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3.xml" ContentType="application/vnd.openxmlformats-officedocument.theme+xml"/>
  <Override PartName="/ppt/media/image2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29" r:id="rId3"/>
  </p:sldMasterIdLst>
  <p:sldIdLst>
    <p:sldId id="261" r:id="rId4"/>
    <p:sldId id="263" r:id="rId5"/>
    <p:sldId id="267" r:id="rId6"/>
    <p:sldId id="262" r:id="rId7"/>
    <p:sldId id="264" r:id="rId8"/>
    <p:sldId id="259" r:id="rId9"/>
    <p:sldId id="269" r:id="rId10"/>
    <p:sldId id="302" r:id="rId11"/>
    <p:sldId id="271" r:id="rId12"/>
    <p:sldId id="272" r:id="rId13"/>
    <p:sldId id="273" r:id="rId14"/>
    <p:sldId id="303" r:id="rId15"/>
    <p:sldId id="304" r:id="rId16"/>
    <p:sldId id="274" r:id="rId17"/>
    <p:sldId id="275" r:id="rId18"/>
    <p:sldId id="305" r:id="rId19"/>
    <p:sldId id="270" r:id="rId20"/>
    <p:sldId id="306" r:id="rId21"/>
    <p:sldId id="308" r:id="rId22"/>
    <p:sldId id="309" r:id="rId23"/>
    <p:sldId id="276" r:id="rId24"/>
    <p:sldId id="283" r:id="rId25"/>
    <p:sldId id="260" r:id="rId26"/>
    <p:sldId id="278" r:id="rId27"/>
    <p:sldId id="279" r:id="rId28"/>
    <p:sldId id="284" r:id="rId29"/>
    <p:sldId id="285" r:id="rId30"/>
    <p:sldId id="286" r:id="rId31"/>
    <p:sldId id="289" r:id="rId32"/>
    <p:sldId id="290" r:id="rId33"/>
    <p:sldId id="291" r:id="rId34"/>
    <p:sldId id="292" r:id="rId35"/>
    <p:sldId id="295" r:id="rId36"/>
    <p:sldId id="296" r:id="rId37"/>
    <p:sldId id="293" r:id="rId38"/>
    <p:sldId id="297" r:id="rId39"/>
    <p:sldId id="298" r:id="rId40"/>
    <p:sldId id="300" r:id="rId41"/>
    <p:sldId id="299" r:id="rId42"/>
    <p:sldId id="301" r:id="rId43"/>
    <p:sldId id="281" r:id="rId44"/>
    <p:sldId id="310" r:id="rId45"/>
    <p:sldId id="311" r:id="rId46"/>
    <p:sldId id="282" r:id="rId47"/>
    <p:sldId id="312" r:id="rId48"/>
    <p:sldId id="316" r:id="rId49"/>
    <p:sldId id="318" r:id="rId50"/>
    <p:sldId id="319" r:id="rId51"/>
    <p:sldId id="313" r:id="rId52"/>
    <p:sldId id="320" r:id="rId53"/>
    <p:sldId id="257"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FFCC00"/>
    <a:srgbClr val="7FD3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819EC0-054D-49C5-AEF4-4B3946B2B088}"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AA049-150B-4DD4-882D-A242A49382E1}" type="slidenum">
              <a:rPr lang="en-US" smtClean="0"/>
              <a:t>‹#›</a:t>
            </a:fld>
            <a:endParaRPr lang="en-US"/>
          </a:p>
        </p:txBody>
      </p:sp>
    </p:spTree>
    <p:extLst>
      <p:ext uri="{BB962C8B-B14F-4D97-AF65-F5344CB8AC3E}">
        <p14:creationId xmlns:p14="http://schemas.microsoft.com/office/powerpoint/2010/main" val="2875964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819EC0-054D-49C5-AEF4-4B3946B2B088}"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AA049-150B-4DD4-882D-A242A49382E1}" type="slidenum">
              <a:rPr lang="en-US" smtClean="0"/>
              <a:t>‹#›</a:t>
            </a:fld>
            <a:endParaRPr lang="en-US"/>
          </a:p>
        </p:txBody>
      </p:sp>
    </p:spTree>
    <p:extLst>
      <p:ext uri="{BB962C8B-B14F-4D97-AF65-F5344CB8AC3E}">
        <p14:creationId xmlns:p14="http://schemas.microsoft.com/office/powerpoint/2010/main" val="5525693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Abstract placeholder 02">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5835805" y="0"/>
            <a:ext cx="6356195" cy="6858000"/>
          </a:xfrm>
          <a:custGeom>
            <a:avLst/>
            <a:gdLst>
              <a:gd name="connsiteX0" fmla="*/ 2533650 w 2533650"/>
              <a:gd name="connsiteY0" fmla="*/ 0 h 2733675"/>
              <a:gd name="connsiteX1" fmla="*/ 2533650 w 2533650"/>
              <a:gd name="connsiteY1" fmla="*/ 2733675 h 2733675"/>
              <a:gd name="connsiteX2" fmla="*/ 2533650 w 2533650"/>
              <a:gd name="connsiteY2" fmla="*/ 0 h 2733675"/>
            </a:gdLst>
            <a:ahLst/>
            <a:cxnLst>
              <a:cxn ang="0">
                <a:pos x="connsiteX0" y="connsiteY0"/>
              </a:cxn>
              <a:cxn ang="0">
                <a:pos x="connsiteX1" y="connsiteY1"/>
              </a:cxn>
              <a:cxn ang="0">
                <a:pos x="connsiteX2" y="connsiteY2"/>
              </a:cxn>
            </a:cxnLst>
            <a:rect l="l" t="t" r="r" b="b"/>
            <a:pathLst>
              <a:path w="2533650" h="2733675">
                <a:moveTo>
                  <a:pt x="2533650" y="0"/>
                </a:moveTo>
                <a:lnTo>
                  <a:pt x="2533650" y="2733675"/>
                </a:lnTo>
                <a:cubicBezTo>
                  <a:pt x="2533650" y="2733675"/>
                  <a:pt x="-3167063" y="0"/>
                  <a:pt x="253365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417905677"/>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Abstract placeholder 03">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flipH="1">
            <a:off x="1" y="0"/>
            <a:ext cx="6356195" cy="6858000"/>
          </a:xfrm>
          <a:custGeom>
            <a:avLst/>
            <a:gdLst>
              <a:gd name="connsiteX0" fmla="*/ 2533650 w 2533650"/>
              <a:gd name="connsiteY0" fmla="*/ 0 h 2733675"/>
              <a:gd name="connsiteX1" fmla="*/ 2533650 w 2533650"/>
              <a:gd name="connsiteY1" fmla="*/ 2733675 h 2733675"/>
              <a:gd name="connsiteX2" fmla="*/ 2533650 w 2533650"/>
              <a:gd name="connsiteY2" fmla="*/ 0 h 2733675"/>
            </a:gdLst>
            <a:ahLst/>
            <a:cxnLst>
              <a:cxn ang="0">
                <a:pos x="connsiteX0" y="connsiteY0"/>
              </a:cxn>
              <a:cxn ang="0">
                <a:pos x="connsiteX1" y="connsiteY1"/>
              </a:cxn>
              <a:cxn ang="0">
                <a:pos x="connsiteX2" y="connsiteY2"/>
              </a:cxn>
            </a:cxnLst>
            <a:rect l="l" t="t" r="r" b="b"/>
            <a:pathLst>
              <a:path w="2533650" h="2733675">
                <a:moveTo>
                  <a:pt x="2533650" y="0"/>
                </a:moveTo>
                <a:lnTo>
                  <a:pt x="2533650" y="2733675"/>
                </a:lnTo>
                <a:cubicBezTo>
                  <a:pt x="2533650" y="2733675"/>
                  <a:pt x="-3167063" y="0"/>
                  <a:pt x="253365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592703977"/>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bstract placeholder 04">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6810" y="0"/>
            <a:ext cx="12266988" cy="5613400"/>
          </a:xfrm>
          <a:custGeom>
            <a:avLst/>
            <a:gdLst>
              <a:gd name="connsiteX0" fmla="*/ 0 w 4826000"/>
              <a:gd name="connsiteY0" fmla="*/ 0 h 2208388"/>
              <a:gd name="connsiteX1" fmla="*/ 4826000 w 4826000"/>
              <a:gd name="connsiteY1" fmla="*/ 0 h 2208388"/>
              <a:gd name="connsiteX2" fmla="*/ 0 w 4826000"/>
              <a:gd name="connsiteY2" fmla="*/ 0 h 2208388"/>
            </a:gdLst>
            <a:ahLst/>
            <a:cxnLst>
              <a:cxn ang="0">
                <a:pos x="connsiteX0" y="connsiteY0"/>
              </a:cxn>
              <a:cxn ang="0">
                <a:pos x="connsiteX1" y="connsiteY1"/>
              </a:cxn>
              <a:cxn ang="0">
                <a:pos x="connsiteX2" y="connsiteY2"/>
              </a:cxn>
            </a:cxnLst>
            <a:rect l="l" t="t" r="r" b="b"/>
            <a:pathLst>
              <a:path w="4826000" h="2208388">
                <a:moveTo>
                  <a:pt x="0" y="0"/>
                </a:moveTo>
                <a:lnTo>
                  <a:pt x="4826000" y="0"/>
                </a:lnTo>
                <a:cubicBezTo>
                  <a:pt x="4826000" y="0"/>
                  <a:pt x="0" y="4968875"/>
                  <a:pt x="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887317011"/>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Abstract placeholder 05">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8416" y="-28083"/>
            <a:ext cx="12153641" cy="6886083"/>
          </a:xfrm>
          <a:custGeom>
            <a:avLst/>
            <a:gdLst>
              <a:gd name="connsiteX0" fmla="*/ 12153641 w 12153641"/>
              <a:gd name="connsiteY0" fmla="*/ 0 h 6886083"/>
              <a:gd name="connsiteX1" fmla="*/ 12153641 w 12153641"/>
              <a:gd name="connsiteY1" fmla="*/ 6886083 h 6886083"/>
              <a:gd name="connsiteX2" fmla="*/ 0 w 12153641"/>
              <a:gd name="connsiteY2" fmla="*/ 6886083 h 6886083"/>
              <a:gd name="connsiteX3" fmla="*/ 6158154 w 12153641"/>
              <a:gd name="connsiteY3" fmla="*/ 3402261 h 6886083"/>
              <a:gd name="connsiteX4" fmla="*/ 12153641 w 12153641"/>
              <a:gd name="connsiteY4" fmla="*/ 0 h 6886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53641" h="6886083">
                <a:moveTo>
                  <a:pt x="12153641" y="0"/>
                </a:moveTo>
                <a:lnTo>
                  <a:pt x="12153641" y="6886083"/>
                </a:lnTo>
                <a:cubicBezTo>
                  <a:pt x="0" y="6886083"/>
                  <a:pt x="0" y="6886083"/>
                  <a:pt x="0" y="6886083"/>
                </a:cubicBezTo>
                <a:cubicBezTo>
                  <a:pt x="0" y="6886083"/>
                  <a:pt x="1115439" y="3402261"/>
                  <a:pt x="6158154" y="3402261"/>
                </a:cubicBezTo>
                <a:cubicBezTo>
                  <a:pt x="10887153" y="3402261"/>
                  <a:pt x="12153641" y="0"/>
                  <a:pt x="12153641"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541358561"/>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Abstract placeholder 06">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1401472"/>
            <a:ext cx="12192000" cy="5456531"/>
          </a:xfrm>
          <a:custGeom>
            <a:avLst/>
            <a:gdLst>
              <a:gd name="connsiteX0" fmla="*/ 3567972 w 4600575"/>
              <a:gd name="connsiteY0" fmla="*/ 0 h 2058988"/>
              <a:gd name="connsiteX1" fmla="*/ 4600575 w 4600575"/>
              <a:gd name="connsiteY1" fmla="*/ 295401 h 2058988"/>
              <a:gd name="connsiteX2" fmla="*/ 4600575 w 4600575"/>
              <a:gd name="connsiteY2" fmla="*/ 2058988 h 2058988"/>
              <a:gd name="connsiteX3" fmla="*/ 0 w 4600575"/>
              <a:gd name="connsiteY3" fmla="*/ 2058988 h 2058988"/>
              <a:gd name="connsiteX4" fmla="*/ 0 w 4600575"/>
              <a:gd name="connsiteY4" fmla="*/ 295401 h 2058988"/>
              <a:gd name="connsiteX5" fmla="*/ 997450 w 4600575"/>
              <a:gd name="connsiteY5" fmla="*/ 665754 h 2058988"/>
              <a:gd name="connsiteX6" fmla="*/ 3567972 w 4600575"/>
              <a:gd name="connsiteY6" fmla="*/ 0 h 205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0575" h="2058988">
                <a:moveTo>
                  <a:pt x="3567972" y="0"/>
                </a:moveTo>
                <a:cubicBezTo>
                  <a:pt x="4336932" y="0"/>
                  <a:pt x="4600575" y="295401"/>
                  <a:pt x="4600575" y="295401"/>
                </a:cubicBezTo>
                <a:lnTo>
                  <a:pt x="4600575" y="2058988"/>
                </a:lnTo>
                <a:cubicBezTo>
                  <a:pt x="0" y="2058988"/>
                  <a:pt x="0" y="2058988"/>
                  <a:pt x="0" y="2058988"/>
                </a:cubicBezTo>
                <a:cubicBezTo>
                  <a:pt x="0" y="295401"/>
                  <a:pt x="0" y="295401"/>
                  <a:pt x="0" y="295401"/>
                </a:cubicBezTo>
                <a:cubicBezTo>
                  <a:pt x="0" y="295401"/>
                  <a:pt x="360312" y="665754"/>
                  <a:pt x="997450" y="665754"/>
                </a:cubicBezTo>
                <a:cubicBezTo>
                  <a:pt x="2144298" y="665754"/>
                  <a:pt x="2763860" y="0"/>
                  <a:pt x="3567972"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860562318"/>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bstract placeholder 07">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096001" y="0"/>
            <a:ext cx="6096000" cy="6858000"/>
          </a:xfrm>
          <a:custGeom>
            <a:avLst/>
            <a:gdLst>
              <a:gd name="connsiteX0" fmla="*/ 0 w 1981200"/>
              <a:gd name="connsiteY0" fmla="*/ 0 h 2228850"/>
              <a:gd name="connsiteX1" fmla="*/ 1981200 w 1981200"/>
              <a:gd name="connsiteY1" fmla="*/ 0 h 2228850"/>
              <a:gd name="connsiteX2" fmla="*/ 1981200 w 1981200"/>
              <a:gd name="connsiteY2" fmla="*/ 2228850 h 2228850"/>
              <a:gd name="connsiteX3" fmla="*/ 0 w 1981200"/>
              <a:gd name="connsiteY3" fmla="*/ 2228850 h 2228850"/>
              <a:gd name="connsiteX4" fmla="*/ 509451 w 1981200"/>
              <a:gd name="connsiteY4" fmla="*/ 1116311 h 2228850"/>
              <a:gd name="connsiteX5" fmla="*/ 0 w 1981200"/>
              <a:gd name="connsiteY5" fmla="*/ 0 h 222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200" h="2228850">
                <a:moveTo>
                  <a:pt x="0" y="0"/>
                </a:moveTo>
                <a:cubicBezTo>
                  <a:pt x="0" y="0"/>
                  <a:pt x="0" y="0"/>
                  <a:pt x="1981200" y="0"/>
                </a:cubicBezTo>
                <a:lnTo>
                  <a:pt x="1981200" y="2228850"/>
                </a:lnTo>
                <a:cubicBezTo>
                  <a:pt x="1981200" y="2228850"/>
                  <a:pt x="1981200" y="2228850"/>
                  <a:pt x="0" y="2228850"/>
                </a:cubicBezTo>
                <a:cubicBezTo>
                  <a:pt x="313218" y="1957315"/>
                  <a:pt x="509451" y="1561327"/>
                  <a:pt x="509451" y="1116311"/>
                </a:cubicBezTo>
                <a:cubicBezTo>
                  <a:pt x="509451" y="671295"/>
                  <a:pt x="313218" y="271535"/>
                  <a:pt x="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1794109848"/>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Abstract placeholder 08">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flipH="1">
            <a:off x="0" y="0"/>
            <a:ext cx="6096000" cy="6858000"/>
          </a:xfrm>
          <a:custGeom>
            <a:avLst/>
            <a:gdLst>
              <a:gd name="connsiteX0" fmla="*/ 0 w 1981200"/>
              <a:gd name="connsiteY0" fmla="*/ 0 h 2228850"/>
              <a:gd name="connsiteX1" fmla="*/ 1981200 w 1981200"/>
              <a:gd name="connsiteY1" fmla="*/ 0 h 2228850"/>
              <a:gd name="connsiteX2" fmla="*/ 1981200 w 1981200"/>
              <a:gd name="connsiteY2" fmla="*/ 2228850 h 2228850"/>
              <a:gd name="connsiteX3" fmla="*/ 0 w 1981200"/>
              <a:gd name="connsiteY3" fmla="*/ 2228850 h 2228850"/>
              <a:gd name="connsiteX4" fmla="*/ 509451 w 1981200"/>
              <a:gd name="connsiteY4" fmla="*/ 1116311 h 2228850"/>
              <a:gd name="connsiteX5" fmla="*/ 0 w 1981200"/>
              <a:gd name="connsiteY5" fmla="*/ 0 h 222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200" h="2228850">
                <a:moveTo>
                  <a:pt x="0" y="0"/>
                </a:moveTo>
                <a:cubicBezTo>
                  <a:pt x="0" y="0"/>
                  <a:pt x="0" y="0"/>
                  <a:pt x="1981200" y="0"/>
                </a:cubicBezTo>
                <a:lnTo>
                  <a:pt x="1981200" y="2228850"/>
                </a:lnTo>
                <a:cubicBezTo>
                  <a:pt x="1981200" y="2228850"/>
                  <a:pt x="1981200" y="2228850"/>
                  <a:pt x="0" y="2228850"/>
                </a:cubicBezTo>
                <a:cubicBezTo>
                  <a:pt x="313218" y="1957315"/>
                  <a:pt x="509451" y="1561327"/>
                  <a:pt x="509451" y="1116311"/>
                </a:cubicBezTo>
                <a:cubicBezTo>
                  <a:pt x="509451" y="671295"/>
                  <a:pt x="313218" y="271535"/>
                  <a:pt x="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922602672"/>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Abstract placeholder 09">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151473" y="0"/>
            <a:ext cx="6040583" cy="6858000"/>
          </a:xfrm>
          <a:custGeom>
            <a:avLst/>
            <a:gdLst>
              <a:gd name="connsiteX0" fmla="*/ 3774 w 1879600"/>
              <a:gd name="connsiteY0" fmla="*/ 0 h 2232025"/>
              <a:gd name="connsiteX1" fmla="*/ 1879600 w 1879600"/>
              <a:gd name="connsiteY1" fmla="*/ 0 h 2232025"/>
              <a:gd name="connsiteX2" fmla="*/ 1879600 w 1879600"/>
              <a:gd name="connsiteY2" fmla="*/ 2232025 h 2232025"/>
              <a:gd name="connsiteX3" fmla="*/ 0 w 1879600"/>
              <a:gd name="connsiteY3" fmla="*/ 2232025 h 2232025"/>
              <a:gd name="connsiteX4" fmla="*/ 150972 w 1879600"/>
              <a:gd name="connsiteY4" fmla="*/ 2032199 h 2232025"/>
              <a:gd name="connsiteX5" fmla="*/ 150972 w 1879600"/>
              <a:gd name="connsiteY5" fmla="*/ 1790899 h 2232025"/>
              <a:gd name="connsiteX6" fmla="*/ 150972 w 1879600"/>
              <a:gd name="connsiteY6" fmla="*/ 1647627 h 2232025"/>
              <a:gd name="connsiteX7" fmla="*/ 150972 w 1879600"/>
              <a:gd name="connsiteY7" fmla="*/ 1598613 h 2232025"/>
              <a:gd name="connsiteX8" fmla="*/ 150972 w 1879600"/>
              <a:gd name="connsiteY8" fmla="*/ 1579761 h 2232025"/>
              <a:gd name="connsiteX9" fmla="*/ 158520 w 1879600"/>
              <a:gd name="connsiteY9" fmla="*/ 1575991 h 2232025"/>
              <a:gd name="connsiteX10" fmla="*/ 188715 w 1879600"/>
              <a:gd name="connsiteY10" fmla="*/ 1545828 h 2232025"/>
              <a:gd name="connsiteX11" fmla="*/ 283072 w 1879600"/>
              <a:gd name="connsiteY11" fmla="*/ 1447800 h 2232025"/>
              <a:gd name="connsiteX12" fmla="*/ 468013 w 1879600"/>
              <a:gd name="connsiteY12" fmla="*/ 1266825 h 2232025"/>
              <a:gd name="connsiteX13" fmla="*/ 475561 w 1879600"/>
              <a:gd name="connsiteY13" fmla="*/ 972741 h 2232025"/>
              <a:gd name="connsiteX14" fmla="*/ 332138 w 1879600"/>
              <a:gd name="connsiteY14" fmla="*/ 829469 h 2232025"/>
              <a:gd name="connsiteX15" fmla="*/ 222683 w 1879600"/>
              <a:gd name="connsiteY15" fmla="*/ 723900 h 2232025"/>
              <a:gd name="connsiteX16" fmla="*/ 154746 w 1879600"/>
              <a:gd name="connsiteY16" fmla="*/ 656035 h 2232025"/>
              <a:gd name="connsiteX17" fmla="*/ 150972 w 1879600"/>
              <a:gd name="connsiteY17" fmla="*/ 652264 h 2232025"/>
              <a:gd name="connsiteX18" fmla="*/ 150972 w 1879600"/>
              <a:gd name="connsiteY18" fmla="*/ 625872 h 2232025"/>
              <a:gd name="connsiteX19" fmla="*/ 150972 w 1879600"/>
              <a:gd name="connsiteY19" fmla="*/ 505222 h 2232025"/>
              <a:gd name="connsiteX20" fmla="*/ 150972 w 1879600"/>
              <a:gd name="connsiteY20" fmla="*/ 226219 h 2232025"/>
              <a:gd name="connsiteX21" fmla="*/ 143423 w 1879600"/>
              <a:gd name="connsiteY21" fmla="*/ 135731 h 2232025"/>
              <a:gd name="connsiteX22" fmla="*/ 3774 w 1879600"/>
              <a:gd name="connsiteY22" fmla="*/ 0 h 223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79600" h="2232025">
                <a:moveTo>
                  <a:pt x="3774" y="0"/>
                </a:moveTo>
                <a:cubicBezTo>
                  <a:pt x="3774" y="0"/>
                  <a:pt x="3774" y="0"/>
                  <a:pt x="1879600" y="0"/>
                </a:cubicBezTo>
                <a:lnTo>
                  <a:pt x="1879600" y="2232025"/>
                </a:lnTo>
                <a:cubicBezTo>
                  <a:pt x="1879600" y="2232025"/>
                  <a:pt x="1879600" y="2232025"/>
                  <a:pt x="0" y="2232025"/>
                </a:cubicBezTo>
                <a:cubicBezTo>
                  <a:pt x="90583" y="2209403"/>
                  <a:pt x="150972" y="2126456"/>
                  <a:pt x="150972" y="2032199"/>
                </a:cubicBezTo>
                <a:cubicBezTo>
                  <a:pt x="150972" y="1953022"/>
                  <a:pt x="150972" y="1870075"/>
                  <a:pt x="150972" y="1790899"/>
                </a:cubicBezTo>
                <a:cubicBezTo>
                  <a:pt x="150972" y="1741885"/>
                  <a:pt x="150972" y="1696641"/>
                  <a:pt x="150972" y="1647627"/>
                </a:cubicBezTo>
                <a:cubicBezTo>
                  <a:pt x="150972" y="1632545"/>
                  <a:pt x="150972" y="1617464"/>
                  <a:pt x="150972" y="1598613"/>
                </a:cubicBezTo>
                <a:cubicBezTo>
                  <a:pt x="150972" y="1598613"/>
                  <a:pt x="150972" y="1587302"/>
                  <a:pt x="150972" y="1579761"/>
                </a:cubicBezTo>
                <a:cubicBezTo>
                  <a:pt x="154746" y="1579761"/>
                  <a:pt x="154746" y="1575991"/>
                  <a:pt x="158520" y="1575991"/>
                </a:cubicBezTo>
                <a:cubicBezTo>
                  <a:pt x="166069" y="1564680"/>
                  <a:pt x="177392" y="1553369"/>
                  <a:pt x="188715" y="1545828"/>
                </a:cubicBezTo>
                <a:cubicBezTo>
                  <a:pt x="218909" y="1511895"/>
                  <a:pt x="252878" y="1481733"/>
                  <a:pt x="283072" y="1447800"/>
                </a:cubicBezTo>
                <a:cubicBezTo>
                  <a:pt x="347235" y="1387475"/>
                  <a:pt x="407624" y="1327150"/>
                  <a:pt x="468013" y="1266825"/>
                </a:cubicBezTo>
                <a:cubicBezTo>
                  <a:pt x="547273" y="1183878"/>
                  <a:pt x="558596" y="1059458"/>
                  <a:pt x="475561" y="972741"/>
                </a:cubicBezTo>
                <a:cubicBezTo>
                  <a:pt x="426495" y="927497"/>
                  <a:pt x="377430" y="878483"/>
                  <a:pt x="332138" y="829469"/>
                </a:cubicBezTo>
                <a:cubicBezTo>
                  <a:pt x="294395" y="795536"/>
                  <a:pt x="260426" y="761603"/>
                  <a:pt x="222683" y="723900"/>
                </a:cubicBezTo>
                <a:cubicBezTo>
                  <a:pt x="200038" y="701278"/>
                  <a:pt x="177392" y="674886"/>
                  <a:pt x="154746" y="656035"/>
                </a:cubicBezTo>
                <a:cubicBezTo>
                  <a:pt x="154746" y="652264"/>
                  <a:pt x="154746" y="652264"/>
                  <a:pt x="150972" y="652264"/>
                </a:cubicBezTo>
                <a:cubicBezTo>
                  <a:pt x="154746" y="644724"/>
                  <a:pt x="150972" y="633413"/>
                  <a:pt x="150972" y="625872"/>
                </a:cubicBezTo>
                <a:cubicBezTo>
                  <a:pt x="150972" y="588169"/>
                  <a:pt x="150972" y="546695"/>
                  <a:pt x="150972" y="505222"/>
                </a:cubicBezTo>
                <a:cubicBezTo>
                  <a:pt x="150972" y="414735"/>
                  <a:pt x="150972" y="320477"/>
                  <a:pt x="150972" y="226219"/>
                </a:cubicBezTo>
                <a:cubicBezTo>
                  <a:pt x="150972" y="196056"/>
                  <a:pt x="150972" y="165894"/>
                  <a:pt x="143423" y="135731"/>
                </a:cubicBezTo>
                <a:cubicBezTo>
                  <a:pt x="120777" y="71636"/>
                  <a:pt x="67937" y="18851"/>
                  <a:pt x="3774"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728598130"/>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Abstract placeholder 10">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flipH="1">
            <a:off x="55" y="0"/>
            <a:ext cx="6040583" cy="6858000"/>
          </a:xfrm>
          <a:custGeom>
            <a:avLst/>
            <a:gdLst>
              <a:gd name="connsiteX0" fmla="*/ 3774 w 1879600"/>
              <a:gd name="connsiteY0" fmla="*/ 0 h 2232025"/>
              <a:gd name="connsiteX1" fmla="*/ 1879600 w 1879600"/>
              <a:gd name="connsiteY1" fmla="*/ 0 h 2232025"/>
              <a:gd name="connsiteX2" fmla="*/ 1879600 w 1879600"/>
              <a:gd name="connsiteY2" fmla="*/ 2232025 h 2232025"/>
              <a:gd name="connsiteX3" fmla="*/ 0 w 1879600"/>
              <a:gd name="connsiteY3" fmla="*/ 2232025 h 2232025"/>
              <a:gd name="connsiteX4" fmla="*/ 150972 w 1879600"/>
              <a:gd name="connsiteY4" fmla="*/ 2032199 h 2232025"/>
              <a:gd name="connsiteX5" fmla="*/ 150972 w 1879600"/>
              <a:gd name="connsiteY5" fmla="*/ 1790899 h 2232025"/>
              <a:gd name="connsiteX6" fmla="*/ 150972 w 1879600"/>
              <a:gd name="connsiteY6" fmla="*/ 1647627 h 2232025"/>
              <a:gd name="connsiteX7" fmla="*/ 150972 w 1879600"/>
              <a:gd name="connsiteY7" fmla="*/ 1598613 h 2232025"/>
              <a:gd name="connsiteX8" fmla="*/ 150972 w 1879600"/>
              <a:gd name="connsiteY8" fmla="*/ 1579761 h 2232025"/>
              <a:gd name="connsiteX9" fmla="*/ 158520 w 1879600"/>
              <a:gd name="connsiteY9" fmla="*/ 1575991 h 2232025"/>
              <a:gd name="connsiteX10" fmla="*/ 188715 w 1879600"/>
              <a:gd name="connsiteY10" fmla="*/ 1545828 h 2232025"/>
              <a:gd name="connsiteX11" fmla="*/ 283072 w 1879600"/>
              <a:gd name="connsiteY11" fmla="*/ 1447800 h 2232025"/>
              <a:gd name="connsiteX12" fmla="*/ 468013 w 1879600"/>
              <a:gd name="connsiteY12" fmla="*/ 1266825 h 2232025"/>
              <a:gd name="connsiteX13" fmla="*/ 475561 w 1879600"/>
              <a:gd name="connsiteY13" fmla="*/ 972741 h 2232025"/>
              <a:gd name="connsiteX14" fmla="*/ 332138 w 1879600"/>
              <a:gd name="connsiteY14" fmla="*/ 829469 h 2232025"/>
              <a:gd name="connsiteX15" fmla="*/ 222683 w 1879600"/>
              <a:gd name="connsiteY15" fmla="*/ 723900 h 2232025"/>
              <a:gd name="connsiteX16" fmla="*/ 154746 w 1879600"/>
              <a:gd name="connsiteY16" fmla="*/ 656035 h 2232025"/>
              <a:gd name="connsiteX17" fmla="*/ 150972 w 1879600"/>
              <a:gd name="connsiteY17" fmla="*/ 652264 h 2232025"/>
              <a:gd name="connsiteX18" fmla="*/ 150972 w 1879600"/>
              <a:gd name="connsiteY18" fmla="*/ 625872 h 2232025"/>
              <a:gd name="connsiteX19" fmla="*/ 150972 w 1879600"/>
              <a:gd name="connsiteY19" fmla="*/ 505222 h 2232025"/>
              <a:gd name="connsiteX20" fmla="*/ 150972 w 1879600"/>
              <a:gd name="connsiteY20" fmla="*/ 226219 h 2232025"/>
              <a:gd name="connsiteX21" fmla="*/ 143423 w 1879600"/>
              <a:gd name="connsiteY21" fmla="*/ 135731 h 2232025"/>
              <a:gd name="connsiteX22" fmla="*/ 3774 w 1879600"/>
              <a:gd name="connsiteY22" fmla="*/ 0 h 223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79600" h="2232025">
                <a:moveTo>
                  <a:pt x="3774" y="0"/>
                </a:moveTo>
                <a:cubicBezTo>
                  <a:pt x="3774" y="0"/>
                  <a:pt x="3774" y="0"/>
                  <a:pt x="1879600" y="0"/>
                </a:cubicBezTo>
                <a:lnTo>
                  <a:pt x="1879600" y="2232025"/>
                </a:lnTo>
                <a:cubicBezTo>
                  <a:pt x="1879600" y="2232025"/>
                  <a:pt x="1879600" y="2232025"/>
                  <a:pt x="0" y="2232025"/>
                </a:cubicBezTo>
                <a:cubicBezTo>
                  <a:pt x="90583" y="2209403"/>
                  <a:pt x="150972" y="2126456"/>
                  <a:pt x="150972" y="2032199"/>
                </a:cubicBezTo>
                <a:cubicBezTo>
                  <a:pt x="150972" y="1953022"/>
                  <a:pt x="150972" y="1870075"/>
                  <a:pt x="150972" y="1790899"/>
                </a:cubicBezTo>
                <a:cubicBezTo>
                  <a:pt x="150972" y="1741885"/>
                  <a:pt x="150972" y="1696641"/>
                  <a:pt x="150972" y="1647627"/>
                </a:cubicBezTo>
                <a:cubicBezTo>
                  <a:pt x="150972" y="1632545"/>
                  <a:pt x="150972" y="1617464"/>
                  <a:pt x="150972" y="1598613"/>
                </a:cubicBezTo>
                <a:cubicBezTo>
                  <a:pt x="150972" y="1598613"/>
                  <a:pt x="150972" y="1587302"/>
                  <a:pt x="150972" y="1579761"/>
                </a:cubicBezTo>
                <a:cubicBezTo>
                  <a:pt x="154746" y="1579761"/>
                  <a:pt x="154746" y="1575991"/>
                  <a:pt x="158520" y="1575991"/>
                </a:cubicBezTo>
                <a:cubicBezTo>
                  <a:pt x="166069" y="1564680"/>
                  <a:pt x="177392" y="1553369"/>
                  <a:pt x="188715" y="1545828"/>
                </a:cubicBezTo>
                <a:cubicBezTo>
                  <a:pt x="218909" y="1511895"/>
                  <a:pt x="252878" y="1481733"/>
                  <a:pt x="283072" y="1447800"/>
                </a:cubicBezTo>
                <a:cubicBezTo>
                  <a:pt x="347235" y="1387475"/>
                  <a:pt x="407624" y="1327150"/>
                  <a:pt x="468013" y="1266825"/>
                </a:cubicBezTo>
                <a:cubicBezTo>
                  <a:pt x="547273" y="1183878"/>
                  <a:pt x="558596" y="1059458"/>
                  <a:pt x="475561" y="972741"/>
                </a:cubicBezTo>
                <a:cubicBezTo>
                  <a:pt x="426495" y="927497"/>
                  <a:pt x="377430" y="878483"/>
                  <a:pt x="332138" y="829469"/>
                </a:cubicBezTo>
                <a:cubicBezTo>
                  <a:pt x="294395" y="795536"/>
                  <a:pt x="260426" y="761603"/>
                  <a:pt x="222683" y="723900"/>
                </a:cubicBezTo>
                <a:cubicBezTo>
                  <a:pt x="200038" y="701278"/>
                  <a:pt x="177392" y="674886"/>
                  <a:pt x="154746" y="656035"/>
                </a:cubicBezTo>
                <a:cubicBezTo>
                  <a:pt x="154746" y="652264"/>
                  <a:pt x="154746" y="652264"/>
                  <a:pt x="150972" y="652264"/>
                </a:cubicBezTo>
                <a:cubicBezTo>
                  <a:pt x="154746" y="644724"/>
                  <a:pt x="150972" y="633413"/>
                  <a:pt x="150972" y="625872"/>
                </a:cubicBezTo>
                <a:cubicBezTo>
                  <a:pt x="150972" y="588169"/>
                  <a:pt x="150972" y="546695"/>
                  <a:pt x="150972" y="505222"/>
                </a:cubicBezTo>
                <a:cubicBezTo>
                  <a:pt x="150972" y="414735"/>
                  <a:pt x="150972" y="320477"/>
                  <a:pt x="150972" y="226219"/>
                </a:cubicBezTo>
                <a:cubicBezTo>
                  <a:pt x="150972" y="196056"/>
                  <a:pt x="150972" y="165894"/>
                  <a:pt x="143423" y="135731"/>
                </a:cubicBezTo>
                <a:cubicBezTo>
                  <a:pt x="120777" y="71636"/>
                  <a:pt x="67937" y="18851"/>
                  <a:pt x="3774"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663518473"/>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Abstract placeholder 11">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266744" y="659986"/>
            <a:ext cx="6311295" cy="5505949"/>
          </a:xfrm>
          <a:custGeom>
            <a:avLst/>
            <a:gdLst>
              <a:gd name="connsiteX0" fmla="*/ 1102181 w 2558500"/>
              <a:gd name="connsiteY0" fmla="*/ 0 h 2232025"/>
              <a:gd name="connsiteX1" fmla="*/ 1185009 w 2558500"/>
              <a:gd name="connsiteY1" fmla="*/ 7540 h 2232025"/>
              <a:gd name="connsiteX2" fmla="*/ 1832574 w 2558500"/>
              <a:gd name="connsiteY2" fmla="*/ 1066999 h 2232025"/>
              <a:gd name="connsiteX3" fmla="*/ 2329542 w 2558500"/>
              <a:gd name="connsiteY3" fmla="*/ 1998266 h 2232025"/>
              <a:gd name="connsiteX4" fmla="*/ 1433494 w 2558500"/>
              <a:gd name="connsiteY4" fmla="*/ 2232025 h 2232025"/>
              <a:gd name="connsiteX5" fmla="*/ 81890 w 2558500"/>
              <a:gd name="connsiteY5" fmla="*/ 1674019 h 2232025"/>
              <a:gd name="connsiteX6" fmla="*/ 1102181 w 2558500"/>
              <a:gd name="connsiteY6" fmla="*/ 0 h 223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8500" h="2232025">
                <a:moveTo>
                  <a:pt x="1102181" y="0"/>
                </a:moveTo>
                <a:cubicBezTo>
                  <a:pt x="1128536" y="0"/>
                  <a:pt x="1154890" y="3770"/>
                  <a:pt x="1185009" y="7540"/>
                </a:cubicBezTo>
                <a:cubicBezTo>
                  <a:pt x="1983171" y="94258"/>
                  <a:pt x="1595385" y="784225"/>
                  <a:pt x="1832574" y="1066999"/>
                </a:cubicBezTo>
                <a:cubicBezTo>
                  <a:pt x="2069764" y="1346002"/>
                  <a:pt x="2977107" y="1519436"/>
                  <a:pt x="2329542" y="1998266"/>
                </a:cubicBezTo>
                <a:cubicBezTo>
                  <a:pt x="2126237" y="2149078"/>
                  <a:pt x="1791160" y="2232025"/>
                  <a:pt x="1433494" y="2232025"/>
                </a:cubicBezTo>
                <a:cubicBezTo>
                  <a:pt x="932760" y="2232025"/>
                  <a:pt x="383083" y="2066131"/>
                  <a:pt x="81890" y="1674019"/>
                </a:cubicBezTo>
                <a:cubicBezTo>
                  <a:pt x="-204243" y="1304528"/>
                  <a:pt x="288960" y="0"/>
                  <a:pt x="1102181" y="0"/>
                </a:cubicBezTo>
                <a:close/>
              </a:path>
            </a:pathLst>
          </a:custGeom>
          <a:solidFill>
            <a:schemeClr val="tx1">
              <a:lumMod val="20000"/>
              <a:lumOff val="80000"/>
            </a:schemeClr>
          </a:solidFill>
        </p:spPr>
        <p:txBody>
          <a:bodyPr wrap="square">
            <a:noAutofit/>
          </a:bodyPr>
          <a:lstStyle/>
          <a:p>
            <a:endParaRPr lang="en-US" dirty="0"/>
          </a:p>
        </p:txBody>
      </p:sp>
    </p:spTree>
    <p:extLst>
      <p:ext uri="{BB962C8B-B14F-4D97-AF65-F5344CB8AC3E}">
        <p14:creationId xmlns:p14="http://schemas.microsoft.com/office/powerpoint/2010/main" val="551749267"/>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819EC0-054D-49C5-AEF4-4B3946B2B088}"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AA049-150B-4DD4-882D-A242A49382E1}" type="slidenum">
              <a:rPr lang="en-US" smtClean="0"/>
              <a:t>‹#›</a:t>
            </a:fld>
            <a:endParaRPr lang="en-US"/>
          </a:p>
        </p:txBody>
      </p:sp>
    </p:spTree>
    <p:extLst>
      <p:ext uri="{BB962C8B-B14F-4D97-AF65-F5344CB8AC3E}">
        <p14:creationId xmlns:p14="http://schemas.microsoft.com/office/powerpoint/2010/main" val="246743935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Abstract placeholder 12">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flipH="1">
            <a:off x="5638857" y="640936"/>
            <a:ext cx="6311295" cy="5505949"/>
          </a:xfrm>
          <a:custGeom>
            <a:avLst/>
            <a:gdLst>
              <a:gd name="connsiteX0" fmla="*/ 1102181 w 2558500"/>
              <a:gd name="connsiteY0" fmla="*/ 0 h 2232025"/>
              <a:gd name="connsiteX1" fmla="*/ 1185009 w 2558500"/>
              <a:gd name="connsiteY1" fmla="*/ 7540 h 2232025"/>
              <a:gd name="connsiteX2" fmla="*/ 1832574 w 2558500"/>
              <a:gd name="connsiteY2" fmla="*/ 1066999 h 2232025"/>
              <a:gd name="connsiteX3" fmla="*/ 2329542 w 2558500"/>
              <a:gd name="connsiteY3" fmla="*/ 1998266 h 2232025"/>
              <a:gd name="connsiteX4" fmla="*/ 1433494 w 2558500"/>
              <a:gd name="connsiteY4" fmla="*/ 2232025 h 2232025"/>
              <a:gd name="connsiteX5" fmla="*/ 81890 w 2558500"/>
              <a:gd name="connsiteY5" fmla="*/ 1674019 h 2232025"/>
              <a:gd name="connsiteX6" fmla="*/ 1102181 w 2558500"/>
              <a:gd name="connsiteY6" fmla="*/ 0 h 223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8500" h="2232025">
                <a:moveTo>
                  <a:pt x="1102181" y="0"/>
                </a:moveTo>
                <a:cubicBezTo>
                  <a:pt x="1128536" y="0"/>
                  <a:pt x="1154890" y="3770"/>
                  <a:pt x="1185009" y="7540"/>
                </a:cubicBezTo>
                <a:cubicBezTo>
                  <a:pt x="1983171" y="94258"/>
                  <a:pt x="1595385" y="784225"/>
                  <a:pt x="1832574" y="1066999"/>
                </a:cubicBezTo>
                <a:cubicBezTo>
                  <a:pt x="2069764" y="1346002"/>
                  <a:pt x="2977107" y="1519436"/>
                  <a:pt x="2329542" y="1998266"/>
                </a:cubicBezTo>
                <a:cubicBezTo>
                  <a:pt x="2126237" y="2149078"/>
                  <a:pt x="1791160" y="2232025"/>
                  <a:pt x="1433494" y="2232025"/>
                </a:cubicBezTo>
                <a:cubicBezTo>
                  <a:pt x="932760" y="2232025"/>
                  <a:pt x="383083" y="2066131"/>
                  <a:pt x="81890" y="1674019"/>
                </a:cubicBezTo>
                <a:cubicBezTo>
                  <a:pt x="-204243" y="1304528"/>
                  <a:pt x="288960" y="0"/>
                  <a:pt x="1102181" y="0"/>
                </a:cubicBezTo>
                <a:close/>
              </a:path>
            </a:pathLst>
          </a:custGeom>
          <a:solidFill>
            <a:schemeClr val="tx1">
              <a:lumMod val="20000"/>
              <a:lumOff val="80000"/>
            </a:schemeClr>
          </a:solidFill>
        </p:spPr>
        <p:txBody>
          <a:bodyPr wrap="square">
            <a:noAutofit/>
          </a:bodyPr>
          <a:lstStyle/>
          <a:p>
            <a:endParaRPr lang="en-US" dirty="0"/>
          </a:p>
        </p:txBody>
      </p:sp>
    </p:spTree>
    <p:extLst>
      <p:ext uri="{BB962C8B-B14F-4D97-AF65-F5344CB8AC3E}">
        <p14:creationId xmlns:p14="http://schemas.microsoft.com/office/powerpoint/2010/main" val="1537425927"/>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Abstract placeholder 13">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221685" y="-2057401"/>
            <a:ext cx="12413685" cy="6543675"/>
          </a:xfrm>
          <a:custGeom>
            <a:avLst/>
            <a:gdLst>
              <a:gd name="connsiteX0" fmla="*/ 739380 w 2484545"/>
              <a:gd name="connsiteY0" fmla="*/ 0 h 1309688"/>
              <a:gd name="connsiteX1" fmla="*/ 871186 w 2484545"/>
              <a:gd name="connsiteY1" fmla="*/ 7570 h 1309688"/>
              <a:gd name="connsiteX2" fmla="*/ 2321050 w 2484545"/>
              <a:gd name="connsiteY2" fmla="*/ 1309688 h 1309688"/>
              <a:gd name="connsiteX3" fmla="*/ 2125224 w 2484545"/>
              <a:gd name="connsiteY3" fmla="*/ 1249125 h 1309688"/>
              <a:gd name="connsiteX4" fmla="*/ 1462429 w 2484545"/>
              <a:gd name="connsiteY4" fmla="*/ 1086360 h 1309688"/>
              <a:gd name="connsiteX5" fmla="*/ 1195052 w 2484545"/>
              <a:gd name="connsiteY5" fmla="*/ 1097715 h 1309688"/>
              <a:gd name="connsiteX6" fmla="*/ 920142 w 2484545"/>
              <a:gd name="connsiteY6" fmla="*/ 1112856 h 1309688"/>
              <a:gd name="connsiteX7" fmla="*/ 332665 w 2484545"/>
              <a:gd name="connsiteY7" fmla="*/ 999300 h 1309688"/>
              <a:gd name="connsiteX8" fmla="*/ 739380 w 2484545"/>
              <a:gd name="connsiteY8" fmla="*/ 0 h 130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4545" h="1309688">
                <a:moveTo>
                  <a:pt x="739380" y="0"/>
                </a:moveTo>
                <a:cubicBezTo>
                  <a:pt x="780805" y="0"/>
                  <a:pt x="825995" y="0"/>
                  <a:pt x="871186" y="7570"/>
                </a:cubicBezTo>
                <a:cubicBezTo>
                  <a:pt x="2422729" y="215758"/>
                  <a:pt x="2727765" y="1309688"/>
                  <a:pt x="2321050" y="1309688"/>
                </a:cubicBezTo>
                <a:cubicBezTo>
                  <a:pt x="2264562" y="1309688"/>
                  <a:pt x="2200542" y="1290762"/>
                  <a:pt x="2125224" y="1249125"/>
                </a:cubicBezTo>
                <a:cubicBezTo>
                  <a:pt x="1884208" y="1116642"/>
                  <a:pt x="1669553" y="1086360"/>
                  <a:pt x="1462429" y="1086360"/>
                </a:cubicBezTo>
                <a:cubicBezTo>
                  <a:pt x="1372048" y="1086360"/>
                  <a:pt x="1285433" y="1093930"/>
                  <a:pt x="1195052" y="1097715"/>
                </a:cubicBezTo>
                <a:cubicBezTo>
                  <a:pt x="1104671" y="1105286"/>
                  <a:pt x="1014289" y="1112856"/>
                  <a:pt x="920142" y="1112856"/>
                </a:cubicBezTo>
                <a:cubicBezTo>
                  <a:pt x="739380" y="1112856"/>
                  <a:pt x="547320" y="1090145"/>
                  <a:pt x="332665" y="999300"/>
                </a:cubicBezTo>
                <a:cubicBezTo>
                  <a:pt x="-307535" y="726763"/>
                  <a:pt x="57755" y="0"/>
                  <a:pt x="73938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300129751"/>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Abstract placeholder 14">
    <p:spTree>
      <p:nvGrpSpPr>
        <p:cNvPr id="1" name=""/>
        <p:cNvGrpSpPr/>
        <p:nvPr/>
      </p:nvGrpSpPr>
      <p:grpSpPr>
        <a:xfrm>
          <a:off x="0" y="0"/>
          <a:ext cx="0" cy="0"/>
          <a:chOff x="0" y="0"/>
          <a:chExt cx="0" cy="0"/>
        </a:xfrm>
      </p:grpSpPr>
      <p:sp>
        <p:nvSpPr>
          <p:cNvPr id="4" name="AutoShape 3"/>
          <p:cNvSpPr>
            <a:spLocks noChangeAspect="1" noChangeArrowheads="1" noTextEdit="1"/>
          </p:cNvSpPr>
          <p:nvPr userDrawn="1"/>
        </p:nvSpPr>
        <p:spPr bwMode="auto">
          <a:xfrm>
            <a:off x="4746676" y="2528891"/>
            <a:ext cx="2698751"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D78"/>
              </a:solidFill>
              <a:effectLst/>
              <a:uLnTx/>
              <a:uFillTx/>
              <a:latin typeface="Calibri"/>
              <a:ea typeface="+mn-ea"/>
              <a:cs typeface="+mn-cs"/>
            </a:endParaRPr>
          </a:p>
        </p:txBody>
      </p:sp>
      <p:sp>
        <p:nvSpPr>
          <p:cNvPr id="11" name="Picture Placeholder 10"/>
          <p:cNvSpPr>
            <a:spLocks noGrp="1"/>
          </p:cNvSpPr>
          <p:nvPr>
            <p:ph type="pic" sz="quarter" idx="10"/>
          </p:nvPr>
        </p:nvSpPr>
        <p:spPr>
          <a:xfrm>
            <a:off x="5560760" y="1229380"/>
            <a:ext cx="6631297" cy="4399247"/>
          </a:xfrm>
          <a:custGeom>
            <a:avLst/>
            <a:gdLst>
              <a:gd name="connsiteX0" fmla="*/ 1548892 w 2708821"/>
              <a:gd name="connsiteY0" fmla="*/ 0 h 1797050"/>
              <a:gd name="connsiteX1" fmla="*/ 2478850 w 2708821"/>
              <a:gd name="connsiteY1" fmla="*/ 1472373 h 1797050"/>
              <a:gd name="connsiteX2" fmla="*/ 1654312 w 2708821"/>
              <a:gd name="connsiteY2" fmla="*/ 1797050 h 1797050"/>
              <a:gd name="connsiteX3" fmla="*/ 95597 w 2708821"/>
              <a:gd name="connsiteY3" fmla="*/ 1147696 h 1797050"/>
              <a:gd name="connsiteX4" fmla="*/ 1548892 w 2708821"/>
              <a:gd name="connsiteY4" fmla="*/ 0 h 179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821" h="1797050">
                <a:moveTo>
                  <a:pt x="1548892" y="0"/>
                </a:moveTo>
                <a:cubicBezTo>
                  <a:pt x="2908061" y="0"/>
                  <a:pt x="2855351" y="879649"/>
                  <a:pt x="2478850" y="1472373"/>
                </a:cubicBezTo>
                <a:cubicBezTo>
                  <a:pt x="2335779" y="1698892"/>
                  <a:pt x="2015753" y="1797050"/>
                  <a:pt x="1654312" y="1797050"/>
                </a:cubicBezTo>
                <a:cubicBezTo>
                  <a:pt x="1066971" y="1797050"/>
                  <a:pt x="362913" y="1536553"/>
                  <a:pt x="95597" y="1147696"/>
                </a:cubicBezTo>
                <a:cubicBezTo>
                  <a:pt x="-333614" y="520993"/>
                  <a:pt x="777064" y="0"/>
                  <a:pt x="1548892"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136629949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Abstract placeholder 15">
    <p:spTree>
      <p:nvGrpSpPr>
        <p:cNvPr id="1" name=""/>
        <p:cNvGrpSpPr/>
        <p:nvPr/>
      </p:nvGrpSpPr>
      <p:grpSpPr>
        <a:xfrm>
          <a:off x="0" y="0"/>
          <a:ext cx="0" cy="0"/>
          <a:chOff x="0" y="0"/>
          <a:chExt cx="0" cy="0"/>
        </a:xfrm>
      </p:grpSpPr>
      <p:sp>
        <p:nvSpPr>
          <p:cNvPr id="4" name="AutoShape 3"/>
          <p:cNvSpPr>
            <a:spLocks noChangeAspect="1" noChangeArrowheads="1" noTextEdit="1"/>
          </p:cNvSpPr>
          <p:nvPr userDrawn="1"/>
        </p:nvSpPr>
        <p:spPr bwMode="auto">
          <a:xfrm>
            <a:off x="4746676" y="2528891"/>
            <a:ext cx="2698751"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D78"/>
              </a:solidFill>
              <a:effectLst/>
              <a:uLnTx/>
              <a:uFillTx/>
              <a:latin typeface="Calibri"/>
              <a:ea typeface="+mn-ea"/>
              <a:cs typeface="+mn-cs"/>
            </a:endParaRPr>
          </a:p>
        </p:txBody>
      </p:sp>
      <p:sp>
        <p:nvSpPr>
          <p:cNvPr id="11" name="Picture Placeholder 10"/>
          <p:cNvSpPr>
            <a:spLocks noGrp="1"/>
          </p:cNvSpPr>
          <p:nvPr>
            <p:ph type="pic" sz="quarter" idx="10"/>
          </p:nvPr>
        </p:nvSpPr>
        <p:spPr>
          <a:xfrm flipH="1">
            <a:off x="7683" y="1229380"/>
            <a:ext cx="6631297" cy="4399247"/>
          </a:xfrm>
          <a:custGeom>
            <a:avLst/>
            <a:gdLst>
              <a:gd name="connsiteX0" fmla="*/ 1548892 w 2708821"/>
              <a:gd name="connsiteY0" fmla="*/ 0 h 1797050"/>
              <a:gd name="connsiteX1" fmla="*/ 2478850 w 2708821"/>
              <a:gd name="connsiteY1" fmla="*/ 1472373 h 1797050"/>
              <a:gd name="connsiteX2" fmla="*/ 1654312 w 2708821"/>
              <a:gd name="connsiteY2" fmla="*/ 1797050 h 1797050"/>
              <a:gd name="connsiteX3" fmla="*/ 95597 w 2708821"/>
              <a:gd name="connsiteY3" fmla="*/ 1147696 h 1797050"/>
              <a:gd name="connsiteX4" fmla="*/ 1548892 w 2708821"/>
              <a:gd name="connsiteY4" fmla="*/ 0 h 179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821" h="1797050">
                <a:moveTo>
                  <a:pt x="1548892" y="0"/>
                </a:moveTo>
                <a:cubicBezTo>
                  <a:pt x="2908061" y="0"/>
                  <a:pt x="2855351" y="879649"/>
                  <a:pt x="2478850" y="1472373"/>
                </a:cubicBezTo>
                <a:cubicBezTo>
                  <a:pt x="2335779" y="1698892"/>
                  <a:pt x="2015753" y="1797050"/>
                  <a:pt x="1654312" y="1797050"/>
                </a:cubicBezTo>
                <a:cubicBezTo>
                  <a:pt x="1066971" y="1797050"/>
                  <a:pt x="362913" y="1536553"/>
                  <a:pt x="95597" y="1147696"/>
                </a:cubicBezTo>
                <a:cubicBezTo>
                  <a:pt x="-333614" y="520993"/>
                  <a:pt x="777064" y="0"/>
                  <a:pt x="1548892"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573746744"/>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3350031" y="-3183"/>
            <a:ext cx="5491940" cy="6861183"/>
          </a:xfrm>
          <a:custGeom>
            <a:avLst/>
            <a:gdLst>
              <a:gd name="connsiteX0" fmla="*/ 0 w 5491940"/>
              <a:gd name="connsiteY0" fmla="*/ 0 h 6861183"/>
              <a:gd name="connsiteX1" fmla="*/ 5491940 w 5491940"/>
              <a:gd name="connsiteY1" fmla="*/ 0 h 6861183"/>
              <a:gd name="connsiteX2" fmla="*/ 5491940 w 5491940"/>
              <a:gd name="connsiteY2" fmla="*/ 6861183 h 6861183"/>
              <a:gd name="connsiteX3" fmla="*/ 0 w 5491940"/>
              <a:gd name="connsiteY3" fmla="*/ 6861183 h 6861183"/>
            </a:gdLst>
            <a:ahLst/>
            <a:cxnLst>
              <a:cxn ang="0">
                <a:pos x="connsiteX0" y="connsiteY0"/>
              </a:cxn>
              <a:cxn ang="0">
                <a:pos x="connsiteX1" y="connsiteY1"/>
              </a:cxn>
              <a:cxn ang="0">
                <a:pos x="connsiteX2" y="connsiteY2"/>
              </a:cxn>
              <a:cxn ang="0">
                <a:pos x="connsiteX3" y="connsiteY3"/>
              </a:cxn>
            </a:cxnLst>
            <a:rect l="l" t="t" r="r" b="b"/>
            <a:pathLst>
              <a:path w="5491940" h="6861183">
                <a:moveTo>
                  <a:pt x="0" y="0"/>
                </a:moveTo>
                <a:lnTo>
                  <a:pt x="5491940" y="0"/>
                </a:lnTo>
                <a:lnTo>
                  <a:pt x="5491940" y="6861183"/>
                </a:lnTo>
                <a:lnTo>
                  <a:pt x="0" y="6861183"/>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26844265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Portfolio_01">
    <p:spTree>
      <p:nvGrpSpPr>
        <p:cNvPr id="1" name=""/>
        <p:cNvGrpSpPr/>
        <p:nvPr/>
      </p:nvGrpSpPr>
      <p:grpSpPr>
        <a:xfrm>
          <a:off x="0" y="0"/>
          <a:ext cx="0" cy="0"/>
          <a:chOff x="0" y="0"/>
          <a:chExt cx="0" cy="0"/>
        </a:xfrm>
      </p:grpSpPr>
      <p:sp>
        <p:nvSpPr>
          <p:cNvPr id="10" name="Rectangle 9"/>
          <p:cNvSpPr/>
          <p:nvPr userDrawn="1"/>
        </p:nvSpPr>
        <p:spPr>
          <a:xfrm>
            <a:off x="7550784" y="0"/>
            <a:ext cx="4641273" cy="685800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6" name="Picture Placeholder 15"/>
          <p:cNvSpPr>
            <a:spLocks noGrp="1"/>
          </p:cNvSpPr>
          <p:nvPr>
            <p:ph type="pic" sz="quarter" idx="10"/>
          </p:nvPr>
        </p:nvSpPr>
        <p:spPr>
          <a:xfrm>
            <a:off x="0" y="84"/>
            <a:ext cx="4846320" cy="2302625"/>
          </a:xfrm>
          <a:custGeom>
            <a:avLst/>
            <a:gdLst>
              <a:gd name="connsiteX0" fmla="*/ 0 w 4846320"/>
              <a:gd name="connsiteY0" fmla="*/ 0 h 2302625"/>
              <a:gd name="connsiteX1" fmla="*/ 4846320 w 4846320"/>
              <a:gd name="connsiteY1" fmla="*/ 0 h 2302625"/>
              <a:gd name="connsiteX2" fmla="*/ 4846320 w 4846320"/>
              <a:gd name="connsiteY2" fmla="*/ 2302625 h 2302625"/>
              <a:gd name="connsiteX3" fmla="*/ 0 w 4846320"/>
              <a:gd name="connsiteY3" fmla="*/ 2302625 h 2302625"/>
            </a:gdLst>
            <a:ahLst/>
            <a:cxnLst>
              <a:cxn ang="0">
                <a:pos x="connsiteX0" y="connsiteY0"/>
              </a:cxn>
              <a:cxn ang="0">
                <a:pos x="connsiteX1" y="connsiteY1"/>
              </a:cxn>
              <a:cxn ang="0">
                <a:pos x="connsiteX2" y="connsiteY2"/>
              </a:cxn>
              <a:cxn ang="0">
                <a:pos x="connsiteX3" y="connsiteY3"/>
              </a:cxn>
            </a:cxnLst>
            <a:rect l="l" t="t" r="r" b="b"/>
            <a:pathLst>
              <a:path w="4846320" h="2302625">
                <a:moveTo>
                  <a:pt x="0" y="0"/>
                </a:moveTo>
                <a:lnTo>
                  <a:pt x="4846320" y="0"/>
                </a:lnTo>
                <a:lnTo>
                  <a:pt x="4846320" y="2302625"/>
                </a:lnTo>
                <a:lnTo>
                  <a:pt x="0" y="2302625"/>
                </a:lnTo>
                <a:close/>
              </a:path>
            </a:pathLst>
          </a:custGeom>
          <a:solidFill>
            <a:schemeClr val="tx1">
              <a:lumMod val="20000"/>
              <a:lumOff val="80000"/>
            </a:schemeClr>
          </a:solidFill>
        </p:spPr>
        <p:txBody>
          <a:bodyPr wrap="square">
            <a:noAutofit/>
          </a:bodyPr>
          <a:lstStyle/>
          <a:p>
            <a:endParaRPr lang="en-US"/>
          </a:p>
        </p:txBody>
      </p:sp>
      <p:sp>
        <p:nvSpPr>
          <p:cNvPr id="19" name="Picture Placeholder 18"/>
          <p:cNvSpPr>
            <a:spLocks noGrp="1"/>
          </p:cNvSpPr>
          <p:nvPr>
            <p:ph type="pic" sz="quarter" idx="11"/>
          </p:nvPr>
        </p:nvSpPr>
        <p:spPr>
          <a:xfrm>
            <a:off x="4846377" y="0"/>
            <a:ext cx="2704407" cy="2302626"/>
          </a:xfrm>
          <a:custGeom>
            <a:avLst/>
            <a:gdLst>
              <a:gd name="connsiteX0" fmla="*/ 0 w 2704407"/>
              <a:gd name="connsiteY0" fmla="*/ 0 h 2302626"/>
              <a:gd name="connsiteX1" fmla="*/ 2704407 w 2704407"/>
              <a:gd name="connsiteY1" fmla="*/ 0 h 2302626"/>
              <a:gd name="connsiteX2" fmla="*/ 2704407 w 2704407"/>
              <a:gd name="connsiteY2" fmla="*/ 2302626 h 2302626"/>
              <a:gd name="connsiteX3" fmla="*/ 0 w 2704407"/>
              <a:gd name="connsiteY3" fmla="*/ 2302626 h 2302626"/>
            </a:gdLst>
            <a:ahLst/>
            <a:cxnLst>
              <a:cxn ang="0">
                <a:pos x="connsiteX0" y="connsiteY0"/>
              </a:cxn>
              <a:cxn ang="0">
                <a:pos x="connsiteX1" y="connsiteY1"/>
              </a:cxn>
              <a:cxn ang="0">
                <a:pos x="connsiteX2" y="connsiteY2"/>
              </a:cxn>
              <a:cxn ang="0">
                <a:pos x="connsiteX3" y="connsiteY3"/>
              </a:cxn>
            </a:cxnLst>
            <a:rect l="l" t="t" r="r" b="b"/>
            <a:pathLst>
              <a:path w="2704407" h="2302626">
                <a:moveTo>
                  <a:pt x="0" y="0"/>
                </a:moveTo>
                <a:lnTo>
                  <a:pt x="2704407" y="0"/>
                </a:lnTo>
                <a:lnTo>
                  <a:pt x="2704407" y="2302626"/>
                </a:lnTo>
                <a:lnTo>
                  <a:pt x="0" y="2302626"/>
                </a:lnTo>
                <a:close/>
              </a:path>
            </a:pathLst>
          </a:custGeom>
          <a:solidFill>
            <a:schemeClr val="tx1">
              <a:lumMod val="20000"/>
              <a:lumOff val="80000"/>
            </a:schemeClr>
          </a:solidFill>
        </p:spPr>
        <p:txBody>
          <a:bodyPr wrap="square">
            <a:noAutofit/>
          </a:bodyPr>
          <a:lstStyle/>
          <a:p>
            <a:endParaRPr lang="en-US" dirty="0"/>
          </a:p>
        </p:txBody>
      </p:sp>
      <p:sp>
        <p:nvSpPr>
          <p:cNvPr id="22" name="Picture Placeholder 21"/>
          <p:cNvSpPr>
            <a:spLocks noGrp="1"/>
          </p:cNvSpPr>
          <p:nvPr>
            <p:ph type="pic" sz="quarter" idx="12"/>
          </p:nvPr>
        </p:nvSpPr>
        <p:spPr>
          <a:xfrm>
            <a:off x="57" y="2302625"/>
            <a:ext cx="2704407" cy="2302625"/>
          </a:xfrm>
          <a:custGeom>
            <a:avLst/>
            <a:gdLst>
              <a:gd name="connsiteX0" fmla="*/ 0 w 2704407"/>
              <a:gd name="connsiteY0" fmla="*/ 0 h 2302625"/>
              <a:gd name="connsiteX1" fmla="*/ 2704407 w 2704407"/>
              <a:gd name="connsiteY1" fmla="*/ 0 h 2302625"/>
              <a:gd name="connsiteX2" fmla="*/ 2704407 w 2704407"/>
              <a:gd name="connsiteY2" fmla="*/ 2302625 h 2302625"/>
              <a:gd name="connsiteX3" fmla="*/ 0 w 2704407"/>
              <a:gd name="connsiteY3" fmla="*/ 2302625 h 2302625"/>
            </a:gdLst>
            <a:ahLst/>
            <a:cxnLst>
              <a:cxn ang="0">
                <a:pos x="connsiteX0" y="connsiteY0"/>
              </a:cxn>
              <a:cxn ang="0">
                <a:pos x="connsiteX1" y="connsiteY1"/>
              </a:cxn>
              <a:cxn ang="0">
                <a:pos x="connsiteX2" y="connsiteY2"/>
              </a:cxn>
              <a:cxn ang="0">
                <a:pos x="connsiteX3" y="connsiteY3"/>
              </a:cxn>
            </a:cxnLst>
            <a:rect l="l" t="t" r="r" b="b"/>
            <a:pathLst>
              <a:path w="2704407" h="2302625">
                <a:moveTo>
                  <a:pt x="0" y="0"/>
                </a:moveTo>
                <a:lnTo>
                  <a:pt x="2704407" y="0"/>
                </a:lnTo>
                <a:lnTo>
                  <a:pt x="2704407" y="2302625"/>
                </a:lnTo>
                <a:lnTo>
                  <a:pt x="0" y="2302625"/>
                </a:lnTo>
                <a:close/>
              </a:path>
            </a:pathLst>
          </a:custGeom>
          <a:solidFill>
            <a:schemeClr val="tx1">
              <a:lumMod val="20000"/>
              <a:lumOff val="80000"/>
            </a:schemeClr>
          </a:solidFill>
        </p:spPr>
        <p:txBody>
          <a:bodyPr wrap="square">
            <a:noAutofit/>
          </a:bodyPr>
          <a:lstStyle/>
          <a:p>
            <a:endParaRPr lang="en-US"/>
          </a:p>
        </p:txBody>
      </p:sp>
      <p:sp>
        <p:nvSpPr>
          <p:cNvPr id="25" name="Picture Placeholder 24"/>
          <p:cNvSpPr>
            <a:spLocks noGrp="1"/>
          </p:cNvSpPr>
          <p:nvPr>
            <p:ph type="pic" sz="quarter" idx="13"/>
          </p:nvPr>
        </p:nvSpPr>
        <p:spPr>
          <a:xfrm>
            <a:off x="2704407" y="2302625"/>
            <a:ext cx="4846320" cy="2302625"/>
          </a:xfrm>
          <a:custGeom>
            <a:avLst/>
            <a:gdLst>
              <a:gd name="connsiteX0" fmla="*/ 0 w 4846320"/>
              <a:gd name="connsiteY0" fmla="*/ 0 h 2302625"/>
              <a:gd name="connsiteX1" fmla="*/ 4846320 w 4846320"/>
              <a:gd name="connsiteY1" fmla="*/ 0 h 2302625"/>
              <a:gd name="connsiteX2" fmla="*/ 4846320 w 4846320"/>
              <a:gd name="connsiteY2" fmla="*/ 2302625 h 2302625"/>
              <a:gd name="connsiteX3" fmla="*/ 0 w 4846320"/>
              <a:gd name="connsiteY3" fmla="*/ 2302625 h 2302625"/>
            </a:gdLst>
            <a:ahLst/>
            <a:cxnLst>
              <a:cxn ang="0">
                <a:pos x="connsiteX0" y="connsiteY0"/>
              </a:cxn>
              <a:cxn ang="0">
                <a:pos x="connsiteX1" y="connsiteY1"/>
              </a:cxn>
              <a:cxn ang="0">
                <a:pos x="connsiteX2" y="connsiteY2"/>
              </a:cxn>
              <a:cxn ang="0">
                <a:pos x="connsiteX3" y="connsiteY3"/>
              </a:cxn>
            </a:cxnLst>
            <a:rect l="l" t="t" r="r" b="b"/>
            <a:pathLst>
              <a:path w="4846320" h="2302625">
                <a:moveTo>
                  <a:pt x="0" y="0"/>
                </a:moveTo>
                <a:lnTo>
                  <a:pt x="4846320" y="0"/>
                </a:lnTo>
                <a:lnTo>
                  <a:pt x="4846320" y="2302625"/>
                </a:lnTo>
                <a:lnTo>
                  <a:pt x="0" y="2302625"/>
                </a:lnTo>
                <a:close/>
              </a:path>
            </a:pathLst>
          </a:custGeom>
          <a:solidFill>
            <a:schemeClr val="tx1">
              <a:lumMod val="20000"/>
              <a:lumOff val="80000"/>
            </a:schemeClr>
          </a:solidFill>
        </p:spPr>
        <p:txBody>
          <a:bodyPr wrap="square">
            <a:noAutofit/>
          </a:bodyPr>
          <a:lstStyle/>
          <a:p>
            <a:endParaRPr lang="en-US"/>
          </a:p>
        </p:txBody>
      </p:sp>
      <p:sp>
        <p:nvSpPr>
          <p:cNvPr id="28" name="Picture Placeholder 27"/>
          <p:cNvSpPr>
            <a:spLocks noGrp="1"/>
          </p:cNvSpPr>
          <p:nvPr>
            <p:ph type="pic" sz="quarter" idx="14"/>
          </p:nvPr>
        </p:nvSpPr>
        <p:spPr>
          <a:xfrm>
            <a:off x="0" y="4605251"/>
            <a:ext cx="4846320" cy="2252750"/>
          </a:xfrm>
          <a:custGeom>
            <a:avLst/>
            <a:gdLst>
              <a:gd name="connsiteX0" fmla="*/ 0 w 4846320"/>
              <a:gd name="connsiteY0" fmla="*/ 0 h 2252750"/>
              <a:gd name="connsiteX1" fmla="*/ 4846320 w 4846320"/>
              <a:gd name="connsiteY1" fmla="*/ 0 h 2252750"/>
              <a:gd name="connsiteX2" fmla="*/ 4846320 w 4846320"/>
              <a:gd name="connsiteY2" fmla="*/ 2252750 h 2252750"/>
              <a:gd name="connsiteX3" fmla="*/ 0 w 4846320"/>
              <a:gd name="connsiteY3" fmla="*/ 2252750 h 2252750"/>
            </a:gdLst>
            <a:ahLst/>
            <a:cxnLst>
              <a:cxn ang="0">
                <a:pos x="connsiteX0" y="connsiteY0"/>
              </a:cxn>
              <a:cxn ang="0">
                <a:pos x="connsiteX1" y="connsiteY1"/>
              </a:cxn>
              <a:cxn ang="0">
                <a:pos x="connsiteX2" y="connsiteY2"/>
              </a:cxn>
              <a:cxn ang="0">
                <a:pos x="connsiteX3" y="connsiteY3"/>
              </a:cxn>
            </a:cxnLst>
            <a:rect l="l" t="t" r="r" b="b"/>
            <a:pathLst>
              <a:path w="4846320" h="2252750">
                <a:moveTo>
                  <a:pt x="0" y="0"/>
                </a:moveTo>
                <a:lnTo>
                  <a:pt x="4846320" y="0"/>
                </a:lnTo>
                <a:lnTo>
                  <a:pt x="4846320" y="2252750"/>
                </a:lnTo>
                <a:lnTo>
                  <a:pt x="0" y="2252750"/>
                </a:lnTo>
                <a:close/>
              </a:path>
            </a:pathLst>
          </a:custGeom>
          <a:solidFill>
            <a:schemeClr val="tx1">
              <a:lumMod val="20000"/>
              <a:lumOff val="80000"/>
            </a:schemeClr>
          </a:solidFill>
        </p:spPr>
        <p:txBody>
          <a:bodyPr wrap="square">
            <a:noAutofit/>
          </a:bodyPr>
          <a:lstStyle/>
          <a:p>
            <a:endParaRPr lang="en-US"/>
          </a:p>
        </p:txBody>
      </p:sp>
      <p:sp>
        <p:nvSpPr>
          <p:cNvPr id="31" name="Picture Placeholder 30"/>
          <p:cNvSpPr>
            <a:spLocks noGrp="1"/>
          </p:cNvSpPr>
          <p:nvPr>
            <p:ph type="pic" sz="quarter" idx="15"/>
          </p:nvPr>
        </p:nvSpPr>
        <p:spPr>
          <a:xfrm>
            <a:off x="4846377" y="4605251"/>
            <a:ext cx="2704407" cy="2252750"/>
          </a:xfrm>
          <a:custGeom>
            <a:avLst/>
            <a:gdLst>
              <a:gd name="connsiteX0" fmla="*/ 0 w 2704407"/>
              <a:gd name="connsiteY0" fmla="*/ 0 h 2252750"/>
              <a:gd name="connsiteX1" fmla="*/ 2704407 w 2704407"/>
              <a:gd name="connsiteY1" fmla="*/ 0 h 2252750"/>
              <a:gd name="connsiteX2" fmla="*/ 2704407 w 2704407"/>
              <a:gd name="connsiteY2" fmla="*/ 2252750 h 2252750"/>
              <a:gd name="connsiteX3" fmla="*/ 0 w 2704407"/>
              <a:gd name="connsiteY3" fmla="*/ 2252750 h 2252750"/>
            </a:gdLst>
            <a:ahLst/>
            <a:cxnLst>
              <a:cxn ang="0">
                <a:pos x="connsiteX0" y="connsiteY0"/>
              </a:cxn>
              <a:cxn ang="0">
                <a:pos x="connsiteX1" y="connsiteY1"/>
              </a:cxn>
              <a:cxn ang="0">
                <a:pos x="connsiteX2" y="connsiteY2"/>
              </a:cxn>
              <a:cxn ang="0">
                <a:pos x="connsiteX3" y="connsiteY3"/>
              </a:cxn>
            </a:cxnLst>
            <a:rect l="l" t="t" r="r" b="b"/>
            <a:pathLst>
              <a:path w="2704407" h="2252750">
                <a:moveTo>
                  <a:pt x="0" y="0"/>
                </a:moveTo>
                <a:lnTo>
                  <a:pt x="2704407" y="0"/>
                </a:lnTo>
                <a:lnTo>
                  <a:pt x="2704407" y="2252750"/>
                </a:lnTo>
                <a:lnTo>
                  <a:pt x="0" y="2252750"/>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019142738"/>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ortfolio_02">
    <p:spTree>
      <p:nvGrpSpPr>
        <p:cNvPr id="1" name=""/>
        <p:cNvGrpSpPr/>
        <p:nvPr/>
      </p:nvGrpSpPr>
      <p:grpSpPr>
        <a:xfrm>
          <a:off x="0" y="0"/>
          <a:ext cx="0" cy="0"/>
          <a:chOff x="0" y="0"/>
          <a:chExt cx="0" cy="0"/>
        </a:xfrm>
      </p:grpSpPr>
      <p:sp>
        <p:nvSpPr>
          <p:cNvPr id="18" name="Picture Placeholder 17"/>
          <p:cNvSpPr>
            <a:spLocks noGrp="1"/>
          </p:cNvSpPr>
          <p:nvPr>
            <p:ph type="pic" sz="quarter" idx="10"/>
          </p:nvPr>
        </p:nvSpPr>
        <p:spPr>
          <a:xfrm>
            <a:off x="5702531" y="2310938"/>
            <a:ext cx="2701636" cy="2294312"/>
          </a:xfrm>
          <a:custGeom>
            <a:avLst/>
            <a:gdLst>
              <a:gd name="connsiteX0" fmla="*/ 0 w 2701636"/>
              <a:gd name="connsiteY0" fmla="*/ 0 h 2294312"/>
              <a:gd name="connsiteX1" fmla="*/ 2701636 w 2701636"/>
              <a:gd name="connsiteY1" fmla="*/ 0 h 2294312"/>
              <a:gd name="connsiteX2" fmla="*/ 2701636 w 2701636"/>
              <a:gd name="connsiteY2" fmla="*/ 2294312 h 2294312"/>
              <a:gd name="connsiteX3" fmla="*/ 0 w 2701636"/>
              <a:gd name="connsiteY3" fmla="*/ 2294312 h 2294312"/>
            </a:gdLst>
            <a:ahLst/>
            <a:cxnLst>
              <a:cxn ang="0">
                <a:pos x="connsiteX0" y="connsiteY0"/>
              </a:cxn>
              <a:cxn ang="0">
                <a:pos x="connsiteX1" y="connsiteY1"/>
              </a:cxn>
              <a:cxn ang="0">
                <a:pos x="connsiteX2" y="connsiteY2"/>
              </a:cxn>
              <a:cxn ang="0">
                <a:pos x="connsiteX3" y="connsiteY3"/>
              </a:cxn>
            </a:cxnLst>
            <a:rect l="l" t="t" r="r" b="b"/>
            <a:pathLst>
              <a:path w="2701636" h="2294312">
                <a:moveTo>
                  <a:pt x="0" y="0"/>
                </a:moveTo>
                <a:lnTo>
                  <a:pt x="2701636" y="0"/>
                </a:lnTo>
                <a:lnTo>
                  <a:pt x="2701636" y="2294312"/>
                </a:lnTo>
                <a:lnTo>
                  <a:pt x="0" y="2294312"/>
                </a:lnTo>
                <a:close/>
              </a:path>
            </a:pathLst>
          </a:custGeom>
          <a:solidFill>
            <a:schemeClr val="tx1">
              <a:lumMod val="20000"/>
              <a:lumOff val="80000"/>
            </a:schemeClr>
          </a:solidFill>
        </p:spPr>
        <p:txBody>
          <a:bodyPr wrap="square">
            <a:noAutofit/>
          </a:bodyPr>
          <a:lstStyle/>
          <a:p>
            <a:endParaRPr lang="en-US"/>
          </a:p>
        </p:txBody>
      </p:sp>
      <p:sp>
        <p:nvSpPr>
          <p:cNvPr id="21" name="Picture Placeholder 20"/>
          <p:cNvSpPr>
            <a:spLocks noGrp="1"/>
          </p:cNvSpPr>
          <p:nvPr>
            <p:ph type="pic" sz="quarter" idx="11"/>
          </p:nvPr>
        </p:nvSpPr>
        <p:spPr>
          <a:xfrm>
            <a:off x="8404167" y="0"/>
            <a:ext cx="2701636" cy="2310938"/>
          </a:xfrm>
          <a:custGeom>
            <a:avLst/>
            <a:gdLst>
              <a:gd name="connsiteX0" fmla="*/ 0 w 2701636"/>
              <a:gd name="connsiteY0" fmla="*/ 0 h 2310938"/>
              <a:gd name="connsiteX1" fmla="*/ 2701636 w 2701636"/>
              <a:gd name="connsiteY1" fmla="*/ 0 h 2310938"/>
              <a:gd name="connsiteX2" fmla="*/ 2701636 w 2701636"/>
              <a:gd name="connsiteY2" fmla="*/ 2310938 h 2310938"/>
              <a:gd name="connsiteX3" fmla="*/ 0 w 2701636"/>
              <a:gd name="connsiteY3" fmla="*/ 2310938 h 2310938"/>
            </a:gdLst>
            <a:ahLst/>
            <a:cxnLst>
              <a:cxn ang="0">
                <a:pos x="connsiteX0" y="connsiteY0"/>
              </a:cxn>
              <a:cxn ang="0">
                <a:pos x="connsiteX1" y="connsiteY1"/>
              </a:cxn>
              <a:cxn ang="0">
                <a:pos x="connsiteX2" y="connsiteY2"/>
              </a:cxn>
              <a:cxn ang="0">
                <a:pos x="connsiteX3" y="connsiteY3"/>
              </a:cxn>
            </a:cxnLst>
            <a:rect l="l" t="t" r="r" b="b"/>
            <a:pathLst>
              <a:path w="2701636" h="2310938">
                <a:moveTo>
                  <a:pt x="0" y="0"/>
                </a:moveTo>
                <a:lnTo>
                  <a:pt x="2701636" y="0"/>
                </a:lnTo>
                <a:lnTo>
                  <a:pt x="2701636" y="2310938"/>
                </a:lnTo>
                <a:lnTo>
                  <a:pt x="0" y="2310938"/>
                </a:lnTo>
                <a:close/>
              </a:path>
            </a:pathLst>
          </a:custGeom>
          <a:solidFill>
            <a:schemeClr val="tx1">
              <a:lumMod val="20000"/>
              <a:lumOff val="80000"/>
            </a:schemeClr>
          </a:solidFill>
        </p:spPr>
        <p:txBody>
          <a:bodyPr wrap="square">
            <a:noAutofit/>
          </a:bodyPr>
          <a:lstStyle/>
          <a:p>
            <a:endParaRPr lang="en-US"/>
          </a:p>
        </p:txBody>
      </p:sp>
      <p:sp>
        <p:nvSpPr>
          <p:cNvPr id="24" name="Picture Placeholder 23"/>
          <p:cNvSpPr>
            <a:spLocks noGrp="1"/>
          </p:cNvSpPr>
          <p:nvPr>
            <p:ph type="pic" sz="quarter" idx="12"/>
          </p:nvPr>
        </p:nvSpPr>
        <p:spPr>
          <a:xfrm>
            <a:off x="8404167" y="4605334"/>
            <a:ext cx="2701636" cy="2252749"/>
          </a:xfrm>
          <a:custGeom>
            <a:avLst/>
            <a:gdLst>
              <a:gd name="connsiteX0" fmla="*/ 0 w 2701636"/>
              <a:gd name="connsiteY0" fmla="*/ 0 h 2252749"/>
              <a:gd name="connsiteX1" fmla="*/ 2701636 w 2701636"/>
              <a:gd name="connsiteY1" fmla="*/ 0 h 2252749"/>
              <a:gd name="connsiteX2" fmla="*/ 2701636 w 2701636"/>
              <a:gd name="connsiteY2" fmla="*/ 2252749 h 2252749"/>
              <a:gd name="connsiteX3" fmla="*/ 0 w 2701636"/>
              <a:gd name="connsiteY3" fmla="*/ 2252749 h 2252749"/>
            </a:gdLst>
            <a:ahLst/>
            <a:cxnLst>
              <a:cxn ang="0">
                <a:pos x="connsiteX0" y="connsiteY0"/>
              </a:cxn>
              <a:cxn ang="0">
                <a:pos x="connsiteX1" y="connsiteY1"/>
              </a:cxn>
              <a:cxn ang="0">
                <a:pos x="connsiteX2" y="connsiteY2"/>
              </a:cxn>
              <a:cxn ang="0">
                <a:pos x="connsiteX3" y="connsiteY3"/>
              </a:cxn>
            </a:cxnLst>
            <a:rect l="l" t="t" r="r" b="b"/>
            <a:pathLst>
              <a:path w="2701636" h="2252749">
                <a:moveTo>
                  <a:pt x="0" y="0"/>
                </a:moveTo>
                <a:lnTo>
                  <a:pt x="2701636" y="0"/>
                </a:lnTo>
                <a:lnTo>
                  <a:pt x="2701636" y="2252749"/>
                </a:lnTo>
                <a:lnTo>
                  <a:pt x="0" y="2252749"/>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13107923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Portfolio_03">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271381" y="914400"/>
            <a:ext cx="2827267" cy="2521986"/>
          </a:xfrm>
          <a:custGeom>
            <a:avLst/>
            <a:gdLst>
              <a:gd name="connsiteX0" fmla="*/ 0 w 2819401"/>
              <a:gd name="connsiteY0" fmla="*/ 0 h 2514599"/>
              <a:gd name="connsiteX1" fmla="*/ 2819401 w 2819401"/>
              <a:gd name="connsiteY1" fmla="*/ 0 h 2514599"/>
              <a:gd name="connsiteX2" fmla="*/ 2819401 w 2819401"/>
              <a:gd name="connsiteY2" fmla="*/ 2514599 h 2514599"/>
              <a:gd name="connsiteX3" fmla="*/ 0 w 2819401"/>
              <a:gd name="connsiteY3" fmla="*/ 2514599 h 2514599"/>
            </a:gdLst>
            <a:ahLst/>
            <a:cxnLst>
              <a:cxn ang="0">
                <a:pos x="connsiteX0" y="connsiteY0"/>
              </a:cxn>
              <a:cxn ang="0">
                <a:pos x="connsiteX1" y="connsiteY1"/>
              </a:cxn>
              <a:cxn ang="0">
                <a:pos x="connsiteX2" y="connsiteY2"/>
              </a:cxn>
              <a:cxn ang="0">
                <a:pos x="connsiteX3" y="connsiteY3"/>
              </a:cxn>
            </a:cxnLst>
            <a:rect l="l" t="t" r="r" b="b"/>
            <a:pathLst>
              <a:path w="2819401" h="2514599">
                <a:moveTo>
                  <a:pt x="0" y="0"/>
                </a:moveTo>
                <a:lnTo>
                  <a:pt x="2819401" y="0"/>
                </a:lnTo>
                <a:lnTo>
                  <a:pt x="2819401" y="2514599"/>
                </a:lnTo>
                <a:lnTo>
                  <a:pt x="0" y="2514599"/>
                </a:lnTo>
                <a:close/>
              </a:path>
            </a:pathLst>
          </a:custGeom>
          <a:solidFill>
            <a:schemeClr val="tx1">
              <a:lumMod val="20000"/>
              <a:lumOff val="80000"/>
            </a:schemeClr>
          </a:solidFill>
        </p:spPr>
        <p:txBody>
          <a:bodyPr wrap="square">
            <a:noAutofit/>
          </a:bodyPr>
          <a:lstStyle/>
          <a:p>
            <a:endParaRPr lang="en-US"/>
          </a:p>
        </p:txBody>
      </p:sp>
      <p:sp>
        <p:nvSpPr>
          <p:cNvPr id="8" name="Picture Placeholder 7"/>
          <p:cNvSpPr>
            <a:spLocks noGrp="1"/>
          </p:cNvSpPr>
          <p:nvPr>
            <p:ph type="pic" sz="quarter" idx="11"/>
          </p:nvPr>
        </p:nvSpPr>
        <p:spPr>
          <a:xfrm>
            <a:off x="6095395" y="915081"/>
            <a:ext cx="5492548" cy="2521389"/>
          </a:xfrm>
          <a:custGeom>
            <a:avLst/>
            <a:gdLst>
              <a:gd name="connsiteX0" fmla="*/ 0 w 5334606"/>
              <a:gd name="connsiteY0" fmla="*/ 0 h 2521389"/>
              <a:gd name="connsiteX1" fmla="*/ 5334606 w 5334606"/>
              <a:gd name="connsiteY1" fmla="*/ 0 h 2521389"/>
              <a:gd name="connsiteX2" fmla="*/ 5334606 w 5334606"/>
              <a:gd name="connsiteY2" fmla="*/ 2521389 h 2521389"/>
              <a:gd name="connsiteX3" fmla="*/ 0 w 5334606"/>
              <a:gd name="connsiteY3" fmla="*/ 2521389 h 2521389"/>
            </a:gdLst>
            <a:ahLst/>
            <a:cxnLst>
              <a:cxn ang="0">
                <a:pos x="connsiteX0" y="connsiteY0"/>
              </a:cxn>
              <a:cxn ang="0">
                <a:pos x="connsiteX1" y="connsiteY1"/>
              </a:cxn>
              <a:cxn ang="0">
                <a:pos x="connsiteX2" y="connsiteY2"/>
              </a:cxn>
              <a:cxn ang="0">
                <a:pos x="connsiteX3" y="connsiteY3"/>
              </a:cxn>
            </a:cxnLst>
            <a:rect l="l" t="t" r="r" b="b"/>
            <a:pathLst>
              <a:path w="5334606" h="2521389">
                <a:moveTo>
                  <a:pt x="0" y="0"/>
                </a:moveTo>
                <a:lnTo>
                  <a:pt x="5334606" y="0"/>
                </a:lnTo>
                <a:lnTo>
                  <a:pt x="5334606" y="2521389"/>
                </a:lnTo>
                <a:lnTo>
                  <a:pt x="0" y="2521389"/>
                </a:lnTo>
                <a:close/>
              </a:path>
            </a:pathLst>
          </a:custGeom>
          <a:solidFill>
            <a:schemeClr val="tx1">
              <a:lumMod val="20000"/>
              <a:lumOff val="80000"/>
            </a:schemeClr>
          </a:solidFill>
        </p:spPr>
        <p:txBody>
          <a:bodyPr wrap="square">
            <a:noAutofit/>
          </a:bodyPr>
          <a:lstStyle/>
          <a:p>
            <a:endParaRPr lang="en-US"/>
          </a:p>
        </p:txBody>
      </p:sp>
      <p:sp>
        <p:nvSpPr>
          <p:cNvPr id="9" name="Picture Placeholder 8"/>
          <p:cNvSpPr>
            <a:spLocks noGrp="1"/>
          </p:cNvSpPr>
          <p:nvPr>
            <p:ph type="pic" sz="quarter" idx="12"/>
          </p:nvPr>
        </p:nvSpPr>
        <p:spPr>
          <a:xfrm>
            <a:off x="3271379" y="3431895"/>
            <a:ext cx="2827268" cy="2540011"/>
          </a:xfrm>
          <a:custGeom>
            <a:avLst/>
            <a:gdLst>
              <a:gd name="connsiteX0" fmla="*/ 0 w 2819401"/>
              <a:gd name="connsiteY0" fmla="*/ 0 h 2540011"/>
              <a:gd name="connsiteX1" fmla="*/ 2819401 w 2819401"/>
              <a:gd name="connsiteY1" fmla="*/ 0 h 2540011"/>
              <a:gd name="connsiteX2" fmla="*/ 2819401 w 2819401"/>
              <a:gd name="connsiteY2" fmla="*/ 2540011 h 2540011"/>
              <a:gd name="connsiteX3" fmla="*/ 0 w 2819401"/>
              <a:gd name="connsiteY3" fmla="*/ 2540011 h 2540011"/>
            </a:gdLst>
            <a:ahLst/>
            <a:cxnLst>
              <a:cxn ang="0">
                <a:pos x="connsiteX0" y="connsiteY0"/>
              </a:cxn>
              <a:cxn ang="0">
                <a:pos x="connsiteX1" y="connsiteY1"/>
              </a:cxn>
              <a:cxn ang="0">
                <a:pos x="connsiteX2" y="connsiteY2"/>
              </a:cxn>
              <a:cxn ang="0">
                <a:pos x="connsiteX3" y="connsiteY3"/>
              </a:cxn>
            </a:cxnLst>
            <a:rect l="l" t="t" r="r" b="b"/>
            <a:pathLst>
              <a:path w="2819401" h="2540011">
                <a:moveTo>
                  <a:pt x="0" y="0"/>
                </a:moveTo>
                <a:lnTo>
                  <a:pt x="2819401" y="0"/>
                </a:lnTo>
                <a:lnTo>
                  <a:pt x="2819401" y="2540011"/>
                </a:lnTo>
                <a:lnTo>
                  <a:pt x="0" y="2540011"/>
                </a:lnTo>
                <a:close/>
              </a:path>
            </a:pathLst>
          </a:custGeom>
          <a:solidFill>
            <a:schemeClr val="tx1">
              <a:lumMod val="20000"/>
              <a:lumOff val="80000"/>
            </a:schemeClr>
          </a:solidFill>
        </p:spPr>
        <p:txBody>
          <a:bodyPr wrap="square">
            <a:noAutofit/>
          </a:bodyPr>
          <a:lstStyle/>
          <a:p>
            <a:endParaRPr lang="en-US"/>
          </a:p>
        </p:txBody>
      </p:sp>
      <p:sp>
        <p:nvSpPr>
          <p:cNvPr id="10" name="Picture Placeholder 9"/>
          <p:cNvSpPr>
            <a:spLocks noGrp="1"/>
          </p:cNvSpPr>
          <p:nvPr>
            <p:ph type="pic" sz="quarter" idx="13"/>
          </p:nvPr>
        </p:nvSpPr>
        <p:spPr>
          <a:xfrm>
            <a:off x="6095393" y="3431897"/>
            <a:ext cx="2827267" cy="2540009"/>
          </a:xfrm>
          <a:custGeom>
            <a:avLst/>
            <a:gdLst>
              <a:gd name="connsiteX0" fmla="*/ 0 w 2819401"/>
              <a:gd name="connsiteY0" fmla="*/ 0 h 2540009"/>
              <a:gd name="connsiteX1" fmla="*/ 2819401 w 2819401"/>
              <a:gd name="connsiteY1" fmla="*/ 0 h 2540009"/>
              <a:gd name="connsiteX2" fmla="*/ 2819401 w 2819401"/>
              <a:gd name="connsiteY2" fmla="*/ 2540009 h 2540009"/>
              <a:gd name="connsiteX3" fmla="*/ 0 w 2819401"/>
              <a:gd name="connsiteY3" fmla="*/ 2540009 h 2540009"/>
            </a:gdLst>
            <a:ahLst/>
            <a:cxnLst>
              <a:cxn ang="0">
                <a:pos x="connsiteX0" y="connsiteY0"/>
              </a:cxn>
              <a:cxn ang="0">
                <a:pos x="connsiteX1" y="connsiteY1"/>
              </a:cxn>
              <a:cxn ang="0">
                <a:pos x="connsiteX2" y="connsiteY2"/>
              </a:cxn>
              <a:cxn ang="0">
                <a:pos x="connsiteX3" y="connsiteY3"/>
              </a:cxn>
            </a:cxnLst>
            <a:rect l="l" t="t" r="r" b="b"/>
            <a:pathLst>
              <a:path w="2819401" h="2540009">
                <a:moveTo>
                  <a:pt x="0" y="0"/>
                </a:moveTo>
                <a:lnTo>
                  <a:pt x="2819401" y="0"/>
                </a:lnTo>
                <a:lnTo>
                  <a:pt x="2819401" y="2540009"/>
                </a:lnTo>
                <a:lnTo>
                  <a:pt x="0" y="2540009"/>
                </a:lnTo>
                <a:close/>
              </a:path>
            </a:pathLst>
          </a:custGeom>
          <a:solidFill>
            <a:schemeClr val="tx1">
              <a:lumMod val="20000"/>
              <a:lumOff val="80000"/>
            </a:schemeClr>
          </a:solidFill>
        </p:spPr>
        <p:txBody>
          <a:bodyPr wrap="square">
            <a:noAutofit/>
          </a:bodyPr>
          <a:lstStyle/>
          <a:p>
            <a:endParaRPr lang="en-US"/>
          </a:p>
        </p:txBody>
      </p:sp>
      <p:sp>
        <p:nvSpPr>
          <p:cNvPr id="11" name="Picture Placeholder 10"/>
          <p:cNvSpPr>
            <a:spLocks noGrp="1"/>
          </p:cNvSpPr>
          <p:nvPr>
            <p:ph type="pic" sz="quarter" idx="14"/>
          </p:nvPr>
        </p:nvSpPr>
        <p:spPr>
          <a:xfrm>
            <a:off x="1" y="914483"/>
            <a:ext cx="3271379" cy="2521987"/>
          </a:xfrm>
          <a:custGeom>
            <a:avLst/>
            <a:gdLst>
              <a:gd name="connsiteX0" fmla="*/ 0 w 2819401"/>
              <a:gd name="connsiteY0" fmla="*/ 0 h 2514599"/>
              <a:gd name="connsiteX1" fmla="*/ 2819401 w 2819401"/>
              <a:gd name="connsiteY1" fmla="*/ 0 h 2514599"/>
              <a:gd name="connsiteX2" fmla="*/ 2819401 w 2819401"/>
              <a:gd name="connsiteY2" fmla="*/ 2514599 h 2514599"/>
              <a:gd name="connsiteX3" fmla="*/ 0 w 2819401"/>
              <a:gd name="connsiteY3" fmla="*/ 2514599 h 2514599"/>
            </a:gdLst>
            <a:ahLst/>
            <a:cxnLst>
              <a:cxn ang="0">
                <a:pos x="connsiteX0" y="connsiteY0"/>
              </a:cxn>
              <a:cxn ang="0">
                <a:pos x="connsiteX1" y="connsiteY1"/>
              </a:cxn>
              <a:cxn ang="0">
                <a:pos x="connsiteX2" y="connsiteY2"/>
              </a:cxn>
              <a:cxn ang="0">
                <a:pos x="connsiteX3" y="connsiteY3"/>
              </a:cxn>
            </a:cxnLst>
            <a:rect l="l" t="t" r="r" b="b"/>
            <a:pathLst>
              <a:path w="2819401" h="2514599">
                <a:moveTo>
                  <a:pt x="0" y="0"/>
                </a:moveTo>
                <a:lnTo>
                  <a:pt x="2819401" y="0"/>
                </a:lnTo>
                <a:lnTo>
                  <a:pt x="2819401" y="2514599"/>
                </a:lnTo>
                <a:lnTo>
                  <a:pt x="0" y="2514599"/>
                </a:lnTo>
                <a:close/>
              </a:path>
            </a:pathLst>
          </a:custGeom>
          <a:solidFill>
            <a:schemeClr val="tx1">
              <a:lumMod val="20000"/>
              <a:lumOff val="80000"/>
            </a:schemeClr>
          </a:solidFill>
        </p:spPr>
        <p:txBody>
          <a:bodyPr wrap="square">
            <a:noAutofit/>
          </a:bodyPr>
          <a:lstStyle/>
          <a:p>
            <a:endParaRPr lang="en-US"/>
          </a:p>
        </p:txBody>
      </p:sp>
      <p:sp>
        <p:nvSpPr>
          <p:cNvPr id="12" name="Picture Placeholder 11"/>
          <p:cNvSpPr>
            <a:spLocks noGrp="1"/>
          </p:cNvSpPr>
          <p:nvPr>
            <p:ph type="pic" sz="quarter" idx="15"/>
          </p:nvPr>
        </p:nvSpPr>
        <p:spPr>
          <a:xfrm>
            <a:off x="3" y="3428998"/>
            <a:ext cx="1659156" cy="2542824"/>
          </a:xfrm>
          <a:custGeom>
            <a:avLst/>
            <a:gdLst>
              <a:gd name="connsiteX0" fmla="*/ 0 w 2819401"/>
              <a:gd name="connsiteY0" fmla="*/ 0 h 2514599"/>
              <a:gd name="connsiteX1" fmla="*/ 2819401 w 2819401"/>
              <a:gd name="connsiteY1" fmla="*/ 0 h 2514599"/>
              <a:gd name="connsiteX2" fmla="*/ 2819401 w 2819401"/>
              <a:gd name="connsiteY2" fmla="*/ 2514599 h 2514599"/>
              <a:gd name="connsiteX3" fmla="*/ 0 w 2819401"/>
              <a:gd name="connsiteY3" fmla="*/ 2514599 h 2514599"/>
            </a:gdLst>
            <a:ahLst/>
            <a:cxnLst>
              <a:cxn ang="0">
                <a:pos x="connsiteX0" y="connsiteY0"/>
              </a:cxn>
              <a:cxn ang="0">
                <a:pos x="connsiteX1" y="connsiteY1"/>
              </a:cxn>
              <a:cxn ang="0">
                <a:pos x="connsiteX2" y="connsiteY2"/>
              </a:cxn>
              <a:cxn ang="0">
                <a:pos x="connsiteX3" y="connsiteY3"/>
              </a:cxn>
            </a:cxnLst>
            <a:rect l="l" t="t" r="r" b="b"/>
            <a:pathLst>
              <a:path w="2819401" h="2514599">
                <a:moveTo>
                  <a:pt x="0" y="0"/>
                </a:moveTo>
                <a:lnTo>
                  <a:pt x="2819401" y="0"/>
                </a:lnTo>
                <a:lnTo>
                  <a:pt x="2819401" y="2514599"/>
                </a:lnTo>
                <a:lnTo>
                  <a:pt x="0" y="2514599"/>
                </a:lnTo>
                <a:close/>
              </a:path>
            </a:pathLst>
          </a:custGeom>
          <a:solidFill>
            <a:schemeClr val="tx1">
              <a:lumMod val="20000"/>
              <a:lumOff val="80000"/>
            </a:schemeClr>
          </a:solidFill>
        </p:spPr>
        <p:txBody>
          <a:bodyPr wrap="square">
            <a:noAutofit/>
          </a:bodyPr>
          <a:lstStyle/>
          <a:p>
            <a:endParaRPr lang="en-US"/>
          </a:p>
        </p:txBody>
      </p:sp>
      <p:sp>
        <p:nvSpPr>
          <p:cNvPr id="13" name="Picture Placeholder 12"/>
          <p:cNvSpPr>
            <a:spLocks noGrp="1"/>
          </p:cNvSpPr>
          <p:nvPr>
            <p:ph type="pic" sz="quarter" idx="16"/>
          </p:nvPr>
        </p:nvSpPr>
        <p:spPr>
          <a:xfrm>
            <a:off x="1659211" y="3432284"/>
            <a:ext cx="1612223" cy="2539538"/>
          </a:xfrm>
          <a:custGeom>
            <a:avLst/>
            <a:gdLst>
              <a:gd name="connsiteX0" fmla="*/ 0 w 2819401"/>
              <a:gd name="connsiteY0" fmla="*/ 0 h 2514599"/>
              <a:gd name="connsiteX1" fmla="*/ 2819401 w 2819401"/>
              <a:gd name="connsiteY1" fmla="*/ 0 h 2514599"/>
              <a:gd name="connsiteX2" fmla="*/ 2819401 w 2819401"/>
              <a:gd name="connsiteY2" fmla="*/ 2514599 h 2514599"/>
              <a:gd name="connsiteX3" fmla="*/ 0 w 2819401"/>
              <a:gd name="connsiteY3" fmla="*/ 2514599 h 2514599"/>
            </a:gdLst>
            <a:ahLst/>
            <a:cxnLst>
              <a:cxn ang="0">
                <a:pos x="connsiteX0" y="connsiteY0"/>
              </a:cxn>
              <a:cxn ang="0">
                <a:pos x="connsiteX1" y="connsiteY1"/>
              </a:cxn>
              <a:cxn ang="0">
                <a:pos x="connsiteX2" y="connsiteY2"/>
              </a:cxn>
              <a:cxn ang="0">
                <a:pos x="connsiteX3" y="connsiteY3"/>
              </a:cxn>
            </a:cxnLst>
            <a:rect l="l" t="t" r="r" b="b"/>
            <a:pathLst>
              <a:path w="2819401" h="2514599">
                <a:moveTo>
                  <a:pt x="0" y="0"/>
                </a:moveTo>
                <a:lnTo>
                  <a:pt x="2819401" y="0"/>
                </a:lnTo>
                <a:lnTo>
                  <a:pt x="2819401" y="2514599"/>
                </a:lnTo>
                <a:lnTo>
                  <a:pt x="0" y="2514599"/>
                </a:lnTo>
                <a:close/>
              </a:path>
            </a:pathLst>
          </a:custGeom>
          <a:solidFill>
            <a:schemeClr val="tx1">
              <a:lumMod val="20000"/>
              <a:lumOff val="80000"/>
            </a:schemeClr>
          </a:solidFill>
        </p:spPr>
        <p:txBody>
          <a:bodyPr wrap="square">
            <a:noAutofit/>
          </a:bodyPr>
          <a:lstStyle/>
          <a:p>
            <a:endParaRPr lang="en-US"/>
          </a:p>
        </p:txBody>
      </p:sp>
      <p:sp>
        <p:nvSpPr>
          <p:cNvPr id="14" name="Picture Placeholder 13"/>
          <p:cNvSpPr>
            <a:spLocks noGrp="1"/>
          </p:cNvSpPr>
          <p:nvPr>
            <p:ph type="pic" sz="quarter" idx="17"/>
          </p:nvPr>
        </p:nvSpPr>
        <p:spPr>
          <a:xfrm>
            <a:off x="8922661" y="3436386"/>
            <a:ext cx="2665283" cy="2535436"/>
          </a:xfrm>
          <a:custGeom>
            <a:avLst/>
            <a:gdLst>
              <a:gd name="connsiteX0" fmla="*/ 0 w 2819401"/>
              <a:gd name="connsiteY0" fmla="*/ 0 h 2514599"/>
              <a:gd name="connsiteX1" fmla="*/ 2819401 w 2819401"/>
              <a:gd name="connsiteY1" fmla="*/ 0 h 2514599"/>
              <a:gd name="connsiteX2" fmla="*/ 2819401 w 2819401"/>
              <a:gd name="connsiteY2" fmla="*/ 2514599 h 2514599"/>
              <a:gd name="connsiteX3" fmla="*/ 0 w 2819401"/>
              <a:gd name="connsiteY3" fmla="*/ 2514599 h 2514599"/>
            </a:gdLst>
            <a:ahLst/>
            <a:cxnLst>
              <a:cxn ang="0">
                <a:pos x="connsiteX0" y="connsiteY0"/>
              </a:cxn>
              <a:cxn ang="0">
                <a:pos x="connsiteX1" y="connsiteY1"/>
              </a:cxn>
              <a:cxn ang="0">
                <a:pos x="connsiteX2" y="connsiteY2"/>
              </a:cxn>
              <a:cxn ang="0">
                <a:pos x="connsiteX3" y="connsiteY3"/>
              </a:cxn>
            </a:cxnLst>
            <a:rect l="l" t="t" r="r" b="b"/>
            <a:pathLst>
              <a:path w="2819401" h="2514599">
                <a:moveTo>
                  <a:pt x="0" y="0"/>
                </a:moveTo>
                <a:lnTo>
                  <a:pt x="2819401" y="0"/>
                </a:lnTo>
                <a:lnTo>
                  <a:pt x="2819401" y="2514599"/>
                </a:lnTo>
                <a:lnTo>
                  <a:pt x="0" y="2514599"/>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10407543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ortfolio_04">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279300" y="914484"/>
            <a:ext cx="2819401" cy="2514599"/>
          </a:xfrm>
          <a:custGeom>
            <a:avLst/>
            <a:gdLst>
              <a:gd name="connsiteX0" fmla="*/ 0 w 2819401"/>
              <a:gd name="connsiteY0" fmla="*/ 0 h 2514599"/>
              <a:gd name="connsiteX1" fmla="*/ 2819401 w 2819401"/>
              <a:gd name="connsiteY1" fmla="*/ 0 h 2514599"/>
              <a:gd name="connsiteX2" fmla="*/ 2819401 w 2819401"/>
              <a:gd name="connsiteY2" fmla="*/ 2514599 h 2514599"/>
              <a:gd name="connsiteX3" fmla="*/ 0 w 2819401"/>
              <a:gd name="connsiteY3" fmla="*/ 2514599 h 2514599"/>
            </a:gdLst>
            <a:ahLst/>
            <a:cxnLst>
              <a:cxn ang="0">
                <a:pos x="connsiteX0" y="connsiteY0"/>
              </a:cxn>
              <a:cxn ang="0">
                <a:pos x="connsiteX1" y="connsiteY1"/>
              </a:cxn>
              <a:cxn ang="0">
                <a:pos x="connsiteX2" y="connsiteY2"/>
              </a:cxn>
              <a:cxn ang="0">
                <a:pos x="connsiteX3" y="connsiteY3"/>
              </a:cxn>
            </a:cxnLst>
            <a:rect l="l" t="t" r="r" b="b"/>
            <a:pathLst>
              <a:path w="2819401" h="2514599">
                <a:moveTo>
                  <a:pt x="0" y="0"/>
                </a:moveTo>
                <a:lnTo>
                  <a:pt x="2819401" y="0"/>
                </a:lnTo>
                <a:lnTo>
                  <a:pt x="2819401" y="2514599"/>
                </a:lnTo>
                <a:lnTo>
                  <a:pt x="0" y="2514599"/>
                </a:lnTo>
                <a:close/>
              </a:path>
            </a:pathLst>
          </a:custGeom>
          <a:solidFill>
            <a:schemeClr val="tx1">
              <a:lumMod val="20000"/>
              <a:lumOff val="80000"/>
            </a:schemeClr>
          </a:solidFill>
        </p:spPr>
        <p:txBody>
          <a:bodyPr wrap="square">
            <a:noAutofit/>
          </a:bodyPr>
          <a:lstStyle/>
          <a:p>
            <a:endParaRPr lang="en-US"/>
          </a:p>
        </p:txBody>
      </p:sp>
      <p:sp>
        <p:nvSpPr>
          <p:cNvPr id="8" name="Picture Placeholder 7"/>
          <p:cNvSpPr>
            <a:spLocks noGrp="1"/>
          </p:cNvSpPr>
          <p:nvPr>
            <p:ph type="pic" sz="quarter" idx="11"/>
          </p:nvPr>
        </p:nvSpPr>
        <p:spPr>
          <a:xfrm>
            <a:off x="6095449" y="915005"/>
            <a:ext cx="5334607" cy="5056825"/>
          </a:xfrm>
          <a:custGeom>
            <a:avLst/>
            <a:gdLst>
              <a:gd name="connsiteX0" fmla="*/ 0 w 5334606"/>
              <a:gd name="connsiteY0" fmla="*/ 0 h 5056825"/>
              <a:gd name="connsiteX1" fmla="*/ 5334606 w 5334606"/>
              <a:gd name="connsiteY1" fmla="*/ 0 h 5056825"/>
              <a:gd name="connsiteX2" fmla="*/ 5334606 w 5334606"/>
              <a:gd name="connsiteY2" fmla="*/ 5056825 h 5056825"/>
              <a:gd name="connsiteX3" fmla="*/ 0 w 5334606"/>
              <a:gd name="connsiteY3" fmla="*/ 5056825 h 5056825"/>
            </a:gdLst>
            <a:ahLst/>
            <a:cxnLst>
              <a:cxn ang="0">
                <a:pos x="connsiteX0" y="connsiteY0"/>
              </a:cxn>
              <a:cxn ang="0">
                <a:pos x="connsiteX1" y="connsiteY1"/>
              </a:cxn>
              <a:cxn ang="0">
                <a:pos x="connsiteX2" y="connsiteY2"/>
              </a:cxn>
              <a:cxn ang="0">
                <a:pos x="connsiteX3" y="connsiteY3"/>
              </a:cxn>
            </a:cxnLst>
            <a:rect l="l" t="t" r="r" b="b"/>
            <a:pathLst>
              <a:path w="5334606" h="5056825">
                <a:moveTo>
                  <a:pt x="0" y="0"/>
                </a:moveTo>
                <a:lnTo>
                  <a:pt x="5334606" y="0"/>
                </a:lnTo>
                <a:lnTo>
                  <a:pt x="5334606" y="5056825"/>
                </a:lnTo>
                <a:lnTo>
                  <a:pt x="0" y="5056825"/>
                </a:lnTo>
                <a:close/>
              </a:path>
            </a:pathLst>
          </a:custGeom>
          <a:solidFill>
            <a:schemeClr val="tx1">
              <a:lumMod val="20000"/>
              <a:lumOff val="80000"/>
            </a:schemeClr>
          </a:solidFill>
        </p:spPr>
        <p:txBody>
          <a:bodyPr wrap="square">
            <a:noAutofit/>
          </a:bodyPr>
          <a:lstStyle/>
          <a:p>
            <a:endParaRPr lang="en-US"/>
          </a:p>
        </p:txBody>
      </p:sp>
      <p:sp>
        <p:nvSpPr>
          <p:cNvPr id="9" name="Picture Placeholder 8"/>
          <p:cNvSpPr>
            <a:spLocks noGrp="1"/>
          </p:cNvSpPr>
          <p:nvPr>
            <p:ph type="pic" sz="quarter" idx="12"/>
          </p:nvPr>
        </p:nvSpPr>
        <p:spPr>
          <a:xfrm>
            <a:off x="3279300" y="3429083"/>
            <a:ext cx="2819401" cy="2542823"/>
          </a:xfrm>
          <a:custGeom>
            <a:avLst/>
            <a:gdLst>
              <a:gd name="connsiteX0" fmla="*/ 0 w 2819401"/>
              <a:gd name="connsiteY0" fmla="*/ 0 h 2542823"/>
              <a:gd name="connsiteX1" fmla="*/ 2819401 w 2819401"/>
              <a:gd name="connsiteY1" fmla="*/ 0 h 2542823"/>
              <a:gd name="connsiteX2" fmla="*/ 2819401 w 2819401"/>
              <a:gd name="connsiteY2" fmla="*/ 2542823 h 2542823"/>
              <a:gd name="connsiteX3" fmla="*/ 0 w 2819401"/>
              <a:gd name="connsiteY3" fmla="*/ 2542823 h 2542823"/>
            </a:gdLst>
            <a:ahLst/>
            <a:cxnLst>
              <a:cxn ang="0">
                <a:pos x="connsiteX0" y="connsiteY0"/>
              </a:cxn>
              <a:cxn ang="0">
                <a:pos x="connsiteX1" y="connsiteY1"/>
              </a:cxn>
              <a:cxn ang="0">
                <a:pos x="connsiteX2" y="connsiteY2"/>
              </a:cxn>
              <a:cxn ang="0">
                <a:pos x="connsiteX3" y="connsiteY3"/>
              </a:cxn>
            </a:cxnLst>
            <a:rect l="l" t="t" r="r" b="b"/>
            <a:pathLst>
              <a:path w="2819401" h="2542823">
                <a:moveTo>
                  <a:pt x="0" y="0"/>
                </a:moveTo>
                <a:lnTo>
                  <a:pt x="2819401" y="0"/>
                </a:lnTo>
                <a:lnTo>
                  <a:pt x="2819401" y="2542823"/>
                </a:lnTo>
                <a:lnTo>
                  <a:pt x="0" y="2542823"/>
                </a:lnTo>
                <a:close/>
              </a:path>
            </a:pathLst>
          </a:custGeom>
          <a:solidFill>
            <a:schemeClr val="tx1">
              <a:lumMod val="20000"/>
              <a:lumOff val="80000"/>
            </a:schemeClr>
          </a:solidFill>
        </p:spPr>
        <p:txBody>
          <a:bodyPr wrap="square">
            <a:noAutofit/>
          </a:bodyPr>
          <a:lstStyle/>
          <a:p>
            <a:endParaRPr lang="en-US"/>
          </a:p>
        </p:txBody>
      </p:sp>
      <p:sp>
        <p:nvSpPr>
          <p:cNvPr id="10" name="Picture Placeholder 9"/>
          <p:cNvSpPr>
            <a:spLocks noGrp="1"/>
          </p:cNvSpPr>
          <p:nvPr>
            <p:ph type="pic" sz="quarter" idx="13"/>
          </p:nvPr>
        </p:nvSpPr>
        <p:spPr>
          <a:xfrm>
            <a:off x="611976" y="915005"/>
            <a:ext cx="2667303" cy="5056825"/>
          </a:xfrm>
          <a:custGeom>
            <a:avLst/>
            <a:gdLst>
              <a:gd name="connsiteX0" fmla="*/ 0 w 5334606"/>
              <a:gd name="connsiteY0" fmla="*/ 0 h 5056825"/>
              <a:gd name="connsiteX1" fmla="*/ 5334606 w 5334606"/>
              <a:gd name="connsiteY1" fmla="*/ 0 h 5056825"/>
              <a:gd name="connsiteX2" fmla="*/ 5334606 w 5334606"/>
              <a:gd name="connsiteY2" fmla="*/ 5056825 h 5056825"/>
              <a:gd name="connsiteX3" fmla="*/ 0 w 5334606"/>
              <a:gd name="connsiteY3" fmla="*/ 5056825 h 5056825"/>
            </a:gdLst>
            <a:ahLst/>
            <a:cxnLst>
              <a:cxn ang="0">
                <a:pos x="connsiteX0" y="connsiteY0"/>
              </a:cxn>
              <a:cxn ang="0">
                <a:pos x="connsiteX1" y="connsiteY1"/>
              </a:cxn>
              <a:cxn ang="0">
                <a:pos x="connsiteX2" y="connsiteY2"/>
              </a:cxn>
              <a:cxn ang="0">
                <a:pos x="connsiteX3" y="connsiteY3"/>
              </a:cxn>
            </a:cxnLst>
            <a:rect l="l" t="t" r="r" b="b"/>
            <a:pathLst>
              <a:path w="5334606" h="5056825">
                <a:moveTo>
                  <a:pt x="0" y="0"/>
                </a:moveTo>
                <a:lnTo>
                  <a:pt x="5334606" y="0"/>
                </a:lnTo>
                <a:lnTo>
                  <a:pt x="5334606" y="5056825"/>
                </a:lnTo>
                <a:lnTo>
                  <a:pt x="0" y="5056825"/>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565715978"/>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Happy_customers">
    <p:spTree>
      <p:nvGrpSpPr>
        <p:cNvPr id="1" name=""/>
        <p:cNvGrpSpPr/>
        <p:nvPr/>
      </p:nvGrpSpPr>
      <p:grpSpPr>
        <a:xfrm>
          <a:off x="0" y="0"/>
          <a:ext cx="0" cy="0"/>
          <a:chOff x="0" y="0"/>
          <a:chExt cx="0" cy="0"/>
        </a:xfrm>
      </p:grpSpPr>
      <p:sp>
        <p:nvSpPr>
          <p:cNvPr id="18" name="Picture Placeholder 17"/>
          <p:cNvSpPr>
            <a:spLocks noGrp="1"/>
          </p:cNvSpPr>
          <p:nvPr>
            <p:ph type="pic" sz="quarter" idx="10"/>
          </p:nvPr>
        </p:nvSpPr>
        <p:spPr>
          <a:xfrm>
            <a:off x="1886871" y="2607539"/>
            <a:ext cx="826012" cy="825270"/>
          </a:xfrm>
          <a:custGeom>
            <a:avLst/>
            <a:gdLst>
              <a:gd name="connsiteX0" fmla="*/ 413006 w 826012"/>
              <a:gd name="connsiteY0" fmla="*/ 0 h 825270"/>
              <a:gd name="connsiteX1" fmla="*/ 826012 w 826012"/>
              <a:gd name="connsiteY1" fmla="*/ 412635 h 825270"/>
              <a:gd name="connsiteX2" fmla="*/ 413006 w 826012"/>
              <a:gd name="connsiteY2" fmla="*/ 825270 h 825270"/>
              <a:gd name="connsiteX3" fmla="*/ 0 w 826012"/>
              <a:gd name="connsiteY3" fmla="*/ 412635 h 825270"/>
              <a:gd name="connsiteX4" fmla="*/ 413006 w 826012"/>
              <a:gd name="connsiteY4" fmla="*/ 0 h 82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012" h="825270">
                <a:moveTo>
                  <a:pt x="413006" y="0"/>
                </a:moveTo>
                <a:cubicBezTo>
                  <a:pt x="641103" y="0"/>
                  <a:pt x="826012" y="184743"/>
                  <a:pt x="826012" y="412635"/>
                </a:cubicBezTo>
                <a:cubicBezTo>
                  <a:pt x="826012" y="640527"/>
                  <a:pt x="641103" y="825270"/>
                  <a:pt x="413006" y="825270"/>
                </a:cubicBezTo>
                <a:cubicBezTo>
                  <a:pt x="184909" y="825270"/>
                  <a:pt x="0" y="640527"/>
                  <a:pt x="0" y="412635"/>
                </a:cubicBezTo>
                <a:cubicBezTo>
                  <a:pt x="0" y="184743"/>
                  <a:pt x="184909" y="0"/>
                  <a:pt x="413006" y="0"/>
                </a:cubicBezTo>
                <a:close/>
              </a:path>
            </a:pathLst>
          </a:custGeom>
          <a:solidFill>
            <a:schemeClr val="tx1">
              <a:lumMod val="20000"/>
              <a:lumOff val="80000"/>
            </a:schemeClr>
          </a:solidFill>
        </p:spPr>
        <p:txBody>
          <a:bodyPr wrap="square">
            <a:noAutofit/>
          </a:bodyPr>
          <a:lstStyle/>
          <a:p>
            <a:endParaRPr lang="en-US"/>
          </a:p>
        </p:txBody>
      </p:sp>
      <p:sp>
        <p:nvSpPr>
          <p:cNvPr id="24" name="Picture Placeholder 23"/>
          <p:cNvSpPr>
            <a:spLocks noGrp="1"/>
          </p:cNvSpPr>
          <p:nvPr>
            <p:ph type="pic" sz="quarter" idx="11"/>
          </p:nvPr>
        </p:nvSpPr>
        <p:spPr>
          <a:xfrm>
            <a:off x="4413559" y="2607539"/>
            <a:ext cx="826012" cy="825270"/>
          </a:xfrm>
          <a:custGeom>
            <a:avLst/>
            <a:gdLst>
              <a:gd name="connsiteX0" fmla="*/ 413006 w 826012"/>
              <a:gd name="connsiteY0" fmla="*/ 0 h 825270"/>
              <a:gd name="connsiteX1" fmla="*/ 826012 w 826012"/>
              <a:gd name="connsiteY1" fmla="*/ 412635 h 825270"/>
              <a:gd name="connsiteX2" fmla="*/ 413006 w 826012"/>
              <a:gd name="connsiteY2" fmla="*/ 825270 h 825270"/>
              <a:gd name="connsiteX3" fmla="*/ 0 w 826012"/>
              <a:gd name="connsiteY3" fmla="*/ 412635 h 825270"/>
              <a:gd name="connsiteX4" fmla="*/ 413006 w 826012"/>
              <a:gd name="connsiteY4" fmla="*/ 0 h 82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012" h="825270">
                <a:moveTo>
                  <a:pt x="413006" y="0"/>
                </a:moveTo>
                <a:cubicBezTo>
                  <a:pt x="641103" y="0"/>
                  <a:pt x="826012" y="184743"/>
                  <a:pt x="826012" y="412635"/>
                </a:cubicBezTo>
                <a:cubicBezTo>
                  <a:pt x="826012" y="640527"/>
                  <a:pt x="641103" y="825270"/>
                  <a:pt x="413006" y="825270"/>
                </a:cubicBezTo>
                <a:cubicBezTo>
                  <a:pt x="184909" y="825270"/>
                  <a:pt x="0" y="640527"/>
                  <a:pt x="0" y="412635"/>
                </a:cubicBezTo>
                <a:cubicBezTo>
                  <a:pt x="0" y="184743"/>
                  <a:pt x="184909" y="0"/>
                  <a:pt x="413006" y="0"/>
                </a:cubicBezTo>
                <a:close/>
              </a:path>
            </a:pathLst>
          </a:custGeom>
          <a:solidFill>
            <a:schemeClr val="tx1">
              <a:lumMod val="20000"/>
              <a:lumOff val="80000"/>
            </a:schemeClr>
          </a:solidFill>
        </p:spPr>
        <p:txBody>
          <a:bodyPr wrap="square">
            <a:noAutofit/>
          </a:bodyPr>
          <a:lstStyle/>
          <a:p>
            <a:endParaRPr lang="en-US"/>
          </a:p>
        </p:txBody>
      </p:sp>
      <p:sp>
        <p:nvSpPr>
          <p:cNvPr id="26" name="Picture Placeholder 25"/>
          <p:cNvSpPr>
            <a:spLocks noGrp="1"/>
          </p:cNvSpPr>
          <p:nvPr>
            <p:ph type="pic" sz="quarter" idx="12"/>
          </p:nvPr>
        </p:nvSpPr>
        <p:spPr>
          <a:xfrm>
            <a:off x="6928812" y="2607539"/>
            <a:ext cx="826013" cy="825270"/>
          </a:xfrm>
          <a:custGeom>
            <a:avLst/>
            <a:gdLst>
              <a:gd name="connsiteX0" fmla="*/ 413006 w 826013"/>
              <a:gd name="connsiteY0" fmla="*/ 0 h 825270"/>
              <a:gd name="connsiteX1" fmla="*/ 413007 w 826013"/>
              <a:gd name="connsiteY1" fmla="*/ 0 h 825270"/>
              <a:gd name="connsiteX2" fmla="*/ 826013 w 826013"/>
              <a:gd name="connsiteY2" fmla="*/ 412635 h 825270"/>
              <a:gd name="connsiteX3" fmla="*/ 413007 w 826013"/>
              <a:gd name="connsiteY3" fmla="*/ 825270 h 825270"/>
              <a:gd name="connsiteX4" fmla="*/ 413006 w 826013"/>
              <a:gd name="connsiteY4" fmla="*/ 825270 h 825270"/>
              <a:gd name="connsiteX5" fmla="*/ 0 w 826013"/>
              <a:gd name="connsiteY5" fmla="*/ 412635 h 825270"/>
              <a:gd name="connsiteX6" fmla="*/ 413006 w 826013"/>
              <a:gd name="connsiteY6" fmla="*/ 0 h 82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013" h="825270">
                <a:moveTo>
                  <a:pt x="413006" y="0"/>
                </a:moveTo>
                <a:lnTo>
                  <a:pt x="413007" y="0"/>
                </a:lnTo>
                <a:cubicBezTo>
                  <a:pt x="641104" y="0"/>
                  <a:pt x="826013" y="184743"/>
                  <a:pt x="826013" y="412635"/>
                </a:cubicBezTo>
                <a:cubicBezTo>
                  <a:pt x="826013" y="640527"/>
                  <a:pt x="641104" y="825270"/>
                  <a:pt x="413007" y="825270"/>
                </a:cubicBezTo>
                <a:lnTo>
                  <a:pt x="413006" y="825270"/>
                </a:lnTo>
                <a:cubicBezTo>
                  <a:pt x="184909" y="825270"/>
                  <a:pt x="0" y="640527"/>
                  <a:pt x="0" y="412635"/>
                </a:cubicBezTo>
                <a:cubicBezTo>
                  <a:pt x="0" y="184743"/>
                  <a:pt x="184909" y="0"/>
                  <a:pt x="413006" y="0"/>
                </a:cubicBezTo>
                <a:close/>
              </a:path>
            </a:pathLst>
          </a:custGeom>
          <a:solidFill>
            <a:schemeClr val="tx1">
              <a:lumMod val="20000"/>
              <a:lumOff val="80000"/>
            </a:schemeClr>
          </a:solidFill>
        </p:spPr>
        <p:txBody>
          <a:bodyPr wrap="square">
            <a:noAutofit/>
          </a:bodyPr>
          <a:lstStyle/>
          <a:p>
            <a:endParaRPr lang="en-US"/>
          </a:p>
        </p:txBody>
      </p:sp>
      <p:sp>
        <p:nvSpPr>
          <p:cNvPr id="29" name="Picture Placeholder 28"/>
          <p:cNvSpPr>
            <a:spLocks noGrp="1"/>
          </p:cNvSpPr>
          <p:nvPr>
            <p:ph type="pic" sz="quarter" idx="13"/>
          </p:nvPr>
        </p:nvSpPr>
        <p:spPr>
          <a:xfrm>
            <a:off x="9444068" y="2607539"/>
            <a:ext cx="826013" cy="825270"/>
          </a:xfrm>
          <a:custGeom>
            <a:avLst/>
            <a:gdLst>
              <a:gd name="connsiteX0" fmla="*/ 413006 w 826013"/>
              <a:gd name="connsiteY0" fmla="*/ 0 h 825270"/>
              <a:gd name="connsiteX1" fmla="*/ 413007 w 826013"/>
              <a:gd name="connsiteY1" fmla="*/ 0 h 825270"/>
              <a:gd name="connsiteX2" fmla="*/ 826013 w 826013"/>
              <a:gd name="connsiteY2" fmla="*/ 412635 h 825270"/>
              <a:gd name="connsiteX3" fmla="*/ 413007 w 826013"/>
              <a:gd name="connsiteY3" fmla="*/ 825270 h 825270"/>
              <a:gd name="connsiteX4" fmla="*/ 413006 w 826013"/>
              <a:gd name="connsiteY4" fmla="*/ 825270 h 825270"/>
              <a:gd name="connsiteX5" fmla="*/ 0 w 826013"/>
              <a:gd name="connsiteY5" fmla="*/ 412635 h 825270"/>
              <a:gd name="connsiteX6" fmla="*/ 413006 w 826013"/>
              <a:gd name="connsiteY6" fmla="*/ 0 h 82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013" h="825270">
                <a:moveTo>
                  <a:pt x="413006" y="0"/>
                </a:moveTo>
                <a:lnTo>
                  <a:pt x="413007" y="0"/>
                </a:lnTo>
                <a:cubicBezTo>
                  <a:pt x="641104" y="0"/>
                  <a:pt x="826013" y="184743"/>
                  <a:pt x="826013" y="412635"/>
                </a:cubicBezTo>
                <a:cubicBezTo>
                  <a:pt x="826013" y="640527"/>
                  <a:pt x="641104" y="825270"/>
                  <a:pt x="413007" y="825270"/>
                </a:cubicBezTo>
                <a:lnTo>
                  <a:pt x="413006" y="825270"/>
                </a:lnTo>
                <a:cubicBezTo>
                  <a:pt x="184909" y="825270"/>
                  <a:pt x="0" y="640527"/>
                  <a:pt x="0" y="412635"/>
                </a:cubicBezTo>
                <a:cubicBezTo>
                  <a:pt x="0" y="184743"/>
                  <a:pt x="184909" y="0"/>
                  <a:pt x="413006"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296984402"/>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13BCDA8-3611-4038-931A-CD670ABBD1FD}" type="datetimeFigureOut">
              <a:rPr lang="en-US" smtClean="0">
                <a:solidFill>
                  <a:srgbClr val="656D78">
                    <a:tint val="75000"/>
                  </a:srgbClr>
                </a:solidFill>
              </a:rPr>
              <a:pPr/>
              <a:t>9/11/2023</a:t>
            </a:fld>
            <a:endParaRPr lang="en-US">
              <a:solidFill>
                <a:srgbClr val="656D78">
                  <a:tint val="75000"/>
                </a:srgbClr>
              </a:solidFill>
            </a:endParaRPr>
          </a:p>
        </p:txBody>
      </p:sp>
      <p:sp>
        <p:nvSpPr>
          <p:cNvPr id="5" name="Footer Placeholder 4"/>
          <p:cNvSpPr>
            <a:spLocks noGrp="1"/>
          </p:cNvSpPr>
          <p:nvPr>
            <p:ph type="ftr" sz="quarter" idx="11"/>
          </p:nvPr>
        </p:nvSpPr>
        <p:spPr/>
        <p:txBody>
          <a:bodyPr/>
          <a:lstStyle/>
          <a:p>
            <a:endParaRPr lang="en-US">
              <a:solidFill>
                <a:srgbClr val="656D78">
                  <a:tint val="75000"/>
                </a:srgbClr>
              </a:solidFill>
            </a:endParaRPr>
          </a:p>
        </p:txBody>
      </p:sp>
      <p:sp>
        <p:nvSpPr>
          <p:cNvPr id="6" name="Slide Number Placeholder 5"/>
          <p:cNvSpPr>
            <a:spLocks noGrp="1"/>
          </p:cNvSpPr>
          <p:nvPr>
            <p:ph type="sldNum" sz="quarter" idx="12"/>
          </p:nvPr>
        </p:nvSpPr>
        <p:spPr/>
        <p:txBody>
          <a:bodyPr/>
          <a:lstStyle/>
          <a:p>
            <a:fld id="{A8B119BD-BB28-4F00-BA08-3CD2300E0933}"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val="340370478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hone_mockup 01">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3919119" y="2166929"/>
            <a:ext cx="1672284" cy="2967716"/>
          </a:xfrm>
          <a:custGeom>
            <a:avLst/>
            <a:gdLst>
              <a:gd name="connsiteX0" fmla="*/ 0 w 1672284"/>
              <a:gd name="connsiteY0" fmla="*/ 0 h 2967716"/>
              <a:gd name="connsiteX1" fmla="*/ 1672284 w 1672284"/>
              <a:gd name="connsiteY1" fmla="*/ 0 h 2967716"/>
              <a:gd name="connsiteX2" fmla="*/ 1672284 w 1672284"/>
              <a:gd name="connsiteY2" fmla="*/ 2967716 h 2967716"/>
              <a:gd name="connsiteX3" fmla="*/ 0 w 1672284"/>
              <a:gd name="connsiteY3" fmla="*/ 2967716 h 2967716"/>
            </a:gdLst>
            <a:ahLst/>
            <a:cxnLst>
              <a:cxn ang="0">
                <a:pos x="connsiteX0" y="connsiteY0"/>
              </a:cxn>
              <a:cxn ang="0">
                <a:pos x="connsiteX1" y="connsiteY1"/>
              </a:cxn>
              <a:cxn ang="0">
                <a:pos x="connsiteX2" y="connsiteY2"/>
              </a:cxn>
              <a:cxn ang="0">
                <a:pos x="connsiteX3" y="connsiteY3"/>
              </a:cxn>
            </a:cxnLst>
            <a:rect l="l" t="t" r="r" b="b"/>
            <a:pathLst>
              <a:path w="1672284" h="2967716">
                <a:moveTo>
                  <a:pt x="0" y="0"/>
                </a:moveTo>
                <a:lnTo>
                  <a:pt x="1672284" y="0"/>
                </a:lnTo>
                <a:lnTo>
                  <a:pt x="1672284" y="2967716"/>
                </a:lnTo>
                <a:lnTo>
                  <a:pt x="0" y="2967716"/>
                </a:lnTo>
                <a:close/>
              </a:path>
            </a:pathLst>
          </a:custGeom>
          <a:solidFill>
            <a:schemeClr val="tx1">
              <a:lumMod val="40000"/>
              <a:lumOff val="60000"/>
            </a:schemeClr>
          </a:solidFill>
        </p:spPr>
        <p:txBody>
          <a:bodyPr wrap="square">
            <a:noAutofit/>
          </a:bodyPr>
          <a:lstStyle/>
          <a:p>
            <a:endParaRPr lang="en-US"/>
          </a:p>
        </p:txBody>
      </p:sp>
      <p:sp>
        <p:nvSpPr>
          <p:cNvPr id="17" name="Picture Placeholder 16"/>
          <p:cNvSpPr>
            <a:spLocks noGrp="1"/>
          </p:cNvSpPr>
          <p:nvPr>
            <p:ph type="pic" sz="quarter" idx="12"/>
          </p:nvPr>
        </p:nvSpPr>
        <p:spPr>
          <a:xfrm>
            <a:off x="6600599" y="2166929"/>
            <a:ext cx="1672284" cy="2967716"/>
          </a:xfrm>
          <a:custGeom>
            <a:avLst/>
            <a:gdLst>
              <a:gd name="connsiteX0" fmla="*/ 0 w 1672284"/>
              <a:gd name="connsiteY0" fmla="*/ 0 h 2967716"/>
              <a:gd name="connsiteX1" fmla="*/ 1672284 w 1672284"/>
              <a:gd name="connsiteY1" fmla="*/ 0 h 2967716"/>
              <a:gd name="connsiteX2" fmla="*/ 1672284 w 1672284"/>
              <a:gd name="connsiteY2" fmla="*/ 2967716 h 2967716"/>
              <a:gd name="connsiteX3" fmla="*/ 0 w 1672284"/>
              <a:gd name="connsiteY3" fmla="*/ 2967716 h 2967716"/>
            </a:gdLst>
            <a:ahLst/>
            <a:cxnLst>
              <a:cxn ang="0">
                <a:pos x="connsiteX0" y="connsiteY0"/>
              </a:cxn>
              <a:cxn ang="0">
                <a:pos x="connsiteX1" y="connsiteY1"/>
              </a:cxn>
              <a:cxn ang="0">
                <a:pos x="connsiteX2" y="connsiteY2"/>
              </a:cxn>
              <a:cxn ang="0">
                <a:pos x="connsiteX3" y="connsiteY3"/>
              </a:cxn>
            </a:cxnLst>
            <a:rect l="l" t="t" r="r" b="b"/>
            <a:pathLst>
              <a:path w="1672284" h="2967716">
                <a:moveTo>
                  <a:pt x="0" y="0"/>
                </a:moveTo>
                <a:lnTo>
                  <a:pt x="1672284" y="0"/>
                </a:lnTo>
                <a:lnTo>
                  <a:pt x="1672284" y="2967716"/>
                </a:lnTo>
                <a:lnTo>
                  <a:pt x="0" y="2967716"/>
                </a:lnTo>
                <a:close/>
              </a:path>
            </a:pathLst>
          </a:custGeom>
          <a:solidFill>
            <a:schemeClr val="tx1">
              <a:lumMod val="40000"/>
              <a:lumOff val="60000"/>
            </a:schemeClr>
          </a:solidFill>
        </p:spPr>
        <p:txBody>
          <a:bodyPr wrap="square">
            <a:noAutofit/>
          </a:bodyPr>
          <a:lstStyle/>
          <a:p>
            <a:endParaRPr lang="en-US"/>
          </a:p>
        </p:txBody>
      </p:sp>
      <p:sp>
        <p:nvSpPr>
          <p:cNvPr id="14" name="Picture Placeholder 13"/>
          <p:cNvSpPr>
            <a:spLocks noGrp="1"/>
          </p:cNvSpPr>
          <p:nvPr>
            <p:ph type="pic" sz="quarter" idx="11"/>
          </p:nvPr>
        </p:nvSpPr>
        <p:spPr>
          <a:xfrm>
            <a:off x="5134189" y="1815253"/>
            <a:ext cx="1923627" cy="3413760"/>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324471392"/>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hone_mockup 02">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14025" y="2204778"/>
            <a:ext cx="1923627" cy="3413760"/>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a:solidFill>
            <a:schemeClr val="tx1">
              <a:lumMod val="20000"/>
              <a:lumOff val="80000"/>
            </a:schemeClr>
          </a:solidFill>
        </p:spPr>
        <p:txBody>
          <a:bodyPr wrap="square">
            <a:noAutofit/>
          </a:bodyPr>
          <a:lstStyle/>
          <a:p>
            <a:endParaRPr lang="en-US"/>
          </a:p>
        </p:txBody>
      </p:sp>
      <p:sp>
        <p:nvSpPr>
          <p:cNvPr id="8" name="Picture Placeholder 7"/>
          <p:cNvSpPr>
            <a:spLocks noGrp="1"/>
          </p:cNvSpPr>
          <p:nvPr>
            <p:ph type="pic" sz="quarter" idx="12"/>
          </p:nvPr>
        </p:nvSpPr>
        <p:spPr>
          <a:xfrm>
            <a:off x="3536973" y="2204778"/>
            <a:ext cx="1923627" cy="3413760"/>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1043432366"/>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Phone_mockup 03">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2532937" y="2418930"/>
            <a:ext cx="1755775" cy="3107216"/>
          </a:xfrm>
          <a:solidFill>
            <a:schemeClr val="tx1">
              <a:lumMod val="20000"/>
              <a:lumOff val="80000"/>
            </a:schemeClr>
          </a:solidFill>
        </p:spPr>
        <p:txBody>
          <a:bodyPr/>
          <a:lstStyle/>
          <a:p>
            <a:endParaRPr lang="en-US" dirty="0"/>
          </a:p>
        </p:txBody>
      </p:sp>
    </p:spTree>
    <p:extLst>
      <p:ext uri="{BB962C8B-B14F-4D97-AF65-F5344CB8AC3E}">
        <p14:creationId xmlns:p14="http://schemas.microsoft.com/office/powerpoint/2010/main" val="2190496942"/>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Phone_mockup 04">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747993" y="2194267"/>
            <a:ext cx="1923627" cy="3413760"/>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a:solidFill>
            <a:schemeClr val="tx1">
              <a:lumMod val="20000"/>
              <a:lumOff val="80000"/>
            </a:schemeClr>
          </a:solidFill>
        </p:spPr>
        <p:txBody>
          <a:bodyPr wrap="square">
            <a:noAutofit/>
          </a:bodyPr>
          <a:lstStyle/>
          <a:p>
            <a:endParaRPr lang="en-US"/>
          </a:p>
        </p:txBody>
      </p:sp>
      <p:sp>
        <p:nvSpPr>
          <p:cNvPr id="14" name="Picture Placeholder 13"/>
          <p:cNvSpPr>
            <a:spLocks noGrp="1"/>
          </p:cNvSpPr>
          <p:nvPr>
            <p:ph type="pic" sz="quarter" idx="19"/>
          </p:nvPr>
        </p:nvSpPr>
        <p:spPr>
          <a:xfrm>
            <a:off x="2878637" y="2194267"/>
            <a:ext cx="1923627" cy="3413760"/>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a:solidFill>
            <a:schemeClr val="tx1">
              <a:lumMod val="20000"/>
              <a:lumOff val="80000"/>
            </a:schemeClr>
          </a:solidFill>
        </p:spPr>
        <p:txBody>
          <a:bodyPr wrap="square">
            <a:noAutofit/>
          </a:bodyPr>
          <a:lstStyle/>
          <a:p>
            <a:endParaRPr lang="en-US"/>
          </a:p>
        </p:txBody>
      </p:sp>
      <p:sp>
        <p:nvSpPr>
          <p:cNvPr id="15" name="Picture Placeholder 14"/>
          <p:cNvSpPr>
            <a:spLocks noGrp="1"/>
          </p:cNvSpPr>
          <p:nvPr>
            <p:ph type="pic" sz="quarter" idx="20"/>
          </p:nvPr>
        </p:nvSpPr>
        <p:spPr>
          <a:xfrm>
            <a:off x="5009281" y="2194267"/>
            <a:ext cx="1923627" cy="3413760"/>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863371214"/>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Phone_mockup 05">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88952" cy="3429000"/>
          </a:xfrm>
          <a:solidFill>
            <a:srgbClr val="F7F7F7"/>
          </a:solidFill>
        </p:spPr>
        <p:txBody>
          <a:bodyPr/>
          <a:lstStyle/>
          <a:p>
            <a:endParaRPr lang="en-US"/>
          </a:p>
        </p:txBody>
      </p:sp>
      <p:sp>
        <p:nvSpPr>
          <p:cNvPr id="11" name="Picture Placeholder 7"/>
          <p:cNvSpPr>
            <a:spLocks noGrp="1"/>
          </p:cNvSpPr>
          <p:nvPr>
            <p:ph type="pic" sz="quarter" idx="11"/>
          </p:nvPr>
        </p:nvSpPr>
        <p:spPr>
          <a:xfrm>
            <a:off x="2532937" y="2418930"/>
            <a:ext cx="1755775" cy="3107216"/>
          </a:xfrm>
          <a:solidFill>
            <a:srgbClr val="D9D9D9"/>
          </a:solidFill>
        </p:spPr>
        <p:txBody>
          <a:bodyPr/>
          <a:lstStyle/>
          <a:p>
            <a:endParaRPr lang="en-US" dirty="0"/>
          </a:p>
        </p:txBody>
      </p:sp>
    </p:spTree>
    <p:extLst>
      <p:ext uri="{BB962C8B-B14F-4D97-AF65-F5344CB8AC3E}">
        <p14:creationId xmlns:p14="http://schemas.microsoft.com/office/powerpoint/2010/main" val="367437071"/>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Phone_mockup 06">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88952" cy="3429000"/>
          </a:xfrm>
          <a:solidFill>
            <a:srgbClr val="F7F7F7"/>
          </a:solidFill>
        </p:spPr>
        <p:txBody>
          <a:bodyPr/>
          <a:lstStyle/>
          <a:p>
            <a:endParaRPr lang="en-US"/>
          </a:p>
        </p:txBody>
      </p:sp>
      <p:sp>
        <p:nvSpPr>
          <p:cNvPr id="11" name="Picture Placeholder 10"/>
          <p:cNvSpPr>
            <a:spLocks noGrp="1"/>
          </p:cNvSpPr>
          <p:nvPr>
            <p:ph type="pic" sz="quarter" idx="11"/>
          </p:nvPr>
        </p:nvSpPr>
        <p:spPr>
          <a:xfrm>
            <a:off x="3919119" y="2913162"/>
            <a:ext cx="1672284" cy="2967716"/>
          </a:xfrm>
          <a:custGeom>
            <a:avLst/>
            <a:gdLst>
              <a:gd name="connsiteX0" fmla="*/ 0 w 1672284"/>
              <a:gd name="connsiteY0" fmla="*/ 0 h 2967716"/>
              <a:gd name="connsiteX1" fmla="*/ 1672284 w 1672284"/>
              <a:gd name="connsiteY1" fmla="*/ 0 h 2967716"/>
              <a:gd name="connsiteX2" fmla="*/ 1672284 w 1672284"/>
              <a:gd name="connsiteY2" fmla="*/ 2967716 h 2967716"/>
              <a:gd name="connsiteX3" fmla="*/ 0 w 1672284"/>
              <a:gd name="connsiteY3" fmla="*/ 2967716 h 2967716"/>
            </a:gdLst>
            <a:ahLst/>
            <a:cxnLst>
              <a:cxn ang="0">
                <a:pos x="connsiteX0" y="connsiteY0"/>
              </a:cxn>
              <a:cxn ang="0">
                <a:pos x="connsiteX1" y="connsiteY1"/>
              </a:cxn>
              <a:cxn ang="0">
                <a:pos x="connsiteX2" y="connsiteY2"/>
              </a:cxn>
              <a:cxn ang="0">
                <a:pos x="connsiteX3" y="connsiteY3"/>
              </a:cxn>
            </a:cxnLst>
            <a:rect l="l" t="t" r="r" b="b"/>
            <a:pathLst>
              <a:path w="1672284" h="2967716">
                <a:moveTo>
                  <a:pt x="0" y="0"/>
                </a:moveTo>
                <a:lnTo>
                  <a:pt x="1672284" y="0"/>
                </a:lnTo>
                <a:lnTo>
                  <a:pt x="1672284" y="2967716"/>
                </a:lnTo>
                <a:lnTo>
                  <a:pt x="0" y="2967716"/>
                </a:lnTo>
                <a:close/>
              </a:path>
            </a:pathLst>
          </a:custGeom>
          <a:solidFill>
            <a:schemeClr val="tx1">
              <a:lumMod val="40000"/>
              <a:lumOff val="60000"/>
            </a:schemeClr>
          </a:solidFill>
        </p:spPr>
        <p:txBody>
          <a:bodyPr wrap="square">
            <a:noAutofit/>
          </a:bodyPr>
          <a:lstStyle/>
          <a:p>
            <a:endParaRPr lang="en-US"/>
          </a:p>
        </p:txBody>
      </p:sp>
      <p:sp>
        <p:nvSpPr>
          <p:cNvPr id="12" name="Picture Placeholder 11"/>
          <p:cNvSpPr>
            <a:spLocks noGrp="1"/>
          </p:cNvSpPr>
          <p:nvPr>
            <p:ph type="pic" sz="quarter" idx="12"/>
          </p:nvPr>
        </p:nvSpPr>
        <p:spPr>
          <a:xfrm>
            <a:off x="6600599" y="2913162"/>
            <a:ext cx="1672284" cy="2967716"/>
          </a:xfrm>
          <a:custGeom>
            <a:avLst/>
            <a:gdLst>
              <a:gd name="connsiteX0" fmla="*/ 0 w 1672284"/>
              <a:gd name="connsiteY0" fmla="*/ 0 h 2967716"/>
              <a:gd name="connsiteX1" fmla="*/ 1672284 w 1672284"/>
              <a:gd name="connsiteY1" fmla="*/ 0 h 2967716"/>
              <a:gd name="connsiteX2" fmla="*/ 1672284 w 1672284"/>
              <a:gd name="connsiteY2" fmla="*/ 2967716 h 2967716"/>
              <a:gd name="connsiteX3" fmla="*/ 0 w 1672284"/>
              <a:gd name="connsiteY3" fmla="*/ 2967716 h 2967716"/>
            </a:gdLst>
            <a:ahLst/>
            <a:cxnLst>
              <a:cxn ang="0">
                <a:pos x="connsiteX0" y="connsiteY0"/>
              </a:cxn>
              <a:cxn ang="0">
                <a:pos x="connsiteX1" y="connsiteY1"/>
              </a:cxn>
              <a:cxn ang="0">
                <a:pos x="connsiteX2" y="connsiteY2"/>
              </a:cxn>
              <a:cxn ang="0">
                <a:pos x="connsiteX3" y="connsiteY3"/>
              </a:cxn>
            </a:cxnLst>
            <a:rect l="l" t="t" r="r" b="b"/>
            <a:pathLst>
              <a:path w="1672284" h="2967716">
                <a:moveTo>
                  <a:pt x="0" y="0"/>
                </a:moveTo>
                <a:lnTo>
                  <a:pt x="1672284" y="0"/>
                </a:lnTo>
                <a:lnTo>
                  <a:pt x="1672284" y="2967716"/>
                </a:lnTo>
                <a:lnTo>
                  <a:pt x="0" y="2967716"/>
                </a:lnTo>
                <a:close/>
              </a:path>
            </a:pathLst>
          </a:custGeom>
          <a:solidFill>
            <a:schemeClr val="tx1">
              <a:lumMod val="40000"/>
              <a:lumOff val="60000"/>
            </a:schemeClr>
          </a:solidFill>
        </p:spPr>
        <p:txBody>
          <a:bodyPr wrap="square">
            <a:noAutofit/>
          </a:bodyPr>
          <a:lstStyle/>
          <a:p>
            <a:endParaRPr lang="en-US"/>
          </a:p>
        </p:txBody>
      </p:sp>
      <p:sp>
        <p:nvSpPr>
          <p:cNvPr id="13" name="Picture Placeholder 12"/>
          <p:cNvSpPr>
            <a:spLocks noGrp="1"/>
          </p:cNvSpPr>
          <p:nvPr>
            <p:ph type="pic" sz="quarter" idx="13"/>
          </p:nvPr>
        </p:nvSpPr>
        <p:spPr>
          <a:xfrm>
            <a:off x="5134189" y="2561486"/>
            <a:ext cx="1923627" cy="3413760"/>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052524326"/>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Screen_mockup_01">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3542645" y="1988755"/>
            <a:ext cx="5070075" cy="2870272"/>
          </a:xfrm>
          <a:custGeom>
            <a:avLst/>
            <a:gdLst>
              <a:gd name="connsiteX0" fmla="*/ 0 w 5070075"/>
              <a:gd name="connsiteY0" fmla="*/ 0 h 2849779"/>
              <a:gd name="connsiteX1" fmla="*/ 5070075 w 5070075"/>
              <a:gd name="connsiteY1" fmla="*/ 0 h 2849779"/>
              <a:gd name="connsiteX2" fmla="*/ 5070075 w 5070075"/>
              <a:gd name="connsiteY2" fmla="*/ 2849779 h 2849779"/>
              <a:gd name="connsiteX3" fmla="*/ 0 w 5070075"/>
              <a:gd name="connsiteY3" fmla="*/ 2849779 h 2849779"/>
            </a:gdLst>
            <a:ahLst/>
            <a:cxnLst>
              <a:cxn ang="0">
                <a:pos x="connsiteX0" y="connsiteY0"/>
              </a:cxn>
              <a:cxn ang="0">
                <a:pos x="connsiteX1" y="connsiteY1"/>
              </a:cxn>
              <a:cxn ang="0">
                <a:pos x="connsiteX2" y="connsiteY2"/>
              </a:cxn>
              <a:cxn ang="0">
                <a:pos x="connsiteX3" y="connsiteY3"/>
              </a:cxn>
            </a:cxnLst>
            <a:rect l="l" t="t" r="r" b="b"/>
            <a:pathLst>
              <a:path w="5070075" h="2849779">
                <a:moveTo>
                  <a:pt x="0" y="0"/>
                </a:moveTo>
                <a:lnTo>
                  <a:pt x="5070075" y="0"/>
                </a:lnTo>
                <a:lnTo>
                  <a:pt x="5070075" y="2849779"/>
                </a:lnTo>
                <a:lnTo>
                  <a:pt x="0" y="2849779"/>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017434698"/>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creen_mockup_02">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876956" y="2084005"/>
            <a:ext cx="5070075" cy="2870272"/>
          </a:xfrm>
          <a:custGeom>
            <a:avLst/>
            <a:gdLst>
              <a:gd name="connsiteX0" fmla="*/ 0 w 5070075"/>
              <a:gd name="connsiteY0" fmla="*/ 0 h 2849779"/>
              <a:gd name="connsiteX1" fmla="*/ 5070075 w 5070075"/>
              <a:gd name="connsiteY1" fmla="*/ 0 h 2849779"/>
              <a:gd name="connsiteX2" fmla="*/ 5070075 w 5070075"/>
              <a:gd name="connsiteY2" fmla="*/ 2849779 h 2849779"/>
              <a:gd name="connsiteX3" fmla="*/ 0 w 5070075"/>
              <a:gd name="connsiteY3" fmla="*/ 2849779 h 2849779"/>
            </a:gdLst>
            <a:ahLst/>
            <a:cxnLst>
              <a:cxn ang="0">
                <a:pos x="connsiteX0" y="connsiteY0"/>
              </a:cxn>
              <a:cxn ang="0">
                <a:pos x="connsiteX1" y="connsiteY1"/>
              </a:cxn>
              <a:cxn ang="0">
                <a:pos x="connsiteX2" y="connsiteY2"/>
              </a:cxn>
              <a:cxn ang="0">
                <a:pos x="connsiteX3" y="connsiteY3"/>
              </a:cxn>
            </a:cxnLst>
            <a:rect l="l" t="t" r="r" b="b"/>
            <a:pathLst>
              <a:path w="5070075" h="2849779">
                <a:moveTo>
                  <a:pt x="0" y="0"/>
                </a:moveTo>
                <a:lnTo>
                  <a:pt x="5070075" y="0"/>
                </a:lnTo>
                <a:lnTo>
                  <a:pt x="5070075" y="2849779"/>
                </a:lnTo>
                <a:lnTo>
                  <a:pt x="0" y="2849779"/>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70284486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Laptop,Tablet,Phone_mockup">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1306256" y="2562220"/>
            <a:ext cx="3749040" cy="2340520"/>
          </a:xfrm>
          <a:solidFill>
            <a:schemeClr val="tx1">
              <a:lumMod val="20000"/>
              <a:lumOff val="80000"/>
            </a:schemeClr>
          </a:solidFill>
        </p:spPr>
        <p:txBody>
          <a:bodyPr/>
          <a:lstStyle/>
          <a:p>
            <a:endParaRPr lang="en-US"/>
          </a:p>
        </p:txBody>
      </p:sp>
      <p:sp>
        <p:nvSpPr>
          <p:cNvPr id="12" name="Picture Placeholder 11"/>
          <p:cNvSpPr>
            <a:spLocks noGrp="1"/>
          </p:cNvSpPr>
          <p:nvPr>
            <p:ph type="pic" sz="quarter" idx="14"/>
          </p:nvPr>
        </p:nvSpPr>
        <p:spPr>
          <a:xfrm>
            <a:off x="4169088" y="3365855"/>
            <a:ext cx="2743200" cy="2056713"/>
          </a:xfrm>
          <a:solidFill>
            <a:schemeClr val="tx1">
              <a:lumMod val="20000"/>
              <a:lumOff val="80000"/>
            </a:schemeClr>
          </a:solidFill>
        </p:spPr>
        <p:txBody>
          <a:bodyPr/>
          <a:lstStyle/>
          <a:p>
            <a:endParaRPr lang="en-US" dirty="0"/>
          </a:p>
        </p:txBody>
      </p:sp>
      <p:sp>
        <p:nvSpPr>
          <p:cNvPr id="29" name="Picture Placeholder 13"/>
          <p:cNvSpPr>
            <a:spLocks noGrp="1"/>
          </p:cNvSpPr>
          <p:nvPr>
            <p:ph type="pic" sz="quarter" idx="15"/>
          </p:nvPr>
        </p:nvSpPr>
        <p:spPr>
          <a:xfrm>
            <a:off x="3451363" y="4101168"/>
            <a:ext cx="789900" cy="1433870"/>
          </a:xfrm>
          <a:solidFill>
            <a:schemeClr val="tx1">
              <a:lumMod val="20000"/>
              <a:lumOff val="80000"/>
            </a:schemeClr>
          </a:solidFill>
        </p:spPr>
        <p:txBody>
          <a:bodyPr/>
          <a:lstStyle/>
          <a:p>
            <a:endParaRPr lang="en-US" dirty="0"/>
          </a:p>
        </p:txBody>
      </p:sp>
    </p:spTree>
    <p:extLst>
      <p:ext uri="{BB962C8B-B14F-4D97-AF65-F5344CB8AC3E}">
        <p14:creationId xmlns:p14="http://schemas.microsoft.com/office/powerpoint/2010/main" val="2883414364"/>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extLst mod="1">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Phone_mockup">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6237453" y="2850614"/>
            <a:ext cx="2307513" cy="4107317"/>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a:solidFill>
            <a:schemeClr val="tx1">
              <a:lumMod val="20000"/>
              <a:lumOff val="80000"/>
            </a:schemeClr>
          </a:solidFill>
        </p:spPr>
        <p:txBody>
          <a:bodyPr wrap="square">
            <a:noAutofit/>
          </a:bodyPr>
          <a:lstStyle/>
          <a:p>
            <a:endParaRPr lang="en-US"/>
          </a:p>
        </p:txBody>
      </p:sp>
      <p:sp>
        <p:nvSpPr>
          <p:cNvPr id="12" name="Picture Placeholder 11"/>
          <p:cNvSpPr>
            <a:spLocks noGrp="1"/>
          </p:cNvSpPr>
          <p:nvPr>
            <p:ph type="pic" sz="quarter" idx="13"/>
          </p:nvPr>
        </p:nvSpPr>
        <p:spPr>
          <a:xfrm>
            <a:off x="9210013" y="-31530"/>
            <a:ext cx="2307513" cy="4107317"/>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55244421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3BCDA8-3611-4038-931A-CD670ABBD1FD}" type="datetimeFigureOut">
              <a:rPr lang="en-US" smtClean="0">
                <a:solidFill>
                  <a:srgbClr val="656D78">
                    <a:tint val="75000"/>
                  </a:srgbClr>
                </a:solidFill>
              </a:rPr>
              <a:pPr/>
              <a:t>9/11/2023</a:t>
            </a:fld>
            <a:endParaRPr lang="en-US">
              <a:solidFill>
                <a:srgbClr val="656D78">
                  <a:tint val="75000"/>
                </a:srgbClr>
              </a:solidFill>
            </a:endParaRPr>
          </a:p>
        </p:txBody>
      </p:sp>
      <p:sp>
        <p:nvSpPr>
          <p:cNvPr id="5" name="Footer Placeholder 4"/>
          <p:cNvSpPr>
            <a:spLocks noGrp="1"/>
          </p:cNvSpPr>
          <p:nvPr>
            <p:ph type="ftr" sz="quarter" idx="11"/>
          </p:nvPr>
        </p:nvSpPr>
        <p:spPr/>
        <p:txBody>
          <a:bodyPr/>
          <a:lstStyle/>
          <a:p>
            <a:endParaRPr lang="en-US">
              <a:solidFill>
                <a:srgbClr val="656D78">
                  <a:tint val="75000"/>
                </a:srgbClr>
              </a:solidFill>
            </a:endParaRPr>
          </a:p>
        </p:txBody>
      </p:sp>
      <p:sp>
        <p:nvSpPr>
          <p:cNvPr id="6" name="Slide Number Placeholder 5"/>
          <p:cNvSpPr>
            <a:spLocks noGrp="1"/>
          </p:cNvSpPr>
          <p:nvPr>
            <p:ph type="sldNum" sz="quarter" idx="12"/>
          </p:nvPr>
        </p:nvSpPr>
        <p:spPr/>
        <p:txBody>
          <a:bodyPr/>
          <a:lstStyle/>
          <a:p>
            <a:fld id="{A8B119BD-BB28-4F00-BA08-3CD2300E0933}"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val="184121556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Pad_mockup 02">
    <p:spTree>
      <p:nvGrpSpPr>
        <p:cNvPr id="1" name=""/>
        <p:cNvGrpSpPr/>
        <p:nvPr/>
      </p:nvGrpSpPr>
      <p:grpSpPr>
        <a:xfrm>
          <a:off x="0" y="0"/>
          <a:ext cx="0" cy="0"/>
          <a:chOff x="0" y="0"/>
          <a:chExt cx="0" cy="0"/>
        </a:xfrm>
      </p:grpSpPr>
      <p:sp>
        <p:nvSpPr>
          <p:cNvPr id="9" name="Picture Placeholder 12"/>
          <p:cNvSpPr>
            <a:spLocks noGrp="1"/>
          </p:cNvSpPr>
          <p:nvPr>
            <p:ph type="pic" sz="quarter" idx="12"/>
          </p:nvPr>
        </p:nvSpPr>
        <p:spPr>
          <a:xfrm>
            <a:off x="5924623" y="2694870"/>
            <a:ext cx="3383280" cy="4493330"/>
          </a:xfrm>
          <a:prstGeom prst="rect">
            <a:avLst/>
          </a:prstGeom>
          <a:solidFill>
            <a:schemeClr val="tx1">
              <a:lumMod val="20000"/>
              <a:lumOff val="80000"/>
            </a:schemeClr>
          </a:solidFill>
        </p:spPr>
        <p:txBody>
          <a:bodyPr wrap="square" anchor="ctr">
            <a:noAutofit/>
          </a:bodyPr>
          <a:lstStyle>
            <a:lvl1pPr algn="ctr">
              <a:defRPr/>
            </a:lvl1pPr>
          </a:lstStyle>
          <a:p>
            <a:endParaRPr lang="en-US"/>
          </a:p>
        </p:txBody>
      </p:sp>
      <p:sp>
        <p:nvSpPr>
          <p:cNvPr id="23" name="Picture Placeholder 12"/>
          <p:cNvSpPr>
            <a:spLocks noGrp="1"/>
          </p:cNvSpPr>
          <p:nvPr>
            <p:ph type="pic" sz="quarter" idx="13"/>
          </p:nvPr>
        </p:nvSpPr>
        <p:spPr>
          <a:xfrm>
            <a:off x="9896537" y="-198286"/>
            <a:ext cx="3383280" cy="4493330"/>
          </a:xfrm>
          <a:prstGeom prst="rect">
            <a:avLst/>
          </a:prstGeom>
          <a:solidFill>
            <a:schemeClr val="tx1">
              <a:lumMod val="20000"/>
              <a:lumOff val="80000"/>
            </a:schemeClr>
          </a:solidFill>
        </p:spPr>
        <p:txBody>
          <a:bodyPr wrap="square" anchor="ctr">
            <a:noAutofit/>
          </a:bodyPr>
          <a:lstStyle>
            <a:lvl1pPr algn="ctr">
              <a:defRPr/>
            </a:lvl1pPr>
          </a:lstStyle>
          <a:p>
            <a:endParaRPr lang="en-US"/>
          </a:p>
        </p:txBody>
      </p:sp>
    </p:spTree>
    <p:extLst>
      <p:ext uri="{BB962C8B-B14F-4D97-AF65-F5344CB8AC3E}">
        <p14:creationId xmlns:p14="http://schemas.microsoft.com/office/powerpoint/2010/main" val="3691733482"/>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Phone_mockup 07">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3364305" y="2027411"/>
            <a:ext cx="1632511" cy="2897131"/>
          </a:xfrm>
          <a:custGeom>
            <a:avLst/>
            <a:gdLst>
              <a:gd name="connsiteX0" fmla="*/ 0 w 1632511"/>
              <a:gd name="connsiteY0" fmla="*/ 0 h 2897131"/>
              <a:gd name="connsiteX1" fmla="*/ 1632511 w 1632511"/>
              <a:gd name="connsiteY1" fmla="*/ 0 h 2897131"/>
              <a:gd name="connsiteX2" fmla="*/ 1632511 w 1632511"/>
              <a:gd name="connsiteY2" fmla="*/ 2897131 h 2897131"/>
              <a:gd name="connsiteX3" fmla="*/ 0 w 1632511"/>
              <a:gd name="connsiteY3" fmla="*/ 2897131 h 2897131"/>
            </a:gdLst>
            <a:ahLst/>
            <a:cxnLst>
              <a:cxn ang="0">
                <a:pos x="connsiteX0" y="connsiteY0"/>
              </a:cxn>
              <a:cxn ang="0">
                <a:pos x="connsiteX1" y="connsiteY1"/>
              </a:cxn>
              <a:cxn ang="0">
                <a:pos x="connsiteX2" y="connsiteY2"/>
              </a:cxn>
              <a:cxn ang="0">
                <a:pos x="connsiteX3" y="connsiteY3"/>
              </a:cxn>
            </a:cxnLst>
            <a:rect l="l" t="t" r="r" b="b"/>
            <a:pathLst>
              <a:path w="1632511" h="2897131">
                <a:moveTo>
                  <a:pt x="0" y="0"/>
                </a:moveTo>
                <a:lnTo>
                  <a:pt x="1632511" y="0"/>
                </a:lnTo>
                <a:lnTo>
                  <a:pt x="1632511" y="2897131"/>
                </a:lnTo>
                <a:lnTo>
                  <a:pt x="0" y="2897131"/>
                </a:lnTo>
                <a:close/>
              </a:path>
            </a:pathLst>
          </a:custGeom>
          <a:solidFill>
            <a:schemeClr val="tx1">
              <a:lumMod val="20000"/>
              <a:lumOff val="80000"/>
            </a:schemeClr>
          </a:solidFill>
        </p:spPr>
        <p:txBody>
          <a:bodyPr wrap="square">
            <a:noAutofit/>
          </a:bodyPr>
          <a:lstStyle/>
          <a:p>
            <a:endParaRPr lang="en-US"/>
          </a:p>
        </p:txBody>
      </p:sp>
      <p:sp>
        <p:nvSpPr>
          <p:cNvPr id="15" name="Picture Placeholder 14"/>
          <p:cNvSpPr>
            <a:spLocks noGrp="1"/>
          </p:cNvSpPr>
          <p:nvPr>
            <p:ph type="pic" sz="quarter" idx="11"/>
          </p:nvPr>
        </p:nvSpPr>
        <p:spPr>
          <a:xfrm>
            <a:off x="7212742" y="2027411"/>
            <a:ext cx="1632511" cy="2897131"/>
          </a:xfrm>
          <a:custGeom>
            <a:avLst/>
            <a:gdLst>
              <a:gd name="connsiteX0" fmla="*/ 0 w 1632511"/>
              <a:gd name="connsiteY0" fmla="*/ 0 h 2897131"/>
              <a:gd name="connsiteX1" fmla="*/ 1632511 w 1632511"/>
              <a:gd name="connsiteY1" fmla="*/ 0 h 2897131"/>
              <a:gd name="connsiteX2" fmla="*/ 1632511 w 1632511"/>
              <a:gd name="connsiteY2" fmla="*/ 2897131 h 2897131"/>
              <a:gd name="connsiteX3" fmla="*/ 0 w 1632511"/>
              <a:gd name="connsiteY3" fmla="*/ 2897131 h 2897131"/>
            </a:gdLst>
            <a:ahLst/>
            <a:cxnLst>
              <a:cxn ang="0">
                <a:pos x="connsiteX0" y="connsiteY0"/>
              </a:cxn>
              <a:cxn ang="0">
                <a:pos x="connsiteX1" y="connsiteY1"/>
              </a:cxn>
              <a:cxn ang="0">
                <a:pos x="connsiteX2" y="connsiteY2"/>
              </a:cxn>
              <a:cxn ang="0">
                <a:pos x="connsiteX3" y="connsiteY3"/>
              </a:cxn>
            </a:cxnLst>
            <a:rect l="l" t="t" r="r" b="b"/>
            <a:pathLst>
              <a:path w="1632511" h="2897131">
                <a:moveTo>
                  <a:pt x="0" y="0"/>
                </a:moveTo>
                <a:lnTo>
                  <a:pt x="1632511" y="0"/>
                </a:lnTo>
                <a:lnTo>
                  <a:pt x="1632511" y="2897131"/>
                </a:lnTo>
                <a:lnTo>
                  <a:pt x="0" y="2897131"/>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89150273"/>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creen_mockup 02">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6801" y="2049724"/>
            <a:ext cx="5067049" cy="3166953"/>
          </a:xfrm>
          <a:custGeom>
            <a:avLst/>
            <a:gdLst>
              <a:gd name="connsiteX0" fmla="*/ 0 w 5067049"/>
              <a:gd name="connsiteY0" fmla="*/ 0 h 3166953"/>
              <a:gd name="connsiteX1" fmla="*/ 5067049 w 5067049"/>
              <a:gd name="connsiteY1" fmla="*/ 0 h 3166953"/>
              <a:gd name="connsiteX2" fmla="*/ 5067049 w 5067049"/>
              <a:gd name="connsiteY2" fmla="*/ 3166953 h 3166953"/>
              <a:gd name="connsiteX3" fmla="*/ 0 w 5067049"/>
              <a:gd name="connsiteY3" fmla="*/ 3166953 h 3166953"/>
            </a:gdLst>
            <a:ahLst/>
            <a:cxnLst>
              <a:cxn ang="0">
                <a:pos x="connsiteX0" y="connsiteY0"/>
              </a:cxn>
              <a:cxn ang="0">
                <a:pos x="connsiteX1" y="connsiteY1"/>
              </a:cxn>
              <a:cxn ang="0">
                <a:pos x="connsiteX2" y="connsiteY2"/>
              </a:cxn>
              <a:cxn ang="0">
                <a:pos x="connsiteX3" y="connsiteY3"/>
              </a:cxn>
            </a:cxnLst>
            <a:rect l="l" t="t" r="r" b="b"/>
            <a:pathLst>
              <a:path w="5067049" h="3166953">
                <a:moveTo>
                  <a:pt x="0" y="0"/>
                </a:moveTo>
                <a:lnTo>
                  <a:pt x="5067049" y="0"/>
                </a:lnTo>
                <a:lnTo>
                  <a:pt x="5067049" y="3166953"/>
                </a:lnTo>
                <a:lnTo>
                  <a:pt x="0" y="3166953"/>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082666034"/>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WOT_01">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172724" y="903643"/>
            <a:ext cx="4016023" cy="4862905"/>
          </a:xfrm>
          <a:custGeom>
            <a:avLst/>
            <a:gdLst>
              <a:gd name="connsiteX0" fmla="*/ 456021 w 4016022"/>
              <a:gd name="connsiteY0" fmla="*/ 4582748 h 4862905"/>
              <a:gd name="connsiteX1" fmla="*/ 501212 w 4016022"/>
              <a:gd name="connsiteY1" fmla="*/ 4598008 h 4862905"/>
              <a:gd name="connsiteX2" fmla="*/ 456021 w 4016022"/>
              <a:gd name="connsiteY2" fmla="*/ 4582748 h 4862905"/>
              <a:gd name="connsiteX3" fmla="*/ 173677 w 4016022"/>
              <a:gd name="connsiteY3" fmla="*/ 3651716 h 4862905"/>
              <a:gd name="connsiteX4" fmla="*/ 165505 w 4016022"/>
              <a:gd name="connsiteY4" fmla="*/ 3667150 h 4862905"/>
              <a:gd name="connsiteX5" fmla="*/ 188395 w 4016022"/>
              <a:gd name="connsiteY5" fmla="*/ 3678301 h 4862905"/>
              <a:gd name="connsiteX6" fmla="*/ 196024 w 4016022"/>
              <a:gd name="connsiteY6" fmla="*/ 3667150 h 4862905"/>
              <a:gd name="connsiteX7" fmla="*/ 177244 w 4016022"/>
              <a:gd name="connsiteY7" fmla="*/ 3651890 h 4862905"/>
              <a:gd name="connsiteX8" fmla="*/ 173677 w 4016022"/>
              <a:gd name="connsiteY8" fmla="*/ 3651716 h 4862905"/>
              <a:gd name="connsiteX9" fmla="*/ 3034270 w 4016022"/>
              <a:gd name="connsiteY9" fmla="*/ 285 h 4862905"/>
              <a:gd name="connsiteX10" fmla="*/ 3096482 w 4016022"/>
              <a:gd name="connsiteY10" fmla="*/ 1825 h 4862905"/>
              <a:gd name="connsiteX11" fmla="*/ 3190972 w 4016022"/>
              <a:gd name="connsiteY11" fmla="*/ 9455 h 4862905"/>
              <a:gd name="connsiteX12" fmla="*/ 3296028 w 4016022"/>
              <a:gd name="connsiteY12" fmla="*/ 12977 h 4862905"/>
              <a:gd name="connsiteX13" fmla="*/ 3386410 w 4016022"/>
              <a:gd name="connsiteY13" fmla="*/ 12977 h 4862905"/>
              <a:gd name="connsiteX14" fmla="*/ 3627626 w 4016022"/>
              <a:gd name="connsiteY14" fmla="*/ 47018 h 4862905"/>
              <a:gd name="connsiteX15" fmla="*/ 3706857 w 4016022"/>
              <a:gd name="connsiteY15" fmla="*/ 54648 h 4862905"/>
              <a:gd name="connsiteX16" fmla="*/ 3718009 w 4016022"/>
              <a:gd name="connsiteY16" fmla="*/ 54648 h 4862905"/>
              <a:gd name="connsiteX17" fmla="*/ 3752048 w 4016022"/>
              <a:gd name="connsiteY17" fmla="*/ 65800 h 4862905"/>
              <a:gd name="connsiteX18" fmla="*/ 3778459 w 4016022"/>
              <a:gd name="connsiteY18" fmla="*/ 81060 h 4862905"/>
              <a:gd name="connsiteX19" fmla="*/ 3816021 w 4016022"/>
              <a:gd name="connsiteY19" fmla="*/ 118623 h 4862905"/>
              <a:gd name="connsiteX20" fmla="*/ 3827172 w 4016022"/>
              <a:gd name="connsiteY20" fmla="*/ 137404 h 4862905"/>
              <a:gd name="connsiteX21" fmla="*/ 3842431 w 4016022"/>
              <a:gd name="connsiteY21" fmla="*/ 156185 h 4862905"/>
              <a:gd name="connsiteX22" fmla="*/ 3868842 w 4016022"/>
              <a:gd name="connsiteY22" fmla="*/ 159707 h 4862905"/>
              <a:gd name="connsiteX23" fmla="*/ 3879993 w 4016022"/>
              <a:gd name="connsiteY23" fmla="*/ 163816 h 4862905"/>
              <a:gd name="connsiteX24" fmla="*/ 3884101 w 4016022"/>
              <a:gd name="connsiteY24" fmla="*/ 186118 h 4862905"/>
              <a:gd name="connsiteX25" fmla="*/ 3910512 w 4016022"/>
              <a:gd name="connsiteY25" fmla="*/ 269461 h 4862905"/>
              <a:gd name="connsiteX26" fmla="*/ 3940443 w 4016022"/>
              <a:gd name="connsiteY26" fmla="*/ 325806 h 4862905"/>
              <a:gd name="connsiteX27" fmla="*/ 3943964 w 4016022"/>
              <a:gd name="connsiteY27" fmla="*/ 336957 h 4862905"/>
              <a:gd name="connsiteX28" fmla="*/ 3966853 w 4016022"/>
              <a:gd name="connsiteY28" fmla="*/ 461384 h 4862905"/>
              <a:gd name="connsiteX29" fmla="*/ 3974483 w 4016022"/>
              <a:gd name="connsiteY29" fmla="*/ 525359 h 4862905"/>
              <a:gd name="connsiteX30" fmla="*/ 3982113 w 4016022"/>
              <a:gd name="connsiteY30" fmla="*/ 589334 h 4862905"/>
              <a:gd name="connsiteX31" fmla="*/ 3989156 w 4016022"/>
              <a:gd name="connsiteY31" fmla="*/ 657417 h 4862905"/>
              <a:gd name="connsiteX32" fmla="*/ 3989156 w 4016022"/>
              <a:gd name="connsiteY32" fmla="*/ 679720 h 4862905"/>
              <a:gd name="connsiteX33" fmla="*/ 3993264 w 4016022"/>
              <a:gd name="connsiteY33" fmla="*/ 706131 h 4862905"/>
              <a:gd name="connsiteX34" fmla="*/ 3993264 w 4016022"/>
              <a:gd name="connsiteY34" fmla="*/ 936204 h 4862905"/>
              <a:gd name="connsiteX35" fmla="*/ 3982113 w 4016022"/>
              <a:gd name="connsiteY35" fmla="*/ 970246 h 4862905"/>
              <a:gd name="connsiteX36" fmla="*/ 3955702 w 4016022"/>
              <a:gd name="connsiteY36" fmla="*/ 1067675 h 4862905"/>
              <a:gd name="connsiteX37" fmla="*/ 3925183 w 4016022"/>
              <a:gd name="connsiteY37" fmla="*/ 1098195 h 4862905"/>
              <a:gd name="connsiteX38" fmla="*/ 3898774 w 4016022"/>
              <a:gd name="connsiteY38" fmla="*/ 1120498 h 4862905"/>
              <a:gd name="connsiteX39" fmla="*/ 3853582 w 4016022"/>
              <a:gd name="connsiteY39" fmla="*/ 1184472 h 4862905"/>
              <a:gd name="connsiteX40" fmla="*/ 3838909 w 4016022"/>
              <a:gd name="connsiteY40" fmla="*/ 1196211 h 4862905"/>
              <a:gd name="connsiteX41" fmla="*/ 3823650 w 4016022"/>
              <a:gd name="connsiteY41" fmla="*/ 1210884 h 4862905"/>
              <a:gd name="connsiteX42" fmla="*/ 3804869 w 4016022"/>
              <a:gd name="connsiteY42" fmla="*/ 1222622 h 4862905"/>
              <a:gd name="connsiteX43" fmla="*/ 3786089 w 4016022"/>
              <a:gd name="connsiteY43" fmla="*/ 1222622 h 4862905"/>
              <a:gd name="connsiteX44" fmla="*/ 3774351 w 4016022"/>
              <a:gd name="connsiteY44" fmla="*/ 1226144 h 4862905"/>
              <a:gd name="connsiteX45" fmla="*/ 3759678 w 4016022"/>
              <a:gd name="connsiteY45" fmla="*/ 1237295 h 4862905"/>
              <a:gd name="connsiteX46" fmla="*/ 3706857 w 4016022"/>
              <a:gd name="connsiteY46" fmla="*/ 1244925 h 4862905"/>
              <a:gd name="connsiteX47" fmla="*/ 3695706 w 4016022"/>
              <a:gd name="connsiteY47" fmla="*/ 1256077 h 4862905"/>
              <a:gd name="connsiteX48" fmla="*/ 3661666 w 4016022"/>
              <a:gd name="connsiteY48" fmla="*/ 1274858 h 4862905"/>
              <a:gd name="connsiteX49" fmla="*/ 3650515 w 4016022"/>
              <a:gd name="connsiteY49" fmla="*/ 1274858 h 4862905"/>
              <a:gd name="connsiteX50" fmla="*/ 3593586 w 4016022"/>
              <a:gd name="connsiteY50" fmla="*/ 1286596 h 4862905"/>
              <a:gd name="connsiteX51" fmla="*/ 3586543 w 4016022"/>
              <a:gd name="connsiteY51" fmla="*/ 1282488 h 4862905"/>
              <a:gd name="connsiteX52" fmla="*/ 3510833 w 4016022"/>
              <a:gd name="connsiteY52" fmla="*/ 1267815 h 4862905"/>
              <a:gd name="connsiteX53" fmla="*/ 3469750 w 4016022"/>
              <a:gd name="connsiteY53" fmla="*/ 1263707 h 4862905"/>
              <a:gd name="connsiteX54" fmla="*/ 3439231 w 4016022"/>
              <a:gd name="connsiteY54" fmla="*/ 1237295 h 4862905"/>
              <a:gd name="connsiteX55" fmla="*/ 3371737 w 4016022"/>
              <a:gd name="connsiteY55" fmla="*/ 1218514 h 4862905"/>
              <a:gd name="connsiteX56" fmla="*/ 3326547 w 4016022"/>
              <a:gd name="connsiteY56" fmla="*/ 1196211 h 4862905"/>
              <a:gd name="connsiteX57" fmla="*/ 3307766 w 4016022"/>
              <a:gd name="connsiteY57" fmla="*/ 1188581 h 4862905"/>
              <a:gd name="connsiteX58" fmla="*/ 3216796 w 4016022"/>
              <a:gd name="connsiteY58" fmla="*/ 1173321 h 4862905"/>
              <a:gd name="connsiteX59" fmla="*/ 3152824 w 4016022"/>
              <a:gd name="connsiteY59" fmla="*/ 1158648 h 4862905"/>
              <a:gd name="connsiteX60" fmla="*/ 3085331 w 4016022"/>
              <a:gd name="connsiteY60" fmla="*/ 1143388 h 4862905"/>
              <a:gd name="connsiteX61" fmla="*/ 3036031 w 4016022"/>
              <a:gd name="connsiteY61" fmla="*/ 1135758 h 4862905"/>
              <a:gd name="connsiteX62" fmla="*/ 2964430 w 4016022"/>
              <a:gd name="connsiteY62" fmla="*/ 1132236 h 4862905"/>
              <a:gd name="connsiteX63" fmla="*/ 2806553 w 4016022"/>
              <a:gd name="connsiteY63" fmla="*/ 1128128 h 4862905"/>
              <a:gd name="connsiteX64" fmla="*/ 2746103 w 4016022"/>
              <a:gd name="connsiteY64" fmla="*/ 1132236 h 4862905"/>
              <a:gd name="connsiteX65" fmla="*/ 2738473 w 4016022"/>
              <a:gd name="connsiteY65" fmla="*/ 1132236 h 4862905"/>
              <a:gd name="connsiteX66" fmla="*/ 2678609 w 4016022"/>
              <a:gd name="connsiteY66" fmla="*/ 1135758 h 4862905"/>
              <a:gd name="connsiteX67" fmla="*/ 2607007 w 4016022"/>
              <a:gd name="connsiteY67" fmla="*/ 1143388 h 4862905"/>
              <a:gd name="connsiteX68" fmla="*/ 2546557 w 4016022"/>
              <a:gd name="connsiteY68" fmla="*/ 1154539 h 4862905"/>
              <a:gd name="connsiteX69" fmla="*/ 2490214 w 4016022"/>
              <a:gd name="connsiteY69" fmla="*/ 1151018 h 4862905"/>
              <a:gd name="connsiteX70" fmla="*/ 2459696 w 4016022"/>
              <a:gd name="connsiteY70" fmla="*/ 1162169 h 4862905"/>
              <a:gd name="connsiteX71" fmla="*/ 2433285 w 4016022"/>
              <a:gd name="connsiteY71" fmla="*/ 1169799 h 4862905"/>
              <a:gd name="connsiteX72" fmla="*/ 2392202 w 4016022"/>
              <a:gd name="connsiteY72" fmla="*/ 1165691 h 4862905"/>
              <a:gd name="connsiteX73" fmla="*/ 2320600 w 4016022"/>
              <a:gd name="connsiteY73" fmla="*/ 1188581 h 4862905"/>
              <a:gd name="connsiteX74" fmla="*/ 2275409 w 4016022"/>
              <a:gd name="connsiteY74" fmla="*/ 1192102 h 4862905"/>
              <a:gd name="connsiteX75" fmla="*/ 2233739 w 4016022"/>
              <a:gd name="connsiteY75" fmla="*/ 1203841 h 4862905"/>
              <a:gd name="connsiteX76" fmla="*/ 2158616 w 4016022"/>
              <a:gd name="connsiteY76" fmla="*/ 1203841 h 4862905"/>
              <a:gd name="connsiteX77" fmla="*/ 2147465 w 4016022"/>
              <a:gd name="connsiteY77" fmla="*/ 1199732 h 4862905"/>
              <a:gd name="connsiteX78" fmla="*/ 2121055 w 4016022"/>
              <a:gd name="connsiteY78" fmla="*/ 1203841 h 4862905"/>
              <a:gd name="connsiteX79" fmla="*/ 2105795 w 4016022"/>
              <a:gd name="connsiteY79" fmla="*/ 1207362 h 4862905"/>
              <a:gd name="connsiteX80" fmla="*/ 2083493 w 4016022"/>
              <a:gd name="connsiteY80" fmla="*/ 1214992 h 4862905"/>
              <a:gd name="connsiteX81" fmla="*/ 2075863 w 4016022"/>
              <a:gd name="connsiteY81" fmla="*/ 1222622 h 4862905"/>
              <a:gd name="connsiteX82" fmla="*/ 2071755 w 4016022"/>
              <a:gd name="connsiteY82" fmla="*/ 1226144 h 4862905"/>
              <a:gd name="connsiteX83" fmla="*/ 2023042 w 4016022"/>
              <a:gd name="connsiteY83" fmla="*/ 1244925 h 4862905"/>
              <a:gd name="connsiteX84" fmla="*/ 2018934 w 4016022"/>
              <a:gd name="connsiteY84" fmla="*/ 1249033 h 4862905"/>
              <a:gd name="connsiteX85" fmla="*/ 1989002 w 4016022"/>
              <a:gd name="connsiteY85" fmla="*/ 1260185 h 4862905"/>
              <a:gd name="connsiteX86" fmla="*/ 1962591 w 4016022"/>
              <a:gd name="connsiteY86" fmla="*/ 1278966 h 4862905"/>
              <a:gd name="connsiteX87" fmla="*/ 1940290 w 4016022"/>
              <a:gd name="connsiteY87" fmla="*/ 1286596 h 4862905"/>
              <a:gd name="connsiteX88" fmla="*/ 1883360 w 4016022"/>
              <a:gd name="connsiteY88" fmla="*/ 1301269 h 4862905"/>
              <a:gd name="connsiteX89" fmla="*/ 1879839 w 4016022"/>
              <a:gd name="connsiteY89" fmla="*/ 1305378 h 4862905"/>
              <a:gd name="connsiteX90" fmla="*/ 1842277 w 4016022"/>
              <a:gd name="connsiteY90" fmla="*/ 1335311 h 4862905"/>
              <a:gd name="connsiteX91" fmla="*/ 1797086 w 4016022"/>
              <a:gd name="connsiteY91" fmla="*/ 1365244 h 4862905"/>
              <a:gd name="connsiteX92" fmla="*/ 1747787 w 4016022"/>
              <a:gd name="connsiteY92" fmla="*/ 1399285 h 4862905"/>
              <a:gd name="connsiteX93" fmla="*/ 1729006 w 4016022"/>
              <a:gd name="connsiteY93" fmla="*/ 1406915 h 4862905"/>
              <a:gd name="connsiteX94" fmla="*/ 1706703 w 4016022"/>
              <a:gd name="connsiteY94" fmla="*/ 1425697 h 4862905"/>
              <a:gd name="connsiteX95" fmla="*/ 1653883 w 4016022"/>
              <a:gd name="connsiteY95" fmla="*/ 1463260 h 4862905"/>
              <a:gd name="connsiteX96" fmla="*/ 1619842 w 4016022"/>
              <a:gd name="connsiteY96" fmla="*/ 1493780 h 4862905"/>
              <a:gd name="connsiteX97" fmla="*/ 1616321 w 4016022"/>
              <a:gd name="connsiteY97" fmla="*/ 1497301 h 4862905"/>
              <a:gd name="connsiteX98" fmla="*/ 1521830 w 4016022"/>
              <a:gd name="connsiteY98" fmla="*/ 1584166 h 4862905"/>
              <a:gd name="connsiteX99" fmla="*/ 1525939 w 4016022"/>
              <a:gd name="connsiteY99" fmla="*/ 1550124 h 4862905"/>
              <a:gd name="connsiteX100" fmla="*/ 1630994 w 4016022"/>
              <a:gd name="connsiteY100" fmla="*/ 1463260 h 4862905"/>
              <a:gd name="connsiteX101" fmla="*/ 1729006 w 4016022"/>
              <a:gd name="connsiteY101" fmla="*/ 1380504 h 4862905"/>
              <a:gd name="connsiteX102" fmla="*/ 1804129 w 4016022"/>
              <a:gd name="connsiteY102" fmla="*/ 1335311 h 4862905"/>
              <a:gd name="connsiteX103" fmla="*/ 1811759 w 4016022"/>
              <a:gd name="connsiteY103" fmla="*/ 1327681 h 4862905"/>
              <a:gd name="connsiteX104" fmla="*/ 1842277 w 4016022"/>
              <a:gd name="connsiteY104" fmla="*/ 1305378 h 4862905"/>
              <a:gd name="connsiteX105" fmla="*/ 1875730 w 4016022"/>
              <a:gd name="connsiteY105" fmla="*/ 1286596 h 4862905"/>
              <a:gd name="connsiteX106" fmla="*/ 1906249 w 4016022"/>
              <a:gd name="connsiteY106" fmla="*/ 1271336 h 4862905"/>
              <a:gd name="connsiteX107" fmla="*/ 1936181 w 4016022"/>
              <a:gd name="connsiteY107" fmla="*/ 1256077 h 4862905"/>
              <a:gd name="connsiteX108" fmla="*/ 1981372 w 4016022"/>
              <a:gd name="connsiteY108" fmla="*/ 1241403 h 4862905"/>
              <a:gd name="connsiteX109" fmla="*/ 1996632 w 4016022"/>
              <a:gd name="connsiteY109" fmla="*/ 1233774 h 4862905"/>
              <a:gd name="connsiteX110" fmla="*/ 2018934 w 4016022"/>
              <a:gd name="connsiteY110" fmla="*/ 1218514 h 4862905"/>
              <a:gd name="connsiteX111" fmla="*/ 2060604 w 4016022"/>
              <a:gd name="connsiteY111" fmla="*/ 1196211 h 4862905"/>
              <a:gd name="connsiteX112" fmla="*/ 2064125 w 4016022"/>
              <a:gd name="connsiteY112" fmla="*/ 1192102 h 4862905"/>
              <a:gd name="connsiteX113" fmla="*/ 2083493 w 4016022"/>
              <a:gd name="connsiteY113" fmla="*/ 1169799 h 4862905"/>
              <a:gd name="connsiteX114" fmla="*/ 2113425 w 4016022"/>
              <a:gd name="connsiteY114" fmla="*/ 1158648 h 4862905"/>
              <a:gd name="connsiteX115" fmla="*/ 2143357 w 4016022"/>
              <a:gd name="connsiteY115" fmla="*/ 1151018 h 4862905"/>
              <a:gd name="connsiteX116" fmla="*/ 2196178 w 4016022"/>
              <a:gd name="connsiteY116" fmla="*/ 1146909 h 4862905"/>
              <a:gd name="connsiteX117" fmla="*/ 2214959 w 4016022"/>
              <a:gd name="connsiteY117" fmla="*/ 1116976 h 4862905"/>
              <a:gd name="connsiteX118" fmla="*/ 2147465 w 4016022"/>
              <a:gd name="connsiteY118" fmla="*/ 1128128 h 4862905"/>
              <a:gd name="connsiteX119" fmla="*/ 2007783 w 4016022"/>
              <a:gd name="connsiteY119" fmla="*/ 1173321 h 4862905"/>
              <a:gd name="connsiteX120" fmla="*/ 1917400 w 4016022"/>
              <a:gd name="connsiteY120" fmla="*/ 1210884 h 4862905"/>
              <a:gd name="connsiteX121" fmla="*/ 1887468 w 4016022"/>
              <a:gd name="connsiteY121" fmla="*/ 1226144 h 4862905"/>
              <a:gd name="connsiteX122" fmla="*/ 1853429 w 4016022"/>
              <a:gd name="connsiteY122" fmla="*/ 1244925 h 4862905"/>
              <a:gd name="connsiteX123" fmla="*/ 1838169 w 4016022"/>
              <a:gd name="connsiteY123" fmla="*/ 1252555 h 4862905"/>
              <a:gd name="connsiteX124" fmla="*/ 1830539 w 4016022"/>
              <a:gd name="connsiteY124" fmla="*/ 1252555 h 4862905"/>
              <a:gd name="connsiteX125" fmla="*/ 1747787 w 4016022"/>
              <a:gd name="connsiteY125" fmla="*/ 1297748 h 4862905"/>
              <a:gd name="connsiteX126" fmla="*/ 1676185 w 4016022"/>
              <a:gd name="connsiteY126" fmla="*/ 1358201 h 4862905"/>
              <a:gd name="connsiteX127" fmla="*/ 1544719 w 4016022"/>
              <a:gd name="connsiteY127" fmla="*/ 1474998 h 4862905"/>
              <a:gd name="connsiteX128" fmla="*/ 1469009 w 4016022"/>
              <a:gd name="connsiteY128" fmla="*/ 1568906 h 4862905"/>
              <a:gd name="connsiteX129" fmla="*/ 1405037 w 4016022"/>
              <a:gd name="connsiteY129" fmla="*/ 1663400 h 4862905"/>
              <a:gd name="connsiteX130" fmla="*/ 1356325 w 4016022"/>
              <a:gd name="connsiteY130" fmla="*/ 1749678 h 4862905"/>
              <a:gd name="connsiteX131" fmla="*/ 1318176 w 4016022"/>
              <a:gd name="connsiteY131" fmla="*/ 1919298 h 4862905"/>
              <a:gd name="connsiteX132" fmla="*/ 1337544 w 4016022"/>
              <a:gd name="connsiteY132" fmla="*/ 1998532 h 4862905"/>
              <a:gd name="connsiteX133" fmla="*/ 1507158 w 4016022"/>
              <a:gd name="connsiteY133" fmla="*/ 2130003 h 4862905"/>
              <a:gd name="connsiteX134" fmla="*/ 1732527 w 4016022"/>
              <a:gd name="connsiteY134" fmla="*/ 2168153 h 4862905"/>
              <a:gd name="connsiteX135" fmla="*/ 2116946 w 4016022"/>
              <a:gd name="connsiteY135" fmla="*/ 2182826 h 4862905"/>
              <a:gd name="connsiteX136" fmla="*/ 2395724 w 4016022"/>
              <a:gd name="connsiteY136" fmla="*/ 2171674 h 4862905"/>
              <a:gd name="connsiteX137" fmla="*/ 2576489 w 4016022"/>
              <a:gd name="connsiteY137" fmla="*/ 2175196 h 4862905"/>
              <a:gd name="connsiteX138" fmla="*/ 2795402 w 4016022"/>
              <a:gd name="connsiteY138" fmla="*/ 2201607 h 4862905"/>
              <a:gd name="connsiteX139" fmla="*/ 3126413 w 4016022"/>
              <a:gd name="connsiteY139" fmla="*/ 2269690 h 4862905"/>
              <a:gd name="connsiteX140" fmla="*/ 3262574 w 4016022"/>
              <a:gd name="connsiteY140" fmla="*/ 2330143 h 4862905"/>
              <a:gd name="connsiteX141" fmla="*/ 3521984 w 4016022"/>
              <a:gd name="connsiteY141" fmla="*/ 2499763 h 4862905"/>
              <a:gd name="connsiteX142" fmla="*/ 3755570 w 4016022"/>
              <a:gd name="connsiteY142" fmla="*/ 2789702 h 4862905"/>
              <a:gd name="connsiteX143" fmla="*/ 3838909 w 4016022"/>
              <a:gd name="connsiteY143" fmla="*/ 2951693 h 4862905"/>
              <a:gd name="connsiteX144" fmla="*/ 3906403 w 4016022"/>
              <a:gd name="connsiteY144" fmla="*/ 3166506 h 4862905"/>
              <a:gd name="connsiteX145" fmla="*/ 3914033 w 4016022"/>
              <a:gd name="connsiteY145" fmla="*/ 3482857 h 4862905"/>
              <a:gd name="connsiteX146" fmla="*/ 3876471 w 4016022"/>
              <a:gd name="connsiteY146" fmla="*/ 3678301 h 4862905"/>
              <a:gd name="connsiteX147" fmla="*/ 3842431 w 4016022"/>
              <a:gd name="connsiteY147" fmla="*/ 3746384 h 4862905"/>
              <a:gd name="connsiteX148" fmla="*/ 3763199 w 4016022"/>
              <a:gd name="connsiteY148" fmla="*/ 3889593 h 4862905"/>
              <a:gd name="connsiteX149" fmla="*/ 3676925 w 4016022"/>
              <a:gd name="connsiteY149" fmla="*/ 4017542 h 4862905"/>
              <a:gd name="connsiteX150" fmla="*/ 3627626 w 4016022"/>
              <a:gd name="connsiteY150" fmla="*/ 4085625 h 4862905"/>
              <a:gd name="connsiteX151" fmla="*/ 3537243 w 4016022"/>
              <a:gd name="connsiteY151" fmla="*/ 4190684 h 4862905"/>
              <a:gd name="connsiteX152" fmla="*/ 3465642 w 4016022"/>
              <a:gd name="connsiteY152" fmla="*/ 4258767 h 4862905"/>
              <a:gd name="connsiteX153" fmla="*/ 3345327 w 4016022"/>
              <a:gd name="connsiteY153" fmla="*/ 4360304 h 4862905"/>
              <a:gd name="connsiteX154" fmla="*/ 3160454 w 4016022"/>
              <a:gd name="connsiteY154" fmla="*/ 4484732 h 4862905"/>
              <a:gd name="connsiteX155" fmla="*/ 2983797 w 4016022"/>
              <a:gd name="connsiteY155" fmla="*/ 4578639 h 4862905"/>
              <a:gd name="connsiteX156" fmla="*/ 2825335 w 4016022"/>
              <a:gd name="connsiteY156" fmla="*/ 4639092 h 4862905"/>
              <a:gd name="connsiteX157" fmla="*/ 2700911 w 4016022"/>
              <a:gd name="connsiteY157" fmla="*/ 4688393 h 4862905"/>
              <a:gd name="connsiteX158" fmla="*/ 2610529 w 4016022"/>
              <a:gd name="connsiteY158" fmla="*/ 4718326 h 4862905"/>
              <a:gd name="connsiteX159" fmla="*/ 2471434 w 4016022"/>
              <a:gd name="connsiteY159" fmla="*/ 4755889 h 4862905"/>
              <a:gd name="connsiteX160" fmla="*/ 2331752 w 4016022"/>
              <a:gd name="connsiteY160" fmla="*/ 4782301 h 4862905"/>
              <a:gd name="connsiteX161" fmla="*/ 2230218 w 4016022"/>
              <a:gd name="connsiteY161" fmla="*/ 4797561 h 4862905"/>
              <a:gd name="connsiteX162" fmla="*/ 2064125 w 4016022"/>
              <a:gd name="connsiteY162" fmla="*/ 4819864 h 4862905"/>
              <a:gd name="connsiteX163" fmla="*/ 1940290 w 4016022"/>
              <a:gd name="connsiteY163" fmla="*/ 4835124 h 4862905"/>
              <a:gd name="connsiteX164" fmla="*/ 1842277 w 4016022"/>
              <a:gd name="connsiteY164" fmla="*/ 4838645 h 4862905"/>
              <a:gd name="connsiteX165" fmla="*/ 1808237 w 4016022"/>
              <a:gd name="connsiteY165" fmla="*/ 4838645 h 4862905"/>
              <a:gd name="connsiteX166" fmla="*/ 1623364 w 4016022"/>
              <a:gd name="connsiteY166" fmla="*/ 4846275 h 4862905"/>
              <a:gd name="connsiteX167" fmla="*/ 1578172 w 4016022"/>
              <a:gd name="connsiteY167" fmla="*/ 4842754 h 4862905"/>
              <a:gd name="connsiteX168" fmla="*/ 1537090 w 4016022"/>
              <a:gd name="connsiteY168" fmla="*/ 4846275 h 4862905"/>
              <a:gd name="connsiteX169" fmla="*/ 1507158 w 4016022"/>
              <a:gd name="connsiteY169" fmla="*/ 4831015 h 4862905"/>
              <a:gd name="connsiteX170" fmla="*/ 1495420 w 4016022"/>
              <a:gd name="connsiteY170" fmla="*/ 4816342 h 4862905"/>
              <a:gd name="connsiteX171" fmla="*/ 1484268 w 4016022"/>
              <a:gd name="connsiteY171" fmla="*/ 4812234 h 4862905"/>
              <a:gd name="connsiteX172" fmla="*/ 1457858 w 4016022"/>
              <a:gd name="connsiteY172" fmla="*/ 4816342 h 4862905"/>
              <a:gd name="connsiteX173" fmla="*/ 1465488 w 4016022"/>
              <a:gd name="connsiteY173" fmla="*/ 4838645 h 4862905"/>
              <a:gd name="connsiteX174" fmla="*/ 1454337 w 4016022"/>
              <a:gd name="connsiteY174" fmla="*/ 4850384 h 4862905"/>
              <a:gd name="connsiteX175" fmla="*/ 1439078 w 4016022"/>
              <a:gd name="connsiteY175" fmla="*/ 4838645 h 4862905"/>
              <a:gd name="connsiteX176" fmla="*/ 1423818 w 4016022"/>
              <a:gd name="connsiteY176" fmla="*/ 4831015 h 4862905"/>
              <a:gd name="connsiteX177" fmla="*/ 1409145 w 4016022"/>
              <a:gd name="connsiteY177" fmla="*/ 4835124 h 4862905"/>
              <a:gd name="connsiteX178" fmla="*/ 1367475 w 4016022"/>
              <a:gd name="connsiteY178" fmla="*/ 4819864 h 4862905"/>
              <a:gd name="connsiteX179" fmla="*/ 1405037 w 4016022"/>
              <a:gd name="connsiteY179" fmla="*/ 4823972 h 4862905"/>
              <a:gd name="connsiteX180" fmla="*/ 1423818 w 4016022"/>
              <a:gd name="connsiteY180" fmla="*/ 4823972 h 4862905"/>
              <a:gd name="connsiteX181" fmla="*/ 1431448 w 4016022"/>
              <a:gd name="connsiteY181" fmla="*/ 4819864 h 4862905"/>
              <a:gd name="connsiteX182" fmla="*/ 1427926 w 4016022"/>
              <a:gd name="connsiteY182" fmla="*/ 4812234 h 4862905"/>
              <a:gd name="connsiteX183" fmla="*/ 1397407 w 4016022"/>
              <a:gd name="connsiteY183" fmla="*/ 4804604 h 4862905"/>
              <a:gd name="connsiteX184" fmla="*/ 1333436 w 4016022"/>
              <a:gd name="connsiteY184" fmla="*/ 4804604 h 4862905"/>
              <a:gd name="connsiteX185" fmla="*/ 1295874 w 4016022"/>
              <a:gd name="connsiteY185" fmla="*/ 4789931 h 4862905"/>
              <a:gd name="connsiteX186" fmla="*/ 1288244 w 4016022"/>
              <a:gd name="connsiteY186" fmla="*/ 4785822 h 4862905"/>
              <a:gd name="connsiteX187" fmla="*/ 1246574 w 4016022"/>
              <a:gd name="connsiteY187" fmla="*/ 4778779 h 4862905"/>
              <a:gd name="connsiteX188" fmla="*/ 1235423 w 4016022"/>
              <a:gd name="connsiteY188" fmla="*/ 4782301 h 4862905"/>
              <a:gd name="connsiteX189" fmla="*/ 1220751 w 4016022"/>
              <a:gd name="connsiteY189" fmla="*/ 4782301 h 4862905"/>
              <a:gd name="connsiteX190" fmla="*/ 1235423 w 4016022"/>
              <a:gd name="connsiteY190" fmla="*/ 4804604 h 4862905"/>
              <a:gd name="connsiteX191" fmla="*/ 1224272 w 4016022"/>
              <a:gd name="connsiteY191" fmla="*/ 4808712 h 4862905"/>
              <a:gd name="connsiteX192" fmla="*/ 1216643 w 4016022"/>
              <a:gd name="connsiteY192" fmla="*/ 4812234 h 4862905"/>
              <a:gd name="connsiteX193" fmla="*/ 1216643 w 4016022"/>
              <a:gd name="connsiteY193" fmla="*/ 4823972 h 4862905"/>
              <a:gd name="connsiteX194" fmla="*/ 1209013 w 4016022"/>
              <a:gd name="connsiteY194" fmla="*/ 4816342 h 4862905"/>
              <a:gd name="connsiteX195" fmla="*/ 1197862 w 4016022"/>
              <a:gd name="connsiteY195" fmla="*/ 4797561 h 4862905"/>
              <a:gd name="connsiteX196" fmla="*/ 1190232 w 4016022"/>
              <a:gd name="connsiteY196" fmla="*/ 4785822 h 4862905"/>
              <a:gd name="connsiteX197" fmla="*/ 1171451 w 4016022"/>
              <a:gd name="connsiteY197" fmla="*/ 4767041 h 4862905"/>
              <a:gd name="connsiteX198" fmla="*/ 1092220 w 4016022"/>
              <a:gd name="connsiteY198" fmla="*/ 4729478 h 4862905"/>
              <a:gd name="connsiteX199" fmla="*/ 1085177 w 4016022"/>
              <a:gd name="connsiteY199" fmla="*/ 4729478 h 4862905"/>
              <a:gd name="connsiteX200" fmla="*/ 1081069 w 4016022"/>
              <a:gd name="connsiteY200" fmla="*/ 4740629 h 4862905"/>
              <a:gd name="connsiteX201" fmla="*/ 1085177 w 4016022"/>
              <a:gd name="connsiteY201" fmla="*/ 4752368 h 4862905"/>
              <a:gd name="connsiteX202" fmla="*/ 1047029 w 4016022"/>
              <a:gd name="connsiteY202" fmla="*/ 4755889 h 4862905"/>
              <a:gd name="connsiteX203" fmla="*/ 1088698 w 4016022"/>
              <a:gd name="connsiteY203" fmla="*/ 4774671 h 4862905"/>
              <a:gd name="connsiteX204" fmla="*/ 1073439 w 4016022"/>
              <a:gd name="connsiteY204" fmla="*/ 4785822 h 4862905"/>
              <a:gd name="connsiteX205" fmla="*/ 1186710 w 4016022"/>
              <a:gd name="connsiteY205" fmla="*/ 4808712 h 4862905"/>
              <a:gd name="connsiteX206" fmla="*/ 1085177 w 4016022"/>
              <a:gd name="connsiteY206" fmla="*/ 4812234 h 4862905"/>
              <a:gd name="connsiteX207" fmla="*/ 1152671 w 4016022"/>
              <a:gd name="connsiteY207" fmla="*/ 4835124 h 4862905"/>
              <a:gd name="connsiteX208" fmla="*/ 1115109 w 4016022"/>
              <a:gd name="connsiteY208" fmla="*/ 4831015 h 4862905"/>
              <a:gd name="connsiteX209" fmla="*/ 1130368 w 4016022"/>
              <a:gd name="connsiteY209" fmla="*/ 4846275 h 4862905"/>
              <a:gd name="connsiteX210" fmla="*/ 1149149 w 4016022"/>
              <a:gd name="connsiteY210" fmla="*/ 4861535 h 4862905"/>
              <a:gd name="connsiteX211" fmla="*/ 1111001 w 4016022"/>
              <a:gd name="connsiteY211" fmla="*/ 4853905 h 4862905"/>
              <a:gd name="connsiteX212" fmla="*/ 1103958 w 4016022"/>
              <a:gd name="connsiteY212" fmla="*/ 4846275 h 4862905"/>
              <a:gd name="connsiteX213" fmla="*/ 1077547 w 4016022"/>
              <a:gd name="connsiteY213" fmla="*/ 4846275 h 4862905"/>
              <a:gd name="connsiteX214" fmla="*/ 1054658 w 4016022"/>
              <a:gd name="connsiteY214" fmla="*/ 4827494 h 4862905"/>
              <a:gd name="connsiteX215" fmla="*/ 1039986 w 4016022"/>
              <a:gd name="connsiteY215" fmla="*/ 4819864 h 4862905"/>
              <a:gd name="connsiteX216" fmla="*/ 1013575 w 4016022"/>
              <a:gd name="connsiteY216" fmla="*/ 4808712 h 4862905"/>
              <a:gd name="connsiteX217" fmla="*/ 979535 w 4016022"/>
              <a:gd name="connsiteY217" fmla="*/ 4801082 h 4862905"/>
              <a:gd name="connsiteX218" fmla="*/ 945495 w 4016022"/>
              <a:gd name="connsiteY218" fmla="*/ 4804604 h 4862905"/>
              <a:gd name="connsiteX219" fmla="*/ 911455 w 4016022"/>
              <a:gd name="connsiteY219" fmla="*/ 4804604 h 4862905"/>
              <a:gd name="connsiteX220" fmla="*/ 896782 w 4016022"/>
              <a:gd name="connsiteY220" fmla="*/ 4804604 h 4862905"/>
              <a:gd name="connsiteX221" fmla="*/ 859221 w 4016022"/>
              <a:gd name="connsiteY221" fmla="*/ 4801082 h 4862905"/>
              <a:gd name="connsiteX222" fmla="*/ 828702 w 4016022"/>
              <a:gd name="connsiteY222" fmla="*/ 4793452 h 4862905"/>
              <a:gd name="connsiteX223" fmla="*/ 813443 w 4016022"/>
              <a:gd name="connsiteY223" fmla="*/ 4793452 h 4862905"/>
              <a:gd name="connsiteX224" fmla="*/ 791141 w 4016022"/>
              <a:gd name="connsiteY224" fmla="*/ 4785822 h 4862905"/>
              <a:gd name="connsiteX225" fmla="*/ 696650 w 4016022"/>
              <a:gd name="connsiteY225" fmla="*/ 4771149 h 4862905"/>
              <a:gd name="connsiteX226" fmla="*/ 659088 w 4016022"/>
              <a:gd name="connsiteY226" fmla="*/ 4752368 h 4862905"/>
              <a:gd name="connsiteX227" fmla="*/ 711909 w 4016022"/>
              <a:gd name="connsiteY227" fmla="*/ 4752368 h 4862905"/>
              <a:gd name="connsiteX228" fmla="*/ 685498 w 4016022"/>
              <a:gd name="connsiteY228" fmla="*/ 4733586 h 4862905"/>
              <a:gd name="connsiteX229" fmla="*/ 572814 w 4016022"/>
              <a:gd name="connsiteY229" fmla="*/ 4707175 h 4862905"/>
              <a:gd name="connsiteX230" fmla="*/ 501212 w 4016022"/>
              <a:gd name="connsiteY230" fmla="*/ 4688393 h 4862905"/>
              <a:gd name="connsiteX231" fmla="*/ 489474 w 4016022"/>
              <a:gd name="connsiteY231" fmla="*/ 4688393 h 4862905"/>
              <a:gd name="connsiteX232" fmla="*/ 467172 w 4016022"/>
              <a:gd name="connsiteY232" fmla="*/ 4680763 h 4862905"/>
              <a:gd name="connsiteX233" fmla="*/ 463063 w 4016022"/>
              <a:gd name="connsiteY233" fmla="*/ 4673133 h 4862905"/>
              <a:gd name="connsiteX234" fmla="*/ 470694 w 4016022"/>
              <a:gd name="connsiteY234" fmla="*/ 4669612 h 4862905"/>
              <a:gd name="connsiteX235" fmla="*/ 512363 w 4016022"/>
              <a:gd name="connsiteY235" fmla="*/ 4676655 h 4862905"/>
              <a:gd name="connsiteX236" fmla="*/ 519993 w 4016022"/>
              <a:gd name="connsiteY236" fmla="*/ 4673133 h 4862905"/>
              <a:gd name="connsiteX237" fmla="*/ 515885 w 4016022"/>
              <a:gd name="connsiteY237" fmla="*/ 4665504 h 4862905"/>
              <a:gd name="connsiteX238" fmla="*/ 474801 w 4016022"/>
              <a:gd name="connsiteY238" fmla="*/ 4639092 h 4862905"/>
              <a:gd name="connsiteX239" fmla="*/ 429610 w 4016022"/>
              <a:gd name="connsiteY239" fmla="*/ 4627941 h 4862905"/>
              <a:gd name="connsiteX240" fmla="*/ 392049 w 4016022"/>
              <a:gd name="connsiteY240" fmla="*/ 4612681 h 4862905"/>
              <a:gd name="connsiteX241" fmla="*/ 429610 w 4016022"/>
              <a:gd name="connsiteY241" fmla="*/ 4590378 h 4862905"/>
              <a:gd name="connsiteX242" fmla="*/ 437240 w 4016022"/>
              <a:gd name="connsiteY242" fmla="*/ 4578639 h 4862905"/>
              <a:gd name="connsiteX243" fmla="*/ 429610 w 4016022"/>
              <a:gd name="connsiteY243" fmla="*/ 4571596 h 4862905"/>
              <a:gd name="connsiteX244" fmla="*/ 403200 w 4016022"/>
              <a:gd name="connsiteY244" fmla="*/ 4563966 h 4862905"/>
              <a:gd name="connsiteX245" fmla="*/ 456021 w 4016022"/>
              <a:gd name="connsiteY245" fmla="*/ 4552815 h 4862905"/>
              <a:gd name="connsiteX246" fmla="*/ 456021 w 4016022"/>
              <a:gd name="connsiteY246" fmla="*/ 4522295 h 4862905"/>
              <a:gd name="connsiteX247" fmla="*/ 425502 w 4016022"/>
              <a:gd name="connsiteY247" fmla="*/ 4488253 h 4862905"/>
              <a:gd name="connsiteX248" fmla="*/ 395570 w 4016022"/>
              <a:gd name="connsiteY248" fmla="*/ 4465950 h 4862905"/>
              <a:gd name="connsiteX249" fmla="*/ 369160 w 4016022"/>
              <a:gd name="connsiteY249" fmla="*/ 4454799 h 4862905"/>
              <a:gd name="connsiteX250" fmla="*/ 369160 w 4016022"/>
              <a:gd name="connsiteY250" fmla="*/ 4443060 h 4862905"/>
              <a:gd name="connsiteX251" fmla="*/ 380311 w 4016022"/>
              <a:gd name="connsiteY251" fmla="*/ 4431909 h 4862905"/>
              <a:gd name="connsiteX252" fmla="*/ 380311 w 4016022"/>
              <a:gd name="connsiteY252" fmla="*/ 4394346 h 4862905"/>
              <a:gd name="connsiteX253" fmla="*/ 342749 w 4016022"/>
              <a:gd name="connsiteY253" fmla="*/ 4371456 h 4862905"/>
              <a:gd name="connsiteX254" fmla="*/ 282298 w 4016022"/>
              <a:gd name="connsiteY254" fmla="*/ 4352674 h 4862905"/>
              <a:gd name="connsiteX255" fmla="*/ 263518 w 4016022"/>
              <a:gd name="connsiteY255" fmla="*/ 4330371 h 4862905"/>
              <a:gd name="connsiteX256" fmla="*/ 275256 w 4016022"/>
              <a:gd name="connsiteY256" fmla="*/ 4319220 h 4862905"/>
              <a:gd name="connsiteX257" fmla="*/ 294036 w 4016022"/>
              <a:gd name="connsiteY257" fmla="*/ 4315111 h 4862905"/>
              <a:gd name="connsiteX258" fmla="*/ 275256 w 4016022"/>
              <a:gd name="connsiteY258" fmla="*/ 4292808 h 4862905"/>
              <a:gd name="connsiteX259" fmla="*/ 263518 w 4016022"/>
              <a:gd name="connsiteY259" fmla="*/ 4285178 h 4862905"/>
              <a:gd name="connsiteX260" fmla="*/ 230064 w 4016022"/>
              <a:gd name="connsiteY260" fmla="*/ 4266397 h 4862905"/>
              <a:gd name="connsiteX261" fmla="*/ 218327 w 4016022"/>
              <a:gd name="connsiteY261" fmla="*/ 4266397 h 4862905"/>
              <a:gd name="connsiteX262" fmla="*/ 169614 w 4016022"/>
              <a:gd name="connsiteY262" fmla="*/ 4262288 h 4862905"/>
              <a:gd name="connsiteX263" fmla="*/ 158463 w 4016022"/>
              <a:gd name="connsiteY263" fmla="*/ 4232355 h 4862905"/>
              <a:gd name="connsiteX264" fmla="*/ 139095 w 4016022"/>
              <a:gd name="connsiteY264" fmla="*/ 4209466 h 4862905"/>
              <a:gd name="connsiteX265" fmla="*/ 132052 w 4016022"/>
              <a:gd name="connsiteY265" fmla="*/ 4209466 h 4862905"/>
              <a:gd name="connsiteX266" fmla="*/ 132052 w 4016022"/>
              <a:gd name="connsiteY266" fmla="*/ 4228247 h 4862905"/>
              <a:gd name="connsiteX267" fmla="*/ 127944 w 4016022"/>
              <a:gd name="connsiteY267" fmla="*/ 4247615 h 4862905"/>
              <a:gd name="connsiteX268" fmla="*/ 116793 w 4016022"/>
              <a:gd name="connsiteY268" fmla="*/ 4247615 h 4862905"/>
              <a:gd name="connsiteX269" fmla="*/ 113272 w 4016022"/>
              <a:gd name="connsiteY269" fmla="*/ 4239985 h 4862905"/>
              <a:gd name="connsiteX270" fmla="*/ 132052 w 4016022"/>
              <a:gd name="connsiteY270" fmla="*/ 4194792 h 4862905"/>
              <a:gd name="connsiteX271" fmla="*/ 86861 w 4016022"/>
              <a:gd name="connsiteY271" fmla="*/ 4179532 h 4862905"/>
              <a:gd name="connsiteX272" fmla="*/ 90382 w 4016022"/>
              <a:gd name="connsiteY272" fmla="*/ 4164272 h 4862905"/>
              <a:gd name="connsiteX273" fmla="*/ 86861 w 4016022"/>
              <a:gd name="connsiteY273" fmla="*/ 4157229 h 4862905"/>
              <a:gd name="connsiteX274" fmla="*/ 37562 w 4016022"/>
              <a:gd name="connsiteY274" fmla="*/ 4130818 h 4862905"/>
              <a:gd name="connsiteX275" fmla="*/ 29932 w 4016022"/>
              <a:gd name="connsiteY275" fmla="*/ 4119079 h 4862905"/>
              <a:gd name="connsiteX276" fmla="*/ 41083 w 4016022"/>
              <a:gd name="connsiteY276" fmla="*/ 4115558 h 4862905"/>
              <a:gd name="connsiteX277" fmla="*/ 48713 w 4016022"/>
              <a:gd name="connsiteY277" fmla="*/ 4115558 h 4862905"/>
              <a:gd name="connsiteX278" fmla="*/ 79232 w 4016022"/>
              <a:gd name="connsiteY278" fmla="*/ 4115558 h 4862905"/>
              <a:gd name="connsiteX279" fmla="*/ 86861 w 4016022"/>
              <a:gd name="connsiteY279" fmla="*/ 4137861 h 4862905"/>
              <a:gd name="connsiteX280" fmla="*/ 98012 w 4016022"/>
              <a:gd name="connsiteY280" fmla="*/ 4107928 h 4862905"/>
              <a:gd name="connsiteX281" fmla="*/ 63972 w 4016022"/>
              <a:gd name="connsiteY281" fmla="*/ 4107928 h 4862905"/>
              <a:gd name="connsiteX282" fmla="*/ 56342 w 4016022"/>
              <a:gd name="connsiteY282" fmla="*/ 4100298 h 4862905"/>
              <a:gd name="connsiteX283" fmla="*/ 63972 w 4016022"/>
              <a:gd name="connsiteY283" fmla="*/ 4092668 h 4862905"/>
              <a:gd name="connsiteX284" fmla="*/ 82753 w 4016022"/>
              <a:gd name="connsiteY284" fmla="*/ 4092668 h 4862905"/>
              <a:gd name="connsiteX285" fmla="*/ 86861 w 4016022"/>
              <a:gd name="connsiteY285" fmla="*/ 4073887 h 4862905"/>
              <a:gd name="connsiteX286" fmla="*/ 82753 w 4016022"/>
              <a:gd name="connsiteY286" fmla="*/ 4066843 h 4862905"/>
              <a:gd name="connsiteX287" fmla="*/ 67493 w 4016022"/>
              <a:gd name="connsiteY287" fmla="*/ 4051583 h 4862905"/>
              <a:gd name="connsiteX288" fmla="*/ 45191 w 4016022"/>
              <a:gd name="connsiteY288" fmla="*/ 4043954 h 4862905"/>
              <a:gd name="connsiteX289" fmla="*/ 29932 w 4016022"/>
              <a:gd name="connsiteY289" fmla="*/ 4017542 h 4862905"/>
              <a:gd name="connsiteX290" fmla="*/ 0 w 4016022"/>
              <a:gd name="connsiteY290" fmla="*/ 3987609 h 4862905"/>
              <a:gd name="connsiteX291" fmla="*/ 11151 w 4016022"/>
              <a:gd name="connsiteY291" fmla="*/ 3961198 h 4862905"/>
              <a:gd name="connsiteX292" fmla="*/ 41083 w 4016022"/>
              <a:gd name="connsiteY292" fmla="*/ 3904853 h 4862905"/>
              <a:gd name="connsiteX293" fmla="*/ 34040 w 4016022"/>
              <a:gd name="connsiteY293" fmla="*/ 3874333 h 4862905"/>
              <a:gd name="connsiteX294" fmla="*/ 29932 w 4016022"/>
              <a:gd name="connsiteY294" fmla="*/ 3863182 h 4862905"/>
              <a:gd name="connsiteX295" fmla="*/ 45191 w 4016022"/>
              <a:gd name="connsiteY295" fmla="*/ 3836770 h 4862905"/>
              <a:gd name="connsiteX296" fmla="*/ 71601 w 4016022"/>
              <a:gd name="connsiteY296" fmla="*/ 3776317 h 4862905"/>
              <a:gd name="connsiteX297" fmla="*/ 105642 w 4016022"/>
              <a:gd name="connsiteY297" fmla="*/ 3712343 h 4862905"/>
              <a:gd name="connsiteX298" fmla="*/ 120314 w 4016022"/>
              <a:gd name="connsiteY298" fmla="*/ 3682410 h 4862905"/>
              <a:gd name="connsiteX299" fmla="*/ 139095 w 4016022"/>
              <a:gd name="connsiteY299" fmla="*/ 3651890 h 4862905"/>
              <a:gd name="connsiteX300" fmla="*/ 150833 w 4016022"/>
              <a:gd name="connsiteY300" fmla="*/ 3637217 h 4862905"/>
              <a:gd name="connsiteX301" fmla="*/ 184873 w 4016022"/>
              <a:gd name="connsiteY301" fmla="*/ 3633108 h 4862905"/>
              <a:gd name="connsiteX302" fmla="*/ 191916 w 4016022"/>
              <a:gd name="connsiteY302" fmla="*/ 3640738 h 4862905"/>
              <a:gd name="connsiteX303" fmla="*/ 210697 w 4016022"/>
              <a:gd name="connsiteY303" fmla="*/ 3633108 h 4862905"/>
              <a:gd name="connsiteX304" fmla="*/ 230064 w 4016022"/>
              <a:gd name="connsiteY304" fmla="*/ 3587915 h 4862905"/>
              <a:gd name="connsiteX305" fmla="*/ 244737 w 4016022"/>
              <a:gd name="connsiteY305" fmla="*/ 3569134 h 4862905"/>
              <a:gd name="connsiteX306" fmla="*/ 259997 w 4016022"/>
              <a:gd name="connsiteY306" fmla="*/ 3584394 h 4862905"/>
              <a:gd name="connsiteX307" fmla="*/ 312817 w 4016022"/>
              <a:gd name="connsiteY307" fmla="*/ 3599654 h 4862905"/>
              <a:gd name="connsiteX308" fmla="*/ 342749 w 4016022"/>
              <a:gd name="connsiteY308" fmla="*/ 3606697 h 4862905"/>
              <a:gd name="connsiteX309" fmla="*/ 361530 w 4016022"/>
              <a:gd name="connsiteY309" fmla="*/ 3610805 h 4862905"/>
              <a:gd name="connsiteX310" fmla="*/ 399092 w 4016022"/>
              <a:gd name="connsiteY310" fmla="*/ 3592024 h 4862905"/>
              <a:gd name="connsiteX311" fmla="*/ 437240 w 4016022"/>
              <a:gd name="connsiteY311" fmla="*/ 3573242 h 4862905"/>
              <a:gd name="connsiteX312" fmla="*/ 459542 w 4016022"/>
              <a:gd name="connsiteY312" fmla="*/ 3565612 h 4862905"/>
              <a:gd name="connsiteX313" fmla="*/ 493582 w 4016022"/>
              <a:gd name="connsiteY313" fmla="*/ 3557983 h 4862905"/>
              <a:gd name="connsiteX314" fmla="*/ 519993 w 4016022"/>
              <a:gd name="connsiteY314" fmla="*/ 3580286 h 4862905"/>
              <a:gd name="connsiteX315" fmla="*/ 542295 w 4016022"/>
              <a:gd name="connsiteY315" fmla="*/ 3595545 h 4862905"/>
              <a:gd name="connsiteX316" fmla="*/ 587486 w 4016022"/>
              <a:gd name="connsiteY316" fmla="*/ 3603175 h 4862905"/>
              <a:gd name="connsiteX317" fmla="*/ 595116 w 4016022"/>
              <a:gd name="connsiteY317" fmla="*/ 3603175 h 4862905"/>
              <a:gd name="connsiteX318" fmla="*/ 677869 w 4016022"/>
              <a:gd name="connsiteY318" fmla="*/ 3621957 h 4862905"/>
              <a:gd name="connsiteX319" fmla="*/ 806400 w 4016022"/>
              <a:gd name="connsiteY319" fmla="*/ 3644847 h 4862905"/>
              <a:gd name="connsiteX320" fmla="*/ 825181 w 4016022"/>
              <a:gd name="connsiteY320" fmla="*/ 3648368 h 4862905"/>
              <a:gd name="connsiteX321" fmla="*/ 851591 w 4016022"/>
              <a:gd name="connsiteY321" fmla="*/ 3648368 h 4862905"/>
              <a:gd name="connsiteX322" fmla="*/ 1024726 w 4016022"/>
              <a:gd name="connsiteY322" fmla="*/ 3640738 h 4862905"/>
              <a:gd name="connsiteX323" fmla="*/ 1227794 w 4016022"/>
              <a:gd name="connsiteY323" fmla="*/ 3648368 h 4862905"/>
              <a:gd name="connsiteX324" fmla="*/ 1503049 w 4016022"/>
              <a:gd name="connsiteY324" fmla="*/ 3644847 h 4862905"/>
              <a:gd name="connsiteX325" fmla="*/ 1713746 w 4016022"/>
              <a:gd name="connsiteY325" fmla="*/ 3621957 h 4862905"/>
              <a:gd name="connsiteX326" fmla="*/ 1849320 w 4016022"/>
              <a:gd name="connsiteY326" fmla="*/ 3610805 h 4862905"/>
              <a:gd name="connsiteX327" fmla="*/ 1936181 w 4016022"/>
              <a:gd name="connsiteY327" fmla="*/ 3595545 h 4862905"/>
              <a:gd name="connsiteX328" fmla="*/ 1992524 w 4016022"/>
              <a:gd name="connsiteY328" fmla="*/ 3587915 h 4862905"/>
              <a:gd name="connsiteX329" fmla="*/ 2169768 w 4016022"/>
              <a:gd name="connsiteY329" fmla="*/ 3546831 h 4862905"/>
              <a:gd name="connsiteX330" fmla="*/ 2185027 w 4016022"/>
              <a:gd name="connsiteY330" fmla="*/ 3539201 h 4862905"/>
              <a:gd name="connsiteX331" fmla="*/ 2214959 w 4016022"/>
              <a:gd name="connsiteY331" fmla="*/ 3523941 h 4862905"/>
              <a:gd name="connsiteX332" fmla="*/ 2226110 w 4016022"/>
              <a:gd name="connsiteY332" fmla="*/ 3520420 h 4862905"/>
              <a:gd name="connsiteX333" fmla="*/ 2226110 w 4016022"/>
              <a:gd name="connsiteY333" fmla="*/ 3501638 h 4862905"/>
              <a:gd name="connsiteX334" fmla="*/ 2271301 w 4016022"/>
              <a:gd name="connsiteY334" fmla="*/ 3489900 h 4862905"/>
              <a:gd name="connsiteX335" fmla="*/ 2312971 w 4016022"/>
              <a:gd name="connsiteY335" fmla="*/ 3475227 h 4862905"/>
              <a:gd name="connsiteX336" fmla="*/ 2565338 w 4016022"/>
              <a:gd name="connsiteY336" fmla="*/ 3377211 h 4862905"/>
              <a:gd name="connsiteX337" fmla="*/ 2584118 w 4016022"/>
              <a:gd name="connsiteY337" fmla="*/ 3354321 h 4862905"/>
              <a:gd name="connsiteX338" fmla="*/ 2595269 w 4016022"/>
              <a:gd name="connsiteY338" fmla="*/ 3350799 h 4862905"/>
              <a:gd name="connsiteX339" fmla="*/ 2640461 w 4016022"/>
              <a:gd name="connsiteY339" fmla="*/ 3328496 h 4862905"/>
              <a:gd name="connsiteX340" fmla="*/ 2926868 w 4016022"/>
              <a:gd name="connsiteY340" fmla="*/ 3177658 h 4862905"/>
              <a:gd name="connsiteX341" fmla="*/ 3092961 w 4016022"/>
              <a:gd name="connsiteY341" fmla="*/ 3042079 h 4862905"/>
              <a:gd name="connsiteX342" fmla="*/ 3190972 w 4016022"/>
              <a:gd name="connsiteY342" fmla="*/ 2925281 h 4862905"/>
              <a:gd name="connsiteX343" fmla="*/ 3232055 w 4016022"/>
              <a:gd name="connsiteY343" fmla="*/ 2864828 h 4862905"/>
              <a:gd name="connsiteX344" fmla="*/ 3266096 w 4016022"/>
              <a:gd name="connsiteY344" fmla="*/ 2759183 h 4862905"/>
              <a:gd name="connsiteX345" fmla="*/ 3254945 w 4016022"/>
              <a:gd name="connsiteY345" fmla="*/ 2729250 h 4862905"/>
              <a:gd name="connsiteX346" fmla="*/ 3179235 w 4016022"/>
              <a:gd name="connsiteY346" fmla="*/ 2665275 h 4862905"/>
              <a:gd name="connsiteX347" fmla="*/ 3085331 w 4016022"/>
              <a:gd name="connsiteY347" fmla="*/ 2612452 h 4862905"/>
              <a:gd name="connsiteX348" fmla="*/ 2998470 w 4016022"/>
              <a:gd name="connsiteY348" fmla="*/ 2574889 h 4862905"/>
              <a:gd name="connsiteX349" fmla="*/ 2994948 w 4016022"/>
              <a:gd name="connsiteY349" fmla="*/ 2570781 h 4862905"/>
              <a:gd name="connsiteX350" fmla="*/ 2848223 w 4016022"/>
              <a:gd name="connsiteY350" fmla="*/ 2514436 h 4862905"/>
              <a:gd name="connsiteX351" fmla="*/ 2832964 w 4016022"/>
              <a:gd name="connsiteY351" fmla="*/ 2506806 h 4862905"/>
              <a:gd name="connsiteX352" fmla="*/ 2719692 w 4016022"/>
              <a:gd name="connsiteY352" fmla="*/ 2450462 h 4862905"/>
              <a:gd name="connsiteX353" fmla="*/ 2666871 w 4016022"/>
              <a:gd name="connsiteY353" fmla="*/ 2424050 h 4862905"/>
              <a:gd name="connsiteX354" fmla="*/ 2452066 w 4016022"/>
              <a:gd name="connsiteY354" fmla="*/ 2378857 h 4862905"/>
              <a:gd name="connsiteX355" fmla="*/ 2381051 w 4016022"/>
              <a:gd name="connsiteY355" fmla="*/ 2382379 h 4862905"/>
              <a:gd name="connsiteX356" fmla="*/ 2361683 w 4016022"/>
              <a:gd name="connsiteY356" fmla="*/ 2382379 h 4862905"/>
              <a:gd name="connsiteX357" fmla="*/ 2203807 w 4016022"/>
              <a:gd name="connsiteY357" fmla="*/ 2394117 h 4862905"/>
              <a:gd name="connsiteX358" fmla="*/ 2155095 w 4016022"/>
              <a:gd name="connsiteY358" fmla="*/ 2394117 h 4862905"/>
              <a:gd name="connsiteX359" fmla="*/ 2083493 w 4016022"/>
              <a:gd name="connsiteY359" fmla="*/ 2397639 h 4862905"/>
              <a:gd name="connsiteX360" fmla="*/ 2023042 w 4016022"/>
              <a:gd name="connsiteY360" fmla="*/ 2401747 h 4862905"/>
              <a:gd name="connsiteX361" fmla="*/ 1890990 w 4016022"/>
              <a:gd name="connsiteY361" fmla="*/ 2397639 h 4862905"/>
              <a:gd name="connsiteX362" fmla="*/ 1774197 w 4016022"/>
              <a:gd name="connsiteY362" fmla="*/ 2390009 h 4862905"/>
              <a:gd name="connsiteX363" fmla="*/ 1751895 w 4016022"/>
              <a:gd name="connsiteY363" fmla="*/ 2394117 h 4862905"/>
              <a:gd name="connsiteX364" fmla="*/ 1725484 w 4016022"/>
              <a:gd name="connsiteY364" fmla="*/ 2394117 h 4862905"/>
              <a:gd name="connsiteX365" fmla="*/ 1691444 w 4016022"/>
              <a:gd name="connsiteY365" fmla="*/ 2405269 h 4862905"/>
              <a:gd name="connsiteX366" fmla="*/ 1676185 w 4016022"/>
              <a:gd name="connsiteY366" fmla="*/ 2405269 h 4862905"/>
              <a:gd name="connsiteX367" fmla="*/ 1537090 w 4016022"/>
              <a:gd name="connsiteY367" fmla="*/ 2390009 h 4862905"/>
              <a:gd name="connsiteX368" fmla="*/ 1473117 w 4016022"/>
              <a:gd name="connsiteY368" fmla="*/ 2382379 h 4862905"/>
              <a:gd name="connsiteX369" fmla="*/ 1378627 w 4016022"/>
              <a:gd name="connsiteY369" fmla="*/ 2367706 h 4862905"/>
              <a:gd name="connsiteX370" fmla="*/ 1303504 w 4016022"/>
              <a:gd name="connsiteY370" fmla="*/ 2363597 h 4862905"/>
              <a:gd name="connsiteX371" fmla="*/ 1250683 w 4016022"/>
              <a:gd name="connsiteY371" fmla="*/ 2360076 h 4862905"/>
              <a:gd name="connsiteX372" fmla="*/ 1194340 w 4016022"/>
              <a:gd name="connsiteY372" fmla="*/ 2356554 h 4862905"/>
              <a:gd name="connsiteX373" fmla="*/ 1085177 w 4016022"/>
              <a:gd name="connsiteY373" fmla="*/ 2318405 h 4862905"/>
              <a:gd name="connsiteX374" fmla="*/ 960755 w 4016022"/>
              <a:gd name="connsiteY374" fmla="*/ 2262060 h 4862905"/>
              <a:gd name="connsiteX375" fmla="*/ 836332 w 4016022"/>
              <a:gd name="connsiteY375" fmla="*/ 2179304 h 4862905"/>
              <a:gd name="connsiteX376" fmla="*/ 806400 w 4016022"/>
              <a:gd name="connsiteY376" fmla="*/ 2152893 h 4862905"/>
              <a:gd name="connsiteX377" fmla="*/ 775881 w 4016022"/>
              <a:gd name="connsiteY377" fmla="*/ 2126481 h 4862905"/>
              <a:gd name="connsiteX378" fmla="*/ 734798 w 4016022"/>
              <a:gd name="connsiteY378" fmla="*/ 2077767 h 4862905"/>
              <a:gd name="connsiteX379" fmla="*/ 711909 w 4016022"/>
              <a:gd name="connsiteY379" fmla="*/ 2028465 h 4862905"/>
              <a:gd name="connsiteX380" fmla="*/ 700758 w 4016022"/>
              <a:gd name="connsiteY380" fmla="*/ 1998532 h 4862905"/>
              <a:gd name="connsiteX381" fmla="*/ 689607 w 4016022"/>
              <a:gd name="connsiteY381" fmla="*/ 1983272 h 4862905"/>
              <a:gd name="connsiteX382" fmla="*/ 647937 w 4016022"/>
              <a:gd name="connsiteY382" fmla="*/ 1783719 h 4862905"/>
              <a:gd name="connsiteX383" fmla="*/ 647937 w 4016022"/>
              <a:gd name="connsiteY383" fmla="*/ 1508453 h 4862905"/>
              <a:gd name="connsiteX384" fmla="*/ 663197 w 4016022"/>
              <a:gd name="connsiteY384" fmla="*/ 1444478 h 4862905"/>
              <a:gd name="connsiteX385" fmla="*/ 681977 w 4016022"/>
              <a:gd name="connsiteY385" fmla="*/ 1372874 h 4862905"/>
              <a:gd name="connsiteX386" fmla="*/ 715430 w 4016022"/>
              <a:gd name="connsiteY386" fmla="*/ 1256077 h 4862905"/>
              <a:gd name="connsiteX387" fmla="*/ 772360 w 4016022"/>
              <a:gd name="connsiteY387" fmla="*/ 1105825 h 4862905"/>
              <a:gd name="connsiteX388" fmla="*/ 806400 w 4016022"/>
              <a:gd name="connsiteY388" fmla="*/ 1048893 h 4862905"/>
              <a:gd name="connsiteX389" fmla="*/ 809922 w 4016022"/>
              <a:gd name="connsiteY389" fmla="*/ 1045372 h 4862905"/>
              <a:gd name="connsiteX390" fmla="*/ 847483 w 4016022"/>
              <a:gd name="connsiteY390" fmla="*/ 989027 h 4862905"/>
              <a:gd name="connsiteX391" fmla="*/ 885044 w 4016022"/>
              <a:gd name="connsiteY391" fmla="*/ 924466 h 4862905"/>
              <a:gd name="connsiteX392" fmla="*/ 904412 w 4016022"/>
              <a:gd name="connsiteY392" fmla="*/ 894533 h 4862905"/>
              <a:gd name="connsiteX393" fmla="*/ 915563 w 4016022"/>
              <a:gd name="connsiteY393" fmla="*/ 905684 h 4862905"/>
              <a:gd name="connsiteX394" fmla="*/ 968384 w 4016022"/>
              <a:gd name="connsiteY394" fmla="*/ 864600 h 4862905"/>
              <a:gd name="connsiteX395" fmla="*/ 971905 w 4016022"/>
              <a:gd name="connsiteY395" fmla="*/ 860491 h 4862905"/>
              <a:gd name="connsiteX396" fmla="*/ 1024726 w 4016022"/>
              <a:gd name="connsiteY396" fmla="*/ 807669 h 4862905"/>
              <a:gd name="connsiteX397" fmla="*/ 1194340 w 4016022"/>
              <a:gd name="connsiteY397" fmla="*/ 646265 h 4862905"/>
              <a:gd name="connsiteX398" fmla="*/ 1307025 w 4016022"/>
              <a:gd name="connsiteY398" fmla="*/ 559401 h 4862905"/>
              <a:gd name="connsiteX399" fmla="*/ 1423818 w 4016022"/>
              <a:gd name="connsiteY399" fmla="*/ 480166 h 4862905"/>
              <a:gd name="connsiteX400" fmla="*/ 1491898 w 4016022"/>
              <a:gd name="connsiteY400" fmla="*/ 439081 h 4862905"/>
              <a:gd name="connsiteX401" fmla="*/ 1563500 w 4016022"/>
              <a:gd name="connsiteY401" fmla="*/ 405040 h 4862905"/>
              <a:gd name="connsiteX402" fmla="*/ 1578172 w 4016022"/>
              <a:gd name="connsiteY402" fmla="*/ 397410 h 4862905"/>
              <a:gd name="connsiteX403" fmla="*/ 1623364 w 4016022"/>
              <a:gd name="connsiteY403" fmla="*/ 374520 h 4862905"/>
              <a:gd name="connsiteX404" fmla="*/ 1691444 w 4016022"/>
              <a:gd name="connsiteY404" fmla="*/ 329327 h 4862905"/>
              <a:gd name="connsiteX405" fmla="*/ 1755416 w 4016022"/>
              <a:gd name="connsiteY405" fmla="*/ 302916 h 4862905"/>
              <a:gd name="connsiteX406" fmla="*/ 1792978 w 4016022"/>
              <a:gd name="connsiteY406" fmla="*/ 291765 h 4862905"/>
              <a:gd name="connsiteX407" fmla="*/ 1898620 w 4016022"/>
              <a:gd name="connsiteY407" fmla="*/ 250680 h 4862905"/>
              <a:gd name="connsiteX408" fmla="*/ 1996632 w 4016022"/>
              <a:gd name="connsiteY408" fmla="*/ 216638 h 4862905"/>
              <a:gd name="connsiteX409" fmla="*/ 2098166 w 4016022"/>
              <a:gd name="connsiteY409" fmla="*/ 182597 h 4862905"/>
              <a:gd name="connsiteX410" fmla="*/ 2162138 w 4016022"/>
              <a:gd name="connsiteY410" fmla="*/ 159707 h 4862905"/>
              <a:gd name="connsiteX411" fmla="*/ 2200286 w 4016022"/>
              <a:gd name="connsiteY411" fmla="*/ 152664 h 4862905"/>
              <a:gd name="connsiteX412" fmla="*/ 2271301 w 4016022"/>
              <a:gd name="connsiteY412" fmla="*/ 129774 h 4862905"/>
              <a:gd name="connsiteX413" fmla="*/ 2324122 w 4016022"/>
              <a:gd name="connsiteY413" fmla="*/ 118623 h 4862905"/>
              <a:gd name="connsiteX414" fmla="*/ 2655720 w 4016022"/>
              <a:gd name="connsiteY414" fmla="*/ 43497 h 4862905"/>
              <a:gd name="connsiteX415" fmla="*/ 2828856 w 4016022"/>
              <a:gd name="connsiteY415" fmla="*/ 12977 h 4862905"/>
              <a:gd name="connsiteX416" fmla="*/ 2972059 w 4016022"/>
              <a:gd name="connsiteY416" fmla="*/ 1825 h 4862905"/>
              <a:gd name="connsiteX417" fmla="*/ 3034270 w 4016022"/>
              <a:gd name="connsiteY417" fmla="*/ 285 h 4862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Lst>
            <a:rect l="l" t="t" r="r" b="b"/>
            <a:pathLst>
              <a:path w="4016022" h="4862905">
                <a:moveTo>
                  <a:pt x="456021" y="4582748"/>
                </a:moveTo>
                <a:cubicBezTo>
                  <a:pt x="470694" y="4612681"/>
                  <a:pt x="474801" y="4612681"/>
                  <a:pt x="501212" y="4598008"/>
                </a:cubicBezTo>
                <a:cubicBezTo>
                  <a:pt x="485953" y="4586269"/>
                  <a:pt x="470694" y="4586269"/>
                  <a:pt x="456021" y="4582748"/>
                </a:cubicBezTo>
                <a:close/>
                <a:moveTo>
                  <a:pt x="173677" y="3651716"/>
                </a:moveTo>
                <a:cubicBezTo>
                  <a:pt x="169798" y="3653724"/>
                  <a:pt x="165505" y="3661428"/>
                  <a:pt x="165505" y="3667150"/>
                </a:cubicBezTo>
                <a:cubicBezTo>
                  <a:pt x="165505" y="3678301"/>
                  <a:pt x="180765" y="3671258"/>
                  <a:pt x="188395" y="3678301"/>
                </a:cubicBezTo>
                <a:cubicBezTo>
                  <a:pt x="191916" y="3682410"/>
                  <a:pt x="196024" y="3671258"/>
                  <a:pt x="196024" y="3667150"/>
                </a:cubicBezTo>
                <a:cubicBezTo>
                  <a:pt x="196024" y="3651890"/>
                  <a:pt x="180765" y="3655998"/>
                  <a:pt x="177244" y="3651890"/>
                </a:cubicBezTo>
                <a:cubicBezTo>
                  <a:pt x="176217" y="3651010"/>
                  <a:pt x="174969" y="3651046"/>
                  <a:pt x="173677" y="3651716"/>
                </a:cubicBezTo>
                <a:close/>
                <a:moveTo>
                  <a:pt x="3034270" y="285"/>
                </a:moveTo>
                <a:cubicBezTo>
                  <a:pt x="3054958" y="798"/>
                  <a:pt x="3075647" y="1825"/>
                  <a:pt x="3096482" y="1825"/>
                </a:cubicBezTo>
                <a:cubicBezTo>
                  <a:pt x="3126413" y="-2283"/>
                  <a:pt x="3156932" y="5347"/>
                  <a:pt x="3190972" y="9455"/>
                </a:cubicBezTo>
                <a:cubicBezTo>
                  <a:pt x="3224426" y="12977"/>
                  <a:pt x="3262574" y="17085"/>
                  <a:pt x="3296028" y="12977"/>
                </a:cubicBezTo>
                <a:cubicBezTo>
                  <a:pt x="3326547" y="9455"/>
                  <a:pt x="3356478" y="12977"/>
                  <a:pt x="3386410" y="12977"/>
                </a:cubicBezTo>
                <a:cubicBezTo>
                  <a:pt x="3469750" y="20607"/>
                  <a:pt x="3548394" y="31758"/>
                  <a:pt x="3627626" y="47018"/>
                </a:cubicBezTo>
                <a:cubicBezTo>
                  <a:pt x="3654036" y="50540"/>
                  <a:pt x="3680447" y="54648"/>
                  <a:pt x="3706857" y="54648"/>
                </a:cubicBezTo>
                <a:cubicBezTo>
                  <a:pt x="3710379" y="50540"/>
                  <a:pt x="3718009" y="50540"/>
                  <a:pt x="3718009" y="54648"/>
                </a:cubicBezTo>
                <a:cubicBezTo>
                  <a:pt x="3725638" y="65800"/>
                  <a:pt x="3740897" y="62278"/>
                  <a:pt x="3752048" y="65800"/>
                </a:cubicBezTo>
                <a:cubicBezTo>
                  <a:pt x="3763199" y="65800"/>
                  <a:pt x="3770829" y="73430"/>
                  <a:pt x="3778459" y="81060"/>
                </a:cubicBezTo>
                <a:cubicBezTo>
                  <a:pt x="3789610" y="95733"/>
                  <a:pt x="3800761" y="110993"/>
                  <a:pt x="3816021" y="118623"/>
                </a:cubicBezTo>
                <a:cubicBezTo>
                  <a:pt x="3823650" y="122144"/>
                  <a:pt x="3823650" y="129774"/>
                  <a:pt x="3827172" y="137404"/>
                </a:cubicBezTo>
                <a:cubicBezTo>
                  <a:pt x="3831280" y="145034"/>
                  <a:pt x="3838909" y="152664"/>
                  <a:pt x="3842431" y="156185"/>
                </a:cubicBezTo>
                <a:cubicBezTo>
                  <a:pt x="3850061" y="167337"/>
                  <a:pt x="3861212" y="159707"/>
                  <a:pt x="3868842" y="159707"/>
                </a:cubicBezTo>
                <a:cubicBezTo>
                  <a:pt x="3872363" y="156185"/>
                  <a:pt x="3876471" y="159707"/>
                  <a:pt x="3879993" y="163816"/>
                </a:cubicBezTo>
                <a:cubicBezTo>
                  <a:pt x="3879993" y="171446"/>
                  <a:pt x="3884101" y="179076"/>
                  <a:pt x="3884101" y="186118"/>
                </a:cubicBezTo>
                <a:cubicBezTo>
                  <a:pt x="3887622" y="216638"/>
                  <a:pt x="3895252" y="246571"/>
                  <a:pt x="3910512" y="269461"/>
                </a:cubicBezTo>
                <a:cubicBezTo>
                  <a:pt x="3921663" y="288243"/>
                  <a:pt x="3925183" y="310546"/>
                  <a:pt x="3940443" y="325806"/>
                </a:cubicBezTo>
                <a:cubicBezTo>
                  <a:pt x="3940443" y="329327"/>
                  <a:pt x="3940443" y="333436"/>
                  <a:pt x="3943964" y="336957"/>
                </a:cubicBezTo>
                <a:cubicBezTo>
                  <a:pt x="3951594" y="378628"/>
                  <a:pt x="3955702" y="423822"/>
                  <a:pt x="3966853" y="461384"/>
                </a:cubicBezTo>
                <a:cubicBezTo>
                  <a:pt x="3974483" y="484275"/>
                  <a:pt x="3974483" y="503056"/>
                  <a:pt x="3974483" y="525359"/>
                </a:cubicBezTo>
                <a:cubicBezTo>
                  <a:pt x="3978005" y="548249"/>
                  <a:pt x="3982113" y="567031"/>
                  <a:pt x="3982113" y="589334"/>
                </a:cubicBezTo>
                <a:cubicBezTo>
                  <a:pt x="3985634" y="612224"/>
                  <a:pt x="3985634" y="634527"/>
                  <a:pt x="3989156" y="657417"/>
                </a:cubicBezTo>
                <a:cubicBezTo>
                  <a:pt x="3989156" y="665047"/>
                  <a:pt x="3989156" y="672090"/>
                  <a:pt x="3989156" y="679720"/>
                </a:cubicBezTo>
                <a:cubicBezTo>
                  <a:pt x="3989156" y="687350"/>
                  <a:pt x="3989156" y="694980"/>
                  <a:pt x="3993264" y="706131"/>
                </a:cubicBezTo>
                <a:cubicBezTo>
                  <a:pt x="4027304" y="781844"/>
                  <a:pt x="4019675" y="856970"/>
                  <a:pt x="3993264" y="936204"/>
                </a:cubicBezTo>
                <a:cubicBezTo>
                  <a:pt x="3989156" y="947356"/>
                  <a:pt x="3985634" y="958507"/>
                  <a:pt x="3982113" y="970246"/>
                </a:cubicBezTo>
                <a:cubicBezTo>
                  <a:pt x="3978005" y="1003700"/>
                  <a:pt x="3966853" y="1037742"/>
                  <a:pt x="3955702" y="1067675"/>
                </a:cubicBezTo>
                <a:cubicBezTo>
                  <a:pt x="3951594" y="1082935"/>
                  <a:pt x="3940443" y="1094086"/>
                  <a:pt x="3925183" y="1098195"/>
                </a:cubicBezTo>
                <a:cubicBezTo>
                  <a:pt x="3914033" y="1101716"/>
                  <a:pt x="3906403" y="1113455"/>
                  <a:pt x="3898774" y="1120498"/>
                </a:cubicBezTo>
                <a:cubicBezTo>
                  <a:pt x="3879993" y="1139279"/>
                  <a:pt x="3864733" y="1162169"/>
                  <a:pt x="3853582" y="1184472"/>
                </a:cubicBezTo>
                <a:cubicBezTo>
                  <a:pt x="3853582" y="1188581"/>
                  <a:pt x="3845952" y="1196211"/>
                  <a:pt x="3838909" y="1196211"/>
                </a:cubicBezTo>
                <a:cubicBezTo>
                  <a:pt x="3831280" y="1199732"/>
                  <a:pt x="3827172" y="1203841"/>
                  <a:pt x="3823650" y="1210884"/>
                </a:cubicBezTo>
                <a:cubicBezTo>
                  <a:pt x="3819542" y="1226144"/>
                  <a:pt x="3812499" y="1226144"/>
                  <a:pt x="3804869" y="1222622"/>
                </a:cubicBezTo>
                <a:cubicBezTo>
                  <a:pt x="3797240" y="1222622"/>
                  <a:pt x="3793131" y="1222622"/>
                  <a:pt x="3786089" y="1222622"/>
                </a:cubicBezTo>
                <a:cubicBezTo>
                  <a:pt x="3781980" y="1218514"/>
                  <a:pt x="3778459" y="1218514"/>
                  <a:pt x="3774351" y="1226144"/>
                </a:cubicBezTo>
                <a:cubicBezTo>
                  <a:pt x="3774351" y="1233774"/>
                  <a:pt x="3763199" y="1233774"/>
                  <a:pt x="3759678" y="1237295"/>
                </a:cubicBezTo>
                <a:cubicBezTo>
                  <a:pt x="3744419" y="1244925"/>
                  <a:pt x="3729159" y="1252555"/>
                  <a:pt x="3706857" y="1244925"/>
                </a:cubicBezTo>
                <a:cubicBezTo>
                  <a:pt x="3702749" y="1244925"/>
                  <a:pt x="3699228" y="1249033"/>
                  <a:pt x="3695706" y="1256077"/>
                </a:cubicBezTo>
                <a:cubicBezTo>
                  <a:pt x="3683968" y="1274858"/>
                  <a:pt x="3680447" y="1278966"/>
                  <a:pt x="3661666" y="1274858"/>
                </a:cubicBezTo>
                <a:cubicBezTo>
                  <a:pt x="3657558" y="1274858"/>
                  <a:pt x="3654036" y="1274858"/>
                  <a:pt x="3650515" y="1274858"/>
                </a:cubicBezTo>
                <a:cubicBezTo>
                  <a:pt x="3635255" y="1286596"/>
                  <a:pt x="3616475" y="1294226"/>
                  <a:pt x="3593586" y="1286596"/>
                </a:cubicBezTo>
                <a:cubicBezTo>
                  <a:pt x="3593586" y="1286596"/>
                  <a:pt x="3590064" y="1282488"/>
                  <a:pt x="3586543" y="1282488"/>
                </a:cubicBezTo>
                <a:cubicBezTo>
                  <a:pt x="3560132" y="1290118"/>
                  <a:pt x="3537243" y="1274858"/>
                  <a:pt x="3510833" y="1267815"/>
                </a:cubicBezTo>
                <a:cubicBezTo>
                  <a:pt x="3499682" y="1263707"/>
                  <a:pt x="3476793" y="1271336"/>
                  <a:pt x="3469750" y="1263707"/>
                </a:cubicBezTo>
                <a:cubicBezTo>
                  <a:pt x="3462120" y="1256077"/>
                  <a:pt x="3450969" y="1241403"/>
                  <a:pt x="3439231" y="1237295"/>
                </a:cubicBezTo>
                <a:cubicBezTo>
                  <a:pt x="3416929" y="1229665"/>
                  <a:pt x="3394040" y="1222622"/>
                  <a:pt x="3371737" y="1218514"/>
                </a:cubicBezTo>
                <a:cubicBezTo>
                  <a:pt x="3352957" y="1218514"/>
                  <a:pt x="3337697" y="1207362"/>
                  <a:pt x="3326547" y="1196211"/>
                </a:cubicBezTo>
                <a:cubicBezTo>
                  <a:pt x="3318917" y="1188581"/>
                  <a:pt x="3314808" y="1188581"/>
                  <a:pt x="3307766" y="1188581"/>
                </a:cubicBezTo>
                <a:cubicBezTo>
                  <a:pt x="3277247" y="1180951"/>
                  <a:pt x="3247315" y="1180951"/>
                  <a:pt x="3216796" y="1173321"/>
                </a:cubicBezTo>
                <a:cubicBezTo>
                  <a:pt x="3194494" y="1169799"/>
                  <a:pt x="3175713" y="1162169"/>
                  <a:pt x="3152824" y="1158648"/>
                </a:cubicBezTo>
                <a:cubicBezTo>
                  <a:pt x="3130522" y="1154539"/>
                  <a:pt x="3107633" y="1158648"/>
                  <a:pt x="3085331" y="1143388"/>
                </a:cubicBezTo>
                <a:cubicBezTo>
                  <a:pt x="3074180" y="1132236"/>
                  <a:pt x="3051291" y="1135758"/>
                  <a:pt x="3036031" y="1135758"/>
                </a:cubicBezTo>
                <a:cubicBezTo>
                  <a:pt x="3009621" y="1135758"/>
                  <a:pt x="2987319" y="1132236"/>
                  <a:pt x="2964430" y="1132236"/>
                </a:cubicBezTo>
                <a:cubicBezTo>
                  <a:pt x="2912196" y="1124606"/>
                  <a:pt x="2859374" y="1120498"/>
                  <a:pt x="2806553" y="1128128"/>
                </a:cubicBezTo>
                <a:cubicBezTo>
                  <a:pt x="2787772" y="1132236"/>
                  <a:pt x="2764884" y="1128128"/>
                  <a:pt x="2746103" y="1132236"/>
                </a:cubicBezTo>
                <a:cubicBezTo>
                  <a:pt x="2742581" y="1135758"/>
                  <a:pt x="2738473" y="1135758"/>
                  <a:pt x="2738473" y="1132236"/>
                </a:cubicBezTo>
                <a:cubicBezTo>
                  <a:pt x="2716171" y="1120498"/>
                  <a:pt x="2697390" y="1132236"/>
                  <a:pt x="2678609" y="1135758"/>
                </a:cubicBezTo>
                <a:cubicBezTo>
                  <a:pt x="2652199" y="1143388"/>
                  <a:pt x="2629310" y="1139279"/>
                  <a:pt x="2607007" y="1143388"/>
                </a:cubicBezTo>
                <a:cubicBezTo>
                  <a:pt x="2584118" y="1146909"/>
                  <a:pt x="2565338" y="1151018"/>
                  <a:pt x="2546557" y="1154539"/>
                </a:cubicBezTo>
                <a:cubicBezTo>
                  <a:pt x="2527776" y="1154539"/>
                  <a:pt x="2508995" y="1154539"/>
                  <a:pt x="2490214" y="1151018"/>
                </a:cubicBezTo>
                <a:cubicBezTo>
                  <a:pt x="2478476" y="1151018"/>
                  <a:pt x="2467326" y="1143388"/>
                  <a:pt x="2459696" y="1162169"/>
                </a:cubicBezTo>
                <a:cubicBezTo>
                  <a:pt x="2456174" y="1169799"/>
                  <a:pt x="2440915" y="1169799"/>
                  <a:pt x="2433285" y="1169799"/>
                </a:cubicBezTo>
                <a:cubicBezTo>
                  <a:pt x="2410983" y="1162169"/>
                  <a:pt x="2406875" y="1162169"/>
                  <a:pt x="2392202" y="1165691"/>
                </a:cubicBezTo>
                <a:cubicBezTo>
                  <a:pt x="2365792" y="1173321"/>
                  <a:pt x="2342903" y="1180951"/>
                  <a:pt x="2320600" y="1188581"/>
                </a:cubicBezTo>
                <a:cubicBezTo>
                  <a:pt x="2305341" y="1192102"/>
                  <a:pt x="2290668" y="1192102"/>
                  <a:pt x="2275409" y="1192102"/>
                </a:cubicBezTo>
                <a:cubicBezTo>
                  <a:pt x="2260150" y="1196211"/>
                  <a:pt x="2248999" y="1199732"/>
                  <a:pt x="2233739" y="1203841"/>
                </a:cubicBezTo>
                <a:cubicBezTo>
                  <a:pt x="2207329" y="1218514"/>
                  <a:pt x="2185027" y="1210884"/>
                  <a:pt x="2158616" y="1203841"/>
                </a:cubicBezTo>
                <a:cubicBezTo>
                  <a:pt x="2155095" y="1199732"/>
                  <a:pt x="2150987" y="1199732"/>
                  <a:pt x="2147465" y="1199732"/>
                </a:cubicBezTo>
                <a:cubicBezTo>
                  <a:pt x="2139836" y="1207362"/>
                  <a:pt x="2128684" y="1207362"/>
                  <a:pt x="2121055" y="1203841"/>
                </a:cubicBezTo>
                <a:cubicBezTo>
                  <a:pt x="2116946" y="1199732"/>
                  <a:pt x="2109903" y="1203841"/>
                  <a:pt x="2105795" y="1207362"/>
                </a:cubicBezTo>
                <a:cubicBezTo>
                  <a:pt x="2098166" y="1214992"/>
                  <a:pt x="2090536" y="1210884"/>
                  <a:pt x="2083493" y="1214992"/>
                </a:cubicBezTo>
                <a:cubicBezTo>
                  <a:pt x="2075863" y="1214992"/>
                  <a:pt x="2071755" y="1210884"/>
                  <a:pt x="2075863" y="1222622"/>
                </a:cubicBezTo>
                <a:cubicBezTo>
                  <a:pt x="2079385" y="1226144"/>
                  <a:pt x="2071755" y="1229665"/>
                  <a:pt x="2071755" y="1226144"/>
                </a:cubicBezTo>
                <a:cubicBezTo>
                  <a:pt x="2049453" y="1222622"/>
                  <a:pt x="2034194" y="1229665"/>
                  <a:pt x="2023042" y="1244925"/>
                </a:cubicBezTo>
                <a:cubicBezTo>
                  <a:pt x="2018934" y="1244925"/>
                  <a:pt x="2018934" y="1244925"/>
                  <a:pt x="2018934" y="1249033"/>
                </a:cubicBezTo>
                <a:cubicBezTo>
                  <a:pt x="2011891" y="1252555"/>
                  <a:pt x="1996632" y="1237295"/>
                  <a:pt x="1989002" y="1260185"/>
                </a:cubicBezTo>
                <a:cubicBezTo>
                  <a:pt x="1989002" y="1267815"/>
                  <a:pt x="1973743" y="1271336"/>
                  <a:pt x="1962591" y="1278966"/>
                </a:cubicBezTo>
                <a:cubicBezTo>
                  <a:pt x="1954962" y="1278966"/>
                  <a:pt x="1947333" y="1282488"/>
                  <a:pt x="1940290" y="1286596"/>
                </a:cubicBezTo>
                <a:cubicBezTo>
                  <a:pt x="1920922" y="1286596"/>
                  <a:pt x="1906249" y="1305378"/>
                  <a:pt x="1883360" y="1301269"/>
                </a:cubicBezTo>
                <a:lnTo>
                  <a:pt x="1879839" y="1305378"/>
                </a:lnTo>
                <a:cubicBezTo>
                  <a:pt x="1872209" y="1320051"/>
                  <a:pt x="1853429" y="1324159"/>
                  <a:pt x="1842277" y="1335311"/>
                </a:cubicBezTo>
                <a:cubicBezTo>
                  <a:pt x="1830539" y="1350571"/>
                  <a:pt x="1808237" y="1354092"/>
                  <a:pt x="1797086" y="1365244"/>
                </a:cubicBezTo>
                <a:cubicBezTo>
                  <a:pt x="1781827" y="1380504"/>
                  <a:pt x="1758937" y="1384612"/>
                  <a:pt x="1747787" y="1399285"/>
                </a:cubicBezTo>
                <a:cubicBezTo>
                  <a:pt x="1744265" y="1403394"/>
                  <a:pt x="1736636" y="1406915"/>
                  <a:pt x="1729006" y="1406915"/>
                </a:cubicBezTo>
                <a:cubicBezTo>
                  <a:pt x="1721376" y="1410437"/>
                  <a:pt x="1713746" y="1418067"/>
                  <a:pt x="1706703" y="1425697"/>
                </a:cubicBezTo>
                <a:cubicBezTo>
                  <a:pt x="1691444" y="1436848"/>
                  <a:pt x="1672663" y="1452108"/>
                  <a:pt x="1653883" y="1463260"/>
                </a:cubicBezTo>
                <a:cubicBezTo>
                  <a:pt x="1638623" y="1470890"/>
                  <a:pt x="1627472" y="1478520"/>
                  <a:pt x="1619842" y="1493780"/>
                </a:cubicBezTo>
                <a:cubicBezTo>
                  <a:pt x="1619842" y="1497301"/>
                  <a:pt x="1616321" y="1497301"/>
                  <a:pt x="1616321" y="1497301"/>
                </a:cubicBezTo>
                <a:cubicBezTo>
                  <a:pt x="1582281" y="1523713"/>
                  <a:pt x="1555871" y="1553646"/>
                  <a:pt x="1521830" y="1584166"/>
                </a:cubicBezTo>
                <a:cubicBezTo>
                  <a:pt x="1518309" y="1568906"/>
                  <a:pt x="1514201" y="1561276"/>
                  <a:pt x="1525939" y="1550124"/>
                </a:cubicBezTo>
                <a:cubicBezTo>
                  <a:pt x="1559392" y="1520191"/>
                  <a:pt x="1597540" y="1493780"/>
                  <a:pt x="1630994" y="1463260"/>
                </a:cubicBezTo>
                <a:cubicBezTo>
                  <a:pt x="1661512" y="1433327"/>
                  <a:pt x="1691444" y="1403394"/>
                  <a:pt x="1729006" y="1380504"/>
                </a:cubicBezTo>
                <a:cubicBezTo>
                  <a:pt x="1751895" y="1365244"/>
                  <a:pt x="1774197" y="1342941"/>
                  <a:pt x="1804129" y="1335311"/>
                </a:cubicBezTo>
                <a:cubicBezTo>
                  <a:pt x="1808237" y="1335311"/>
                  <a:pt x="1811759" y="1331789"/>
                  <a:pt x="1811759" y="1327681"/>
                </a:cubicBezTo>
                <a:cubicBezTo>
                  <a:pt x="1819388" y="1313008"/>
                  <a:pt x="1830539" y="1313008"/>
                  <a:pt x="1842277" y="1305378"/>
                </a:cubicBezTo>
                <a:cubicBezTo>
                  <a:pt x="1853429" y="1301269"/>
                  <a:pt x="1868101" y="1297748"/>
                  <a:pt x="1875730" y="1286596"/>
                </a:cubicBezTo>
                <a:cubicBezTo>
                  <a:pt x="1883360" y="1274858"/>
                  <a:pt x="1890990" y="1271336"/>
                  <a:pt x="1906249" y="1271336"/>
                </a:cubicBezTo>
                <a:cubicBezTo>
                  <a:pt x="1917400" y="1267815"/>
                  <a:pt x="1928552" y="1263707"/>
                  <a:pt x="1936181" y="1256077"/>
                </a:cubicBezTo>
                <a:cubicBezTo>
                  <a:pt x="1951441" y="1249033"/>
                  <a:pt x="1962591" y="1237295"/>
                  <a:pt x="1981372" y="1241403"/>
                </a:cubicBezTo>
                <a:cubicBezTo>
                  <a:pt x="1989002" y="1241403"/>
                  <a:pt x="1992524" y="1237295"/>
                  <a:pt x="1996632" y="1233774"/>
                </a:cubicBezTo>
                <a:cubicBezTo>
                  <a:pt x="1996632" y="1218514"/>
                  <a:pt x="2004261" y="1214992"/>
                  <a:pt x="2018934" y="1218514"/>
                </a:cubicBezTo>
                <a:cubicBezTo>
                  <a:pt x="2041823" y="1222622"/>
                  <a:pt x="2049453" y="1207362"/>
                  <a:pt x="2060604" y="1196211"/>
                </a:cubicBezTo>
                <a:cubicBezTo>
                  <a:pt x="2064125" y="1196211"/>
                  <a:pt x="2064125" y="1192102"/>
                  <a:pt x="2064125" y="1192102"/>
                </a:cubicBezTo>
                <a:cubicBezTo>
                  <a:pt x="2052974" y="1169799"/>
                  <a:pt x="2075863" y="1173321"/>
                  <a:pt x="2083493" y="1169799"/>
                </a:cubicBezTo>
                <a:cubicBezTo>
                  <a:pt x="2094644" y="1165691"/>
                  <a:pt x="2105795" y="1162169"/>
                  <a:pt x="2113425" y="1158648"/>
                </a:cubicBezTo>
                <a:cubicBezTo>
                  <a:pt x="2124576" y="1151018"/>
                  <a:pt x="2132206" y="1151018"/>
                  <a:pt x="2143357" y="1151018"/>
                </a:cubicBezTo>
                <a:cubicBezTo>
                  <a:pt x="2162138" y="1158648"/>
                  <a:pt x="2180918" y="1151018"/>
                  <a:pt x="2196178" y="1146909"/>
                </a:cubicBezTo>
                <a:cubicBezTo>
                  <a:pt x="2207329" y="1143388"/>
                  <a:pt x="2214959" y="1132236"/>
                  <a:pt x="2214959" y="1116976"/>
                </a:cubicBezTo>
                <a:cubicBezTo>
                  <a:pt x="2192656" y="1120498"/>
                  <a:pt x="2169768" y="1124606"/>
                  <a:pt x="2147465" y="1128128"/>
                </a:cubicBezTo>
                <a:cubicBezTo>
                  <a:pt x="2098166" y="1139279"/>
                  <a:pt x="2052974" y="1158648"/>
                  <a:pt x="2007783" y="1173321"/>
                </a:cubicBezTo>
                <a:cubicBezTo>
                  <a:pt x="1977851" y="1184472"/>
                  <a:pt x="1947333" y="1199732"/>
                  <a:pt x="1917400" y="1210884"/>
                </a:cubicBezTo>
                <a:cubicBezTo>
                  <a:pt x="1906249" y="1218514"/>
                  <a:pt x="1898620" y="1222622"/>
                  <a:pt x="1887468" y="1226144"/>
                </a:cubicBezTo>
                <a:cubicBezTo>
                  <a:pt x="1875730" y="1229665"/>
                  <a:pt x="1861058" y="1233774"/>
                  <a:pt x="1853429" y="1244925"/>
                </a:cubicBezTo>
                <a:cubicBezTo>
                  <a:pt x="1849320" y="1249033"/>
                  <a:pt x="1845799" y="1256077"/>
                  <a:pt x="1838169" y="1252555"/>
                </a:cubicBezTo>
                <a:cubicBezTo>
                  <a:pt x="1834648" y="1252555"/>
                  <a:pt x="1830539" y="1252555"/>
                  <a:pt x="1830539" y="1252555"/>
                </a:cubicBezTo>
                <a:cubicBezTo>
                  <a:pt x="1808237" y="1274858"/>
                  <a:pt x="1774197" y="1282488"/>
                  <a:pt x="1747787" y="1297748"/>
                </a:cubicBezTo>
                <a:cubicBezTo>
                  <a:pt x="1721376" y="1316529"/>
                  <a:pt x="1702595" y="1339419"/>
                  <a:pt x="1676185" y="1358201"/>
                </a:cubicBezTo>
                <a:cubicBezTo>
                  <a:pt x="1627472" y="1391655"/>
                  <a:pt x="1585802" y="1433327"/>
                  <a:pt x="1544719" y="1474998"/>
                </a:cubicBezTo>
                <a:cubicBezTo>
                  <a:pt x="1514201" y="1504931"/>
                  <a:pt x="1491898" y="1534864"/>
                  <a:pt x="1469009" y="1568906"/>
                </a:cubicBezTo>
                <a:cubicBezTo>
                  <a:pt x="1446707" y="1598839"/>
                  <a:pt x="1423818" y="1629359"/>
                  <a:pt x="1405037" y="1663400"/>
                </a:cubicBezTo>
                <a:cubicBezTo>
                  <a:pt x="1375105" y="1685703"/>
                  <a:pt x="1367475" y="1719745"/>
                  <a:pt x="1356325" y="1749678"/>
                </a:cubicBezTo>
                <a:cubicBezTo>
                  <a:pt x="1337544" y="1806609"/>
                  <a:pt x="1325806" y="1862953"/>
                  <a:pt x="1318176" y="1919298"/>
                </a:cubicBezTo>
                <a:cubicBezTo>
                  <a:pt x="1314655" y="1949231"/>
                  <a:pt x="1322284" y="1972121"/>
                  <a:pt x="1337544" y="1998532"/>
                </a:cubicBezTo>
                <a:cubicBezTo>
                  <a:pt x="1375105" y="2066028"/>
                  <a:pt x="1431448" y="2111221"/>
                  <a:pt x="1507158" y="2130003"/>
                </a:cubicBezTo>
                <a:cubicBezTo>
                  <a:pt x="1582281" y="2148784"/>
                  <a:pt x="1657404" y="2160523"/>
                  <a:pt x="1732527" y="2168153"/>
                </a:cubicBezTo>
                <a:cubicBezTo>
                  <a:pt x="1861058" y="2179304"/>
                  <a:pt x="1989002" y="2186934"/>
                  <a:pt x="2116946" y="2182826"/>
                </a:cubicBezTo>
                <a:cubicBezTo>
                  <a:pt x="2211437" y="2179304"/>
                  <a:pt x="2301820" y="2175196"/>
                  <a:pt x="2395724" y="2171674"/>
                </a:cubicBezTo>
                <a:cubicBezTo>
                  <a:pt x="2456174" y="2168153"/>
                  <a:pt x="2516625" y="2168153"/>
                  <a:pt x="2576489" y="2175196"/>
                </a:cubicBezTo>
                <a:cubicBezTo>
                  <a:pt x="2652199" y="2179304"/>
                  <a:pt x="2723800" y="2190456"/>
                  <a:pt x="2795402" y="2201607"/>
                </a:cubicBezTo>
                <a:cubicBezTo>
                  <a:pt x="2908087" y="2224497"/>
                  <a:pt x="3017250" y="2239170"/>
                  <a:pt x="3126413" y="2269690"/>
                </a:cubicBezTo>
                <a:cubicBezTo>
                  <a:pt x="3171605" y="2284950"/>
                  <a:pt x="3216796" y="2307253"/>
                  <a:pt x="3262574" y="2330143"/>
                </a:cubicBezTo>
                <a:cubicBezTo>
                  <a:pt x="3356478" y="2378857"/>
                  <a:pt x="3443339" y="2431680"/>
                  <a:pt x="3521984" y="2499763"/>
                </a:cubicBezTo>
                <a:cubicBezTo>
                  <a:pt x="3619996" y="2582519"/>
                  <a:pt x="3699228" y="2676427"/>
                  <a:pt x="3755570" y="2789702"/>
                </a:cubicBezTo>
                <a:cubicBezTo>
                  <a:pt x="3786089" y="2841939"/>
                  <a:pt x="3816021" y="2894761"/>
                  <a:pt x="3838909" y="2951693"/>
                </a:cubicBezTo>
                <a:cubicBezTo>
                  <a:pt x="3864733" y="3023297"/>
                  <a:pt x="3895252" y="3090793"/>
                  <a:pt x="3906403" y="3166506"/>
                </a:cubicBezTo>
                <a:cubicBezTo>
                  <a:pt x="3921663" y="3271565"/>
                  <a:pt x="3925183" y="3377211"/>
                  <a:pt x="3914033" y="3482857"/>
                </a:cubicBezTo>
                <a:cubicBezTo>
                  <a:pt x="3906403" y="3550353"/>
                  <a:pt x="3895252" y="3614327"/>
                  <a:pt x="3876471" y="3678301"/>
                </a:cubicBezTo>
                <a:cubicBezTo>
                  <a:pt x="3864733" y="3701191"/>
                  <a:pt x="3857690" y="3727603"/>
                  <a:pt x="3842431" y="3746384"/>
                </a:cubicBezTo>
                <a:cubicBezTo>
                  <a:pt x="3812499" y="3791577"/>
                  <a:pt x="3789610" y="3844400"/>
                  <a:pt x="3763199" y="3889593"/>
                </a:cubicBezTo>
                <a:cubicBezTo>
                  <a:pt x="3736789" y="3934786"/>
                  <a:pt x="3706857" y="3976458"/>
                  <a:pt x="3676925" y="4017542"/>
                </a:cubicBezTo>
                <a:cubicBezTo>
                  <a:pt x="3657558" y="4040432"/>
                  <a:pt x="3642885" y="4062735"/>
                  <a:pt x="3627626" y="4085625"/>
                </a:cubicBezTo>
                <a:cubicBezTo>
                  <a:pt x="3597694" y="4119079"/>
                  <a:pt x="3567175" y="4157229"/>
                  <a:pt x="3537243" y="4190684"/>
                </a:cubicBezTo>
                <a:cubicBezTo>
                  <a:pt x="3514941" y="4213574"/>
                  <a:pt x="3492052" y="4235877"/>
                  <a:pt x="3465642" y="4258767"/>
                </a:cubicBezTo>
                <a:cubicBezTo>
                  <a:pt x="3428080" y="4292808"/>
                  <a:pt x="3386410" y="4326263"/>
                  <a:pt x="3345327" y="4360304"/>
                </a:cubicBezTo>
                <a:cubicBezTo>
                  <a:pt x="3288398" y="4405497"/>
                  <a:pt x="3224426" y="4447169"/>
                  <a:pt x="3160454" y="4484732"/>
                </a:cubicBezTo>
                <a:cubicBezTo>
                  <a:pt x="3104112" y="4518773"/>
                  <a:pt x="3043661" y="4548706"/>
                  <a:pt x="2983797" y="4578639"/>
                </a:cubicBezTo>
                <a:cubicBezTo>
                  <a:pt x="2930976" y="4601529"/>
                  <a:pt x="2878155" y="4620311"/>
                  <a:pt x="2825335" y="4639092"/>
                </a:cubicBezTo>
                <a:cubicBezTo>
                  <a:pt x="2783664" y="4657874"/>
                  <a:pt x="2742581" y="4673133"/>
                  <a:pt x="2700911" y="4688393"/>
                </a:cubicBezTo>
                <a:cubicBezTo>
                  <a:pt x="2670980" y="4699545"/>
                  <a:pt x="2640461" y="4707175"/>
                  <a:pt x="2610529" y="4718326"/>
                </a:cubicBezTo>
                <a:cubicBezTo>
                  <a:pt x="2565338" y="4733586"/>
                  <a:pt x="2520146" y="4748259"/>
                  <a:pt x="2471434" y="4755889"/>
                </a:cubicBezTo>
                <a:cubicBezTo>
                  <a:pt x="2426242" y="4763519"/>
                  <a:pt x="2381051" y="4771149"/>
                  <a:pt x="2331752" y="4782301"/>
                </a:cubicBezTo>
                <a:cubicBezTo>
                  <a:pt x="2297711" y="4789931"/>
                  <a:pt x="2264258" y="4789931"/>
                  <a:pt x="2230218" y="4797561"/>
                </a:cubicBezTo>
                <a:cubicBezTo>
                  <a:pt x="2177397" y="4808712"/>
                  <a:pt x="2116946" y="4812234"/>
                  <a:pt x="2064125" y="4819864"/>
                </a:cubicBezTo>
                <a:cubicBezTo>
                  <a:pt x="2023042" y="4823972"/>
                  <a:pt x="1981372" y="4835124"/>
                  <a:pt x="1940290" y="4835124"/>
                </a:cubicBezTo>
                <a:cubicBezTo>
                  <a:pt x="1906249" y="4835124"/>
                  <a:pt x="1872209" y="4831015"/>
                  <a:pt x="1842277" y="4838645"/>
                </a:cubicBezTo>
                <a:cubicBezTo>
                  <a:pt x="1830539" y="4842754"/>
                  <a:pt x="1819388" y="4842754"/>
                  <a:pt x="1808237" y="4838645"/>
                </a:cubicBezTo>
                <a:cubicBezTo>
                  <a:pt x="1747787" y="4838645"/>
                  <a:pt x="1683814" y="4846275"/>
                  <a:pt x="1623364" y="4846275"/>
                </a:cubicBezTo>
                <a:cubicBezTo>
                  <a:pt x="1608691" y="4846275"/>
                  <a:pt x="1593432" y="4842754"/>
                  <a:pt x="1578172" y="4842754"/>
                </a:cubicBezTo>
                <a:cubicBezTo>
                  <a:pt x="1563500" y="4838645"/>
                  <a:pt x="1552349" y="4838645"/>
                  <a:pt x="1537090" y="4846275"/>
                </a:cubicBezTo>
                <a:cubicBezTo>
                  <a:pt x="1521830" y="4850384"/>
                  <a:pt x="1521830" y="4850384"/>
                  <a:pt x="1507158" y="4831015"/>
                </a:cubicBezTo>
                <a:cubicBezTo>
                  <a:pt x="1503049" y="4827494"/>
                  <a:pt x="1495420" y="4823972"/>
                  <a:pt x="1495420" y="4816342"/>
                </a:cubicBezTo>
                <a:cubicBezTo>
                  <a:pt x="1495420" y="4812234"/>
                  <a:pt x="1487790" y="4808712"/>
                  <a:pt x="1484268" y="4812234"/>
                </a:cubicBezTo>
                <a:cubicBezTo>
                  <a:pt x="1476639" y="4812234"/>
                  <a:pt x="1469009" y="4816342"/>
                  <a:pt x="1457858" y="4816342"/>
                </a:cubicBezTo>
                <a:cubicBezTo>
                  <a:pt x="1457858" y="4827494"/>
                  <a:pt x="1476639" y="4827494"/>
                  <a:pt x="1465488" y="4838645"/>
                </a:cubicBezTo>
                <a:cubicBezTo>
                  <a:pt x="1461379" y="4842754"/>
                  <a:pt x="1465488" y="4850384"/>
                  <a:pt x="1454337" y="4850384"/>
                </a:cubicBezTo>
                <a:cubicBezTo>
                  <a:pt x="1450229" y="4846275"/>
                  <a:pt x="1439078" y="4850384"/>
                  <a:pt x="1439078" y="4838645"/>
                </a:cubicBezTo>
                <a:cubicBezTo>
                  <a:pt x="1439078" y="4831015"/>
                  <a:pt x="1431448" y="4831015"/>
                  <a:pt x="1423818" y="4831015"/>
                </a:cubicBezTo>
                <a:cubicBezTo>
                  <a:pt x="1420297" y="4835124"/>
                  <a:pt x="1416188" y="4835124"/>
                  <a:pt x="1409145" y="4835124"/>
                </a:cubicBezTo>
                <a:cubicBezTo>
                  <a:pt x="1386256" y="4842754"/>
                  <a:pt x="1386256" y="4842754"/>
                  <a:pt x="1367475" y="4819864"/>
                </a:cubicBezTo>
                <a:cubicBezTo>
                  <a:pt x="1382735" y="4816342"/>
                  <a:pt x="1393886" y="4823972"/>
                  <a:pt x="1405037" y="4823972"/>
                </a:cubicBezTo>
                <a:cubicBezTo>
                  <a:pt x="1412667" y="4823972"/>
                  <a:pt x="1420297" y="4823972"/>
                  <a:pt x="1423818" y="4823972"/>
                </a:cubicBezTo>
                <a:cubicBezTo>
                  <a:pt x="1427926" y="4823972"/>
                  <a:pt x="1427926" y="4823972"/>
                  <a:pt x="1431448" y="4819864"/>
                </a:cubicBezTo>
                <a:cubicBezTo>
                  <a:pt x="1431448" y="4816342"/>
                  <a:pt x="1431448" y="4816342"/>
                  <a:pt x="1427926" y="4812234"/>
                </a:cubicBezTo>
                <a:cubicBezTo>
                  <a:pt x="1420297" y="4808712"/>
                  <a:pt x="1409145" y="4801082"/>
                  <a:pt x="1397407" y="4804604"/>
                </a:cubicBezTo>
                <a:cubicBezTo>
                  <a:pt x="1375105" y="4812234"/>
                  <a:pt x="1356325" y="4804604"/>
                  <a:pt x="1333436" y="4804604"/>
                </a:cubicBezTo>
                <a:cubicBezTo>
                  <a:pt x="1318176" y="4808712"/>
                  <a:pt x="1311133" y="4793452"/>
                  <a:pt x="1295874" y="4789931"/>
                </a:cubicBezTo>
                <a:cubicBezTo>
                  <a:pt x="1295874" y="4789931"/>
                  <a:pt x="1291766" y="4782301"/>
                  <a:pt x="1288244" y="4785822"/>
                </a:cubicBezTo>
                <a:cubicBezTo>
                  <a:pt x="1272985" y="4789931"/>
                  <a:pt x="1261834" y="4785822"/>
                  <a:pt x="1246574" y="4778779"/>
                </a:cubicBezTo>
                <a:cubicBezTo>
                  <a:pt x="1243053" y="4778779"/>
                  <a:pt x="1239532" y="4778779"/>
                  <a:pt x="1235423" y="4782301"/>
                </a:cubicBezTo>
                <a:cubicBezTo>
                  <a:pt x="1231902" y="4789931"/>
                  <a:pt x="1227794" y="4785822"/>
                  <a:pt x="1220751" y="4782301"/>
                </a:cubicBezTo>
                <a:cubicBezTo>
                  <a:pt x="1220751" y="4797561"/>
                  <a:pt x="1235423" y="4793452"/>
                  <a:pt x="1235423" y="4804604"/>
                </a:cubicBezTo>
                <a:cubicBezTo>
                  <a:pt x="1231902" y="4812234"/>
                  <a:pt x="1227794" y="4808712"/>
                  <a:pt x="1224272" y="4808712"/>
                </a:cubicBezTo>
                <a:cubicBezTo>
                  <a:pt x="1216643" y="4804604"/>
                  <a:pt x="1216643" y="4808712"/>
                  <a:pt x="1216643" y="4812234"/>
                </a:cubicBezTo>
                <a:cubicBezTo>
                  <a:pt x="1216643" y="4816342"/>
                  <a:pt x="1224272" y="4819864"/>
                  <a:pt x="1216643" y="4823972"/>
                </a:cubicBezTo>
                <a:cubicBezTo>
                  <a:pt x="1213121" y="4823972"/>
                  <a:pt x="1209013" y="4819864"/>
                  <a:pt x="1209013" y="4816342"/>
                </a:cubicBezTo>
                <a:cubicBezTo>
                  <a:pt x="1209013" y="4808712"/>
                  <a:pt x="1205491" y="4801082"/>
                  <a:pt x="1197862" y="4797561"/>
                </a:cubicBezTo>
                <a:cubicBezTo>
                  <a:pt x="1194340" y="4797561"/>
                  <a:pt x="1190232" y="4793452"/>
                  <a:pt x="1190232" y="4785822"/>
                </a:cubicBezTo>
                <a:cubicBezTo>
                  <a:pt x="1194340" y="4771149"/>
                  <a:pt x="1182602" y="4771149"/>
                  <a:pt x="1171451" y="4767041"/>
                </a:cubicBezTo>
                <a:cubicBezTo>
                  <a:pt x="1145041" y="4752368"/>
                  <a:pt x="1115109" y="4752368"/>
                  <a:pt x="1092220" y="4729478"/>
                </a:cubicBezTo>
                <a:cubicBezTo>
                  <a:pt x="1092220" y="4725956"/>
                  <a:pt x="1088698" y="4725956"/>
                  <a:pt x="1085177" y="4729478"/>
                </a:cubicBezTo>
                <a:cubicBezTo>
                  <a:pt x="1081069" y="4733586"/>
                  <a:pt x="1077547" y="4733586"/>
                  <a:pt x="1081069" y="4740629"/>
                </a:cubicBezTo>
                <a:cubicBezTo>
                  <a:pt x="1085177" y="4744738"/>
                  <a:pt x="1085177" y="4748259"/>
                  <a:pt x="1085177" y="4752368"/>
                </a:cubicBezTo>
                <a:cubicBezTo>
                  <a:pt x="1077547" y="4763519"/>
                  <a:pt x="1062288" y="4752368"/>
                  <a:pt x="1047029" y="4755889"/>
                </a:cubicBezTo>
                <a:cubicBezTo>
                  <a:pt x="1065809" y="4763519"/>
                  <a:pt x="1077547" y="4767041"/>
                  <a:pt x="1088698" y="4774671"/>
                </a:cubicBezTo>
                <a:cubicBezTo>
                  <a:pt x="1085177" y="4782301"/>
                  <a:pt x="1077547" y="4778779"/>
                  <a:pt x="1073439" y="4785822"/>
                </a:cubicBezTo>
                <a:cubicBezTo>
                  <a:pt x="1111001" y="4789931"/>
                  <a:pt x="1152671" y="4797561"/>
                  <a:pt x="1186710" y="4808712"/>
                </a:cubicBezTo>
                <a:cubicBezTo>
                  <a:pt x="1152671" y="4812234"/>
                  <a:pt x="1118630" y="4804604"/>
                  <a:pt x="1085177" y="4812234"/>
                </a:cubicBezTo>
                <a:cubicBezTo>
                  <a:pt x="1107479" y="4819864"/>
                  <a:pt x="1130368" y="4823972"/>
                  <a:pt x="1152671" y="4835124"/>
                </a:cubicBezTo>
                <a:cubicBezTo>
                  <a:pt x="1137411" y="4842754"/>
                  <a:pt x="1126260" y="4831015"/>
                  <a:pt x="1115109" y="4831015"/>
                </a:cubicBezTo>
                <a:cubicBezTo>
                  <a:pt x="1111001" y="4842754"/>
                  <a:pt x="1122739" y="4842754"/>
                  <a:pt x="1130368" y="4846275"/>
                </a:cubicBezTo>
                <a:cubicBezTo>
                  <a:pt x="1137411" y="4850384"/>
                  <a:pt x="1145041" y="4850384"/>
                  <a:pt x="1149149" y="4861535"/>
                </a:cubicBezTo>
                <a:cubicBezTo>
                  <a:pt x="1133890" y="4865057"/>
                  <a:pt x="1122739" y="4861535"/>
                  <a:pt x="1111001" y="4853905"/>
                </a:cubicBezTo>
                <a:cubicBezTo>
                  <a:pt x="1107479" y="4853905"/>
                  <a:pt x="1107479" y="4850384"/>
                  <a:pt x="1103958" y="4846275"/>
                </a:cubicBezTo>
                <a:cubicBezTo>
                  <a:pt x="1096328" y="4842754"/>
                  <a:pt x="1085177" y="4846275"/>
                  <a:pt x="1077547" y="4846275"/>
                </a:cubicBezTo>
                <a:cubicBezTo>
                  <a:pt x="1065809" y="4842754"/>
                  <a:pt x="1065809" y="4827494"/>
                  <a:pt x="1054658" y="4827494"/>
                </a:cubicBezTo>
                <a:cubicBezTo>
                  <a:pt x="1047029" y="4831015"/>
                  <a:pt x="1039986" y="4827494"/>
                  <a:pt x="1039986" y="4819864"/>
                </a:cubicBezTo>
                <a:cubicBezTo>
                  <a:pt x="1032356" y="4808712"/>
                  <a:pt x="1024726" y="4808712"/>
                  <a:pt x="1013575" y="4808712"/>
                </a:cubicBezTo>
                <a:cubicBezTo>
                  <a:pt x="1001837" y="4808712"/>
                  <a:pt x="990686" y="4808712"/>
                  <a:pt x="979535" y="4801082"/>
                </a:cubicBezTo>
                <a:cubicBezTo>
                  <a:pt x="968384" y="4793452"/>
                  <a:pt x="953125" y="4801082"/>
                  <a:pt x="945495" y="4804604"/>
                </a:cubicBezTo>
                <a:cubicBezTo>
                  <a:pt x="930236" y="4812234"/>
                  <a:pt x="923193" y="4808712"/>
                  <a:pt x="911455" y="4804604"/>
                </a:cubicBezTo>
                <a:cubicBezTo>
                  <a:pt x="904412" y="4801082"/>
                  <a:pt x="904412" y="4801082"/>
                  <a:pt x="896782" y="4804604"/>
                </a:cubicBezTo>
                <a:cubicBezTo>
                  <a:pt x="889153" y="4819864"/>
                  <a:pt x="866264" y="4816342"/>
                  <a:pt x="859221" y="4801082"/>
                </a:cubicBezTo>
                <a:cubicBezTo>
                  <a:pt x="851591" y="4789931"/>
                  <a:pt x="836332" y="4782301"/>
                  <a:pt x="828702" y="4793452"/>
                </a:cubicBezTo>
                <a:cubicBezTo>
                  <a:pt x="821072" y="4801082"/>
                  <a:pt x="817551" y="4801082"/>
                  <a:pt x="813443" y="4793452"/>
                </a:cubicBezTo>
                <a:cubicBezTo>
                  <a:pt x="806400" y="4785822"/>
                  <a:pt x="798770" y="4785822"/>
                  <a:pt x="791141" y="4785822"/>
                </a:cubicBezTo>
                <a:cubicBezTo>
                  <a:pt x="761209" y="4785822"/>
                  <a:pt x="727168" y="4771149"/>
                  <a:pt x="696650" y="4771149"/>
                </a:cubicBezTo>
                <a:cubicBezTo>
                  <a:pt x="681977" y="4771149"/>
                  <a:pt x="670239" y="4767041"/>
                  <a:pt x="659088" y="4752368"/>
                </a:cubicBezTo>
                <a:cubicBezTo>
                  <a:pt x="677869" y="4752368"/>
                  <a:pt x="693128" y="4763519"/>
                  <a:pt x="711909" y="4752368"/>
                </a:cubicBezTo>
                <a:cubicBezTo>
                  <a:pt x="704279" y="4740629"/>
                  <a:pt x="696650" y="4737108"/>
                  <a:pt x="685498" y="4733586"/>
                </a:cubicBezTo>
                <a:cubicBezTo>
                  <a:pt x="647937" y="4725956"/>
                  <a:pt x="610375" y="4718326"/>
                  <a:pt x="572814" y="4707175"/>
                </a:cubicBezTo>
                <a:cubicBezTo>
                  <a:pt x="549925" y="4699545"/>
                  <a:pt x="523514" y="4695437"/>
                  <a:pt x="501212" y="4688393"/>
                </a:cubicBezTo>
                <a:cubicBezTo>
                  <a:pt x="497104" y="4684285"/>
                  <a:pt x="493582" y="4684285"/>
                  <a:pt x="489474" y="4688393"/>
                </a:cubicBezTo>
                <a:cubicBezTo>
                  <a:pt x="478323" y="4691915"/>
                  <a:pt x="474801" y="4684285"/>
                  <a:pt x="467172" y="4680763"/>
                </a:cubicBezTo>
                <a:cubicBezTo>
                  <a:pt x="463063" y="4680763"/>
                  <a:pt x="459542" y="4676655"/>
                  <a:pt x="463063" y="4673133"/>
                </a:cubicBezTo>
                <a:cubicBezTo>
                  <a:pt x="467172" y="4669612"/>
                  <a:pt x="470694" y="4669612"/>
                  <a:pt x="470694" y="4669612"/>
                </a:cubicBezTo>
                <a:cubicBezTo>
                  <a:pt x="485953" y="4676655"/>
                  <a:pt x="501212" y="4673133"/>
                  <a:pt x="512363" y="4676655"/>
                </a:cubicBezTo>
                <a:cubicBezTo>
                  <a:pt x="515885" y="4676655"/>
                  <a:pt x="519993" y="4676655"/>
                  <a:pt x="519993" y="4673133"/>
                </a:cubicBezTo>
                <a:cubicBezTo>
                  <a:pt x="519993" y="4669612"/>
                  <a:pt x="519993" y="4665504"/>
                  <a:pt x="515885" y="4665504"/>
                </a:cubicBezTo>
                <a:cubicBezTo>
                  <a:pt x="497104" y="4665504"/>
                  <a:pt x="489474" y="4650244"/>
                  <a:pt x="474801" y="4639092"/>
                </a:cubicBezTo>
                <a:cubicBezTo>
                  <a:pt x="463063" y="4627941"/>
                  <a:pt x="444283" y="4631462"/>
                  <a:pt x="429610" y="4627941"/>
                </a:cubicBezTo>
                <a:cubicBezTo>
                  <a:pt x="414351" y="4624419"/>
                  <a:pt x="403200" y="4620311"/>
                  <a:pt x="392049" y="4612681"/>
                </a:cubicBezTo>
                <a:cubicBezTo>
                  <a:pt x="406721" y="4612681"/>
                  <a:pt x="410830" y="4586269"/>
                  <a:pt x="429610" y="4590378"/>
                </a:cubicBezTo>
                <a:cubicBezTo>
                  <a:pt x="433132" y="4590378"/>
                  <a:pt x="437240" y="4586269"/>
                  <a:pt x="437240" y="4578639"/>
                </a:cubicBezTo>
                <a:cubicBezTo>
                  <a:pt x="440762" y="4575118"/>
                  <a:pt x="433132" y="4571596"/>
                  <a:pt x="429610" y="4571596"/>
                </a:cubicBezTo>
                <a:cubicBezTo>
                  <a:pt x="421981" y="4567488"/>
                  <a:pt x="414351" y="4567488"/>
                  <a:pt x="403200" y="4563966"/>
                </a:cubicBezTo>
                <a:cubicBezTo>
                  <a:pt x="417872" y="4548706"/>
                  <a:pt x="437240" y="4552815"/>
                  <a:pt x="456021" y="4552815"/>
                </a:cubicBezTo>
                <a:cubicBezTo>
                  <a:pt x="440762" y="4541076"/>
                  <a:pt x="451913" y="4534033"/>
                  <a:pt x="456021" y="4522295"/>
                </a:cubicBezTo>
                <a:cubicBezTo>
                  <a:pt x="440762" y="4514665"/>
                  <a:pt x="429610" y="4507622"/>
                  <a:pt x="425502" y="4488253"/>
                </a:cubicBezTo>
                <a:cubicBezTo>
                  <a:pt x="425502" y="4477102"/>
                  <a:pt x="410830" y="4465950"/>
                  <a:pt x="395570" y="4465950"/>
                </a:cubicBezTo>
                <a:cubicBezTo>
                  <a:pt x="387940" y="4462429"/>
                  <a:pt x="380311" y="4458320"/>
                  <a:pt x="369160" y="4454799"/>
                </a:cubicBezTo>
                <a:cubicBezTo>
                  <a:pt x="365639" y="4447169"/>
                  <a:pt x="365639" y="4447169"/>
                  <a:pt x="369160" y="4443060"/>
                </a:cubicBezTo>
                <a:cubicBezTo>
                  <a:pt x="372681" y="4439539"/>
                  <a:pt x="376789" y="4436017"/>
                  <a:pt x="380311" y="4431909"/>
                </a:cubicBezTo>
                <a:cubicBezTo>
                  <a:pt x="395570" y="4416649"/>
                  <a:pt x="395570" y="4409606"/>
                  <a:pt x="380311" y="4394346"/>
                </a:cubicBezTo>
                <a:cubicBezTo>
                  <a:pt x="369160" y="4386716"/>
                  <a:pt x="358009" y="4375564"/>
                  <a:pt x="342749" y="4371456"/>
                </a:cubicBezTo>
                <a:cubicBezTo>
                  <a:pt x="323969" y="4367934"/>
                  <a:pt x="305188" y="4356783"/>
                  <a:pt x="282298" y="4352674"/>
                </a:cubicBezTo>
                <a:cubicBezTo>
                  <a:pt x="275256" y="4352674"/>
                  <a:pt x="267626" y="4338001"/>
                  <a:pt x="263518" y="4330371"/>
                </a:cubicBezTo>
                <a:cubicBezTo>
                  <a:pt x="259997" y="4322741"/>
                  <a:pt x="267626" y="4315111"/>
                  <a:pt x="275256" y="4319220"/>
                </a:cubicBezTo>
                <a:cubicBezTo>
                  <a:pt x="282298" y="4322741"/>
                  <a:pt x="289928" y="4322741"/>
                  <a:pt x="294036" y="4315111"/>
                </a:cubicBezTo>
                <a:cubicBezTo>
                  <a:pt x="286407" y="4307481"/>
                  <a:pt x="282298" y="4299851"/>
                  <a:pt x="275256" y="4292808"/>
                </a:cubicBezTo>
                <a:cubicBezTo>
                  <a:pt x="271148" y="4288700"/>
                  <a:pt x="271148" y="4285178"/>
                  <a:pt x="263518" y="4285178"/>
                </a:cubicBezTo>
                <a:cubicBezTo>
                  <a:pt x="248845" y="4285178"/>
                  <a:pt x="237108" y="4281070"/>
                  <a:pt x="230064" y="4266397"/>
                </a:cubicBezTo>
                <a:cubicBezTo>
                  <a:pt x="225956" y="4262288"/>
                  <a:pt x="222435" y="4266397"/>
                  <a:pt x="218327" y="4266397"/>
                </a:cubicBezTo>
                <a:cubicBezTo>
                  <a:pt x="203654" y="4273440"/>
                  <a:pt x="184873" y="4269918"/>
                  <a:pt x="169614" y="4262288"/>
                </a:cubicBezTo>
                <a:cubicBezTo>
                  <a:pt x="158463" y="4254658"/>
                  <a:pt x="154355" y="4243507"/>
                  <a:pt x="158463" y="4232355"/>
                </a:cubicBezTo>
                <a:cubicBezTo>
                  <a:pt x="158463" y="4213574"/>
                  <a:pt x="158463" y="4213574"/>
                  <a:pt x="139095" y="4209466"/>
                </a:cubicBezTo>
                <a:cubicBezTo>
                  <a:pt x="135574" y="4209466"/>
                  <a:pt x="132052" y="4209466"/>
                  <a:pt x="132052" y="4209466"/>
                </a:cubicBezTo>
                <a:cubicBezTo>
                  <a:pt x="124423" y="4217095"/>
                  <a:pt x="132052" y="4221204"/>
                  <a:pt x="132052" y="4228247"/>
                </a:cubicBezTo>
                <a:cubicBezTo>
                  <a:pt x="135574" y="4235877"/>
                  <a:pt x="132052" y="4239985"/>
                  <a:pt x="127944" y="4247615"/>
                </a:cubicBezTo>
                <a:cubicBezTo>
                  <a:pt x="124423" y="4251137"/>
                  <a:pt x="120314" y="4251137"/>
                  <a:pt x="116793" y="4247615"/>
                </a:cubicBezTo>
                <a:cubicBezTo>
                  <a:pt x="113272" y="4247615"/>
                  <a:pt x="109163" y="4243507"/>
                  <a:pt x="113272" y="4239985"/>
                </a:cubicBezTo>
                <a:cubicBezTo>
                  <a:pt x="116793" y="4224725"/>
                  <a:pt x="113272" y="4205944"/>
                  <a:pt x="132052" y="4194792"/>
                </a:cubicBezTo>
                <a:cubicBezTo>
                  <a:pt x="113272" y="4187162"/>
                  <a:pt x="101534" y="4183054"/>
                  <a:pt x="86861" y="4179532"/>
                </a:cubicBezTo>
                <a:cubicBezTo>
                  <a:pt x="82753" y="4176011"/>
                  <a:pt x="86861" y="4168381"/>
                  <a:pt x="90382" y="4164272"/>
                </a:cubicBezTo>
                <a:cubicBezTo>
                  <a:pt x="90382" y="4160751"/>
                  <a:pt x="90382" y="4157229"/>
                  <a:pt x="86861" y="4157229"/>
                </a:cubicBezTo>
                <a:cubicBezTo>
                  <a:pt x="71601" y="4145491"/>
                  <a:pt x="60451" y="4126709"/>
                  <a:pt x="37562" y="4130818"/>
                </a:cubicBezTo>
                <a:cubicBezTo>
                  <a:pt x="34040" y="4130818"/>
                  <a:pt x="26411" y="4126709"/>
                  <a:pt x="29932" y="4119079"/>
                </a:cubicBezTo>
                <a:cubicBezTo>
                  <a:pt x="29932" y="4112036"/>
                  <a:pt x="37562" y="4112036"/>
                  <a:pt x="41083" y="4115558"/>
                </a:cubicBezTo>
                <a:cubicBezTo>
                  <a:pt x="45191" y="4115558"/>
                  <a:pt x="45191" y="4115558"/>
                  <a:pt x="48713" y="4115558"/>
                </a:cubicBezTo>
                <a:cubicBezTo>
                  <a:pt x="56342" y="4126709"/>
                  <a:pt x="67493" y="4126709"/>
                  <a:pt x="79232" y="4115558"/>
                </a:cubicBezTo>
                <a:cubicBezTo>
                  <a:pt x="86861" y="4123188"/>
                  <a:pt x="75123" y="4134339"/>
                  <a:pt x="86861" y="4137861"/>
                </a:cubicBezTo>
                <a:cubicBezTo>
                  <a:pt x="93904" y="4130818"/>
                  <a:pt x="93904" y="4119079"/>
                  <a:pt x="98012" y="4107928"/>
                </a:cubicBezTo>
                <a:cubicBezTo>
                  <a:pt x="86861" y="4107928"/>
                  <a:pt x="75123" y="4107928"/>
                  <a:pt x="63972" y="4107928"/>
                </a:cubicBezTo>
                <a:cubicBezTo>
                  <a:pt x="60451" y="4107928"/>
                  <a:pt x="56342" y="4104406"/>
                  <a:pt x="56342" y="4100298"/>
                </a:cubicBezTo>
                <a:cubicBezTo>
                  <a:pt x="56342" y="4096776"/>
                  <a:pt x="60451" y="4092668"/>
                  <a:pt x="63972" y="4092668"/>
                </a:cubicBezTo>
                <a:cubicBezTo>
                  <a:pt x="71601" y="4096776"/>
                  <a:pt x="75123" y="4096776"/>
                  <a:pt x="82753" y="4092668"/>
                </a:cubicBezTo>
                <a:cubicBezTo>
                  <a:pt x="90382" y="4089146"/>
                  <a:pt x="93904" y="4085625"/>
                  <a:pt x="86861" y="4073887"/>
                </a:cubicBezTo>
                <a:cubicBezTo>
                  <a:pt x="86861" y="4070365"/>
                  <a:pt x="82753" y="4070365"/>
                  <a:pt x="82753" y="4066843"/>
                </a:cubicBezTo>
                <a:cubicBezTo>
                  <a:pt x="86861" y="4051583"/>
                  <a:pt x="75123" y="4051583"/>
                  <a:pt x="67493" y="4051583"/>
                </a:cubicBezTo>
                <a:cubicBezTo>
                  <a:pt x="56342" y="4055105"/>
                  <a:pt x="52821" y="4047475"/>
                  <a:pt x="45191" y="4043954"/>
                </a:cubicBezTo>
                <a:cubicBezTo>
                  <a:pt x="29932" y="4040432"/>
                  <a:pt x="29932" y="4028694"/>
                  <a:pt x="29932" y="4017542"/>
                </a:cubicBezTo>
                <a:cubicBezTo>
                  <a:pt x="26411" y="4002282"/>
                  <a:pt x="22302" y="3987609"/>
                  <a:pt x="0" y="3987609"/>
                </a:cubicBezTo>
                <a:cubicBezTo>
                  <a:pt x="0" y="3976458"/>
                  <a:pt x="7630" y="3968828"/>
                  <a:pt x="11151" y="3961198"/>
                </a:cubicBezTo>
                <a:cubicBezTo>
                  <a:pt x="26411" y="3942416"/>
                  <a:pt x="34040" y="3923635"/>
                  <a:pt x="41083" y="3904853"/>
                </a:cubicBezTo>
                <a:cubicBezTo>
                  <a:pt x="48713" y="3889593"/>
                  <a:pt x="48713" y="3886072"/>
                  <a:pt x="34040" y="3874333"/>
                </a:cubicBezTo>
                <a:cubicBezTo>
                  <a:pt x="26411" y="3870812"/>
                  <a:pt x="26411" y="3866703"/>
                  <a:pt x="29932" y="3863182"/>
                </a:cubicBezTo>
                <a:cubicBezTo>
                  <a:pt x="34040" y="3855552"/>
                  <a:pt x="37562" y="3844400"/>
                  <a:pt x="45191" y="3836770"/>
                </a:cubicBezTo>
                <a:cubicBezTo>
                  <a:pt x="56342" y="3817989"/>
                  <a:pt x="63972" y="3799207"/>
                  <a:pt x="71601" y="3776317"/>
                </a:cubicBezTo>
                <a:cubicBezTo>
                  <a:pt x="79232" y="3754014"/>
                  <a:pt x="86861" y="3731124"/>
                  <a:pt x="105642" y="3712343"/>
                </a:cubicBezTo>
                <a:cubicBezTo>
                  <a:pt x="113272" y="3708821"/>
                  <a:pt x="116793" y="3693561"/>
                  <a:pt x="120314" y="3682410"/>
                </a:cubicBezTo>
                <a:cubicBezTo>
                  <a:pt x="124423" y="3671258"/>
                  <a:pt x="127944" y="3659520"/>
                  <a:pt x="139095" y="3651890"/>
                </a:cubicBezTo>
                <a:cubicBezTo>
                  <a:pt x="146725" y="3648368"/>
                  <a:pt x="146725" y="3640738"/>
                  <a:pt x="150833" y="3637217"/>
                </a:cubicBezTo>
                <a:cubicBezTo>
                  <a:pt x="161984" y="3621957"/>
                  <a:pt x="169614" y="3618435"/>
                  <a:pt x="184873" y="3633108"/>
                </a:cubicBezTo>
                <a:cubicBezTo>
                  <a:pt x="184873" y="3633108"/>
                  <a:pt x="188395" y="3637217"/>
                  <a:pt x="191916" y="3640738"/>
                </a:cubicBezTo>
                <a:cubicBezTo>
                  <a:pt x="199546" y="3644847"/>
                  <a:pt x="207175" y="3644847"/>
                  <a:pt x="210697" y="3633108"/>
                </a:cubicBezTo>
                <a:cubicBezTo>
                  <a:pt x="218327" y="3618435"/>
                  <a:pt x="222435" y="3603175"/>
                  <a:pt x="230064" y="3587915"/>
                </a:cubicBezTo>
                <a:cubicBezTo>
                  <a:pt x="233586" y="3580286"/>
                  <a:pt x="233586" y="3573242"/>
                  <a:pt x="244737" y="3569134"/>
                </a:cubicBezTo>
                <a:cubicBezTo>
                  <a:pt x="252367" y="3569134"/>
                  <a:pt x="252367" y="3576764"/>
                  <a:pt x="259997" y="3584394"/>
                </a:cubicBezTo>
                <a:cubicBezTo>
                  <a:pt x="275256" y="3603175"/>
                  <a:pt x="289928" y="3610805"/>
                  <a:pt x="312817" y="3599654"/>
                </a:cubicBezTo>
                <a:cubicBezTo>
                  <a:pt x="327490" y="3595545"/>
                  <a:pt x="335120" y="3595545"/>
                  <a:pt x="342749" y="3606697"/>
                </a:cubicBezTo>
                <a:cubicBezTo>
                  <a:pt x="346858" y="3614327"/>
                  <a:pt x="353901" y="3618435"/>
                  <a:pt x="361530" y="3610805"/>
                </a:cubicBezTo>
                <a:cubicBezTo>
                  <a:pt x="399092" y="3592024"/>
                  <a:pt x="399092" y="3592024"/>
                  <a:pt x="399092" y="3592024"/>
                </a:cubicBezTo>
                <a:cubicBezTo>
                  <a:pt x="410830" y="3587915"/>
                  <a:pt x="421981" y="3576764"/>
                  <a:pt x="437240" y="3573242"/>
                </a:cubicBezTo>
                <a:cubicBezTo>
                  <a:pt x="444283" y="3573242"/>
                  <a:pt x="451913" y="3569134"/>
                  <a:pt x="459542" y="3565612"/>
                </a:cubicBezTo>
                <a:cubicBezTo>
                  <a:pt x="470694" y="3557983"/>
                  <a:pt x="482432" y="3557983"/>
                  <a:pt x="493582" y="3557983"/>
                </a:cubicBezTo>
                <a:cubicBezTo>
                  <a:pt x="508255" y="3561504"/>
                  <a:pt x="519993" y="3561504"/>
                  <a:pt x="519993" y="3580286"/>
                </a:cubicBezTo>
                <a:cubicBezTo>
                  <a:pt x="519993" y="3592024"/>
                  <a:pt x="531144" y="3595545"/>
                  <a:pt x="542295" y="3595545"/>
                </a:cubicBezTo>
                <a:cubicBezTo>
                  <a:pt x="557555" y="3592024"/>
                  <a:pt x="572814" y="3595545"/>
                  <a:pt x="587486" y="3603175"/>
                </a:cubicBezTo>
                <a:cubicBezTo>
                  <a:pt x="587486" y="3603175"/>
                  <a:pt x="591594" y="3603175"/>
                  <a:pt x="595116" y="3603175"/>
                </a:cubicBezTo>
                <a:cubicBezTo>
                  <a:pt x="625048" y="3603175"/>
                  <a:pt x="651459" y="3618435"/>
                  <a:pt x="677869" y="3621957"/>
                </a:cubicBezTo>
                <a:cubicBezTo>
                  <a:pt x="719539" y="3629587"/>
                  <a:pt x="761209" y="3640738"/>
                  <a:pt x="806400" y="3644847"/>
                </a:cubicBezTo>
                <a:cubicBezTo>
                  <a:pt x="813443" y="3644847"/>
                  <a:pt x="817551" y="3644847"/>
                  <a:pt x="825181" y="3648368"/>
                </a:cubicBezTo>
                <a:cubicBezTo>
                  <a:pt x="832810" y="3648368"/>
                  <a:pt x="839853" y="3651890"/>
                  <a:pt x="851591" y="3648368"/>
                </a:cubicBezTo>
                <a:cubicBezTo>
                  <a:pt x="923193" y="3629587"/>
                  <a:pt x="949603" y="3637217"/>
                  <a:pt x="1024726" y="3640738"/>
                </a:cubicBezTo>
                <a:cubicBezTo>
                  <a:pt x="1092220" y="3648368"/>
                  <a:pt x="1160300" y="3648368"/>
                  <a:pt x="1227794" y="3648368"/>
                </a:cubicBezTo>
                <a:cubicBezTo>
                  <a:pt x="1318176" y="3651890"/>
                  <a:pt x="1409145" y="3648368"/>
                  <a:pt x="1503049" y="3644847"/>
                </a:cubicBezTo>
                <a:cubicBezTo>
                  <a:pt x="1574651" y="3640738"/>
                  <a:pt x="1642732" y="3633108"/>
                  <a:pt x="1713746" y="3621957"/>
                </a:cubicBezTo>
                <a:cubicBezTo>
                  <a:pt x="1758937" y="3618435"/>
                  <a:pt x="1804129" y="3614327"/>
                  <a:pt x="1849320" y="3610805"/>
                </a:cubicBezTo>
                <a:cubicBezTo>
                  <a:pt x="1875730" y="3606697"/>
                  <a:pt x="1906249" y="3603175"/>
                  <a:pt x="1936181" y="3595545"/>
                </a:cubicBezTo>
                <a:cubicBezTo>
                  <a:pt x="1951441" y="3587915"/>
                  <a:pt x="1973743" y="3592024"/>
                  <a:pt x="1992524" y="3587915"/>
                </a:cubicBezTo>
                <a:cubicBezTo>
                  <a:pt x="2052974" y="3580286"/>
                  <a:pt x="2109903" y="3561504"/>
                  <a:pt x="2169768" y="3546831"/>
                </a:cubicBezTo>
                <a:cubicBezTo>
                  <a:pt x="2177397" y="3546831"/>
                  <a:pt x="2180918" y="3542723"/>
                  <a:pt x="2185027" y="3539201"/>
                </a:cubicBezTo>
                <a:cubicBezTo>
                  <a:pt x="2192656" y="3528050"/>
                  <a:pt x="2203807" y="3528050"/>
                  <a:pt x="2214959" y="3523941"/>
                </a:cubicBezTo>
                <a:cubicBezTo>
                  <a:pt x="2219067" y="3523941"/>
                  <a:pt x="2222588" y="3523941"/>
                  <a:pt x="2226110" y="3520420"/>
                </a:cubicBezTo>
                <a:cubicBezTo>
                  <a:pt x="2237848" y="3516311"/>
                  <a:pt x="2237848" y="3512790"/>
                  <a:pt x="2226110" y="3501638"/>
                </a:cubicBezTo>
                <a:cubicBezTo>
                  <a:pt x="2241369" y="3501638"/>
                  <a:pt x="2256629" y="3501638"/>
                  <a:pt x="2271301" y="3489900"/>
                </a:cubicBezTo>
                <a:cubicBezTo>
                  <a:pt x="2283039" y="3482857"/>
                  <a:pt x="2297711" y="3478748"/>
                  <a:pt x="2312971" y="3475227"/>
                </a:cubicBezTo>
                <a:cubicBezTo>
                  <a:pt x="2399832" y="3444707"/>
                  <a:pt x="2482585" y="3414774"/>
                  <a:pt x="2565338" y="3377211"/>
                </a:cubicBezTo>
                <a:cubicBezTo>
                  <a:pt x="2572968" y="3373689"/>
                  <a:pt x="2595269" y="3377211"/>
                  <a:pt x="2584118" y="3354321"/>
                </a:cubicBezTo>
                <a:cubicBezTo>
                  <a:pt x="2584118" y="3350799"/>
                  <a:pt x="2591748" y="3350799"/>
                  <a:pt x="2595269" y="3350799"/>
                </a:cubicBezTo>
                <a:cubicBezTo>
                  <a:pt x="2607007" y="3339648"/>
                  <a:pt x="2625788" y="3339648"/>
                  <a:pt x="2640461" y="3328496"/>
                </a:cubicBezTo>
                <a:cubicBezTo>
                  <a:pt x="2738473" y="3283303"/>
                  <a:pt x="2832964" y="3234002"/>
                  <a:pt x="2926868" y="3177658"/>
                </a:cubicBezTo>
                <a:cubicBezTo>
                  <a:pt x="2987319" y="3140095"/>
                  <a:pt x="3043661" y="3094902"/>
                  <a:pt x="3092961" y="3042079"/>
                </a:cubicBezTo>
                <a:cubicBezTo>
                  <a:pt x="3130522" y="3008037"/>
                  <a:pt x="3160454" y="2966366"/>
                  <a:pt x="3190972" y="2925281"/>
                </a:cubicBezTo>
                <a:cubicBezTo>
                  <a:pt x="3202124" y="2906500"/>
                  <a:pt x="3216796" y="2887131"/>
                  <a:pt x="3232055" y="2864828"/>
                </a:cubicBezTo>
                <a:cubicBezTo>
                  <a:pt x="3250836" y="2834895"/>
                  <a:pt x="3262574" y="2796746"/>
                  <a:pt x="3266096" y="2759183"/>
                </a:cubicBezTo>
                <a:cubicBezTo>
                  <a:pt x="3266096" y="2748031"/>
                  <a:pt x="3266096" y="2740401"/>
                  <a:pt x="3254945" y="2729250"/>
                </a:cubicBezTo>
                <a:cubicBezTo>
                  <a:pt x="3228534" y="2710468"/>
                  <a:pt x="3205645" y="2684057"/>
                  <a:pt x="3179235" y="2665275"/>
                </a:cubicBezTo>
                <a:cubicBezTo>
                  <a:pt x="3152824" y="2642385"/>
                  <a:pt x="3119371" y="2627712"/>
                  <a:pt x="3085331" y="2612452"/>
                </a:cubicBezTo>
                <a:cubicBezTo>
                  <a:pt x="3054812" y="2601301"/>
                  <a:pt x="3028988" y="2590149"/>
                  <a:pt x="2998470" y="2574889"/>
                </a:cubicBezTo>
                <a:lnTo>
                  <a:pt x="2994948" y="2570781"/>
                </a:lnTo>
                <a:cubicBezTo>
                  <a:pt x="2942127" y="2563738"/>
                  <a:pt x="2900458" y="2529696"/>
                  <a:pt x="2848223" y="2514436"/>
                </a:cubicBezTo>
                <a:cubicBezTo>
                  <a:pt x="2844115" y="2514436"/>
                  <a:pt x="2836485" y="2510915"/>
                  <a:pt x="2832964" y="2506806"/>
                </a:cubicBezTo>
                <a:cubicBezTo>
                  <a:pt x="2798923" y="2484503"/>
                  <a:pt x="2757841" y="2465722"/>
                  <a:pt x="2719692" y="2450462"/>
                </a:cubicBezTo>
                <a:cubicBezTo>
                  <a:pt x="2700911" y="2442832"/>
                  <a:pt x="2682130" y="2431680"/>
                  <a:pt x="2666871" y="2424050"/>
                </a:cubicBezTo>
                <a:cubicBezTo>
                  <a:pt x="2595269" y="2390009"/>
                  <a:pt x="2523668" y="2382379"/>
                  <a:pt x="2452066" y="2378857"/>
                </a:cubicBezTo>
                <a:cubicBezTo>
                  <a:pt x="2426242" y="2375336"/>
                  <a:pt x="2403353" y="2375336"/>
                  <a:pt x="2381051" y="2382379"/>
                </a:cubicBezTo>
                <a:cubicBezTo>
                  <a:pt x="2373422" y="2382379"/>
                  <a:pt x="2365792" y="2382379"/>
                  <a:pt x="2361683" y="2382379"/>
                </a:cubicBezTo>
                <a:cubicBezTo>
                  <a:pt x="2305341" y="2382379"/>
                  <a:pt x="2256629" y="2386487"/>
                  <a:pt x="2203807" y="2394117"/>
                </a:cubicBezTo>
                <a:cubicBezTo>
                  <a:pt x="2185027" y="2397639"/>
                  <a:pt x="2169768" y="2394117"/>
                  <a:pt x="2155095" y="2394117"/>
                </a:cubicBezTo>
                <a:cubicBezTo>
                  <a:pt x="2132206" y="2394117"/>
                  <a:pt x="2109903" y="2397639"/>
                  <a:pt x="2083493" y="2397639"/>
                </a:cubicBezTo>
                <a:cubicBezTo>
                  <a:pt x="2064125" y="2401747"/>
                  <a:pt x="2041823" y="2401747"/>
                  <a:pt x="2023042" y="2401747"/>
                </a:cubicBezTo>
                <a:cubicBezTo>
                  <a:pt x="1977851" y="2397639"/>
                  <a:pt x="1932660" y="2401747"/>
                  <a:pt x="1890990" y="2397639"/>
                </a:cubicBezTo>
                <a:cubicBezTo>
                  <a:pt x="1849320" y="2394117"/>
                  <a:pt x="1811759" y="2397639"/>
                  <a:pt x="1774197" y="2390009"/>
                </a:cubicBezTo>
                <a:cubicBezTo>
                  <a:pt x="1766567" y="2390009"/>
                  <a:pt x="1758937" y="2390009"/>
                  <a:pt x="1751895" y="2394117"/>
                </a:cubicBezTo>
                <a:cubicBezTo>
                  <a:pt x="1740157" y="2397639"/>
                  <a:pt x="1732527" y="2397639"/>
                  <a:pt x="1725484" y="2394117"/>
                </a:cubicBezTo>
                <a:cubicBezTo>
                  <a:pt x="1713746" y="2394117"/>
                  <a:pt x="1699074" y="2390009"/>
                  <a:pt x="1691444" y="2405269"/>
                </a:cubicBezTo>
                <a:cubicBezTo>
                  <a:pt x="1687923" y="2408790"/>
                  <a:pt x="1680293" y="2405269"/>
                  <a:pt x="1676185" y="2405269"/>
                </a:cubicBezTo>
                <a:cubicBezTo>
                  <a:pt x="1630994" y="2397639"/>
                  <a:pt x="1582281" y="2397639"/>
                  <a:pt x="1537090" y="2390009"/>
                </a:cubicBezTo>
                <a:cubicBezTo>
                  <a:pt x="1518309" y="2386487"/>
                  <a:pt x="1495420" y="2386487"/>
                  <a:pt x="1473117" y="2382379"/>
                </a:cubicBezTo>
                <a:cubicBezTo>
                  <a:pt x="1442599" y="2378857"/>
                  <a:pt x="1409145" y="2371227"/>
                  <a:pt x="1378627" y="2367706"/>
                </a:cubicBezTo>
                <a:cubicBezTo>
                  <a:pt x="1352217" y="2367706"/>
                  <a:pt x="1329914" y="2363597"/>
                  <a:pt x="1303504" y="2363597"/>
                </a:cubicBezTo>
                <a:cubicBezTo>
                  <a:pt x="1284723" y="2363597"/>
                  <a:pt x="1269463" y="2360076"/>
                  <a:pt x="1250683" y="2360076"/>
                </a:cubicBezTo>
                <a:cubicBezTo>
                  <a:pt x="1231902" y="2363597"/>
                  <a:pt x="1213121" y="2360076"/>
                  <a:pt x="1194340" y="2356554"/>
                </a:cubicBezTo>
                <a:cubicBezTo>
                  <a:pt x="1160300" y="2344816"/>
                  <a:pt x="1122739" y="2330143"/>
                  <a:pt x="1085177" y="2318405"/>
                </a:cubicBezTo>
                <a:cubicBezTo>
                  <a:pt x="1043507" y="2303731"/>
                  <a:pt x="1001837" y="2284950"/>
                  <a:pt x="960755" y="2262060"/>
                </a:cubicBezTo>
                <a:cubicBezTo>
                  <a:pt x="915563" y="2239170"/>
                  <a:pt x="873894" y="2213346"/>
                  <a:pt x="836332" y="2179304"/>
                </a:cubicBezTo>
                <a:cubicBezTo>
                  <a:pt x="825181" y="2168153"/>
                  <a:pt x="817551" y="2160523"/>
                  <a:pt x="806400" y="2152893"/>
                </a:cubicBezTo>
                <a:cubicBezTo>
                  <a:pt x="794662" y="2145263"/>
                  <a:pt x="787033" y="2137633"/>
                  <a:pt x="775881" y="2126481"/>
                </a:cubicBezTo>
                <a:cubicBezTo>
                  <a:pt x="764730" y="2111221"/>
                  <a:pt x="753579" y="2092440"/>
                  <a:pt x="734798" y="2077767"/>
                </a:cubicBezTo>
                <a:cubicBezTo>
                  <a:pt x="719539" y="2066028"/>
                  <a:pt x="711909" y="2047247"/>
                  <a:pt x="711909" y="2028465"/>
                </a:cubicBezTo>
                <a:cubicBezTo>
                  <a:pt x="711909" y="2017314"/>
                  <a:pt x="704279" y="2006162"/>
                  <a:pt x="700758" y="1998532"/>
                </a:cubicBezTo>
                <a:cubicBezTo>
                  <a:pt x="693128" y="1994424"/>
                  <a:pt x="693128" y="1987381"/>
                  <a:pt x="689607" y="1983272"/>
                </a:cubicBezTo>
                <a:cubicBezTo>
                  <a:pt x="666718" y="1919298"/>
                  <a:pt x="655567" y="1851802"/>
                  <a:pt x="647937" y="1783719"/>
                </a:cubicBezTo>
                <a:cubicBezTo>
                  <a:pt x="636786" y="1693333"/>
                  <a:pt x="643829" y="1598839"/>
                  <a:pt x="647937" y="1508453"/>
                </a:cubicBezTo>
                <a:cubicBezTo>
                  <a:pt x="647937" y="1486150"/>
                  <a:pt x="655567" y="1467368"/>
                  <a:pt x="663197" y="1444478"/>
                </a:cubicBezTo>
                <a:cubicBezTo>
                  <a:pt x="670239" y="1422175"/>
                  <a:pt x="677869" y="1395764"/>
                  <a:pt x="681977" y="1372874"/>
                </a:cubicBezTo>
                <a:cubicBezTo>
                  <a:pt x="685498" y="1331789"/>
                  <a:pt x="700758" y="1294226"/>
                  <a:pt x="715430" y="1256077"/>
                </a:cubicBezTo>
                <a:cubicBezTo>
                  <a:pt x="730690" y="1203841"/>
                  <a:pt x="745949" y="1154539"/>
                  <a:pt x="772360" y="1105825"/>
                </a:cubicBezTo>
                <a:cubicBezTo>
                  <a:pt x="779990" y="1087043"/>
                  <a:pt x="787033" y="1064153"/>
                  <a:pt x="806400" y="1048893"/>
                </a:cubicBezTo>
                <a:cubicBezTo>
                  <a:pt x="806400" y="1048893"/>
                  <a:pt x="809922" y="1048893"/>
                  <a:pt x="809922" y="1045372"/>
                </a:cubicBezTo>
                <a:cubicBezTo>
                  <a:pt x="809922" y="1018960"/>
                  <a:pt x="836332" y="1007809"/>
                  <a:pt x="847483" y="989027"/>
                </a:cubicBezTo>
                <a:cubicBezTo>
                  <a:pt x="859221" y="966137"/>
                  <a:pt x="878002" y="947356"/>
                  <a:pt x="885044" y="924466"/>
                </a:cubicBezTo>
                <a:cubicBezTo>
                  <a:pt x="892674" y="913314"/>
                  <a:pt x="904412" y="909793"/>
                  <a:pt x="904412" y="894533"/>
                </a:cubicBezTo>
                <a:cubicBezTo>
                  <a:pt x="915563" y="894533"/>
                  <a:pt x="907934" y="905684"/>
                  <a:pt x="915563" y="905684"/>
                </a:cubicBezTo>
                <a:cubicBezTo>
                  <a:pt x="930236" y="891011"/>
                  <a:pt x="945495" y="872230"/>
                  <a:pt x="968384" y="864600"/>
                </a:cubicBezTo>
                <a:lnTo>
                  <a:pt x="971905" y="860491"/>
                </a:lnTo>
                <a:cubicBezTo>
                  <a:pt x="983056" y="838188"/>
                  <a:pt x="1005946" y="822929"/>
                  <a:pt x="1024726" y="807669"/>
                </a:cubicBezTo>
                <a:cubicBezTo>
                  <a:pt x="1077547" y="751324"/>
                  <a:pt x="1130368" y="691458"/>
                  <a:pt x="1194340" y="646265"/>
                </a:cubicBezTo>
                <a:cubicBezTo>
                  <a:pt x="1231902" y="619854"/>
                  <a:pt x="1269463" y="585812"/>
                  <a:pt x="1307025" y="559401"/>
                </a:cubicBezTo>
                <a:cubicBezTo>
                  <a:pt x="1344587" y="529468"/>
                  <a:pt x="1386256" y="506578"/>
                  <a:pt x="1423818" y="480166"/>
                </a:cubicBezTo>
                <a:cubicBezTo>
                  <a:pt x="1446707" y="469015"/>
                  <a:pt x="1469009" y="453755"/>
                  <a:pt x="1491898" y="439081"/>
                </a:cubicBezTo>
                <a:cubicBezTo>
                  <a:pt x="1514201" y="427343"/>
                  <a:pt x="1537090" y="412670"/>
                  <a:pt x="1563500" y="405040"/>
                </a:cubicBezTo>
                <a:cubicBezTo>
                  <a:pt x="1571130" y="405040"/>
                  <a:pt x="1574651" y="400931"/>
                  <a:pt x="1578172" y="397410"/>
                </a:cubicBezTo>
                <a:cubicBezTo>
                  <a:pt x="1593432" y="386259"/>
                  <a:pt x="1604583" y="370999"/>
                  <a:pt x="1623364" y="374520"/>
                </a:cubicBezTo>
                <a:cubicBezTo>
                  <a:pt x="1642732" y="352217"/>
                  <a:pt x="1676185" y="359847"/>
                  <a:pt x="1691444" y="329327"/>
                </a:cubicBezTo>
                <a:cubicBezTo>
                  <a:pt x="1713746" y="322284"/>
                  <a:pt x="1732527" y="307024"/>
                  <a:pt x="1755416" y="302916"/>
                </a:cubicBezTo>
                <a:cubicBezTo>
                  <a:pt x="1766567" y="302916"/>
                  <a:pt x="1778305" y="299394"/>
                  <a:pt x="1792978" y="291765"/>
                </a:cubicBezTo>
                <a:cubicBezTo>
                  <a:pt x="1827018" y="276504"/>
                  <a:pt x="1861058" y="261832"/>
                  <a:pt x="1898620" y="250680"/>
                </a:cubicBezTo>
                <a:cubicBezTo>
                  <a:pt x="1928552" y="238942"/>
                  <a:pt x="1962591" y="227790"/>
                  <a:pt x="1996632" y="216638"/>
                </a:cubicBezTo>
                <a:cubicBezTo>
                  <a:pt x="2030672" y="204900"/>
                  <a:pt x="2064125" y="197857"/>
                  <a:pt x="2098166" y="182597"/>
                </a:cubicBezTo>
                <a:cubicBezTo>
                  <a:pt x="2116946" y="174967"/>
                  <a:pt x="2139836" y="171446"/>
                  <a:pt x="2162138" y="159707"/>
                </a:cubicBezTo>
                <a:cubicBezTo>
                  <a:pt x="2173876" y="156185"/>
                  <a:pt x="2185027" y="156185"/>
                  <a:pt x="2200286" y="152664"/>
                </a:cubicBezTo>
                <a:cubicBezTo>
                  <a:pt x="2222588" y="145034"/>
                  <a:pt x="2248999" y="140926"/>
                  <a:pt x="2271301" y="129774"/>
                </a:cubicBezTo>
                <a:cubicBezTo>
                  <a:pt x="2290668" y="126253"/>
                  <a:pt x="2305341" y="122144"/>
                  <a:pt x="2324122" y="118623"/>
                </a:cubicBezTo>
                <a:cubicBezTo>
                  <a:pt x="2433285" y="92211"/>
                  <a:pt x="2542449" y="65800"/>
                  <a:pt x="2655720" y="43497"/>
                </a:cubicBezTo>
                <a:cubicBezTo>
                  <a:pt x="2712062" y="28237"/>
                  <a:pt x="2772513" y="17085"/>
                  <a:pt x="2828856" y="12977"/>
                </a:cubicBezTo>
                <a:cubicBezTo>
                  <a:pt x="2878155" y="5347"/>
                  <a:pt x="2923347" y="5347"/>
                  <a:pt x="2972059" y="1825"/>
                </a:cubicBezTo>
                <a:cubicBezTo>
                  <a:pt x="2992894" y="-229"/>
                  <a:pt x="3013582" y="-229"/>
                  <a:pt x="3034270" y="285"/>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1917996034"/>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WOT_02">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966716" y="1535369"/>
            <a:ext cx="4785879" cy="4181987"/>
          </a:xfrm>
          <a:custGeom>
            <a:avLst/>
            <a:gdLst>
              <a:gd name="connsiteX0" fmla="*/ 1968860 w 4785878"/>
              <a:gd name="connsiteY0" fmla="*/ 3880186 h 4181987"/>
              <a:gd name="connsiteX1" fmla="*/ 1982331 w 4785878"/>
              <a:gd name="connsiteY1" fmla="*/ 3907120 h 4181987"/>
              <a:gd name="connsiteX2" fmla="*/ 2002020 w 4785878"/>
              <a:gd name="connsiteY2" fmla="*/ 3933536 h 4181987"/>
              <a:gd name="connsiteX3" fmla="*/ 1968860 w 4785878"/>
              <a:gd name="connsiteY3" fmla="*/ 3880186 h 4181987"/>
              <a:gd name="connsiteX4" fmla="*/ 2580761 w 4785878"/>
              <a:gd name="connsiteY4" fmla="*/ 2826650 h 4181987"/>
              <a:gd name="connsiteX5" fmla="*/ 2570916 w 4785878"/>
              <a:gd name="connsiteY5" fmla="*/ 2836491 h 4181987"/>
              <a:gd name="connsiteX6" fmla="*/ 2570916 w 4785878"/>
              <a:gd name="connsiteY6" fmla="*/ 2846333 h 4181987"/>
              <a:gd name="connsiteX7" fmla="*/ 2570916 w 4785878"/>
              <a:gd name="connsiteY7" fmla="*/ 2919883 h 4181987"/>
              <a:gd name="connsiteX8" fmla="*/ 2580761 w 4785878"/>
              <a:gd name="connsiteY8" fmla="*/ 2976341 h 4181987"/>
              <a:gd name="connsiteX9" fmla="*/ 2590605 w 4785878"/>
              <a:gd name="connsiteY9" fmla="*/ 3032799 h 4181987"/>
              <a:gd name="connsiteX10" fmla="*/ 2600968 w 4785878"/>
              <a:gd name="connsiteY10" fmla="*/ 2972716 h 4181987"/>
              <a:gd name="connsiteX11" fmla="*/ 2594232 w 4785878"/>
              <a:gd name="connsiteY11" fmla="*/ 2886216 h 4181987"/>
              <a:gd name="connsiteX12" fmla="*/ 2583870 w 4785878"/>
              <a:gd name="connsiteY12" fmla="*/ 2856692 h 4181987"/>
              <a:gd name="connsiteX13" fmla="*/ 2580761 w 4785878"/>
              <a:gd name="connsiteY13" fmla="*/ 2839599 h 4181987"/>
              <a:gd name="connsiteX14" fmla="*/ 2580761 w 4785878"/>
              <a:gd name="connsiteY14" fmla="*/ 2826650 h 4181987"/>
              <a:gd name="connsiteX15" fmla="*/ 797907 w 4785878"/>
              <a:gd name="connsiteY15" fmla="*/ 2813183 h 4181987"/>
              <a:gd name="connsiteX16" fmla="*/ 811378 w 4785878"/>
              <a:gd name="connsiteY16" fmla="*/ 2946299 h 4181987"/>
              <a:gd name="connsiteX17" fmla="*/ 808269 w 4785878"/>
              <a:gd name="connsiteY17" fmla="*/ 2873267 h 4181987"/>
              <a:gd name="connsiteX18" fmla="*/ 804642 w 4785878"/>
              <a:gd name="connsiteY18" fmla="*/ 2849958 h 4181987"/>
              <a:gd name="connsiteX19" fmla="*/ 797907 w 4785878"/>
              <a:gd name="connsiteY19" fmla="*/ 2813183 h 4181987"/>
              <a:gd name="connsiteX20" fmla="*/ 768374 w 4785878"/>
              <a:gd name="connsiteY20" fmla="*/ 2713216 h 4181987"/>
              <a:gd name="connsiteX21" fmla="*/ 761638 w 4785878"/>
              <a:gd name="connsiteY21" fmla="*/ 2746884 h 4181987"/>
              <a:gd name="connsiteX22" fmla="*/ 758011 w 4785878"/>
              <a:gd name="connsiteY22" fmla="*/ 2776408 h 4181987"/>
              <a:gd name="connsiteX23" fmla="*/ 751794 w 4785878"/>
              <a:gd name="connsiteY23" fmla="*/ 2810075 h 4181987"/>
              <a:gd name="connsiteX24" fmla="*/ 751794 w 4785878"/>
              <a:gd name="connsiteY24" fmla="*/ 2849958 h 4181987"/>
              <a:gd name="connsiteX25" fmla="*/ 751794 w 4785878"/>
              <a:gd name="connsiteY25" fmla="*/ 2886216 h 4181987"/>
              <a:gd name="connsiteX26" fmla="*/ 751794 w 4785878"/>
              <a:gd name="connsiteY26" fmla="*/ 2892949 h 4181987"/>
              <a:gd name="connsiteX27" fmla="*/ 738323 w 4785878"/>
              <a:gd name="connsiteY27" fmla="*/ 2942674 h 4181987"/>
              <a:gd name="connsiteX28" fmla="*/ 745058 w 4785878"/>
              <a:gd name="connsiteY28" fmla="*/ 3012599 h 4181987"/>
              <a:gd name="connsiteX29" fmla="*/ 754903 w 4785878"/>
              <a:gd name="connsiteY29" fmla="*/ 3102206 h 4181987"/>
              <a:gd name="connsiteX30" fmla="*/ 754903 w 4785878"/>
              <a:gd name="connsiteY30" fmla="*/ 3132248 h 4181987"/>
              <a:gd name="connsiteX31" fmla="*/ 758011 w 4785878"/>
              <a:gd name="connsiteY31" fmla="*/ 3185598 h 4181987"/>
              <a:gd name="connsiteX32" fmla="*/ 758011 w 4785878"/>
              <a:gd name="connsiteY32" fmla="*/ 3195439 h 4181987"/>
              <a:gd name="connsiteX33" fmla="*/ 754903 w 4785878"/>
              <a:gd name="connsiteY33" fmla="*/ 3221855 h 4181987"/>
              <a:gd name="connsiteX34" fmla="*/ 768374 w 4785878"/>
              <a:gd name="connsiteY34" fmla="*/ 3218748 h 4181987"/>
              <a:gd name="connsiteX35" fmla="*/ 768374 w 4785878"/>
              <a:gd name="connsiteY35" fmla="*/ 3248790 h 4181987"/>
              <a:gd name="connsiteX36" fmla="*/ 768374 w 4785878"/>
              <a:gd name="connsiteY36" fmla="*/ 3265364 h 4181987"/>
              <a:gd name="connsiteX37" fmla="*/ 771482 w 4785878"/>
              <a:gd name="connsiteY37" fmla="*/ 3308355 h 4181987"/>
              <a:gd name="connsiteX38" fmla="*/ 775109 w 4785878"/>
              <a:gd name="connsiteY38" fmla="*/ 3335289 h 4181987"/>
              <a:gd name="connsiteX39" fmla="*/ 781327 w 4785878"/>
              <a:gd name="connsiteY39" fmla="*/ 3335289 h 4181987"/>
              <a:gd name="connsiteX40" fmla="*/ 784953 w 4785878"/>
              <a:gd name="connsiteY40" fmla="*/ 3345131 h 4181987"/>
              <a:gd name="connsiteX41" fmla="*/ 788062 w 4785878"/>
              <a:gd name="connsiteY41" fmla="*/ 3375172 h 4181987"/>
              <a:gd name="connsiteX42" fmla="*/ 784953 w 4785878"/>
              <a:gd name="connsiteY42" fmla="*/ 3411430 h 4181987"/>
              <a:gd name="connsiteX43" fmla="*/ 745058 w 4785878"/>
              <a:gd name="connsiteY43" fmla="*/ 3258631 h 4181987"/>
              <a:gd name="connsiteX44" fmla="*/ 738323 w 4785878"/>
              <a:gd name="connsiteY44" fmla="*/ 3301622 h 4181987"/>
              <a:gd name="connsiteX45" fmla="*/ 751794 w 4785878"/>
              <a:gd name="connsiteY45" fmla="*/ 3401588 h 4181987"/>
              <a:gd name="connsiteX46" fmla="*/ 778218 w 4785878"/>
              <a:gd name="connsiteY46" fmla="*/ 3551280 h 4181987"/>
              <a:gd name="connsiteX47" fmla="*/ 788062 w 4785878"/>
              <a:gd name="connsiteY47" fmla="*/ 3574588 h 4181987"/>
              <a:gd name="connsiteX48" fmla="*/ 801533 w 4785878"/>
              <a:gd name="connsiteY48" fmla="*/ 3534705 h 4181987"/>
              <a:gd name="connsiteX49" fmla="*/ 784953 w 4785878"/>
              <a:gd name="connsiteY49" fmla="*/ 3438364 h 4181987"/>
              <a:gd name="connsiteX50" fmla="*/ 794798 w 4785878"/>
              <a:gd name="connsiteY50" fmla="*/ 3415055 h 4181987"/>
              <a:gd name="connsiteX51" fmla="*/ 801533 w 4785878"/>
              <a:gd name="connsiteY51" fmla="*/ 3431630 h 4181987"/>
              <a:gd name="connsiteX52" fmla="*/ 808269 w 4785878"/>
              <a:gd name="connsiteY52" fmla="*/ 3488088 h 4181987"/>
              <a:gd name="connsiteX53" fmla="*/ 821222 w 4785878"/>
              <a:gd name="connsiteY53" fmla="*/ 3524863 h 4181987"/>
              <a:gd name="connsiteX54" fmla="*/ 871479 w 4785878"/>
              <a:gd name="connsiteY54" fmla="*/ 3445097 h 4181987"/>
              <a:gd name="connsiteX55" fmla="*/ 871479 w 4785878"/>
              <a:gd name="connsiteY55" fmla="*/ 3424897 h 4181987"/>
              <a:gd name="connsiteX56" fmla="*/ 854899 w 4785878"/>
              <a:gd name="connsiteY56" fmla="*/ 3315089 h 4181987"/>
              <a:gd name="connsiteX57" fmla="*/ 838320 w 4785878"/>
              <a:gd name="connsiteY57" fmla="*/ 3192332 h 4181987"/>
              <a:gd name="connsiteX58" fmla="*/ 811378 w 4785878"/>
              <a:gd name="connsiteY58" fmla="*/ 3045748 h 4181987"/>
              <a:gd name="connsiteX59" fmla="*/ 781327 w 4785878"/>
              <a:gd name="connsiteY59" fmla="*/ 2806450 h 4181987"/>
              <a:gd name="connsiteX60" fmla="*/ 768374 w 4785878"/>
              <a:gd name="connsiteY60" fmla="*/ 2713216 h 4181987"/>
              <a:gd name="connsiteX61" fmla="*/ 2567290 w 4785878"/>
              <a:gd name="connsiteY61" fmla="*/ 2686800 h 4181987"/>
              <a:gd name="connsiteX62" fmla="*/ 2560554 w 4785878"/>
              <a:gd name="connsiteY62" fmla="*/ 2723576 h 4181987"/>
              <a:gd name="connsiteX63" fmla="*/ 2570916 w 4785878"/>
              <a:gd name="connsiteY63" fmla="*/ 2773300 h 4181987"/>
              <a:gd name="connsiteX64" fmla="*/ 2577652 w 4785878"/>
              <a:gd name="connsiteY64" fmla="*/ 2776408 h 4181987"/>
              <a:gd name="connsiteX65" fmla="*/ 2580761 w 4785878"/>
              <a:gd name="connsiteY65" fmla="*/ 2770192 h 4181987"/>
              <a:gd name="connsiteX66" fmla="*/ 2577652 w 4785878"/>
              <a:gd name="connsiteY66" fmla="*/ 2749992 h 4181987"/>
              <a:gd name="connsiteX67" fmla="*/ 2567290 w 4785878"/>
              <a:gd name="connsiteY67" fmla="*/ 2686800 h 4181987"/>
              <a:gd name="connsiteX68" fmla="*/ 4569309 w 4785878"/>
              <a:gd name="connsiteY68" fmla="*/ 0 h 4181987"/>
              <a:gd name="connsiteX69" fmla="*/ 4592625 w 4785878"/>
              <a:gd name="connsiteY69" fmla="*/ 7381 h 4181987"/>
              <a:gd name="connsiteX70" fmla="*/ 4606096 w 4785878"/>
              <a:gd name="connsiteY70" fmla="*/ 7381 h 4181987"/>
              <a:gd name="connsiteX71" fmla="*/ 4632520 w 4785878"/>
              <a:gd name="connsiteY71" fmla="*/ 3755 h 4181987"/>
              <a:gd name="connsiteX72" fmla="*/ 4709202 w 4785878"/>
              <a:gd name="connsiteY72" fmla="*/ 37423 h 4181987"/>
              <a:gd name="connsiteX73" fmla="*/ 4735626 w 4785878"/>
              <a:gd name="connsiteY73" fmla="*/ 63839 h 4181987"/>
              <a:gd name="connsiteX74" fmla="*/ 4749097 w 4785878"/>
              <a:gd name="connsiteY74" fmla="*/ 87147 h 4181987"/>
              <a:gd name="connsiteX75" fmla="*/ 4765677 w 4785878"/>
              <a:gd name="connsiteY75" fmla="*/ 136872 h 4181987"/>
              <a:gd name="connsiteX76" fmla="*/ 4782257 w 4785878"/>
              <a:gd name="connsiteY76" fmla="*/ 196955 h 4181987"/>
              <a:gd name="connsiteX77" fmla="*/ 4775522 w 4785878"/>
              <a:gd name="connsiteY77" fmla="*/ 276721 h 4181987"/>
              <a:gd name="connsiteX78" fmla="*/ 4749097 w 4785878"/>
              <a:gd name="connsiteY78" fmla="*/ 386529 h 4181987"/>
              <a:gd name="connsiteX79" fmla="*/ 4715938 w 4785878"/>
              <a:gd name="connsiteY79" fmla="*/ 469404 h 4181987"/>
              <a:gd name="connsiteX80" fmla="*/ 4662571 w 4785878"/>
              <a:gd name="connsiteY80" fmla="*/ 572478 h 4181987"/>
              <a:gd name="connsiteX81" fmla="*/ 4572936 w 4785878"/>
              <a:gd name="connsiteY81" fmla="*/ 698860 h 4181987"/>
              <a:gd name="connsiteX82" fmla="*/ 4519570 w 4785878"/>
              <a:gd name="connsiteY82" fmla="*/ 771893 h 4181987"/>
              <a:gd name="connsiteX83" fmla="*/ 4469830 w 4785878"/>
              <a:gd name="connsiteY83" fmla="*/ 858393 h 4181987"/>
              <a:gd name="connsiteX84" fmla="*/ 4436670 w 4785878"/>
              <a:gd name="connsiteY84" fmla="*/ 911743 h 4181987"/>
              <a:gd name="connsiteX85" fmla="*/ 4399884 w 4785878"/>
              <a:gd name="connsiteY85" fmla="*/ 968201 h 4181987"/>
              <a:gd name="connsiteX86" fmla="*/ 4393148 w 4785878"/>
              <a:gd name="connsiteY86" fmla="*/ 978043 h 4181987"/>
              <a:gd name="connsiteX87" fmla="*/ 4369833 w 4785878"/>
              <a:gd name="connsiteY87" fmla="*/ 1017926 h 4181987"/>
              <a:gd name="connsiteX88" fmla="*/ 4356880 w 4785878"/>
              <a:gd name="connsiteY88" fmla="*/ 1044342 h 4181987"/>
              <a:gd name="connsiteX89" fmla="*/ 4313358 w 4785878"/>
              <a:gd name="connsiteY89" fmla="*/ 1104425 h 4181987"/>
              <a:gd name="connsiteX90" fmla="*/ 4266727 w 4785878"/>
              <a:gd name="connsiteY90" fmla="*/ 1200766 h 4181987"/>
              <a:gd name="connsiteX91" fmla="*/ 4253774 w 4785878"/>
              <a:gd name="connsiteY91" fmla="*/ 1244275 h 4181987"/>
              <a:gd name="connsiteX92" fmla="*/ 4213878 w 4785878"/>
              <a:gd name="connsiteY92" fmla="*/ 1317308 h 4181987"/>
              <a:gd name="connsiteX93" fmla="*/ 4213878 w 4785878"/>
              <a:gd name="connsiteY93" fmla="*/ 1324041 h 4181987"/>
              <a:gd name="connsiteX94" fmla="*/ 4213878 w 4785878"/>
              <a:gd name="connsiteY94" fmla="*/ 1336991 h 4181987"/>
              <a:gd name="connsiteX95" fmla="*/ 4167248 w 4785878"/>
              <a:gd name="connsiteY95" fmla="*/ 1416757 h 4181987"/>
              <a:gd name="connsiteX96" fmla="*/ 4153776 w 4785878"/>
              <a:gd name="connsiteY96" fmla="*/ 1443691 h 4181987"/>
              <a:gd name="connsiteX97" fmla="*/ 4127352 w 4785878"/>
              <a:gd name="connsiteY97" fmla="*/ 1523457 h 4181987"/>
              <a:gd name="connsiteX98" fmla="*/ 4093674 w 4785878"/>
              <a:gd name="connsiteY98" fmla="*/ 1583023 h 4181987"/>
              <a:gd name="connsiteX99" fmla="*/ 4057406 w 4785878"/>
              <a:gd name="connsiteY99" fmla="*/ 1676256 h 4181987"/>
              <a:gd name="connsiteX100" fmla="*/ 4030463 w 4785878"/>
              <a:gd name="connsiteY100" fmla="*/ 1725980 h 4181987"/>
              <a:gd name="connsiteX101" fmla="*/ 4017511 w 4785878"/>
              <a:gd name="connsiteY101" fmla="*/ 1756022 h 4181987"/>
              <a:gd name="connsiteX102" fmla="*/ 3984351 w 4785878"/>
              <a:gd name="connsiteY102" fmla="*/ 1842522 h 4181987"/>
              <a:gd name="connsiteX103" fmla="*/ 3973988 w 4785878"/>
              <a:gd name="connsiteY103" fmla="*/ 1855989 h 4181987"/>
              <a:gd name="connsiteX104" fmla="*/ 3964144 w 4785878"/>
              <a:gd name="connsiteY104" fmla="*/ 1875671 h 4181987"/>
              <a:gd name="connsiteX105" fmla="*/ 3973988 w 4785878"/>
              <a:gd name="connsiteY105" fmla="*/ 1885513 h 4181987"/>
              <a:gd name="connsiteX106" fmla="*/ 3984351 w 4785878"/>
              <a:gd name="connsiteY106" fmla="*/ 1902088 h 4181987"/>
              <a:gd name="connsiteX107" fmla="*/ 3940829 w 4785878"/>
              <a:gd name="connsiteY107" fmla="*/ 2002054 h 4181987"/>
              <a:gd name="connsiteX108" fmla="*/ 3921139 w 4785878"/>
              <a:gd name="connsiteY108" fmla="*/ 2055404 h 4181987"/>
              <a:gd name="connsiteX109" fmla="*/ 3874509 w 4785878"/>
              <a:gd name="connsiteY109" fmla="*/ 2158479 h 4181987"/>
              <a:gd name="connsiteX110" fmla="*/ 3841349 w 4785878"/>
              <a:gd name="connsiteY110" fmla="*/ 2224778 h 4181987"/>
              <a:gd name="connsiteX111" fmla="*/ 3837722 w 4785878"/>
              <a:gd name="connsiteY111" fmla="*/ 2234619 h 4181987"/>
              <a:gd name="connsiteX112" fmla="*/ 3827878 w 4785878"/>
              <a:gd name="connsiteY112" fmla="*/ 2261553 h 4181987"/>
              <a:gd name="connsiteX113" fmla="*/ 3821142 w 4785878"/>
              <a:gd name="connsiteY113" fmla="*/ 2278128 h 4181987"/>
              <a:gd name="connsiteX114" fmla="*/ 3784874 w 4785878"/>
              <a:gd name="connsiteY114" fmla="*/ 2337694 h 4181987"/>
              <a:gd name="connsiteX115" fmla="*/ 3764667 w 4785878"/>
              <a:gd name="connsiteY115" fmla="*/ 2357894 h 4181987"/>
              <a:gd name="connsiteX116" fmla="*/ 3751196 w 4785878"/>
              <a:gd name="connsiteY116" fmla="*/ 2384311 h 4181987"/>
              <a:gd name="connsiteX117" fmla="*/ 3734616 w 4785878"/>
              <a:gd name="connsiteY117" fmla="*/ 2421086 h 4181987"/>
              <a:gd name="connsiteX118" fmla="*/ 3687985 w 4785878"/>
              <a:gd name="connsiteY118" fmla="*/ 2503960 h 4181987"/>
              <a:gd name="connsiteX119" fmla="*/ 3641355 w 4785878"/>
              <a:gd name="connsiteY119" fmla="*/ 2587352 h 4181987"/>
              <a:gd name="connsiteX120" fmla="*/ 3614930 w 4785878"/>
              <a:gd name="connsiteY120" fmla="*/ 2630343 h 4181987"/>
              <a:gd name="connsiteX121" fmla="*/ 3581771 w 4785878"/>
              <a:gd name="connsiteY121" fmla="*/ 2683693 h 4181987"/>
              <a:gd name="connsiteX122" fmla="*/ 3561564 w 4785878"/>
              <a:gd name="connsiteY122" fmla="*/ 2723576 h 4181987"/>
              <a:gd name="connsiteX123" fmla="*/ 3555346 w 4785878"/>
              <a:gd name="connsiteY123" fmla="*/ 2746884 h 4181987"/>
              <a:gd name="connsiteX124" fmla="*/ 3551719 w 4785878"/>
              <a:gd name="connsiteY124" fmla="*/ 2786767 h 4181987"/>
              <a:gd name="connsiteX125" fmla="*/ 3538249 w 4785878"/>
              <a:gd name="connsiteY125" fmla="*/ 2803342 h 4181987"/>
              <a:gd name="connsiteX126" fmla="*/ 3544984 w 4785878"/>
              <a:gd name="connsiteY126" fmla="*/ 2763459 h 4181987"/>
              <a:gd name="connsiteX127" fmla="*/ 3521668 w 4785878"/>
              <a:gd name="connsiteY127" fmla="*/ 2793501 h 4181987"/>
              <a:gd name="connsiteX128" fmla="*/ 3475555 w 4785878"/>
              <a:gd name="connsiteY128" fmla="*/ 2889842 h 4181987"/>
              <a:gd name="connsiteX129" fmla="*/ 3465193 w 4785878"/>
              <a:gd name="connsiteY129" fmla="*/ 2982557 h 4181987"/>
              <a:gd name="connsiteX130" fmla="*/ 3462085 w 4785878"/>
              <a:gd name="connsiteY130" fmla="*/ 2996024 h 4181987"/>
              <a:gd name="connsiteX131" fmla="*/ 3368823 w 4785878"/>
              <a:gd name="connsiteY131" fmla="*/ 3159182 h 4181987"/>
              <a:gd name="connsiteX132" fmla="*/ 3215977 w 4785878"/>
              <a:gd name="connsiteY132" fmla="*/ 3398481 h 4181987"/>
              <a:gd name="connsiteX133" fmla="*/ 3142922 w 4785878"/>
              <a:gd name="connsiteY133" fmla="*/ 3518130 h 4181987"/>
              <a:gd name="connsiteX134" fmla="*/ 3103027 w 4785878"/>
              <a:gd name="connsiteY134" fmla="*/ 3577696 h 4181987"/>
              <a:gd name="connsiteX135" fmla="*/ 3069349 w 4785878"/>
              <a:gd name="connsiteY135" fmla="*/ 3631046 h 4181987"/>
              <a:gd name="connsiteX136" fmla="*/ 3006138 w 4785878"/>
              <a:gd name="connsiteY136" fmla="*/ 3727387 h 4181987"/>
              <a:gd name="connsiteX137" fmla="*/ 2886452 w 4785878"/>
              <a:gd name="connsiteY137" fmla="*/ 3863611 h 4181987"/>
              <a:gd name="connsiteX138" fmla="*/ 2773502 w 4785878"/>
              <a:gd name="connsiteY138" fmla="*/ 3950111 h 4181987"/>
              <a:gd name="connsiteX139" fmla="*/ 2697338 w 4785878"/>
              <a:gd name="connsiteY139" fmla="*/ 4003461 h 4181987"/>
              <a:gd name="connsiteX140" fmla="*/ 2690603 w 4785878"/>
              <a:gd name="connsiteY140" fmla="*/ 4016928 h 4181987"/>
              <a:gd name="connsiteX141" fmla="*/ 2674023 w 4785878"/>
              <a:gd name="connsiteY141" fmla="*/ 4029877 h 4181987"/>
              <a:gd name="connsiteX142" fmla="*/ 2667287 w 4785878"/>
              <a:gd name="connsiteY142" fmla="*/ 4033503 h 4181987"/>
              <a:gd name="connsiteX143" fmla="*/ 2617548 w 4785878"/>
              <a:gd name="connsiteY143" fmla="*/ 4059919 h 4181987"/>
              <a:gd name="connsiteX144" fmla="*/ 2594232 w 4785878"/>
              <a:gd name="connsiteY144" fmla="*/ 4106535 h 4181987"/>
              <a:gd name="connsiteX145" fmla="*/ 2567290 w 4785878"/>
              <a:gd name="connsiteY145" fmla="*/ 4136577 h 4181987"/>
              <a:gd name="connsiteX146" fmla="*/ 2510815 w 4785878"/>
              <a:gd name="connsiteY146" fmla="*/ 4139685 h 4181987"/>
              <a:gd name="connsiteX147" fmla="*/ 2497343 w 4785878"/>
              <a:gd name="connsiteY147" fmla="*/ 4139685 h 4181987"/>
              <a:gd name="connsiteX148" fmla="*/ 2474028 w 4785878"/>
              <a:gd name="connsiteY148" fmla="*/ 4149526 h 4181987"/>
              <a:gd name="connsiteX149" fmla="*/ 2451231 w 4785878"/>
              <a:gd name="connsiteY149" fmla="*/ 4159885 h 4181987"/>
              <a:gd name="connsiteX150" fmla="*/ 2384393 w 4785878"/>
              <a:gd name="connsiteY150" fmla="*/ 4143311 h 4181987"/>
              <a:gd name="connsiteX151" fmla="*/ 2327918 w 4785878"/>
              <a:gd name="connsiteY151" fmla="*/ 4126218 h 4181987"/>
              <a:gd name="connsiteX152" fmla="*/ 2211859 w 4785878"/>
              <a:gd name="connsiteY152" fmla="*/ 4099802 h 4181987"/>
              <a:gd name="connsiteX153" fmla="*/ 2108752 w 4785878"/>
              <a:gd name="connsiteY153" fmla="*/ 4069760 h 4181987"/>
              <a:gd name="connsiteX154" fmla="*/ 1985440 w 4785878"/>
              <a:gd name="connsiteY154" fmla="*/ 3993619 h 4181987"/>
              <a:gd name="connsiteX155" fmla="*/ 1978704 w 4785878"/>
              <a:gd name="connsiteY155" fmla="*/ 3983260 h 4181987"/>
              <a:gd name="connsiteX156" fmla="*/ 1948653 w 4785878"/>
              <a:gd name="connsiteY156" fmla="*/ 3936644 h 4181987"/>
              <a:gd name="connsiteX157" fmla="*/ 1928965 w 4785878"/>
              <a:gd name="connsiteY157" fmla="*/ 3896760 h 4181987"/>
              <a:gd name="connsiteX158" fmla="*/ 1928965 w 4785878"/>
              <a:gd name="connsiteY158" fmla="*/ 3890545 h 4181987"/>
              <a:gd name="connsiteX159" fmla="*/ 1898913 w 4785878"/>
              <a:gd name="connsiteY159" fmla="*/ 3813886 h 4181987"/>
              <a:gd name="connsiteX160" fmla="*/ 1882333 w 4785878"/>
              <a:gd name="connsiteY160" fmla="*/ 3757429 h 4181987"/>
              <a:gd name="connsiteX161" fmla="*/ 1905649 w 4785878"/>
              <a:gd name="connsiteY161" fmla="*/ 3797312 h 4181987"/>
              <a:gd name="connsiteX162" fmla="*/ 1902022 w 4785878"/>
              <a:gd name="connsiteY162" fmla="*/ 3774003 h 4181987"/>
              <a:gd name="connsiteX163" fmla="*/ 1878706 w 4785878"/>
              <a:gd name="connsiteY163" fmla="*/ 3694237 h 4181987"/>
              <a:gd name="connsiteX164" fmla="*/ 1872489 w 4785878"/>
              <a:gd name="connsiteY164" fmla="*/ 3644513 h 4181987"/>
              <a:gd name="connsiteX165" fmla="*/ 1865754 w 4785878"/>
              <a:gd name="connsiteY165" fmla="*/ 3624312 h 4181987"/>
              <a:gd name="connsiteX166" fmla="*/ 1862127 w 4785878"/>
              <a:gd name="connsiteY166" fmla="*/ 3614471 h 4181987"/>
              <a:gd name="connsiteX167" fmla="*/ 1835703 w 4785878"/>
              <a:gd name="connsiteY167" fmla="*/ 3484980 h 4181987"/>
              <a:gd name="connsiteX168" fmla="*/ 1809278 w 4785878"/>
              <a:gd name="connsiteY168" fmla="*/ 3324930 h 4181987"/>
              <a:gd name="connsiteX169" fmla="*/ 1792699 w 4785878"/>
              <a:gd name="connsiteY169" fmla="*/ 3195439 h 4181987"/>
              <a:gd name="connsiteX170" fmla="*/ 1785963 w 4785878"/>
              <a:gd name="connsiteY170" fmla="*/ 3155556 h 4181987"/>
              <a:gd name="connsiteX171" fmla="*/ 1772492 w 4785878"/>
              <a:gd name="connsiteY171" fmla="*/ 3022440 h 4181987"/>
              <a:gd name="connsiteX172" fmla="*/ 1762648 w 4785878"/>
              <a:gd name="connsiteY172" fmla="*/ 2953033 h 4181987"/>
              <a:gd name="connsiteX173" fmla="*/ 1759021 w 4785878"/>
              <a:gd name="connsiteY173" fmla="*/ 2929725 h 4181987"/>
              <a:gd name="connsiteX174" fmla="*/ 1752803 w 4785878"/>
              <a:gd name="connsiteY174" fmla="*/ 2839599 h 4181987"/>
              <a:gd name="connsiteX175" fmla="*/ 1742441 w 4785878"/>
              <a:gd name="connsiteY175" fmla="*/ 2749992 h 4181987"/>
              <a:gd name="connsiteX176" fmla="*/ 1732596 w 4785878"/>
              <a:gd name="connsiteY176" fmla="*/ 2723576 h 4181987"/>
              <a:gd name="connsiteX177" fmla="*/ 1729488 w 4785878"/>
              <a:gd name="connsiteY177" fmla="*/ 2707001 h 4181987"/>
              <a:gd name="connsiteX178" fmla="*/ 1725861 w 4785878"/>
              <a:gd name="connsiteY178" fmla="*/ 2637076 h 4181987"/>
              <a:gd name="connsiteX179" fmla="*/ 1719644 w 4785878"/>
              <a:gd name="connsiteY179" fmla="*/ 2660384 h 4181987"/>
              <a:gd name="connsiteX180" fmla="*/ 1722752 w 4785878"/>
              <a:gd name="connsiteY180" fmla="*/ 2713216 h 4181987"/>
              <a:gd name="connsiteX181" fmla="*/ 1716017 w 4785878"/>
              <a:gd name="connsiteY181" fmla="*/ 2610142 h 4181987"/>
              <a:gd name="connsiteX182" fmla="*/ 1722752 w 4785878"/>
              <a:gd name="connsiteY182" fmla="*/ 2616876 h 4181987"/>
              <a:gd name="connsiteX183" fmla="*/ 1719644 w 4785878"/>
              <a:gd name="connsiteY183" fmla="*/ 2570259 h 4181987"/>
              <a:gd name="connsiteX184" fmla="*/ 1709281 w 4785878"/>
              <a:gd name="connsiteY184" fmla="*/ 2457343 h 4181987"/>
              <a:gd name="connsiteX185" fmla="*/ 1706173 w 4785878"/>
              <a:gd name="connsiteY185" fmla="*/ 2414352 h 4181987"/>
              <a:gd name="connsiteX186" fmla="*/ 1702546 w 4785878"/>
              <a:gd name="connsiteY186" fmla="*/ 2274503 h 4181987"/>
              <a:gd name="connsiteX187" fmla="*/ 1699437 w 4785878"/>
              <a:gd name="connsiteY187" fmla="*/ 2234619 h 4181987"/>
              <a:gd name="connsiteX188" fmla="*/ 1692701 w 4785878"/>
              <a:gd name="connsiteY188" fmla="*/ 2244461 h 4181987"/>
              <a:gd name="connsiteX189" fmla="*/ 1689593 w 4785878"/>
              <a:gd name="connsiteY189" fmla="*/ 2238245 h 4181987"/>
              <a:gd name="connsiteX190" fmla="*/ 1679748 w 4785878"/>
              <a:gd name="connsiteY190" fmla="*/ 2204578 h 4181987"/>
              <a:gd name="connsiteX191" fmla="*/ 1682857 w 4785878"/>
              <a:gd name="connsiteY191" fmla="*/ 2198362 h 4181987"/>
              <a:gd name="connsiteX192" fmla="*/ 1689593 w 4785878"/>
              <a:gd name="connsiteY192" fmla="*/ 2168320 h 4181987"/>
              <a:gd name="connsiteX193" fmla="*/ 1666277 w 4785878"/>
              <a:gd name="connsiteY193" fmla="*/ 2238245 h 4181987"/>
              <a:gd name="connsiteX194" fmla="*/ 1652806 w 4785878"/>
              <a:gd name="connsiteY194" fmla="*/ 2257928 h 4181987"/>
              <a:gd name="connsiteX195" fmla="*/ 1646070 w 4785878"/>
              <a:gd name="connsiteY195" fmla="*/ 2264661 h 4181987"/>
              <a:gd name="connsiteX196" fmla="*/ 1626382 w 4785878"/>
              <a:gd name="connsiteY196" fmla="*/ 2308170 h 4181987"/>
              <a:gd name="connsiteX197" fmla="*/ 1626382 w 4785878"/>
              <a:gd name="connsiteY197" fmla="*/ 2327853 h 4181987"/>
              <a:gd name="connsiteX198" fmla="*/ 1626382 w 4785878"/>
              <a:gd name="connsiteY198" fmla="*/ 2364628 h 4181987"/>
              <a:gd name="connsiteX199" fmla="*/ 1612911 w 4785878"/>
              <a:gd name="connsiteY199" fmla="*/ 2348053 h 4181987"/>
              <a:gd name="connsiteX200" fmla="*/ 1596331 w 4785878"/>
              <a:gd name="connsiteY200" fmla="*/ 2377577 h 4181987"/>
              <a:gd name="connsiteX201" fmla="*/ 1599957 w 4785878"/>
              <a:gd name="connsiteY201" fmla="*/ 2397778 h 4181987"/>
              <a:gd name="connsiteX202" fmla="*/ 1589595 w 4785878"/>
              <a:gd name="connsiteY202" fmla="*/ 2447502 h 4181987"/>
              <a:gd name="connsiteX203" fmla="*/ 1579751 w 4785878"/>
              <a:gd name="connsiteY203" fmla="*/ 2487385 h 4181987"/>
              <a:gd name="connsiteX204" fmla="*/ 1560062 w 4785878"/>
              <a:gd name="connsiteY204" fmla="*/ 2513801 h 4181987"/>
              <a:gd name="connsiteX205" fmla="*/ 1556436 w 4785878"/>
              <a:gd name="connsiteY205" fmla="*/ 2527268 h 4181987"/>
              <a:gd name="connsiteX206" fmla="*/ 1536747 w 4785878"/>
              <a:gd name="connsiteY206" fmla="*/ 2587352 h 4181987"/>
              <a:gd name="connsiteX207" fmla="*/ 1533120 w 4785878"/>
              <a:gd name="connsiteY207" fmla="*/ 2597193 h 4181987"/>
              <a:gd name="connsiteX208" fmla="*/ 1506696 w 4785878"/>
              <a:gd name="connsiteY208" fmla="*/ 2653651 h 4181987"/>
              <a:gd name="connsiteX209" fmla="*/ 1496852 w 4785878"/>
              <a:gd name="connsiteY209" fmla="*/ 2670226 h 4181987"/>
              <a:gd name="connsiteX210" fmla="*/ 1469909 w 4785878"/>
              <a:gd name="connsiteY210" fmla="*/ 2723576 h 4181987"/>
              <a:gd name="connsiteX211" fmla="*/ 1436749 w 4785878"/>
              <a:gd name="connsiteY211" fmla="*/ 2803342 h 4181987"/>
              <a:gd name="connsiteX212" fmla="*/ 1430014 w 4785878"/>
              <a:gd name="connsiteY212" fmla="*/ 2823024 h 4181987"/>
              <a:gd name="connsiteX213" fmla="*/ 1430014 w 4785878"/>
              <a:gd name="connsiteY213" fmla="*/ 2833384 h 4181987"/>
              <a:gd name="connsiteX214" fmla="*/ 1416543 w 4785878"/>
              <a:gd name="connsiteY214" fmla="*/ 2862908 h 4181987"/>
              <a:gd name="connsiteX215" fmla="*/ 1403590 w 4785878"/>
              <a:gd name="connsiteY215" fmla="*/ 2869641 h 4181987"/>
              <a:gd name="connsiteX216" fmla="*/ 1399963 w 4785878"/>
              <a:gd name="connsiteY216" fmla="*/ 2876375 h 4181987"/>
              <a:gd name="connsiteX217" fmla="*/ 1390119 w 4785878"/>
              <a:gd name="connsiteY217" fmla="*/ 2902791 h 4181987"/>
              <a:gd name="connsiteX218" fmla="*/ 1366803 w 4785878"/>
              <a:gd name="connsiteY218" fmla="*/ 2959767 h 4181987"/>
              <a:gd name="connsiteX219" fmla="*/ 1360067 w 4785878"/>
              <a:gd name="connsiteY219" fmla="*/ 2969608 h 4181987"/>
              <a:gd name="connsiteX220" fmla="*/ 1356959 w 4785878"/>
              <a:gd name="connsiteY220" fmla="*/ 2982557 h 4181987"/>
              <a:gd name="connsiteX221" fmla="*/ 1343488 w 4785878"/>
              <a:gd name="connsiteY221" fmla="*/ 3016224 h 4181987"/>
              <a:gd name="connsiteX222" fmla="*/ 1333644 w 4785878"/>
              <a:gd name="connsiteY222" fmla="*/ 3032799 h 4181987"/>
              <a:gd name="connsiteX223" fmla="*/ 1317063 w 4785878"/>
              <a:gd name="connsiteY223" fmla="*/ 3075790 h 4181987"/>
              <a:gd name="connsiteX224" fmla="*/ 1303592 w 4785878"/>
              <a:gd name="connsiteY224" fmla="*/ 3092365 h 4181987"/>
              <a:gd name="connsiteX225" fmla="*/ 1290121 w 4785878"/>
              <a:gd name="connsiteY225" fmla="*/ 3108940 h 4181987"/>
              <a:gd name="connsiteX226" fmla="*/ 1273541 w 4785878"/>
              <a:gd name="connsiteY226" fmla="*/ 3162290 h 4181987"/>
              <a:gd name="connsiteX227" fmla="*/ 1267324 w 4785878"/>
              <a:gd name="connsiteY227" fmla="*/ 3202173 h 4181987"/>
              <a:gd name="connsiteX228" fmla="*/ 1263697 w 4785878"/>
              <a:gd name="connsiteY228" fmla="*/ 3215640 h 4181987"/>
              <a:gd name="connsiteX229" fmla="*/ 1260589 w 4785878"/>
              <a:gd name="connsiteY229" fmla="*/ 3202173 h 4181987"/>
              <a:gd name="connsiteX230" fmla="*/ 1250226 w 4785878"/>
              <a:gd name="connsiteY230" fmla="*/ 3218748 h 4181987"/>
              <a:gd name="connsiteX231" fmla="*/ 1230537 w 4785878"/>
              <a:gd name="connsiteY231" fmla="*/ 3295406 h 4181987"/>
              <a:gd name="connsiteX232" fmla="*/ 1190642 w 4785878"/>
              <a:gd name="connsiteY232" fmla="*/ 3358598 h 4181987"/>
              <a:gd name="connsiteX233" fmla="*/ 1183907 w 4785878"/>
              <a:gd name="connsiteY233" fmla="*/ 3371547 h 4181987"/>
              <a:gd name="connsiteX234" fmla="*/ 1160591 w 4785878"/>
              <a:gd name="connsiteY234" fmla="*/ 3411430 h 4181987"/>
              <a:gd name="connsiteX235" fmla="*/ 1157482 w 4785878"/>
              <a:gd name="connsiteY235" fmla="*/ 3415055 h 4181987"/>
              <a:gd name="connsiteX236" fmla="*/ 1130540 w 4785878"/>
              <a:gd name="connsiteY236" fmla="*/ 3471513 h 4181987"/>
              <a:gd name="connsiteX237" fmla="*/ 1113960 w 4785878"/>
              <a:gd name="connsiteY237" fmla="*/ 3488088 h 4181987"/>
              <a:gd name="connsiteX238" fmla="*/ 1104116 w 4785878"/>
              <a:gd name="connsiteY238" fmla="*/ 3508289 h 4181987"/>
              <a:gd name="connsiteX239" fmla="*/ 1104116 w 4785878"/>
              <a:gd name="connsiteY239" fmla="*/ 3531079 h 4181987"/>
              <a:gd name="connsiteX240" fmla="*/ 1031061 w 4785878"/>
              <a:gd name="connsiteY240" fmla="*/ 3670929 h 4181987"/>
              <a:gd name="connsiteX241" fmla="*/ 991166 w 4785878"/>
              <a:gd name="connsiteY241" fmla="*/ 3753803 h 4181987"/>
              <a:gd name="connsiteX242" fmla="*/ 977695 w 4785878"/>
              <a:gd name="connsiteY242" fmla="*/ 3783845 h 4181987"/>
              <a:gd name="connsiteX243" fmla="*/ 941426 w 4785878"/>
              <a:gd name="connsiteY243" fmla="*/ 3873452 h 4181987"/>
              <a:gd name="connsiteX244" fmla="*/ 864744 w 4785878"/>
              <a:gd name="connsiteY244" fmla="*/ 4003461 h 4181987"/>
              <a:gd name="connsiteX245" fmla="*/ 844537 w 4785878"/>
              <a:gd name="connsiteY245" fmla="*/ 4046452 h 4181987"/>
              <a:gd name="connsiteX246" fmla="*/ 815005 w 4785878"/>
              <a:gd name="connsiteY246" fmla="*/ 4063026 h 4181987"/>
              <a:gd name="connsiteX247" fmla="*/ 775109 w 4785878"/>
              <a:gd name="connsiteY247" fmla="*/ 4059919 h 4181987"/>
              <a:gd name="connsiteX248" fmla="*/ 784953 w 4785878"/>
              <a:gd name="connsiteY248" fmla="*/ 4076493 h 4181987"/>
              <a:gd name="connsiteX249" fmla="*/ 758011 w 4785878"/>
              <a:gd name="connsiteY249" fmla="*/ 4120002 h 4181987"/>
              <a:gd name="connsiteX250" fmla="*/ 758011 w 4785878"/>
              <a:gd name="connsiteY250" fmla="*/ 4129844 h 4181987"/>
              <a:gd name="connsiteX251" fmla="*/ 745058 w 4785878"/>
              <a:gd name="connsiteY251" fmla="*/ 4159885 h 4181987"/>
              <a:gd name="connsiteX252" fmla="*/ 718116 w 4785878"/>
              <a:gd name="connsiteY252" fmla="*/ 4156260 h 4181987"/>
              <a:gd name="connsiteX253" fmla="*/ 684956 w 4785878"/>
              <a:gd name="connsiteY253" fmla="*/ 4146418 h 4181987"/>
              <a:gd name="connsiteX254" fmla="*/ 672003 w 4785878"/>
              <a:gd name="connsiteY254" fmla="*/ 4156260 h 4181987"/>
              <a:gd name="connsiteX255" fmla="*/ 665268 w 4785878"/>
              <a:gd name="connsiteY255" fmla="*/ 4162993 h 4181987"/>
              <a:gd name="connsiteX256" fmla="*/ 632107 w 4785878"/>
              <a:gd name="connsiteY256" fmla="*/ 4172834 h 4181987"/>
              <a:gd name="connsiteX257" fmla="*/ 618636 w 4785878"/>
              <a:gd name="connsiteY257" fmla="*/ 4172834 h 4181987"/>
              <a:gd name="connsiteX258" fmla="*/ 585477 w 4785878"/>
              <a:gd name="connsiteY258" fmla="*/ 4176460 h 4181987"/>
              <a:gd name="connsiteX259" fmla="*/ 562161 w 4785878"/>
              <a:gd name="connsiteY259" fmla="*/ 4179568 h 4181987"/>
              <a:gd name="connsiteX260" fmla="*/ 512422 w 4785878"/>
              <a:gd name="connsiteY260" fmla="*/ 4146418 h 4181987"/>
              <a:gd name="connsiteX261" fmla="*/ 435740 w 4785878"/>
              <a:gd name="connsiteY261" fmla="*/ 4096694 h 4181987"/>
              <a:gd name="connsiteX262" fmla="*/ 392736 w 4785878"/>
              <a:gd name="connsiteY262" fmla="*/ 4073386 h 4181987"/>
              <a:gd name="connsiteX263" fmla="*/ 362685 w 4785878"/>
              <a:gd name="connsiteY263" fmla="*/ 4036610 h 4181987"/>
              <a:gd name="connsiteX264" fmla="*/ 359058 w 4785878"/>
              <a:gd name="connsiteY264" fmla="*/ 4026769 h 4181987"/>
              <a:gd name="connsiteX265" fmla="*/ 306210 w 4785878"/>
              <a:gd name="connsiteY265" fmla="*/ 3959952 h 4181987"/>
              <a:gd name="connsiteX266" fmla="*/ 196368 w 4785878"/>
              <a:gd name="connsiteY266" fmla="*/ 3813886 h 4181987"/>
              <a:gd name="connsiteX267" fmla="*/ 182897 w 4785878"/>
              <a:gd name="connsiteY267" fmla="*/ 3787470 h 4181987"/>
              <a:gd name="connsiteX268" fmla="*/ 169426 w 4785878"/>
              <a:gd name="connsiteY268" fmla="*/ 3713920 h 4181987"/>
              <a:gd name="connsiteX269" fmla="*/ 209321 w 4785878"/>
              <a:gd name="connsiteY269" fmla="*/ 3800419 h 4181987"/>
              <a:gd name="connsiteX270" fmla="*/ 212948 w 4785878"/>
              <a:gd name="connsiteY270" fmla="*/ 3777111 h 4181987"/>
              <a:gd name="connsiteX271" fmla="*/ 206212 w 4785878"/>
              <a:gd name="connsiteY271" fmla="*/ 3760536 h 4181987"/>
              <a:gd name="connsiteX272" fmla="*/ 146110 w 4785878"/>
              <a:gd name="connsiteY272" fmla="*/ 3561121 h 4181987"/>
              <a:gd name="connsiteX273" fmla="*/ 103106 w 4785878"/>
              <a:gd name="connsiteY273" fmla="*/ 3345131 h 4181987"/>
              <a:gd name="connsiteX274" fmla="*/ 69946 w 4785878"/>
              <a:gd name="connsiteY274" fmla="*/ 3169023 h 4181987"/>
              <a:gd name="connsiteX275" fmla="*/ 53366 w 4785878"/>
              <a:gd name="connsiteY275" fmla="*/ 3042640 h 4181987"/>
              <a:gd name="connsiteX276" fmla="*/ 33160 w 4785878"/>
              <a:gd name="connsiteY276" fmla="*/ 2909524 h 4181987"/>
              <a:gd name="connsiteX277" fmla="*/ 33160 w 4785878"/>
              <a:gd name="connsiteY277" fmla="*/ 2866533 h 4181987"/>
              <a:gd name="connsiteX278" fmla="*/ 26424 w 4785878"/>
              <a:gd name="connsiteY278" fmla="*/ 2796608 h 4181987"/>
              <a:gd name="connsiteX279" fmla="*/ 16580 w 4785878"/>
              <a:gd name="connsiteY279" fmla="*/ 2676959 h 4181987"/>
              <a:gd name="connsiteX280" fmla="*/ 13471 w 4785878"/>
              <a:gd name="connsiteY280" fmla="*/ 2667118 h 4181987"/>
              <a:gd name="connsiteX281" fmla="*/ 23315 w 4785878"/>
              <a:gd name="connsiteY281" fmla="*/ 2803342 h 4181987"/>
              <a:gd name="connsiteX282" fmla="*/ 16580 w 4785878"/>
              <a:gd name="connsiteY282" fmla="*/ 2803342 h 4181987"/>
              <a:gd name="connsiteX283" fmla="*/ 9844 w 4785878"/>
              <a:gd name="connsiteY283" fmla="*/ 2680067 h 4181987"/>
              <a:gd name="connsiteX284" fmla="*/ 0 w 4785878"/>
              <a:gd name="connsiteY284" fmla="*/ 2450610 h 4181987"/>
              <a:gd name="connsiteX285" fmla="*/ 3627 w 4785878"/>
              <a:gd name="connsiteY285" fmla="*/ 2284862 h 4181987"/>
              <a:gd name="connsiteX286" fmla="*/ 3627 w 4785878"/>
              <a:gd name="connsiteY286" fmla="*/ 2145012 h 4181987"/>
              <a:gd name="connsiteX287" fmla="*/ 9844 w 4785878"/>
              <a:gd name="connsiteY287" fmla="*/ 2032096 h 4181987"/>
              <a:gd name="connsiteX288" fmla="*/ 9844 w 4785878"/>
              <a:gd name="connsiteY288" fmla="*/ 1955438 h 4181987"/>
              <a:gd name="connsiteX289" fmla="*/ 16580 w 4785878"/>
              <a:gd name="connsiteY289" fmla="*/ 1809372 h 4181987"/>
              <a:gd name="connsiteX290" fmla="*/ 23315 w 4785878"/>
              <a:gd name="connsiteY290" fmla="*/ 1706298 h 4181987"/>
              <a:gd name="connsiteX291" fmla="*/ 33160 w 4785878"/>
              <a:gd name="connsiteY291" fmla="*/ 1583023 h 4181987"/>
              <a:gd name="connsiteX292" fmla="*/ 53366 w 4785878"/>
              <a:gd name="connsiteY292" fmla="*/ 1327149 h 4181987"/>
              <a:gd name="connsiteX293" fmla="*/ 69946 w 4785878"/>
              <a:gd name="connsiteY293" fmla="*/ 1177458 h 4181987"/>
              <a:gd name="connsiteX294" fmla="*/ 76682 w 4785878"/>
              <a:gd name="connsiteY294" fmla="*/ 1117892 h 4181987"/>
              <a:gd name="connsiteX295" fmla="*/ 86526 w 4785878"/>
              <a:gd name="connsiteY295" fmla="*/ 1074384 h 4181987"/>
              <a:gd name="connsiteX296" fmla="*/ 96371 w 4785878"/>
              <a:gd name="connsiteY296" fmla="*/ 1004459 h 4181987"/>
              <a:gd name="connsiteX297" fmla="*/ 109842 w 4785878"/>
              <a:gd name="connsiteY297" fmla="*/ 914851 h 4181987"/>
              <a:gd name="connsiteX298" fmla="*/ 119686 w 4785878"/>
              <a:gd name="connsiteY298" fmla="*/ 854767 h 4181987"/>
              <a:gd name="connsiteX299" fmla="*/ 129530 w 4785878"/>
              <a:gd name="connsiteY299" fmla="*/ 775001 h 4181987"/>
              <a:gd name="connsiteX300" fmla="*/ 156473 w 4785878"/>
              <a:gd name="connsiteY300" fmla="*/ 655352 h 4181987"/>
              <a:gd name="connsiteX301" fmla="*/ 176161 w 4785878"/>
              <a:gd name="connsiteY301" fmla="*/ 562636 h 4181987"/>
              <a:gd name="connsiteX302" fmla="*/ 199477 w 4785878"/>
              <a:gd name="connsiteY302" fmla="*/ 472511 h 4181987"/>
              <a:gd name="connsiteX303" fmla="*/ 222792 w 4785878"/>
              <a:gd name="connsiteY303" fmla="*/ 403104 h 4181987"/>
              <a:gd name="connsiteX304" fmla="*/ 242999 w 4785878"/>
              <a:gd name="connsiteY304" fmla="*/ 369436 h 4181987"/>
              <a:gd name="connsiteX305" fmla="*/ 246108 w 4785878"/>
              <a:gd name="connsiteY305" fmla="*/ 363221 h 4181987"/>
              <a:gd name="connsiteX306" fmla="*/ 252843 w 4785878"/>
              <a:gd name="connsiteY306" fmla="*/ 339913 h 4181987"/>
              <a:gd name="connsiteX307" fmla="*/ 292739 w 4785878"/>
              <a:gd name="connsiteY307" fmla="*/ 333180 h 4181987"/>
              <a:gd name="connsiteX308" fmla="*/ 342478 w 4785878"/>
              <a:gd name="connsiteY308" fmla="*/ 326445 h 4181987"/>
              <a:gd name="connsiteX309" fmla="*/ 398953 w 4785878"/>
              <a:gd name="connsiteY309" fmla="*/ 316604 h 4181987"/>
              <a:gd name="connsiteX310" fmla="*/ 452320 w 4785878"/>
              <a:gd name="connsiteY310" fmla="*/ 300029 h 4181987"/>
              <a:gd name="connsiteX311" fmla="*/ 489106 w 4785878"/>
              <a:gd name="connsiteY311" fmla="*/ 293296 h 4181987"/>
              <a:gd name="connsiteX312" fmla="*/ 508795 w 4785878"/>
              <a:gd name="connsiteY312" fmla="*/ 303138 h 4181987"/>
              <a:gd name="connsiteX313" fmla="*/ 552317 w 4785878"/>
              <a:gd name="connsiteY313" fmla="*/ 319712 h 4181987"/>
              <a:gd name="connsiteX314" fmla="*/ 595321 w 4785878"/>
              <a:gd name="connsiteY314" fmla="*/ 329554 h 4181987"/>
              <a:gd name="connsiteX315" fmla="*/ 628481 w 4785878"/>
              <a:gd name="connsiteY315" fmla="*/ 326445 h 4181987"/>
              <a:gd name="connsiteX316" fmla="*/ 655423 w 4785878"/>
              <a:gd name="connsiteY316" fmla="*/ 333180 h 4181987"/>
              <a:gd name="connsiteX317" fmla="*/ 688583 w 4785878"/>
              <a:gd name="connsiteY317" fmla="*/ 346129 h 4181987"/>
              <a:gd name="connsiteX318" fmla="*/ 748167 w 4785878"/>
              <a:gd name="connsiteY318" fmla="*/ 359595 h 4181987"/>
              <a:gd name="connsiteX319" fmla="*/ 778218 w 4785878"/>
              <a:gd name="connsiteY319" fmla="*/ 363221 h 4181987"/>
              <a:gd name="connsiteX320" fmla="*/ 794798 w 4785878"/>
              <a:gd name="connsiteY320" fmla="*/ 366329 h 4181987"/>
              <a:gd name="connsiteX321" fmla="*/ 867853 w 4785878"/>
              <a:gd name="connsiteY321" fmla="*/ 416053 h 4181987"/>
              <a:gd name="connsiteX322" fmla="*/ 937799 w 4785878"/>
              <a:gd name="connsiteY322" fmla="*/ 462670 h 4181987"/>
              <a:gd name="connsiteX323" fmla="*/ 1027952 w 4785878"/>
              <a:gd name="connsiteY323" fmla="*/ 519128 h 4181987"/>
              <a:gd name="connsiteX324" fmla="*/ 1061112 w 4785878"/>
              <a:gd name="connsiteY324" fmla="*/ 589052 h 4181987"/>
              <a:gd name="connsiteX325" fmla="*/ 1064221 w 4785878"/>
              <a:gd name="connsiteY325" fmla="*/ 605627 h 4181987"/>
              <a:gd name="connsiteX326" fmla="*/ 1064221 w 4785878"/>
              <a:gd name="connsiteY326" fmla="*/ 632561 h 4181987"/>
              <a:gd name="connsiteX327" fmla="*/ 1061112 w 4785878"/>
              <a:gd name="connsiteY327" fmla="*/ 728902 h 4181987"/>
              <a:gd name="connsiteX328" fmla="*/ 1047641 w 4785878"/>
              <a:gd name="connsiteY328" fmla="*/ 795201 h 4181987"/>
              <a:gd name="connsiteX329" fmla="*/ 1044532 w 4785878"/>
              <a:gd name="connsiteY329" fmla="*/ 801935 h 4181987"/>
              <a:gd name="connsiteX330" fmla="*/ 1021217 w 4785878"/>
              <a:gd name="connsiteY330" fmla="*/ 917959 h 4181987"/>
              <a:gd name="connsiteX331" fmla="*/ 1010854 w 4785878"/>
              <a:gd name="connsiteY331" fmla="*/ 991510 h 4181987"/>
              <a:gd name="connsiteX332" fmla="*/ 984430 w 4785878"/>
              <a:gd name="connsiteY332" fmla="*/ 1174350 h 4181987"/>
              <a:gd name="connsiteX333" fmla="*/ 974586 w 4785878"/>
              <a:gd name="connsiteY333" fmla="*/ 1270691 h 4181987"/>
              <a:gd name="connsiteX334" fmla="*/ 974586 w 4785878"/>
              <a:gd name="connsiteY334" fmla="*/ 1277425 h 4181987"/>
              <a:gd name="connsiteX335" fmla="*/ 958006 w 4785878"/>
              <a:gd name="connsiteY335" fmla="*/ 1449906 h 4181987"/>
              <a:gd name="connsiteX336" fmla="*/ 931063 w 4785878"/>
              <a:gd name="connsiteY336" fmla="*/ 1609957 h 4181987"/>
              <a:gd name="connsiteX337" fmla="*/ 918111 w 4785878"/>
              <a:gd name="connsiteY337" fmla="*/ 1646214 h 4181987"/>
              <a:gd name="connsiteX338" fmla="*/ 904640 w 4785878"/>
              <a:gd name="connsiteY338" fmla="*/ 1772597 h 4181987"/>
              <a:gd name="connsiteX339" fmla="*/ 897904 w 4785878"/>
              <a:gd name="connsiteY339" fmla="*/ 1816106 h 4181987"/>
              <a:gd name="connsiteX340" fmla="*/ 897904 w 4785878"/>
              <a:gd name="connsiteY340" fmla="*/ 1855989 h 4181987"/>
              <a:gd name="connsiteX341" fmla="*/ 894795 w 4785878"/>
              <a:gd name="connsiteY341" fmla="*/ 1892246 h 4181987"/>
              <a:gd name="connsiteX342" fmla="*/ 891168 w 4785878"/>
              <a:gd name="connsiteY342" fmla="*/ 1905713 h 4181987"/>
              <a:gd name="connsiteX343" fmla="*/ 864744 w 4785878"/>
              <a:gd name="connsiteY343" fmla="*/ 2011896 h 4181987"/>
              <a:gd name="connsiteX344" fmla="*/ 851273 w 4785878"/>
              <a:gd name="connsiteY344" fmla="*/ 2068353 h 4181987"/>
              <a:gd name="connsiteX345" fmla="*/ 844537 w 4785878"/>
              <a:gd name="connsiteY345" fmla="*/ 2121704 h 4181987"/>
              <a:gd name="connsiteX346" fmla="*/ 838320 w 4785878"/>
              <a:gd name="connsiteY346" fmla="*/ 2158479 h 4181987"/>
              <a:gd name="connsiteX347" fmla="*/ 827957 w 4785878"/>
              <a:gd name="connsiteY347" fmla="*/ 2267769 h 4181987"/>
              <a:gd name="connsiteX348" fmla="*/ 811378 w 4785878"/>
              <a:gd name="connsiteY348" fmla="*/ 2400885 h 4181987"/>
              <a:gd name="connsiteX349" fmla="*/ 808269 w 4785878"/>
              <a:gd name="connsiteY349" fmla="*/ 2394152 h 4181987"/>
              <a:gd name="connsiteX350" fmla="*/ 804642 w 4785878"/>
              <a:gd name="connsiteY350" fmla="*/ 2394152 h 4181987"/>
              <a:gd name="connsiteX351" fmla="*/ 801533 w 4785878"/>
              <a:gd name="connsiteY351" fmla="*/ 2447502 h 4181987"/>
              <a:gd name="connsiteX352" fmla="*/ 801533 w 4785878"/>
              <a:gd name="connsiteY352" fmla="*/ 2547469 h 4181987"/>
              <a:gd name="connsiteX353" fmla="*/ 797907 w 4785878"/>
              <a:gd name="connsiteY353" fmla="*/ 2557310 h 4181987"/>
              <a:gd name="connsiteX354" fmla="*/ 788062 w 4785878"/>
              <a:gd name="connsiteY354" fmla="*/ 2593567 h 4181987"/>
              <a:gd name="connsiteX355" fmla="*/ 784953 w 4785878"/>
              <a:gd name="connsiteY355" fmla="*/ 2667118 h 4181987"/>
              <a:gd name="connsiteX356" fmla="*/ 784953 w 4785878"/>
              <a:gd name="connsiteY356" fmla="*/ 2700267 h 4181987"/>
              <a:gd name="connsiteX357" fmla="*/ 801533 w 4785878"/>
              <a:gd name="connsiteY357" fmla="*/ 2643810 h 4181987"/>
              <a:gd name="connsiteX358" fmla="*/ 808269 w 4785878"/>
              <a:gd name="connsiteY358" fmla="*/ 2676959 h 4181987"/>
              <a:gd name="connsiteX359" fmla="*/ 808269 w 4785878"/>
              <a:gd name="connsiteY359" fmla="*/ 2703375 h 4181987"/>
              <a:gd name="connsiteX360" fmla="*/ 804642 w 4785878"/>
              <a:gd name="connsiteY360" fmla="*/ 2753100 h 4181987"/>
              <a:gd name="connsiteX361" fmla="*/ 808269 w 4785878"/>
              <a:gd name="connsiteY361" fmla="*/ 2766567 h 4181987"/>
              <a:gd name="connsiteX362" fmla="*/ 811378 w 4785878"/>
              <a:gd name="connsiteY362" fmla="*/ 2789875 h 4181987"/>
              <a:gd name="connsiteX363" fmla="*/ 821222 w 4785878"/>
              <a:gd name="connsiteY363" fmla="*/ 2889842 h 4181987"/>
              <a:gd name="connsiteX364" fmla="*/ 831584 w 4785878"/>
              <a:gd name="connsiteY364" fmla="*/ 2986183 h 4181987"/>
              <a:gd name="connsiteX365" fmla="*/ 827957 w 4785878"/>
              <a:gd name="connsiteY365" fmla="*/ 3035907 h 4181987"/>
              <a:gd name="connsiteX366" fmla="*/ 827957 w 4785878"/>
              <a:gd name="connsiteY366" fmla="*/ 3092365 h 4181987"/>
              <a:gd name="connsiteX367" fmla="*/ 834693 w 4785878"/>
              <a:gd name="connsiteY367" fmla="*/ 3095991 h 4181987"/>
              <a:gd name="connsiteX368" fmla="*/ 841428 w 4785878"/>
              <a:gd name="connsiteY368" fmla="*/ 3099098 h 4181987"/>
              <a:gd name="connsiteX369" fmla="*/ 841428 w 4785878"/>
              <a:gd name="connsiteY369" fmla="*/ 3152449 h 4181987"/>
              <a:gd name="connsiteX370" fmla="*/ 848164 w 4785878"/>
              <a:gd name="connsiteY370" fmla="*/ 3169023 h 4181987"/>
              <a:gd name="connsiteX371" fmla="*/ 848164 w 4785878"/>
              <a:gd name="connsiteY371" fmla="*/ 3175757 h 4181987"/>
              <a:gd name="connsiteX372" fmla="*/ 851273 w 4785878"/>
              <a:gd name="connsiteY372" fmla="*/ 3218748 h 4181987"/>
              <a:gd name="connsiteX373" fmla="*/ 858008 w 4785878"/>
              <a:gd name="connsiteY373" fmla="*/ 3261739 h 4181987"/>
              <a:gd name="connsiteX374" fmla="*/ 858008 w 4785878"/>
              <a:gd name="connsiteY374" fmla="*/ 3285047 h 4181987"/>
              <a:gd name="connsiteX375" fmla="*/ 871479 w 4785878"/>
              <a:gd name="connsiteY375" fmla="*/ 3394855 h 4181987"/>
              <a:gd name="connsiteX376" fmla="*/ 878215 w 4785878"/>
              <a:gd name="connsiteY376" fmla="*/ 3418163 h 4181987"/>
              <a:gd name="connsiteX377" fmla="*/ 891168 w 4785878"/>
              <a:gd name="connsiteY377" fmla="*/ 3405214 h 4181987"/>
              <a:gd name="connsiteX378" fmla="*/ 1094271 w 4785878"/>
              <a:gd name="connsiteY378" fmla="*/ 3032799 h 4181987"/>
              <a:gd name="connsiteX379" fmla="*/ 1204113 w 4785878"/>
              <a:gd name="connsiteY379" fmla="*/ 2819917 h 4181987"/>
              <a:gd name="connsiteX380" fmla="*/ 1233646 w 4785878"/>
              <a:gd name="connsiteY380" fmla="*/ 2763459 h 4181987"/>
              <a:gd name="connsiteX381" fmla="*/ 1283904 w 4785878"/>
              <a:gd name="connsiteY381" fmla="*/ 2670226 h 4181987"/>
              <a:gd name="connsiteX382" fmla="*/ 1330017 w 4785878"/>
              <a:gd name="connsiteY382" fmla="*/ 2567151 h 4181987"/>
              <a:gd name="connsiteX383" fmla="*/ 1387010 w 4785878"/>
              <a:gd name="connsiteY383" fmla="*/ 2457343 h 4181987"/>
              <a:gd name="connsiteX384" fmla="*/ 1410325 w 4785878"/>
              <a:gd name="connsiteY384" fmla="*/ 2407619 h 4181987"/>
              <a:gd name="connsiteX385" fmla="*/ 1503069 w 4785878"/>
              <a:gd name="connsiteY385" fmla="*/ 2194736 h 4181987"/>
              <a:gd name="connsiteX386" fmla="*/ 1589595 w 4785878"/>
              <a:gd name="connsiteY386" fmla="*/ 1995321 h 4181987"/>
              <a:gd name="connsiteX387" fmla="*/ 1616537 w 4785878"/>
              <a:gd name="connsiteY387" fmla="*/ 1941971 h 4181987"/>
              <a:gd name="connsiteX388" fmla="*/ 1639853 w 4785878"/>
              <a:gd name="connsiteY388" fmla="*/ 1885513 h 4181987"/>
              <a:gd name="connsiteX389" fmla="*/ 1679748 w 4785878"/>
              <a:gd name="connsiteY389" fmla="*/ 1816106 h 4181987"/>
              <a:gd name="connsiteX390" fmla="*/ 1696328 w 4785878"/>
              <a:gd name="connsiteY390" fmla="*/ 1765863 h 4181987"/>
              <a:gd name="connsiteX391" fmla="*/ 1716017 w 4785878"/>
              <a:gd name="connsiteY391" fmla="*/ 1722873 h 4181987"/>
              <a:gd name="connsiteX392" fmla="*/ 1725861 w 4785878"/>
              <a:gd name="connsiteY392" fmla="*/ 1692831 h 4181987"/>
              <a:gd name="connsiteX393" fmla="*/ 1742441 w 4785878"/>
              <a:gd name="connsiteY393" fmla="*/ 1536406 h 4181987"/>
              <a:gd name="connsiteX394" fmla="*/ 1746067 w 4785878"/>
              <a:gd name="connsiteY394" fmla="*/ 1460266 h 4181987"/>
              <a:gd name="connsiteX395" fmla="*/ 1739332 w 4785878"/>
              <a:gd name="connsiteY395" fmla="*/ 1430224 h 4181987"/>
              <a:gd name="connsiteX396" fmla="*/ 1746067 w 4785878"/>
              <a:gd name="connsiteY396" fmla="*/ 1376874 h 4181987"/>
              <a:gd name="connsiteX397" fmla="*/ 1759021 w 4785878"/>
              <a:gd name="connsiteY397" fmla="*/ 1263958 h 4181987"/>
              <a:gd name="connsiteX398" fmla="*/ 1776119 w 4785878"/>
              <a:gd name="connsiteY398" fmla="*/ 1167617 h 4181987"/>
              <a:gd name="connsiteX399" fmla="*/ 1779228 w 4785878"/>
              <a:gd name="connsiteY399" fmla="*/ 1141201 h 4181987"/>
              <a:gd name="connsiteX400" fmla="*/ 1802543 w 4785878"/>
              <a:gd name="connsiteY400" fmla="*/ 938160 h 4181987"/>
              <a:gd name="connsiteX401" fmla="*/ 1855909 w 4785878"/>
              <a:gd name="connsiteY401" fmla="*/ 638777 h 4181987"/>
              <a:gd name="connsiteX402" fmla="*/ 1935700 w 4785878"/>
              <a:gd name="connsiteY402" fmla="*/ 392745 h 4181987"/>
              <a:gd name="connsiteX403" fmla="*/ 1942436 w 4785878"/>
              <a:gd name="connsiteY403" fmla="*/ 373063 h 4181987"/>
              <a:gd name="connsiteX404" fmla="*/ 1968860 w 4785878"/>
              <a:gd name="connsiteY404" fmla="*/ 339913 h 4181987"/>
              <a:gd name="connsiteX405" fmla="*/ 1998911 w 4785878"/>
              <a:gd name="connsiteY405" fmla="*/ 326445 h 4181987"/>
              <a:gd name="connsiteX406" fmla="*/ 2005646 w 4785878"/>
              <a:gd name="connsiteY406" fmla="*/ 323338 h 4181987"/>
              <a:gd name="connsiteX407" fmla="*/ 2041915 w 4785878"/>
              <a:gd name="connsiteY407" fmla="*/ 289670 h 4181987"/>
              <a:gd name="connsiteX408" fmla="*/ 2081810 w 4785878"/>
              <a:gd name="connsiteY408" fmla="*/ 263254 h 4181987"/>
              <a:gd name="connsiteX409" fmla="*/ 2111861 w 4785878"/>
              <a:gd name="connsiteY409" fmla="*/ 213530 h 4181987"/>
              <a:gd name="connsiteX410" fmla="*/ 2114970 w 4785878"/>
              <a:gd name="connsiteY410" fmla="*/ 206796 h 4181987"/>
              <a:gd name="connsiteX411" fmla="*/ 2138286 w 4785878"/>
              <a:gd name="connsiteY411" fmla="*/ 193329 h 4181987"/>
              <a:gd name="connsiteX412" fmla="*/ 2198387 w 4785878"/>
              <a:gd name="connsiteY412" fmla="*/ 183488 h 4181987"/>
              <a:gd name="connsiteX413" fmla="*/ 2357969 w 4785878"/>
              <a:gd name="connsiteY413" fmla="*/ 190222 h 4181987"/>
              <a:gd name="connsiteX414" fmla="*/ 2470919 w 4785878"/>
              <a:gd name="connsiteY414" fmla="*/ 196955 h 4181987"/>
              <a:gd name="connsiteX415" fmla="*/ 2564181 w 4785878"/>
              <a:gd name="connsiteY415" fmla="*/ 213530 h 4181987"/>
              <a:gd name="connsiteX416" fmla="*/ 2653816 w 4785878"/>
              <a:gd name="connsiteY416" fmla="*/ 249788 h 4181987"/>
              <a:gd name="connsiteX417" fmla="*/ 2660552 w 4785878"/>
              <a:gd name="connsiteY417" fmla="*/ 253413 h 4181987"/>
              <a:gd name="connsiteX418" fmla="*/ 2756922 w 4785878"/>
              <a:gd name="connsiteY418" fmla="*/ 309871 h 4181987"/>
              <a:gd name="connsiteX419" fmla="*/ 2823760 w 4785878"/>
              <a:gd name="connsiteY419" fmla="*/ 359595 h 4181987"/>
              <a:gd name="connsiteX420" fmla="*/ 2846557 w 4785878"/>
              <a:gd name="connsiteY420" fmla="*/ 399479 h 4181987"/>
              <a:gd name="connsiteX421" fmla="*/ 2880235 w 4785878"/>
              <a:gd name="connsiteY421" fmla="*/ 485978 h 4181987"/>
              <a:gd name="connsiteX422" fmla="*/ 2883344 w 4785878"/>
              <a:gd name="connsiteY422" fmla="*/ 519128 h 4181987"/>
              <a:gd name="connsiteX423" fmla="*/ 2860028 w 4785878"/>
              <a:gd name="connsiteY423" fmla="*/ 638777 h 4181987"/>
              <a:gd name="connsiteX424" fmla="*/ 2853292 w 4785878"/>
              <a:gd name="connsiteY424" fmla="*/ 748585 h 4181987"/>
              <a:gd name="connsiteX425" fmla="*/ 2836713 w 4785878"/>
              <a:gd name="connsiteY425" fmla="*/ 831977 h 4181987"/>
              <a:gd name="connsiteX426" fmla="*/ 2803553 w 4785878"/>
              <a:gd name="connsiteY426" fmla="*/ 981150 h 4181987"/>
              <a:gd name="connsiteX427" fmla="*/ 2796817 w 4785878"/>
              <a:gd name="connsiteY427" fmla="*/ 1014818 h 4181987"/>
              <a:gd name="connsiteX428" fmla="*/ 2783864 w 4785878"/>
              <a:gd name="connsiteY428" fmla="*/ 1061435 h 4181987"/>
              <a:gd name="connsiteX429" fmla="*/ 2766766 w 4785878"/>
              <a:gd name="connsiteY429" fmla="*/ 1151042 h 4181987"/>
              <a:gd name="connsiteX430" fmla="*/ 2753814 w 4785878"/>
              <a:gd name="connsiteY430" fmla="*/ 1233916 h 4181987"/>
              <a:gd name="connsiteX431" fmla="*/ 2723762 w 4785878"/>
              <a:gd name="connsiteY431" fmla="*/ 1393448 h 4181987"/>
              <a:gd name="connsiteX432" fmla="*/ 2707182 w 4785878"/>
              <a:gd name="connsiteY432" fmla="*/ 1500149 h 4181987"/>
              <a:gd name="connsiteX433" fmla="*/ 2693711 w 4785878"/>
              <a:gd name="connsiteY433" fmla="*/ 1540032 h 4181987"/>
              <a:gd name="connsiteX434" fmla="*/ 2693711 w 4785878"/>
              <a:gd name="connsiteY434" fmla="*/ 1573181 h 4181987"/>
              <a:gd name="connsiteX435" fmla="*/ 2693711 w 4785878"/>
              <a:gd name="connsiteY435" fmla="*/ 1599597 h 4181987"/>
              <a:gd name="connsiteX436" fmla="*/ 2660552 w 4785878"/>
              <a:gd name="connsiteY436" fmla="*/ 1659681 h 4181987"/>
              <a:gd name="connsiteX437" fmla="*/ 2653816 w 4785878"/>
              <a:gd name="connsiteY437" fmla="*/ 1679364 h 4181987"/>
              <a:gd name="connsiteX438" fmla="*/ 2647080 w 4785878"/>
              <a:gd name="connsiteY438" fmla="*/ 1729606 h 4181987"/>
              <a:gd name="connsiteX439" fmla="*/ 2647080 w 4785878"/>
              <a:gd name="connsiteY439" fmla="*/ 1739447 h 4181987"/>
              <a:gd name="connsiteX440" fmla="*/ 2640863 w 4785878"/>
              <a:gd name="connsiteY440" fmla="*/ 1769489 h 4181987"/>
              <a:gd name="connsiteX441" fmla="*/ 2630500 w 4785878"/>
              <a:gd name="connsiteY441" fmla="*/ 1792797 h 4181987"/>
              <a:gd name="connsiteX442" fmla="*/ 2630500 w 4785878"/>
              <a:gd name="connsiteY442" fmla="*/ 1779330 h 4181987"/>
              <a:gd name="connsiteX443" fmla="*/ 2630500 w 4785878"/>
              <a:gd name="connsiteY443" fmla="*/ 1769489 h 4181987"/>
              <a:gd name="connsiteX444" fmla="*/ 2630500 w 4785878"/>
              <a:gd name="connsiteY444" fmla="*/ 1725980 h 4181987"/>
              <a:gd name="connsiteX445" fmla="*/ 2634127 w 4785878"/>
              <a:gd name="connsiteY445" fmla="*/ 1673148 h 4181987"/>
              <a:gd name="connsiteX446" fmla="*/ 2627392 w 4785878"/>
              <a:gd name="connsiteY446" fmla="*/ 1662789 h 4181987"/>
              <a:gd name="connsiteX447" fmla="*/ 2620656 w 4785878"/>
              <a:gd name="connsiteY447" fmla="*/ 1679364 h 4181987"/>
              <a:gd name="connsiteX448" fmla="*/ 2617548 w 4785878"/>
              <a:gd name="connsiteY448" fmla="*/ 1749289 h 4181987"/>
              <a:gd name="connsiteX449" fmla="*/ 2610812 w 4785878"/>
              <a:gd name="connsiteY449" fmla="*/ 1859097 h 4181987"/>
              <a:gd name="connsiteX450" fmla="*/ 2604077 w 4785878"/>
              <a:gd name="connsiteY450" fmla="*/ 1955438 h 4181987"/>
              <a:gd name="connsiteX451" fmla="*/ 2604077 w 4785878"/>
              <a:gd name="connsiteY451" fmla="*/ 1995321 h 4181987"/>
              <a:gd name="connsiteX452" fmla="*/ 2604077 w 4785878"/>
              <a:gd name="connsiteY452" fmla="*/ 2005162 h 4181987"/>
              <a:gd name="connsiteX453" fmla="*/ 2600968 w 4785878"/>
              <a:gd name="connsiteY453" fmla="*/ 2071979 h 4181987"/>
              <a:gd name="connsiteX454" fmla="*/ 2600968 w 4785878"/>
              <a:gd name="connsiteY454" fmla="*/ 2148120 h 4181987"/>
              <a:gd name="connsiteX455" fmla="*/ 2597341 w 4785878"/>
              <a:gd name="connsiteY455" fmla="*/ 2211311 h 4181987"/>
              <a:gd name="connsiteX456" fmla="*/ 2597341 w 4785878"/>
              <a:gd name="connsiteY456" fmla="*/ 2278128 h 4181987"/>
              <a:gd name="connsiteX457" fmla="*/ 2594232 w 4785878"/>
              <a:gd name="connsiteY457" fmla="*/ 2330960 h 4181987"/>
              <a:gd name="connsiteX458" fmla="*/ 2587496 w 4785878"/>
              <a:gd name="connsiteY458" fmla="*/ 2344427 h 4181987"/>
              <a:gd name="connsiteX459" fmla="*/ 2583870 w 4785878"/>
              <a:gd name="connsiteY459" fmla="*/ 2367736 h 4181987"/>
              <a:gd name="connsiteX460" fmla="*/ 2597341 w 4785878"/>
              <a:gd name="connsiteY460" fmla="*/ 2357894 h 4181987"/>
              <a:gd name="connsiteX461" fmla="*/ 2600968 w 4785878"/>
              <a:gd name="connsiteY461" fmla="*/ 2381203 h 4181987"/>
              <a:gd name="connsiteX462" fmla="*/ 2607185 w 4785878"/>
              <a:gd name="connsiteY462" fmla="*/ 2507586 h 4181987"/>
              <a:gd name="connsiteX463" fmla="*/ 2604077 w 4785878"/>
              <a:gd name="connsiteY463" fmla="*/ 2587352 h 4181987"/>
              <a:gd name="connsiteX464" fmla="*/ 2607185 w 4785878"/>
              <a:gd name="connsiteY464" fmla="*/ 2603927 h 4181987"/>
              <a:gd name="connsiteX465" fmla="*/ 2604077 w 4785878"/>
              <a:gd name="connsiteY465" fmla="*/ 2620501 h 4181987"/>
              <a:gd name="connsiteX466" fmla="*/ 2607185 w 4785878"/>
              <a:gd name="connsiteY466" fmla="*/ 2656759 h 4181987"/>
              <a:gd name="connsiteX467" fmla="*/ 2613921 w 4785878"/>
              <a:gd name="connsiteY467" fmla="*/ 2683693 h 4181987"/>
              <a:gd name="connsiteX468" fmla="*/ 2607185 w 4785878"/>
              <a:gd name="connsiteY468" fmla="*/ 2729791 h 4181987"/>
              <a:gd name="connsiteX469" fmla="*/ 2610812 w 4785878"/>
              <a:gd name="connsiteY469" fmla="*/ 2746884 h 4181987"/>
              <a:gd name="connsiteX470" fmla="*/ 2613921 w 4785878"/>
              <a:gd name="connsiteY470" fmla="*/ 2796608 h 4181987"/>
              <a:gd name="connsiteX471" fmla="*/ 2613921 w 4785878"/>
              <a:gd name="connsiteY471" fmla="*/ 2853066 h 4181987"/>
              <a:gd name="connsiteX472" fmla="*/ 2613921 w 4785878"/>
              <a:gd name="connsiteY472" fmla="*/ 2889842 h 4181987"/>
              <a:gd name="connsiteX473" fmla="*/ 2604077 w 4785878"/>
              <a:gd name="connsiteY473" fmla="*/ 2899683 h 4181987"/>
              <a:gd name="connsiteX474" fmla="*/ 2607185 w 4785878"/>
              <a:gd name="connsiteY474" fmla="*/ 2909524 h 4181987"/>
              <a:gd name="connsiteX475" fmla="*/ 2613921 w 4785878"/>
              <a:gd name="connsiteY475" fmla="*/ 2929725 h 4181987"/>
              <a:gd name="connsiteX476" fmla="*/ 2617548 w 4785878"/>
              <a:gd name="connsiteY476" fmla="*/ 2953033 h 4181987"/>
              <a:gd name="connsiteX477" fmla="*/ 2617548 w 4785878"/>
              <a:gd name="connsiteY477" fmla="*/ 2962874 h 4181987"/>
              <a:gd name="connsiteX478" fmla="*/ 2613921 w 4785878"/>
              <a:gd name="connsiteY478" fmla="*/ 2989290 h 4181987"/>
              <a:gd name="connsiteX479" fmla="*/ 2604077 w 4785878"/>
              <a:gd name="connsiteY479" fmla="*/ 3019332 h 4181987"/>
              <a:gd name="connsiteX480" fmla="*/ 2600968 w 4785878"/>
              <a:gd name="connsiteY480" fmla="*/ 3042640 h 4181987"/>
              <a:gd name="connsiteX481" fmla="*/ 2600968 w 4785878"/>
              <a:gd name="connsiteY481" fmla="*/ 3099098 h 4181987"/>
              <a:gd name="connsiteX482" fmla="*/ 2607185 w 4785878"/>
              <a:gd name="connsiteY482" fmla="*/ 3145715 h 4181987"/>
              <a:gd name="connsiteX483" fmla="*/ 2610812 w 4785878"/>
              <a:gd name="connsiteY483" fmla="*/ 3165398 h 4181987"/>
              <a:gd name="connsiteX484" fmla="*/ 2620656 w 4785878"/>
              <a:gd name="connsiteY484" fmla="*/ 3245164 h 4181987"/>
              <a:gd name="connsiteX485" fmla="*/ 2620656 w 4785878"/>
              <a:gd name="connsiteY485" fmla="*/ 3278831 h 4181987"/>
              <a:gd name="connsiteX486" fmla="*/ 2627392 w 4785878"/>
              <a:gd name="connsiteY486" fmla="*/ 3311981 h 4181987"/>
              <a:gd name="connsiteX487" fmla="*/ 2627392 w 4785878"/>
              <a:gd name="connsiteY487" fmla="*/ 3321822 h 4181987"/>
              <a:gd name="connsiteX488" fmla="*/ 2620656 w 4785878"/>
              <a:gd name="connsiteY488" fmla="*/ 3348238 h 4181987"/>
              <a:gd name="connsiteX489" fmla="*/ 2617548 w 4785878"/>
              <a:gd name="connsiteY489" fmla="*/ 3354972 h 4181987"/>
              <a:gd name="connsiteX490" fmla="*/ 2604077 w 4785878"/>
              <a:gd name="connsiteY490" fmla="*/ 3394855 h 4181987"/>
              <a:gd name="connsiteX491" fmla="*/ 2607185 w 4785878"/>
              <a:gd name="connsiteY491" fmla="*/ 3405214 h 4181987"/>
              <a:gd name="connsiteX492" fmla="*/ 2610812 w 4785878"/>
              <a:gd name="connsiteY492" fmla="*/ 3391747 h 4181987"/>
              <a:gd name="connsiteX493" fmla="*/ 2620656 w 4785878"/>
              <a:gd name="connsiteY493" fmla="*/ 3385014 h 4181987"/>
              <a:gd name="connsiteX494" fmla="*/ 2623765 w 4785878"/>
              <a:gd name="connsiteY494" fmla="*/ 3381906 h 4181987"/>
              <a:gd name="connsiteX495" fmla="*/ 2630500 w 4785878"/>
              <a:gd name="connsiteY495" fmla="*/ 3361705 h 4181987"/>
              <a:gd name="connsiteX496" fmla="*/ 2634127 w 4785878"/>
              <a:gd name="connsiteY496" fmla="*/ 3338397 h 4181987"/>
              <a:gd name="connsiteX497" fmla="*/ 2650707 w 4785878"/>
              <a:gd name="connsiteY497" fmla="*/ 3408322 h 4181987"/>
              <a:gd name="connsiteX498" fmla="*/ 2667287 w 4785878"/>
              <a:gd name="connsiteY498" fmla="*/ 3451313 h 4181987"/>
              <a:gd name="connsiteX499" fmla="*/ 2717027 w 4785878"/>
              <a:gd name="connsiteY499" fmla="*/ 3408322 h 4181987"/>
              <a:gd name="connsiteX500" fmla="*/ 2890079 w 4785878"/>
              <a:gd name="connsiteY500" fmla="*/ 3192332 h 4181987"/>
              <a:gd name="connsiteX501" fmla="*/ 2983341 w 4785878"/>
              <a:gd name="connsiteY501" fmla="*/ 3062323 h 4181987"/>
              <a:gd name="connsiteX502" fmla="*/ 3119607 w 4785878"/>
              <a:gd name="connsiteY502" fmla="*/ 2856692 h 4181987"/>
              <a:gd name="connsiteX503" fmla="*/ 3258981 w 4785878"/>
              <a:gd name="connsiteY503" fmla="*/ 2627235 h 4181987"/>
              <a:gd name="connsiteX504" fmla="*/ 3349135 w 4785878"/>
              <a:gd name="connsiteY504" fmla="*/ 2470810 h 4181987"/>
              <a:gd name="connsiteX505" fmla="*/ 3455349 w 4785878"/>
              <a:gd name="connsiteY505" fmla="*/ 2278128 h 4181987"/>
              <a:gd name="connsiteX506" fmla="*/ 3555346 w 4785878"/>
              <a:gd name="connsiteY506" fmla="*/ 2078195 h 4181987"/>
              <a:gd name="connsiteX507" fmla="*/ 3624774 w 4785878"/>
              <a:gd name="connsiteY507" fmla="*/ 1932129 h 4181987"/>
              <a:gd name="connsiteX508" fmla="*/ 3708192 w 4785878"/>
              <a:gd name="connsiteY508" fmla="*/ 1762756 h 4181987"/>
              <a:gd name="connsiteX509" fmla="*/ 3791092 w 4785878"/>
              <a:gd name="connsiteY509" fmla="*/ 1586648 h 4181987"/>
              <a:gd name="connsiteX510" fmla="*/ 3857929 w 4785878"/>
              <a:gd name="connsiteY510" fmla="*/ 1446799 h 4181987"/>
              <a:gd name="connsiteX511" fmla="*/ 3947564 w 4785878"/>
              <a:gd name="connsiteY511" fmla="*/ 1244275 h 4181987"/>
              <a:gd name="connsiteX512" fmla="*/ 4123725 w 4785878"/>
              <a:gd name="connsiteY512" fmla="*/ 785360 h 4181987"/>
              <a:gd name="connsiteX513" fmla="*/ 4167248 w 4785878"/>
              <a:gd name="connsiteY513" fmla="*/ 622202 h 4181987"/>
              <a:gd name="connsiteX514" fmla="*/ 4183827 w 4785878"/>
              <a:gd name="connsiteY514" fmla="*/ 452829 h 4181987"/>
              <a:gd name="connsiteX515" fmla="*/ 4193671 w 4785878"/>
              <a:gd name="connsiteY515" fmla="*/ 369436 h 4181987"/>
              <a:gd name="connsiteX516" fmla="*/ 4216987 w 4785878"/>
              <a:gd name="connsiteY516" fmla="*/ 319712 h 4181987"/>
              <a:gd name="connsiteX517" fmla="*/ 4223723 w 4785878"/>
              <a:gd name="connsiteY517" fmla="*/ 296404 h 4181987"/>
              <a:gd name="connsiteX518" fmla="*/ 4236676 w 4785878"/>
              <a:gd name="connsiteY518" fmla="*/ 269988 h 4181987"/>
              <a:gd name="connsiteX519" fmla="*/ 4250147 w 4785878"/>
              <a:gd name="connsiteY519" fmla="*/ 263254 h 4181987"/>
              <a:gd name="connsiteX520" fmla="*/ 4277089 w 4785878"/>
              <a:gd name="connsiteY520" fmla="*/ 220264 h 4181987"/>
              <a:gd name="connsiteX521" fmla="*/ 4310249 w 4785878"/>
              <a:gd name="connsiteY521" fmla="*/ 160180 h 4181987"/>
              <a:gd name="connsiteX522" fmla="*/ 4323202 w 4785878"/>
              <a:gd name="connsiteY522" fmla="*/ 130138 h 4181987"/>
              <a:gd name="connsiteX523" fmla="*/ 4353253 w 4785878"/>
              <a:gd name="connsiteY523" fmla="*/ 96989 h 4181987"/>
              <a:gd name="connsiteX524" fmla="*/ 4436670 w 4785878"/>
              <a:gd name="connsiteY524" fmla="*/ 47264 h 4181987"/>
              <a:gd name="connsiteX525" fmla="*/ 4463095 w 4785878"/>
              <a:gd name="connsiteY525" fmla="*/ 30689 h 4181987"/>
              <a:gd name="connsiteX526" fmla="*/ 4489519 w 4785878"/>
              <a:gd name="connsiteY526" fmla="*/ 23955 h 4181987"/>
              <a:gd name="connsiteX527" fmla="*/ 4545994 w 4785878"/>
              <a:gd name="connsiteY527" fmla="*/ 7381 h 4181987"/>
              <a:gd name="connsiteX528" fmla="*/ 4569309 w 4785878"/>
              <a:gd name="connsiteY528" fmla="*/ 0 h 418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Lst>
            <a:rect l="l" t="t" r="r" b="b"/>
            <a:pathLst>
              <a:path w="4785878" h="4181987">
                <a:moveTo>
                  <a:pt x="1968860" y="3880186"/>
                </a:moveTo>
                <a:cubicBezTo>
                  <a:pt x="1975595" y="3886919"/>
                  <a:pt x="1971968" y="3900386"/>
                  <a:pt x="1982331" y="3907120"/>
                </a:cubicBezTo>
                <a:cubicBezTo>
                  <a:pt x="1992175" y="3913335"/>
                  <a:pt x="1992175" y="3926802"/>
                  <a:pt x="2002020" y="3933536"/>
                </a:cubicBezTo>
                <a:cubicBezTo>
                  <a:pt x="1998911" y="3913335"/>
                  <a:pt x="1982331" y="3896760"/>
                  <a:pt x="1968860" y="3880186"/>
                </a:cubicBezTo>
                <a:close/>
                <a:moveTo>
                  <a:pt x="2580761" y="2826650"/>
                </a:moveTo>
                <a:cubicBezTo>
                  <a:pt x="2574025" y="2826650"/>
                  <a:pt x="2574025" y="2833384"/>
                  <a:pt x="2570916" y="2836491"/>
                </a:cubicBezTo>
                <a:cubicBezTo>
                  <a:pt x="2570916" y="2839599"/>
                  <a:pt x="2570916" y="2843225"/>
                  <a:pt x="2570916" y="2846333"/>
                </a:cubicBezTo>
                <a:cubicBezTo>
                  <a:pt x="2567290" y="2869641"/>
                  <a:pt x="2580761" y="2892949"/>
                  <a:pt x="2570916" y="2919883"/>
                </a:cubicBezTo>
                <a:cubicBezTo>
                  <a:pt x="2580761" y="2939566"/>
                  <a:pt x="2577652" y="2959767"/>
                  <a:pt x="2580761" y="2976341"/>
                </a:cubicBezTo>
                <a:cubicBezTo>
                  <a:pt x="2583870" y="2996024"/>
                  <a:pt x="2580761" y="3012599"/>
                  <a:pt x="2590605" y="3032799"/>
                </a:cubicBezTo>
                <a:cubicBezTo>
                  <a:pt x="2604077" y="3012599"/>
                  <a:pt x="2600968" y="2992916"/>
                  <a:pt x="2600968" y="2972716"/>
                </a:cubicBezTo>
                <a:cubicBezTo>
                  <a:pt x="2600968" y="2942674"/>
                  <a:pt x="2594232" y="2916258"/>
                  <a:pt x="2594232" y="2886216"/>
                </a:cubicBezTo>
                <a:cubicBezTo>
                  <a:pt x="2594232" y="2876375"/>
                  <a:pt x="2594232" y="2862908"/>
                  <a:pt x="2583870" y="2856692"/>
                </a:cubicBezTo>
                <a:cubicBezTo>
                  <a:pt x="2577652" y="2853066"/>
                  <a:pt x="2577652" y="2846333"/>
                  <a:pt x="2580761" y="2839599"/>
                </a:cubicBezTo>
                <a:cubicBezTo>
                  <a:pt x="2583870" y="2836491"/>
                  <a:pt x="2583870" y="2829758"/>
                  <a:pt x="2580761" y="2826650"/>
                </a:cubicBezTo>
                <a:close/>
                <a:moveTo>
                  <a:pt x="797907" y="2813183"/>
                </a:moveTo>
                <a:cubicBezTo>
                  <a:pt x="801533" y="2856692"/>
                  <a:pt x="801533" y="2902791"/>
                  <a:pt x="811378" y="2946299"/>
                </a:cubicBezTo>
                <a:cubicBezTo>
                  <a:pt x="815005" y="2922991"/>
                  <a:pt x="811378" y="2896575"/>
                  <a:pt x="808269" y="2873267"/>
                </a:cubicBezTo>
                <a:cubicBezTo>
                  <a:pt x="804642" y="2866533"/>
                  <a:pt x="801533" y="2856692"/>
                  <a:pt x="804642" y="2849958"/>
                </a:cubicBezTo>
                <a:cubicBezTo>
                  <a:pt x="808269" y="2836491"/>
                  <a:pt x="804642" y="2823024"/>
                  <a:pt x="797907" y="2813183"/>
                </a:cubicBezTo>
                <a:close/>
                <a:moveTo>
                  <a:pt x="768374" y="2713216"/>
                </a:moveTo>
                <a:cubicBezTo>
                  <a:pt x="758011" y="2723576"/>
                  <a:pt x="761638" y="2736525"/>
                  <a:pt x="761638" y="2746884"/>
                </a:cubicBezTo>
                <a:cubicBezTo>
                  <a:pt x="761638" y="2756725"/>
                  <a:pt x="764747" y="2770192"/>
                  <a:pt x="758011" y="2776408"/>
                </a:cubicBezTo>
                <a:cubicBezTo>
                  <a:pt x="751794" y="2786767"/>
                  <a:pt x="751794" y="2799716"/>
                  <a:pt x="751794" y="2810075"/>
                </a:cubicBezTo>
                <a:cubicBezTo>
                  <a:pt x="754903" y="2823024"/>
                  <a:pt x="754903" y="2836491"/>
                  <a:pt x="751794" y="2849958"/>
                </a:cubicBezTo>
                <a:cubicBezTo>
                  <a:pt x="748167" y="2862908"/>
                  <a:pt x="741432" y="2873267"/>
                  <a:pt x="751794" y="2886216"/>
                </a:cubicBezTo>
                <a:cubicBezTo>
                  <a:pt x="754903" y="2889842"/>
                  <a:pt x="751794" y="2892949"/>
                  <a:pt x="751794" y="2892949"/>
                </a:cubicBezTo>
                <a:cubicBezTo>
                  <a:pt x="748167" y="2909524"/>
                  <a:pt x="735214" y="2926099"/>
                  <a:pt x="738323" y="2942674"/>
                </a:cubicBezTo>
                <a:cubicBezTo>
                  <a:pt x="741432" y="2965982"/>
                  <a:pt x="738323" y="2989290"/>
                  <a:pt x="745058" y="3012599"/>
                </a:cubicBezTo>
                <a:cubicBezTo>
                  <a:pt x="751794" y="3042640"/>
                  <a:pt x="748167" y="3072682"/>
                  <a:pt x="754903" y="3102206"/>
                </a:cubicBezTo>
                <a:cubicBezTo>
                  <a:pt x="758011" y="3112565"/>
                  <a:pt x="754903" y="3122407"/>
                  <a:pt x="754903" y="3132248"/>
                </a:cubicBezTo>
                <a:cubicBezTo>
                  <a:pt x="754903" y="3148823"/>
                  <a:pt x="741432" y="3169023"/>
                  <a:pt x="758011" y="3185598"/>
                </a:cubicBezTo>
                <a:cubicBezTo>
                  <a:pt x="761638" y="3188706"/>
                  <a:pt x="758011" y="3192332"/>
                  <a:pt x="758011" y="3195439"/>
                </a:cubicBezTo>
                <a:cubicBezTo>
                  <a:pt x="754903" y="3205281"/>
                  <a:pt x="751794" y="3212014"/>
                  <a:pt x="754903" y="3221855"/>
                </a:cubicBezTo>
                <a:cubicBezTo>
                  <a:pt x="761638" y="3225481"/>
                  <a:pt x="761638" y="3215640"/>
                  <a:pt x="768374" y="3218748"/>
                </a:cubicBezTo>
                <a:cubicBezTo>
                  <a:pt x="768374" y="3228589"/>
                  <a:pt x="768374" y="3238948"/>
                  <a:pt x="768374" y="3248790"/>
                </a:cubicBezTo>
                <a:cubicBezTo>
                  <a:pt x="764747" y="3255523"/>
                  <a:pt x="764747" y="3258631"/>
                  <a:pt x="768374" y="3265364"/>
                </a:cubicBezTo>
                <a:cubicBezTo>
                  <a:pt x="771482" y="3278831"/>
                  <a:pt x="781327" y="3291780"/>
                  <a:pt x="771482" y="3308355"/>
                </a:cubicBezTo>
                <a:cubicBezTo>
                  <a:pt x="764747" y="3315089"/>
                  <a:pt x="768374" y="3328556"/>
                  <a:pt x="775109" y="3335289"/>
                </a:cubicBezTo>
                <a:cubicBezTo>
                  <a:pt x="778218" y="3342023"/>
                  <a:pt x="778218" y="3331664"/>
                  <a:pt x="781327" y="3335289"/>
                </a:cubicBezTo>
                <a:cubicBezTo>
                  <a:pt x="784953" y="3338397"/>
                  <a:pt x="784953" y="3342023"/>
                  <a:pt x="784953" y="3345131"/>
                </a:cubicBezTo>
                <a:cubicBezTo>
                  <a:pt x="781327" y="3354972"/>
                  <a:pt x="784953" y="3364813"/>
                  <a:pt x="788062" y="3375172"/>
                </a:cubicBezTo>
                <a:cubicBezTo>
                  <a:pt x="794798" y="3385014"/>
                  <a:pt x="791689" y="3398481"/>
                  <a:pt x="784953" y="3411430"/>
                </a:cubicBezTo>
                <a:cubicBezTo>
                  <a:pt x="768374" y="3358598"/>
                  <a:pt x="761638" y="3308355"/>
                  <a:pt x="745058" y="3258631"/>
                </a:cubicBezTo>
                <a:cubicBezTo>
                  <a:pt x="741432" y="3272098"/>
                  <a:pt x="735214" y="3285047"/>
                  <a:pt x="738323" y="3301622"/>
                </a:cubicBezTo>
                <a:cubicBezTo>
                  <a:pt x="745058" y="3335289"/>
                  <a:pt x="748167" y="3368439"/>
                  <a:pt x="751794" y="3401588"/>
                </a:cubicBezTo>
                <a:cubicBezTo>
                  <a:pt x="758011" y="3451313"/>
                  <a:pt x="771482" y="3501555"/>
                  <a:pt x="778218" y="3551280"/>
                </a:cubicBezTo>
                <a:cubicBezTo>
                  <a:pt x="778218" y="3558013"/>
                  <a:pt x="781327" y="3567854"/>
                  <a:pt x="788062" y="3574588"/>
                </a:cubicBezTo>
                <a:cubicBezTo>
                  <a:pt x="801533" y="3561121"/>
                  <a:pt x="804642" y="3551280"/>
                  <a:pt x="801533" y="3534705"/>
                </a:cubicBezTo>
                <a:cubicBezTo>
                  <a:pt x="791689" y="3504663"/>
                  <a:pt x="791689" y="3468406"/>
                  <a:pt x="784953" y="3438364"/>
                </a:cubicBezTo>
                <a:cubicBezTo>
                  <a:pt x="781327" y="3424897"/>
                  <a:pt x="784953" y="3418163"/>
                  <a:pt x="794798" y="3415055"/>
                </a:cubicBezTo>
                <a:cubicBezTo>
                  <a:pt x="797907" y="3421789"/>
                  <a:pt x="797907" y="3428005"/>
                  <a:pt x="801533" y="3431630"/>
                </a:cubicBezTo>
                <a:cubicBezTo>
                  <a:pt x="804642" y="3451313"/>
                  <a:pt x="811378" y="3468406"/>
                  <a:pt x="808269" y="3488088"/>
                </a:cubicBezTo>
                <a:cubicBezTo>
                  <a:pt x="808269" y="3504663"/>
                  <a:pt x="815005" y="3511396"/>
                  <a:pt x="821222" y="3524863"/>
                </a:cubicBezTo>
                <a:cubicBezTo>
                  <a:pt x="838320" y="3494822"/>
                  <a:pt x="854899" y="3471513"/>
                  <a:pt x="871479" y="3445097"/>
                </a:cubicBezTo>
                <a:cubicBezTo>
                  <a:pt x="874588" y="3438364"/>
                  <a:pt x="871479" y="3431630"/>
                  <a:pt x="871479" y="3424897"/>
                </a:cubicBezTo>
                <a:cubicBezTo>
                  <a:pt x="867853" y="3388121"/>
                  <a:pt x="858008" y="3351864"/>
                  <a:pt x="854899" y="3315089"/>
                </a:cubicBezTo>
                <a:cubicBezTo>
                  <a:pt x="848164" y="3275206"/>
                  <a:pt x="841428" y="3232215"/>
                  <a:pt x="838320" y="3192332"/>
                </a:cubicBezTo>
                <a:cubicBezTo>
                  <a:pt x="831584" y="3142089"/>
                  <a:pt x="818113" y="3095991"/>
                  <a:pt x="811378" y="3045748"/>
                </a:cubicBezTo>
                <a:cubicBezTo>
                  <a:pt x="801533" y="2965982"/>
                  <a:pt x="791689" y="2886216"/>
                  <a:pt x="781327" y="2806450"/>
                </a:cubicBezTo>
                <a:cubicBezTo>
                  <a:pt x="778218" y="2776408"/>
                  <a:pt x="778218" y="2746884"/>
                  <a:pt x="768374" y="2713216"/>
                </a:cubicBezTo>
                <a:close/>
                <a:moveTo>
                  <a:pt x="2567290" y="2686800"/>
                </a:moveTo>
                <a:cubicBezTo>
                  <a:pt x="2557445" y="2700267"/>
                  <a:pt x="2560554" y="2713216"/>
                  <a:pt x="2560554" y="2723576"/>
                </a:cubicBezTo>
                <a:cubicBezTo>
                  <a:pt x="2560554" y="2743258"/>
                  <a:pt x="2564181" y="2756725"/>
                  <a:pt x="2570916" y="2773300"/>
                </a:cubicBezTo>
                <a:cubicBezTo>
                  <a:pt x="2570916" y="2776408"/>
                  <a:pt x="2574025" y="2780034"/>
                  <a:pt x="2577652" y="2776408"/>
                </a:cubicBezTo>
                <a:cubicBezTo>
                  <a:pt x="2580761" y="2776408"/>
                  <a:pt x="2580761" y="2773300"/>
                  <a:pt x="2580761" y="2770192"/>
                </a:cubicBezTo>
                <a:cubicBezTo>
                  <a:pt x="2574025" y="2763459"/>
                  <a:pt x="2574025" y="2756725"/>
                  <a:pt x="2577652" y="2749992"/>
                </a:cubicBezTo>
                <a:cubicBezTo>
                  <a:pt x="2583870" y="2726683"/>
                  <a:pt x="2570916" y="2710109"/>
                  <a:pt x="2567290" y="2686800"/>
                </a:cubicBezTo>
                <a:close/>
                <a:moveTo>
                  <a:pt x="4569309" y="0"/>
                </a:moveTo>
                <a:cubicBezTo>
                  <a:pt x="4576822" y="0"/>
                  <a:pt x="4584335" y="2460"/>
                  <a:pt x="4592625" y="7381"/>
                </a:cubicBezTo>
                <a:cubicBezTo>
                  <a:pt x="4596252" y="10489"/>
                  <a:pt x="4602469" y="10489"/>
                  <a:pt x="4606096" y="7381"/>
                </a:cubicBezTo>
                <a:cubicBezTo>
                  <a:pt x="4615940" y="7381"/>
                  <a:pt x="4622676" y="3755"/>
                  <a:pt x="4632520" y="3755"/>
                </a:cubicBezTo>
                <a:cubicBezTo>
                  <a:pt x="4665680" y="-2461"/>
                  <a:pt x="4688996" y="10489"/>
                  <a:pt x="4709202" y="37423"/>
                </a:cubicBezTo>
                <a:cubicBezTo>
                  <a:pt x="4715938" y="47264"/>
                  <a:pt x="4722673" y="57105"/>
                  <a:pt x="4735626" y="63839"/>
                </a:cubicBezTo>
                <a:cubicBezTo>
                  <a:pt x="4742362" y="70573"/>
                  <a:pt x="4745471" y="77306"/>
                  <a:pt x="4749097" y="87147"/>
                </a:cubicBezTo>
                <a:cubicBezTo>
                  <a:pt x="4749097" y="103722"/>
                  <a:pt x="4755833" y="123404"/>
                  <a:pt x="4765677" y="136872"/>
                </a:cubicBezTo>
                <a:cubicBezTo>
                  <a:pt x="4775522" y="157072"/>
                  <a:pt x="4775522" y="176754"/>
                  <a:pt x="4782257" y="196955"/>
                </a:cubicBezTo>
                <a:cubicBezTo>
                  <a:pt x="4792101" y="223371"/>
                  <a:pt x="4779148" y="249788"/>
                  <a:pt x="4775522" y="276721"/>
                </a:cubicBezTo>
                <a:cubicBezTo>
                  <a:pt x="4768786" y="316604"/>
                  <a:pt x="4765677" y="352862"/>
                  <a:pt x="4749097" y="386529"/>
                </a:cubicBezTo>
                <a:cubicBezTo>
                  <a:pt x="4739253" y="412945"/>
                  <a:pt x="4725782" y="439361"/>
                  <a:pt x="4715938" y="469404"/>
                </a:cubicBezTo>
                <a:cubicBezTo>
                  <a:pt x="4705575" y="506179"/>
                  <a:pt x="4682260" y="539329"/>
                  <a:pt x="4662571" y="572478"/>
                </a:cubicBezTo>
                <a:cubicBezTo>
                  <a:pt x="4632520" y="615468"/>
                  <a:pt x="4602469" y="655352"/>
                  <a:pt x="4572936" y="698860"/>
                </a:cubicBezTo>
                <a:cubicBezTo>
                  <a:pt x="4556356" y="722169"/>
                  <a:pt x="4536150" y="745477"/>
                  <a:pt x="4519570" y="771893"/>
                </a:cubicBezTo>
                <a:cubicBezTo>
                  <a:pt x="4502990" y="798309"/>
                  <a:pt x="4486410" y="831977"/>
                  <a:pt x="4469830" y="858393"/>
                </a:cubicBezTo>
                <a:cubicBezTo>
                  <a:pt x="4459986" y="878075"/>
                  <a:pt x="4446515" y="891542"/>
                  <a:pt x="4436670" y="911743"/>
                </a:cubicBezTo>
                <a:cubicBezTo>
                  <a:pt x="4426308" y="931426"/>
                  <a:pt x="4406620" y="948001"/>
                  <a:pt x="4399884" y="968201"/>
                </a:cubicBezTo>
                <a:cubicBezTo>
                  <a:pt x="4399884" y="974935"/>
                  <a:pt x="4396775" y="974935"/>
                  <a:pt x="4393148" y="978043"/>
                </a:cubicBezTo>
                <a:cubicBezTo>
                  <a:pt x="4380195" y="984776"/>
                  <a:pt x="4369833" y="1001351"/>
                  <a:pt x="4369833" y="1017926"/>
                </a:cubicBezTo>
                <a:cubicBezTo>
                  <a:pt x="4366724" y="1027767"/>
                  <a:pt x="4366724" y="1038126"/>
                  <a:pt x="4356880" y="1044342"/>
                </a:cubicBezTo>
                <a:cubicBezTo>
                  <a:pt x="4340300" y="1061435"/>
                  <a:pt x="4323202" y="1081117"/>
                  <a:pt x="4313358" y="1104425"/>
                </a:cubicBezTo>
                <a:cubicBezTo>
                  <a:pt x="4300404" y="1137575"/>
                  <a:pt x="4283306" y="1170725"/>
                  <a:pt x="4266727" y="1200766"/>
                </a:cubicBezTo>
                <a:cubicBezTo>
                  <a:pt x="4259991" y="1217341"/>
                  <a:pt x="4256883" y="1230808"/>
                  <a:pt x="4253774" y="1244275"/>
                </a:cubicBezTo>
                <a:cubicBezTo>
                  <a:pt x="4240303" y="1270691"/>
                  <a:pt x="4226831" y="1294000"/>
                  <a:pt x="4213878" y="1317308"/>
                </a:cubicBezTo>
                <a:cubicBezTo>
                  <a:pt x="4210251" y="1320416"/>
                  <a:pt x="4210251" y="1320416"/>
                  <a:pt x="4213878" y="1324041"/>
                </a:cubicBezTo>
                <a:cubicBezTo>
                  <a:pt x="4220096" y="1327149"/>
                  <a:pt x="4213878" y="1333883"/>
                  <a:pt x="4213878" y="1336991"/>
                </a:cubicBezTo>
                <a:cubicBezTo>
                  <a:pt x="4193671" y="1360299"/>
                  <a:pt x="4186936" y="1390341"/>
                  <a:pt x="4167248" y="1416757"/>
                </a:cubicBezTo>
                <a:cubicBezTo>
                  <a:pt x="4160512" y="1423490"/>
                  <a:pt x="4153776" y="1433332"/>
                  <a:pt x="4153776" y="1443691"/>
                </a:cubicBezTo>
                <a:cubicBezTo>
                  <a:pt x="4150667" y="1473215"/>
                  <a:pt x="4137196" y="1500149"/>
                  <a:pt x="4127352" y="1523457"/>
                </a:cubicBezTo>
                <a:cubicBezTo>
                  <a:pt x="4116989" y="1543140"/>
                  <a:pt x="4107145" y="1563340"/>
                  <a:pt x="4093674" y="1583023"/>
                </a:cubicBezTo>
                <a:cubicBezTo>
                  <a:pt x="4080721" y="1613064"/>
                  <a:pt x="4067250" y="1643106"/>
                  <a:pt x="4057406" y="1676256"/>
                </a:cubicBezTo>
                <a:cubicBezTo>
                  <a:pt x="4053779" y="1692831"/>
                  <a:pt x="4040826" y="1709405"/>
                  <a:pt x="4030463" y="1725980"/>
                </a:cubicBezTo>
                <a:cubicBezTo>
                  <a:pt x="4027355" y="1736340"/>
                  <a:pt x="4020619" y="1746181"/>
                  <a:pt x="4017511" y="1756022"/>
                </a:cubicBezTo>
                <a:cubicBezTo>
                  <a:pt x="4007148" y="1786064"/>
                  <a:pt x="3994195" y="1812480"/>
                  <a:pt x="3984351" y="1842522"/>
                </a:cubicBezTo>
                <a:cubicBezTo>
                  <a:pt x="3980724" y="1845630"/>
                  <a:pt x="3980724" y="1852363"/>
                  <a:pt x="3973988" y="1855989"/>
                </a:cubicBezTo>
                <a:cubicBezTo>
                  <a:pt x="3967771" y="1862204"/>
                  <a:pt x="3967771" y="1868938"/>
                  <a:pt x="3964144" y="1875671"/>
                </a:cubicBezTo>
                <a:cubicBezTo>
                  <a:pt x="3964144" y="1882405"/>
                  <a:pt x="3967771" y="1885513"/>
                  <a:pt x="3973988" y="1885513"/>
                </a:cubicBezTo>
                <a:cubicBezTo>
                  <a:pt x="3984351" y="1889138"/>
                  <a:pt x="3987459" y="1892246"/>
                  <a:pt x="3984351" y="1902088"/>
                </a:cubicBezTo>
                <a:cubicBezTo>
                  <a:pt x="3964144" y="1932129"/>
                  <a:pt x="3957408" y="1968905"/>
                  <a:pt x="3940829" y="2002054"/>
                </a:cubicBezTo>
                <a:cubicBezTo>
                  <a:pt x="3930984" y="2015521"/>
                  <a:pt x="3924248" y="2035204"/>
                  <a:pt x="3921139" y="2055404"/>
                </a:cubicBezTo>
                <a:cubicBezTo>
                  <a:pt x="3907669" y="2091662"/>
                  <a:pt x="3891089" y="2124811"/>
                  <a:pt x="3874509" y="2158479"/>
                </a:cubicBezTo>
                <a:cubicBezTo>
                  <a:pt x="3861038" y="2181269"/>
                  <a:pt x="3857929" y="2204578"/>
                  <a:pt x="3841349" y="2224778"/>
                </a:cubicBezTo>
                <a:cubicBezTo>
                  <a:pt x="3837722" y="2224778"/>
                  <a:pt x="3837722" y="2231512"/>
                  <a:pt x="3837722" y="2234619"/>
                </a:cubicBezTo>
                <a:cubicBezTo>
                  <a:pt x="3837722" y="2244461"/>
                  <a:pt x="3834614" y="2251194"/>
                  <a:pt x="3827878" y="2261553"/>
                </a:cubicBezTo>
                <a:cubicBezTo>
                  <a:pt x="3824769" y="2264661"/>
                  <a:pt x="3824769" y="2271395"/>
                  <a:pt x="3821142" y="2278128"/>
                </a:cubicBezTo>
                <a:cubicBezTo>
                  <a:pt x="3804563" y="2294703"/>
                  <a:pt x="3794719" y="2318011"/>
                  <a:pt x="3784874" y="2337694"/>
                </a:cubicBezTo>
                <a:cubicBezTo>
                  <a:pt x="3778138" y="2348053"/>
                  <a:pt x="3768294" y="2348053"/>
                  <a:pt x="3764667" y="2357894"/>
                </a:cubicBezTo>
                <a:cubicBezTo>
                  <a:pt x="3761559" y="2367736"/>
                  <a:pt x="3754823" y="2377577"/>
                  <a:pt x="3751196" y="2384311"/>
                </a:cubicBezTo>
                <a:cubicBezTo>
                  <a:pt x="3741352" y="2397778"/>
                  <a:pt x="3741352" y="2407619"/>
                  <a:pt x="3734616" y="2421086"/>
                </a:cubicBezTo>
                <a:cubicBezTo>
                  <a:pt x="3718037" y="2447502"/>
                  <a:pt x="3705083" y="2477544"/>
                  <a:pt x="3687985" y="2503960"/>
                </a:cubicBezTo>
                <a:cubicBezTo>
                  <a:pt x="3675032" y="2530376"/>
                  <a:pt x="3658453" y="2560418"/>
                  <a:pt x="3641355" y="2587352"/>
                </a:cubicBezTo>
                <a:cubicBezTo>
                  <a:pt x="3631510" y="2600301"/>
                  <a:pt x="3621666" y="2613768"/>
                  <a:pt x="3614930" y="2630343"/>
                </a:cubicBezTo>
                <a:cubicBezTo>
                  <a:pt x="3608195" y="2650025"/>
                  <a:pt x="3591615" y="2663492"/>
                  <a:pt x="3581771" y="2683693"/>
                </a:cubicBezTo>
                <a:cubicBezTo>
                  <a:pt x="3575035" y="2696642"/>
                  <a:pt x="3571927" y="2710109"/>
                  <a:pt x="3561564" y="2723576"/>
                </a:cubicBezTo>
                <a:cubicBezTo>
                  <a:pt x="3555346" y="2726683"/>
                  <a:pt x="3555346" y="2736525"/>
                  <a:pt x="3555346" y="2746884"/>
                </a:cubicBezTo>
                <a:cubicBezTo>
                  <a:pt x="3561564" y="2759833"/>
                  <a:pt x="3555346" y="2773300"/>
                  <a:pt x="3551719" y="2786767"/>
                </a:cubicBezTo>
                <a:cubicBezTo>
                  <a:pt x="3551719" y="2793501"/>
                  <a:pt x="3544984" y="2799716"/>
                  <a:pt x="3538249" y="2803342"/>
                </a:cubicBezTo>
                <a:cubicBezTo>
                  <a:pt x="3528404" y="2786767"/>
                  <a:pt x="3548611" y="2780034"/>
                  <a:pt x="3544984" y="2763459"/>
                </a:cubicBezTo>
                <a:cubicBezTo>
                  <a:pt x="3532031" y="2770192"/>
                  <a:pt x="3528404" y="2783141"/>
                  <a:pt x="3521668" y="2793501"/>
                </a:cubicBezTo>
                <a:cubicBezTo>
                  <a:pt x="3501980" y="2823024"/>
                  <a:pt x="3485400" y="2853066"/>
                  <a:pt x="3475555" y="2889842"/>
                </a:cubicBezTo>
                <a:cubicBezTo>
                  <a:pt x="3468820" y="2919883"/>
                  <a:pt x="3465193" y="2949407"/>
                  <a:pt x="3465193" y="2982557"/>
                </a:cubicBezTo>
                <a:cubicBezTo>
                  <a:pt x="3468820" y="2986183"/>
                  <a:pt x="3465193" y="2992916"/>
                  <a:pt x="3462085" y="2996024"/>
                </a:cubicBezTo>
                <a:cubicBezTo>
                  <a:pt x="3428925" y="3049374"/>
                  <a:pt x="3398874" y="3105832"/>
                  <a:pt x="3368823" y="3159182"/>
                </a:cubicBezTo>
                <a:cubicBezTo>
                  <a:pt x="3325818" y="3242056"/>
                  <a:pt x="3265717" y="3318714"/>
                  <a:pt x="3215977" y="3398481"/>
                </a:cubicBezTo>
                <a:cubicBezTo>
                  <a:pt x="3189553" y="3438364"/>
                  <a:pt x="3166237" y="3478247"/>
                  <a:pt x="3142922" y="3518130"/>
                </a:cubicBezTo>
                <a:cubicBezTo>
                  <a:pt x="3129451" y="3537813"/>
                  <a:pt x="3115980" y="3558013"/>
                  <a:pt x="3103027" y="3577696"/>
                </a:cubicBezTo>
                <a:cubicBezTo>
                  <a:pt x="3089556" y="3594270"/>
                  <a:pt x="3076084" y="3611363"/>
                  <a:pt x="3069349" y="3631046"/>
                </a:cubicBezTo>
                <a:cubicBezTo>
                  <a:pt x="3059505" y="3670929"/>
                  <a:pt x="3029454" y="3697345"/>
                  <a:pt x="3006138" y="3727387"/>
                </a:cubicBezTo>
                <a:cubicBezTo>
                  <a:pt x="2969870" y="3777111"/>
                  <a:pt x="2929974" y="3820620"/>
                  <a:pt x="2886452" y="3863611"/>
                </a:cubicBezTo>
                <a:cubicBezTo>
                  <a:pt x="2853292" y="3896760"/>
                  <a:pt x="2813397" y="3923695"/>
                  <a:pt x="2773502" y="3950111"/>
                </a:cubicBezTo>
                <a:cubicBezTo>
                  <a:pt x="2747078" y="3966685"/>
                  <a:pt x="2720653" y="3980152"/>
                  <a:pt x="2697338" y="4003461"/>
                </a:cubicBezTo>
                <a:cubicBezTo>
                  <a:pt x="2697338" y="4006568"/>
                  <a:pt x="2693711" y="4010194"/>
                  <a:pt x="2690603" y="4016928"/>
                </a:cubicBezTo>
                <a:cubicBezTo>
                  <a:pt x="2686976" y="4023143"/>
                  <a:pt x="2683867" y="4029877"/>
                  <a:pt x="2674023" y="4029877"/>
                </a:cubicBezTo>
                <a:cubicBezTo>
                  <a:pt x="2670396" y="4029877"/>
                  <a:pt x="2670396" y="4033503"/>
                  <a:pt x="2667287" y="4033503"/>
                </a:cubicBezTo>
                <a:cubicBezTo>
                  <a:pt x="2653816" y="4046452"/>
                  <a:pt x="2634127" y="4053185"/>
                  <a:pt x="2617548" y="4059919"/>
                </a:cubicBezTo>
                <a:cubicBezTo>
                  <a:pt x="2597341" y="4069760"/>
                  <a:pt x="2590605" y="4086335"/>
                  <a:pt x="2594232" y="4106535"/>
                </a:cubicBezTo>
                <a:cubicBezTo>
                  <a:pt x="2594232" y="4120002"/>
                  <a:pt x="2577652" y="4136577"/>
                  <a:pt x="2567290" y="4136577"/>
                </a:cubicBezTo>
                <a:cubicBezTo>
                  <a:pt x="2547601" y="4132951"/>
                  <a:pt x="2531022" y="4132951"/>
                  <a:pt x="2510815" y="4139685"/>
                </a:cubicBezTo>
                <a:cubicBezTo>
                  <a:pt x="2507706" y="4143311"/>
                  <a:pt x="2500970" y="4143311"/>
                  <a:pt x="2497343" y="4139685"/>
                </a:cubicBezTo>
                <a:cubicBezTo>
                  <a:pt x="2487499" y="4136577"/>
                  <a:pt x="2480763" y="4139685"/>
                  <a:pt x="2474028" y="4149526"/>
                </a:cubicBezTo>
                <a:cubicBezTo>
                  <a:pt x="2470919" y="4159885"/>
                  <a:pt x="2461075" y="4159885"/>
                  <a:pt x="2451231" y="4159885"/>
                </a:cubicBezTo>
                <a:cubicBezTo>
                  <a:pt x="2427915" y="4156260"/>
                  <a:pt x="2404600" y="4153152"/>
                  <a:pt x="2384393" y="4143311"/>
                </a:cubicBezTo>
                <a:cubicBezTo>
                  <a:pt x="2364704" y="4136577"/>
                  <a:pt x="2344498" y="4126218"/>
                  <a:pt x="2327918" y="4126218"/>
                </a:cubicBezTo>
                <a:cubicBezTo>
                  <a:pt x="2284914" y="4123110"/>
                  <a:pt x="2251754" y="4106535"/>
                  <a:pt x="2211859" y="4099802"/>
                </a:cubicBezTo>
                <a:cubicBezTo>
                  <a:pt x="2175072" y="4093068"/>
                  <a:pt x="2141912" y="4083227"/>
                  <a:pt x="2108752" y="4069760"/>
                </a:cubicBezTo>
                <a:cubicBezTo>
                  <a:pt x="2062122" y="4050077"/>
                  <a:pt x="2022226" y="4023143"/>
                  <a:pt x="1985440" y="3993619"/>
                </a:cubicBezTo>
                <a:cubicBezTo>
                  <a:pt x="1982331" y="3989994"/>
                  <a:pt x="1978704" y="3986886"/>
                  <a:pt x="1978704" y="3983260"/>
                </a:cubicBezTo>
                <a:cubicBezTo>
                  <a:pt x="1968860" y="3966685"/>
                  <a:pt x="1959015" y="3953736"/>
                  <a:pt x="1948653" y="3936644"/>
                </a:cubicBezTo>
                <a:cubicBezTo>
                  <a:pt x="1938809" y="3923695"/>
                  <a:pt x="1928965" y="3913335"/>
                  <a:pt x="1928965" y="3896760"/>
                </a:cubicBezTo>
                <a:cubicBezTo>
                  <a:pt x="1928965" y="3893653"/>
                  <a:pt x="1928965" y="3890545"/>
                  <a:pt x="1928965" y="3890545"/>
                </a:cubicBezTo>
                <a:cubicBezTo>
                  <a:pt x="1912385" y="3867237"/>
                  <a:pt x="1908758" y="3837195"/>
                  <a:pt x="1898913" y="3813886"/>
                </a:cubicBezTo>
                <a:cubicBezTo>
                  <a:pt x="1889069" y="3797312"/>
                  <a:pt x="1889069" y="3777111"/>
                  <a:pt x="1882333" y="3757429"/>
                </a:cubicBezTo>
                <a:cubicBezTo>
                  <a:pt x="1892178" y="3770896"/>
                  <a:pt x="1898913" y="3783845"/>
                  <a:pt x="1905649" y="3797312"/>
                </a:cubicBezTo>
                <a:cubicBezTo>
                  <a:pt x="1905649" y="3787470"/>
                  <a:pt x="1905649" y="3780737"/>
                  <a:pt x="1902022" y="3774003"/>
                </a:cubicBezTo>
                <a:cubicBezTo>
                  <a:pt x="1892178" y="3747587"/>
                  <a:pt x="1885442" y="3720653"/>
                  <a:pt x="1878706" y="3694237"/>
                </a:cubicBezTo>
                <a:cubicBezTo>
                  <a:pt x="1875598" y="3677662"/>
                  <a:pt x="1872489" y="3661088"/>
                  <a:pt x="1872489" y="3644513"/>
                </a:cubicBezTo>
                <a:cubicBezTo>
                  <a:pt x="1868862" y="3637779"/>
                  <a:pt x="1868862" y="3631046"/>
                  <a:pt x="1865754" y="3624312"/>
                </a:cubicBezTo>
                <a:cubicBezTo>
                  <a:pt x="1862127" y="3621204"/>
                  <a:pt x="1862127" y="3617579"/>
                  <a:pt x="1862127" y="3614471"/>
                </a:cubicBezTo>
                <a:cubicBezTo>
                  <a:pt x="1852283" y="3571480"/>
                  <a:pt x="1842438" y="3527971"/>
                  <a:pt x="1835703" y="3484980"/>
                </a:cubicBezTo>
                <a:cubicBezTo>
                  <a:pt x="1828967" y="3431630"/>
                  <a:pt x="1819123" y="3378280"/>
                  <a:pt x="1809278" y="3324930"/>
                </a:cubicBezTo>
                <a:cubicBezTo>
                  <a:pt x="1802543" y="3281939"/>
                  <a:pt x="1792699" y="3242056"/>
                  <a:pt x="1792699" y="3195439"/>
                </a:cubicBezTo>
                <a:cubicBezTo>
                  <a:pt x="1792699" y="3181972"/>
                  <a:pt x="1785963" y="3169023"/>
                  <a:pt x="1785963" y="3155556"/>
                </a:cubicBezTo>
                <a:cubicBezTo>
                  <a:pt x="1779228" y="3112565"/>
                  <a:pt x="1776119" y="3065949"/>
                  <a:pt x="1772492" y="3022440"/>
                </a:cubicBezTo>
                <a:cubicBezTo>
                  <a:pt x="1769383" y="2999650"/>
                  <a:pt x="1765756" y="2976341"/>
                  <a:pt x="1762648" y="2953033"/>
                </a:cubicBezTo>
                <a:cubicBezTo>
                  <a:pt x="1759021" y="2946299"/>
                  <a:pt x="1759021" y="2939566"/>
                  <a:pt x="1759021" y="2929725"/>
                </a:cubicBezTo>
                <a:cubicBezTo>
                  <a:pt x="1762648" y="2899683"/>
                  <a:pt x="1762648" y="2869641"/>
                  <a:pt x="1752803" y="2839599"/>
                </a:cubicBezTo>
                <a:cubicBezTo>
                  <a:pt x="1746067" y="2810075"/>
                  <a:pt x="1746067" y="2780034"/>
                  <a:pt x="1742441" y="2749992"/>
                </a:cubicBezTo>
                <a:cubicBezTo>
                  <a:pt x="1739332" y="2740150"/>
                  <a:pt x="1739332" y="2729791"/>
                  <a:pt x="1732596" y="2723576"/>
                </a:cubicBezTo>
                <a:cubicBezTo>
                  <a:pt x="1729488" y="2716842"/>
                  <a:pt x="1729488" y="2710109"/>
                  <a:pt x="1729488" y="2707001"/>
                </a:cubicBezTo>
                <a:cubicBezTo>
                  <a:pt x="1729488" y="2683693"/>
                  <a:pt x="1725861" y="2660384"/>
                  <a:pt x="1725861" y="2637076"/>
                </a:cubicBezTo>
                <a:cubicBezTo>
                  <a:pt x="1719644" y="2646917"/>
                  <a:pt x="1719644" y="2650025"/>
                  <a:pt x="1719644" y="2660384"/>
                </a:cubicBezTo>
                <a:cubicBezTo>
                  <a:pt x="1722752" y="2676959"/>
                  <a:pt x="1722752" y="2696642"/>
                  <a:pt x="1722752" y="2713216"/>
                </a:cubicBezTo>
                <a:cubicBezTo>
                  <a:pt x="1712908" y="2689908"/>
                  <a:pt x="1712908" y="2640184"/>
                  <a:pt x="1716017" y="2610142"/>
                </a:cubicBezTo>
                <a:cubicBezTo>
                  <a:pt x="1722752" y="2610142"/>
                  <a:pt x="1719644" y="2613768"/>
                  <a:pt x="1722752" y="2616876"/>
                </a:cubicBezTo>
                <a:cubicBezTo>
                  <a:pt x="1722752" y="2600301"/>
                  <a:pt x="1719644" y="2583726"/>
                  <a:pt x="1719644" y="2570259"/>
                </a:cubicBezTo>
                <a:cubicBezTo>
                  <a:pt x="1712908" y="2530376"/>
                  <a:pt x="1712908" y="2494119"/>
                  <a:pt x="1709281" y="2457343"/>
                </a:cubicBezTo>
                <a:cubicBezTo>
                  <a:pt x="1709281" y="2440768"/>
                  <a:pt x="1706173" y="2427819"/>
                  <a:pt x="1706173" y="2414352"/>
                </a:cubicBezTo>
                <a:cubicBezTo>
                  <a:pt x="1702546" y="2367736"/>
                  <a:pt x="1702546" y="2321119"/>
                  <a:pt x="1702546" y="2274503"/>
                </a:cubicBezTo>
                <a:cubicBezTo>
                  <a:pt x="1702546" y="2261553"/>
                  <a:pt x="1696328" y="2248086"/>
                  <a:pt x="1699437" y="2234619"/>
                </a:cubicBezTo>
                <a:cubicBezTo>
                  <a:pt x="1692701" y="2234619"/>
                  <a:pt x="1696328" y="2241353"/>
                  <a:pt x="1692701" y="2244461"/>
                </a:cubicBezTo>
                <a:cubicBezTo>
                  <a:pt x="1689593" y="2244461"/>
                  <a:pt x="1689593" y="2241353"/>
                  <a:pt x="1689593" y="2238245"/>
                </a:cubicBezTo>
                <a:cubicBezTo>
                  <a:pt x="1685966" y="2227886"/>
                  <a:pt x="1692701" y="2214937"/>
                  <a:pt x="1679748" y="2204578"/>
                </a:cubicBezTo>
                <a:cubicBezTo>
                  <a:pt x="1679748" y="2201470"/>
                  <a:pt x="1682857" y="2198362"/>
                  <a:pt x="1682857" y="2198362"/>
                </a:cubicBezTo>
                <a:cubicBezTo>
                  <a:pt x="1696328" y="2191629"/>
                  <a:pt x="1689593" y="2178162"/>
                  <a:pt x="1689593" y="2168320"/>
                </a:cubicBezTo>
                <a:cubicBezTo>
                  <a:pt x="1679748" y="2188003"/>
                  <a:pt x="1662650" y="2208203"/>
                  <a:pt x="1666277" y="2238245"/>
                </a:cubicBezTo>
                <a:cubicBezTo>
                  <a:pt x="1669386" y="2248086"/>
                  <a:pt x="1666277" y="2257928"/>
                  <a:pt x="1652806" y="2257928"/>
                </a:cubicBezTo>
                <a:cubicBezTo>
                  <a:pt x="1649697" y="2257928"/>
                  <a:pt x="1646070" y="2261553"/>
                  <a:pt x="1646070" y="2264661"/>
                </a:cubicBezTo>
                <a:cubicBezTo>
                  <a:pt x="1642962" y="2281236"/>
                  <a:pt x="1633117" y="2294703"/>
                  <a:pt x="1626382" y="2308170"/>
                </a:cubicBezTo>
                <a:cubicBezTo>
                  <a:pt x="1626382" y="2314386"/>
                  <a:pt x="1622755" y="2321119"/>
                  <a:pt x="1626382" y="2327853"/>
                </a:cubicBezTo>
                <a:cubicBezTo>
                  <a:pt x="1629491" y="2337694"/>
                  <a:pt x="1626382" y="2351161"/>
                  <a:pt x="1626382" y="2364628"/>
                </a:cubicBezTo>
                <a:cubicBezTo>
                  <a:pt x="1616537" y="2361002"/>
                  <a:pt x="1622755" y="2351161"/>
                  <a:pt x="1612911" y="2348053"/>
                </a:cubicBezTo>
                <a:cubicBezTo>
                  <a:pt x="1606175" y="2357894"/>
                  <a:pt x="1606175" y="2367736"/>
                  <a:pt x="1596331" y="2377577"/>
                </a:cubicBezTo>
                <a:cubicBezTo>
                  <a:pt x="1593222" y="2381203"/>
                  <a:pt x="1596331" y="2391044"/>
                  <a:pt x="1599957" y="2397778"/>
                </a:cubicBezTo>
                <a:cubicBezTo>
                  <a:pt x="1603066" y="2414352"/>
                  <a:pt x="1603066" y="2430927"/>
                  <a:pt x="1589595" y="2447502"/>
                </a:cubicBezTo>
                <a:cubicBezTo>
                  <a:pt x="1582859" y="2460969"/>
                  <a:pt x="1582859" y="2473918"/>
                  <a:pt x="1579751" y="2487385"/>
                </a:cubicBezTo>
                <a:cubicBezTo>
                  <a:pt x="1576642" y="2497226"/>
                  <a:pt x="1576642" y="2510693"/>
                  <a:pt x="1560062" y="2513801"/>
                </a:cubicBezTo>
                <a:cubicBezTo>
                  <a:pt x="1556436" y="2513801"/>
                  <a:pt x="1560062" y="2524160"/>
                  <a:pt x="1556436" y="2527268"/>
                </a:cubicBezTo>
                <a:cubicBezTo>
                  <a:pt x="1549700" y="2547469"/>
                  <a:pt x="1539856" y="2564043"/>
                  <a:pt x="1536747" y="2587352"/>
                </a:cubicBezTo>
                <a:cubicBezTo>
                  <a:pt x="1536747" y="2590460"/>
                  <a:pt x="1533120" y="2593567"/>
                  <a:pt x="1533120" y="2597193"/>
                </a:cubicBezTo>
                <a:cubicBezTo>
                  <a:pt x="1516540" y="2613768"/>
                  <a:pt x="1513431" y="2633450"/>
                  <a:pt x="1506696" y="2653651"/>
                </a:cubicBezTo>
                <a:cubicBezTo>
                  <a:pt x="1503069" y="2660384"/>
                  <a:pt x="1499960" y="2667118"/>
                  <a:pt x="1496852" y="2670226"/>
                </a:cubicBezTo>
                <a:cubicBezTo>
                  <a:pt x="1479754" y="2686800"/>
                  <a:pt x="1476645" y="2707001"/>
                  <a:pt x="1469909" y="2723576"/>
                </a:cubicBezTo>
                <a:cubicBezTo>
                  <a:pt x="1460065" y="2749992"/>
                  <a:pt x="1446594" y="2776408"/>
                  <a:pt x="1436749" y="2803342"/>
                </a:cubicBezTo>
                <a:cubicBezTo>
                  <a:pt x="1433641" y="2810075"/>
                  <a:pt x="1430014" y="2816291"/>
                  <a:pt x="1430014" y="2823024"/>
                </a:cubicBezTo>
                <a:cubicBezTo>
                  <a:pt x="1430014" y="2826650"/>
                  <a:pt x="1430014" y="2829758"/>
                  <a:pt x="1430014" y="2833384"/>
                </a:cubicBezTo>
                <a:cubicBezTo>
                  <a:pt x="1416543" y="2839599"/>
                  <a:pt x="1420170" y="2853066"/>
                  <a:pt x="1416543" y="2862908"/>
                </a:cubicBezTo>
                <a:cubicBezTo>
                  <a:pt x="1413434" y="2869641"/>
                  <a:pt x="1413434" y="2876375"/>
                  <a:pt x="1403590" y="2869641"/>
                </a:cubicBezTo>
                <a:cubicBezTo>
                  <a:pt x="1403590" y="2869641"/>
                  <a:pt x="1399963" y="2873267"/>
                  <a:pt x="1399963" y="2876375"/>
                </a:cubicBezTo>
                <a:cubicBezTo>
                  <a:pt x="1399963" y="2886216"/>
                  <a:pt x="1399963" y="2896575"/>
                  <a:pt x="1390119" y="2902791"/>
                </a:cubicBezTo>
                <a:cubicBezTo>
                  <a:pt x="1390119" y="2922991"/>
                  <a:pt x="1366803" y="2936458"/>
                  <a:pt x="1366803" y="2959767"/>
                </a:cubicBezTo>
                <a:cubicBezTo>
                  <a:pt x="1366803" y="2962874"/>
                  <a:pt x="1366803" y="2969608"/>
                  <a:pt x="1360067" y="2969608"/>
                </a:cubicBezTo>
                <a:cubicBezTo>
                  <a:pt x="1353332" y="2969608"/>
                  <a:pt x="1353332" y="2976341"/>
                  <a:pt x="1356959" y="2982557"/>
                </a:cubicBezTo>
                <a:cubicBezTo>
                  <a:pt x="1360067" y="2996024"/>
                  <a:pt x="1356959" y="3005865"/>
                  <a:pt x="1343488" y="3016224"/>
                </a:cubicBezTo>
                <a:cubicBezTo>
                  <a:pt x="1333644" y="3019332"/>
                  <a:pt x="1336752" y="3026066"/>
                  <a:pt x="1333644" y="3032799"/>
                </a:cubicBezTo>
                <a:cubicBezTo>
                  <a:pt x="1323799" y="3045748"/>
                  <a:pt x="1317063" y="3059215"/>
                  <a:pt x="1317063" y="3075790"/>
                </a:cubicBezTo>
                <a:cubicBezTo>
                  <a:pt x="1313437" y="3085631"/>
                  <a:pt x="1313437" y="3092365"/>
                  <a:pt x="1303592" y="3092365"/>
                </a:cubicBezTo>
                <a:cubicBezTo>
                  <a:pt x="1296857" y="3095991"/>
                  <a:pt x="1290121" y="3102206"/>
                  <a:pt x="1290121" y="3108940"/>
                </a:cubicBezTo>
                <a:cubicBezTo>
                  <a:pt x="1287012" y="3125514"/>
                  <a:pt x="1277168" y="3145715"/>
                  <a:pt x="1273541" y="3162290"/>
                </a:cubicBezTo>
                <a:cubicBezTo>
                  <a:pt x="1270433" y="3175757"/>
                  <a:pt x="1267324" y="3188706"/>
                  <a:pt x="1267324" y="3202173"/>
                </a:cubicBezTo>
                <a:cubicBezTo>
                  <a:pt x="1270433" y="3205281"/>
                  <a:pt x="1267324" y="3212014"/>
                  <a:pt x="1263697" y="3215640"/>
                </a:cubicBezTo>
                <a:cubicBezTo>
                  <a:pt x="1256962" y="3212014"/>
                  <a:pt x="1263697" y="3205281"/>
                  <a:pt x="1260589" y="3202173"/>
                </a:cubicBezTo>
                <a:cubicBezTo>
                  <a:pt x="1253853" y="3205281"/>
                  <a:pt x="1253853" y="3212014"/>
                  <a:pt x="1250226" y="3218748"/>
                </a:cubicBezTo>
                <a:cubicBezTo>
                  <a:pt x="1247117" y="3245164"/>
                  <a:pt x="1244008" y="3268472"/>
                  <a:pt x="1230537" y="3295406"/>
                </a:cubicBezTo>
                <a:cubicBezTo>
                  <a:pt x="1217066" y="3315089"/>
                  <a:pt x="1207222" y="3338397"/>
                  <a:pt x="1190642" y="3358598"/>
                </a:cubicBezTo>
                <a:cubicBezTo>
                  <a:pt x="1187533" y="3361705"/>
                  <a:pt x="1187533" y="3368439"/>
                  <a:pt x="1183907" y="3371547"/>
                </a:cubicBezTo>
                <a:cubicBezTo>
                  <a:pt x="1177171" y="3388121"/>
                  <a:pt x="1174062" y="3401588"/>
                  <a:pt x="1160591" y="3411430"/>
                </a:cubicBezTo>
                <a:lnTo>
                  <a:pt x="1157482" y="3415055"/>
                </a:lnTo>
                <a:cubicBezTo>
                  <a:pt x="1157482" y="3438364"/>
                  <a:pt x="1140902" y="3454939"/>
                  <a:pt x="1130540" y="3471513"/>
                </a:cubicBezTo>
                <a:cubicBezTo>
                  <a:pt x="1127431" y="3481355"/>
                  <a:pt x="1120696" y="3484980"/>
                  <a:pt x="1113960" y="3488088"/>
                </a:cubicBezTo>
                <a:cubicBezTo>
                  <a:pt x="1104116" y="3491196"/>
                  <a:pt x="1101007" y="3501555"/>
                  <a:pt x="1104116" y="3508289"/>
                </a:cubicBezTo>
                <a:cubicBezTo>
                  <a:pt x="1110852" y="3518130"/>
                  <a:pt x="1107743" y="3524863"/>
                  <a:pt x="1104116" y="3531079"/>
                </a:cubicBezTo>
                <a:cubicBezTo>
                  <a:pt x="1077692" y="3577696"/>
                  <a:pt x="1054376" y="3624312"/>
                  <a:pt x="1031061" y="3670929"/>
                </a:cubicBezTo>
                <a:cubicBezTo>
                  <a:pt x="1017590" y="3697345"/>
                  <a:pt x="1004637" y="3727387"/>
                  <a:pt x="991166" y="3753803"/>
                </a:cubicBezTo>
                <a:cubicBezTo>
                  <a:pt x="988057" y="3764162"/>
                  <a:pt x="981322" y="3774003"/>
                  <a:pt x="977695" y="3783845"/>
                </a:cubicBezTo>
                <a:cubicBezTo>
                  <a:pt x="964741" y="3813886"/>
                  <a:pt x="954379" y="3843928"/>
                  <a:pt x="941426" y="3873452"/>
                </a:cubicBezTo>
                <a:cubicBezTo>
                  <a:pt x="921219" y="3920069"/>
                  <a:pt x="904640" y="3970311"/>
                  <a:pt x="864744" y="4003461"/>
                </a:cubicBezTo>
                <a:cubicBezTo>
                  <a:pt x="864744" y="4020036"/>
                  <a:pt x="841428" y="4026769"/>
                  <a:pt x="844537" y="4046452"/>
                </a:cubicBezTo>
                <a:cubicBezTo>
                  <a:pt x="848164" y="4056811"/>
                  <a:pt x="824849" y="4069760"/>
                  <a:pt x="815005" y="4063026"/>
                </a:cubicBezTo>
                <a:cubicBezTo>
                  <a:pt x="801533" y="4053185"/>
                  <a:pt x="788062" y="4056811"/>
                  <a:pt x="775109" y="4059919"/>
                </a:cubicBezTo>
                <a:cubicBezTo>
                  <a:pt x="771482" y="4069760"/>
                  <a:pt x="781327" y="4069760"/>
                  <a:pt x="784953" y="4076493"/>
                </a:cubicBezTo>
                <a:cubicBezTo>
                  <a:pt x="771482" y="4086335"/>
                  <a:pt x="768374" y="4106535"/>
                  <a:pt x="758011" y="4120002"/>
                </a:cubicBezTo>
                <a:cubicBezTo>
                  <a:pt x="754903" y="4123110"/>
                  <a:pt x="758011" y="4126218"/>
                  <a:pt x="758011" y="4129844"/>
                </a:cubicBezTo>
                <a:cubicBezTo>
                  <a:pt x="764747" y="4146418"/>
                  <a:pt x="758011" y="4153152"/>
                  <a:pt x="745058" y="4159885"/>
                </a:cubicBezTo>
                <a:cubicBezTo>
                  <a:pt x="735214" y="4162993"/>
                  <a:pt x="728478" y="4159885"/>
                  <a:pt x="718116" y="4156260"/>
                </a:cubicBezTo>
                <a:cubicBezTo>
                  <a:pt x="708271" y="4153152"/>
                  <a:pt x="695319" y="4149526"/>
                  <a:pt x="684956" y="4146418"/>
                </a:cubicBezTo>
                <a:cubicBezTo>
                  <a:pt x="678220" y="4146418"/>
                  <a:pt x="672003" y="4143311"/>
                  <a:pt x="672003" y="4156260"/>
                </a:cubicBezTo>
                <a:cubicBezTo>
                  <a:pt x="675112" y="4159885"/>
                  <a:pt x="668376" y="4162993"/>
                  <a:pt x="665268" y="4162993"/>
                </a:cubicBezTo>
                <a:cubicBezTo>
                  <a:pt x="655423" y="4166101"/>
                  <a:pt x="641952" y="4166101"/>
                  <a:pt x="632107" y="4172834"/>
                </a:cubicBezTo>
                <a:cubicBezTo>
                  <a:pt x="628481" y="4176460"/>
                  <a:pt x="621745" y="4172834"/>
                  <a:pt x="618636" y="4172834"/>
                </a:cubicBezTo>
                <a:cubicBezTo>
                  <a:pt x="608792" y="4169727"/>
                  <a:pt x="595321" y="4169727"/>
                  <a:pt x="585477" y="4176460"/>
                </a:cubicBezTo>
                <a:cubicBezTo>
                  <a:pt x="578741" y="4183194"/>
                  <a:pt x="572006" y="4183194"/>
                  <a:pt x="562161" y="4179568"/>
                </a:cubicBezTo>
                <a:cubicBezTo>
                  <a:pt x="541955" y="4172834"/>
                  <a:pt x="529002" y="4159885"/>
                  <a:pt x="512422" y="4146418"/>
                </a:cubicBezTo>
                <a:cubicBezTo>
                  <a:pt x="485479" y="4132951"/>
                  <a:pt x="462164" y="4116377"/>
                  <a:pt x="435740" y="4096694"/>
                </a:cubicBezTo>
                <a:cubicBezTo>
                  <a:pt x="422269" y="4086335"/>
                  <a:pt x="405689" y="4083227"/>
                  <a:pt x="392736" y="4073386"/>
                </a:cubicBezTo>
                <a:cubicBezTo>
                  <a:pt x="379265" y="4066652"/>
                  <a:pt x="362685" y="4056811"/>
                  <a:pt x="362685" y="4036610"/>
                </a:cubicBezTo>
                <a:cubicBezTo>
                  <a:pt x="362685" y="4033503"/>
                  <a:pt x="362685" y="4029877"/>
                  <a:pt x="359058" y="4026769"/>
                </a:cubicBezTo>
                <a:cubicBezTo>
                  <a:pt x="339369" y="4006568"/>
                  <a:pt x="325898" y="3983260"/>
                  <a:pt x="306210" y="3959952"/>
                </a:cubicBezTo>
                <a:cubicBezTo>
                  <a:pt x="262687" y="3916961"/>
                  <a:pt x="229528" y="3867237"/>
                  <a:pt x="196368" y="3813886"/>
                </a:cubicBezTo>
                <a:cubicBezTo>
                  <a:pt x="192741" y="3804045"/>
                  <a:pt x="186005" y="3797312"/>
                  <a:pt x="182897" y="3787470"/>
                </a:cubicBezTo>
                <a:cubicBezTo>
                  <a:pt x="163209" y="3750695"/>
                  <a:pt x="166317" y="3767270"/>
                  <a:pt x="169426" y="3713920"/>
                </a:cubicBezTo>
                <a:cubicBezTo>
                  <a:pt x="182897" y="3743962"/>
                  <a:pt x="189632" y="3774003"/>
                  <a:pt x="209321" y="3800419"/>
                </a:cubicBezTo>
                <a:cubicBezTo>
                  <a:pt x="212948" y="3793686"/>
                  <a:pt x="216057" y="3787470"/>
                  <a:pt x="212948" y="3777111"/>
                </a:cubicBezTo>
                <a:cubicBezTo>
                  <a:pt x="209321" y="3770896"/>
                  <a:pt x="206212" y="3764162"/>
                  <a:pt x="206212" y="3760536"/>
                </a:cubicBezTo>
                <a:cubicBezTo>
                  <a:pt x="176161" y="3694237"/>
                  <a:pt x="163209" y="3627938"/>
                  <a:pt x="146110" y="3561121"/>
                </a:cubicBezTo>
                <a:cubicBezTo>
                  <a:pt x="129530" y="3488088"/>
                  <a:pt x="119686" y="3415055"/>
                  <a:pt x="103106" y="3345131"/>
                </a:cubicBezTo>
                <a:cubicBezTo>
                  <a:pt x="89635" y="3285047"/>
                  <a:pt x="79791" y="3225481"/>
                  <a:pt x="69946" y="3169023"/>
                </a:cubicBezTo>
                <a:cubicBezTo>
                  <a:pt x="63211" y="3125514"/>
                  <a:pt x="56475" y="3085631"/>
                  <a:pt x="53366" y="3042640"/>
                </a:cubicBezTo>
                <a:cubicBezTo>
                  <a:pt x="46631" y="2996024"/>
                  <a:pt x="39895" y="2953033"/>
                  <a:pt x="33160" y="2909524"/>
                </a:cubicBezTo>
                <a:cubicBezTo>
                  <a:pt x="33160" y="2892949"/>
                  <a:pt x="33160" y="2879482"/>
                  <a:pt x="33160" y="2866533"/>
                </a:cubicBezTo>
                <a:cubicBezTo>
                  <a:pt x="33160" y="2843225"/>
                  <a:pt x="26424" y="2819917"/>
                  <a:pt x="26424" y="2796608"/>
                </a:cubicBezTo>
                <a:cubicBezTo>
                  <a:pt x="26424" y="2756725"/>
                  <a:pt x="16580" y="2716842"/>
                  <a:pt x="16580" y="2676959"/>
                </a:cubicBezTo>
                <a:cubicBezTo>
                  <a:pt x="16580" y="2673333"/>
                  <a:pt x="16580" y="2670226"/>
                  <a:pt x="13471" y="2667118"/>
                </a:cubicBezTo>
                <a:cubicBezTo>
                  <a:pt x="16580" y="2710109"/>
                  <a:pt x="20207" y="2756725"/>
                  <a:pt x="23315" y="2803342"/>
                </a:cubicBezTo>
                <a:cubicBezTo>
                  <a:pt x="20207" y="2803342"/>
                  <a:pt x="20207" y="2803342"/>
                  <a:pt x="16580" y="2803342"/>
                </a:cubicBezTo>
                <a:cubicBezTo>
                  <a:pt x="13471" y="2763459"/>
                  <a:pt x="9844" y="2719950"/>
                  <a:pt x="9844" y="2680067"/>
                </a:cubicBezTo>
                <a:cubicBezTo>
                  <a:pt x="3627" y="2603927"/>
                  <a:pt x="3627" y="2527268"/>
                  <a:pt x="0" y="2450610"/>
                </a:cubicBezTo>
                <a:cubicBezTo>
                  <a:pt x="0" y="2394152"/>
                  <a:pt x="0" y="2341320"/>
                  <a:pt x="3627" y="2284862"/>
                </a:cubicBezTo>
                <a:cubicBezTo>
                  <a:pt x="3627" y="2238245"/>
                  <a:pt x="3627" y="2191629"/>
                  <a:pt x="3627" y="2145012"/>
                </a:cubicBezTo>
                <a:cubicBezTo>
                  <a:pt x="3627" y="2108237"/>
                  <a:pt x="3627" y="2068353"/>
                  <a:pt x="9844" y="2032096"/>
                </a:cubicBezTo>
                <a:cubicBezTo>
                  <a:pt x="13471" y="2005162"/>
                  <a:pt x="9844" y="1981854"/>
                  <a:pt x="9844" y="1955438"/>
                </a:cubicBezTo>
                <a:cubicBezTo>
                  <a:pt x="16580" y="1908821"/>
                  <a:pt x="16580" y="1859097"/>
                  <a:pt x="16580" y="1809372"/>
                </a:cubicBezTo>
                <a:cubicBezTo>
                  <a:pt x="20207" y="1776223"/>
                  <a:pt x="23315" y="1739447"/>
                  <a:pt x="23315" y="1706298"/>
                </a:cubicBezTo>
                <a:cubicBezTo>
                  <a:pt x="26424" y="1666415"/>
                  <a:pt x="30051" y="1622906"/>
                  <a:pt x="33160" y="1583023"/>
                </a:cubicBezTo>
                <a:cubicBezTo>
                  <a:pt x="36787" y="1500149"/>
                  <a:pt x="43522" y="1413649"/>
                  <a:pt x="53366" y="1327149"/>
                </a:cubicBezTo>
                <a:cubicBezTo>
                  <a:pt x="56475" y="1277425"/>
                  <a:pt x="60102" y="1227183"/>
                  <a:pt x="69946" y="1177458"/>
                </a:cubicBezTo>
                <a:cubicBezTo>
                  <a:pt x="76682" y="1157776"/>
                  <a:pt x="76682" y="1137575"/>
                  <a:pt x="76682" y="1117892"/>
                </a:cubicBezTo>
                <a:cubicBezTo>
                  <a:pt x="79791" y="1101318"/>
                  <a:pt x="79791" y="1087851"/>
                  <a:pt x="86526" y="1074384"/>
                </a:cubicBezTo>
                <a:cubicBezTo>
                  <a:pt x="89635" y="1051075"/>
                  <a:pt x="89635" y="1027767"/>
                  <a:pt x="96371" y="1004459"/>
                </a:cubicBezTo>
                <a:cubicBezTo>
                  <a:pt x="103106" y="974935"/>
                  <a:pt x="106215" y="944893"/>
                  <a:pt x="109842" y="914851"/>
                </a:cubicBezTo>
                <a:cubicBezTo>
                  <a:pt x="112950" y="894650"/>
                  <a:pt x="119686" y="874968"/>
                  <a:pt x="119686" y="854767"/>
                </a:cubicBezTo>
                <a:cubicBezTo>
                  <a:pt x="119686" y="828351"/>
                  <a:pt x="126422" y="801935"/>
                  <a:pt x="129530" y="775001"/>
                </a:cubicBezTo>
                <a:cubicBezTo>
                  <a:pt x="136266" y="735118"/>
                  <a:pt x="146110" y="695235"/>
                  <a:pt x="156473" y="655352"/>
                </a:cubicBezTo>
                <a:cubicBezTo>
                  <a:pt x="159581" y="625828"/>
                  <a:pt x="169426" y="592678"/>
                  <a:pt x="176161" y="562636"/>
                </a:cubicBezTo>
                <a:cubicBezTo>
                  <a:pt x="179788" y="532595"/>
                  <a:pt x="192741" y="502553"/>
                  <a:pt x="199477" y="472511"/>
                </a:cubicBezTo>
                <a:cubicBezTo>
                  <a:pt x="203103" y="449721"/>
                  <a:pt x="212948" y="426413"/>
                  <a:pt x="222792" y="403104"/>
                </a:cubicBezTo>
                <a:cubicBezTo>
                  <a:pt x="225901" y="392745"/>
                  <a:pt x="239372" y="382904"/>
                  <a:pt x="242999" y="369436"/>
                </a:cubicBezTo>
                <a:cubicBezTo>
                  <a:pt x="242999" y="366329"/>
                  <a:pt x="242999" y="363221"/>
                  <a:pt x="246108" y="363221"/>
                </a:cubicBezTo>
                <a:cubicBezTo>
                  <a:pt x="246108" y="352862"/>
                  <a:pt x="242999" y="339913"/>
                  <a:pt x="252843" y="339913"/>
                </a:cubicBezTo>
                <a:cubicBezTo>
                  <a:pt x="262687" y="333180"/>
                  <a:pt x="276159" y="326445"/>
                  <a:pt x="292739" y="333180"/>
                </a:cubicBezTo>
                <a:cubicBezTo>
                  <a:pt x="309318" y="336287"/>
                  <a:pt x="325898" y="333180"/>
                  <a:pt x="342478" y="326445"/>
                </a:cubicBezTo>
                <a:cubicBezTo>
                  <a:pt x="362685" y="316604"/>
                  <a:pt x="379265" y="312979"/>
                  <a:pt x="398953" y="316604"/>
                </a:cubicBezTo>
                <a:cubicBezTo>
                  <a:pt x="419160" y="316604"/>
                  <a:pt x="435740" y="316604"/>
                  <a:pt x="452320" y="300029"/>
                </a:cubicBezTo>
                <a:cubicBezTo>
                  <a:pt x="459056" y="289670"/>
                  <a:pt x="475635" y="289670"/>
                  <a:pt x="489106" y="293296"/>
                </a:cubicBezTo>
                <a:cubicBezTo>
                  <a:pt x="495842" y="296404"/>
                  <a:pt x="502059" y="300029"/>
                  <a:pt x="508795" y="303138"/>
                </a:cubicBezTo>
                <a:cubicBezTo>
                  <a:pt x="522266" y="316604"/>
                  <a:pt x="535737" y="316604"/>
                  <a:pt x="552317" y="319712"/>
                </a:cubicBezTo>
                <a:cubicBezTo>
                  <a:pt x="568897" y="323338"/>
                  <a:pt x="581850" y="326445"/>
                  <a:pt x="595321" y="329554"/>
                </a:cubicBezTo>
                <a:cubicBezTo>
                  <a:pt x="608792" y="329554"/>
                  <a:pt x="618636" y="329554"/>
                  <a:pt x="628481" y="326445"/>
                </a:cubicBezTo>
                <a:cubicBezTo>
                  <a:pt x="638325" y="323338"/>
                  <a:pt x="648687" y="323338"/>
                  <a:pt x="655423" y="333180"/>
                </a:cubicBezTo>
                <a:cubicBezTo>
                  <a:pt x="665268" y="339913"/>
                  <a:pt x="675112" y="343020"/>
                  <a:pt x="688583" y="346129"/>
                </a:cubicBezTo>
                <a:cubicBezTo>
                  <a:pt x="708271" y="349754"/>
                  <a:pt x="728478" y="356488"/>
                  <a:pt x="748167" y="359595"/>
                </a:cubicBezTo>
                <a:cubicBezTo>
                  <a:pt x="758011" y="363221"/>
                  <a:pt x="768374" y="366329"/>
                  <a:pt x="778218" y="363221"/>
                </a:cubicBezTo>
                <a:cubicBezTo>
                  <a:pt x="784953" y="363221"/>
                  <a:pt x="791689" y="363221"/>
                  <a:pt x="794798" y="366329"/>
                </a:cubicBezTo>
                <a:cubicBezTo>
                  <a:pt x="818113" y="382904"/>
                  <a:pt x="848164" y="392745"/>
                  <a:pt x="867853" y="416053"/>
                </a:cubicBezTo>
                <a:cubicBezTo>
                  <a:pt x="884433" y="439361"/>
                  <a:pt x="911375" y="449721"/>
                  <a:pt x="937799" y="462670"/>
                </a:cubicBezTo>
                <a:cubicBezTo>
                  <a:pt x="970959" y="476137"/>
                  <a:pt x="1001010" y="495820"/>
                  <a:pt x="1027952" y="519128"/>
                </a:cubicBezTo>
                <a:cubicBezTo>
                  <a:pt x="1047641" y="535703"/>
                  <a:pt x="1067847" y="559011"/>
                  <a:pt x="1061112" y="589052"/>
                </a:cubicBezTo>
                <a:cubicBezTo>
                  <a:pt x="1061112" y="595786"/>
                  <a:pt x="1061112" y="602519"/>
                  <a:pt x="1064221" y="605627"/>
                </a:cubicBezTo>
                <a:cubicBezTo>
                  <a:pt x="1064221" y="615468"/>
                  <a:pt x="1067847" y="625828"/>
                  <a:pt x="1064221" y="632561"/>
                </a:cubicBezTo>
                <a:cubicBezTo>
                  <a:pt x="1057485" y="665711"/>
                  <a:pt x="1061112" y="695235"/>
                  <a:pt x="1061112" y="728902"/>
                </a:cubicBezTo>
                <a:cubicBezTo>
                  <a:pt x="1061112" y="752211"/>
                  <a:pt x="1057485" y="775001"/>
                  <a:pt x="1047641" y="795201"/>
                </a:cubicBezTo>
                <a:cubicBezTo>
                  <a:pt x="1047641" y="798309"/>
                  <a:pt x="1044532" y="798309"/>
                  <a:pt x="1044532" y="801935"/>
                </a:cubicBezTo>
                <a:cubicBezTo>
                  <a:pt x="1037797" y="841818"/>
                  <a:pt x="1021217" y="874968"/>
                  <a:pt x="1021217" y="917959"/>
                </a:cubicBezTo>
                <a:cubicBezTo>
                  <a:pt x="1021217" y="941267"/>
                  <a:pt x="1014481" y="968201"/>
                  <a:pt x="1010854" y="991510"/>
                </a:cubicBezTo>
                <a:cubicBezTo>
                  <a:pt x="1001010" y="1054701"/>
                  <a:pt x="991166" y="1114267"/>
                  <a:pt x="984430" y="1174350"/>
                </a:cubicBezTo>
                <a:cubicBezTo>
                  <a:pt x="984430" y="1207500"/>
                  <a:pt x="981322" y="1237542"/>
                  <a:pt x="974586" y="1270691"/>
                </a:cubicBezTo>
                <a:cubicBezTo>
                  <a:pt x="974586" y="1273799"/>
                  <a:pt x="974586" y="1273799"/>
                  <a:pt x="974586" y="1277425"/>
                </a:cubicBezTo>
                <a:cubicBezTo>
                  <a:pt x="974586" y="1333883"/>
                  <a:pt x="964741" y="1390341"/>
                  <a:pt x="958006" y="1449906"/>
                </a:cubicBezTo>
                <a:cubicBezTo>
                  <a:pt x="951270" y="1503256"/>
                  <a:pt x="941426" y="1556607"/>
                  <a:pt x="931063" y="1609957"/>
                </a:cubicBezTo>
                <a:cubicBezTo>
                  <a:pt x="927955" y="1622906"/>
                  <a:pt x="921219" y="1632747"/>
                  <a:pt x="918111" y="1646214"/>
                </a:cubicBezTo>
                <a:cubicBezTo>
                  <a:pt x="914483" y="1686097"/>
                  <a:pt x="904640" y="1729606"/>
                  <a:pt x="904640" y="1772597"/>
                </a:cubicBezTo>
                <a:cubicBezTo>
                  <a:pt x="904640" y="1786064"/>
                  <a:pt x="901531" y="1802639"/>
                  <a:pt x="897904" y="1816106"/>
                </a:cubicBezTo>
                <a:cubicBezTo>
                  <a:pt x="897904" y="1829055"/>
                  <a:pt x="904640" y="1842522"/>
                  <a:pt x="897904" y="1855989"/>
                </a:cubicBezTo>
                <a:cubicBezTo>
                  <a:pt x="894795" y="1865830"/>
                  <a:pt x="894795" y="1878779"/>
                  <a:pt x="894795" y="1892246"/>
                </a:cubicBezTo>
                <a:cubicBezTo>
                  <a:pt x="891168" y="1898980"/>
                  <a:pt x="894795" y="1902088"/>
                  <a:pt x="891168" y="1905713"/>
                </a:cubicBezTo>
                <a:cubicBezTo>
                  <a:pt x="871479" y="1938863"/>
                  <a:pt x="871479" y="1975638"/>
                  <a:pt x="864744" y="2011896"/>
                </a:cubicBezTo>
                <a:cubicBezTo>
                  <a:pt x="864744" y="2028470"/>
                  <a:pt x="861117" y="2048671"/>
                  <a:pt x="851273" y="2068353"/>
                </a:cubicBezTo>
                <a:cubicBezTo>
                  <a:pt x="841428" y="2084928"/>
                  <a:pt x="844537" y="2105129"/>
                  <a:pt x="844537" y="2121704"/>
                </a:cubicBezTo>
                <a:cubicBezTo>
                  <a:pt x="841428" y="2135171"/>
                  <a:pt x="841428" y="2148120"/>
                  <a:pt x="838320" y="2158479"/>
                </a:cubicBezTo>
                <a:cubicBezTo>
                  <a:pt x="831584" y="2194736"/>
                  <a:pt x="831584" y="2231512"/>
                  <a:pt x="827957" y="2267769"/>
                </a:cubicBezTo>
                <a:cubicBezTo>
                  <a:pt x="827957" y="2314386"/>
                  <a:pt x="824849" y="2357894"/>
                  <a:pt x="811378" y="2400885"/>
                </a:cubicBezTo>
                <a:cubicBezTo>
                  <a:pt x="808269" y="2397778"/>
                  <a:pt x="808269" y="2394152"/>
                  <a:pt x="808269" y="2394152"/>
                </a:cubicBezTo>
                <a:cubicBezTo>
                  <a:pt x="804642" y="2391044"/>
                  <a:pt x="804642" y="2394152"/>
                  <a:pt x="804642" y="2394152"/>
                </a:cubicBezTo>
                <a:cubicBezTo>
                  <a:pt x="801533" y="2410727"/>
                  <a:pt x="797907" y="2430927"/>
                  <a:pt x="801533" y="2447502"/>
                </a:cubicBezTo>
                <a:cubicBezTo>
                  <a:pt x="808269" y="2480652"/>
                  <a:pt x="797907" y="2513801"/>
                  <a:pt x="801533" y="2547469"/>
                </a:cubicBezTo>
                <a:cubicBezTo>
                  <a:pt x="801533" y="2550576"/>
                  <a:pt x="801533" y="2557310"/>
                  <a:pt x="797907" y="2557310"/>
                </a:cubicBezTo>
                <a:cubicBezTo>
                  <a:pt x="781327" y="2567151"/>
                  <a:pt x="791689" y="2583726"/>
                  <a:pt x="788062" y="2593567"/>
                </a:cubicBezTo>
                <a:cubicBezTo>
                  <a:pt x="784953" y="2616876"/>
                  <a:pt x="791689" y="2643810"/>
                  <a:pt x="784953" y="2667118"/>
                </a:cubicBezTo>
                <a:cubicBezTo>
                  <a:pt x="781327" y="2676959"/>
                  <a:pt x="784953" y="2686800"/>
                  <a:pt x="784953" y="2700267"/>
                </a:cubicBezTo>
                <a:cubicBezTo>
                  <a:pt x="788062" y="2680067"/>
                  <a:pt x="801533" y="2663492"/>
                  <a:pt x="801533" y="2643810"/>
                </a:cubicBezTo>
                <a:cubicBezTo>
                  <a:pt x="808269" y="2653651"/>
                  <a:pt x="808269" y="2667118"/>
                  <a:pt x="808269" y="2676959"/>
                </a:cubicBezTo>
                <a:cubicBezTo>
                  <a:pt x="804642" y="2686800"/>
                  <a:pt x="804642" y="2693534"/>
                  <a:pt x="808269" y="2703375"/>
                </a:cubicBezTo>
                <a:cubicBezTo>
                  <a:pt x="808269" y="2719950"/>
                  <a:pt x="811378" y="2736525"/>
                  <a:pt x="804642" y="2753100"/>
                </a:cubicBezTo>
                <a:cubicBezTo>
                  <a:pt x="804642" y="2759833"/>
                  <a:pt x="804642" y="2763459"/>
                  <a:pt x="808269" y="2766567"/>
                </a:cubicBezTo>
                <a:cubicBezTo>
                  <a:pt x="811378" y="2773300"/>
                  <a:pt x="811378" y="2783141"/>
                  <a:pt x="811378" y="2789875"/>
                </a:cubicBezTo>
                <a:cubicBezTo>
                  <a:pt x="811378" y="2823024"/>
                  <a:pt x="815005" y="2856692"/>
                  <a:pt x="821222" y="2889842"/>
                </a:cubicBezTo>
                <a:cubicBezTo>
                  <a:pt x="824849" y="2919883"/>
                  <a:pt x="824849" y="2953033"/>
                  <a:pt x="831584" y="2986183"/>
                </a:cubicBezTo>
                <a:cubicBezTo>
                  <a:pt x="834693" y="3002757"/>
                  <a:pt x="831584" y="3019332"/>
                  <a:pt x="827957" y="3035907"/>
                </a:cubicBezTo>
                <a:cubicBezTo>
                  <a:pt x="821222" y="3056108"/>
                  <a:pt x="827957" y="3072682"/>
                  <a:pt x="827957" y="3092365"/>
                </a:cubicBezTo>
                <a:cubicBezTo>
                  <a:pt x="827957" y="3095991"/>
                  <a:pt x="831584" y="3099098"/>
                  <a:pt x="834693" y="3095991"/>
                </a:cubicBezTo>
                <a:cubicBezTo>
                  <a:pt x="841428" y="3092365"/>
                  <a:pt x="841428" y="3095991"/>
                  <a:pt x="841428" y="3099098"/>
                </a:cubicBezTo>
                <a:cubicBezTo>
                  <a:pt x="844537" y="3115673"/>
                  <a:pt x="848164" y="3135874"/>
                  <a:pt x="841428" y="3152449"/>
                </a:cubicBezTo>
                <a:cubicBezTo>
                  <a:pt x="838320" y="3159182"/>
                  <a:pt x="834693" y="3165398"/>
                  <a:pt x="848164" y="3169023"/>
                </a:cubicBezTo>
                <a:cubicBezTo>
                  <a:pt x="851273" y="3169023"/>
                  <a:pt x="851273" y="3172131"/>
                  <a:pt x="848164" y="3175757"/>
                </a:cubicBezTo>
                <a:cubicBezTo>
                  <a:pt x="841428" y="3192332"/>
                  <a:pt x="844537" y="3205281"/>
                  <a:pt x="851273" y="3218748"/>
                </a:cubicBezTo>
                <a:cubicBezTo>
                  <a:pt x="861117" y="3232215"/>
                  <a:pt x="861117" y="3248790"/>
                  <a:pt x="858008" y="3261739"/>
                </a:cubicBezTo>
                <a:cubicBezTo>
                  <a:pt x="858008" y="3268472"/>
                  <a:pt x="858008" y="3278831"/>
                  <a:pt x="858008" y="3285047"/>
                </a:cubicBezTo>
                <a:cubicBezTo>
                  <a:pt x="861117" y="3321822"/>
                  <a:pt x="867853" y="3358598"/>
                  <a:pt x="871479" y="3394855"/>
                </a:cubicBezTo>
                <a:cubicBezTo>
                  <a:pt x="871479" y="3405214"/>
                  <a:pt x="874588" y="3411430"/>
                  <a:pt x="878215" y="3418163"/>
                </a:cubicBezTo>
                <a:cubicBezTo>
                  <a:pt x="884433" y="3415055"/>
                  <a:pt x="888060" y="3411430"/>
                  <a:pt x="891168" y="3405214"/>
                </a:cubicBezTo>
                <a:cubicBezTo>
                  <a:pt x="961115" y="3281939"/>
                  <a:pt x="1024325" y="3155556"/>
                  <a:pt x="1094271" y="3032799"/>
                </a:cubicBezTo>
                <a:cubicBezTo>
                  <a:pt x="1130540" y="2962874"/>
                  <a:pt x="1164218" y="2889842"/>
                  <a:pt x="1204113" y="2819917"/>
                </a:cubicBezTo>
                <a:cubicBezTo>
                  <a:pt x="1217066" y="2803342"/>
                  <a:pt x="1223801" y="2783141"/>
                  <a:pt x="1233646" y="2763459"/>
                </a:cubicBezTo>
                <a:cubicBezTo>
                  <a:pt x="1250226" y="2733417"/>
                  <a:pt x="1267324" y="2703375"/>
                  <a:pt x="1283904" y="2670226"/>
                </a:cubicBezTo>
                <a:cubicBezTo>
                  <a:pt x="1300483" y="2637076"/>
                  <a:pt x="1313437" y="2603927"/>
                  <a:pt x="1330017" y="2567151"/>
                </a:cubicBezTo>
                <a:cubicBezTo>
                  <a:pt x="1350223" y="2530376"/>
                  <a:pt x="1366803" y="2494119"/>
                  <a:pt x="1387010" y="2457343"/>
                </a:cubicBezTo>
                <a:cubicBezTo>
                  <a:pt x="1396854" y="2440768"/>
                  <a:pt x="1403590" y="2424194"/>
                  <a:pt x="1410325" y="2407619"/>
                </a:cubicBezTo>
                <a:cubicBezTo>
                  <a:pt x="1439858" y="2337694"/>
                  <a:pt x="1473536" y="2267769"/>
                  <a:pt x="1503069" y="2194736"/>
                </a:cubicBezTo>
                <a:cubicBezTo>
                  <a:pt x="1533120" y="2128437"/>
                  <a:pt x="1560062" y="2061620"/>
                  <a:pt x="1589595" y="1995321"/>
                </a:cubicBezTo>
                <a:cubicBezTo>
                  <a:pt x="1596331" y="1978746"/>
                  <a:pt x="1606175" y="1958545"/>
                  <a:pt x="1616537" y="1941971"/>
                </a:cubicBezTo>
                <a:cubicBezTo>
                  <a:pt x="1629491" y="1925396"/>
                  <a:pt x="1633117" y="1902088"/>
                  <a:pt x="1639853" y="1885513"/>
                </a:cubicBezTo>
                <a:cubicBezTo>
                  <a:pt x="1652806" y="1859097"/>
                  <a:pt x="1666277" y="1838896"/>
                  <a:pt x="1679748" y="1816106"/>
                </a:cubicBezTo>
                <a:cubicBezTo>
                  <a:pt x="1685966" y="1799013"/>
                  <a:pt x="1685966" y="1782438"/>
                  <a:pt x="1696328" y="1765863"/>
                </a:cubicBezTo>
                <a:cubicBezTo>
                  <a:pt x="1702546" y="1752914"/>
                  <a:pt x="1709281" y="1739447"/>
                  <a:pt x="1716017" y="1722873"/>
                </a:cubicBezTo>
                <a:cubicBezTo>
                  <a:pt x="1722752" y="1713031"/>
                  <a:pt x="1725861" y="1702672"/>
                  <a:pt x="1725861" y="1692831"/>
                </a:cubicBezTo>
                <a:cubicBezTo>
                  <a:pt x="1725861" y="1639481"/>
                  <a:pt x="1736223" y="1589756"/>
                  <a:pt x="1742441" y="1536406"/>
                </a:cubicBezTo>
                <a:cubicBezTo>
                  <a:pt x="1746067" y="1509990"/>
                  <a:pt x="1746067" y="1486682"/>
                  <a:pt x="1746067" y="1460266"/>
                </a:cubicBezTo>
                <a:cubicBezTo>
                  <a:pt x="1746067" y="1449906"/>
                  <a:pt x="1739332" y="1440065"/>
                  <a:pt x="1739332" y="1430224"/>
                </a:cubicBezTo>
                <a:cubicBezTo>
                  <a:pt x="1742441" y="1410023"/>
                  <a:pt x="1746067" y="1393448"/>
                  <a:pt x="1746067" y="1376874"/>
                </a:cubicBezTo>
                <a:cubicBezTo>
                  <a:pt x="1749176" y="1340616"/>
                  <a:pt x="1755912" y="1300733"/>
                  <a:pt x="1759021" y="1263958"/>
                </a:cubicBezTo>
                <a:cubicBezTo>
                  <a:pt x="1765756" y="1233916"/>
                  <a:pt x="1765756" y="1200766"/>
                  <a:pt x="1776119" y="1167617"/>
                </a:cubicBezTo>
                <a:cubicBezTo>
                  <a:pt x="1779228" y="1157776"/>
                  <a:pt x="1776119" y="1151042"/>
                  <a:pt x="1779228" y="1141201"/>
                </a:cubicBezTo>
                <a:cubicBezTo>
                  <a:pt x="1789072" y="1074384"/>
                  <a:pt x="1789072" y="1004459"/>
                  <a:pt x="1802543" y="938160"/>
                </a:cubicBezTo>
                <a:cubicBezTo>
                  <a:pt x="1819123" y="838192"/>
                  <a:pt x="1832594" y="738744"/>
                  <a:pt x="1855909" y="638777"/>
                </a:cubicBezTo>
                <a:cubicBezTo>
                  <a:pt x="1875598" y="555903"/>
                  <a:pt x="1898913" y="472511"/>
                  <a:pt x="1935700" y="392745"/>
                </a:cubicBezTo>
                <a:cubicBezTo>
                  <a:pt x="1938809" y="386529"/>
                  <a:pt x="1942436" y="379796"/>
                  <a:pt x="1942436" y="373063"/>
                </a:cubicBezTo>
                <a:cubicBezTo>
                  <a:pt x="1945544" y="356488"/>
                  <a:pt x="1948653" y="343020"/>
                  <a:pt x="1968860" y="339913"/>
                </a:cubicBezTo>
                <a:cubicBezTo>
                  <a:pt x="1975595" y="326445"/>
                  <a:pt x="1988548" y="326445"/>
                  <a:pt x="1998911" y="326445"/>
                </a:cubicBezTo>
                <a:cubicBezTo>
                  <a:pt x="2002020" y="326445"/>
                  <a:pt x="2002020" y="323338"/>
                  <a:pt x="2005646" y="323338"/>
                </a:cubicBezTo>
                <a:cubicBezTo>
                  <a:pt x="2011864" y="306245"/>
                  <a:pt x="2028443" y="303138"/>
                  <a:pt x="2041915" y="289670"/>
                </a:cubicBezTo>
                <a:cubicBezTo>
                  <a:pt x="2051759" y="279829"/>
                  <a:pt x="2065230" y="269988"/>
                  <a:pt x="2081810" y="263254"/>
                </a:cubicBezTo>
                <a:cubicBezTo>
                  <a:pt x="2105125" y="256521"/>
                  <a:pt x="2114970" y="236838"/>
                  <a:pt x="2111861" y="213530"/>
                </a:cubicBezTo>
                <a:cubicBezTo>
                  <a:pt x="2111861" y="209904"/>
                  <a:pt x="2111861" y="206796"/>
                  <a:pt x="2114970" y="206796"/>
                </a:cubicBezTo>
                <a:cubicBezTo>
                  <a:pt x="2125332" y="203170"/>
                  <a:pt x="2132068" y="193329"/>
                  <a:pt x="2138286" y="193329"/>
                </a:cubicBezTo>
                <a:cubicBezTo>
                  <a:pt x="2158493" y="186596"/>
                  <a:pt x="2175072" y="183488"/>
                  <a:pt x="2198387" y="183488"/>
                </a:cubicBezTo>
                <a:cubicBezTo>
                  <a:pt x="2251754" y="186596"/>
                  <a:pt x="2304603" y="190222"/>
                  <a:pt x="2357969" y="190222"/>
                </a:cubicBezTo>
                <a:cubicBezTo>
                  <a:pt x="2394237" y="190222"/>
                  <a:pt x="2434133" y="190222"/>
                  <a:pt x="2470919" y="196955"/>
                </a:cubicBezTo>
                <a:cubicBezTo>
                  <a:pt x="2500970" y="203170"/>
                  <a:pt x="2534130" y="203170"/>
                  <a:pt x="2564181" y="213530"/>
                </a:cubicBezTo>
                <a:cubicBezTo>
                  <a:pt x="2594232" y="223371"/>
                  <a:pt x="2627392" y="230104"/>
                  <a:pt x="2653816" y="249788"/>
                </a:cubicBezTo>
                <a:cubicBezTo>
                  <a:pt x="2653816" y="249788"/>
                  <a:pt x="2657443" y="253413"/>
                  <a:pt x="2660552" y="253413"/>
                </a:cubicBezTo>
                <a:cubicBezTo>
                  <a:pt x="2697338" y="263254"/>
                  <a:pt x="2723762" y="289670"/>
                  <a:pt x="2756922" y="309871"/>
                </a:cubicBezTo>
                <a:cubicBezTo>
                  <a:pt x="2780237" y="323338"/>
                  <a:pt x="2800444" y="343020"/>
                  <a:pt x="2823760" y="359595"/>
                </a:cubicBezTo>
                <a:cubicBezTo>
                  <a:pt x="2836713" y="366329"/>
                  <a:pt x="2846557" y="382904"/>
                  <a:pt x="2846557" y="399479"/>
                </a:cubicBezTo>
                <a:cubicBezTo>
                  <a:pt x="2850184" y="432628"/>
                  <a:pt x="2863655" y="459562"/>
                  <a:pt x="2880235" y="485978"/>
                </a:cubicBezTo>
                <a:cubicBezTo>
                  <a:pt x="2883344" y="495820"/>
                  <a:pt x="2886452" y="506179"/>
                  <a:pt x="2883344" y="519128"/>
                </a:cubicBezTo>
                <a:cubicBezTo>
                  <a:pt x="2869872" y="559011"/>
                  <a:pt x="2866764" y="598894"/>
                  <a:pt x="2860028" y="638777"/>
                </a:cubicBezTo>
                <a:cubicBezTo>
                  <a:pt x="2856919" y="675552"/>
                  <a:pt x="2856919" y="712327"/>
                  <a:pt x="2853292" y="748585"/>
                </a:cubicBezTo>
                <a:cubicBezTo>
                  <a:pt x="2853292" y="778627"/>
                  <a:pt x="2843448" y="805043"/>
                  <a:pt x="2836713" y="831977"/>
                </a:cubicBezTo>
                <a:cubicBezTo>
                  <a:pt x="2826869" y="881701"/>
                  <a:pt x="2810289" y="931426"/>
                  <a:pt x="2803553" y="981150"/>
                </a:cubicBezTo>
                <a:cubicBezTo>
                  <a:pt x="2800444" y="991510"/>
                  <a:pt x="2800444" y="1001351"/>
                  <a:pt x="2796817" y="1014818"/>
                </a:cubicBezTo>
                <a:cubicBezTo>
                  <a:pt x="2790082" y="1027767"/>
                  <a:pt x="2786973" y="1044342"/>
                  <a:pt x="2783864" y="1061435"/>
                </a:cubicBezTo>
                <a:cubicBezTo>
                  <a:pt x="2780237" y="1090958"/>
                  <a:pt x="2773502" y="1121000"/>
                  <a:pt x="2766766" y="1151042"/>
                </a:cubicBezTo>
                <a:cubicBezTo>
                  <a:pt x="2760549" y="1177458"/>
                  <a:pt x="2756922" y="1207500"/>
                  <a:pt x="2753814" y="1233916"/>
                </a:cubicBezTo>
                <a:cubicBezTo>
                  <a:pt x="2743969" y="1287266"/>
                  <a:pt x="2733607" y="1340616"/>
                  <a:pt x="2723762" y="1393448"/>
                </a:cubicBezTo>
                <a:cubicBezTo>
                  <a:pt x="2717027" y="1426598"/>
                  <a:pt x="2713918" y="1463373"/>
                  <a:pt x="2707182" y="1500149"/>
                </a:cubicBezTo>
                <a:cubicBezTo>
                  <a:pt x="2707182" y="1513098"/>
                  <a:pt x="2704074" y="1526565"/>
                  <a:pt x="2693711" y="1540032"/>
                </a:cubicBezTo>
                <a:cubicBezTo>
                  <a:pt x="2686976" y="1546765"/>
                  <a:pt x="2680758" y="1559714"/>
                  <a:pt x="2693711" y="1573181"/>
                </a:cubicBezTo>
                <a:cubicBezTo>
                  <a:pt x="2700447" y="1576289"/>
                  <a:pt x="2697338" y="1592864"/>
                  <a:pt x="2693711" y="1599597"/>
                </a:cubicBezTo>
                <a:cubicBezTo>
                  <a:pt x="2680758" y="1619798"/>
                  <a:pt x="2683867" y="1646214"/>
                  <a:pt x="2660552" y="1659681"/>
                </a:cubicBezTo>
                <a:cubicBezTo>
                  <a:pt x="2657443" y="1662789"/>
                  <a:pt x="2653816" y="1673148"/>
                  <a:pt x="2653816" y="1679364"/>
                </a:cubicBezTo>
                <a:cubicBezTo>
                  <a:pt x="2650707" y="1695938"/>
                  <a:pt x="2650707" y="1713031"/>
                  <a:pt x="2647080" y="1729606"/>
                </a:cubicBezTo>
                <a:cubicBezTo>
                  <a:pt x="2647080" y="1732714"/>
                  <a:pt x="2650707" y="1736340"/>
                  <a:pt x="2647080" y="1739447"/>
                </a:cubicBezTo>
                <a:cubicBezTo>
                  <a:pt x="2637236" y="1749289"/>
                  <a:pt x="2640863" y="1759130"/>
                  <a:pt x="2640863" y="1769489"/>
                </a:cubicBezTo>
                <a:cubicBezTo>
                  <a:pt x="2643971" y="1779330"/>
                  <a:pt x="2640863" y="1786064"/>
                  <a:pt x="2630500" y="1792797"/>
                </a:cubicBezTo>
                <a:cubicBezTo>
                  <a:pt x="2627392" y="1789172"/>
                  <a:pt x="2630500" y="1782438"/>
                  <a:pt x="2630500" y="1779330"/>
                </a:cubicBezTo>
                <a:cubicBezTo>
                  <a:pt x="2630500" y="1776223"/>
                  <a:pt x="2634127" y="1772597"/>
                  <a:pt x="2630500" y="1769489"/>
                </a:cubicBezTo>
                <a:cubicBezTo>
                  <a:pt x="2623765" y="1752914"/>
                  <a:pt x="2627392" y="1739447"/>
                  <a:pt x="2630500" y="1725980"/>
                </a:cubicBezTo>
                <a:cubicBezTo>
                  <a:pt x="2630500" y="1709405"/>
                  <a:pt x="2630500" y="1692831"/>
                  <a:pt x="2634127" y="1673148"/>
                </a:cubicBezTo>
                <a:cubicBezTo>
                  <a:pt x="2634127" y="1669522"/>
                  <a:pt x="2634127" y="1666415"/>
                  <a:pt x="2627392" y="1662789"/>
                </a:cubicBezTo>
                <a:cubicBezTo>
                  <a:pt x="2620656" y="1666415"/>
                  <a:pt x="2620656" y="1673148"/>
                  <a:pt x="2620656" y="1679364"/>
                </a:cubicBezTo>
                <a:cubicBezTo>
                  <a:pt x="2617548" y="1702672"/>
                  <a:pt x="2620656" y="1725980"/>
                  <a:pt x="2617548" y="1749289"/>
                </a:cubicBezTo>
                <a:cubicBezTo>
                  <a:pt x="2610812" y="1786064"/>
                  <a:pt x="2613921" y="1822321"/>
                  <a:pt x="2610812" y="1859097"/>
                </a:cubicBezTo>
                <a:cubicBezTo>
                  <a:pt x="2607185" y="1892246"/>
                  <a:pt x="2607185" y="1922288"/>
                  <a:pt x="2604077" y="1955438"/>
                </a:cubicBezTo>
                <a:cubicBezTo>
                  <a:pt x="2604077" y="1968905"/>
                  <a:pt x="2600968" y="1981854"/>
                  <a:pt x="2604077" y="1995321"/>
                </a:cubicBezTo>
                <a:cubicBezTo>
                  <a:pt x="2604077" y="1998429"/>
                  <a:pt x="2607185" y="2002054"/>
                  <a:pt x="2604077" y="2005162"/>
                </a:cubicBezTo>
                <a:cubicBezTo>
                  <a:pt x="2600968" y="2028470"/>
                  <a:pt x="2604077" y="2048671"/>
                  <a:pt x="2600968" y="2071979"/>
                </a:cubicBezTo>
                <a:cubicBezTo>
                  <a:pt x="2594232" y="2098395"/>
                  <a:pt x="2604077" y="2121704"/>
                  <a:pt x="2600968" y="2148120"/>
                </a:cubicBezTo>
                <a:cubicBezTo>
                  <a:pt x="2597341" y="2168320"/>
                  <a:pt x="2600968" y="2191629"/>
                  <a:pt x="2597341" y="2211311"/>
                </a:cubicBezTo>
                <a:cubicBezTo>
                  <a:pt x="2590605" y="2234619"/>
                  <a:pt x="2597341" y="2254820"/>
                  <a:pt x="2597341" y="2278128"/>
                </a:cubicBezTo>
                <a:cubicBezTo>
                  <a:pt x="2597341" y="2294703"/>
                  <a:pt x="2594232" y="2311278"/>
                  <a:pt x="2594232" y="2330960"/>
                </a:cubicBezTo>
                <a:cubicBezTo>
                  <a:pt x="2594232" y="2337694"/>
                  <a:pt x="2590605" y="2341320"/>
                  <a:pt x="2587496" y="2344427"/>
                </a:cubicBezTo>
                <a:cubicBezTo>
                  <a:pt x="2583870" y="2354269"/>
                  <a:pt x="2580761" y="2361002"/>
                  <a:pt x="2583870" y="2367736"/>
                </a:cubicBezTo>
                <a:cubicBezTo>
                  <a:pt x="2594232" y="2370844"/>
                  <a:pt x="2587496" y="2357894"/>
                  <a:pt x="2597341" y="2357894"/>
                </a:cubicBezTo>
                <a:cubicBezTo>
                  <a:pt x="2597341" y="2364628"/>
                  <a:pt x="2600968" y="2374469"/>
                  <a:pt x="2600968" y="2381203"/>
                </a:cubicBezTo>
                <a:cubicBezTo>
                  <a:pt x="2600968" y="2424194"/>
                  <a:pt x="2604077" y="2464077"/>
                  <a:pt x="2607185" y="2507586"/>
                </a:cubicBezTo>
                <a:cubicBezTo>
                  <a:pt x="2607185" y="2534002"/>
                  <a:pt x="2600968" y="2560418"/>
                  <a:pt x="2604077" y="2587352"/>
                </a:cubicBezTo>
                <a:cubicBezTo>
                  <a:pt x="2604077" y="2590460"/>
                  <a:pt x="2600968" y="2597193"/>
                  <a:pt x="2607185" y="2603927"/>
                </a:cubicBezTo>
                <a:cubicBezTo>
                  <a:pt x="2610812" y="2607034"/>
                  <a:pt x="2607185" y="2613768"/>
                  <a:pt x="2604077" y="2620501"/>
                </a:cubicBezTo>
                <a:cubicBezTo>
                  <a:pt x="2600968" y="2630343"/>
                  <a:pt x="2597341" y="2643810"/>
                  <a:pt x="2607185" y="2656759"/>
                </a:cubicBezTo>
                <a:cubicBezTo>
                  <a:pt x="2613921" y="2663492"/>
                  <a:pt x="2613921" y="2676959"/>
                  <a:pt x="2613921" y="2683693"/>
                </a:cubicBezTo>
                <a:cubicBezTo>
                  <a:pt x="2610812" y="2700267"/>
                  <a:pt x="2620656" y="2716842"/>
                  <a:pt x="2607185" y="2729791"/>
                </a:cubicBezTo>
                <a:cubicBezTo>
                  <a:pt x="2607185" y="2733417"/>
                  <a:pt x="2607185" y="2743258"/>
                  <a:pt x="2610812" y="2746884"/>
                </a:cubicBezTo>
                <a:cubicBezTo>
                  <a:pt x="2623765" y="2763459"/>
                  <a:pt x="2613921" y="2780034"/>
                  <a:pt x="2613921" y="2796608"/>
                </a:cubicBezTo>
                <a:cubicBezTo>
                  <a:pt x="2610812" y="2813183"/>
                  <a:pt x="2607185" y="2833384"/>
                  <a:pt x="2613921" y="2853066"/>
                </a:cubicBezTo>
                <a:cubicBezTo>
                  <a:pt x="2620656" y="2866533"/>
                  <a:pt x="2613921" y="2876375"/>
                  <a:pt x="2613921" y="2889842"/>
                </a:cubicBezTo>
                <a:cubicBezTo>
                  <a:pt x="2613921" y="2896575"/>
                  <a:pt x="2610812" y="2899683"/>
                  <a:pt x="2604077" y="2899683"/>
                </a:cubicBezTo>
                <a:cubicBezTo>
                  <a:pt x="2600968" y="2902791"/>
                  <a:pt x="2600968" y="2909524"/>
                  <a:pt x="2607185" y="2909524"/>
                </a:cubicBezTo>
                <a:cubicBezTo>
                  <a:pt x="2620656" y="2913150"/>
                  <a:pt x="2613921" y="2922991"/>
                  <a:pt x="2613921" y="2929725"/>
                </a:cubicBezTo>
                <a:cubicBezTo>
                  <a:pt x="2613921" y="2939566"/>
                  <a:pt x="2604077" y="2946299"/>
                  <a:pt x="2617548" y="2953033"/>
                </a:cubicBezTo>
                <a:cubicBezTo>
                  <a:pt x="2620656" y="2953033"/>
                  <a:pt x="2620656" y="2959767"/>
                  <a:pt x="2617548" y="2962874"/>
                </a:cubicBezTo>
                <a:cubicBezTo>
                  <a:pt x="2613921" y="2969608"/>
                  <a:pt x="2613921" y="2979449"/>
                  <a:pt x="2613921" y="2989290"/>
                </a:cubicBezTo>
                <a:cubicBezTo>
                  <a:pt x="2613921" y="2999650"/>
                  <a:pt x="2613921" y="3009491"/>
                  <a:pt x="2604077" y="3019332"/>
                </a:cubicBezTo>
                <a:cubicBezTo>
                  <a:pt x="2600968" y="3026066"/>
                  <a:pt x="2604077" y="3035907"/>
                  <a:pt x="2600968" y="3042640"/>
                </a:cubicBezTo>
                <a:cubicBezTo>
                  <a:pt x="2597341" y="3062323"/>
                  <a:pt x="2597341" y="3079416"/>
                  <a:pt x="2600968" y="3099098"/>
                </a:cubicBezTo>
                <a:cubicBezTo>
                  <a:pt x="2600968" y="3115673"/>
                  <a:pt x="2604077" y="3129140"/>
                  <a:pt x="2607185" y="3145715"/>
                </a:cubicBezTo>
                <a:cubicBezTo>
                  <a:pt x="2607185" y="3152449"/>
                  <a:pt x="2610812" y="3159182"/>
                  <a:pt x="2610812" y="3165398"/>
                </a:cubicBezTo>
                <a:cubicBezTo>
                  <a:pt x="2607185" y="3192332"/>
                  <a:pt x="2613921" y="3218748"/>
                  <a:pt x="2620656" y="3245164"/>
                </a:cubicBezTo>
                <a:cubicBezTo>
                  <a:pt x="2623765" y="3258631"/>
                  <a:pt x="2620656" y="3268472"/>
                  <a:pt x="2620656" y="3278831"/>
                </a:cubicBezTo>
                <a:cubicBezTo>
                  <a:pt x="2623765" y="3291780"/>
                  <a:pt x="2617548" y="3301622"/>
                  <a:pt x="2627392" y="3311981"/>
                </a:cubicBezTo>
                <a:cubicBezTo>
                  <a:pt x="2630500" y="3315089"/>
                  <a:pt x="2627392" y="3318714"/>
                  <a:pt x="2627392" y="3321822"/>
                </a:cubicBezTo>
                <a:cubicBezTo>
                  <a:pt x="2620656" y="3331664"/>
                  <a:pt x="2610812" y="3338397"/>
                  <a:pt x="2620656" y="3348238"/>
                </a:cubicBezTo>
                <a:cubicBezTo>
                  <a:pt x="2620656" y="3348238"/>
                  <a:pt x="2620656" y="3354972"/>
                  <a:pt x="2617548" y="3354972"/>
                </a:cubicBezTo>
                <a:cubicBezTo>
                  <a:pt x="2597341" y="3361705"/>
                  <a:pt x="2604077" y="3378280"/>
                  <a:pt x="2604077" y="3394855"/>
                </a:cubicBezTo>
                <a:cubicBezTo>
                  <a:pt x="2604077" y="3398481"/>
                  <a:pt x="2604077" y="3401588"/>
                  <a:pt x="2607185" y="3405214"/>
                </a:cubicBezTo>
                <a:cubicBezTo>
                  <a:pt x="2613921" y="3401588"/>
                  <a:pt x="2610812" y="3394855"/>
                  <a:pt x="2610812" y="3391747"/>
                </a:cubicBezTo>
                <a:cubicBezTo>
                  <a:pt x="2613921" y="3385014"/>
                  <a:pt x="2613921" y="3378280"/>
                  <a:pt x="2620656" y="3385014"/>
                </a:cubicBezTo>
                <a:cubicBezTo>
                  <a:pt x="2623765" y="3388121"/>
                  <a:pt x="2623765" y="3385014"/>
                  <a:pt x="2623765" y="3381906"/>
                </a:cubicBezTo>
                <a:cubicBezTo>
                  <a:pt x="2627392" y="3375172"/>
                  <a:pt x="2634127" y="3371547"/>
                  <a:pt x="2630500" y="3361705"/>
                </a:cubicBezTo>
                <a:cubicBezTo>
                  <a:pt x="2630500" y="3354972"/>
                  <a:pt x="2627392" y="3348238"/>
                  <a:pt x="2634127" y="3338397"/>
                </a:cubicBezTo>
                <a:cubicBezTo>
                  <a:pt x="2643971" y="3361705"/>
                  <a:pt x="2650707" y="3385014"/>
                  <a:pt x="2650707" y="3408322"/>
                </a:cubicBezTo>
                <a:cubicBezTo>
                  <a:pt x="2650707" y="3424897"/>
                  <a:pt x="2660552" y="3438364"/>
                  <a:pt x="2667287" y="3451313"/>
                </a:cubicBezTo>
                <a:cubicBezTo>
                  <a:pt x="2686976" y="3441472"/>
                  <a:pt x="2700447" y="3424897"/>
                  <a:pt x="2717027" y="3408322"/>
                </a:cubicBezTo>
                <a:cubicBezTo>
                  <a:pt x="2780237" y="3338397"/>
                  <a:pt x="2836713" y="3265364"/>
                  <a:pt x="2890079" y="3192332"/>
                </a:cubicBezTo>
                <a:cubicBezTo>
                  <a:pt x="2923239" y="3148823"/>
                  <a:pt x="2953290" y="3105832"/>
                  <a:pt x="2983341" y="3062323"/>
                </a:cubicBezTo>
                <a:cubicBezTo>
                  <a:pt x="3029454" y="2996024"/>
                  <a:pt x="3076084" y="2929725"/>
                  <a:pt x="3119607" y="2856692"/>
                </a:cubicBezTo>
                <a:cubicBezTo>
                  <a:pt x="3162611" y="2780034"/>
                  <a:pt x="3212869" y="2703375"/>
                  <a:pt x="3258981" y="2627235"/>
                </a:cubicBezTo>
                <a:cubicBezTo>
                  <a:pt x="3289032" y="2573885"/>
                  <a:pt x="3319083" y="2524160"/>
                  <a:pt x="3349135" y="2470810"/>
                </a:cubicBezTo>
                <a:cubicBezTo>
                  <a:pt x="3385403" y="2407619"/>
                  <a:pt x="3422190" y="2344427"/>
                  <a:pt x="3455349" y="2278128"/>
                </a:cubicBezTo>
                <a:cubicBezTo>
                  <a:pt x="3488509" y="2211311"/>
                  <a:pt x="3525295" y="2145012"/>
                  <a:pt x="3555346" y="2078195"/>
                </a:cubicBezTo>
                <a:cubicBezTo>
                  <a:pt x="3578144" y="2028470"/>
                  <a:pt x="3601459" y="1981854"/>
                  <a:pt x="3624774" y="1932129"/>
                </a:cubicBezTo>
                <a:cubicBezTo>
                  <a:pt x="3654826" y="1875671"/>
                  <a:pt x="3681768" y="1819214"/>
                  <a:pt x="3708192" y="1762756"/>
                </a:cubicBezTo>
                <a:cubicBezTo>
                  <a:pt x="3734616" y="1702672"/>
                  <a:pt x="3764667" y="1646214"/>
                  <a:pt x="3791092" y="1586648"/>
                </a:cubicBezTo>
                <a:cubicBezTo>
                  <a:pt x="3814407" y="1540032"/>
                  <a:pt x="3834614" y="1493415"/>
                  <a:pt x="3857929" y="1446799"/>
                </a:cubicBezTo>
                <a:cubicBezTo>
                  <a:pt x="3887980" y="1380499"/>
                  <a:pt x="3917513" y="1313682"/>
                  <a:pt x="3947564" y="1244275"/>
                </a:cubicBezTo>
                <a:cubicBezTo>
                  <a:pt x="4013884" y="1094584"/>
                  <a:pt x="4073985" y="941267"/>
                  <a:pt x="4123725" y="785360"/>
                </a:cubicBezTo>
                <a:cubicBezTo>
                  <a:pt x="4140305" y="732010"/>
                  <a:pt x="4153776" y="675552"/>
                  <a:pt x="4167248" y="622202"/>
                </a:cubicBezTo>
                <a:cubicBezTo>
                  <a:pt x="4180200" y="565744"/>
                  <a:pt x="4180200" y="509286"/>
                  <a:pt x="4183827" y="452829"/>
                </a:cubicBezTo>
                <a:cubicBezTo>
                  <a:pt x="4186936" y="426413"/>
                  <a:pt x="4190563" y="399479"/>
                  <a:pt x="4193671" y="369436"/>
                </a:cubicBezTo>
                <a:cubicBezTo>
                  <a:pt x="4196780" y="352862"/>
                  <a:pt x="4207143" y="336287"/>
                  <a:pt x="4216987" y="319712"/>
                </a:cubicBezTo>
                <a:cubicBezTo>
                  <a:pt x="4220096" y="309871"/>
                  <a:pt x="4223723" y="303138"/>
                  <a:pt x="4223723" y="296404"/>
                </a:cubicBezTo>
                <a:cubicBezTo>
                  <a:pt x="4220096" y="282937"/>
                  <a:pt x="4226831" y="276721"/>
                  <a:pt x="4236676" y="269988"/>
                </a:cubicBezTo>
                <a:cubicBezTo>
                  <a:pt x="4240303" y="269988"/>
                  <a:pt x="4247038" y="269988"/>
                  <a:pt x="4250147" y="263254"/>
                </a:cubicBezTo>
                <a:cubicBezTo>
                  <a:pt x="4256883" y="246679"/>
                  <a:pt x="4270354" y="236838"/>
                  <a:pt x="4277089" y="220264"/>
                </a:cubicBezTo>
                <a:cubicBezTo>
                  <a:pt x="4286933" y="200063"/>
                  <a:pt x="4300404" y="180380"/>
                  <a:pt x="4310249" y="160180"/>
                </a:cubicBezTo>
                <a:cubicBezTo>
                  <a:pt x="4316985" y="150339"/>
                  <a:pt x="4320093" y="140497"/>
                  <a:pt x="4323202" y="130138"/>
                </a:cubicBezTo>
                <a:cubicBezTo>
                  <a:pt x="4329938" y="117189"/>
                  <a:pt x="4336673" y="103722"/>
                  <a:pt x="4353253" y="96989"/>
                </a:cubicBezTo>
                <a:cubicBezTo>
                  <a:pt x="4383304" y="83521"/>
                  <a:pt x="4409728" y="63839"/>
                  <a:pt x="4436670" y="47264"/>
                </a:cubicBezTo>
                <a:cubicBezTo>
                  <a:pt x="4442888" y="40530"/>
                  <a:pt x="4453250" y="37423"/>
                  <a:pt x="4463095" y="30689"/>
                </a:cubicBezTo>
                <a:cubicBezTo>
                  <a:pt x="4469830" y="27064"/>
                  <a:pt x="4479675" y="20848"/>
                  <a:pt x="4489519" y="23955"/>
                </a:cubicBezTo>
                <a:cubicBezTo>
                  <a:pt x="4509725" y="23955"/>
                  <a:pt x="4529414" y="14114"/>
                  <a:pt x="4545994" y="7381"/>
                </a:cubicBezTo>
                <a:cubicBezTo>
                  <a:pt x="4554283" y="2460"/>
                  <a:pt x="4561796" y="0"/>
                  <a:pt x="4569309"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065462372"/>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WOT_03">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19376" y="818632"/>
            <a:ext cx="3497885" cy="5035914"/>
          </a:xfrm>
          <a:custGeom>
            <a:avLst/>
            <a:gdLst>
              <a:gd name="connsiteX0" fmla="*/ 429415 w 3497885"/>
              <a:gd name="connsiteY0" fmla="*/ 4435397 h 5035914"/>
              <a:gd name="connsiteX1" fmla="*/ 453283 w 3497885"/>
              <a:gd name="connsiteY1" fmla="*/ 4483765 h 5035914"/>
              <a:gd name="connsiteX2" fmla="*/ 485945 w 3497885"/>
              <a:gd name="connsiteY2" fmla="*/ 4515801 h 5035914"/>
              <a:gd name="connsiteX3" fmla="*/ 461449 w 3497885"/>
              <a:gd name="connsiteY3" fmla="*/ 4471830 h 5035914"/>
              <a:gd name="connsiteX4" fmla="*/ 429415 w 3497885"/>
              <a:gd name="connsiteY4" fmla="*/ 4435397 h 5035914"/>
              <a:gd name="connsiteX5" fmla="*/ 159329 w 3497885"/>
              <a:gd name="connsiteY5" fmla="*/ 3116897 h 5035914"/>
              <a:gd name="connsiteX6" fmla="*/ 159329 w 3497885"/>
              <a:gd name="connsiteY6" fmla="*/ 3141395 h 5035914"/>
              <a:gd name="connsiteX7" fmla="*/ 171263 w 3497885"/>
              <a:gd name="connsiteY7" fmla="*/ 3266398 h 5035914"/>
              <a:gd name="connsiteX8" fmla="*/ 175032 w 3497885"/>
              <a:gd name="connsiteY8" fmla="*/ 3346802 h 5035914"/>
              <a:gd name="connsiteX9" fmla="*/ 187594 w 3497885"/>
              <a:gd name="connsiteY9" fmla="*/ 3363134 h 5035914"/>
              <a:gd name="connsiteX10" fmla="*/ 187594 w 3497885"/>
              <a:gd name="connsiteY10" fmla="*/ 3326701 h 5035914"/>
              <a:gd name="connsiteX11" fmla="*/ 179429 w 3497885"/>
              <a:gd name="connsiteY11" fmla="*/ 3161496 h 5035914"/>
              <a:gd name="connsiteX12" fmla="*/ 159329 w 3497885"/>
              <a:gd name="connsiteY12" fmla="*/ 3116897 h 5035914"/>
              <a:gd name="connsiteX13" fmla="*/ 131065 w 3497885"/>
              <a:gd name="connsiteY13" fmla="*/ 2318510 h 5035914"/>
              <a:gd name="connsiteX14" fmla="*/ 119131 w 3497885"/>
              <a:gd name="connsiteY14" fmla="*/ 2419644 h 5035914"/>
              <a:gd name="connsiteX15" fmla="*/ 139230 w 3497885"/>
              <a:gd name="connsiteY15" fmla="*/ 2318510 h 5035914"/>
              <a:gd name="connsiteX16" fmla="*/ 131065 w 3497885"/>
              <a:gd name="connsiteY16" fmla="*/ 2318510 h 5035914"/>
              <a:gd name="connsiteX17" fmla="*/ 441350 w 3497885"/>
              <a:gd name="connsiteY17" fmla="*/ 1814729 h 5035914"/>
              <a:gd name="connsiteX18" fmla="*/ 413085 w 3497885"/>
              <a:gd name="connsiteY18" fmla="*/ 1915862 h 5035914"/>
              <a:gd name="connsiteX19" fmla="*/ 441350 w 3497885"/>
              <a:gd name="connsiteY19" fmla="*/ 1814729 h 5035914"/>
              <a:gd name="connsiteX20" fmla="*/ 485945 w 3497885"/>
              <a:gd name="connsiteY20" fmla="*/ 1609322 h 5035914"/>
              <a:gd name="connsiteX21" fmla="*/ 465218 w 3497885"/>
              <a:gd name="connsiteY21" fmla="*/ 1661459 h 5035914"/>
              <a:gd name="connsiteX22" fmla="*/ 409316 w 3497885"/>
              <a:gd name="connsiteY22" fmla="*/ 1786462 h 5035914"/>
              <a:gd name="connsiteX23" fmla="*/ 396754 w 3497885"/>
              <a:gd name="connsiteY23" fmla="*/ 1799025 h 5035914"/>
              <a:gd name="connsiteX24" fmla="*/ 372886 w 3497885"/>
              <a:gd name="connsiteY24" fmla="*/ 1822895 h 5035914"/>
              <a:gd name="connsiteX25" fmla="*/ 356555 w 3497885"/>
              <a:gd name="connsiteY25" fmla="*/ 1883198 h 5035914"/>
              <a:gd name="connsiteX26" fmla="*/ 332687 w 3497885"/>
              <a:gd name="connsiteY26" fmla="*/ 1939732 h 5035914"/>
              <a:gd name="connsiteX27" fmla="*/ 320125 w 3497885"/>
              <a:gd name="connsiteY27" fmla="*/ 1979934 h 5035914"/>
              <a:gd name="connsiteX28" fmla="*/ 291860 w 3497885"/>
              <a:gd name="connsiteY28" fmla="*/ 2089233 h 5035914"/>
              <a:gd name="connsiteX29" fmla="*/ 312587 w 3497885"/>
              <a:gd name="connsiteY29" fmla="*/ 2060966 h 5035914"/>
              <a:gd name="connsiteX30" fmla="*/ 316356 w 3497885"/>
              <a:gd name="connsiteY30" fmla="*/ 2052800 h 5035914"/>
              <a:gd name="connsiteX31" fmla="*/ 332687 w 3497885"/>
              <a:gd name="connsiteY31" fmla="*/ 2016367 h 5035914"/>
              <a:gd name="connsiteX32" fmla="*/ 356555 w 3497885"/>
              <a:gd name="connsiteY32" fmla="*/ 1919631 h 5035914"/>
              <a:gd name="connsiteX33" fmla="*/ 364720 w 3497885"/>
              <a:gd name="connsiteY33" fmla="*/ 1891364 h 5035914"/>
              <a:gd name="connsiteX34" fmla="*/ 392985 w 3497885"/>
              <a:gd name="connsiteY34" fmla="*/ 1891364 h 5035914"/>
              <a:gd name="connsiteX35" fmla="*/ 421250 w 3497885"/>
              <a:gd name="connsiteY35" fmla="*/ 1819126 h 5035914"/>
              <a:gd name="connsiteX36" fmla="*/ 433184 w 3497885"/>
              <a:gd name="connsiteY36" fmla="*/ 1794628 h 5035914"/>
              <a:gd name="connsiteX37" fmla="*/ 449515 w 3497885"/>
              <a:gd name="connsiteY37" fmla="*/ 1766361 h 5035914"/>
              <a:gd name="connsiteX38" fmla="*/ 461449 w 3497885"/>
              <a:gd name="connsiteY38" fmla="*/ 1729928 h 5035914"/>
              <a:gd name="connsiteX39" fmla="*/ 489714 w 3497885"/>
              <a:gd name="connsiteY39" fmla="*/ 1649524 h 5035914"/>
              <a:gd name="connsiteX40" fmla="*/ 493482 w 3497885"/>
              <a:gd name="connsiteY40" fmla="*/ 1613091 h 5035914"/>
              <a:gd name="connsiteX41" fmla="*/ 485945 w 3497885"/>
              <a:gd name="connsiteY41" fmla="*/ 1609322 h 5035914"/>
              <a:gd name="connsiteX42" fmla="*/ 1070086 w 3497885"/>
              <a:gd name="connsiteY42" fmla="*/ 726135 h 5035914"/>
              <a:gd name="connsiteX43" fmla="*/ 1013556 w 3497885"/>
              <a:gd name="connsiteY43" fmla="*/ 750633 h 5035914"/>
              <a:gd name="connsiteX44" fmla="*/ 945092 w 3497885"/>
              <a:gd name="connsiteY44" fmla="*/ 806539 h 5035914"/>
              <a:gd name="connsiteX45" fmla="*/ 921224 w 3497885"/>
              <a:gd name="connsiteY45" fmla="*/ 842972 h 5035914"/>
              <a:gd name="connsiteX46" fmla="*/ 896727 w 3497885"/>
              <a:gd name="connsiteY46" fmla="*/ 875636 h 5035914"/>
              <a:gd name="connsiteX47" fmla="*/ 876628 w 3497885"/>
              <a:gd name="connsiteY47" fmla="*/ 875636 h 5035914"/>
              <a:gd name="connsiteX48" fmla="*/ 884794 w 3497885"/>
              <a:gd name="connsiteY48" fmla="*/ 859304 h 5035914"/>
              <a:gd name="connsiteX49" fmla="*/ 916827 w 3497885"/>
              <a:gd name="connsiteY49" fmla="*/ 819102 h 5035914"/>
              <a:gd name="connsiteX50" fmla="*/ 913058 w 3497885"/>
              <a:gd name="connsiteY50" fmla="*/ 814705 h 5035914"/>
              <a:gd name="connsiteX51" fmla="*/ 872860 w 3497885"/>
              <a:gd name="connsiteY51" fmla="*/ 851138 h 5035914"/>
              <a:gd name="connsiteX52" fmla="*/ 808164 w 3497885"/>
              <a:gd name="connsiteY52" fmla="*/ 891340 h 5035914"/>
              <a:gd name="connsiteX53" fmla="*/ 791834 w 3497885"/>
              <a:gd name="connsiteY53" fmla="*/ 907672 h 5035914"/>
              <a:gd name="connsiteX54" fmla="*/ 767965 w 3497885"/>
              <a:gd name="connsiteY54" fmla="*/ 927773 h 5035914"/>
              <a:gd name="connsiteX55" fmla="*/ 751635 w 3497885"/>
              <a:gd name="connsiteY55" fmla="*/ 944105 h 5035914"/>
              <a:gd name="connsiteX56" fmla="*/ 671237 w 3497885"/>
              <a:gd name="connsiteY56" fmla="*/ 1036444 h 5035914"/>
              <a:gd name="connsiteX57" fmla="*/ 619104 w 3497885"/>
              <a:gd name="connsiteY57" fmla="*/ 1105541 h 5035914"/>
              <a:gd name="connsiteX58" fmla="*/ 506045 w 3497885"/>
              <a:gd name="connsiteY58" fmla="*/ 1290847 h 5035914"/>
              <a:gd name="connsiteX59" fmla="*/ 489714 w 3497885"/>
              <a:gd name="connsiteY59" fmla="*/ 1306551 h 5035914"/>
              <a:gd name="connsiteX60" fmla="*/ 465218 w 3497885"/>
              <a:gd name="connsiteY60" fmla="*/ 1342984 h 5035914"/>
              <a:gd name="connsiteX61" fmla="*/ 425019 w 3497885"/>
              <a:gd name="connsiteY61" fmla="*/ 1431554 h 5035914"/>
              <a:gd name="connsiteX62" fmla="*/ 409316 w 3497885"/>
              <a:gd name="connsiteY62" fmla="*/ 1451655 h 5035914"/>
              <a:gd name="connsiteX63" fmla="*/ 381051 w 3497885"/>
              <a:gd name="connsiteY63" fmla="*/ 1524521 h 5035914"/>
              <a:gd name="connsiteX64" fmla="*/ 300025 w 3497885"/>
              <a:gd name="connsiteY64" fmla="*/ 1754426 h 5035914"/>
              <a:gd name="connsiteX65" fmla="*/ 279926 w 3497885"/>
              <a:gd name="connsiteY65" fmla="*/ 1814729 h 5035914"/>
              <a:gd name="connsiteX66" fmla="*/ 291860 w 3497885"/>
              <a:gd name="connsiteY66" fmla="*/ 1806563 h 5035914"/>
              <a:gd name="connsiteX67" fmla="*/ 332687 w 3497885"/>
              <a:gd name="connsiteY67" fmla="*/ 1726159 h 5035914"/>
              <a:gd name="connsiteX68" fmla="*/ 368489 w 3497885"/>
              <a:gd name="connsiteY68" fmla="*/ 1637589 h 5035914"/>
              <a:gd name="connsiteX69" fmla="*/ 372886 w 3497885"/>
              <a:gd name="connsiteY69" fmla="*/ 1633192 h 5035914"/>
              <a:gd name="connsiteX70" fmla="*/ 388589 w 3497885"/>
              <a:gd name="connsiteY70" fmla="*/ 1645755 h 5035914"/>
              <a:gd name="connsiteX71" fmla="*/ 392985 w 3497885"/>
              <a:gd name="connsiteY71" fmla="*/ 1617488 h 5035914"/>
              <a:gd name="connsiteX72" fmla="*/ 392985 w 3497885"/>
              <a:gd name="connsiteY72" fmla="*/ 1596759 h 5035914"/>
              <a:gd name="connsiteX73" fmla="*/ 433184 w 3497885"/>
              <a:gd name="connsiteY73" fmla="*/ 1508189 h 5035914"/>
              <a:gd name="connsiteX74" fmla="*/ 485945 w 3497885"/>
              <a:gd name="connsiteY74" fmla="*/ 1407684 h 5035914"/>
              <a:gd name="connsiteX75" fmla="*/ 546244 w 3497885"/>
              <a:gd name="connsiteY75" fmla="*/ 1306551 h 5035914"/>
              <a:gd name="connsiteX76" fmla="*/ 622873 w 3497885"/>
              <a:gd name="connsiteY76" fmla="*/ 1197880 h 5035914"/>
              <a:gd name="connsiteX77" fmla="*/ 727766 w 3497885"/>
              <a:gd name="connsiteY77" fmla="*/ 1057173 h 5035914"/>
              <a:gd name="connsiteX78" fmla="*/ 764197 w 3497885"/>
              <a:gd name="connsiteY78" fmla="*/ 1012574 h 5035914"/>
              <a:gd name="connsiteX79" fmla="*/ 779899 w 3497885"/>
              <a:gd name="connsiteY79" fmla="*/ 1004408 h 5035914"/>
              <a:gd name="connsiteX80" fmla="*/ 836429 w 3497885"/>
              <a:gd name="connsiteY80" fmla="*/ 972372 h 5035914"/>
              <a:gd name="connsiteX81" fmla="*/ 892959 w 3497885"/>
              <a:gd name="connsiteY81" fmla="*/ 919607 h 5035914"/>
              <a:gd name="connsiteX82" fmla="*/ 1013556 w 3497885"/>
              <a:gd name="connsiteY82" fmla="*/ 786438 h 5035914"/>
              <a:gd name="connsiteX83" fmla="*/ 1070086 w 3497885"/>
              <a:gd name="connsiteY83" fmla="*/ 726135 h 5035914"/>
              <a:gd name="connsiteX84" fmla="*/ 2364615 w 3497885"/>
              <a:gd name="connsiteY84" fmla="*/ 714200 h 5035914"/>
              <a:gd name="connsiteX85" fmla="*/ 2316251 w 3497885"/>
              <a:gd name="connsiteY85" fmla="*/ 717969 h 5035914"/>
              <a:gd name="connsiteX86" fmla="*/ 2259722 w 3497885"/>
              <a:gd name="connsiteY86" fmla="*/ 717969 h 5035914"/>
              <a:gd name="connsiteX87" fmla="*/ 2199423 w 3497885"/>
              <a:gd name="connsiteY87" fmla="*/ 734301 h 5035914"/>
              <a:gd name="connsiteX88" fmla="*/ 2074430 w 3497885"/>
              <a:gd name="connsiteY88" fmla="*/ 806539 h 5035914"/>
              <a:gd name="connsiteX89" fmla="*/ 1997801 w 3497885"/>
              <a:gd name="connsiteY89" fmla="*/ 863073 h 5035914"/>
              <a:gd name="connsiteX90" fmla="*/ 1916775 w 3497885"/>
              <a:gd name="connsiteY90" fmla="*/ 944105 h 5035914"/>
              <a:gd name="connsiteX91" fmla="*/ 1803715 w 3497885"/>
              <a:gd name="connsiteY91" fmla="*/ 1060942 h 5035914"/>
              <a:gd name="connsiteX92" fmla="*/ 1776079 w 3497885"/>
              <a:gd name="connsiteY92" fmla="*/ 1084812 h 5035914"/>
              <a:gd name="connsiteX93" fmla="*/ 1683119 w 3497885"/>
              <a:gd name="connsiteY93" fmla="*/ 1177779 h 5035914"/>
              <a:gd name="connsiteX94" fmla="*/ 1574456 w 3497885"/>
              <a:gd name="connsiteY94" fmla="*/ 1290847 h 5035914"/>
              <a:gd name="connsiteX95" fmla="*/ 1481496 w 3497885"/>
              <a:gd name="connsiteY95" fmla="*/ 1391352 h 5035914"/>
              <a:gd name="connsiteX96" fmla="*/ 1409263 w 3497885"/>
              <a:gd name="connsiteY96" fmla="*/ 1479922 h 5035914"/>
              <a:gd name="connsiteX97" fmla="*/ 1364668 w 3497885"/>
              <a:gd name="connsiteY97" fmla="*/ 1540853 h 5035914"/>
              <a:gd name="connsiteX98" fmla="*/ 1288039 w 3497885"/>
              <a:gd name="connsiteY98" fmla="*/ 1653293 h 5035914"/>
              <a:gd name="connsiteX99" fmla="*/ 1223343 w 3497885"/>
              <a:gd name="connsiteY99" fmla="*/ 1790859 h 5035914"/>
              <a:gd name="connsiteX100" fmla="*/ 1203244 w 3497885"/>
              <a:gd name="connsiteY100" fmla="*/ 1822895 h 5035914"/>
              <a:gd name="connsiteX101" fmla="*/ 1131012 w 3497885"/>
              <a:gd name="connsiteY101" fmla="*/ 1964230 h 5035914"/>
              <a:gd name="connsiteX102" fmla="*/ 1106515 w 3497885"/>
              <a:gd name="connsiteY102" fmla="*/ 1992497 h 5035914"/>
              <a:gd name="connsiteX103" fmla="*/ 1054382 w 3497885"/>
              <a:gd name="connsiteY103" fmla="*/ 2096771 h 5035914"/>
              <a:gd name="connsiteX104" fmla="*/ 1026118 w 3497885"/>
              <a:gd name="connsiteY104" fmla="*/ 2177803 h 5035914"/>
              <a:gd name="connsiteX105" fmla="*/ 989688 w 3497885"/>
              <a:gd name="connsiteY105" fmla="*/ 2238106 h 5035914"/>
              <a:gd name="connsiteX106" fmla="*/ 977753 w 3497885"/>
              <a:gd name="connsiteY106" fmla="*/ 2274540 h 5035914"/>
              <a:gd name="connsiteX107" fmla="*/ 973357 w 3497885"/>
              <a:gd name="connsiteY107" fmla="*/ 2290243 h 5035914"/>
              <a:gd name="connsiteX108" fmla="*/ 945092 w 3497885"/>
              <a:gd name="connsiteY108" fmla="*/ 2366878 h 5035914"/>
              <a:gd name="connsiteX109" fmla="*/ 945092 w 3497885"/>
              <a:gd name="connsiteY109" fmla="*/ 2395145 h 5035914"/>
              <a:gd name="connsiteX110" fmla="*/ 924992 w 3497885"/>
              <a:gd name="connsiteY110" fmla="*/ 2451680 h 5035914"/>
              <a:gd name="connsiteX111" fmla="*/ 872860 w 3497885"/>
              <a:gd name="connsiteY111" fmla="*/ 2601181 h 5035914"/>
              <a:gd name="connsiteX112" fmla="*/ 872860 w 3497885"/>
              <a:gd name="connsiteY112" fmla="*/ 2613116 h 5035914"/>
              <a:gd name="connsiteX113" fmla="*/ 860926 w 3497885"/>
              <a:gd name="connsiteY113" fmla="*/ 2685982 h 5035914"/>
              <a:gd name="connsiteX114" fmla="*/ 856529 w 3497885"/>
              <a:gd name="connsiteY114" fmla="*/ 2778321 h 5035914"/>
              <a:gd name="connsiteX115" fmla="*/ 852760 w 3497885"/>
              <a:gd name="connsiteY115" fmla="*/ 2794653 h 5035914"/>
              <a:gd name="connsiteX116" fmla="*/ 828264 w 3497885"/>
              <a:gd name="connsiteY116" fmla="*/ 2907093 h 5035914"/>
              <a:gd name="connsiteX117" fmla="*/ 824495 w 3497885"/>
              <a:gd name="connsiteY117" fmla="*/ 2927822 h 5035914"/>
              <a:gd name="connsiteX118" fmla="*/ 812561 w 3497885"/>
              <a:gd name="connsiteY118" fmla="*/ 2991894 h 5035914"/>
              <a:gd name="connsiteX119" fmla="*/ 820098 w 3497885"/>
              <a:gd name="connsiteY119" fmla="*/ 2991894 h 5035914"/>
              <a:gd name="connsiteX120" fmla="*/ 828264 w 3497885"/>
              <a:gd name="connsiteY120" fmla="*/ 2991894 h 5035914"/>
              <a:gd name="connsiteX121" fmla="*/ 820098 w 3497885"/>
              <a:gd name="connsiteY121" fmla="*/ 3024558 h 5035914"/>
              <a:gd name="connsiteX122" fmla="*/ 804396 w 3497885"/>
              <a:gd name="connsiteY122" fmla="*/ 3044659 h 5035914"/>
              <a:gd name="connsiteX123" fmla="*/ 804396 w 3497885"/>
              <a:gd name="connsiteY123" fmla="*/ 3093027 h 5035914"/>
              <a:gd name="connsiteX124" fmla="*/ 824495 w 3497885"/>
              <a:gd name="connsiteY124" fmla="*/ 3040262 h 5035914"/>
              <a:gd name="connsiteX125" fmla="*/ 824495 w 3497885"/>
              <a:gd name="connsiteY125" fmla="*/ 3121294 h 5035914"/>
              <a:gd name="connsiteX126" fmla="*/ 820098 w 3497885"/>
              <a:gd name="connsiteY126" fmla="*/ 3177828 h 5035914"/>
              <a:gd name="connsiteX127" fmla="*/ 820098 w 3497885"/>
              <a:gd name="connsiteY127" fmla="*/ 3234362 h 5035914"/>
              <a:gd name="connsiteX128" fmla="*/ 816330 w 3497885"/>
              <a:gd name="connsiteY128" fmla="*/ 3246297 h 5035914"/>
              <a:gd name="connsiteX129" fmla="*/ 799999 w 3497885"/>
              <a:gd name="connsiteY129" fmla="*/ 3278333 h 5035914"/>
              <a:gd name="connsiteX130" fmla="*/ 799999 w 3497885"/>
              <a:gd name="connsiteY130" fmla="*/ 3411502 h 5035914"/>
              <a:gd name="connsiteX131" fmla="*/ 820098 w 3497885"/>
              <a:gd name="connsiteY131" fmla="*/ 3580476 h 5035914"/>
              <a:gd name="connsiteX132" fmla="*/ 816330 w 3497885"/>
              <a:gd name="connsiteY132" fmla="*/ 3613140 h 5035914"/>
              <a:gd name="connsiteX133" fmla="*/ 804396 w 3497885"/>
              <a:gd name="connsiteY133" fmla="*/ 3536505 h 5035914"/>
              <a:gd name="connsiteX134" fmla="*/ 784296 w 3497885"/>
              <a:gd name="connsiteY134" fmla="*/ 3459870 h 5035914"/>
              <a:gd name="connsiteX135" fmla="*/ 791834 w 3497885"/>
              <a:gd name="connsiteY135" fmla="*/ 3677212 h 5035914"/>
              <a:gd name="connsiteX136" fmla="*/ 804396 w 3497885"/>
              <a:gd name="connsiteY136" fmla="*/ 3661508 h 5035914"/>
              <a:gd name="connsiteX137" fmla="*/ 812561 w 3497885"/>
              <a:gd name="connsiteY137" fmla="*/ 3729977 h 5035914"/>
              <a:gd name="connsiteX138" fmla="*/ 820098 w 3497885"/>
              <a:gd name="connsiteY138" fmla="*/ 3782114 h 5035914"/>
              <a:gd name="connsiteX139" fmla="*/ 816330 w 3497885"/>
              <a:gd name="connsiteY139" fmla="*/ 3830482 h 5035914"/>
              <a:gd name="connsiteX140" fmla="*/ 816330 w 3497885"/>
              <a:gd name="connsiteY140" fmla="*/ 3834880 h 5035914"/>
              <a:gd name="connsiteX141" fmla="*/ 836429 w 3497885"/>
              <a:gd name="connsiteY141" fmla="*/ 3911515 h 5035914"/>
              <a:gd name="connsiteX142" fmla="*/ 844595 w 3497885"/>
              <a:gd name="connsiteY142" fmla="*/ 3927218 h 5035914"/>
              <a:gd name="connsiteX143" fmla="*/ 884794 w 3497885"/>
              <a:gd name="connsiteY143" fmla="*/ 4024583 h 5035914"/>
              <a:gd name="connsiteX144" fmla="*/ 904893 w 3497885"/>
              <a:gd name="connsiteY144" fmla="*/ 4084886 h 5035914"/>
              <a:gd name="connsiteX145" fmla="*/ 945092 w 3497885"/>
              <a:gd name="connsiteY145" fmla="*/ 4148958 h 5035914"/>
              <a:gd name="connsiteX146" fmla="*/ 1001622 w 3497885"/>
              <a:gd name="connsiteY146" fmla="*/ 4262026 h 5035914"/>
              <a:gd name="connsiteX147" fmla="*/ 985291 w 3497885"/>
              <a:gd name="connsiteY147" fmla="*/ 4258257 h 5035914"/>
              <a:gd name="connsiteX148" fmla="*/ 1046217 w 3497885"/>
              <a:gd name="connsiteY148" fmla="*/ 4350596 h 5035914"/>
              <a:gd name="connsiteX149" fmla="*/ 1029887 w 3497885"/>
              <a:gd name="connsiteY149" fmla="*/ 4318560 h 5035914"/>
              <a:gd name="connsiteX150" fmla="*/ 1001622 w 3497885"/>
              <a:gd name="connsiteY150" fmla="*/ 4262026 h 5035914"/>
              <a:gd name="connsiteX151" fmla="*/ 1078251 w 3497885"/>
              <a:gd name="connsiteY151" fmla="*/ 4375094 h 5035914"/>
              <a:gd name="connsiteX152" fmla="*/ 1332634 w 3497885"/>
              <a:gd name="connsiteY152" fmla="*/ 4600602 h 5035914"/>
              <a:gd name="connsiteX153" fmla="*/ 1413032 w 3497885"/>
              <a:gd name="connsiteY153" fmla="*/ 4637035 h 5035914"/>
              <a:gd name="connsiteX154" fmla="*/ 1549959 w 3497885"/>
              <a:gd name="connsiteY154" fmla="*/ 4661533 h 5035914"/>
              <a:gd name="connsiteX155" fmla="*/ 1626589 w 3497885"/>
              <a:gd name="connsiteY155" fmla="*/ 4669071 h 5035914"/>
              <a:gd name="connsiteX156" fmla="*/ 1759748 w 3497885"/>
              <a:gd name="connsiteY156" fmla="*/ 4665302 h 5035914"/>
              <a:gd name="connsiteX157" fmla="*/ 1884742 w 3497885"/>
              <a:gd name="connsiteY157" fmla="*/ 4641432 h 5035914"/>
              <a:gd name="connsiteX158" fmla="*/ 2001569 w 3497885"/>
              <a:gd name="connsiteY158" fmla="*/ 4592436 h 5035914"/>
              <a:gd name="connsiteX159" fmla="*/ 2174927 w 3497885"/>
              <a:gd name="connsiteY159" fmla="*/ 4479996 h 5035914"/>
              <a:gd name="connsiteX160" fmla="*/ 2331954 w 3497885"/>
              <a:gd name="connsiteY160" fmla="*/ 4342430 h 5035914"/>
              <a:gd name="connsiteX161" fmla="*/ 2408583 w 3497885"/>
              <a:gd name="connsiteY161" fmla="*/ 4290293 h 5035914"/>
              <a:gd name="connsiteX162" fmla="*/ 2416749 w 3497885"/>
              <a:gd name="connsiteY162" fmla="*/ 4286524 h 5035914"/>
              <a:gd name="connsiteX163" fmla="*/ 2489609 w 3497885"/>
              <a:gd name="connsiteY163" fmla="*/ 4205492 h 5035914"/>
              <a:gd name="connsiteX164" fmla="*/ 2549908 w 3497885"/>
              <a:gd name="connsiteY164" fmla="*/ 4125088 h 5035914"/>
              <a:gd name="connsiteX165" fmla="*/ 2654802 w 3497885"/>
              <a:gd name="connsiteY165" fmla="*/ 3976215 h 5035914"/>
              <a:gd name="connsiteX166" fmla="*/ 2819994 w 3497885"/>
              <a:gd name="connsiteY166" fmla="*/ 3681609 h 5035914"/>
              <a:gd name="connsiteX167" fmla="*/ 2896623 w 3497885"/>
              <a:gd name="connsiteY167" fmla="*/ 3520173 h 5035914"/>
              <a:gd name="connsiteX168" fmla="*/ 2977021 w 3497885"/>
              <a:gd name="connsiteY168" fmla="*/ 3278333 h 5035914"/>
              <a:gd name="connsiteX169" fmla="*/ 3021617 w 3497885"/>
              <a:gd name="connsiteY169" fmla="*/ 3116897 h 5035914"/>
              <a:gd name="connsiteX170" fmla="*/ 3053650 w 3497885"/>
              <a:gd name="connsiteY170" fmla="*/ 2971793 h 5035914"/>
              <a:gd name="connsiteX171" fmla="*/ 3090080 w 3497885"/>
              <a:gd name="connsiteY171" fmla="*/ 2709852 h 5035914"/>
              <a:gd name="connsiteX172" fmla="*/ 3110180 w 3497885"/>
              <a:gd name="connsiteY172" fmla="*/ 2544647 h 5035914"/>
              <a:gd name="connsiteX173" fmla="*/ 3118345 w 3497885"/>
              <a:gd name="connsiteY173" fmla="*/ 2395145 h 5035914"/>
              <a:gd name="connsiteX174" fmla="*/ 3122114 w 3497885"/>
              <a:gd name="connsiteY174" fmla="*/ 2359341 h 5035914"/>
              <a:gd name="connsiteX175" fmla="*/ 3122114 w 3497885"/>
              <a:gd name="connsiteY175" fmla="*/ 2241875 h 5035914"/>
              <a:gd name="connsiteX176" fmla="*/ 3122114 w 3497885"/>
              <a:gd name="connsiteY176" fmla="*/ 2226172 h 5035914"/>
              <a:gd name="connsiteX177" fmla="*/ 3106411 w 3497885"/>
              <a:gd name="connsiteY177" fmla="*/ 1984331 h 5035914"/>
              <a:gd name="connsiteX178" fmla="*/ 3090080 w 3497885"/>
              <a:gd name="connsiteY178" fmla="*/ 1842996 h 5035914"/>
              <a:gd name="connsiteX179" fmla="*/ 3045484 w 3497885"/>
              <a:gd name="connsiteY179" fmla="*/ 1613091 h 5035914"/>
              <a:gd name="connsiteX180" fmla="*/ 3041716 w 3497885"/>
              <a:gd name="connsiteY180" fmla="*/ 1532687 h 5035914"/>
              <a:gd name="connsiteX181" fmla="*/ 3029782 w 3497885"/>
              <a:gd name="connsiteY181" fmla="*/ 1504420 h 5035914"/>
              <a:gd name="connsiteX182" fmla="*/ 3017219 w 3497885"/>
              <a:gd name="connsiteY182" fmla="*/ 1467987 h 5035914"/>
              <a:gd name="connsiteX183" fmla="*/ 2968855 w 3497885"/>
              <a:gd name="connsiteY183" fmla="*/ 1331049 h 5035914"/>
              <a:gd name="connsiteX184" fmla="*/ 2997120 w 3497885"/>
              <a:gd name="connsiteY184" fmla="*/ 1294616 h 5035914"/>
              <a:gd name="connsiteX185" fmla="*/ 2961318 w 3497885"/>
              <a:gd name="connsiteY185" fmla="*/ 1226147 h 5035914"/>
              <a:gd name="connsiteX186" fmla="*/ 2864590 w 3497885"/>
              <a:gd name="connsiteY186" fmla="*/ 1081043 h 5035914"/>
              <a:gd name="connsiteX187" fmla="*/ 2743365 w 3497885"/>
              <a:gd name="connsiteY187" fmla="*/ 931542 h 5035914"/>
              <a:gd name="connsiteX188" fmla="*/ 2481444 w 3497885"/>
              <a:gd name="connsiteY188" fmla="*/ 766337 h 5035914"/>
              <a:gd name="connsiteX189" fmla="*/ 2420518 w 3497885"/>
              <a:gd name="connsiteY189" fmla="*/ 729904 h 5035914"/>
              <a:gd name="connsiteX190" fmla="*/ 2412980 w 3497885"/>
              <a:gd name="connsiteY190" fmla="*/ 726135 h 5035914"/>
              <a:gd name="connsiteX191" fmla="*/ 2364615 w 3497885"/>
              <a:gd name="connsiteY191" fmla="*/ 714200 h 5035914"/>
              <a:gd name="connsiteX192" fmla="*/ 2618371 w 3497885"/>
              <a:gd name="connsiteY192" fmla="*/ 403890 h 5035914"/>
              <a:gd name="connsiteX193" fmla="*/ 2654802 w 3497885"/>
              <a:gd name="connsiteY193" fmla="*/ 427760 h 5035914"/>
              <a:gd name="connsiteX194" fmla="*/ 2662967 w 3497885"/>
              <a:gd name="connsiteY194" fmla="*/ 464193 h 5035914"/>
              <a:gd name="connsiteX195" fmla="*/ 2695001 w 3497885"/>
              <a:gd name="connsiteY195" fmla="*/ 480526 h 5035914"/>
              <a:gd name="connsiteX196" fmla="*/ 2719496 w 3497885"/>
              <a:gd name="connsiteY196" fmla="*/ 480526 h 5035914"/>
              <a:gd name="connsiteX197" fmla="*/ 2723265 w 3497885"/>
              <a:gd name="connsiteY197" fmla="*/ 460425 h 5035914"/>
              <a:gd name="connsiteX198" fmla="*/ 2711331 w 3497885"/>
              <a:gd name="connsiteY198" fmla="*/ 439696 h 5035914"/>
              <a:gd name="connsiteX199" fmla="*/ 2618371 w 3497885"/>
              <a:gd name="connsiteY199" fmla="*/ 403890 h 5035914"/>
              <a:gd name="connsiteX200" fmla="*/ 2100261 w 3497885"/>
              <a:gd name="connsiteY200" fmla="*/ 379 h 5035914"/>
              <a:gd name="connsiteX201" fmla="*/ 2195027 w 3497885"/>
              <a:gd name="connsiteY201" fmla="*/ 8152 h 5035914"/>
              <a:gd name="connsiteX202" fmla="*/ 2255325 w 3497885"/>
              <a:gd name="connsiteY202" fmla="*/ 12549 h 5035914"/>
              <a:gd name="connsiteX203" fmla="*/ 2275424 w 3497885"/>
              <a:gd name="connsiteY203" fmla="*/ 20715 h 5035914"/>
              <a:gd name="connsiteX204" fmla="*/ 2296152 w 3497885"/>
              <a:gd name="connsiteY204" fmla="*/ 36419 h 5035914"/>
              <a:gd name="connsiteX205" fmla="*/ 2372153 w 3497885"/>
              <a:gd name="connsiteY205" fmla="*/ 57148 h 5035914"/>
              <a:gd name="connsiteX206" fmla="*/ 2420518 w 3497885"/>
              <a:gd name="connsiteY206" fmla="*/ 72852 h 5035914"/>
              <a:gd name="connsiteX207" fmla="*/ 2501543 w 3497885"/>
              <a:gd name="connsiteY207" fmla="*/ 105517 h 5035914"/>
              <a:gd name="connsiteX208" fmla="*/ 2513477 w 3497885"/>
              <a:gd name="connsiteY208" fmla="*/ 113054 h 5035914"/>
              <a:gd name="connsiteX209" fmla="*/ 2566238 w 3497885"/>
              <a:gd name="connsiteY209" fmla="*/ 157653 h 5035914"/>
              <a:gd name="connsiteX210" fmla="*/ 2610206 w 3497885"/>
              <a:gd name="connsiteY210" fmla="*/ 210419 h 5035914"/>
              <a:gd name="connsiteX211" fmla="*/ 2651033 w 3497885"/>
              <a:gd name="connsiteY211" fmla="*/ 262556 h 5035914"/>
              <a:gd name="connsiteX212" fmla="*/ 2646636 w 3497885"/>
              <a:gd name="connsiteY212" fmla="*/ 331024 h 5035914"/>
              <a:gd name="connsiteX213" fmla="*/ 2626537 w 3497885"/>
              <a:gd name="connsiteY213" fmla="*/ 359292 h 5035914"/>
              <a:gd name="connsiteX214" fmla="*/ 2630305 w 3497885"/>
              <a:gd name="connsiteY214" fmla="*/ 367457 h 5035914"/>
              <a:gd name="connsiteX215" fmla="*/ 2727034 w 3497885"/>
              <a:gd name="connsiteY215" fmla="*/ 407659 h 5035914"/>
              <a:gd name="connsiteX216" fmla="*/ 2811828 w 3497885"/>
              <a:gd name="connsiteY216" fmla="*/ 456028 h 5035914"/>
              <a:gd name="connsiteX217" fmla="*/ 2884689 w 3497885"/>
              <a:gd name="connsiteY217" fmla="*/ 508793 h 5035914"/>
              <a:gd name="connsiteX218" fmla="*/ 2904788 w 3497885"/>
              <a:gd name="connsiteY218" fmla="*/ 536432 h 5035914"/>
              <a:gd name="connsiteX219" fmla="*/ 2916722 w 3497885"/>
              <a:gd name="connsiteY219" fmla="*/ 544598 h 5035914"/>
              <a:gd name="connsiteX220" fmla="*/ 2956921 w 3497885"/>
              <a:gd name="connsiteY220" fmla="*/ 597363 h 5035914"/>
              <a:gd name="connsiteX221" fmla="*/ 2956921 w 3497885"/>
              <a:gd name="connsiteY221" fmla="*/ 605529 h 5035914"/>
              <a:gd name="connsiteX222" fmla="*/ 2948756 w 3497885"/>
              <a:gd name="connsiteY222" fmla="*/ 617464 h 5035914"/>
              <a:gd name="connsiteX223" fmla="*/ 3009682 w 3497885"/>
              <a:gd name="connsiteY223" fmla="*/ 689702 h 5035914"/>
              <a:gd name="connsiteX224" fmla="*/ 3029782 w 3497885"/>
              <a:gd name="connsiteY224" fmla="*/ 714200 h 5035914"/>
              <a:gd name="connsiteX225" fmla="*/ 3098246 w 3497885"/>
              <a:gd name="connsiteY225" fmla="*/ 806539 h 5035914"/>
              <a:gd name="connsiteX226" fmla="*/ 3142213 w 3497885"/>
              <a:gd name="connsiteY226" fmla="*/ 895737 h 5035914"/>
              <a:gd name="connsiteX227" fmla="*/ 3178643 w 3497885"/>
              <a:gd name="connsiteY227" fmla="*/ 964206 h 5035914"/>
              <a:gd name="connsiteX228" fmla="*/ 3218842 w 3497885"/>
              <a:gd name="connsiteY228" fmla="*/ 1077274 h 5035914"/>
              <a:gd name="connsiteX229" fmla="*/ 3203139 w 3497885"/>
              <a:gd name="connsiteY229" fmla="*/ 1072877 h 5035914"/>
              <a:gd name="connsiteX230" fmla="*/ 3263438 w 3497885"/>
              <a:gd name="connsiteY230" fmla="*/ 1181548 h 5035914"/>
              <a:gd name="connsiteX231" fmla="*/ 3279769 w 3497885"/>
              <a:gd name="connsiteY231" fmla="*/ 1169613 h 5035914"/>
              <a:gd name="connsiteX232" fmla="*/ 3328133 w 3497885"/>
              <a:gd name="connsiteY232" fmla="*/ 1310948 h 5035914"/>
              <a:gd name="connsiteX233" fmla="*/ 3331901 w 3497885"/>
              <a:gd name="connsiteY233" fmla="*/ 1322883 h 5035914"/>
              <a:gd name="connsiteX234" fmla="*/ 3360166 w 3497885"/>
              <a:gd name="connsiteY234" fmla="*/ 1479922 h 5035914"/>
              <a:gd name="connsiteX235" fmla="*/ 3384663 w 3497885"/>
              <a:gd name="connsiteY235" fmla="*/ 1697892 h 5035914"/>
              <a:gd name="connsiteX236" fmla="*/ 3392828 w 3497885"/>
              <a:gd name="connsiteY236" fmla="*/ 1794628 h 5035914"/>
              <a:gd name="connsiteX237" fmla="*/ 3396597 w 3497885"/>
              <a:gd name="connsiteY237" fmla="*/ 1923400 h 5035914"/>
              <a:gd name="connsiteX238" fmla="*/ 3380266 w 3497885"/>
              <a:gd name="connsiteY238" fmla="*/ 1988100 h 5035914"/>
              <a:gd name="connsiteX239" fmla="*/ 3376497 w 3497885"/>
              <a:gd name="connsiteY239" fmla="*/ 2000035 h 5035914"/>
              <a:gd name="connsiteX240" fmla="*/ 3392828 w 3497885"/>
              <a:gd name="connsiteY240" fmla="*/ 2129435 h 5035914"/>
              <a:gd name="connsiteX241" fmla="*/ 3392828 w 3497885"/>
              <a:gd name="connsiteY241" fmla="*/ 2226172 h 5035914"/>
              <a:gd name="connsiteX242" fmla="*/ 3400365 w 3497885"/>
              <a:gd name="connsiteY242" fmla="*/ 2278308 h 5035914"/>
              <a:gd name="connsiteX243" fmla="*/ 3412927 w 3497885"/>
              <a:gd name="connsiteY243" fmla="*/ 2346777 h 5035914"/>
              <a:gd name="connsiteX244" fmla="*/ 3428630 w 3497885"/>
              <a:gd name="connsiteY244" fmla="*/ 2359341 h 5035914"/>
              <a:gd name="connsiteX245" fmla="*/ 3436796 w 3497885"/>
              <a:gd name="connsiteY245" fmla="*/ 2363110 h 5035914"/>
              <a:gd name="connsiteX246" fmla="*/ 3444961 w 3497885"/>
              <a:gd name="connsiteY246" fmla="*/ 2415246 h 5035914"/>
              <a:gd name="connsiteX247" fmla="*/ 3428630 w 3497885"/>
              <a:gd name="connsiteY247" fmla="*/ 2403312 h 5035914"/>
              <a:gd name="connsiteX248" fmla="*/ 3420464 w 3497885"/>
              <a:gd name="connsiteY248" fmla="*/ 2427810 h 5035914"/>
              <a:gd name="connsiteX249" fmla="*/ 3424862 w 3497885"/>
              <a:gd name="connsiteY249" fmla="*/ 2496279 h 5035914"/>
              <a:gd name="connsiteX250" fmla="*/ 3433027 w 3497885"/>
              <a:gd name="connsiteY250" fmla="*/ 2552813 h 5035914"/>
              <a:gd name="connsiteX251" fmla="*/ 3433027 w 3497885"/>
              <a:gd name="connsiteY251" fmla="*/ 2568517 h 5035914"/>
              <a:gd name="connsiteX252" fmla="*/ 3436796 w 3497885"/>
              <a:gd name="connsiteY252" fmla="*/ 2593015 h 5035914"/>
              <a:gd name="connsiteX253" fmla="*/ 3441192 w 3497885"/>
              <a:gd name="connsiteY253" fmla="*/ 2596784 h 5035914"/>
              <a:gd name="connsiteX254" fmla="*/ 3448730 w 3497885"/>
              <a:gd name="connsiteY254" fmla="*/ 2593015 h 5035914"/>
              <a:gd name="connsiteX255" fmla="*/ 3456895 w 3497885"/>
              <a:gd name="connsiteY255" fmla="*/ 2560979 h 5035914"/>
              <a:gd name="connsiteX256" fmla="*/ 3461292 w 3497885"/>
              <a:gd name="connsiteY256" fmla="*/ 2625051 h 5035914"/>
              <a:gd name="connsiteX257" fmla="*/ 3489556 w 3497885"/>
              <a:gd name="connsiteY257" fmla="*/ 2726184 h 5035914"/>
              <a:gd name="connsiteX258" fmla="*/ 3497094 w 3497885"/>
              <a:gd name="connsiteY258" fmla="*/ 2770155 h 5035914"/>
              <a:gd name="connsiteX259" fmla="*/ 3497094 w 3497885"/>
              <a:gd name="connsiteY259" fmla="*/ 2822920 h 5035914"/>
              <a:gd name="connsiteX260" fmla="*/ 3473226 w 3497885"/>
              <a:gd name="connsiteY260" fmla="*/ 2983728 h 5035914"/>
              <a:gd name="connsiteX261" fmla="*/ 3456895 w 3497885"/>
              <a:gd name="connsiteY261" fmla="*/ 3040262 h 5035914"/>
              <a:gd name="connsiteX262" fmla="*/ 3461292 w 3497885"/>
              <a:gd name="connsiteY262" fmla="*/ 3076695 h 5035914"/>
              <a:gd name="connsiteX263" fmla="*/ 3461292 w 3497885"/>
              <a:gd name="connsiteY263" fmla="*/ 3129460 h 5035914"/>
              <a:gd name="connsiteX264" fmla="*/ 3456895 w 3497885"/>
              <a:gd name="connsiteY264" fmla="*/ 3153330 h 5035914"/>
              <a:gd name="connsiteX265" fmla="*/ 3416696 w 3497885"/>
              <a:gd name="connsiteY265" fmla="*/ 3298434 h 5035914"/>
              <a:gd name="connsiteX266" fmla="*/ 3364563 w 3497885"/>
              <a:gd name="connsiteY266" fmla="*/ 3407105 h 5035914"/>
              <a:gd name="connsiteX267" fmla="*/ 3316199 w 3497885"/>
              <a:gd name="connsiteY267" fmla="*/ 3503841 h 5035914"/>
              <a:gd name="connsiteX268" fmla="*/ 3279769 w 3497885"/>
              <a:gd name="connsiteY268" fmla="*/ 3596808 h 5035914"/>
              <a:gd name="connsiteX269" fmla="*/ 3211305 w 3497885"/>
              <a:gd name="connsiteY269" fmla="*/ 3729977 h 5035914"/>
              <a:gd name="connsiteX270" fmla="*/ 3178643 w 3497885"/>
              <a:gd name="connsiteY270" fmla="*/ 3778345 h 5035914"/>
              <a:gd name="connsiteX271" fmla="*/ 3162940 w 3497885"/>
              <a:gd name="connsiteY271" fmla="*/ 3806612 h 5035914"/>
              <a:gd name="connsiteX272" fmla="*/ 3150378 w 3497885"/>
              <a:gd name="connsiteY272" fmla="*/ 3826713 h 5035914"/>
              <a:gd name="connsiteX273" fmla="*/ 3162940 w 3497885"/>
              <a:gd name="connsiteY273" fmla="*/ 3770179 h 5035914"/>
              <a:gd name="connsiteX274" fmla="*/ 3146610 w 3497885"/>
              <a:gd name="connsiteY274" fmla="*/ 3786511 h 5035914"/>
              <a:gd name="connsiteX275" fmla="*/ 3098246 w 3497885"/>
              <a:gd name="connsiteY275" fmla="*/ 3903349 h 5035914"/>
              <a:gd name="connsiteX276" fmla="*/ 3053650 w 3497885"/>
              <a:gd name="connsiteY276" fmla="*/ 3991919 h 5035914"/>
              <a:gd name="connsiteX277" fmla="*/ 2965087 w 3497885"/>
              <a:gd name="connsiteY277" fmla="*/ 4116922 h 5035914"/>
              <a:gd name="connsiteX278" fmla="*/ 2900392 w 3497885"/>
              <a:gd name="connsiteY278" fmla="*/ 4197326 h 5035914"/>
              <a:gd name="connsiteX279" fmla="*/ 2864590 w 3497885"/>
              <a:gd name="connsiteY279" fmla="*/ 4245694 h 5035914"/>
              <a:gd name="connsiteX280" fmla="*/ 2836324 w 3497885"/>
              <a:gd name="connsiteY280" fmla="*/ 4282127 h 5035914"/>
              <a:gd name="connsiteX281" fmla="*/ 2816225 w 3497885"/>
              <a:gd name="connsiteY281" fmla="*/ 4310394 h 5035914"/>
              <a:gd name="connsiteX282" fmla="*/ 2796126 w 3497885"/>
              <a:gd name="connsiteY282" fmla="*/ 4330495 h 5035914"/>
              <a:gd name="connsiteX283" fmla="*/ 2763464 w 3497885"/>
              <a:gd name="connsiteY283" fmla="*/ 4363159 h 5035914"/>
              <a:gd name="connsiteX284" fmla="*/ 2719496 w 3497885"/>
              <a:gd name="connsiteY284" fmla="*/ 4411527 h 5035914"/>
              <a:gd name="connsiteX285" fmla="*/ 2654802 w 3497885"/>
              <a:gd name="connsiteY285" fmla="*/ 4463664 h 5035914"/>
              <a:gd name="connsiteX286" fmla="*/ 2598272 w 3497885"/>
              <a:gd name="connsiteY286" fmla="*/ 4528364 h 5035914"/>
              <a:gd name="connsiteX287" fmla="*/ 2541742 w 3497885"/>
              <a:gd name="connsiteY287" fmla="*/ 4588667 h 5035914"/>
              <a:gd name="connsiteX288" fmla="*/ 2448782 w 3497885"/>
              <a:gd name="connsiteY288" fmla="*/ 4665302 h 5035914"/>
              <a:gd name="connsiteX289" fmla="*/ 2424914 w 3497885"/>
              <a:gd name="connsiteY289" fmla="*/ 4689800 h 5035914"/>
              <a:gd name="connsiteX290" fmla="*/ 2348285 w 3497885"/>
              <a:gd name="connsiteY290" fmla="*/ 4745706 h 5035914"/>
              <a:gd name="connsiteX291" fmla="*/ 2191258 w 3497885"/>
              <a:gd name="connsiteY291" fmla="*/ 4846839 h 5035914"/>
              <a:gd name="connsiteX292" fmla="*/ 2086364 w 3497885"/>
              <a:gd name="connsiteY292" fmla="*/ 4903373 h 5035914"/>
              <a:gd name="connsiteX293" fmla="*/ 2005966 w 3497885"/>
              <a:gd name="connsiteY293" fmla="*/ 4939178 h 5035914"/>
              <a:gd name="connsiteX294" fmla="*/ 1880344 w 3497885"/>
              <a:gd name="connsiteY294" fmla="*/ 4987546 h 5035914"/>
              <a:gd name="connsiteX295" fmla="*/ 1715152 w 3497885"/>
              <a:gd name="connsiteY295" fmla="*/ 5028376 h 5035914"/>
              <a:gd name="connsiteX296" fmla="*/ 1618423 w 3497885"/>
              <a:gd name="connsiteY296" fmla="*/ 5035914 h 5035914"/>
              <a:gd name="connsiteX297" fmla="*/ 1513530 w 3497885"/>
              <a:gd name="connsiteY297" fmla="*/ 5035914 h 5035914"/>
              <a:gd name="connsiteX298" fmla="*/ 1404867 w 3497885"/>
              <a:gd name="connsiteY298" fmla="*/ 5035914 h 5035914"/>
              <a:gd name="connsiteX299" fmla="*/ 1304370 w 3497885"/>
              <a:gd name="connsiteY299" fmla="*/ 5028376 h 5035914"/>
              <a:gd name="connsiteX300" fmla="*/ 1227740 w 3497885"/>
              <a:gd name="connsiteY300" fmla="*/ 5023979 h 5035914"/>
              <a:gd name="connsiteX301" fmla="*/ 1146714 w 3497885"/>
              <a:gd name="connsiteY301" fmla="*/ 5003878 h 5035914"/>
              <a:gd name="connsiteX302" fmla="*/ 1017952 w 3497885"/>
              <a:gd name="connsiteY302" fmla="*/ 4955510 h 5035914"/>
              <a:gd name="connsiteX303" fmla="*/ 868463 w 3497885"/>
              <a:gd name="connsiteY303" fmla="*/ 4875106 h 5035914"/>
              <a:gd name="connsiteX304" fmla="*/ 739700 w 3497885"/>
              <a:gd name="connsiteY304" fmla="*/ 4786536 h 5035914"/>
              <a:gd name="connsiteX305" fmla="*/ 707667 w 3497885"/>
              <a:gd name="connsiteY305" fmla="*/ 4758269 h 5035914"/>
              <a:gd name="connsiteX306" fmla="*/ 521747 w 3497885"/>
              <a:gd name="connsiteY306" fmla="*/ 4592436 h 5035914"/>
              <a:gd name="connsiteX307" fmla="*/ 409316 w 3497885"/>
              <a:gd name="connsiteY307" fmla="*/ 4451729 h 5035914"/>
              <a:gd name="connsiteX308" fmla="*/ 332687 w 3497885"/>
              <a:gd name="connsiteY308" fmla="*/ 4346827 h 5035914"/>
              <a:gd name="connsiteX309" fmla="*/ 308191 w 3497885"/>
              <a:gd name="connsiteY309" fmla="*/ 4306625 h 5035914"/>
              <a:gd name="connsiteX310" fmla="*/ 279926 w 3497885"/>
              <a:gd name="connsiteY310" fmla="*/ 4262026 h 5035914"/>
              <a:gd name="connsiteX311" fmla="*/ 227793 w 3497885"/>
              <a:gd name="connsiteY311" fmla="*/ 4165290 h 5035914"/>
              <a:gd name="connsiteX312" fmla="*/ 134833 w 3497885"/>
              <a:gd name="connsiteY312" fmla="*/ 3979984 h 5035914"/>
              <a:gd name="connsiteX313" fmla="*/ 134833 w 3497885"/>
              <a:gd name="connsiteY313" fmla="*/ 3968049 h 5035914"/>
              <a:gd name="connsiteX314" fmla="*/ 159329 w 3497885"/>
              <a:gd name="connsiteY314" fmla="*/ 4003854 h 5035914"/>
              <a:gd name="connsiteX315" fmla="*/ 146767 w 3497885"/>
              <a:gd name="connsiteY315" fmla="*/ 3963652 h 5035914"/>
              <a:gd name="connsiteX316" fmla="*/ 102799 w 3497885"/>
              <a:gd name="connsiteY316" fmla="*/ 3878850 h 5035914"/>
              <a:gd name="connsiteX317" fmla="*/ 94634 w 3497885"/>
              <a:gd name="connsiteY317" fmla="*/ 3818547 h 5035914"/>
              <a:gd name="connsiteX318" fmla="*/ 102799 w 3497885"/>
              <a:gd name="connsiteY318" fmla="*/ 3806612 h 5035914"/>
              <a:gd name="connsiteX319" fmla="*/ 119131 w 3497885"/>
              <a:gd name="connsiteY319" fmla="*/ 3814779 h 5035914"/>
              <a:gd name="connsiteX320" fmla="*/ 139230 w 3497885"/>
              <a:gd name="connsiteY320" fmla="*/ 3871313 h 5035914"/>
              <a:gd name="connsiteX321" fmla="*/ 151164 w 3497885"/>
              <a:gd name="connsiteY321" fmla="*/ 3907117 h 5035914"/>
              <a:gd name="connsiteX322" fmla="*/ 171263 w 3497885"/>
              <a:gd name="connsiteY322" fmla="*/ 3947948 h 5035914"/>
              <a:gd name="connsiteX323" fmla="*/ 199528 w 3497885"/>
              <a:gd name="connsiteY323" fmla="*/ 4040287 h 5035914"/>
              <a:gd name="connsiteX324" fmla="*/ 231562 w 3497885"/>
              <a:gd name="connsiteY324" fmla="*/ 4104987 h 5035914"/>
              <a:gd name="connsiteX325" fmla="*/ 247892 w 3497885"/>
              <a:gd name="connsiteY325" fmla="*/ 4133254 h 5035914"/>
              <a:gd name="connsiteX326" fmla="*/ 288091 w 3497885"/>
              <a:gd name="connsiteY326" fmla="*/ 4213658 h 5035914"/>
              <a:gd name="connsiteX327" fmla="*/ 344621 w 3497885"/>
              <a:gd name="connsiteY327" fmla="*/ 4310394 h 5035914"/>
              <a:gd name="connsiteX328" fmla="*/ 356555 w 3497885"/>
              <a:gd name="connsiteY328" fmla="*/ 4318560 h 5035914"/>
              <a:gd name="connsiteX329" fmla="*/ 344621 w 3497885"/>
              <a:gd name="connsiteY329" fmla="*/ 4270192 h 5035914"/>
              <a:gd name="connsiteX330" fmla="*/ 328290 w 3497885"/>
              <a:gd name="connsiteY330" fmla="*/ 4229990 h 5035914"/>
              <a:gd name="connsiteX331" fmla="*/ 324522 w 3497885"/>
              <a:gd name="connsiteY331" fmla="*/ 4221824 h 5035914"/>
              <a:gd name="connsiteX332" fmla="*/ 300025 w 3497885"/>
              <a:gd name="connsiteY332" fmla="*/ 4185391 h 5035914"/>
              <a:gd name="connsiteX333" fmla="*/ 291860 w 3497885"/>
              <a:gd name="connsiteY333" fmla="*/ 4173456 h 5035914"/>
              <a:gd name="connsiteX334" fmla="*/ 264223 w 3497885"/>
              <a:gd name="connsiteY334" fmla="*/ 4125088 h 5035914"/>
              <a:gd name="connsiteX335" fmla="*/ 251661 w 3497885"/>
              <a:gd name="connsiteY335" fmla="*/ 4104987 h 5035914"/>
              <a:gd name="connsiteX336" fmla="*/ 227793 w 3497885"/>
              <a:gd name="connsiteY336" fmla="*/ 4032121 h 5035914"/>
              <a:gd name="connsiteX337" fmla="*/ 211462 w 3497885"/>
              <a:gd name="connsiteY337" fmla="*/ 3976215 h 5035914"/>
              <a:gd name="connsiteX338" fmla="*/ 199528 w 3497885"/>
              <a:gd name="connsiteY338" fmla="*/ 3931616 h 5035914"/>
              <a:gd name="connsiteX339" fmla="*/ 159329 w 3497885"/>
              <a:gd name="connsiteY339" fmla="*/ 3798446 h 5035914"/>
              <a:gd name="connsiteX340" fmla="*/ 159329 w 3497885"/>
              <a:gd name="connsiteY340" fmla="*/ 3782114 h 5035914"/>
              <a:gd name="connsiteX341" fmla="*/ 106568 w 3497885"/>
              <a:gd name="connsiteY341" fmla="*/ 3483740 h 5035914"/>
              <a:gd name="connsiteX342" fmla="*/ 70766 w 3497885"/>
              <a:gd name="connsiteY342" fmla="*/ 3218030 h 5035914"/>
              <a:gd name="connsiteX343" fmla="*/ 78303 w 3497885"/>
              <a:gd name="connsiteY343" fmla="*/ 3165265 h 5035914"/>
              <a:gd name="connsiteX344" fmla="*/ 82700 w 3497885"/>
              <a:gd name="connsiteY344" fmla="*/ 3149561 h 5035914"/>
              <a:gd name="connsiteX345" fmla="*/ 74535 w 3497885"/>
              <a:gd name="connsiteY345" fmla="*/ 3008226 h 5035914"/>
              <a:gd name="connsiteX346" fmla="*/ 78303 w 3497885"/>
              <a:gd name="connsiteY346" fmla="*/ 2798422 h 5035914"/>
              <a:gd name="connsiteX347" fmla="*/ 86469 w 3497885"/>
              <a:gd name="connsiteY347" fmla="*/ 2709852 h 5035914"/>
              <a:gd name="connsiteX348" fmla="*/ 86469 w 3497885"/>
              <a:gd name="connsiteY348" fmla="*/ 2706083 h 5035914"/>
              <a:gd name="connsiteX349" fmla="*/ 102799 w 3497885"/>
              <a:gd name="connsiteY349" fmla="*/ 2528315 h 5035914"/>
              <a:gd name="connsiteX350" fmla="*/ 98403 w 3497885"/>
              <a:gd name="connsiteY350" fmla="*/ 2504445 h 5035914"/>
              <a:gd name="connsiteX351" fmla="*/ 86469 w 3497885"/>
              <a:gd name="connsiteY351" fmla="*/ 2524546 h 5035914"/>
              <a:gd name="connsiteX352" fmla="*/ 70766 w 3497885"/>
              <a:gd name="connsiteY352" fmla="*/ 2621282 h 5035914"/>
              <a:gd name="connsiteX353" fmla="*/ 62601 w 3497885"/>
              <a:gd name="connsiteY353" fmla="*/ 2653318 h 5035914"/>
              <a:gd name="connsiteX354" fmla="*/ 58204 w 3497885"/>
              <a:gd name="connsiteY354" fmla="*/ 2673419 h 5035914"/>
              <a:gd name="connsiteX355" fmla="*/ 54435 w 3497885"/>
              <a:gd name="connsiteY355" fmla="*/ 2794653 h 5035914"/>
              <a:gd name="connsiteX356" fmla="*/ 50039 w 3497885"/>
              <a:gd name="connsiteY356" fmla="*/ 2851187 h 5035914"/>
              <a:gd name="connsiteX357" fmla="*/ 54435 w 3497885"/>
              <a:gd name="connsiteY357" fmla="*/ 2955461 h 5035914"/>
              <a:gd name="connsiteX358" fmla="*/ 54435 w 3497885"/>
              <a:gd name="connsiteY358" fmla="*/ 2963627 h 5035914"/>
              <a:gd name="connsiteX359" fmla="*/ 50039 w 3497885"/>
              <a:gd name="connsiteY359" fmla="*/ 3108731 h 5035914"/>
              <a:gd name="connsiteX360" fmla="*/ 54435 w 3497885"/>
              <a:gd name="connsiteY360" fmla="*/ 3153330 h 5035914"/>
              <a:gd name="connsiteX361" fmla="*/ 46270 w 3497885"/>
              <a:gd name="connsiteY361" fmla="*/ 3161496 h 5035914"/>
              <a:gd name="connsiteX362" fmla="*/ 38104 w 3497885"/>
              <a:gd name="connsiteY362" fmla="*/ 3153330 h 5035914"/>
              <a:gd name="connsiteX363" fmla="*/ 26170 w 3497885"/>
              <a:gd name="connsiteY363" fmla="*/ 3133229 h 5035914"/>
              <a:gd name="connsiteX364" fmla="*/ 1674 w 3497885"/>
              <a:gd name="connsiteY364" fmla="*/ 3084861 h 5035914"/>
              <a:gd name="connsiteX365" fmla="*/ 1674 w 3497885"/>
              <a:gd name="connsiteY365" fmla="*/ 2947923 h 5035914"/>
              <a:gd name="connsiteX366" fmla="*/ 1674 w 3497885"/>
              <a:gd name="connsiteY366" fmla="*/ 2935360 h 5035914"/>
              <a:gd name="connsiteX367" fmla="*/ 14236 w 3497885"/>
              <a:gd name="connsiteY367" fmla="*/ 2802819 h 5035914"/>
              <a:gd name="connsiteX368" fmla="*/ 14236 w 3497885"/>
              <a:gd name="connsiteY368" fmla="*/ 2746285 h 5035914"/>
              <a:gd name="connsiteX369" fmla="*/ 22402 w 3497885"/>
              <a:gd name="connsiteY369" fmla="*/ 2693520 h 5035914"/>
              <a:gd name="connsiteX370" fmla="*/ 29939 w 3497885"/>
              <a:gd name="connsiteY370" fmla="*/ 2649549 h 5035914"/>
              <a:gd name="connsiteX371" fmla="*/ 50039 w 3497885"/>
              <a:gd name="connsiteY371" fmla="*/ 2593015 h 5035914"/>
              <a:gd name="connsiteX372" fmla="*/ 50039 w 3497885"/>
              <a:gd name="connsiteY372" fmla="*/ 2556582 h 5035914"/>
              <a:gd name="connsiteX373" fmla="*/ 54435 w 3497885"/>
              <a:gd name="connsiteY373" fmla="*/ 2532712 h 5035914"/>
              <a:gd name="connsiteX374" fmla="*/ 58204 w 3497885"/>
              <a:gd name="connsiteY374" fmla="*/ 2520149 h 5035914"/>
              <a:gd name="connsiteX375" fmla="*/ 58204 w 3497885"/>
              <a:gd name="connsiteY375" fmla="*/ 2443514 h 5035914"/>
              <a:gd name="connsiteX376" fmla="*/ 82700 w 3497885"/>
              <a:gd name="connsiteY376" fmla="*/ 2322908 h 5035914"/>
              <a:gd name="connsiteX377" fmla="*/ 98403 w 3497885"/>
              <a:gd name="connsiteY377" fmla="*/ 2282706 h 5035914"/>
              <a:gd name="connsiteX378" fmla="*/ 102799 w 3497885"/>
              <a:gd name="connsiteY378" fmla="*/ 2266373 h 5035914"/>
              <a:gd name="connsiteX379" fmla="*/ 106568 w 3497885"/>
              <a:gd name="connsiteY379" fmla="*/ 2213608 h 5035914"/>
              <a:gd name="connsiteX380" fmla="*/ 122899 w 3497885"/>
              <a:gd name="connsiteY380" fmla="*/ 2141370 h 5035914"/>
              <a:gd name="connsiteX381" fmla="*/ 151164 w 3497885"/>
              <a:gd name="connsiteY381" fmla="*/ 2032699 h 5035914"/>
              <a:gd name="connsiteX382" fmla="*/ 179429 w 3497885"/>
              <a:gd name="connsiteY382" fmla="*/ 1923400 h 5035914"/>
              <a:gd name="connsiteX383" fmla="*/ 215859 w 3497885"/>
              <a:gd name="connsiteY383" fmla="*/ 1802794 h 5035914"/>
              <a:gd name="connsiteX384" fmla="*/ 264223 w 3497885"/>
              <a:gd name="connsiteY384" fmla="*/ 1649524 h 5035914"/>
              <a:gd name="connsiteX385" fmla="*/ 308191 w 3497885"/>
              <a:gd name="connsiteY385" fmla="*/ 1552788 h 5035914"/>
              <a:gd name="connsiteX386" fmla="*/ 320125 w 3497885"/>
              <a:gd name="connsiteY386" fmla="*/ 1520124 h 5035914"/>
              <a:gd name="connsiteX387" fmla="*/ 328290 w 3497885"/>
              <a:gd name="connsiteY387" fmla="*/ 1500023 h 5035914"/>
              <a:gd name="connsiteX388" fmla="*/ 384820 w 3497885"/>
              <a:gd name="connsiteY388" fmla="*/ 1371251 h 5035914"/>
              <a:gd name="connsiteX389" fmla="*/ 421250 w 3497885"/>
              <a:gd name="connsiteY389" fmla="*/ 1299013 h 5035914"/>
              <a:gd name="connsiteX390" fmla="*/ 441350 w 3497885"/>
              <a:gd name="connsiteY390" fmla="*/ 1278284 h 5035914"/>
              <a:gd name="connsiteX391" fmla="*/ 481548 w 3497885"/>
              <a:gd name="connsiteY391" fmla="*/ 1234313 h 5035914"/>
              <a:gd name="connsiteX392" fmla="*/ 663072 w 3497885"/>
              <a:gd name="connsiteY392" fmla="*/ 984307 h 5035914"/>
              <a:gd name="connsiteX393" fmla="*/ 791834 w 3497885"/>
              <a:gd name="connsiteY393" fmla="*/ 839203 h 5035914"/>
              <a:gd name="connsiteX394" fmla="*/ 812561 w 3497885"/>
              <a:gd name="connsiteY394" fmla="*/ 814705 h 5035914"/>
              <a:gd name="connsiteX395" fmla="*/ 824495 w 3497885"/>
              <a:gd name="connsiteY395" fmla="*/ 814705 h 5035914"/>
              <a:gd name="connsiteX396" fmla="*/ 844595 w 3497885"/>
              <a:gd name="connsiteY396" fmla="*/ 814705 h 5035914"/>
              <a:gd name="connsiteX397" fmla="*/ 1009787 w 3497885"/>
              <a:gd name="connsiteY397" fmla="*/ 669601 h 5035914"/>
              <a:gd name="connsiteX398" fmla="*/ 1118450 w 3497885"/>
              <a:gd name="connsiteY398" fmla="*/ 577262 h 5035914"/>
              <a:gd name="connsiteX399" fmla="*/ 1146714 w 3497885"/>
              <a:gd name="connsiteY399" fmla="*/ 532663 h 5035914"/>
              <a:gd name="connsiteX400" fmla="*/ 1163045 w 3497885"/>
              <a:gd name="connsiteY400" fmla="*/ 512562 h 5035914"/>
              <a:gd name="connsiteX401" fmla="*/ 1296204 w 3497885"/>
              <a:gd name="connsiteY401" fmla="*/ 415826 h 5035914"/>
              <a:gd name="connsiteX402" fmla="*/ 1320072 w 3497885"/>
              <a:gd name="connsiteY402" fmla="*/ 391327 h 5035914"/>
              <a:gd name="connsiteX403" fmla="*/ 1291807 w 3497885"/>
              <a:gd name="connsiteY403" fmla="*/ 395725 h 5035914"/>
              <a:gd name="connsiteX404" fmla="*/ 1235906 w 3497885"/>
              <a:gd name="connsiteY404" fmla="*/ 419595 h 5035914"/>
              <a:gd name="connsiteX405" fmla="*/ 1186913 w 3497885"/>
              <a:gd name="connsiteY405" fmla="*/ 435927 h 5035914"/>
              <a:gd name="connsiteX406" fmla="*/ 1166814 w 3497885"/>
              <a:gd name="connsiteY406" fmla="*/ 447861 h 5035914"/>
              <a:gd name="connsiteX407" fmla="*/ 1151111 w 3497885"/>
              <a:gd name="connsiteY407" fmla="*/ 447861 h 5035914"/>
              <a:gd name="connsiteX408" fmla="*/ 1158649 w 3497885"/>
              <a:gd name="connsiteY408" fmla="*/ 435927 h 5035914"/>
              <a:gd name="connsiteX409" fmla="*/ 1251608 w 3497885"/>
              <a:gd name="connsiteY409" fmla="*/ 383790 h 5035914"/>
              <a:gd name="connsiteX410" fmla="*/ 1445066 w 3497885"/>
              <a:gd name="connsiteY410" fmla="*/ 270721 h 5035914"/>
              <a:gd name="connsiteX411" fmla="*/ 1594555 w 3497885"/>
              <a:gd name="connsiteY411" fmla="*/ 194087 h 5035914"/>
              <a:gd name="connsiteX412" fmla="*/ 1686888 w 3497885"/>
              <a:gd name="connsiteY412" fmla="*/ 149487 h 5035914"/>
              <a:gd name="connsiteX413" fmla="*/ 1735252 w 3497885"/>
              <a:gd name="connsiteY413" fmla="*/ 133784 h 5035914"/>
              <a:gd name="connsiteX414" fmla="*/ 1759748 w 3497885"/>
              <a:gd name="connsiteY414" fmla="*/ 113054 h 5035914"/>
              <a:gd name="connsiteX415" fmla="*/ 1727086 w 3497885"/>
              <a:gd name="connsiteY415" fmla="*/ 109286 h 5035914"/>
              <a:gd name="connsiteX416" fmla="*/ 1683119 w 3497885"/>
              <a:gd name="connsiteY416" fmla="*/ 121220 h 5035914"/>
              <a:gd name="connsiteX417" fmla="*/ 1663019 w 3497885"/>
              <a:gd name="connsiteY417" fmla="*/ 117451 h 5035914"/>
              <a:gd name="connsiteX418" fmla="*/ 1686888 w 3497885"/>
              <a:gd name="connsiteY418" fmla="*/ 97350 h 5035914"/>
              <a:gd name="connsiteX419" fmla="*/ 1776079 w 3497885"/>
              <a:gd name="connsiteY419" fmla="*/ 72852 h 5035914"/>
              <a:gd name="connsiteX420" fmla="*/ 1820046 w 3497885"/>
              <a:gd name="connsiteY420" fmla="*/ 64686 h 5035914"/>
              <a:gd name="connsiteX421" fmla="*/ 1888510 w 3497885"/>
              <a:gd name="connsiteY421" fmla="*/ 44585 h 5035914"/>
              <a:gd name="connsiteX422" fmla="*/ 1929337 w 3497885"/>
              <a:gd name="connsiteY422" fmla="*/ 28881 h 5035914"/>
              <a:gd name="connsiteX423" fmla="*/ 2005966 w 3497885"/>
              <a:gd name="connsiteY423" fmla="*/ 4383 h 5035914"/>
              <a:gd name="connsiteX424" fmla="*/ 2100261 w 3497885"/>
              <a:gd name="connsiteY424" fmla="*/ 379 h 5035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3497885" h="5035914">
                <a:moveTo>
                  <a:pt x="429415" y="4435397"/>
                </a:moveTo>
                <a:cubicBezTo>
                  <a:pt x="437581" y="4455498"/>
                  <a:pt x="453283" y="4467433"/>
                  <a:pt x="453283" y="4483765"/>
                </a:cubicBezTo>
                <a:cubicBezTo>
                  <a:pt x="453283" y="4503866"/>
                  <a:pt x="469614" y="4508263"/>
                  <a:pt x="485945" y="4515801"/>
                </a:cubicBezTo>
                <a:cubicBezTo>
                  <a:pt x="477780" y="4500097"/>
                  <a:pt x="465218" y="4488162"/>
                  <a:pt x="461449" y="4471830"/>
                </a:cubicBezTo>
                <a:cubicBezTo>
                  <a:pt x="457680" y="4455498"/>
                  <a:pt x="445118" y="4447332"/>
                  <a:pt x="429415" y="4435397"/>
                </a:cubicBezTo>
                <a:close/>
                <a:moveTo>
                  <a:pt x="159329" y="3116897"/>
                </a:moveTo>
                <a:cubicBezTo>
                  <a:pt x="154932" y="3125063"/>
                  <a:pt x="159329" y="3133229"/>
                  <a:pt x="159329" y="3141395"/>
                </a:cubicBezTo>
                <a:cubicBezTo>
                  <a:pt x="171263" y="3181597"/>
                  <a:pt x="175032" y="3226196"/>
                  <a:pt x="171263" y="3266398"/>
                </a:cubicBezTo>
                <a:cubicBezTo>
                  <a:pt x="167495" y="3294665"/>
                  <a:pt x="167495" y="3318535"/>
                  <a:pt x="175032" y="3346802"/>
                </a:cubicBezTo>
                <a:cubicBezTo>
                  <a:pt x="175032" y="3351199"/>
                  <a:pt x="171263" y="3363134"/>
                  <a:pt x="187594" y="3363134"/>
                </a:cubicBezTo>
                <a:cubicBezTo>
                  <a:pt x="187594" y="3351199"/>
                  <a:pt x="187594" y="3338636"/>
                  <a:pt x="187594" y="3326701"/>
                </a:cubicBezTo>
                <a:cubicBezTo>
                  <a:pt x="183197" y="3270167"/>
                  <a:pt x="183197" y="3213633"/>
                  <a:pt x="179429" y="3161496"/>
                </a:cubicBezTo>
                <a:cubicBezTo>
                  <a:pt x="179429" y="3141395"/>
                  <a:pt x="175032" y="3129460"/>
                  <a:pt x="159329" y="3116897"/>
                </a:cubicBezTo>
                <a:close/>
                <a:moveTo>
                  <a:pt x="131065" y="2318510"/>
                </a:moveTo>
                <a:cubicBezTo>
                  <a:pt x="126667" y="2351175"/>
                  <a:pt x="110965" y="2383211"/>
                  <a:pt x="119131" y="2419644"/>
                </a:cubicBezTo>
                <a:cubicBezTo>
                  <a:pt x="122899" y="2387608"/>
                  <a:pt x="131065" y="2351175"/>
                  <a:pt x="139230" y="2318510"/>
                </a:cubicBezTo>
                <a:cubicBezTo>
                  <a:pt x="134833" y="2318510"/>
                  <a:pt x="131065" y="2318510"/>
                  <a:pt x="131065" y="2318510"/>
                </a:cubicBezTo>
                <a:close/>
                <a:moveTo>
                  <a:pt x="441350" y="1814729"/>
                </a:moveTo>
                <a:cubicBezTo>
                  <a:pt x="425019" y="1842996"/>
                  <a:pt x="416854" y="1879429"/>
                  <a:pt x="413085" y="1915862"/>
                </a:cubicBezTo>
                <a:cubicBezTo>
                  <a:pt x="425019" y="1879429"/>
                  <a:pt x="433184" y="1847393"/>
                  <a:pt x="441350" y="1814729"/>
                </a:cubicBezTo>
                <a:close/>
                <a:moveTo>
                  <a:pt x="485945" y="1609322"/>
                </a:moveTo>
                <a:cubicBezTo>
                  <a:pt x="481548" y="1629423"/>
                  <a:pt x="473383" y="1645755"/>
                  <a:pt x="465218" y="1661459"/>
                </a:cubicBezTo>
                <a:cubicBezTo>
                  <a:pt x="449515" y="1706058"/>
                  <a:pt x="429415" y="1746260"/>
                  <a:pt x="409316" y="1786462"/>
                </a:cubicBezTo>
                <a:cubicBezTo>
                  <a:pt x="404919" y="1790859"/>
                  <a:pt x="401150" y="1794628"/>
                  <a:pt x="396754" y="1799025"/>
                </a:cubicBezTo>
                <a:cubicBezTo>
                  <a:pt x="376655" y="1799025"/>
                  <a:pt x="376655" y="1810960"/>
                  <a:pt x="372886" y="1822895"/>
                </a:cubicBezTo>
                <a:cubicBezTo>
                  <a:pt x="368489" y="1842996"/>
                  <a:pt x="368489" y="1863097"/>
                  <a:pt x="356555" y="1883198"/>
                </a:cubicBezTo>
                <a:cubicBezTo>
                  <a:pt x="348390" y="1899530"/>
                  <a:pt x="340224" y="1919631"/>
                  <a:pt x="332687" y="1939732"/>
                </a:cubicBezTo>
                <a:cubicBezTo>
                  <a:pt x="328290" y="1951667"/>
                  <a:pt x="328290" y="1967999"/>
                  <a:pt x="320125" y="1979934"/>
                </a:cubicBezTo>
                <a:cubicBezTo>
                  <a:pt x="300025" y="2012598"/>
                  <a:pt x="304422" y="2052800"/>
                  <a:pt x="291860" y="2089233"/>
                </a:cubicBezTo>
                <a:cubicBezTo>
                  <a:pt x="304422" y="2084836"/>
                  <a:pt x="324522" y="2084836"/>
                  <a:pt x="312587" y="2060966"/>
                </a:cubicBezTo>
                <a:cubicBezTo>
                  <a:pt x="308191" y="2060966"/>
                  <a:pt x="312587" y="2052800"/>
                  <a:pt x="316356" y="2052800"/>
                </a:cubicBezTo>
                <a:cubicBezTo>
                  <a:pt x="328290" y="2044634"/>
                  <a:pt x="328290" y="2028302"/>
                  <a:pt x="332687" y="2016367"/>
                </a:cubicBezTo>
                <a:cubicBezTo>
                  <a:pt x="340224" y="1984331"/>
                  <a:pt x="348390" y="1951667"/>
                  <a:pt x="356555" y="1919631"/>
                </a:cubicBezTo>
                <a:cubicBezTo>
                  <a:pt x="356555" y="1911465"/>
                  <a:pt x="356555" y="1899530"/>
                  <a:pt x="364720" y="1891364"/>
                </a:cubicBezTo>
                <a:cubicBezTo>
                  <a:pt x="376655" y="1887595"/>
                  <a:pt x="384820" y="1899530"/>
                  <a:pt x="392985" y="1891364"/>
                </a:cubicBezTo>
                <a:cubicBezTo>
                  <a:pt x="396754" y="1867494"/>
                  <a:pt x="409316" y="1842996"/>
                  <a:pt x="421250" y="1819126"/>
                </a:cubicBezTo>
                <a:cubicBezTo>
                  <a:pt x="425019" y="1810960"/>
                  <a:pt x="425019" y="1799025"/>
                  <a:pt x="433184" y="1794628"/>
                </a:cubicBezTo>
                <a:cubicBezTo>
                  <a:pt x="449515" y="1790859"/>
                  <a:pt x="449515" y="1778296"/>
                  <a:pt x="449515" y="1766361"/>
                </a:cubicBezTo>
                <a:cubicBezTo>
                  <a:pt x="449515" y="1754426"/>
                  <a:pt x="457680" y="1742491"/>
                  <a:pt x="461449" y="1729928"/>
                </a:cubicBezTo>
                <a:cubicBezTo>
                  <a:pt x="473383" y="1701661"/>
                  <a:pt x="481548" y="1677791"/>
                  <a:pt x="489714" y="1649524"/>
                </a:cubicBezTo>
                <a:cubicBezTo>
                  <a:pt x="493482" y="1637589"/>
                  <a:pt x="493482" y="1625026"/>
                  <a:pt x="493482" y="1613091"/>
                </a:cubicBezTo>
                <a:cubicBezTo>
                  <a:pt x="489714" y="1613091"/>
                  <a:pt x="489714" y="1613091"/>
                  <a:pt x="485945" y="1609322"/>
                </a:cubicBezTo>
                <a:close/>
                <a:moveTo>
                  <a:pt x="1070086" y="726135"/>
                </a:moveTo>
                <a:cubicBezTo>
                  <a:pt x="1049986" y="729904"/>
                  <a:pt x="1029887" y="738070"/>
                  <a:pt x="1013556" y="750633"/>
                </a:cubicBezTo>
                <a:cubicBezTo>
                  <a:pt x="989688" y="766337"/>
                  <a:pt x="969588" y="790835"/>
                  <a:pt x="945092" y="806539"/>
                </a:cubicBezTo>
                <a:cubicBezTo>
                  <a:pt x="933158" y="814705"/>
                  <a:pt x="921224" y="827268"/>
                  <a:pt x="921224" y="842972"/>
                </a:cubicBezTo>
                <a:cubicBezTo>
                  <a:pt x="921224" y="859304"/>
                  <a:pt x="909290" y="867470"/>
                  <a:pt x="896727" y="875636"/>
                </a:cubicBezTo>
                <a:cubicBezTo>
                  <a:pt x="888562" y="879405"/>
                  <a:pt x="884794" y="883174"/>
                  <a:pt x="876628" y="875636"/>
                </a:cubicBezTo>
                <a:cubicBezTo>
                  <a:pt x="872860" y="871239"/>
                  <a:pt x="881025" y="867470"/>
                  <a:pt x="884794" y="859304"/>
                </a:cubicBezTo>
                <a:cubicBezTo>
                  <a:pt x="896727" y="847369"/>
                  <a:pt x="909290" y="834806"/>
                  <a:pt x="916827" y="819102"/>
                </a:cubicBezTo>
                <a:cubicBezTo>
                  <a:pt x="916827" y="814705"/>
                  <a:pt x="916827" y="814705"/>
                  <a:pt x="913058" y="814705"/>
                </a:cubicBezTo>
                <a:cubicBezTo>
                  <a:pt x="901125" y="827268"/>
                  <a:pt x="888562" y="839203"/>
                  <a:pt x="872860" y="851138"/>
                </a:cubicBezTo>
                <a:cubicBezTo>
                  <a:pt x="852760" y="867470"/>
                  <a:pt x="836429" y="887571"/>
                  <a:pt x="808164" y="891340"/>
                </a:cubicBezTo>
                <a:cubicBezTo>
                  <a:pt x="799999" y="891340"/>
                  <a:pt x="791834" y="899506"/>
                  <a:pt x="791834" y="907672"/>
                </a:cubicBezTo>
                <a:cubicBezTo>
                  <a:pt x="788065" y="915838"/>
                  <a:pt x="779899" y="924004"/>
                  <a:pt x="767965" y="927773"/>
                </a:cubicBezTo>
                <a:cubicBezTo>
                  <a:pt x="759800" y="927773"/>
                  <a:pt x="756031" y="935939"/>
                  <a:pt x="751635" y="944105"/>
                </a:cubicBezTo>
                <a:cubicBezTo>
                  <a:pt x="723370" y="972372"/>
                  <a:pt x="695105" y="1004408"/>
                  <a:pt x="671237" y="1036444"/>
                </a:cubicBezTo>
                <a:cubicBezTo>
                  <a:pt x="654906" y="1060942"/>
                  <a:pt x="634807" y="1081043"/>
                  <a:pt x="619104" y="1105541"/>
                </a:cubicBezTo>
                <a:cubicBezTo>
                  <a:pt x="582674" y="1165844"/>
                  <a:pt x="534310" y="1222378"/>
                  <a:pt x="506045" y="1290847"/>
                </a:cubicBezTo>
                <a:cubicBezTo>
                  <a:pt x="501648" y="1299013"/>
                  <a:pt x="493482" y="1302782"/>
                  <a:pt x="489714" y="1306551"/>
                </a:cubicBezTo>
                <a:cubicBezTo>
                  <a:pt x="477780" y="1319114"/>
                  <a:pt x="473383" y="1331049"/>
                  <a:pt x="465218" y="1342984"/>
                </a:cubicBezTo>
                <a:cubicBezTo>
                  <a:pt x="457680" y="1375020"/>
                  <a:pt x="445118" y="1403287"/>
                  <a:pt x="425019" y="1431554"/>
                </a:cubicBezTo>
                <a:cubicBezTo>
                  <a:pt x="416854" y="1439720"/>
                  <a:pt x="413085" y="1444117"/>
                  <a:pt x="409316" y="1451655"/>
                </a:cubicBezTo>
                <a:cubicBezTo>
                  <a:pt x="404919" y="1479922"/>
                  <a:pt x="388589" y="1500023"/>
                  <a:pt x="381051" y="1524521"/>
                </a:cubicBezTo>
                <a:cubicBezTo>
                  <a:pt x="348390" y="1601156"/>
                  <a:pt x="320125" y="1677791"/>
                  <a:pt x="300025" y="1754426"/>
                </a:cubicBezTo>
                <a:cubicBezTo>
                  <a:pt x="296257" y="1774527"/>
                  <a:pt x="288091" y="1794628"/>
                  <a:pt x="279926" y="1814729"/>
                </a:cubicBezTo>
                <a:cubicBezTo>
                  <a:pt x="291860" y="1814729"/>
                  <a:pt x="291860" y="1810960"/>
                  <a:pt x="291860" y="1806563"/>
                </a:cubicBezTo>
                <a:cubicBezTo>
                  <a:pt x="300025" y="1778296"/>
                  <a:pt x="320125" y="1754426"/>
                  <a:pt x="332687" y="1726159"/>
                </a:cubicBezTo>
                <a:cubicBezTo>
                  <a:pt x="352786" y="1697892"/>
                  <a:pt x="364720" y="1669625"/>
                  <a:pt x="368489" y="1637589"/>
                </a:cubicBezTo>
                <a:cubicBezTo>
                  <a:pt x="368489" y="1633192"/>
                  <a:pt x="368489" y="1633192"/>
                  <a:pt x="372886" y="1633192"/>
                </a:cubicBezTo>
                <a:cubicBezTo>
                  <a:pt x="376655" y="1637589"/>
                  <a:pt x="384820" y="1641358"/>
                  <a:pt x="388589" y="1645755"/>
                </a:cubicBezTo>
                <a:cubicBezTo>
                  <a:pt x="392985" y="1637589"/>
                  <a:pt x="396754" y="1629423"/>
                  <a:pt x="392985" y="1617488"/>
                </a:cubicBezTo>
                <a:cubicBezTo>
                  <a:pt x="392985" y="1613091"/>
                  <a:pt x="392985" y="1604925"/>
                  <a:pt x="392985" y="1596759"/>
                </a:cubicBezTo>
                <a:cubicBezTo>
                  <a:pt x="409316" y="1569120"/>
                  <a:pt x="421250" y="1536456"/>
                  <a:pt x="433184" y="1508189"/>
                </a:cubicBezTo>
                <a:cubicBezTo>
                  <a:pt x="449515" y="1476153"/>
                  <a:pt x="461449" y="1439720"/>
                  <a:pt x="485945" y="1407684"/>
                </a:cubicBezTo>
                <a:cubicBezTo>
                  <a:pt x="509813" y="1379417"/>
                  <a:pt x="526144" y="1342984"/>
                  <a:pt x="546244" y="1306551"/>
                </a:cubicBezTo>
                <a:cubicBezTo>
                  <a:pt x="566343" y="1270746"/>
                  <a:pt x="594608" y="1234313"/>
                  <a:pt x="622873" y="1197880"/>
                </a:cubicBezTo>
                <a:cubicBezTo>
                  <a:pt x="654906" y="1149512"/>
                  <a:pt x="695105" y="1105541"/>
                  <a:pt x="727766" y="1057173"/>
                </a:cubicBezTo>
                <a:cubicBezTo>
                  <a:pt x="739700" y="1040841"/>
                  <a:pt x="756031" y="1028906"/>
                  <a:pt x="764197" y="1012574"/>
                </a:cubicBezTo>
                <a:cubicBezTo>
                  <a:pt x="767965" y="1008177"/>
                  <a:pt x="771734" y="1004408"/>
                  <a:pt x="779899" y="1004408"/>
                </a:cubicBezTo>
                <a:cubicBezTo>
                  <a:pt x="799999" y="996242"/>
                  <a:pt x="816330" y="984307"/>
                  <a:pt x="836429" y="972372"/>
                </a:cubicBezTo>
                <a:cubicBezTo>
                  <a:pt x="856529" y="959809"/>
                  <a:pt x="876628" y="935939"/>
                  <a:pt x="892959" y="919607"/>
                </a:cubicBezTo>
                <a:cubicBezTo>
                  <a:pt x="933158" y="871239"/>
                  <a:pt x="973357" y="831037"/>
                  <a:pt x="1013556" y="786438"/>
                </a:cubicBezTo>
                <a:cubicBezTo>
                  <a:pt x="1029887" y="766337"/>
                  <a:pt x="1049986" y="746236"/>
                  <a:pt x="1070086" y="726135"/>
                </a:cubicBezTo>
                <a:close/>
                <a:moveTo>
                  <a:pt x="2364615" y="714200"/>
                </a:moveTo>
                <a:cubicBezTo>
                  <a:pt x="2348285" y="709803"/>
                  <a:pt x="2331954" y="717969"/>
                  <a:pt x="2316251" y="717969"/>
                </a:cubicBezTo>
                <a:cubicBezTo>
                  <a:pt x="2299921" y="717969"/>
                  <a:pt x="2279821" y="717969"/>
                  <a:pt x="2259722" y="717969"/>
                </a:cubicBezTo>
                <a:cubicBezTo>
                  <a:pt x="2239622" y="717969"/>
                  <a:pt x="2219523" y="722366"/>
                  <a:pt x="2199423" y="734301"/>
                </a:cubicBezTo>
                <a:cubicBezTo>
                  <a:pt x="2154828" y="754402"/>
                  <a:pt x="2118397" y="782669"/>
                  <a:pt x="2074430" y="806539"/>
                </a:cubicBezTo>
                <a:cubicBezTo>
                  <a:pt x="2049934" y="822871"/>
                  <a:pt x="2026066" y="847369"/>
                  <a:pt x="1997801" y="863073"/>
                </a:cubicBezTo>
                <a:cubicBezTo>
                  <a:pt x="1965139" y="883174"/>
                  <a:pt x="1941271" y="911441"/>
                  <a:pt x="1916775" y="944105"/>
                </a:cubicBezTo>
                <a:cubicBezTo>
                  <a:pt x="1884742" y="988076"/>
                  <a:pt x="1848311" y="1028906"/>
                  <a:pt x="1803715" y="1060942"/>
                </a:cubicBezTo>
                <a:cubicBezTo>
                  <a:pt x="1791781" y="1069108"/>
                  <a:pt x="1783616" y="1077274"/>
                  <a:pt x="1776079" y="1084812"/>
                </a:cubicBezTo>
                <a:cubicBezTo>
                  <a:pt x="1743417" y="1117476"/>
                  <a:pt x="1715152" y="1149512"/>
                  <a:pt x="1683119" y="1177779"/>
                </a:cubicBezTo>
                <a:cubicBezTo>
                  <a:pt x="1642920" y="1209815"/>
                  <a:pt x="1606489" y="1250645"/>
                  <a:pt x="1574456" y="1290847"/>
                </a:cubicBezTo>
                <a:cubicBezTo>
                  <a:pt x="1541794" y="1322883"/>
                  <a:pt x="1513530" y="1363085"/>
                  <a:pt x="1481496" y="1391352"/>
                </a:cubicBezTo>
                <a:cubicBezTo>
                  <a:pt x="1453231" y="1419619"/>
                  <a:pt x="1424966" y="1447886"/>
                  <a:pt x="1409263" y="1479922"/>
                </a:cubicBezTo>
                <a:cubicBezTo>
                  <a:pt x="1396701" y="1504420"/>
                  <a:pt x="1380998" y="1520124"/>
                  <a:pt x="1364668" y="1540853"/>
                </a:cubicBezTo>
                <a:cubicBezTo>
                  <a:pt x="1340171" y="1576658"/>
                  <a:pt x="1308138" y="1613091"/>
                  <a:pt x="1288039" y="1653293"/>
                </a:cubicBezTo>
                <a:cubicBezTo>
                  <a:pt x="1263542" y="1697892"/>
                  <a:pt x="1251608" y="1746260"/>
                  <a:pt x="1223343" y="1790859"/>
                </a:cubicBezTo>
                <a:cubicBezTo>
                  <a:pt x="1215178" y="1799025"/>
                  <a:pt x="1207641" y="1810960"/>
                  <a:pt x="1203244" y="1822895"/>
                </a:cubicBezTo>
                <a:cubicBezTo>
                  <a:pt x="1183144" y="1871263"/>
                  <a:pt x="1154880" y="1915862"/>
                  <a:pt x="1131012" y="1964230"/>
                </a:cubicBezTo>
                <a:cubicBezTo>
                  <a:pt x="1122846" y="1976165"/>
                  <a:pt x="1114681" y="1979934"/>
                  <a:pt x="1106515" y="1992497"/>
                </a:cubicBezTo>
                <a:cubicBezTo>
                  <a:pt x="1090185" y="2028302"/>
                  <a:pt x="1066317" y="2060966"/>
                  <a:pt x="1054382" y="2096771"/>
                </a:cubicBezTo>
                <a:cubicBezTo>
                  <a:pt x="1046217" y="2125038"/>
                  <a:pt x="1029887" y="2149536"/>
                  <a:pt x="1026118" y="2177803"/>
                </a:cubicBezTo>
                <a:cubicBezTo>
                  <a:pt x="1017952" y="2197904"/>
                  <a:pt x="1009787" y="2221774"/>
                  <a:pt x="989688" y="2238106"/>
                </a:cubicBezTo>
                <a:cubicBezTo>
                  <a:pt x="981522" y="2246273"/>
                  <a:pt x="969588" y="2258207"/>
                  <a:pt x="977753" y="2274540"/>
                </a:cubicBezTo>
                <a:cubicBezTo>
                  <a:pt x="981522" y="2278308"/>
                  <a:pt x="977753" y="2286474"/>
                  <a:pt x="973357" y="2290243"/>
                </a:cubicBezTo>
                <a:cubicBezTo>
                  <a:pt x="961423" y="2314742"/>
                  <a:pt x="949489" y="2338611"/>
                  <a:pt x="945092" y="2366878"/>
                </a:cubicBezTo>
                <a:cubicBezTo>
                  <a:pt x="945092" y="2375045"/>
                  <a:pt x="949489" y="2383211"/>
                  <a:pt x="945092" y="2395145"/>
                </a:cubicBezTo>
                <a:cubicBezTo>
                  <a:pt x="933158" y="2411478"/>
                  <a:pt x="929389" y="2431579"/>
                  <a:pt x="924992" y="2451680"/>
                </a:cubicBezTo>
                <a:cubicBezTo>
                  <a:pt x="909290" y="2504445"/>
                  <a:pt x="896727" y="2556582"/>
                  <a:pt x="872860" y="2601181"/>
                </a:cubicBezTo>
                <a:cubicBezTo>
                  <a:pt x="872860" y="2604950"/>
                  <a:pt x="872860" y="2609347"/>
                  <a:pt x="872860" y="2613116"/>
                </a:cubicBezTo>
                <a:cubicBezTo>
                  <a:pt x="868463" y="2637614"/>
                  <a:pt x="864694" y="2661484"/>
                  <a:pt x="860926" y="2685982"/>
                </a:cubicBezTo>
                <a:cubicBezTo>
                  <a:pt x="860926" y="2718018"/>
                  <a:pt x="848363" y="2746285"/>
                  <a:pt x="856529" y="2778321"/>
                </a:cubicBezTo>
                <a:cubicBezTo>
                  <a:pt x="860926" y="2782718"/>
                  <a:pt x="856529" y="2790256"/>
                  <a:pt x="852760" y="2794653"/>
                </a:cubicBezTo>
                <a:cubicBezTo>
                  <a:pt x="836429" y="2831086"/>
                  <a:pt x="832661" y="2871288"/>
                  <a:pt x="828264" y="2907093"/>
                </a:cubicBezTo>
                <a:cubicBezTo>
                  <a:pt x="824495" y="2915259"/>
                  <a:pt x="828264" y="2923425"/>
                  <a:pt x="824495" y="2927822"/>
                </a:cubicBezTo>
                <a:cubicBezTo>
                  <a:pt x="808164" y="2947923"/>
                  <a:pt x="820098" y="2971793"/>
                  <a:pt x="812561" y="2991894"/>
                </a:cubicBezTo>
                <a:cubicBezTo>
                  <a:pt x="808164" y="2996291"/>
                  <a:pt x="816330" y="3000060"/>
                  <a:pt x="820098" y="2991894"/>
                </a:cubicBezTo>
                <a:cubicBezTo>
                  <a:pt x="824495" y="2988125"/>
                  <a:pt x="824495" y="2988125"/>
                  <a:pt x="828264" y="2991894"/>
                </a:cubicBezTo>
                <a:cubicBezTo>
                  <a:pt x="832661" y="3020161"/>
                  <a:pt x="832661" y="3020161"/>
                  <a:pt x="820098" y="3024558"/>
                </a:cubicBezTo>
                <a:cubicBezTo>
                  <a:pt x="804396" y="3028327"/>
                  <a:pt x="804396" y="3032096"/>
                  <a:pt x="804396" y="3044659"/>
                </a:cubicBezTo>
                <a:cubicBezTo>
                  <a:pt x="804396" y="3060363"/>
                  <a:pt x="804396" y="3076695"/>
                  <a:pt x="804396" y="3093027"/>
                </a:cubicBezTo>
                <a:cubicBezTo>
                  <a:pt x="808164" y="3072926"/>
                  <a:pt x="816330" y="3060363"/>
                  <a:pt x="824495" y="3040262"/>
                </a:cubicBezTo>
                <a:cubicBezTo>
                  <a:pt x="836429" y="3068529"/>
                  <a:pt x="824495" y="3093027"/>
                  <a:pt x="824495" y="3121294"/>
                </a:cubicBezTo>
                <a:cubicBezTo>
                  <a:pt x="824495" y="3136998"/>
                  <a:pt x="820098" y="3157099"/>
                  <a:pt x="820098" y="3177828"/>
                </a:cubicBezTo>
                <a:cubicBezTo>
                  <a:pt x="824495" y="3197929"/>
                  <a:pt x="812561" y="3213633"/>
                  <a:pt x="820098" y="3234362"/>
                </a:cubicBezTo>
                <a:cubicBezTo>
                  <a:pt x="824495" y="3238131"/>
                  <a:pt x="820098" y="3246297"/>
                  <a:pt x="816330" y="3246297"/>
                </a:cubicBezTo>
                <a:cubicBezTo>
                  <a:pt x="799999" y="3250066"/>
                  <a:pt x="799999" y="3266398"/>
                  <a:pt x="799999" y="3278333"/>
                </a:cubicBezTo>
                <a:cubicBezTo>
                  <a:pt x="796230" y="3322932"/>
                  <a:pt x="791834" y="3366903"/>
                  <a:pt x="799999" y="3411502"/>
                </a:cubicBezTo>
                <a:cubicBezTo>
                  <a:pt x="808164" y="3468036"/>
                  <a:pt x="812561" y="3524570"/>
                  <a:pt x="820098" y="3580476"/>
                </a:cubicBezTo>
                <a:cubicBezTo>
                  <a:pt x="820098" y="3593039"/>
                  <a:pt x="824495" y="3600577"/>
                  <a:pt x="816330" y="3613140"/>
                </a:cubicBezTo>
                <a:cubicBezTo>
                  <a:pt x="808164" y="3588642"/>
                  <a:pt x="808164" y="3560375"/>
                  <a:pt x="804396" y="3536505"/>
                </a:cubicBezTo>
                <a:cubicBezTo>
                  <a:pt x="799999" y="3508238"/>
                  <a:pt x="804396" y="3483740"/>
                  <a:pt x="784296" y="3459870"/>
                </a:cubicBezTo>
                <a:cubicBezTo>
                  <a:pt x="788065" y="3532108"/>
                  <a:pt x="796230" y="3604974"/>
                  <a:pt x="791834" y="3677212"/>
                </a:cubicBezTo>
                <a:cubicBezTo>
                  <a:pt x="804396" y="3677212"/>
                  <a:pt x="791834" y="3665277"/>
                  <a:pt x="804396" y="3661508"/>
                </a:cubicBezTo>
                <a:cubicBezTo>
                  <a:pt x="812561" y="3685378"/>
                  <a:pt x="804396" y="3709876"/>
                  <a:pt x="812561" y="3729977"/>
                </a:cubicBezTo>
                <a:cubicBezTo>
                  <a:pt x="812561" y="3745681"/>
                  <a:pt x="804396" y="3766410"/>
                  <a:pt x="820098" y="3782114"/>
                </a:cubicBezTo>
                <a:cubicBezTo>
                  <a:pt x="840198" y="3802215"/>
                  <a:pt x="804396" y="3814779"/>
                  <a:pt x="816330" y="3830482"/>
                </a:cubicBezTo>
                <a:cubicBezTo>
                  <a:pt x="816330" y="3830482"/>
                  <a:pt x="816330" y="3830482"/>
                  <a:pt x="816330" y="3834880"/>
                </a:cubicBezTo>
                <a:cubicBezTo>
                  <a:pt x="824495" y="3858749"/>
                  <a:pt x="828264" y="3887016"/>
                  <a:pt x="836429" y="3911515"/>
                </a:cubicBezTo>
                <a:cubicBezTo>
                  <a:pt x="836429" y="3919681"/>
                  <a:pt x="840198" y="3923450"/>
                  <a:pt x="844595" y="3927218"/>
                </a:cubicBezTo>
                <a:cubicBezTo>
                  <a:pt x="872860" y="3955485"/>
                  <a:pt x="876628" y="3991919"/>
                  <a:pt x="884794" y="4024583"/>
                </a:cubicBezTo>
                <a:cubicBezTo>
                  <a:pt x="888562" y="4048453"/>
                  <a:pt x="892959" y="4068554"/>
                  <a:pt x="904893" y="4084886"/>
                </a:cubicBezTo>
                <a:cubicBezTo>
                  <a:pt x="921224" y="4104987"/>
                  <a:pt x="936926" y="4125088"/>
                  <a:pt x="945092" y="4148958"/>
                </a:cubicBezTo>
                <a:cubicBezTo>
                  <a:pt x="957654" y="4189788"/>
                  <a:pt x="981522" y="4225593"/>
                  <a:pt x="1001622" y="4262026"/>
                </a:cubicBezTo>
                <a:cubicBezTo>
                  <a:pt x="997853" y="4258257"/>
                  <a:pt x="993456" y="4253860"/>
                  <a:pt x="985291" y="4258257"/>
                </a:cubicBezTo>
                <a:cubicBezTo>
                  <a:pt x="997853" y="4294062"/>
                  <a:pt x="1021721" y="4322329"/>
                  <a:pt x="1046217" y="4350596"/>
                </a:cubicBezTo>
                <a:cubicBezTo>
                  <a:pt x="1046217" y="4334892"/>
                  <a:pt x="1038052" y="4326726"/>
                  <a:pt x="1029887" y="4318560"/>
                </a:cubicBezTo>
                <a:cubicBezTo>
                  <a:pt x="1013556" y="4302228"/>
                  <a:pt x="1006018" y="4282127"/>
                  <a:pt x="1001622" y="4262026"/>
                </a:cubicBezTo>
                <a:cubicBezTo>
                  <a:pt x="1026118" y="4298459"/>
                  <a:pt x="1054382" y="4334892"/>
                  <a:pt x="1078251" y="4375094"/>
                </a:cubicBezTo>
                <a:cubicBezTo>
                  <a:pt x="1146714" y="4467433"/>
                  <a:pt x="1227740" y="4548465"/>
                  <a:pt x="1332634" y="4600602"/>
                </a:cubicBezTo>
                <a:cubicBezTo>
                  <a:pt x="1356503" y="4616934"/>
                  <a:pt x="1384767" y="4628869"/>
                  <a:pt x="1413032" y="4637035"/>
                </a:cubicBezTo>
                <a:cubicBezTo>
                  <a:pt x="1457628" y="4648970"/>
                  <a:pt x="1505992" y="4648970"/>
                  <a:pt x="1549959" y="4661533"/>
                </a:cubicBezTo>
                <a:cubicBezTo>
                  <a:pt x="1574456" y="4665302"/>
                  <a:pt x="1602721" y="4665302"/>
                  <a:pt x="1626589" y="4669071"/>
                </a:cubicBezTo>
                <a:cubicBezTo>
                  <a:pt x="1671185" y="4673468"/>
                  <a:pt x="1715152" y="4669071"/>
                  <a:pt x="1759748" y="4665302"/>
                </a:cubicBezTo>
                <a:cubicBezTo>
                  <a:pt x="1799947" y="4661533"/>
                  <a:pt x="1844543" y="4653367"/>
                  <a:pt x="1884742" y="4641432"/>
                </a:cubicBezTo>
                <a:cubicBezTo>
                  <a:pt x="1924941" y="4633266"/>
                  <a:pt x="1965139" y="4613165"/>
                  <a:pt x="2001569" y="4592436"/>
                </a:cubicBezTo>
                <a:cubicBezTo>
                  <a:pt x="2061868" y="4560400"/>
                  <a:pt x="2122794" y="4523967"/>
                  <a:pt x="2174927" y="4479996"/>
                </a:cubicBezTo>
                <a:cubicBezTo>
                  <a:pt x="2231457" y="4435397"/>
                  <a:pt x="2283590" y="4390798"/>
                  <a:pt x="2331954" y="4342430"/>
                </a:cubicBezTo>
                <a:cubicBezTo>
                  <a:pt x="2352054" y="4318560"/>
                  <a:pt x="2368384" y="4286524"/>
                  <a:pt x="2408583" y="4290293"/>
                </a:cubicBezTo>
                <a:cubicBezTo>
                  <a:pt x="2408583" y="4290293"/>
                  <a:pt x="2412980" y="4286524"/>
                  <a:pt x="2416749" y="4286524"/>
                </a:cubicBezTo>
                <a:cubicBezTo>
                  <a:pt x="2445013" y="4266423"/>
                  <a:pt x="2469510" y="4238156"/>
                  <a:pt x="2489609" y="4205492"/>
                </a:cubicBezTo>
                <a:cubicBezTo>
                  <a:pt x="2505312" y="4177225"/>
                  <a:pt x="2525411" y="4153355"/>
                  <a:pt x="2549908" y="4125088"/>
                </a:cubicBezTo>
                <a:cubicBezTo>
                  <a:pt x="2586338" y="4076720"/>
                  <a:pt x="2622768" y="4028352"/>
                  <a:pt x="2654802" y="3976215"/>
                </a:cubicBezTo>
                <a:cubicBezTo>
                  <a:pt x="2715100" y="3883248"/>
                  <a:pt x="2775398" y="3786511"/>
                  <a:pt x="2819994" y="3681609"/>
                </a:cubicBezTo>
                <a:cubicBezTo>
                  <a:pt x="2844490" y="3625075"/>
                  <a:pt x="2872127" y="3572938"/>
                  <a:pt x="2896623" y="3520173"/>
                </a:cubicBezTo>
                <a:cubicBezTo>
                  <a:pt x="2933053" y="3443538"/>
                  <a:pt x="2948756" y="3358737"/>
                  <a:pt x="2977021" y="3278333"/>
                </a:cubicBezTo>
                <a:cubicBezTo>
                  <a:pt x="2993351" y="3226196"/>
                  <a:pt x="3009682" y="3173431"/>
                  <a:pt x="3021617" y="3116897"/>
                </a:cubicBezTo>
                <a:cubicBezTo>
                  <a:pt x="3037947" y="3068529"/>
                  <a:pt x="3045484" y="3020161"/>
                  <a:pt x="3053650" y="2971793"/>
                </a:cubicBezTo>
                <a:cubicBezTo>
                  <a:pt x="3065584" y="2883223"/>
                  <a:pt x="3078146" y="2798422"/>
                  <a:pt x="3090080" y="2709852"/>
                </a:cubicBezTo>
                <a:cubicBezTo>
                  <a:pt x="3093848" y="2653318"/>
                  <a:pt x="3102014" y="2601181"/>
                  <a:pt x="3110180" y="2544647"/>
                </a:cubicBezTo>
                <a:cubicBezTo>
                  <a:pt x="3114576" y="2496279"/>
                  <a:pt x="3114576" y="2443514"/>
                  <a:pt x="3118345" y="2395145"/>
                </a:cubicBezTo>
                <a:cubicBezTo>
                  <a:pt x="3118345" y="2383211"/>
                  <a:pt x="3118345" y="2371276"/>
                  <a:pt x="3122114" y="2359341"/>
                </a:cubicBezTo>
                <a:cubicBezTo>
                  <a:pt x="3130279" y="2322908"/>
                  <a:pt x="3138444" y="2282706"/>
                  <a:pt x="3122114" y="2241875"/>
                </a:cubicBezTo>
                <a:cubicBezTo>
                  <a:pt x="3118345" y="2238106"/>
                  <a:pt x="3122114" y="2234338"/>
                  <a:pt x="3122114" y="2226172"/>
                </a:cubicBezTo>
                <a:cubicBezTo>
                  <a:pt x="3122114" y="2145139"/>
                  <a:pt x="3114576" y="2064735"/>
                  <a:pt x="3106411" y="1984331"/>
                </a:cubicBezTo>
                <a:cubicBezTo>
                  <a:pt x="3102014" y="1935963"/>
                  <a:pt x="3093848" y="1887595"/>
                  <a:pt x="3090080" y="1842996"/>
                </a:cubicBezTo>
                <a:cubicBezTo>
                  <a:pt x="3081914" y="1762592"/>
                  <a:pt x="3065584" y="1685957"/>
                  <a:pt x="3045484" y="1613091"/>
                </a:cubicBezTo>
                <a:cubicBezTo>
                  <a:pt x="3041716" y="1584824"/>
                  <a:pt x="3033551" y="1560954"/>
                  <a:pt x="3041716" y="1532687"/>
                </a:cubicBezTo>
                <a:cubicBezTo>
                  <a:pt x="3041716" y="1524521"/>
                  <a:pt x="3037947" y="1512586"/>
                  <a:pt x="3029782" y="1504420"/>
                </a:cubicBezTo>
                <a:cubicBezTo>
                  <a:pt x="3021617" y="1496254"/>
                  <a:pt x="3017219" y="1479922"/>
                  <a:pt x="3017219" y="1467987"/>
                </a:cubicBezTo>
                <a:cubicBezTo>
                  <a:pt x="3009682" y="1419619"/>
                  <a:pt x="2997120" y="1371251"/>
                  <a:pt x="2968855" y="1331049"/>
                </a:cubicBezTo>
                <a:cubicBezTo>
                  <a:pt x="3001517" y="1334818"/>
                  <a:pt x="3009682" y="1326652"/>
                  <a:pt x="2997120" y="1294616"/>
                </a:cubicBezTo>
                <a:cubicBezTo>
                  <a:pt x="2985186" y="1270746"/>
                  <a:pt x="2977021" y="1246248"/>
                  <a:pt x="2961318" y="1226147"/>
                </a:cubicBezTo>
                <a:cubicBezTo>
                  <a:pt x="2928656" y="1177779"/>
                  <a:pt x="2900392" y="1125642"/>
                  <a:pt x="2864590" y="1081043"/>
                </a:cubicBezTo>
                <a:cubicBezTo>
                  <a:pt x="2823762" y="1028906"/>
                  <a:pt x="2787960" y="980538"/>
                  <a:pt x="2743365" y="931542"/>
                </a:cubicBezTo>
                <a:cubicBezTo>
                  <a:pt x="2666736" y="859304"/>
                  <a:pt x="2581941" y="799001"/>
                  <a:pt x="2481444" y="766337"/>
                </a:cubicBezTo>
                <a:cubicBezTo>
                  <a:pt x="2456948" y="758171"/>
                  <a:pt x="2433079" y="758171"/>
                  <a:pt x="2420518" y="729904"/>
                </a:cubicBezTo>
                <a:cubicBezTo>
                  <a:pt x="2420518" y="729904"/>
                  <a:pt x="2412980" y="729904"/>
                  <a:pt x="2412980" y="726135"/>
                </a:cubicBezTo>
                <a:cubicBezTo>
                  <a:pt x="2396649" y="717969"/>
                  <a:pt x="2380319" y="717969"/>
                  <a:pt x="2364615" y="714200"/>
                </a:cubicBezTo>
                <a:close/>
                <a:moveTo>
                  <a:pt x="2618371" y="403890"/>
                </a:moveTo>
                <a:cubicBezTo>
                  <a:pt x="2630305" y="419595"/>
                  <a:pt x="2642867" y="419595"/>
                  <a:pt x="2654802" y="427760"/>
                </a:cubicBezTo>
                <a:cubicBezTo>
                  <a:pt x="2671132" y="439696"/>
                  <a:pt x="2671132" y="444092"/>
                  <a:pt x="2662967" y="464193"/>
                </a:cubicBezTo>
                <a:cubicBezTo>
                  <a:pt x="2674901" y="472360"/>
                  <a:pt x="2686835" y="472360"/>
                  <a:pt x="2695001" y="480526"/>
                </a:cubicBezTo>
                <a:cubicBezTo>
                  <a:pt x="2703166" y="484295"/>
                  <a:pt x="2711331" y="484295"/>
                  <a:pt x="2719496" y="480526"/>
                </a:cubicBezTo>
                <a:cubicBezTo>
                  <a:pt x="2727034" y="476129"/>
                  <a:pt x="2723265" y="467962"/>
                  <a:pt x="2723265" y="460425"/>
                </a:cubicBezTo>
                <a:cubicBezTo>
                  <a:pt x="2723265" y="452259"/>
                  <a:pt x="2719496" y="444092"/>
                  <a:pt x="2711331" y="439696"/>
                </a:cubicBezTo>
                <a:cubicBezTo>
                  <a:pt x="2686835" y="419595"/>
                  <a:pt x="2654802" y="412057"/>
                  <a:pt x="2618371" y="403890"/>
                </a:cubicBezTo>
                <a:close/>
                <a:moveTo>
                  <a:pt x="2100261" y="379"/>
                </a:moveTo>
                <a:cubicBezTo>
                  <a:pt x="2131431" y="1400"/>
                  <a:pt x="2162679" y="4383"/>
                  <a:pt x="2195027" y="8152"/>
                </a:cubicBezTo>
                <a:cubicBezTo>
                  <a:pt x="2215126" y="8152"/>
                  <a:pt x="2235225" y="16318"/>
                  <a:pt x="2255325" y="12549"/>
                </a:cubicBezTo>
                <a:cubicBezTo>
                  <a:pt x="2263490" y="12549"/>
                  <a:pt x="2271656" y="12549"/>
                  <a:pt x="2275424" y="20715"/>
                </a:cubicBezTo>
                <a:cubicBezTo>
                  <a:pt x="2279821" y="32650"/>
                  <a:pt x="2287987" y="32650"/>
                  <a:pt x="2296152" y="36419"/>
                </a:cubicBezTo>
                <a:cubicBezTo>
                  <a:pt x="2323789" y="36419"/>
                  <a:pt x="2348285" y="44585"/>
                  <a:pt x="2372153" y="57148"/>
                </a:cubicBezTo>
                <a:cubicBezTo>
                  <a:pt x="2388484" y="64686"/>
                  <a:pt x="2404814" y="64686"/>
                  <a:pt x="2420518" y="72852"/>
                </a:cubicBezTo>
                <a:cubicBezTo>
                  <a:pt x="2448782" y="81018"/>
                  <a:pt x="2473278" y="92953"/>
                  <a:pt x="2501543" y="105517"/>
                </a:cubicBezTo>
                <a:cubicBezTo>
                  <a:pt x="2505312" y="109286"/>
                  <a:pt x="2509709" y="113054"/>
                  <a:pt x="2513477" y="113054"/>
                </a:cubicBezTo>
                <a:cubicBezTo>
                  <a:pt x="2537974" y="117451"/>
                  <a:pt x="2553676" y="133784"/>
                  <a:pt x="2566238" y="157653"/>
                </a:cubicBezTo>
                <a:cubicBezTo>
                  <a:pt x="2578173" y="177755"/>
                  <a:pt x="2594503" y="194087"/>
                  <a:pt x="2610206" y="210419"/>
                </a:cubicBezTo>
                <a:cubicBezTo>
                  <a:pt x="2626537" y="226123"/>
                  <a:pt x="2638471" y="242455"/>
                  <a:pt x="2651033" y="262556"/>
                </a:cubicBezTo>
                <a:cubicBezTo>
                  <a:pt x="2662967" y="282657"/>
                  <a:pt x="2666736" y="307155"/>
                  <a:pt x="2646636" y="331024"/>
                </a:cubicBezTo>
                <a:cubicBezTo>
                  <a:pt x="2638471" y="339191"/>
                  <a:pt x="2634702" y="351125"/>
                  <a:pt x="2626537" y="359292"/>
                </a:cubicBezTo>
                <a:cubicBezTo>
                  <a:pt x="2626537" y="367457"/>
                  <a:pt x="2626537" y="367457"/>
                  <a:pt x="2630305" y="367457"/>
                </a:cubicBezTo>
                <a:cubicBezTo>
                  <a:pt x="2666736" y="371226"/>
                  <a:pt x="2695001" y="395725"/>
                  <a:pt x="2727034" y="407659"/>
                </a:cubicBezTo>
                <a:cubicBezTo>
                  <a:pt x="2759695" y="419595"/>
                  <a:pt x="2787960" y="435927"/>
                  <a:pt x="2811828" y="456028"/>
                </a:cubicBezTo>
                <a:cubicBezTo>
                  <a:pt x="2836324" y="472360"/>
                  <a:pt x="2860193" y="492461"/>
                  <a:pt x="2884689" y="508793"/>
                </a:cubicBezTo>
                <a:cubicBezTo>
                  <a:pt x="2892854" y="516331"/>
                  <a:pt x="2900392" y="524497"/>
                  <a:pt x="2904788" y="536432"/>
                </a:cubicBezTo>
                <a:cubicBezTo>
                  <a:pt x="2908557" y="540829"/>
                  <a:pt x="2908557" y="544598"/>
                  <a:pt x="2916722" y="544598"/>
                </a:cubicBezTo>
                <a:cubicBezTo>
                  <a:pt x="2944987" y="548995"/>
                  <a:pt x="2944987" y="577262"/>
                  <a:pt x="2956921" y="597363"/>
                </a:cubicBezTo>
                <a:cubicBezTo>
                  <a:pt x="2961318" y="601132"/>
                  <a:pt x="2961318" y="605529"/>
                  <a:pt x="2956921" y="605529"/>
                </a:cubicBezTo>
                <a:cubicBezTo>
                  <a:pt x="2928656" y="601132"/>
                  <a:pt x="2948756" y="617464"/>
                  <a:pt x="2948756" y="617464"/>
                </a:cubicBezTo>
                <a:cubicBezTo>
                  <a:pt x="2973252" y="637565"/>
                  <a:pt x="2985186" y="669601"/>
                  <a:pt x="3009682" y="689702"/>
                </a:cubicBezTo>
                <a:cubicBezTo>
                  <a:pt x="3021617" y="694099"/>
                  <a:pt x="3021617" y="706034"/>
                  <a:pt x="3029782" y="714200"/>
                </a:cubicBezTo>
                <a:cubicBezTo>
                  <a:pt x="3053650" y="742467"/>
                  <a:pt x="3078146" y="774503"/>
                  <a:pt x="3098246" y="806539"/>
                </a:cubicBezTo>
                <a:cubicBezTo>
                  <a:pt x="3114576" y="834806"/>
                  <a:pt x="3130279" y="863073"/>
                  <a:pt x="3142213" y="895737"/>
                </a:cubicBezTo>
                <a:cubicBezTo>
                  <a:pt x="3150378" y="919607"/>
                  <a:pt x="3162940" y="944105"/>
                  <a:pt x="3178643" y="964206"/>
                </a:cubicBezTo>
                <a:cubicBezTo>
                  <a:pt x="3203139" y="996242"/>
                  <a:pt x="3211305" y="1036444"/>
                  <a:pt x="3218842" y="1077274"/>
                </a:cubicBezTo>
                <a:cubicBezTo>
                  <a:pt x="3215073" y="1081043"/>
                  <a:pt x="3211305" y="1069108"/>
                  <a:pt x="3203139" y="1072877"/>
                </a:cubicBezTo>
                <a:cubicBezTo>
                  <a:pt x="3215073" y="1113079"/>
                  <a:pt x="3243338" y="1145743"/>
                  <a:pt x="3263438" y="1181548"/>
                </a:cubicBezTo>
                <a:cubicBezTo>
                  <a:pt x="3275372" y="1185945"/>
                  <a:pt x="3271603" y="1165844"/>
                  <a:pt x="3279769" y="1169613"/>
                </a:cubicBezTo>
                <a:cubicBezTo>
                  <a:pt x="3308033" y="1214212"/>
                  <a:pt x="3316199" y="1262580"/>
                  <a:pt x="3328133" y="1310948"/>
                </a:cubicBezTo>
                <a:cubicBezTo>
                  <a:pt x="3331901" y="1314717"/>
                  <a:pt x="3331901" y="1319114"/>
                  <a:pt x="3331901" y="1322883"/>
                </a:cubicBezTo>
                <a:cubicBezTo>
                  <a:pt x="3328133" y="1379417"/>
                  <a:pt x="3352001" y="1427785"/>
                  <a:pt x="3360166" y="1479922"/>
                </a:cubicBezTo>
                <a:cubicBezTo>
                  <a:pt x="3368332" y="1552788"/>
                  <a:pt x="3380266" y="1625026"/>
                  <a:pt x="3384663" y="1697892"/>
                </a:cubicBezTo>
                <a:cubicBezTo>
                  <a:pt x="3384663" y="1729928"/>
                  <a:pt x="3392828" y="1762592"/>
                  <a:pt x="3392828" y="1794628"/>
                </a:cubicBezTo>
                <a:cubicBezTo>
                  <a:pt x="3396597" y="1839227"/>
                  <a:pt x="3396597" y="1883198"/>
                  <a:pt x="3396597" y="1923400"/>
                </a:cubicBezTo>
                <a:cubicBezTo>
                  <a:pt x="3392828" y="1947898"/>
                  <a:pt x="3384663" y="1967999"/>
                  <a:pt x="3380266" y="1988100"/>
                </a:cubicBezTo>
                <a:cubicBezTo>
                  <a:pt x="3380266" y="1992497"/>
                  <a:pt x="3376497" y="1996266"/>
                  <a:pt x="3376497" y="2000035"/>
                </a:cubicBezTo>
                <a:cubicBezTo>
                  <a:pt x="3392828" y="2040237"/>
                  <a:pt x="3384663" y="2084836"/>
                  <a:pt x="3392828" y="2129435"/>
                </a:cubicBezTo>
                <a:cubicBezTo>
                  <a:pt x="3396597" y="2161471"/>
                  <a:pt x="3400365" y="2193507"/>
                  <a:pt x="3392828" y="2226172"/>
                </a:cubicBezTo>
                <a:cubicBezTo>
                  <a:pt x="3392828" y="2241875"/>
                  <a:pt x="3396597" y="2258207"/>
                  <a:pt x="3400365" y="2278308"/>
                </a:cubicBezTo>
                <a:cubicBezTo>
                  <a:pt x="3404762" y="2298409"/>
                  <a:pt x="3408530" y="2322908"/>
                  <a:pt x="3412927" y="2346777"/>
                </a:cubicBezTo>
                <a:cubicBezTo>
                  <a:pt x="3412927" y="2359341"/>
                  <a:pt x="3416696" y="2366878"/>
                  <a:pt x="3428630" y="2359341"/>
                </a:cubicBezTo>
                <a:cubicBezTo>
                  <a:pt x="3433027" y="2359341"/>
                  <a:pt x="3436796" y="2359341"/>
                  <a:pt x="3436796" y="2363110"/>
                </a:cubicBezTo>
                <a:cubicBezTo>
                  <a:pt x="3433027" y="2383211"/>
                  <a:pt x="3444961" y="2395145"/>
                  <a:pt x="3444961" y="2415246"/>
                </a:cubicBezTo>
                <a:cubicBezTo>
                  <a:pt x="3436796" y="2419644"/>
                  <a:pt x="3436796" y="2407709"/>
                  <a:pt x="3428630" y="2403312"/>
                </a:cubicBezTo>
                <a:cubicBezTo>
                  <a:pt x="3416696" y="2407709"/>
                  <a:pt x="3416696" y="2419644"/>
                  <a:pt x="3420464" y="2427810"/>
                </a:cubicBezTo>
                <a:cubicBezTo>
                  <a:pt x="3428630" y="2447911"/>
                  <a:pt x="3424862" y="2471781"/>
                  <a:pt x="3424862" y="2496279"/>
                </a:cubicBezTo>
                <a:cubicBezTo>
                  <a:pt x="3428630" y="2512611"/>
                  <a:pt x="3424862" y="2532712"/>
                  <a:pt x="3433027" y="2552813"/>
                </a:cubicBezTo>
                <a:cubicBezTo>
                  <a:pt x="3436796" y="2556582"/>
                  <a:pt x="3436796" y="2560979"/>
                  <a:pt x="3433027" y="2568517"/>
                </a:cubicBezTo>
                <a:cubicBezTo>
                  <a:pt x="3428630" y="2576683"/>
                  <a:pt x="3433027" y="2584849"/>
                  <a:pt x="3436796" y="2593015"/>
                </a:cubicBezTo>
                <a:cubicBezTo>
                  <a:pt x="3436796" y="2593015"/>
                  <a:pt x="3436796" y="2596784"/>
                  <a:pt x="3441192" y="2596784"/>
                </a:cubicBezTo>
                <a:cubicBezTo>
                  <a:pt x="3444961" y="2601181"/>
                  <a:pt x="3448730" y="2596784"/>
                  <a:pt x="3448730" y="2593015"/>
                </a:cubicBezTo>
                <a:cubicBezTo>
                  <a:pt x="3453126" y="2584849"/>
                  <a:pt x="3453126" y="2576683"/>
                  <a:pt x="3456895" y="2560979"/>
                </a:cubicBezTo>
                <a:cubicBezTo>
                  <a:pt x="3461292" y="2584849"/>
                  <a:pt x="3461292" y="2604950"/>
                  <a:pt x="3461292" y="2625051"/>
                </a:cubicBezTo>
                <a:cubicBezTo>
                  <a:pt x="3461292" y="2661484"/>
                  <a:pt x="3465060" y="2697917"/>
                  <a:pt x="3489556" y="2726184"/>
                </a:cubicBezTo>
                <a:cubicBezTo>
                  <a:pt x="3501491" y="2738119"/>
                  <a:pt x="3497094" y="2754451"/>
                  <a:pt x="3497094" y="2770155"/>
                </a:cubicBezTo>
                <a:cubicBezTo>
                  <a:pt x="3497094" y="2786487"/>
                  <a:pt x="3497094" y="2806588"/>
                  <a:pt x="3497094" y="2822920"/>
                </a:cubicBezTo>
                <a:cubicBezTo>
                  <a:pt x="3497094" y="2879454"/>
                  <a:pt x="3489556" y="2931591"/>
                  <a:pt x="3473226" y="2983728"/>
                </a:cubicBezTo>
                <a:cubicBezTo>
                  <a:pt x="3465060" y="3003829"/>
                  <a:pt x="3465060" y="3024558"/>
                  <a:pt x="3456895" y="3040262"/>
                </a:cubicBezTo>
                <a:cubicBezTo>
                  <a:pt x="3453126" y="3048428"/>
                  <a:pt x="3465060" y="3064760"/>
                  <a:pt x="3461292" y="3076695"/>
                </a:cubicBezTo>
                <a:cubicBezTo>
                  <a:pt x="3456895" y="3093027"/>
                  <a:pt x="3453126" y="3113128"/>
                  <a:pt x="3461292" y="3129460"/>
                </a:cubicBezTo>
                <a:cubicBezTo>
                  <a:pt x="3461292" y="3136998"/>
                  <a:pt x="3461292" y="3145164"/>
                  <a:pt x="3456895" y="3153330"/>
                </a:cubicBezTo>
                <a:cubicBezTo>
                  <a:pt x="3436796" y="3201698"/>
                  <a:pt x="3436796" y="3254463"/>
                  <a:pt x="3416696" y="3298434"/>
                </a:cubicBezTo>
                <a:cubicBezTo>
                  <a:pt x="3404762" y="3334867"/>
                  <a:pt x="3388431" y="3375069"/>
                  <a:pt x="3364563" y="3407105"/>
                </a:cubicBezTo>
                <a:cubicBezTo>
                  <a:pt x="3344464" y="3435372"/>
                  <a:pt x="3331901" y="3471805"/>
                  <a:pt x="3316199" y="3503841"/>
                </a:cubicBezTo>
                <a:cubicBezTo>
                  <a:pt x="3303637" y="3536505"/>
                  <a:pt x="3291703" y="3564772"/>
                  <a:pt x="3279769" y="3596808"/>
                </a:cubicBezTo>
                <a:cubicBezTo>
                  <a:pt x="3259669" y="3641407"/>
                  <a:pt x="3231404" y="3681609"/>
                  <a:pt x="3211305" y="3729977"/>
                </a:cubicBezTo>
                <a:cubicBezTo>
                  <a:pt x="3203139" y="3745681"/>
                  <a:pt x="3194974" y="3766410"/>
                  <a:pt x="3178643" y="3778345"/>
                </a:cubicBezTo>
                <a:cubicBezTo>
                  <a:pt x="3170478" y="3782114"/>
                  <a:pt x="3170478" y="3798446"/>
                  <a:pt x="3162940" y="3806612"/>
                </a:cubicBezTo>
                <a:cubicBezTo>
                  <a:pt x="3158544" y="3810381"/>
                  <a:pt x="3162940" y="3822945"/>
                  <a:pt x="3150378" y="3826713"/>
                </a:cubicBezTo>
                <a:cubicBezTo>
                  <a:pt x="3142213" y="3806612"/>
                  <a:pt x="3166709" y="3790280"/>
                  <a:pt x="3162940" y="3770179"/>
                </a:cubicBezTo>
                <a:cubicBezTo>
                  <a:pt x="3150378" y="3773948"/>
                  <a:pt x="3150378" y="3778345"/>
                  <a:pt x="3146610" y="3786511"/>
                </a:cubicBezTo>
                <a:cubicBezTo>
                  <a:pt x="3134676" y="3826713"/>
                  <a:pt x="3114576" y="3866915"/>
                  <a:pt x="3098246" y="3903349"/>
                </a:cubicBezTo>
                <a:cubicBezTo>
                  <a:pt x="3081914" y="3931616"/>
                  <a:pt x="3069981" y="3963652"/>
                  <a:pt x="3053650" y="3991919"/>
                </a:cubicBezTo>
                <a:cubicBezTo>
                  <a:pt x="3025385" y="4036518"/>
                  <a:pt x="3001517" y="4080489"/>
                  <a:pt x="2965087" y="4116922"/>
                </a:cubicBezTo>
                <a:cubicBezTo>
                  <a:pt x="2941219" y="4141420"/>
                  <a:pt x="2920491" y="4169687"/>
                  <a:pt x="2900392" y="4197326"/>
                </a:cubicBezTo>
                <a:cubicBezTo>
                  <a:pt x="2884689" y="4209889"/>
                  <a:pt x="2872127" y="4229990"/>
                  <a:pt x="2864590" y="4245694"/>
                </a:cubicBezTo>
                <a:cubicBezTo>
                  <a:pt x="2856424" y="4258257"/>
                  <a:pt x="2848258" y="4270192"/>
                  <a:pt x="2836324" y="4282127"/>
                </a:cubicBezTo>
                <a:cubicBezTo>
                  <a:pt x="2828159" y="4290293"/>
                  <a:pt x="2819994" y="4298459"/>
                  <a:pt x="2816225" y="4310394"/>
                </a:cubicBezTo>
                <a:cubicBezTo>
                  <a:pt x="2816225" y="4322329"/>
                  <a:pt x="2803663" y="4326726"/>
                  <a:pt x="2796126" y="4330495"/>
                </a:cubicBezTo>
                <a:cubicBezTo>
                  <a:pt x="2783564" y="4338661"/>
                  <a:pt x="2771629" y="4350596"/>
                  <a:pt x="2763464" y="4363159"/>
                </a:cubicBezTo>
                <a:cubicBezTo>
                  <a:pt x="2751530" y="4383260"/>
                  <a:pt x="2731431" y="4395195"/>
                  <a:pt x="2719496" y="4411527"/>
                </a:cubicBezTo>
                <a:cubicBezTo>
                  <a:pt x="2703166" y="4435397"/>
                  <a:pt x="2674901" y="4443563"/>
                  <a:pt x="2654802" y="4463664"/>
                </a:cubicBezTo>
                <a:cubicBezTo>
                  <a:pt x="2638471" y="4488162"/>
                  <a:pt x="2614603" y="4503866"/>
                  <a:pt x="2598272" y="4528364"/>
                </a:cubicBezTo>
                <a:cubicBezTo>
                  <a:pt x="2578173" y="4548465"/>
                  <a:pt x="2561841" y="4572335"/>
                  <a:pt x="2541742" y="4588667"/>
                </a:cubicBezTo>
                <a:cubicBezTo>
                  <a:pt x="2509709" y="4613165"/>
                  <a:pt x="2481444" y="4645201"/>
                  <a:pt x="2448782" y="4665302"/>
                </a:cubicBezTo>
                <a:cubicBezTo>
                  <a:pt x="2436848" y="4669071"/>
                  <a:pt x="2433079" y="4681634"/>
                  <a:pt x="2424914" y="4689800"/>
                </a:cubicBezTo>
                <a:cubicBezTo>
                  <a:pt x="2400418" y="4709901"/>
                  <a:pt x="2372153" y="4725605"/>
                  <a:pt x="2348285" y="4745706"/>
                </a:cubicBezTo>
                <a:cubicBezTo>
                  <a:pt x="2299921" y="4786536"/>
                  <a:pt x="2247788" y="4818572"/>
                  <a:pt x="2191258" y="4846839"/>
                </a:cubicBezTo>
                <a:cubicBezTo>
                  <a:pt x="2158596" y="4866940"/>
                  <a:pt x="2122794" y="4887041"/>
                  <a:pt x="2086364" y="4903373"/>
                </a:cubicBezTo>
                <a:cubicBezTo>
                  <a:pt x="2058099" y="4915308"/>
                  <a:pt x="2033603" y="4931640"/>
                  <a:pt x="2005966" y="4939178"/>
                </a:cubicBezTo>
                <a:cubicBezTo>
                  <a:pt x="1965139" y="4955510"/>
                  <a:pt x="1921172" y="4971842"/>
                  <a:pt x="1880344" y="4987546"/>
                </a:cubicBezTo>
                <a:cubicBezTo>
                  <a:pt x="1828212" y="5012044"/>
                  <a:pt x="1771682" y="5012044"/>
                  <a:pt x="1715152" y="5028376"/>
                </a:cubicBezTo>
                <a:cubicBezTo>
                  <a:pt x="1683119" y="5035914"/>
                  <a:pt x="1651085" y="5035914"/>
                  <a:pt x="1618423" y="5035914"/>
                </a:cubicBezTo>
                <a:cubicBezTo>
                  <a:pt x="1581993" y="5032145"/>
                  <a:pt x="1546191" y="5035914"/>
                  <a:pt x="1513530" y="5035914"/>
                </a:cubicBezTo>
                <a:cubicBezTo>
                  <a:pt x="1477727" y="5035914"/>
                  <a:pt x="1441297" y="5035914"/>
                  <a:pt x="1404867" y="5035914"/>
                </a:cubicBezTo>
                <a:cubicBezTo>
                  <a:pt x="1372833" y="5035914"/>
                  <a:pt x="1340171" y="5032145"/>
                  <a:pt x="1304370" y="5028376"/>
                </a:cubicBezTo>
                <a:cubicBezTo>
                  <a:pt x="1279873" y="5028376"/>
                  <a:pt x="1256005" y="5028376"/>
                  <a:pt x="1227740" y="5023979"/>
                </a:cubicBezTo>
                <a:cubicBezTo>
                  <a:pt x="1199476" y="5020210"/>
                  <a:pt x="1174979" y="5012044"/>
                  <a:pt x="1146714" y="5003878"/>
                </a:cubicBezTo>
                <a:cubicBezTo>
                  <a:pt x="1102747" y="4991943"/>
                  <a:pt x="1058151" y="4975611"/>
                  <a:pt x="1017952" y="4955510"/>
                </a:cubicBezTo>
                <a:cubicBezTo>
                  <a:pt x="965191" y="4931640"/>
                  <a:pt x="916827" y="4903373"/>
                  <a:pt x="868463" y="4875106"/>
                </a:cubicBezTo>
                <a:cubicBezTo>
                  <a:pt x="824495" y="4846839"/>
                  <a:pt x="788065" y="4810406"/>
                  <a:pt x="739700" y="4786536"/>
                </a:cubicBezTo>
                <a:cubicBezTo>
                  <a:pt x="727766" y="4778370"/>
                  <a:pt x="719601" y="4765807"/>
                  <a:pt x="707667" y="4758269"/>
                </a:cubicBezTo>
                <a:cubicBezTo>
                  <a:pt x="646741" y="4701735"/>
                  <a:pt x="578277" y="4653367"/>
                  <a:pt x="521747" y="4592436"/>
                </a:cubicBezTo>
                <a:cubicBezTo>
                  <a:pt x="477780" y="4548465"/>
                  <a:pt x="445118" y="4500097"/>
                  <a:pt x="409316" y="4451729"/>
                </a:cubicBezTo>
                <a:cubicBezTo>
                  <a:pt x="384820" y="4415296"/>
                  <a:pt x="360952" y="4378863"/>
                  <a:pt x="332687" y="4346827"/>
                </a:cubicBezTo>
                <a:cubicBezTo>
                  <a:pt x="324522" y="4334892"/>
                  <a:pt x="316356" y="4318560"/>
                  <a:pt x="308191" y="4306625"/>
                </a:cubicBezTo>
                <a:cubicBezTo>
                  <a:pt x="304422" y="4286524"/>
                  <a:pt x="288091" y="4278358"/>
                  <a:pt x="279926" y="4262026"/>
                </a:cubicBezTo>
                <a:cubicBezTo>
                  <a:pt x="264223" y="4229990"/>
                  <a:pt x="247892" y="4197326"/>
                  <a:pt x="227793" y="4165290"/>
                </a:cubicBezTo>
                <a:cubicBezTo>
                  <a:pt x="187594" y="4108756"/>
                  <a:pt x="163098" y="4044684"/>
                  <a:pt x="134833" y="3979984"/>
                </a:cubicBezTo>
                <a:cubicBezTo>
                  <a:pt x="134833" y="3976215"/>
                  <a:pt x="134833" y="3971818"/>
                  <a:pt x="134833" y="3968049"/>
                </a:cubicBezTo>
                <a:cubicBezTo>
                  <a:pt x="146767" y="3976215"/>
                  <a:pt x="142998" y="3991919"/>
                  <a:pt x="159329" y="4003854"/>
                </a:cubicBezTo>
                <a:cubicBezTo>
                  <a:pt x="159329" y="3988150"/>
                  <a:pt x="154932" y="3976215"/>
                  <a:pt x="146767" y="3963652"/>
                </a:cubicBezTo>
                <a:cubicBezTo>
                  <a:pt x="134833" y="3935384"/>
                  <a:pt x="119131" y="3907117"/>
                  <a:pt x="102799" y="3878850"/>
                </a:cubicBezTo>
                <a:cubicBezTo>
                  <a:pt x="94634" y="3858749"/>
                  <a:pt x="90866" y="3838648"/>
                  <a:pt x="94634" y="3818547"/>
                </a:cubicBezTo>
                <a:cubicBezTo>
                  <a:pt x="94634" y="3814779"/>
                  <a:pt x="94634" y="3806612"/>
                  <a:pt x="102799" y="3806612"/>
                </a:cubicBezTo>
                <a:cubicBezTo>
                  <a:pt x="106568" y="3806612"/>
                  <a:pt x="114733" y="3802215"/>
                  <a:pt x="119131" y="3814779"/>
                </a:cubicBezTo>
                <a:cubicBezTo>
                  <a:pt x="131065" y="3830482"/>
                  <a:pt x="134833" y="3850583"/>
                  <a:pt x="139230" y="3871313"/>
                </a:cubicBezTo>
                <a:cubicBezTo>
                  <a:pt x="139230" y="3887016"/>
                  <a:pt x="142998" y="3899580"/>
                  <a:pt x="151164" y="3907117"/>
                </a:cubicBezTo>
                <a:cubicBezTo>
                  <a:pt x="167495" y="3919681"/>
                  <a:pt x="171263" y="3931616"/>
                  <a:pt x="171263" y="3947948"/>
                </a:cubicBezTo>
                <a:cubicBezTo>
                  <a:pt x="167495" y="3983753"/>
                  <a:pt x="187594" y="4012020"/>
                  <a:pt x="199528" y="4040287"/>
                </a:cubicBezTo>
                <a:cubicBezTo>
                  <a:pt x="211462" y="4060388"/>
                  <a:pt x="219628" y="4084886"/>
                  <a:pt x="231562" y="4104987"/>
                </a:cubicBezTo>
                <a:cubicBezTo>
                  <a:pt x="231562" y="4116922"/>
                  <a:pt x="243496" y="4125088"/>
                  <a:pt x="247892" y="4133254"/>
                </a:cubicBezTo>
                <a:cubicBezTo>
                  <a:pt x="264223" y="4161521"/>
                  <a:pt x="271761" y="4185391"/>
                  <a:pt x="288091" y="4213658"/>
                </a:cubicBezTo>
                <a:cubicBezTo>
                  <a:pt x="304422" y="4245694"/>
                  <a:pt x="324522" y="4278358"/>
                  <a:pt x="344621" y="4310394"/>
                </a:cubicBezTo>
                <a:cubicBezTo>
                  <a:pt x="344621" y="4314791"/>
                  <a:pt x="348390" y="4318560"/>
                  <a:pt x="356555" y="4318560"/>
                </a:cubicBezTo>
                <a:cubicBezTo>
                  <a:pt x="352786" y="4302228"/>
                  <a:pt x="348390" y="4282127"/>
                  <a:pt x="344621" y="4270192"/>
                </a:cubicBezTo>
                <a:cubicBezTo>
                  <a:pt x="336456" y="4258257"/>
                  <a:pt x="320125" y="4250091"/>
                  <a:pt x="328290" y="4229990"/>
                </a:cubicBezTo>
                <a:cubicBezTo>
                  <a:pt x="332687" y="4229990"/>
                  <a:pt x="328290" y="4221824"/>
                  <a:pt x="324522" y="4221824"/>
                </a:cubicBezTo>
                <a:cubicBezTo>
                  <a:pt x="308191" y="4213658"/>
                  <a:pt x="304422" y="4201723"/>
                  <a:pt x="300025" y="4185391"/>
                </a:cubicBezTo>
                <a:cubicBezTo>
                  <a:pt x="296257" y="4181622"/>
                  <a:pt x="296257" y="4177225"/>
                  <a:pt x="291860" y="4173456"/>
                </a:cubicBezTo>
                <a:cubicBezTo>
                  <a:pt x="276158" y="4161521"/>
                  <a:pt x="271761" y="4141420"/>
                  <a:pt x="264223" y="4125088"/>
                </a:cubicBezTo>
                <a:cubicBezTo>
                  <a:pt x="259827" y="4116922"/>
                  <a:pt x="256058" y="4108756"/>
                  <a:pt x="251661" y="4104987"/>
                </a:cubicBezTo>
                <a:cubicBezTo>
                  <a:pt x="247892" y="4080489"/>
                  <a:pt x="239727" y="4056619"/>
                  <a:pt x="227793" y="4032121"/>
                </a:cubicBezTo>
                <a:cubicBezTo>
                  <a:pt x="219628" y="4012020"/>
                  <a:pt x="207694" y="3996316"/>
                  <a:pt x="211462" y="3976215"/>
                </a:cubicBezTo>
                <a:cubicBezTo>
                  <a:pt x="215859" y="3959883"/>
                  <a:pt x="203297" y="3943551"/>
                  <a:pt x="199528" y="3931616"/>
                </a:cubicBezTo>
                <a:cubicBezTo>
                  <a:pt x="179429" y="3887016"/>
                  <a:pt x="159329" y="3846814"/>
                  <a:pt x="159329" y="3798446"/>
                </a:cubicBezTo>
                <a:cubicBezTo>
                  <a:pt x="159329" y="3790280"/>
                  <a:pt x="159329" y="3786511"/>
                  <a:pt x="159329" y="3782114"/>
                </a:cubicBezTo>
                <a:cubicBezTo>
                  <a:pt x="131065" y="3685378"/>
                  <a:pt x="119131" y="3584873"/>
                  <a:pt x="106568" y="3483740"/>
                </a:cubicBezTo>
                <a:cubicBezTo>
                  <a:pt x="94634" y="3395170"/>
                  <a:pt x="90866" y="3306600"/>
                  <a:pt x="70766" y="3218030"/>
                </a:cubicBezTo>
                <a:cubicBezTo>
                  <a:pt x="70766" y="3201698"/>
                  <a:pt x="70766" y="3181597"/>
                  <a:pt x="78303" y="3165265"/>
                </a:cubicBezTo>
                <a:cubicBezTo>
                  <a:pt x="82700" y="3161496"/>
                  <a:pt x="82700" y="3157099"/>
                  <a:pt x="82700" y="3149561"/>
                </a:cubicBezTo>
                <a:cubicBezTo>
                  <a:pt x="78303" y="3104962"/>
                  <a:pt x="78303" y="3056594"/>
                  <a:pt x="74535" y="3008226"/>
                </a:cubicBezTo>
                <a:cubicBezTo>
                  <a:pt x="66369" y="2939757"/>
                  <a:pt x="78303" y="2871288"/>
                  <a:pt x="78303" y="2798422"/>
                </a:cubicBezTo>
                <a:cubicBezTo>
                  <a:pt x="78303" y="2770155"/>
                  <a:pt x="74535" y="2738119"/>
                  <a:pt x="86469" y="2709852"/>
                </a:cubicBezTo>
                <a:cubicBezTo>
                  <a:pt x="90866" y="2709852"/>
                  <a:pt x="90866" y="2709852"/>
                  <a:pt x="86469" y="2706083"/>
                </a:cubicBezTo>
                <a:cubicBezTo>
                  <a:pt x="86469" y="2645152"/>
                  <a:pt x="106568" y="2589246"/>
                  <a:pt x="102799" y="2528315"/>
                </a:cubicBezTo>
                <a:cubicBezTo>
                  <a:pt x="102799" y="2516380"/>
                  <a:pt x="110965" y="2504445"/>
                  <a:pt x="98403" y="2504445"/>
                </a:cubicBezTo>
                <a:cubicBezTo>
                  <a:pt x="86469" y="2500048"/>
                  <a:pt x="86469" y="2516380"/>
                  <a:pt x="86469" y="2524546"/>
                </a:cubicBezTo>
                <a:cubicBezTo>
                  <a:pt x="82700" y="2556582"/>
                  <a:pt x="74535" y="2589246"/>
                  <a:pt x="70766" y="2621282"/>
                </a:cubicBezTo>
                <a:cubicBezTo>
                  <a:pt x="66369" y="2629448"/>
                  <a:pt x="66369" y="2641383"/>
                  <a:pt x="62601" y="2653318"/>
                </a:cubicBezTo>
                <a:cubicBezTo>
                  <a:pt x="58204" y="2661484"/>
                  <a:pt x="58204" y="2669650"/>
                  <a:pt x="58204" y="2673419"/>
                </a:cubicBezTo>
                <a:cubicBezTo>
                  <a:pt x="58204" y="2713621"/>
                  <a:pt x="54435" y="2754451"/>
                  <a:pt x="54435" y="2794653"/>
                </a:cubicBezTo>
                <a:cubicBezTo>
                  <a:pt x="58204" y="2814754"/>
                  <a:pt x="50039" y="2831086"/>
                  <a:pt x="50039" y="2851187"/>
                </a:cubicBezTo>
                <a:cubicBezTo>
                  <a:pt x="46270" y="2886992"/>
                  <a:pt x="54435" y="2919656"/>
                  <a:pt x="54435" y="2955461"/>
                </a:cubicBezTo>
                <a:cubicBezTo>
                  <a:pt x="50039" y="2959858"/>
                  <a:pt x="54435" y="2959858"/>
                  <a:pt x="54435" y="2963627"/>
                </a:cubicBezTo>
                <a:cubicBezTo>
                  <a:pt x="34336" y="3011995"/>
                  <a:pt x="54435" y="3060363"/>
                  <a:pt x="50039" y="3108731"/>
                </a:cubicBezTo>
                <a:cubicBezTo>
                  <a:pt x="50039" y="3121294"/>
                  <a:pt x="46270" y="3136998"/>
                  <a:pt x="54435" y="3153330"/>
                </a:cubicBezTo>
                <a:cubicBezTo>
                  <a:pt x="54435" y="3157099"/>
                  <a:pt x="50039" y="3161496"/>
                  <a:pt x="46270" y="3161496"/>
                </a:cubicBezTo>
                <a:cubicBezTo>
                  <a:pt x="42501" y="3161496"/>
                  <a:pt x="38104" y="3157099"/>
                  <a:pt x="38104" y="3153330"/>
                </a:cubicBezTo>
                <a:cubicBezTo>
                  <a:pt x="38104" y="3145164"/>
                  <a:pt x="29939" y="3141395"/>
                  <a:pt x="26170" y="3133229"/>
                </a:cubicBezTo>
                <a:cubicBezTo>
                  <a:pt x="9839" y="3121294"/>
                  <a:pt x="6071" y="3101193"/>
                  <a:pt x="1674" y="3084861"/>
                </a:cubicBezTo>
                <a:cubicBezTo>
                  <a:pt x="1674" y="3040262"/>
                  <a:pt x="-2094" y="2991894"/>
                  <a:pt x="1674" y="2947923"/>
                </a:cubicBezTo>
                <a:cubicBezTo>
                  <a:pt x="1674" y="2943526"/>
                  <a:pt x="1674" y="2939757"/>
                  <a:pt x="1674" y="2935360"/>
                </a:cubicBezTo>
                <a:cubicBezTo>
                  <a:pt x="1674" y="2891389"/>
                  <a:pt x="6071" y="2846790"/>
                  <a:pt x="14236" y="2802819"/>
                </a:cubicBezTo>
                <a:cubicBezTo>
                  <a:pt x="18005" y="2782718"/>
                  <a:pt x="14236" y="2761989"/>
                  <a:pt x="14236" y="2746285"/>
                </a:cubicBezTo>
                <a:cubicBezTo>
                  <a:pt x="14236" y="2726184"/>
                  <a:pt x="18005" y="2709852"/>
                  <a:pt x="22402" y="2693520"/>
                </a:cubicBezTo>
                <a:cubicBezTo>
                  <a:pt x="29939" y="2677816"/>
                  <a:pt x="29939" y="2665253"/>
                  <a:pt x="29939" y="2649549"/>
                </a:cubicBezTo>
                <a:cubicBezTo>
                  <a:pt x="34336" y="2629448"/>
                  <a:pt x="38104" y="2609347"/>
                  <a:pt x="50039" y="2593015"/>
                </a:cubicBezTo>
                <a:cubicBezTo>
                  <a:pt x="58204" y="2581080"/>
                  <a:pt x="54435" y="2568517"/>
                  <a:pt x="50039" y="2556582"/>
                </a:cubicBezTo>
                <a:cubicBezTo>
                  <a:pt x="50039" y="2548416"/>
                  <a:pt x="46270" y="2536481"/>
                  <a:pt x="54435" y="2532712"/>
                </a:cubicBezTo>
                <a:cubicBezTo>
                  <a:pt x="58204" y="2528315"/>
                  <a:pt x="62601" y="2524546"/>
                  <a:pt x="58204" y="2520149"/>
                </a:cubicBezTo>
                <a:cubicBezTo>
                  <a:pt x="46270" y="2496279"/>
                  <a:pt x="54435" y="2471781"/>
                  <a:pt x="58204" y="2443514"/>
                </a:cubicBezTo>
                <a:cubicBezTo>
                  <a:pt x="66369" y="2403312"/>
                  <a:pt x="74535" y="2363110"/>
                  <a:pt x="82700" y="2322908"/>
                </a:cubicBezTo>
                <a:cubicBezTo>
                  <a:pt x="86469" y="2310973"/>
                  <a:pt x="86469" y="2294641"/>
                  <a:pt x="98403" y="2282706"/>
                </a:cubicBezTo>
                <a:cubicBezTo>
                  <a:pt x="106568" y="2278308"/>
                  <a:pt x="102799" y="2274540"/>
                  <a:pt x="102799" y="2266373"/>
                </a:cubicBezTo>
                <a:cubicBezTo>
                  <a:pt x="98403" y="2250041"/>
                  <a:pt x="102799" y="2234338"/>
                  <a:pt x="106568" y="2213608"/>
                </a:cubicBezTo>
                <a:cubicBezTo>
                  <a:pt x="114733" y="2189738"/>
                  <a:pt x="119131" y="2165240"/>
                  <a:pt x="122899" y="2141370"/>
                </a:cubicBezTo>
                <a:cubicBezTo>
                  <a:pt x="134833" y="2104937"/>
                  <a:pt x="142998" y="2068504"/>
                  <a:pt x="151164" y="2032699"/>
                </a:cubicBezTo>
                <a:cubicBezTo>
                  <a:pt x="159329" y="1996266"/>
                  <a:pt x="171263" y="1959833"/>
                  <a:pt x="179429" y="1923400"/>
                </a:cubicBezTo>
                <a:cubicBezTo>
                  <a:pt x="187594" y="1883198"/>
                  <a:pt x="203297" y="1842996"/>
                  <a:pt x="215859" y="1802794"/>
                </a:cubicBezTo>
                <a:cubicBezTo>
                  <a:pt x="231562" y="1750029"/>
                  <a:pt x="247892" y="1701661"/>
                  <a:pt x="264223" y="1649524"/>
                </a:cubicBezTo>
                <a:cubicBezTo>
                  <a:pt x="276158" y="1617488"/>
                  <a:pt x="284323" y="1581055"/>
                  <a:pt x="308191" y="1552788"/>
                </a:cubicBezTo>
                <a:cubicBezTo>
                  <a:pt x="316356" y="1544622"/>
                  <a:pt x="320125" y="1536456"/>
                  <a:pt x="320125" y="1520124"/>
                </a:cubicBezTo>
                <a:cubicBezTo>
                  <a:pt x="320125" y="1516355"/>
                  <a:pt x="324522" y="1508189"/>
                  <a:pt x="328290" y="1500023"/>
                </a:cubicBezTo>
                <a:cubicBezTo>
                  <a:pt x="352786" y="1459821"/>
                  <a:pt x="364720" y="1411453"/>
                  <a:pt x="384820" y="1371251"/>
                </a:cubicBezTo>
                <a:cubicBezTo>
                  <a:pt x="401150" y="1347381"/>
                  <a:pt x="416854" y="1326652"/>
                  <a:pt x="421250" y="1299013"/>
                </a:cubicBezTo>
                <a:cubicBezTo>
                  <a:pt x="421250" y="1290847"/>
                  <a:pt x="429415" y="1282681"/>
                  <a:pt x="441350" y="1278284"/>
                </a:cubicBezTo>
                <a:cubicBezTo>
                  <a:pt x="461449" y="1270746"/>
                  <a:pt x="469614" y="1250645"/>
                  <a:pt x="481548" y="1234313"/>
                </a:cubicBezTo>
                <a:cubicBezTo>
                  <a:pt x="541847" y="1149512"/>
                  <a:pt x="598376" y="1064711"/>
                  <a:pt x="663072" y="984307"/>
                </a:cubicBezTo>
                <a:cubicBezTo>
                  <a:pt x="703271" y="935939"/>
                  <a:pt x="743469" y="883174"/>
                  <a:pt x="791834" y="839203"/>
                </a:cubicBezTo>
                <a:cubicBezTo>
                  <a:pt x="799999" y="831037"/>
                  <a:pt x="804396" y="822871"/>
                  <a:pt x="812561" y="814705"/>
                </a:cubicBezTo>
                <a:cubicBezTo>
                  <a:pt x="816330" y="810936"/>
                  <a:pt x="820098" y="810936"/>
                  <a:pt x="824495" y="814705"/>
                </a:cubicBezTo>
                <a:cubicBezTo>
                  <a:pt x="828264" y="834806"/>
                  <a:pt x="836429" y="822871"/>
                  <a:pt x="844595" y="814705"/>
                </a:cubicBezTo>
                <a:cubicBezTo>
                  <a:pt x="901125" y="766337"/>
                  <a:pt x="957654" y="717969"/>
                  <a:pt x="1009787" y="669601"/>
                </a:cubicBezTo>
                <a:cubicBezTo>
                  <a:pt x="1046217" y="637565"/>
                  <a:pt x="1082019" y="609298"/>
                  <a:pt x="1118450" y="577262"/>
                </a:cubicBezTo>
                <a:cubicBezTo>
                  <a:pt x="1134780" y="564699"/>
                  <a:pt x="1146714" y="552764"/>
                  <a:pt x="1146714" y="532663"/>
                </a:cubicBezTo>
                <a:cubicBezTo>
                  <a:pt x="1142946" y="520728"/>
                  <a:pt x="1154880" y="516331"/>
                  <a:pt x="1163045" y="512562"/>
                </a:cubicBezTo>
                <a:cubicBezTo>
                  <a:pt x="1207641" y="480526"/>
                  <a:pt x="1251608" y="447861"/>
                  <a:pt x="1296204" y="415826"/>
                </a:cubicBezTo>
                <a:cubicBezTo>
                  <a:pt x="1304370" y="407659"/>
                  <a:pt x="1316304" y="403890"/>
                  <a:pt x="1320072" y="391327"/>
                </a:cubicBezTo>
                <a:cubicBezTo>
                  <a:pt x="1308138" y="387558"/>
                  <a:pt x="1299973" y="391327"/>
                  <a:pt x="1291807" y="395725"/>
                </a:cubicBezTo>
                <a:cubicBezTo>
                  <a:pt x="1271708" y="403890"/>
                  <a:pt x="1251608" y="407659"/>
                  <a:pt x="1235906" y="419595"/>
                </a:cubicBezTo>
                <a:cubicBezTo>
                  <a:pt x="1219575" y="427760"/>
                  <a:pt x="1207641" y="439696"/>
                  <a:pt x="1186913" y="435927"/>
                </a:cubicBezTo>
                <a:cubicBezTo>
                  <a:pt x="1179376" y="435927"/>
                  <a:pt x="1171211" y="439696"/>
                  <a:pt x="1166814" y="447861"/>
                </a:cubicBezTo>
                <a:cubicBezTo>
                  <a:pt x="1163045" y="452259"/>
                  <a:pt x="1154880" y="456028"/>
                  <a:pt x="1151111" y="447861"/>
                </a:cubicBezTo>
                <a:cubicBezTo>
                  <a:pt x="1146714" y="439696"/>
                  <a:pt x="1154880" y="439696"/>
                  <a:pt x="1158649" y="435927"/>
                </a:cubicBezTo>
                <a:cubicBezTo>
                  <a:pt x="1191310" y="423991"/>
                  <a:pt x="1219575" y="399494"/>
                  <a:pt x="1251608" y="383790"/>
                </a:cubicBezTo>
                <a:cubicBezTo>
                  <a:pt x="1316304" y="347356"/>
                  <a:pt x="1380998" y="310923"/>
                  <a:pt x="1445066" y="270721"/>
                </a:cubicBezTo>
                <a:cubicBezTo>
                  <a:pt x="1489661" y="238686"/>
                  <a:pt x="1541794" y="214188"/>
                  <a:pt x="1594555" y="194087"/>
                </a:cubicBezTo>
                <a:cubicBezTo>
                  <a:pt x="1622820" y="182152"/>
                  <a:pt x="1654854" y="169588"/>
                  <a:pt x="1686888" y="149487"/>
                </a:cubicBezTo>
                <a:cubicBezTo>
                  <a:pt x="1699450" y="141321"/>
                  <a:pt x="1719549" y="137552"/>
                  <a:pt x="1735252" y="133784"/>
                </a:cubicBezTo>
                <a:cubicBezTo>
                  <a:pt x="1747814" y="129386"/>
                  <a:pt x="1759748" y="129386"/>
                  <a:pt x="1759748" y="113054"/>
                </a:cubicBezTo>
                <a:cubicBezTo>
                  <a:pt x="1763516" y="105517"/>
                  <a:pt x="1747814" y="105517"/>
                  <a:pt x="1727086" y="109286"/>
                </a:cubicBezTo>
                <a:cubicBezTo>
                  <a:pt x="1711383" y="113054"/>
                  <a:pt x="1699450" y="117451"/>
                  <a:pt x="1683119" y="121220"/>
                </a:cubicBezTo>
                <a:cubicBezTo>
                  <a:pt x="1674953" y="121220"/>
                  <a:pt x="1671185" y="121220"/>
                  <a:pt x="1663019" y="117451"/>
                </a:cubicBezTo>
                <a:cubicBezTo>
                  <a:pt x="1666788" y="105517"/>
                  <a:pt x="1678722" y="101119"/>
                  <a:pt x="1686888" y="97350"/>
                </a:cubicBezTo>
                <a:cubicBezTo>
                  <a:pt x="1715152" y="81018"/>
                  <a:pt x="1743417" y="72852"/>
                  <a:pt x="1776079" y="72852"/>
                </a:cubicBezTo>
                <a:cubicBezTo>
                  <a:pt x="1788013" y="72852"/>
                  <a:pt x="1803715" y="69083"/>
                  <a:pt x="1820046" y="64686"/>
                </a:cubicBezTo>
                <a:cubicBezTo>
                  <a:pt x="1840146" y="57148"/>
                  <a:pt x="1864642" y="48983"/>
                  <a:pt x="1888510" y="44585"/>
                </a:cubicBezTo>
                <a:cubicBezTo>
                  <a:pt x="1904841" y="44585"/>
                  <a:pt x="1916775" y="36419"/>
                  <a:pt x="1929337" y="28881"/>
                </a:cubicBezTo>
                <a:cubicBezTo>
                  <a:pt x="1949436" y="4383"/>
                  <a:pt x="1977701" y="4383"/>
                  <a:pt x="2005966" y="4383"/>
                </a:cubicBezTo>
                <a:cubicBezTo>
                  <a:pt x="2038000" y="300"/>
                  <a:pt x="2069091" y="-642"/>
                  <a:pt x="2100261" y="379"/>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324681732"/>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WOT_04">
    <p:spTree>
      <p:nvGrpSpPr>
        <p:cNvPr id="1" name=""/>
        <p:cNvGrpSpPr/>
        <p:nvPr/>
      </p:nvGrpSpPr>
      <p:grpSpPr>
        <a:xfrm>
          <a:off x="0" y="0"/>
          <a:ext cx="0" cy="0"/>
          <a:chOff x="0" y="0"/>
          <a:chExt cx="0" cy="0"/>
        </a:xfrm>
      </p:grpSpPr>
      <p:sp>
        <p:nvSpPr>
          <p:cNvPr id="6" name="Picture Placeholder 6"/>
          <p:cNvSpPr>
            <a:spLocks noGrp="1"/>
          </p:cNvSpPr>
          <p:nvPr>
            <p:ph type="pic" sz="quarter" idx="19"/>
          </p:nvPr>
        </p:nvSpPr>
        <p:spPr>
          <a:xfrm>
            <a:off x="1006171" y="884218"/>
            <a:ext cx="4578033" cy="5088642"/>
          </a:xfrm>
          <a:custGeom>
            <a:avLst/>
            <a:gdLst>
              <a:gd name="connsiteX0" fmla="*/ 2521305 w 9153681"/>
              <a:gd name="connsiteY0" fmla="*/ 9209877 h 10177283"/>
              <a:gd name="connsiteX1" fmla="*/ 2528456 w 9153681"/>
              <a:gd name="connsiteY1" fmla="*/ 9308793 h 10177283"/>
              <a:gd name="connsiteX2" fmla="*/ 2628567 w 9153681"/>
              <a:gd name="connsiteY2" fmla="*/ 9400558 h 10177283"/>
              <a:gd name="connsiteX3" fmla="*/ 2658362 w 9153681"/>
              <a:gd name="connsiteY3" fmla="*/ 9377915 h 10177283"/>
              <a:gd name="connsiteX4" fmla="*/ 2635718 w 9153681"/>
              <a:gd name="connsiteY4" fmla="*/ 9301643 h 10177283"/>
              <a:gd name="connsiteX5" fmla="*/ 2613074 w 9153681"/>
              <a:gd name="connsiteY5" fmla="*/ 9278999 h 10177283"/>
              <a:gd name="connsiteX6" fmla="*/ 2521305 w 9153681"/>
              <a:gd name="connsiteY6" fmla="*/ 9209877 h 10177283"/>
              <a:gd name="connsiteX7" fmla="*/ 4372173 w 9153681"/>
              <a:gd name="connsiteY7" fmla="*/ 8872611 h 10177283"/>
              <a:gd name="connsiteX8" fmla="*/ 4372173 w 9153681"/>
              <a:gd name="connsiteY8" fmla="*/ 8979869 h 10177283"/>
              <a:gd name="connsiteX9" fmla="*/ 4372173 w 9153681"/>
              <a:gd name="connsiteY9" fmla="*/ 8872611 h 10177283"/>
              <a:gd name="connsiteX10" fmla="*/ 225895 w 9153681"/>
              <a:gd name="connsiteY10" fmla="*/ 0 h 10177283"/>
              <a:gd name="connsiteX11" fmla="*/ 279526 w 9153681"/>
              <a:gd name="connsiteY11" fmla="*/ 30986 h 10177283"/>
              <a:gd name="connsiteX12" fmla="*/ 302171 w 9153681"/>
              <a:gd name="connsiteY12" fmla="*/ 45287 h 10177283"/>
              <a:gd name="connsiteX13" fmla="*/ 340308 w 9153681"/>
              <a:gd name="connsiteY13" fmla="*/ 98916 h 10177283"/>
              <a:gd name="connsiteX14" fmla="*/ 455913 w 9153681"/>
              <a:gd name="connsiteY14" fmla="*/ 129902 h 10177283"/>
              <a:gd name="connsiteX15" fmla="*/ 563175 w 9153681"/>
              <a:gd name="connsiteY15" fmla="*/ 190681 h 10177283"/>
              <a:gd name="connsiteX16" fmla="*/ 724068 w 9153681"/>
              <a:gd name="connsiteY16" fmla="*/ 328925 h 10177283"/>
              <a:gd name="connsiteX17" fmla="*/ 1144774 w 9153681"/>
              <a:gd name="connsiteY17" fmla="*/ 458826 h 10177283"/>
              <a:gd name="connsiteX18" fmla="*/ 1610769 w 9153681"/>
              <a:gd name="connsiteY18" fmla="*/ 535098 h 10177283"/>
              <a:gd name="connsiteX19" fmla="*/ 2276986 w 9153681"/>
              <a:gd name="connsiteY19" fmla="*/ 581576 h 10177283"/>
              <a:gd name="connsiteX20" fmla="*/ 2727487 w 9153681"/>
              <a:gd name="connsiteY20" fmla="*/ 604220 h 10177283"/>
              <a:gd name="connsiteX21" fmla="*/ 3132699 w 9153681"/>
              <a:gd name="connsiteY21" fmla="*/ 635205 h 10177283"/>
              <a:gd name="connsiteX22" fmla="*/ 3500966 w 9153681"/>
              <a:gd name="connsiteY22" fmla="*/ 626863 h 10177283"/>
              <a:gd name="connsiteX23" fmla="*/ 3890685 w 9153681"/>
              <a:gd name="connsiteY23" fmla="*/ 619712 h 10177283"/>
              <a:gd name="connsiteX24" fmla="*/ 3928823 w 9153681"/>
              <a:gd name="connsiteY24" fmla="*/ 611370 h 10177283"/>
              <a:gd name="connsiteX25" fmla="*/ 3951467 w 9153681"/>
              <a:gd name="connsiteY25" fmla="*/ 588727 h 10177283"/>
              <a:gd name="connsiteX26" fmla="*/ 3974111 w 9153681"/>
              <a:gd name="connsiteY26" fmla="*/ 550591 h 10177283"/>
              <a:gd name="connsiteX27" fmla="*/ 3974111 w 9153681"/>
              <a:gd name="connsiteY27" fmla="*/ 542249 h 10177283"/>
              <a:gd name="connsiteX28" fmla="*/ 4264911 w 9153681"/>
              <a:gd name="connsiteY28" fmla="*/ 519605 h 10177283"/>
              <a:gd name="connsiteX29" fmla="*/ 4510422 w 9153681"/>
              <a:gd name="connsiteY29" fmla="*/ 542249 h 10177283"/>
              <a:gd name="connsiteX30" fmla="*/ 4540217 w 9153681"/>
              <a:gd name="connsiteY30" fmla="*/ 542249 h 10177283"/>
              <a:gd name="connsiteX31" fmla="*/ 4763084 w 9153681"/>
              <a:gd name="connsiteY31" fmla="*/ 588727 h 10177283"/>
              <a:gd name="connsiteX32" fmla="*/ 4915635 w 9153681"/>
              <a:gd name="connsiteY32" fmla="*/ 588727 h 10177283"/>
              <a:gd name="connsiteX33" fmla="*/ 5412616 w 9153681"/>
              <a:gd name="connsiteY33" fmla="*/ 550591 h 10177283"/>
              <a:gd name="connsiteX34" fmla="*/ 5788034 w 9153681"/>
              <a:gd name="connsiteY34" fmla="*/ 535098 h 10177283"/>
              <a:gd name="connsiteX35" fmla="*/ 6193246 w 9153681"/>
              <a:gd name="connsiteY35" fmla="*/ 535098 h 10177283"/>
              <a:gd name="connsiteX36" fmla="*/ 6491197 w 9153681"/>
              <a:gd name="connsiteY36" fmla="*/ 519605 h 10177283"/>
              <a:gd name="connsiteX37" fmla="*/ 6598459 w 9153681"/>
              <a:gd name="connsiteY37" fmla="*/ 512455 h 10177283"/>
              <a:gd name="connsiteX38" fmla="*/ 7172907 w 9153681"/>
              <a:gd name="connsiteY38" fmla="*/ 489811 h 10177283"/>
              <a:gd name="connsiteX39" fmla="*/ 7775959 w 9153681"/>
              <a:gd name="connsiteY39" fmla="*/ 481469 h 10177283"/>
              <a:gd name="connsiteX40" fmla="*/ 7891563 w 9153681"/>
              <a:gd name="connsiteY40" fmla="*/ 465976 h 10177283"/>
              <a:gd name="connsiteX41" fmla="*/ 8005976 w 9153681"/>
              <a:gd name="connsiteY41" fmla="*/ 465976 h 10177283"/>
              <a:gd name="connsiteX42" fmla="*/ 8113239 w 9153681"/>
              <a:gd name="connsiteY42" fmla="*/ 474319 h 10177283"/>
              <a:gd name="connsiteX43" fmla="*/ 8151376 w 9153681"/>
              <a:gd name="connsiteY43" fmla="*/ 465976 h 10177283"/>
              <a:gd name="connsiteX44" fmla="*/ 8235994 w 9153681"/>
              <a:gd name="connsiteY44" fmla="*/ 474319 h 10177283"/>
              <a:gd name="connsiteX45" fmla="*/ 8395695 w 9153681"/>
              <a:gd name="connsiteY45" fmla="*/ 550591 h 10177283"/>
              <a:gd name="connsiteX46" fmla="*/ 8449326 w 9153681"/>
              <a:gd name="connsiteY46" fmla="*/ 573234 h 10177283"/>
              <a:gd name="connsiteX47" fmla="*/ 8502957 w 9153681"/>
              <a:gd name="connsiteY47" fmla="*/ 581576 h 10177283"/>
              <a:gd name="connsiteX48" fmla="*/ 8526794 w 9153681"/>
              <a:gd name="connsiteY48" fmla="*/ 581576 h 10177283"/>
              <a:gd name="connsiteX49" fmla="*/ 8594726 w 9153681"/>
              <a:gd name="connsiteY49" fmla="*/ 588727 h 10177283"/>
              <a:gd name="connsiteX50" fmla="*/ 8603069 w 9153681"/>
              <a:gd name="connsiteY50" fmla="*/ 557741 h 10177283"/>
              <a:gd name="connsiteX51" fmla="*/ 8632864 w 9153681"/>
              <a:gd name="connsiteY51" fmla="*/ 581576 h 10177283"/>
              <a:gd name="connsiteX52" fmla="*/ 8802100 w 9153681"/>
              <a:gd name="connsiteY52" fmla="*/ 803243 h 10177283"/>
              <a:gd name="connsiteX53" fmla="*/ 8916513 w 9153681"/>
              <a:gd name="connsiteY53" fmla="*/ 986773 h 10177283"/>
              <a:gd name="connsiteX54" fmla="*/ 8939157 w 9153681"/>
              <a:gd name="connsiteY54" fmla="*/ 1032060 h 10177283"/>
              <a:gd name="connsiteX55" fmla="*/ 8992788 w 9153681"/>
              <a:gd name="connsiteY55" fmla="*/ 1123825 h 10177283"/>
              <a:gd name="connsiteX56" fmla="*/ 9008281 w 9153681"/>
              <a:gd name="connsiteY56" fmla="*/ 1163153 h 10177283"/>
              <a:gd name="connsiteX57" fmla="*/ 9100050 w 9153681"/>
              <a:gd name="connsiteY57" fmla="*/ 1360984 h 10177283"/>
              <a:gd name="connsiteX58" fmla="*/ 9153681 w 9153681"/>
              <a:gd name="connsiteY58" fmla="*/ 1544514 h 10177283"/>
              <a:gd name="connsiteX59" fmla="*/ 9131037 w 9153681"/>
              <a:gd name="connsiteY59" fmla="*/ 1621978 h 10177283"/>
              <a:gd name="connsiteX60" fmla="*/ 9122694 w 9153681"/>
              <a:gd name="connsiteY60" fmla="*/ 1674415 h 10177283"/>
              <a:gd name="connsiteX61" fmla="*/ 9100050 w 9153681"/>
              <a:gd name="connsiteY61" fmla="*/ 1698250 h 10177283"/>
              <a:gd name="connsiteX62" fmla="*/ 9077406 w 9153681"/>
              <a:gd name="connsiteY62" fmla="*/ 1720894 h 10177283"/>
              <a:gd name="connsiteX63" fmla="*/ 9061912 w 9153681"/>
              <a:gd name="connsiteY63" fmla="*/ 1781673 h 10177283"/>
              <a:gd name="connsiteX64" fmla="*/ 9008281 w 9153681"/>
              <a:gd name="connsiteY64" fmla="*/ 1790015 h 10177283"/>
              <a:gd name="connsiteX65" fmla="*/ 8961801 w 9153681"/>
              <a:gd name="connsiteY65" fmla="*/ 1743537 h 10177283"/>
              <a:gd name="connsiteX66" fmla="*/ 8923663 w 9153681"/>
              <a:gd name="connsiteY66" fmla="*/ 1751879 h 10177283"/>
              <a:gd name="connsiteX67" fmla="*/ 8901019 w 9153681"/>
              <a:gd name="connsiteY67" fmla="*/ 1797166 h 10177283"/>
              <a:gd name="connsiteX68" fmla="*/ 8908170 w 9153681"/>
              <a:gd name="connsiteY68" fmla="*/ 1828151 h 10177283"/>
              <a:gd name="connsiteX69" fmla="*/ 8908170 w 9153681"/>
              <a:gd name="connsiteY69" fmla="*/ 1888931 h 10177283"/>
              <a:gd name="connsiteX70" fmla="*/ 8870032 w 9153681"/>
              <a:gd name="connsiteY70" fmla="*/ 1911574 h 10177283"/>
              <a:gd name="connsiteX71" fmla="*/ 8831895 w 9153681"/>
              <a:gd name="connsiteY71" fmla="*/ 1881780 h 10177283"/>
              <a:gd name="connsiteX72" fmla="*/ 8831895 w 9153681"/>
              <a:gd name="connsiteY72" fmla="*/ 1828151 h 10177283"/>
              <a:gd name="connsiteX73" fmla="*/ 8847388 w 9153681"/>
              <a:gd name="connsiteY73" fmla="*/ 1805508 h 10177283"/>
              <a:gd name="connsiteX74" fmla="*/ 8862882 w 9153681"/>
              <a:gd name="connsiteY74" fmla="*/ 1751879 h 10177283"/>
              <a:gd name="connsiteX75" fmla="*/ 8831895 w 9153681"/>
              <a:gd name="connsiteY75" fmla="*/ 1698250 h 10177283"/>
              <a:gd name="connsiteX76" fmla="*/ 8816401 w 9153681"/>
              <a:gd name="connsiteY76" fmla="*/ 1698250 h 10177283"/>
              <a:gd name="connsiteX77" fmla="*/ 8809251 w 9153681"/>
              <a:gd name="connsiteY77" fmla="*/ 1705401 h 10177283"/>
              <a:gd name="connsiteX78" fmla="*/ 8824744 w 9153681"/>
              <a:gd name="connsiteY78" fmla="*/ 1736386 h 10177283"/>
              <a:gd name="connsiteX79" fmla="*/ 8809251 w 9153681"/>
              <a:gd name="connsiteY79" fmla="*/ 1790015 h 10177283"/>
              <a:gd name="connsiteX80" fmla="*/ 8793757 w 9153681"/>
              <a:gd name="connsiteY80" fmla="*/ 1790015 h 10177283"/>
              <a:gd name="connsiteX81" fmla="*/ 8755619 w 9153681"/>
              <a:gd name="connsiteY81" fmla="*/ 1805508 h 10177283"/>
              <a:gd name="connsiteX82" fmla="*/ 8732975 w 9153681"/>
              <a:gd name="connsiteY82" fmla="*/ 1881780 h 10177283"/>
              <a:gd name="connsiteX83" fmla="*/ 8663851 w 9153681"/>
              <a:gd name="connsiteY83" fmla="*/ 1949710 h 10177283"/>
              <a:gd name="connsiteX84" fmla="*/ 8618562 w 9153681"/>
              <a:gd name="connsiteY84" fmla="*/ 1866288 h 10177283"/>
              <a:gd name="connsiteX85" fmla="*/ 8610220 w 9153681"/>
              <a:gd name="connsiteY85" fmla="*/ 1857945 h 10177283"/>
              <a:gd name="connsiteX86" fmla="*/ 8556589 w 9153681"/>
              <a:gd name="connsiteY86" fmla="*/ 1812659 h 10177283"/>
              <a:gd name="connsiteX87" fmla="*/ 8488656 w 9153681"/>
              <a:gd name="connsiteY87" fmla="*/ 1797166 h 10177283"/>
              <a:gd name="connsiteX88" fmla="*/ 8449326 w 9153681"/>
              <a:gd name="connsiteY88" fmla="*/ 1766180 h 10177283"/>
              <a:gd name="connsiteX89" fmla="*/ 8464820 w 9153681"/>
              <a:gd name="connsiteY89" fmla="*/ 1751879 h 10177283"/>
              <a:gd name="connsiteX90" fmla="*/ 8594726 w 9153681"/>
              <a:gd name="connsiteY90" fmla="*/ 1766180 h 10177283"/>
              <a:gd name="connsiteX91" fmla="*/ 8572082 w 9153681"/>
              <a:gd name="connsiteY91" fmla="*/ 1736386 h 10177283"/>
              <a:gd name="connsiteX92" fmla="*/ 8564931 w 9153681"/>
              <a:gd name="connsiteY92" fmla="*/ 1728044 h 10177283"/>
              <a:gd name="connsiteX93" fmla="*/ 8473162 w 9153681"/>
              <a:gd name="connsiteY93" fmla="*/ 1667265 h 10177283"/>
              <a:gd name="connsiteX94" fmla="*/ 8449326 w 9153681"/>
              <a:gd name="connsiteY94" fmla="*/ 1667265 h 10177283"/>
              <a:gd name="connsiteX95" fmla="*/ 8350407 w 9153681"/>
              <a:gd name="connsiteY95" fmla="*/ 1636279 h 10177283"/>
              <a:gd name="connsiteX96" fmla="*/ 8334913 w 9153681"/>
              <a:gd name="connsiteY96" fmla="*/ 1629128 h 10177283"/>
              <a:gd name="connsiteX97" fmla="*/ 8327763 w 9153681"/>
              <a:gd name="connsiteY97" fmla="*/ 1629128 h 10177283"/>
              <a:gd name="connsiteX98" fmla="*/ 8327763 w 9153681"/>
              <a:gd name="connsiteY98" fmla="*/ 1728044 h 10177283"/>
              <a:gd name="connsiteX99" fmla="*/ 8243145 w 9153681"/>
              <a:gd name="connsiteY99" fmla="*/ 1636279 h 10177283"/>
              <a:gd name="connsiteX100" fmla="*/ 8235994 w 9153681"/>
              <a:gd name="connsiteY100" fmla="*/ 1720894 h 10177283"/>
              <a:gd name="connsiteX101" fmla="*/ 8212158 w 9153681"/>
              <a:gd name="connsiteY101" fmla="*/ 1705401 h 10177283"/>
              <a:gd name="connsiteX102" fmla="*/ 8144225 w 9153681"/>
              <a:gd name="connsiteY102" fmla="*/ 1621978 h 10177283"/>
              <a:gd name="connsiteX103" fmla="*/ 8120389 w 9153681"/>
              <a:gd name="connsiteY103" fmla="*/ 1606485 h 10177283"/>
              <a:gd name="connsiteX104" fmla="*/ 8097745 w 9153681"/>
              <a:gd name="connsiteY104" fmla="*/ 1636279 h 10177283"/>
              <a:gd name="connsiteX105" fmla="*/ 8120389 w 9153681"/>
              <a:gd name="connsiteY105" fmla="*/ 1682757 h 10177283"/>
              <a:gd name="connsiteX106" fmla="*/ 8197857 w 9153681"/>
              <a:gd name="connsiteY106" fmla="*/ 1797166 h 10177283"/>
              <a:gd name="connsiteX107" fmla="*/ 8197857 w 9153681"/>
              <a:gd name="connsiteY107" fmla="*/ 1819809 h 10177283"/>
              <a:gd name="connsiteX108" fmla="*/ 8166869 w 9153681"/>
              <a:gd name="connsiteY108" fmla="*/ 1805508 h 10177283"/>
              <a:gd name="connsiteX109" fmla="*/ 8066758 w 9153681"/>
              <a:gd name="connsiteY109" fmla="*/ 1674415 h 10177283"/>
              <a:gd name="connsiteX110" fmla="*/ 8028621 w 9153681"/>
              <a:gd name="connsiteY110" fmla="*/ 1636279 h 10177283"/>
              <a:gd name="connsiteX111" fmla="*/ 7974989 w 9153681"/>
              <a:gd name="connsiteY111" fmla="*/ 1651772 h 10177283"/>
              <a:gd name="connsiteX112" fmla="*/ 7983332 w 9153681"/>
              <a:gd name="connsiteY112" fmla="*/ 1674415 h 10177283"/>
              <a:gd name="connsiteX113" fmla="*/ 8059607 w 9153681"/>
              <a:gd name="connsiteY113" fmla="*/ 1751879 h 10177283"/>
              <a:gd name="connsiteX114" fmla="*/ 8066758 w 9153681"/>
              <a:gd name="connsiteY114" fmla="*/ 1797166 h 10177283"/>
              <a:gd name="connsiteX115" fmla="*/ 8044114 w 9153681"/>
              <a:gd name="connsiteY115" fmla="*/ 1805508 h 10177283"/>
              <a:gd name="connsiteX116" fmla="*/ 7998825 w 9153681"/>
              <a:gd name="connsiteY116" fmla="*/ 1774522 h 10177283"/>
              <a:gd name="connsiteX117" fmla="*/ 8013127 w 9153681"/>
              <a:gd name="connsiteY117" fmla="*/ 1828151 h 10177283"/>
              <a:gd name="connsiteX118" fmla="*/ 7967839 w 9153681"/>
              <a:gd name="connsiteY118" fmla="*/ 1797166 h 10177283"/>
              <a:gd name="connsiteX119" fmla="*/ 7936851 w 9153681"/>
              <a:gd name="connsiteY119" fmla="*/ 1751879 h 10177283"/>
              <a:gd name="connsiteX120" fmla="*/ 7936851 w 9153681"/>
              <a:gd name="connsiteY120" fmla="*/ 1766180 h 10177283"/>
              <a:gd name="connsiteX121" fmla="*/ 7936851 w 9153681"/>
              <a:gd name="connsiteY121" fmla="*/ 1812659 h 10177283"/>
              <a:gd name="connsiteX122" fmla="*/ 7883221 w 9153681"/>
              <a:gd name="connsiteY122" fmla="*/ 1819809 h 10177283"/>
              <a:gd name="connsiteX123" fmla="*/ 7837932 w 9153681"/>
              <a:gd name="connsiteY123" fmla="*/ 1774522 h 10177283"/>
              <a:gd name="connsiteX124" fmla="*/ 7815288 w 9153681"/>
              <a:gd name="connsiteY124" fmla="*/ 1728044 h 10177283"/>
              <a:gd name="connsiteX125" fmla="*/ 7799795 w 9153681"/>
              <a:gd name="connsiteY125" fmla="*/ 1720894 h 10177283"/>
              <a:gd name="connsiteX126" fmla="*/ 7753314 w 9153681"/>
              <a:gd name="connsiteY126" fmla="*/ 1674415 h 10177283"/>
              <a:gd name="connsiteX127" fmla="*/ 7684189 w 9153681"/>
              <a:gd name="connsiteY127" fmla="*/ 1720894 h 10177283"/>
              <a:gd name="connsiteX128" fmla="*/ 7600763 w 9153681"/>
              <a:gd name="connsiteY128" fmla="*/ 1743537 h 10177283"/>
              <a:gd name="connsiteX129" fmla="*/ 7592421 w 9153681"/>
              <a:gd name="connsiteY129" fmla="*/ 1728044 h 10177283"/>
              <a:gd name="connsiteX130" fmla="*/ 7562626 w 9153681"/>
              <a:gd name="connsiteY130" fmla="*/ 1713743 h 10177283"/>
              <a:gd name="connsiteX131" fmla="*/ 7547133 w 9153681"/>
              <a:gd name="connsiteY131" fmla="*/ 1720894 h 10177283"/>
              <a:gd name="connsiteX132" fmla="*/ 7379089 w 9153681"/>
              <a:gd name="connsiteY132" fmla="*/ 1743537 h 10177283"/>
              <a:gd name="connsiteX133" fmla="*/ 7149071 w 9153681"/>
              <a:gd name="connsiteY133" fmla="*/ 1797166 h 10177283"/>
              <a:gd name="connsiteX134" fmla="*/ 7012013 w 9153681"/>
              <a:gd name="connsiteY134" fmla="*/ 1850795 h 10177283"/>
              <a:gd name="connsiteX135" fmla="*/ 6934547 w 9153681"/>
              <a:gd name="connsiteY135" fmla="*/ 1866288 h 10177283"/>
              <a:gd name="connsiteX136" fmla="*/ 6880915 w 9153681"/>
              <a:gd name="connsiteY136" fmla="*/ 1881780 h 10177283"/>
              <a:gd name="connsiteX137" fmla="*/ 6712871 w 9153681"/>
              <a:gd name="connsiteY137" fmla="*/ 1911574 h 10177283"/>
              <a:gd name="connsiteX138" fmla="*/ 6697378 w 9153681"/>
              <a:gd name="connsiteY138" fmla="*/ 1935409 h 10177283"/>
              <a:gd name="connsiteX139" fmla="*/ 6828476 w 9153681"/>
              <a:gd name="connsiteY139" fmla="*/ 1935409 h 10177283"/>
              <a:gd name="connsiteX140" fmla="*/ 6789147 w 9153681"/>
              <a:gd name="connsiteY140" fmla="*/ 1973545 h 10177283"/>
              <a:gd name="connsiteX141" fmla="*/ 6522183 w 9153681"/>
              <a:gd name="connsiteY141" fmla="*/ 2011681 h 10177283"/>
              <a:gd name="connsiteX142" fmla="*/ 6491197 w 9153681"/>
              <a:gd name="connsiteY142" fmla="*/ 2011681 h 10177283"/>
              <a:gd name="connsiteX143" fmla="*/ 6276672 w 9153681"/>
              <a:gd name="connsiteY143" fmla="*/ 2072461 h 10177283"/>
              <a:gd name="connsiteX144" fmla="*/ 6262371 w 9153681"/>
              <a:gd name="connsiteY144" fmla="*/ 2087954 h 10177283"/>
              <a:gd name="connsiteX145" fmla="*/ 6285015 w 9153681"/>
              <a:gd name="connsiteY145" fmla="*/ 2095104 h 10177283"/>
              <a:gd name="connsiteX146" fmla="*/ 6376784 w 9153681"/>
              <a:gd name="connsiteY146" fmla="*/ 2087954 h 10177283"/>
              <a:gd name="connsiteX147" fmla="*/ 6361290 w 9153681"/>
              <a:gd name="connsiteY147" fmla="*/ 2110597 h 10177283"/>
              <a:gd name="connsiteX148" fmla="*/ 5940584 w 9153681"/>
              <a:gd name="connsiteY148" fmla="*/ 2188061 h 10177283"/>
              <a:gd name="connsiteX149" fmla="*/ 5902447 w 9153681"/>
              <a:gd name="connsiteY149" fmla="*/ 2217855 h 10177283"/>
              <a:gd name="connsiteX150" fmla="*/ 5879802 w 9153681"/>
              <a:gd name="connsiteY150" fmla="*/ 2226197 h 10177283"/>
              <a:gd name="connsiteX151" fmla="*/ 5841665 w 9153681"/>
              <a:gd name="connsiteY151" fmla="*/ 2233348 h 10177283"/>
              <a:gd name="connsiteX152" fmla="*/ 5810678 w 9153681"/>
              <a:gd name="connsiteY152" fmla="*/ 2264334 h 10177283"/>
              <a:gd name="connsiteX153" fmla="*/ 5772540 w 9153681"/>
              <a:gd name="connsiteY153" fmla="*/ 2347756 h 10177283"/>
              <a:gd name="connsiteX154" fmla="*/ 5764198 w 9153681"/>
              <a:gd name="connsiteY154" fmla="*/ 2394235 h 10177283"/>
              <a:gd name="connsiteX155" fmla="*/ 5658127 w 9153681"/>
              <a:gd name="connsiteY155" fmla="*/ 2714816 h 10177283"/>
              <a:gd name="connsiteX156" fmla="*/ 5618798 w 9153681"/>
              <a:gd name="connsiteY156" fmla="*/ 2875703 h 10177283"/>
              <a:gd name="connsiteX157" fmla="*/ 5589003 w 9153681"/>
              <a:gd name="connsiteY157" fmla="*/ 2944825 h 10177283"/>
              <a:gd name="connsiteX158" fmla="*/ 5527029 w 9153681"/>
              <a:gd name="connsiteY158" fmla="*/ 3097370 h 10177283"/>
              <a:gd name="connsiteX159" fmla="*/ 5459096 w 9153681"/>
              <a:gd name="connsiteY159" fmla="*/ 3289242 h 10177283"/>
              <a:gd name="connsiteX160" fmla="*/ 5435260 w 9153681"/>
              <a:gd name="connsiteY160" fmla="*/ 3381007 h 10177283"/>
              <a:gd name="connsiteX161" fmla="*/ 5405465 w 9153681"/>
              <a:gd name="connsiteY161" fmla="*/ 3426294 h 10177283"/>
              <a:gd name="connsiteX162" fmla="*/ 5327998 w 9153681"/>
              <a:gd name="connsiteY162" fmla="*/ 3564537 h 10177283"/>
              <a:gd name="connsiteX163" fmla="*/ 5313696 w 9153681"/>
              <a:gd name="connsiteY163" fmla="*/ 3602673 h 10177283"/>
              <a:gd name="connsiteX164" fmla="*/ 5298203 w 9153681"/>
              <a:gd name="connsiteY164" fmla="*/ 3647960 h 10177283"/>
              <a:gd name="connsiteX165" fmla="*/ 5206434 w 9153681"/>
              <a:gd name="connsiteY165" fmla="*/ 4000719 h 10177283"/>
              <a:gd name="connsiteX166" fmla="*/ 5144461 w 9153681"/>
              <a:gd name="connsiteY166" fmla="*/ 4253371 h 10177283"/>
              <a:gd name="connsiteX167" fmla="*/ 5092021 w 9153681"/>
              <a:gd name="connsiteY167" fmla="*/ 4397574 h 10177283"/>
              <a:gd name="connsiteX168" fmla="*/ 5068185 w 9153681"/>
              <a:gd name="connsiteY168" fmla="*/ 4489339 h 10177283"/>
              <a:gd name="connsiteX169" fmla="*/ 5092021 w 9153681"/>
              <a:gd name="connsiteY169" fmla="*/ 4497681 h 10177283"/>
              <a:gd name="connsiteX170" fmla="*/ 5076528 w 9153681"/>
              <a:gd name="connsiteY170" fmla="*/ 4604939 h 10177283"/>
              <a:gd name="connsiteX171" fmla="*/ 5022897 w 9153681"/>
              <a:gd name="connsiteY171" fmla="*/ 4811112 h 10177283"/>
              <a:gd name="connsiteX172" fmla="*/ 4984759 w 9153681"/>
              <a:gd name="connsiteY172" fmla="*/ 4971999 h 10177283"/>
              <a:gd name="connsiteX173" fmla="*/ 4984759 w 9153681"/>
              <a:gd name="connsiteY173" fmla="*/ 5041121 h 10177283"/>
              <a:gd name="connsiteX174" fmla="*/ 4976417 w 9153681"/>
              <a:gd name="connsiteY174" fmla="*/ 5048272 h 10177283"/>
              <a:gd name="connsiteX175" fmla="*/ 4915635 w 9153681"/>
              <a:gd name="connsiteY175" fmla="*/ 5231802 h 10177283"/>
              <a:gd name="connsiteX176" fmla="*/ 4884648 w 9153681"/>
              <a:gd name="connsiteY176" fmla="*/ 5385538 h 10177283"/>
              <a:gd name="connsiteX177" fmla="*/ 4823866 w 9153681"/>
              <a:gd name="connsiteY177" fmla="*/ 5721613 h 10177283"/>
              <a:gd name="connsiteX178" fmla="*/ 4792879 w 9153681"/>
              <a:gd name="connsiteY178" fmla="*/ 5988566 h 10177283"/>
              <a:gd name="connsiteX179" fmla="*/ 4770235 w 9153681"/>
              <a:gd name="connsiteY179" fmla="*/ 6095824 h 10177283"/>
              <a:gd name="connsiteX180" fmla="*/ 4747591 w 9153681"/>
              <a:gd name="connsiteY180" fmla="*/ 6211424 h 10177283"/>
              <a:gd name="connsiteX181" fmla="*/ 4716604 w 9153681"/>
              <a:gd name="connsiteY181" fmla="*/ 6310339 h 10177283"/>
              <a:gd name="connsiteX182" fmla="*/ 4716604 w 9153681"/>
              <a:gd name="connsiteY182" fmla="*/ 6363968 h 10177283"/>
              <a:gd name="connsiteX183" fmla="*/ 4716604 w 9153681"/>
              <a:gd name="connsiteY183" fmla="*/ 6386612 h 10177283"/>
              <a:gd name="connsiteX184" fmla="*/ 4693960 w 9153681"/>
              <a:gd name="connsiteY184" fmla="*/ 6532006 h 10177283"/>
              <a:gd name="connsiteX185" fmla="*/ 4678466 w 9153681"/>
              <a:gd name="connsiteY185" fmla="*/ 6723878 h 10177283"/>
              <a:gd name="connsiteX186" fmla="*/ 4609342 w 9153681"/>
              <a:gd name="connsiteY186" fmla="*/ 6914558 h 10177283"/>
              <a:gd name="connsiteX187" fmla="*/ 4579547 w 9153681"/>
              <a:gd name="connsiteY187" fmla="*/ 6976530 h 10177283"/>
              <a:gd name="connsiteX188" fmla="*/ 4548560 w 9153681"/>
              <a:gd name="connsiteY188" fmla="*/ 7098089 h 10177283"/>
              <a:gd name="connsiteX189" fmla="*/ 4510422 w 9153681"/>
              <a:gd name="connsiteY189" fmla="*/ 7243483 h 10177283"/>
              <a:gd name="connsiteX190" fmla="*/ 4487778 w 9153681"/>
              <a:gd name="connsiteY190" fmla="*/ 7328098 h 10177283"/>
              <a:gd name="connsiteX191" fmla="*/ 4487778 w 9153681"/>
              <a:gd name="connsiteY191" fmla="*/ 7435356 h 10177283"/>
              <a:gd name="connsiteX192" fmla="*/ 4463942 w 9153681"/>
              <a:gd name="connsiteY192" fmla="*/ 7556914 h 10177283"/>
              <a:gd name="connsiteX193" fmla="*/ 4441298 w 9153681"/>
              <a:gd name="connsiteY193" fmla="*/ 7648680 h 10177283"/>
              <a:gd name="connsiteX194" fmla="*/ 4410311 w 9153681"/>
              <a:gd name="connsiteY194" fmla="*/ 7825059 h 10177283"/>
              <a:gd name="connsiteX195" fmla="*/ 4394817 w 9153681"/>
              <a:gd name="connsiteY195" fmla="*/ 7901331 h 10177283"/>
              <a:gd name="connsiteX196" fmla="*/ 4441298 w 9153681"/>
              <a:gd name="connsiteY196" fmla="*/ 7825059 h 10177283"/>
              <a:gd name="connsiteX197" fmla="*/ 4425804 w 9153681"/>
              <a:gd name="connsiteY197" fmla="*/ 7947810 h 10177283"/>
              <a:gd name="connsiteX198" fmla="*/ 4418653 w 9153681"/>
              <a:gd name="connsiteY198" fmla="*/ 8077711 h 10177283"/>
              <a:gd name="connsiteX199" fmla="*/ 4494929 w 9153681"/>
              <a:gd name="connsiteY199" fmla="*/ 7817908 h 10177283"/>
              <a:gd name="connsiteX200" fmla="*/ 4502080 w 9153681"/>
              <a:gd name="connsiteY200" fmla="*/ 7840552 h 10177283"/>
              <a:gd name="connsiteX201" fmla="*/ 4494929 w 9153681"/>
              <a:gd name="connsiteY201" fmla="*/ 7885838 h 10177283"/>
              <a:gd name="connsiteX202" fmla="*/ 4463942 w 9153681"/>
              <a:gd name="connsiteY202" fmla="*/ 7993096 h 10177283"/>
              <a:gd name="connsiteX203" fmla="*/ 4441298 w 9153681"/>
              <a:gd name="connsiteY203" fmla="*/ 8084862 h 10177283"/>
              <a:gd name="connsiteX204" fmla="*/ 4441298 w 9153681"/>
              <a:gd name="connsiteY204" fmla="*/ 8100354 h 10177283"/>
              <a:gd name="connsiteX205" fmla="*/ 4387667 w 9153681"/>
              <a:gd name="connsiteY205" fmla="*/ 8276734 h 10177283"/>
              <a:gd name="connsiteX206" fmla="*/ 4387667 w 9153681"/>
              <a:gd name="connsiteY206" fmla="*/ 8314870 h 10177283"/>
              <a:gd name="connsiteX207" fmla="*/ 4387667 w 9153681"/>
              <a:gd name="connsiteY207" fmla="*/ 8368499 h 10177283"/>
              <a:gd name="connsiteX208" fmla="*/ 4372173 w 9153681"/>
              <a:gd name="connsiteY208" fmla="*/ 8490058 h 10177283"/>
              <a:gd name="connsiteX209" fmla="*/ 4403160 w 9153681"/>
              <a:gd name="connsiteY209" fmla="*/ 8451922 h 10177283"/>
              <a:gd name="connsiteX210" fmla="*/ 4410311 w 9153681"/>
              <a:gd name="connsiteY210" fmla="*/ 8505551 h 10177283"/>
              <a:gd name="connsiteX211" fmla="*/ 4394817 w 9153681"/>
              <a:gd name="connsiteY211" fmla="*/ 8659287 h 10177283"/>
              <a:gd name="connsiteX212" fmla="*/ 4387667 w 9153681"/>
              <a:gd name="connsiteY212" fmla="*/ 8681930 h 10177283"/>
              <a:gd name="connsiteX213" fmla="*/ 4387667 w 9153681"/>
              <a:gd name="connsiteY213" fmla="*/ 8735559 h 10177283"/>
              <a:gd name="connsiteX214" fmla="*/ 4380516 w 9153681"/>
              <a:gd name="connsiteY214" fmla="*/ 8765353 h 10177283"/>
              <a:gd name="connsiteX215" fmla="*/ 4356680 w 9153681"/>
              <a:gd name="connsiteY215" fmla="*/ 8827324 h 10177283"/>
              <a:gd name="connsiteX216" fmla="*/ 4394817 w 9153681"/>
              <a:gd name="connsiteY216" fmla="*/ 8789188 h 10177283"/>
              <a:gd name="connsiteX217" fmla="*/ 4418653 w 9153681"/>
              <a:gd name="connsiteY217" fmla="*/ 8619959 h 10177283"/>
              <a:gd name="connsiteX218" fmla="*/ 4425804 w 9153681"/>
              <a:gd name="connsiteY218" fmla="*/ 8612809 h 10177283"/>
              <a:gd name="connsiteX219" fmla="*/ 4463942 w 9153681"/>
              <a:gd name="connsiteY219" fmla="*/ 8360156 h 10177283"/>
              <a:gd name="connsiteX220" fmla="*/ 4463942 w 9153681"/>
              <a:gd name="connsiteY220" fmla="*/ 8344664 h 10177283"/>
              <a:gd name="connsiteX221" fmla="*/ 4479435 w 9153681"/>
              <a:gd name="connsiteY221" fmla="*/ 8330363 h 10177283"/>
              <a:gd name="connsiteX222" fmla="*/ 4487778 w 9153681"/>
              <a:gd name="connsiteY222" fmla="*/ 8344664 h 10177283"/>
              <a:gd name="connsiteX223" fmla="*/ 4487778 w 9153681"/>
              <a:gd name="connsiteY223" fmla="*/ 8451922 h 10177283"/>
              <a:gd name="connsiteX224" fmla="*/ 4456791 w 9153681"/>
              <a:gd name="connsiteY224" fmla="*/ 8681930 h 10177283"/>
              <a:gd name="connsiteX225" fmla="*/ 4434147 w 9153681"/>
              <a:gd name="connsiteY225" fmla="*/ 8865460 h 10177283"/>
              <a:gd name="connsiteX226" fmla="*/ 4425804 w 9153681"/>
              <a:gd name="connsiteY226" fmla="*/ 8988211 h 10177283"/>
              <a:gd name="connsiteX227" fmla="*/ 4425804 w 9153681"/>
              <a:gd name="connsiteY227" fmla="*/ 9010854 h 10177283"/>
              <a:gd name="connsiteX228" fmla="*/ 4410311 w 9153681"/>
              <a:gd name="connsiteY228" fmla="*/ 9163399 h 10177283"/>
              <a:gd name="connsiteX229" fmla="*/ 4403160 w 9153681"/>
              <a:gd name="connsiteY229" fmla="*/ 9454187 h 10177283"/>
              <a:gd name="connsiteX230" fmla="*/ 4403160 w 9153681"/>
              <a:gd name="connsiteY230" fmla="*/ 9622224 h 10177283"/>
              <a:gd name="connsiteX231" fmla="*/ 4403160 w 9153681"/>
              <a:gd name="connsiteY231" fmla="*/ 9646060 h 10177283"/>
              <a:gd name="connsiteX232" fmla="*/ 4403160 w 9153681"/>
              <a:gd name="connsiteY232" fmla="*/ 9783111 h 10177283"/>
              <a:gd name="connsiteX233" fmla="*/ 4387667 w 9153681"/>
              <a:gd name="connsiteY233" fmla="*/ 9859384 h 10177283"/>
              <a:gd name="connsiteX234" fmla="*/ 4365022 w 9153681"/>
              <a:gd name="connsiteY234" fmla="*/ 9821247 h 10177283"/>
              <a:gd name="connsiteX235" fmla="*/ 4326885 w 9153681"/>
              <a:gd name="connsiteY235" fmla="*/ 9767618 h 10177283"/>
              <a:gd name="connsiteX236" fmla="*/ 4303049 w 9153681"/>
              <a:gd name="connsiteY236" fmla="*/ 9760468 h 10177283"/>
              <a:gd name="connsiteX237" fmla="*/ 4295898 w 9153681"/>
              <a:gd name="connsiteY237" fmla="*/ 9775961 h 10177283"/>
              <a:gd name="connsiteX238" fmla="*/ 4311391 w 9153681"/>
              <a:gd name="connsiteY238" fmla="*/ 9805755 h 10177283"/>
              <a:gd name="connsiteX239" fmla="*/ 4341186 w 9153681"/>
              <a:gd name="connsiteY239" fmla="*/ 9852233 h 10177283"/>
              <a:gd name="connsiteX240" fmla="*/ 4311391 w 9153681"/>
              <a:gd name="connsiteY240" fmla="*/ 9836740 h 10177283"/>
              <a:gd name="connsiteX241" fmla="*/ 4249418 w 9153681"/>
              <a:gd name="connsiteY241" fmla="*/ 9843891 h 10177283"/>
              <a:gd name="connsiteX242" fmla="*/ 4211280 w 9153681"/>
              <a:gd name="connsiteY242" fmla="*/ 9843891 h 10177283"/>
              <a:gd name="connsiteX243" fmla="*/ 4165991 w 9153681"/>
              <a:gd name="connsiteY243" fmla="*/ 9798604 h 10177283"/>
              <a:gd name="connsiteX244" fmla="*/ 4150498 w 9153681"/>
              <a:gd name="connsiteY244" fmla="*/ 9791454 h 10177283"/>
              <a:gd name="connsiteX245" fmla="*/ 4143347 w 9153681"/>
              <a:gd name="connsiteY245" fmla="*/ 9805755 h 10177283"/>
              <a:gd name="connsiteX246" fmla="*/ 4150498 w 9153681"/>
              <a:gd name="connsiteY246" fmla="*/ 9836740 h 10177283"/>
              <a:gd name="connsiteX247" fmla="*/ 4181485 w 9153681"/>
              <a:gd name="connsiteY247" fmla="*/ 9874876 h 10177283"/>
              <a:gd name="connsiteX248" fmla="*/ 4165991 w 9153681"/>
              <a:gd name="connsiteY248" fmla="*/ 9874876 h 10177283"/>
              <a:gd name="connsiteX249" fmla="*/ 4135005 w 9153681"/>
              <a:gd name="connsiteY249" fmla="*/ 9867726 h 10177283"/>
              <a:gd name="connsiteX250" fmla="*/ 4127854 w 9153681"/>
              <a:gd name="connsiteY250" fmla="*/ 9905862 h 10177283"/>
              <a:gd name="connsiteX251" fmla="*/ 4150498 w 9153681"/>
              <a:gd name="connsiteY251" fmla="*/ 10035763 h 10177283"/>
              <a:gd name="connsiteX252" fmla="*/ 4127854 w 9153681"/>
              <a:gd name="connsiteY252" fmla="*/ 10020270 h 10177283"/>
              <a:gd name="connsiteX253" fmla="*/ 4089716 w 9153681"/>
              <a:gd name="connsiteY253" fmla="*/ 9982134 h 10177283"/>
              <a:gd name="connsiteX254" fmla="*/ 4065880 w 9153681"/>
              <a:gd name="connsiteY254" fmla="*/ 9966641 h 10177283"/>
              <a:gd name="connsiteX255" fmla="*/ 3966960 w 9153681"/>
              <a:gd name="connsiteY255" fmla="*/ 9867726 h 10177283"/>
              <a:gd name="connsiteX256" fmla="*/ 3944316 w 9153681"/>
              <a:gd name="connsiteY256" fmla="*/ 9859384 h 10177283"/>
              <a:gd name="connsiteX257" fmla="*/ 3951467 w 9153681"/>
              <a:gd name="connsiteY257" fmla="*/ 9935656 h 10177283"/>
              <a:gd name="connsiteX258" fmla="*/ 3974111 w 9153681"/>
              <a:gd name="connsiteY258" fmla="*/ 9997627 h 10177283"/>
              <a:gd name="connsiteX259" fmla="*/ 3951467 w 9153681"/>
              <a:gd name="connsiteY259" fmla="*/ 10027421 h 10177283"/>
              <a:gd name="connsiteX260" fmla="*/ 3944316 w 9153681"/>
              <a:gd name="connsiteY260" fmla="*/ 10051256 h 10177283"/>
              <a:gd name="connsiteX261" fmla="*/ 3935974 w 9153681"/>
              <a:gd name="connsiteY261" fmla="*/ 10073899 h 10177283"/>
              <a:gd name="connsiteX262" fmla="*/ 3913329 w 9153681"/>
              <a:gd name="connsiteY262" fmla="*/ 10065557 h 10177283"/>
              <a:gd name="connsiteX263" fmla="*/ 3906179 w 9153681"/>
              <a:gd name="connsiteY263" fmla="*/ 10058407 h 10177283"/>
              <a:gd name="connsiteX264" fmla="*/ 3821561 w 9153681"/>
              <a:gd name="connsiteY264" fmla="*/ 10020270 h 10177283"/>
              <a:gd name="connsiteX265" fmla="*/ 3783423 w 9153681"/>
              <a:gd name="connsiteY265" fmla="*/ 10051256 h 10177283"/>
              <a:gd name="connsiteX266" fmla="*/ 3760779 w 9153681"/>
              <a:gd name="connsiteY266" fmla="*/ 10051256 h 10177283"/>
              <a:gd name="connsiteX267" fmla="*/ 3722641 w 9153681"/>
              <a:gd name="connsiteY267" fmla="*/ 10073899 h 10177283"/>
              <a:gd name="connsiteX268" fmla="*/ 3698805 w 9153681"/>
              <a:gd name="connsiteY268" fmla="*/ 10096543 h 10177283"/>
              <a:gd name="connsiteX269" fmla="*/ 3607036 w 9153681"/>
              <a:gd name="connsiteY269" fmla="*/ 10143021 h 10177283"/>
              <a:gd name="connsiteX270" fmla="*/ 3561748 w 9153681"/>
              <a:gd name="connsiteY270" fmla="*/ 10089392 h 10177283"/>
              <a:gd name="connsiteX271" fmla="*/ 3515268 w 9153681"/>
              <a:gd name="connsiteY271" fmla="*/ 10096543 h 10177283"/>
              <a:gd name="connsiteX272" fmla="*/ 3492623 w 9153681"/>
              <a:gd name="connsiteY272" fmla="*/ 10165664 h 10177283"/>
              <a:gd name="connsiteX273" fmla="*/ 3469979 w 9153681"/>
              <a:gd name="connsiteY273" fmla="*/ 10165664 h 10177283"/>
              <a:gd name="connsiteX274" fmla="*/ 3416348 w 9153681"/>
              <a:gd name="connsiteY274" fmla="*/ 10096543 h 10177283"/>
              <a:gd name="connsiteX275" fmla="*/ 3355566 w 9153681"/>
              <a:gd name="connsiteY275" fmla="*/ 10020270 h 10177283"/>
              <a:gd name="connsiteX276" fmla="*/ 3309086 w 9153681"/>
              <a:gd name="connsiteY276" fmla="*/ 9997627 h 10177283"/>
              <a:gd name="connsiteX277" fmla="*/ 3286442 w 9153681"/>
              <a:gd name="connsiteY277" fmla="*/ 9989285 h 10177283"/>
              <a:gd name="connsiteX278" fmla="*/ 3094562 w 9153681"/>
              <a:gd name="connsiteY278" fmla="*/ 9829590 h 10177283"/>
              <a:gd name="connsiteX279" fmla="*/ 3040931 w 9153681"/>
              <a:gd name="connsiteY279" fmla="*/ 9783111 h 10177283"/>
              <a:gd name="connsiteX280" fmla="*/ 2872887 w 9153681"/>
              <a:gd name="connsiteY280" fmla="*/ 9653210 h 10177283"/>
              <a:gd name="connsiteX281" fmla="*/ 2796611 w 9153681"/>
              <a:gd name="connsiteY281" fmla="*/ 9545952 h 10177283"/>
              <a:gd name="connsiteX282" fmla="*/ 2742980 w 9153681"/>
              <a:gd name="connsiteY282" fmla="*/ 9500666 h 10177283"/>
              <a:gd name="connsiteX283" fmla="*/ 2635718 w 9153681"/>
              <a:gd name="connsiteY283" fmla="*/ 9431544 h 10177283"/>
              <a:gd name="connsiteX284" fmla="*/ 2590430 w 9153681"/>
              <a:gd name="connsiteY284" fmla="*/ 9408900 h 10177283"/>
              <a:gd name="connsiteX285" fmla="*/ 2552292 w 9153681"/>
              <a:gd name="connsiteY285" fmla="*/ 9385065 h 10177283"/>
              <a:gd name="connsiteX286" fmla="*/ 2490318 w 9153681"/>
              <a:gd name="connsiteY286" fmla="*/ 9225370 h 10177283"/>
              <a:gd name="connsiteX287" fmla="*/ 2490318 w 9153681"/>
              <a:gd name="connsiteY287" fmla="*/ 9125263 h 10177283"/>
              <a:gd name="connsiteX288" fmla="*/ 2505812 w 9153681"/>
              <a:gd name="connsiteY288" fmla="*/ 8926240 h 10177283"/>
              <a:gd name="connsiteX289" fmla="*/ 2521305 w 9153681"/>
              <a:gd name="connsiteY289" fmla="*/ 9026347 h 10177283"/>
              <a:gd name="connsiteX290" fmla="*/ 2543949 w 9153681"/>
              <a:gd name="connsiteY290" fmla="*/ 9171741 h 10177283"/>
              <a:gd name="connsiteX291" fmla="*/ 2597580 w 9153681"/>
              <a:gd name="connsiteY291" fmla="*/ 9225370 h 10177283"/>
              <a:gd name="connsiteX292" fmla="*/ 2613074 w 9153681"/>
              <a:gd name="connsiteY292" fmla="*/ 9225370 h 10177283"/>
              <a:gd name="connsiteX293" fmla="*/ 2613074 w 9153681"/>
              <a:gd name="connsiteY293" fmla="*/ 9209877 h 10177283"/>
              <a:gd name="connsiteX294" fmla="*/ 2574936 w 9153681"/>
              <a:gd name="connsiteY294" fmla="*/ 9140756 h 10177283"/>
              <a:gd name="connsiteX295" fmla="*/ 2559443 w 9153681"/>
              <a:gd name="connsiteY295" fmla="*/ 9094277 h 10177283"/>
              <a:gd name="connsiteX296" fmla="*/ 2559443 w 9153681"/>
              <a:gd name="connsiteY296" fmla="*/ 8972718 h 10177283"/>
              <a:gd name="connsiteX297" fmla="*/ 2552292 w 9153681"/>
              <a:gd name="connsiteY297" fmla="*/ 8888104 h 10177283"/>
              <a:gd name="connsiteX298" fmla="*/ 2559443 w 9153681"/>
              <a:gd name="connsiteY298" fmla="*/ 8818982 h 10177283"/>
              <a:gd name="connsiteX299" fmla="*/ 2566594 w 9153681"/>
              <a:gd name="connsiteY299" fmla="*/ 8789188 h 10177283"/>
              <a:gd name="connsiteX300" fmla="*/ 2597580 w 9153681"/>
              <a:gd name="connsiteY300" fmla="*/ 8375650 h 10177283"/>
              <a:gd name="connsiteX301" fmla="*/ 2628567 w 9153681"/>
              <a:gd name="connsiteY301" fmla="*/ 8039574 h 10177283"/>
              <a:gd name="connsiteX302" fmla="*/ 2590430 w 9153681"/>
              <a:gd name="connsiteY302" fmla="*/ 8077711 h 10177283"/>
              <a:gd name="connsiteX303" fmla="*/ 2628567 w 9153681"/>
              <a:gd name="connsiteY303" fmla="*/ 7856044 h 10177283"/>
              <a:gd name="connsiteX304" fmla="*/ 2651211 w 9153681"/>
              <a:gd name="connsiteY304" fmla="*/ 7657022 h 10177283"/>
              <a:gd name="connsiteX305" fmla="*/ 2696500 w 9153681"/>
              <a:gd name="connsiteY305" fmla="*/ 7281619 h 10177283"/>
              <a:gd name="connsiteX306" fmla="*/ 2773967 w 9153681"/>
              <a:gd name="connsiteY306" fmla="*/ 6793000 h 10177283"/>
              <a:gd name="connsiteX307" fmla="*/ 2895531 w 9153681"/>
              <a:gd name="connsiteY307" fmla="*/ 6027894 h 10177283"/>
              <a:gd name="connsiteX308" fmla="*/ 3011136 w 9153681"/>
              <a:gd name="connsiteY308" fmla="*/ 5331909 h 10177283"/>
              <a:gd name="connsiteX309" fmla="*/ 3071917 w 9153681"/>
              <a:gd name="connsiteY309" fmla="*/ 4880234 h 10177283"/>
              <a:gd name="connsiteX310" fmla="*/ 3156535 w 9153681"/>
              <a:gd name="connsiteY310" fmla="*/ 4345137 h 10177283"/>
              <a:gd name="connsiteX311" fmla="*/ 3239961 w 9153681"/>
              <a:gd name="connsiteY311" fmla="*/ 3832682 h 10177283"/>
              <a:gd name="connsiteX312" fmla="*/ 3355566 w 9153681"/>
              <a:gd name="connsiteY312" fmla="*/ 3212970 h 10177283"/>
              <a:gd name="connsiteX313" fmla="*/ 3508117 w 9153681"/>
              <a:gd name="connsiteY313" fmla="*/ 2371591 h 10177283"/>
              <a:gd name="connsiteX314" fmla="*/ 3530761 w 9153681"/>
              <a:gd name="connsiteY314" fmla="*/ 2248841 h 10177283"/>
              <a:gd name="connsiteX315" fmla="*/ 3492623 w 9153681"/>
              <a:gd name="connsiteY315" fmla="*/ 2217855 h 10177283"/>
              <a:gd name="connsiteX316" fmla="*/ 3423499 w 9153681"/>
              <a:gd name="connsiteY316" fmla="*/ 2226197 h 10177283"/>
              <a:gd name="connsiteX317" fmla="*/ 3194673 w 9153681"/>
              <a:gd name="connsiteY317" fmla="*/ 2217855 h 10177283"/>
              <a:gd name="connsiteX318" fmla="*/ 2911024 w 9153681"/>
              <a:gd name="connsiteY318" fmla="*/ 2248841 h 10177283"/>
              <a:gd name="connsiteX319" fmla="*/ 2803762 w 9153681"/>
              <a:gd name="connsiteY319" fmla="*/ 2255991 h 10177283"/>
              <a:gd name="connsiteX320" fmla="*/ 2658362 w 9153681"/>
              <a:gd name="connsiteY320" fmla="*/ 2264334 h 10177283"/>
              <a:gd name="connsiteX321" fmla="*/ 2414043 w 9153681"/>
              <a:gd name="connsiteY321" fmla="*/ 2294127 h 10177283"/>
              <a:gd name="connsiteX322" fmla="*/ 2230505 w 9153681"/>
              <a:gd name="connsiteY322" fmla="*/ 2325113 h 10177283"/>
              <a:gd name="connsiteX323" fmla="*/ 2154230 w 9153681"/>
              <a:gd name="connsiteY323" fmla="*/ 2347756 h 10177283"/>
              <a:gd name="connsiteX324" fmla="*/ 2116093 w 9153681"/>
              <a:gd name="connsiteY324" fmla="*/ 2356099 h 10177283"/>
              <a:gd name="connsiteX325" fmla="*/ 1901568 w 9153681"/>
              <a:gd name="connsiteY325" fmla="*/ 2378742 h 10177283"/>
              <a:gd name="connsiteX326" fmla="*/ 1687044 w 9153681"/>
              <a:gd name="connsiteY326" fmla="*/ 2401385 h 10177283"/>
              <a:gd name="connsiteX327" fmla="*/ 1633413 w 9153681"/>
              <a:gd name="connsiteY327" fmla="*/ 2409727 h 10177283"/>
              <a:gd name="connsiteX328" fmla="*/ 1610769 w 9153681"/>
              <a:gd name="connsiteY328" fmla="*/ 2416878 h 10177283"/>
              <a:gd name="connsiteX329" fmla="*/ 1588125 w 9153681"/>
              <a:gd name="connsiteY329" fmla="*/ 2463356 h 10177283"/>
              <a:gd name="connsiteX330" fmla="*/ 1319969 w 9153681"/>
              <a:gd name="connsiteY330" fmla="*/ 2539629 h 10177283"/>
              <a:gd name="connsiteX331" fmla="*/ 1120938 w 9153681"/>
              <a:gd name="connsiteY331" fmla="*/ 2546779 h 10177283"/>
              <a:gd name="connsiteX332" fmla="*/ 1037512 w 9153681"/>
              <a:gd name="connsiteY332" fmla="*/ 2555121 h 10177283"/>
              <a:gd name="connsiteX333" fmla="*/ 921907 w 9153681"/>
              <a:gd name="connsiteY333" fmla="*/ 2593258 h 10177283"/>
              <a:gd name="connsiteX334" fmla="*/ 731219 w 9153681"/>
              <a:gd name="connsiteY334" fmla="*/ 2631394 h 10177283"/>
              <a:gd name="connsiteX335" fmla="*/ 639450 w 9153681"/>
              <a:gd name="connsiteY335" fmla="*/ 2646886 h 10177283"/>
              <a:gd name="connsiteX336" fmla="*/ 417775 w 9153681"/>
              <a:gd name="connsiteY336" fmla="*/ 2584915 h 10177283"/>
              <a:gd name="connsiteX337" fmla="*/ 287869 w 9153681"/>
              <a:gd name="connsiteY337" fmla="*/ 2539629 h 10177283"/>
              <a:gd name="connsiteX338" fmla="*/ 225895 w 9153681"/>
              <a:gd name="connsiteY338" fmla="*/ 2516985 h 10177283"/>
              <a:gd name="connsiteX339" fmla="*/ 156771 w 9153681"/>
              <a:gd name="connsiteY339" fmla="*/ 2455014 h 10177283"/>
              <a:gd name="connsiteX340" fmla="*/ 149620 w 9153681"/>
              <a:gd name="connsiteY340" fmla="*/ 2439521 h 10177283"/>
              <a:gd name="connsiteX341" fmla="*/ 156771 w 9153681"/>
              <a:gd name="connsiteY341" fmla="*/ 2255991 h 10177283"/>
              <a:gd name="connsiteX342" fmla="*/ 118633 w 9153681"/>
              <a:gd name="connsiteY342" fmla="*/ 2049818 h 10177283"/>
              <a:gd name="connsiteX343" fmla="*/ 88838 w 9153681"/>
              <a:gd name="connsiteY343" fmla="*/ 1919917 h 10177283"/>
              <a:gd name="connsiteX344" fmla="*/ 88838 w 9153681"/>
              <a:gd name="connsiteY344" fmla="*/ 1812659 h 10177283"/>
              <a:gd name="connsiteX345" fmla="*/ 73344 w 9153681"/>
              <a:gd name="connsiteY345" fmla="*/ 1720894 h 10177283"/>
              <a:gd name="connsiteX346" fmla="*/ 73344 w 9153681"/>
              <a:gd name="connsiteY346" fmla="*/ 1705401 h 10177283"/>
              <a:gd name="connsiteX347" fmla="*/ 19714 w 9153681"/>
              <a:gd name="connsiteY347" fmla="*/ 1560007 h 10177283"/>
              <a:gd name="connsiteX348" fmla="*/ 4220 w 9153681"/>
              <a:gd name="connsiteY348" fmla="*/ 1407462 h 10177283"/>
              <a:gd name="connsiteX349" fmla="*/ 12563 w 9153681"/>
              <a:gd name="connsiteY349" fmla="*/ 1192946 h 10177283"/>
              <a:gd name="connsiteX350" fmla="*/ 26864 w 9153681"/>
              <a:gd name="connsiteY350" fmla="*/ 1063045 h 10177283"/>
              <a:gd name="connsiteX351" fmla="*/ 57851 w 9153681"/>
              <a:gd name="connsiteY351" fmla="*/ 955787 h 10177283"/>
              <a:gd name="connsiteX352" fmla="*/ 65002 w 9153681"/>
              <a:gd name="connsiteY352" fmla="*/ 772257 h 10177283"/>
              <a:gd name="connsiteX353" fmla="*/ 65002 w 9153681"/>
              <a:gd name="connsiteY353" fmla="*/ 749614 h 10177283"/>
              <a:gd name="connsiteX354" fmla="*/ 73344 w 9153681"/>
              <a:gd name="connsiteY354" fmla="*/ 588727 h 10177283"/>
              <a:gd name="connsiteX355" fmla="*/ 118633 w 9153681"/>
              <a:gd name="connsiteY355" fmla="*/ 344417 h 10177283"/>
              <a:gd name="connsiteX356" fmla="*/ 156771 w 9153681"/>
              <a:gd name="connsiteY356" fmla="*/ 214516 h 10177283"/>
              <a:gd name="connsiteX357" fmla="*/ 156771 w 9153681"/>
              <a:gd name="connsiteY357" fmla="*/ 145394 h 10177283"/>
              <a:gd name="connsiteX358" fmla="*/ 156771 w 9153681"/>
              <a:gd name="connsiteY358" fmla="*/ 15493 h 10177283"/>
              <a:gd name="connsiteX359" fmla="*/ 187757 w 9153681"/>
              <a:gd name="connsiteY359" fmla="*/ 38136 h 10177283"/>
              <a:gd name="connsiteX360" fmla="*/ 225895 w 9153681"/>
              <a:gd name="connsiteY360" fmla="*/ 0 h 1017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9153681" h="10177283">
                <a:moveTo>
                  <a:pt x="2521305" y="9209877"/>
                </a:moveTo>
                <a:cubicBezTo>
                  <a:pt x="2521305" y="9239671"/>
                  <a:pt x="2521305" y="9270657"/>
                  <a:pt x="2528456" y="9308793"/>
                </a:cubicBezTo>
                <a:cubicBezTo>
                  <a:pt x="2543949" y="9370764"/>
                  <a:pt x="2582087" y="9385065"/>
                  <a:pt x="2628567" y="9400558"/>
                </a:cubicBezTo>
                <a:cubicBezTo>
                  <a:pt x="2644061" y="9416051"/>
                  <a:pt x="2666705" y="9393408"/>
                  <a:pt x="2658362" y="9377915"/>
                </a:cubicBezTo>
                <a:cubicBezTo>
                  <a:pt x="2651211" y="9355271"/>
                  <a:pt x="2635718" y="9324286"/>
                  <a:pt x="2635718" y="9301643"/>
                </a:cubicBezTo>
                <a:cubicBezTo>
                  <a:pt x="2635718" y="9286150"/>
                  <a:pt x="2628567" y="9286150"/>
                  <a:pt x="2613074" y="9278999"/>
                </a:cubicBezTo>
                <a:cubicBezTo>
                  <a:pt x="2582087" y="9255164"/>
                  <a:pt x="2552292" y="9232521"/>
                  <a:pt x="2521305" y="9209877"/>
                </a:cubicBezTo>
                <a:close/>
                <a:moveTo>
                  <a:pt x="4372173" y="8872611"/>
                </a:moveTo>
                <a:cubicBezTo>
                  <a:pt x="4365022" y="8910747"/>
                  <a:pt x="4365022" y="8941733"/>
                  <a:pt x="4372173" y="8979869"/>
                </a:cubicBezTo>
                <a:cubicBezTo>
                  <a:pt x="4394817" y="8926240"/>
                  <a:pt x="4394817" y="8910747"/>
                  <a:pt x="4372173" y="8872611"/>
                </a:cubicBezTo>
                <a:close/>
                <a:moveTo>
                  <a:pt x="225895" y="0"/>
                </a:moveTo>
                <a:cubicBezTo>
                  <a:pt x="241389" y="15493"/>
                  <a:pt x="248539" y="38136"/>
                  <a:pt x="279526" y="30986"/>
                </a:cubicBezTo>
                <a:cubicBezTo>
                  <a:pt x="287869" y="22644"/>
                  <a:pt x="295020" y="45287"/>
                  <a:pt x="302171" y="45287"/>
                </a:cubicBezTo>
                <a:cubicBezTo>
                  <a:pt x="317664" y="60780"/>
                  <a:pt x="317664" y="83423"/>
                  <a:pt x="340308" y="98916"/>
                </a:cubicBezTo>
                <a:cubicBezTo>
                  <a:pt x="371295" y="137052"/>
                  <a:pt x="417775" y="129902"/>
                  <a:pt x="455913" y="129902"/>
                </a:cubicBezTo>
                <a:cubicBezTo>
                  <a:pt x="509544" y="129902"/>
                  <a:pt x="539339" y="152545"/>
                  <a:pt x="563175" y="190681"/>
                </a:cubicBezTo>
                <a:cubicBezTo>
                  <a:pt x="601313" y="259803"/>
                  <a:pt x="646601" y="306281"/>
                  <a:pt x="724068" y="328925"/>
                </a:cubicBezTo>
                <a:cubicBezTo>
                  <a:pt x="869468" y="374211"/>
                  <a:pt x="1006525" y="420689"/>
                  <a:pt x="1144774" y="458826"/>
                </a:cubicBezTo>
                <a:cubicBezTo>
                  <a:pt x="1297325" y="496962"/>
                  <a:pt x="1449876" y="519605"/>
                  <a:pt x="1610769" y="535098"/>
                </a:cubicBezTo>
                <a:cubicBezTo>
                  <a:pt x="1832444" y="550591"/>
                  <a:pt x="2054119" y="573234"/>
                  <a:pt x="2276986" y="581576"/>
                </a:cubicBezTo>
                <a:cubicBezTo>
                  <a:pt x="2429536" y="588727"/>
                  <a:pt x="2582087" y="595878"/>
                  <a:pt x="2727487" y="604220"/>
                </a:cubicBezTo>
                <a:cubicBezTo>
                  <a:pt x="2865736" y="611370"/>
                  <a:pt x="3002793" y="626863"/>
                  <a:pt x="3132699" y="635205"/>
                </a:cubicBezTo>
                <a:cubicBezTo>
                  <a:pt x="3255455" y="642356"/>
                  <a:pt x="3378210" y="635205"/>
                  <a:pt x="3500966" y="626863"/>
                </a:cubicBezTo>
                <a:cubicBezTo>
                  <a:pt x="3630872" y="626863"/>
                  <a:pt x="3760779" y="619712"/>
                  <a:pt x="3890685" y="619712"/>
                </a:cubicBezTo>
                <a:cubicBezTo>
                  <a:pt x="3897836" y="619712"/>
                  <a:pt x="3913329" y="619712"/>
                  <a:pt x="3928823" y="611370"/>
                </a:cubicBezTo>
                <a:cubicBezTo>
                  <a:pt x="3944316" y="611370"/>
                  <a:pt x="3951467" y="595878"/>
                  <a:pt x="3951467" y="588727"/>
                </a:cubicBezTo>
                <a:cubicBezTo>
                  <a:pt x="3928823" y="557741"/>
                  <a:pt x="3959810" y="557741"/>
                  <a:pt x="3974111" y="550591"/>
                </a:cubicBezTo>
                <a:lnTo>
                  <a:pt x="3974111" y="542249"/>
                </a:lnTo>
                <a:cubicBezTo>
                  <a:pt x="4074223" y="535098"/>
                  <a:pt x="4165991" y="504112"/>
                  <a:pt x="4264911" y="519605"/>
                </a:cubicBezTo>
                <a:cubicBezTo>
                  <a:pt x="4349529" y="527948"/>
                  <a:pt x="4434147" y="535098"/>
                  <a:pt x="4510422" y="542249"/>
                </a:cubicBezTo>
                <a:cubicBezTo>
                  <a:pt x="4525916" y="542249"/>
                  <a:pt x="4533066" y="542249"/>
                  <a:pt x="4540217" y="542249"/>
                </a:cubicBezTo>
                <a:cubicBezTo>
                  <a:pt x="4609342" y="573234"/>
                  <a:pt x="4693960" y="573234"/>
                  <a:pt x="4763084" y="588727"/>
                </a:cubicBezTo>
                <a:cubicBezTo>
                  <a:pt x="4816715" y="604220"/>
                  <a:pt x="4862004" y="595878"/>
                  <a:pt x="4915635" y="588727"/>
                </a:cubicBezTo>
                <a:cubicBezTo>
                  <a:pt x="5076528" y="573234"/>
                  <a:pt x="5244572" y="557741"/>
                  <a:pt x="5412616" y="550591"/>
                </a:cubicBezTo>
                <a:cubicBezTo>
                  <a:pt x="5535372" y="542249"/>
                  <a:pt x="5665278" y="535098"/>
                  <a:pt x="5788034" y="535098"/>
                </a:cubicBezTo>
                <a:cubicBezTo>
                  <a:pt x="5925091" y="527948"/>
                  <a:pt x="6054997" y="535098"/>
                  <a:pt x="6193246" y="535098"/>
                </a:cubicBezTo>
                <a:cubicBezTo>
                  <a:pt x="6292166" y="535098"/>
                  <a:pt x="6392277" y="527948"/>
                  <a:pt x="6491197" y="519605"/>
                </a:cubicBezTo>
                <a:cubicBezTo>
                  <a:pt x="6529334" y="512455"/>
                  <a:pt x="6560321" y="512455"/>
                  <a:pt x="6598459" y="512455"/>
                </a:cubicBezTo>
                <a:cubicBezTo>
                  <a:pt x="6789147" y="504112"/>
                  <a:pt x="6981027" y="496962"/>
                  <a:pt x="7172907" y="489811"/>
                </a:cubicBezTo>
                <a:cubicBezTo>
                  <a:pt x="7370746" y="481469"/>
                  <a:pt x="7578119" y="481469"/>
                  <a:pt x="7775959" y="481469"/>
                </a:cubicBezTo>
                <a:cubicBezTo>
                  <a:pt x="7815288" y="481469"/>
                  <a:pt x="7853425" y="481469"/>
                  <a:pt x="7891563" y="465976"/>
                </a:cubicBezTo>
                <a:cubicBezTo>
                  <a:pt x="7929701" y="458826"/>
                  <a:pt x="7967839" y="458826"/>
                  <a:pt x="8005976" y="465976"/>
                </a:cubicBezTo>
                <a:cubicBezTo>
                  <a:pt x="8044114" y="474319"/>
                  <a:pt x="8075101" y="474319"/>
                  <a:pt x="8113239" y="474319"/>
                </a:cubicBezTo>
                <a:cubicBezTo>
                  <a:pt x="8128732" y="474319"/>
                  <a:pt x="8144225" y="474319"/>
                  <a:pt x="8151376" y="465976"/>
                </a:cubicBezTo>
                <a:cubicBezTo>
                  <a:pt x="8182363" y="443333"/>
                  <a:pt x="8212158" y="450483"/>
                  <a:pt x="8235994" y="474319"/>
                </a:cubicBezTo>
                <a:cubicBezTo>
                  <a:pt x="8289625" y="504112"/>
                  <a:pt x="8350407" y="512455"/>
                  <a:pt x="8395695" y="550591"/>
                </a:cubicBezTo>
                <a:cubicBezTo>
                  <a:pt x="8411189" y="566084"/>
                  <a:pt x="8435025" y="566084"/>
                  <a:pt x="8449326" y="573234"/>
                </a:cubicBezTo>
                <a:cubicBezTo>
                  <a:pt x="8464820" y="573234"/>
                  <a:pt x="8488656" y="573234"/>
                  <a:pt x="8502957" y="581576"/>
                </a:cubicBezTo>
                <a:cubicBezTo>
                  <a:pt x="8511300" y="588727"/>
                  <a:pt x="8518451" y="581576"/>
                  <a:pt x="8526794" y="581576"/>
                </a:cubicBezTo>
                <a:cubicBezTo>
                  <a:pt x="8556589" y="581576"/>
                  <a:pt x="8580425" y="581576"/>
                  <a:pt x="8594726" y="588727"/>
                </a:cubicBezTo>
                <a:cubicBezTo>
                  <a:pt x="8610220" y="581576"/>
                  <a:pt x="8594726" y="566084"/>
                  <a:pt x="8603069" y="557741"/>
                </a:cubicBezTo>
                <a:cubicBezTo>
                  <a:pt x="8618562" y="557741"/>
                  <a:pt x="8625713" y="573234"/>
                  <a:pt x="8632864" y="581576"/>
                </a:cubicBezTo>
                <a:cubicBezTo>
                  <a:pt x="8710331" y="642356"/>
                  <a:pt x="8755619" y="726970"/>
                  <a:pt x="8802100" y="803243"/>
                </a:cubicBezTo>
                <a:cubicBezTo>
                  <a:pt x="8840237" y="864022"/>
                  <a:pt x="8870032" y="933144"/>
                  <a:pt x="8916513" y="986773"/>
                </a:cubicBezTo>
                <a:cubicBezTo>
                  <a:pt x="8932006" y="1002266"/>
                  <a:pt x="8939157" y="1017758"/>
                  <a:pt x="8939157" y="1032060"/>
                </a:cubicBezTo>
                <a:cubicBezTo>
                  <a:pt x="8954650" y="1063045"/>
                  <a:pt x="8970144" y="1101181"/>
                  <a:pt x="8992788" y="1123825"/>
                </a:cubicBezTo>
                <a:cubicBezTo>
                  <a:pt x="8999939" y="1139317"/>
                  <a:pt x="8999939" y="1147660"/>
                  <a:pt x="9008281" y="1163153"/>
                </a:cubicBezTo>
                <a:cubicBezTo>
                  <a:pt x="9023775" y="1231083"/>
                  <a:pt x="9061912" y="1300204"/>
                  <a:pt x="9100050" y="1360984"/>
                </a:cubicBezTo>
                <a:cubicBezTo>
                  <a:pt x="9131037" y="1422955"/>
                  <a:pt x="9145339" y="1483734"/>
                  <a:pt x="9153681" y="1544514"/>
                </a:cubicBezTo>
                <a:cubicBezTo>
                  <a:pt x="9153681" y="1568349"/>
                  <a:pt x="9145339" y="1598143"/>
                  <a:pt x="9131037" y="1621978"/>
                </a:cubicBezTo>
                <a:cubicBezTo>
                  <a:pt x="9122694" y="1644621"/>
                  <a:pt x="9115544" y="1660114"/>
                  <a:pt x="9122694" y="1674415"/>
                </a:cubicBezTo>
                <a:cubicBezTo>
                  <a:pt x="9122694" y="1689908"/>
                  <a:pt x="9115544" y="1705401"/>
                  <a:pt x="9100050" y="1698250"/>
                </a:cubicBezTo>
                <a:cubicBezTo>
                  <a:pt x="9077406" y="1689908"/>
                  <a:pt x="9069063" y="1705401"/>
                  <a:pt x="9077406" y="1720894"/>
                </a:cubicBezTo>
                <a:cubicBezTo>
                  <a:pt x="9084557" y="1743537"/>
                  <a:pt x="9069063" y="1759030"/>
                  <a:pt x="9061912" y="1781673"/>
                </a:cubicBezTo>
                <a:cubicBezTo>
                  <a:pt x="9046419" y="1812659"/>
                  <a:pt x="9039268" y="1812659"/>
                  <a:pt x="9008281" y="1790015"/>
                </a:cubicBezTo>
                <a:cubicBezTo>
                  <a:pt x="8992788" y="1774522"/>
                  <a:pt x="8970144" y="1766180"/>
                  <a:pt x="8961801" y="1743537"/>
                </a:cubicBezTo>
                <a:cubicBezTo>
                  <a:pt x="8947500" y="1728044"/>
                  <a:pt x="8932006" y="1728044"/>
                  <a:pt x="8923663" y="1751879"/>
                </a:cubicBezTo>
                <a:cubicBezTo>
                  <a:pt x="8916513" y="1766180"/>
                  <a:pt x="8932006" y="1790015"/>
                  <a:pt x="8901019" y="1797166"/>
                </a:cubicBezTo>
                <a:cubicBezTo>
                  <a:pt x="8893868" y="1805508"/>
                  <a:pt x="8901019" y="1819809"/>
                  <a:pt x="8908170" y="1828151"/>
                </a:cubicBezTo>
                <a:cubicBezTo>
                  <a:pt x="8916513" y="1843644"/>
                  <a:pt x="8916513" y="1866288"/>
                  <a:pt x="8908170" y="1888931"/>
                </a:cubicBezTo>
                <a:cubicBezTo>
                  <a:pt x="8901019" y="1904424"/>
                  <a:pt x="8893868" y="1911574"/>
                  <a:pt x="8870032" y="1911574"/>
                </a:cubicBezTo>
                <a:cubicBezTo>
                  <a:pt x="8855731" y="1904424"/>
                  <a:pt x="8840237" y="1904424"/>
                  <a:pt x="8831895" y="1881780"/>
                </a:cubicBezTo>
                <a:cubicBezTo>
                  <a:pt x="8831895" y="1866288"/>
                  <a:pt x="8831895" y="1843644"/>
                  <a:pt x="8831895" y="1828151"/>
                </a:cubicBezTo>
                <a:cubicBezTo>
                  <a:pt x="8831895" y="1812659"/>
                  <a:pt x="8840237" y="1812659"/>
                  <a:pt x="8847388" y="1805508"/>
                </a:cubicBezTo>
                <a:cubicBezTo>
                  <a:pt x="8885526" y="1790015"/>
                  <a:pt x="8885526" y="1781673"/>
                  <a:pt x="8862882" y="1751879"/>
                </a:cubicBezTo>
                <a:cubicBezTo>
                  <a:pt x="8847388" y="1736386"/>
                  <a:pt x="8840237" y="1720894"/>
                  <a:pt x="8831895" y="1698250"/>
                </a:cubicBezTo>
                <a:cubicBezTo>
                  <a:pt x="8824744" y="1698250"/>
                  <a:pt x="8824744" y="1689908"/>
                  <a:pt x="8816401" y="1698250"/>
                </a:cubicBezTo>
                <a:cubicBezTo>
                  <a:pt x="8809251" y="1698250"/>
                  <a:pt x="8809251" y="1705401"/>
                  <a:pt x="8809251" y="1705401"/>
                </a:cubicBezTo>
                <a:cubicBezTo>
                  <a:pt x="8809251" y="1720894"/>
                  <a:pt x="8816401" y="1728044"/>
                  <a:pt x="8824744" y="1736386"/>
                </a:cubicBezTo>
                <a:cubicBezTo>
                  <a:pt x="8840237" y="1759030"/>
                  <a:pt x="8824744" y="1774522"/>
                  <a:pt x="8809251" y="1790015"/>
                </a:cubicBezTo>
                <a:cubicBezTo>
                  <a:pt x="8802100" y="1790015"/>
                  <a:pt x="8802100" y="1797166"/>
                  <a:pt x="8793757" y="1790015"/>
                </a:cubicBezTo>
                <a:cubicBezTo>
                  <a:pt x="8763962" y="1759030"/>
                  <a:pt x="8763962" y="1781673"/>
                  <a:pt x="8755619" y="1805508"/>
                </a:cubicBezTo>
                <a:cubicBezTo>
                  <a:pt x="8748469" y="1828151"/>
                  <a:pt x="8740126" y="1857945"/>
                  <a:pt x="8732975" y="1881780"/>
                </a:cubicBezTo>
                <a:cubicBezTo>
                  <a:pt x="8717482" y="1919917"/>
                  <a:pt x="8701988" y="1942560"/>
                  <a:pt x="8663851" y="1949710"/>
                </a:cubicBezTo>
                <a:cubicBezTo>
                  <a:pt x="8663851" y="1911574"/>
                  <a:pt x="8648357" y="1888931"/>
                  <a:pt x="8618562" y="1866288"/>
                </a:cubicBezTo>
                <a:lnTo>
                  <a:pt x="8610220" y="1857945"/>
                </a:lnTo>
                <a:cubicBezTo>
                  <a:pt x="8594726" y="1843644"/>
                  <a:pt x="8594726" y="1805508"/>
                  <a:pt x="8556589" y="1812659"/>
                </a:cubicBezTo>
                <a:cubicBezTo>
                  <a:pt x="8533944" y="1812659"/>
                  <a:pt x="8511300" y="1790015"/>
                  <a:pt x="8488656" y="1797166"/>
                </a:cubicBezTo>
                <a:cubicBezTo>
                  <a:pt x="8457669" y="1805508"/>
                  <a:pt x="8457669" y="1774522"/>
                  <a:pt x="8449326" y="1766180"/>
                </a:cubicBezTo>
                <a:cubicBezTo>
                  <a:pt x="8457669" y="1751879"/>
                  <a:pt x="8464820" y="1751879"/>
                  <a:pt x="8464820" y="1751879"/>
                </a:cubicBezTo>
                <a:cubicBezTo>
                  <a:pt x="8511300" y="1781673"/>
                  <a:pt x="8549438" y="1759030"/>
                  <a:pt x="8594726" y="1766180"/>
                </a:cubicBezTo>
                <a:cubicBezTo>
                  <a:pt x="8594726" y="1751879"/>
                  <a:pt x="8564931" y="1759030"/>
                  <a:pt x="8572082" y="1736386"/>
                </a:cubicBezTo>
                <a:lnTo>
                  <a:pt x="8564931" y="1728044"/>
                </a:lnTo>
                <a:cubicBezTo>
                  <a:pt x="8518451" y="1728044"/>
                  <a:pt x="8502957" y="1689908"/>
                  <a:pt x="8473162" y="1667265"/>
                </a:cubicBezTo>
                <a:cubicBezTo>
                  <a:pt x="8464820" y="1667265"/>
                  <a:pt x="8457669" y="1660114"/>
                  <a:pt x="8449326" y="1667265"/>
                </a:cubicBezTo>
                <a:cubicBezTo>
                  <a:pt x="8411189" y="1682757"/>
                  <a:pt x="8381393" y="1674415"/>
                  <a:pt x="8350407" y="1636279"/>
                </a:cubicBezTo>
                <a:cubicBezTo>
                  <a:pt x="8350407" y="1629128"/>
                  <a:pt x="8343256" y="1629128"/>
                  <a:pt x="8334913" y="1629128"/>
                </a:cubicBezTo>
                <a:cubicBezTo>
                  <a:pt x="8334913" y="1629128"/>
                  <a:pt x="8334913" y="1629128"/>
                  <a:pt x="8327763" y="1629128"/>
                </a:cubicBezTo>
                <a:cubicBezTo>
                  <a:pt x="8296776" y="1660114"/>
                  <a:pt x="8327763" y="1689908"/>
                  <a:pt x="8327763" y="1728044"/>
                </a:cubicBezTo>
                <a:cubicBezTo>
                  <a:pt x="8289625" y="1705401"/>
                  <a:pt x="8289625" y="1651772"/>
                  <a:pt x="8243145" y="1636279"/>
                </a:cubicBezTo>
                <a:cubicBezTo>
                  <a:pt x="8243145" y="1667265"/>
                  <a:pt x="8227651" y="1698250"/>
                  <a:pt x="8235994" y="1720894"/>
                </a:cubicBezTo>
                <a:cubicBezTo>
                  <a:pt x="8220501" y="1728044"/>
                  <a:pt x="8212158" y="1713743"/>
                  <a:pt x="8212158" y="1705401"/>
                </a:cubicBezTo>
                <a:cubicBezTo>
                  <a:pt x="8189513" y="1682757"/>
                  <a:pt x="8166869" y="1651772"/>
                  <a:pt x="8144225" y="1621978"/>
                </a:cubicBezTo>
                <a:cubicBezTo>
                  <a:pt x="8135883" y="1606485"/>
                  <a:pt x="8135883" y="1598143"/>
                  <a:pt x="8120389" y="1606485"/>
                </a:cubicBezTo>
                <a:cubicBezTo>
                  <a:pt x="8104895" y="1613636"/>
                  <a:pt x="8097745" y="1621978"/>
                  <a:pt x="8097745" y="1636279"/>
                </a:cubicBezTo>
                <a:cubicBezTo>
                  <a:pt x="8104895" y="1651772"/>
                  <a:pt x="8104895" y="1667265"/>
                  <a:pt x="8120389" y="1682757"/>
                </a:cubicBezTo>
                <a:cubicBezTo>
                  <a:pt x="8144225" y="1720894"/>
                  <a:pt x="8166869" y="1759030"/>
                  <a:pt x="8197857" y="1797166"/>
                </a:cubicBezTo>
                <a:cubicBezTo>
                  <a:pt x="8205007" y="1805508"/>
                  <a:pt x="8212158" y="1812659"/>
                  <a:pt x="8197857" y="1819809"/>
                </a:cubicBezTo>
                <a:cubicBezTo>
                  <a:pt x="8182363" y="1828151"/>
                  <a:pt x="8174020" y="1819809"/>
                  <a:pt x="8166869" y="1805508"/>
                </a:cubicBezTo>
                <a:cubicBezTo>
                  <a:pt x="8144225" y="1759030"/>
                  <a:pt x="8104895" y="1713743"/>
                  <a:pt x="8066758" y="1674415"/>
                </a:cubicBezTo>
                <a:cubicBezTo>
                  <a:pt x="8052457" y="1660114"/>
                  <a:pt x="8044114" y="1644621"/>
                  <a:pt x="8028621" y="1636279"/>
                </a:cubicBezTo>
                <a:cubicBezTo>
                  <a:pt x="8005976" y="1621978"/>
                  <a:pt x="7983332" y="1629128"/>
                  <a:pt x="7974989" y="1651772"/>
                </a:cubicBezTo>
                <a:cubicBezTo>
                  <a:pt x="7967839" y="1660114"/>
                  <a:pt x="7974989" y="1667265"/>
                  <a:pt x="7983332" y="1674415"/>
                </a:cubicBezTo>
                <a:cubicBezTo>
                  <a:pt x="8005976" y="1698250"/>
                  <a:pt x="8028621" y="1728044"/>
                  <a:pt x="8059607" y="1751879"/>
                </a:cubicBezTo>
                <a:cubicBezTo>
                  <a:pt x="8075101" y="1759030"/>
                  <a:pt x="8075101" y="1774522"/>
                  <a:pt x="8066758" y="1797166"/>
                </a:cubicBezTo>
                <a:cubicBezTo>
                  <a:pt x="8066758" y="1812659"/>
                  <a:pt x="8059607" y="1812659"/>
                  <a:pt x="8044114" y="1805508"/>
                </a:cubicBezTo>
                <a:cubicBezTo>
                  <a:pt x="8028621" y="1805508"/>
                  <a:pt x="8013127" y="1790015"/>
                  <a:pt x="7998825" y="1774522"/>
                </a:cubicBezTo>
                <a:cubicBezTo>
                  <a:pt x="7983332" y="1805508"/>
                  <a:pt x="8021469" y="1805508"/>
                  <a:pt x="8013127" y="1828151"/>
                </a:cubicBezTo>
                <a:cubicBezTo>
                  <a:pt x="7990483" y="1828151"/>
                  <a:pt x="7974989" y="1819809"/>
                  <a:pt x="7967839" y="1797166"/>
                </a:cubicBezTo>
                <a:cubicBezTo>
                  <a:pt x="7967839" y="1781673"/>
                  <a:pt x="7959496" y="1759030"/>
                  <a:pt x="7936851" y="1751879"/>
                </a:cubicBezTo>
                <a:cubicBezTo>
                  <a:pt x="7929701" y="1759030"/>
                  <a:pt x="7929701" y="1766180"/>
                  <a:pt x="7936851" y="1766180"/>
                </a:cubicBezTo>
                <a:cubicBezTo>
                  <a:pt x="7945195" y="1781673"/>
                  <a:pt x="7945195" y="1805508"/>
                  <a:pt x="7936851" y="1812659"/>
                </a:cubicBezTo>
                <a:cubicBezTo>
                  <a:pt x="7921359" y="1819809"/>
                  <a:pt x="7898714" y="1828151"/>
                  <a:pt x="7883221" y="1819809"/>
                </a:cubicBezTo>
                <a:cubicBezTo>
                  <a:pt x="7867727" y="1812659"/>
                  <a:pt x="7837932" y="1812659"/>
                  <a:pt x="7837932" y="1774522"/>
                </a:cubicBezTo>
                <a:cubicBezTo>
                  <a:pt x="7845083" y="1759030"/>
                  <a:pt x="7806945" y="1751879"/>
                  <a:pt x="7815288" y="1728044"/>
                </a:cubicBezTo>
                <a:cubicBezTo>
                  <a:pt x="7815288" y="1720894"/>
                  <a:pt x="7806945" y="1720894"/>
                  <a:pt x="7799795" y="1720894"/>
                </a:cubicBezTo>
                <a:cubicBezTo>
                  <a:pt x="7761657" y="1736386"/>
                  <a:pt x="7761657" y="1698250"/>
                  <a:pt x="7753314" y="1674415"/>
                </a:cubicBezTo>
                <a:cubicBezTo>
                  <a:pt x="7723519" y="1689908"/>
                  <a:pt x="7699683" y="1705401"/>
                  <a:pt x="7684189" y="1720894"/>
                </a:cubicBezTo>
                <a:cubicBezTo>
                  <a:pt x="7661545" y="1759030"/>
                  <a:pt x="7631751" y="1743537"/>
                  <a:pt x="7600763" y="1743537"/>
                </a:cubicBezTo>
                <a:cubicBezTo>
                  <a:pt x="7578119" y="1743537"/>
                  <a:pt x="7592421" y="1736386"/>
                  <a:pt x="7592421" y="1728044"/>
                </a:cubicBezTo>
                <a:cubicBezTo>
                  <a:pt x="7585270" y="1713743"/>
                  <a:pt x="7578119" y="1689908"/>
                  <a:pt x="7562626" y="1713743"/>
                </a:cubicBezTo>
                <a:cubicBezTo>
                  <a:pt x="7554283" y="1720894"/>
                  <a:pt x="7547133" y="1720894"/>
                  <a:pt x="7547133" y="1720894"/>
                </a:cubicBezTo>
                <a:cubicBezTo>
                  <a:pt x="7486351" y="1705401"/>
                  <a:pt x="7432719" y="1728044"/>
                  <a:pt x="7379089" y="1743537"/>
                </a:cubicBezTo>
                <a:cubicBezTo>
                  <a:pt x="7302813" y="1766180"/>
                  <a:pt x="7225346" y="1781673"/>
                  <a:pt x="7149071" y="1797166"/>
                </a:cubicBezTo>
                <a:cubicBezTo>
                  <a:pt x="7103783" y="1805508"/>
                  <a:pt x="7057302" y="1819809"/>
                  <a:pt x="7012013" y="1850795"/>
                </a:cubicBezTo>
                <a:cubicBezTo>
                  <a:pt x="6988177" y="1866288"/>
                  <a:pt x="6958383" y="1873438"/>
                  <a:pt x="6934547" y="1866288"/>
                </a:cubicBezTo>
                <a:cubicBezTo>
                  <a:pt x="6911903" y="1857945"/>
                  <a:pt x="6896409" y="1873438"/>
                  <a:pt x="6880915" y="1881780"/>
                </a:cubicBezTo>
                <a:cubicBezTo>
                  <a:pt x="6828476" y="1897273"/>
                  <a:pt x="6774845" y="1911574"/>
                  <a:pt x="6712871" y="1911574"/>
                </a:cubicBezTo>
                <a:cubicBezTo>
                  <a:pt x="6705721" y="1911574"/>
                  <a:pt x="6697378" y="1919917"/>
                  <a:pt x="6697378" y="1935409"/>
                </a:cubicBezTo>
                <a:cubicBezTo>
                  <a:pt x="6735515" y="1949710"/>
                  <a:pt x="6774845" y="1965203"/>
                  <a:pt x="6828476" y="1935409"/>
                </a:cubicBezTo>
                <a:cubicBezTo>
                  <a:pt x="6812983" y="1965203"/>
                  <a:pt x="6804640" y="1965203"/>
                  <a:pt x="6789147" y="1973545"/>
                </a:cubicBezTo>
                <a:cubicBezTo>
                  <a:pt x="6697378" y="1980696"/>
                  <a:pt x="6605609" y="1996189"/>
                  <a:pt x="6522183" y="2011681"/>
                </a:cubicBezTo>
                <a:cubicBezTo>
                  <a:pt x="6506689" y="2011681"/>
                  <a:pt x="6499539" y="2011681"/>
                  <a:pt x="6491197" y="2011681"/>
                </a:cubicBezTo>
                <a:cubicBezTo>
                  <a:pt x="6422072" y="2034325"/>
                  <a:pt x="6354139" y="2056968"/>
                  <a:pt x="6276672" y="2072461"/>
                </a:cubicBezTo>
                <a:cubicBezTo>
                  <a:pt x="6269521" y="2072461"/>
                  <a:pt x="6254028" y="2080803"/>
                  <a:pt x="6262371" y="2087954"/>
                </a:cubicBezTo>
                <a:cubicBezTo>
                  <a:pt x="6262371" y="2103447"/>
                  <a:pt x="6276672" y="2103447"/>
                  <a:pt x="6285015" y="2095104"/>
                </a:cubicBezTo>
                <a:cubicBezTo>
                  <a:pt x="6316002" y="2095104"/>
                  <a:pt x="6345797" y="2103447"/>
                  <a:pt x="6376784" y="2087954"/>
                </a:cubicBezTo>
                <a:cubicBezTo>
                  <a:pt x="6376784" y="2103447"/>
                  <a:pt x="6368441" y="2110597"/>
                  <a:pt x="6361290" y="2110597"/>
                </a:cubicBezTo>
                <a:cubicBezTo>
                  <a:pt x="6224233" y="2141583"/>
                  <a:pt x="6085984" y="2164226"/>
                  <a:pt x="5940584" y="2188061"/>
                </a:cubicBezTo>
                <a:cubicBezTo>
                  <a:pt x="5925091" y="2188061"/>
                  <a:pt x="5895296" y="2179719"/>
                  <a:pt x="5902447" y="2217855"/>
                </a:cubicBezTo>
                <a:cubicBezTo>
                  <a:pt x="5902447" y="2226197"/>
                  <a:pt x="5886953" y="2226197"/>
                  <a:pt x="5879802" y="2226197"/>
                </a:cubicBezTo>
                <a:cubicBezTo>
                  <a:pt x="5871460" y="2226197"/>
                  <a:pt x="5855966" y="2233348"/>
                  <a:pt x="5841665" y="2233348"/>
                </a:cubicBezTo>
                <a:cubicBezTo>
                  <a:pt x="5826171" y="2233348"/>
                  <a:pt x="5810678" y="2248841"/>
                  <a:pt x="5810678" y="2264334"/>
                </a:cubicBezTo>
                <a:cubicBezTo>
                  <a:pt x="5817829" y="2294127"/>
                  <a:pt x="5795184" y="2325113"/>
                  <a:pt x="5772540" y="2347756"/>
                </a:cubicBezTo>
                <a:cubicBezTo>
                  <a:pt x="5764198" y="2356099"/>
                  <a:pt x="5772540" y="2378742"/>
                  <a:pt x="5764198" y="2394235"/>
                </a:cubicBezTo>
                <a:cubicBezTo>
                  <a:pt x="5726060" y="2501492"/>
                  <a:pt x="5687922" y="2608750"/>
                  <a:pt x="5658127" y="2714816"/>
                </a:cubicBezTo>
                <a:cubicBezTo>
                  <a:pt x="5642634" y="2768445"/>
                  <a:pt x="5627140" y="2822074"/>
                  <a:pt x="5618798" y="2875703"/>
                </a:cubicBezTo>
                <a:cubicBezTo>
                  <a:pt x="5618798" y="2898347"/>
                  <a:pt x="5611647" y="2929332"/>
                  <a:pt x="5589003" y="2944825"/>
                </a:cubicBezTo>
                <a:cubicBezTo>
                  <a:pt x="5550865" y="2990112"/>
                  <a:pt x="5542522" y="3043741"/>
                  <a:pt x="5527029" y="3097370"/>
                </a:cubicBezTo>
                <a:cubicBezTo>
                  <a:pt x="5512727" y="3166491"/>
                  <a:pt x="5488891" y="3227271"/>
                  <a:pt x="5459096" y="3289242"/>
                </a:cubicBezTo>
                <a:cubicBezTo>
                  <a:pt x="5450754" y="3319036"/>
                  <a:pt x="5443603" y="3350022"/>
                  <a:pt x="5435260" y="3381007"/>
                </a:cubicBezTo>
                <a:cubicBezTo>
                  <a:pt x="5435260" y="3396500"/>
                  <a:pt x="5428109" y="3410801"/>
                  <a:pt x="5405465" y="3426294"/>
                </a:cubicBezTo>
                <a:cubicBezTo>
                  <a:pt x="5351834" y="3450129"/>
                  <a:pt x="5336341" y="3510908"/>
                  <a:pt x="5327998" y="3564537"/>
                </a:cubicBezTo>
                <a:cubicBezTo>
                  <a:pt x="5327998" y="3580030"/>
                  <a:pt x="5320847" y="3595523"/>
                  <a:pt x="5313696" y="3602673"/>
                </a:cubicBezTo>
                <a:cubicBezTo>
                  <a:pt x="5305354" y="3618166"/>
                  <a:pt x="5298203" y="3633659"/>
                  <a:pt x="5298203" y="3647960"/>
                </a:cubicBezTo>
                <a:cubicBezTo>
                  <a:pt x="5267216" y="3763560"/>
                  <a:pt x="5221928" y="3877969"/>
                  <a:pt x="5206434" y="4000719"/>
                </a:cubicBezTo>
                <a:cubicBezTo>
                  <a:pt x="5190941" y="4084142"/>
                  <a:pt x="5168297" y="4168757"/>
                  <a:pt x="5144461" y="4253371"/>
                </a:cubicBezTo>
                <a:cubicBezTo>
                  <a:pt x="5130159" y="4298658"/>
                  <a:pt x="5114666" y="4352287"/>
                  <a:pt x="5092021" y="4397574"/>
                </a:cubicBezTo>
                <a:cubicBezTo>
                  <a:pt x="5076528" y="4428559"/>
                  <a:pt x="5076528" y="4459545"/>
                  <a:pt x="5068185" y="4489339"/>
                </a:cubicBezTo>
                <a:cubicBezTo>
                  <a:pt x="5068185" y="4513174"/>
                  <a:pt x="5083679" y="4504832"/>
                  <a:pt x="5092021" y="4497681"/>
                </a:cubicBezTo>
                <a:cubicBezTo>
                  <a:pt x="5092021" y="4535817"/>
                  <a:pt x="5076528" y="4566803"/>
                  <a:pt x="5076528" y="4604939"/>
                </a:cubicBezTo>
                <a:cubicBezTo>
                  <a:pt x="5068185" y="4672869"/>
                  <a:pt x="5038390" y="4741991"/>
                  <a:pt x="5022897" y="4811112"/>
                </a:cubicBezTo>
                <a:cubicBezTo>
                  <a:pt x="5014554" y="4864741"/>
                  <a:pt x="5007403" y="4925521"/>
                  <a:pt x="4984759" y="4971999"/>
                </a:cubicBezTo>
                <a:cubicBezTo>
                  <a:pt x="4976417" y="4994643"/>
                  <a:pt x="4960923" y="5017286"/>
                  <a:pt x="4984759" y="5041121"/>
                </a:cubicBezTo>
                <a:cubicBezTo>
                  <a:pt x="4984759" y="5041121"/>
                  <a:pt x="4984759" y="5048272"/>
                  <a:pt x="4976417" y="5048272"/>
                </a:cubicBezTo>
                <a:cubicBezTo>
                  <a:pt x="4922786" y="5094750"/>
                  <a:pt x="4922786" y="5171022"/>
                  <a:pt x="4915635" y="5231802"/>
                </a:cubicBezTo>
                <a:cubicBezTo>
                  <a:pt x="4900141" y="5285431"/>
                  <a:pt x="4900141" y="5331909"/>
                  <a:pt x="4884648" y="5385538"/>
                </a:cubicBezTo>
                <a:cubicBezTo>
                  <a:pt x="4862004" y="5499946"/>
                  <a:pt x="4831017" y="5607204"/>
                  <a:pt x="4823866" y="5721613"/>
                </a:cubicBezTo>
                <a:cubicBezTo>
                  <a:pt x="4808373" y="5813378"/>
                  <a:pt x="4792879" y="5896801"/>
                  <a:pt x="4792879" y="5988566"/>
                </a:cubicBezTo>
                <a:cubicBezTo>
                  <a:pt x="4785728" y="6027894"/>
                  <a:pt x="4777386" y="6057688"/>
                  <a:pt x="4770235" y="6095824"/>
                </a:cubicBezTo>
                <a:cubicBezTo>
                  <a:pt x="4754741" y="6133960"/>
                  <a:pt x="4747591" y="6172096"/>
                  <a:pt x="4747591" y="6211424"/>
                </a:cubicBezTo>
                <a:cubicBezTo>
                  <a:pt x="4747591" y="6249560"/>
                  <a:pt x="4739248" y="6287696"/>
                  <a:pt x="4716604" y="6310339"/>
                </a:cubicBezTo>
                <a:cubicBezTo>
                  <a:pt x="4701110" y="6325832"/>
                  <a:pt x="4693960" y="6348476"/>
                  <a:pt x="4716604" y="6363968"/>
                </a:cubicBezTo>
                <a:cubicBezTo>
                  <a:pt x="4724946" y="6371119"/>
                  <a:pt x="4724946" y="6379461"/>
                  <a:pt x="4716604" y="6386612"/>
                </a:cubicBezTo>
                <a:cubicBezTo>
                  <a:pt x="4701110" y="6433090"/>
                  <a:pt x="4693960" y="6478377"/>
                  <a:pt x="4693960" y="6532006"/>
                </a:cubicBezTo>
                <a:cubicBezTo>
                  <a:pt x="4701110" y="6593977"/>
                  <a:pt x="4685617" y="6661906"/>
                  <a:pt x="4678466" y="6723878"/>
                </a:cubicBezTo>
                <a:cubicBezTo>
                  <a:pt x="4662973" y="6793000"/>
                  <a:pt x="4647479" y="6853779"/>
                  <a:pt x="4609342" y="6914558"/>
                </a:cubicBezTo>
                <a:cubicBezTo>
                  <a:pt x="4602191" y="6937202"/>
                  <a:pt x="4586697" y="6952695"/>
                  <a:pt x="4579547" y="6976530"/>
                </a:cubicBezTo>
                <a:cubicBezTo>
                  <a:pt x="4564053" y="7021816"/>
                  <a:pt x="4555711" y="7059952"/>
                  <a:pt x="4548560" y="7098089"/>
                </a:cubicBezTo>
                <a:cubicBezTo>
                  <a:pt x="4540217" y="7151718"/>
                  <a:pt x="4533066" y="7198196"/>
                  <a:pt x="4510422" y="7243483"/>
                </a:cubicBezTo>
                <a:cubicBezTo>
                  <a:pt x="4494929" y="7266126"/>
                  <a:pt x="4479435" y="7304262"/>
                  <a:pt x="4487778" y="7328098"/>
                </a:cubicBezTo>
                <a:cubicBezTo>
                  <a:pt x="4502080" y="7366234"/>
                  <a:pt x="4487778" y="7404370"/>
                  <a:pt x="4487778" y="7435356"/>
                </a:cubicBezTo>
                <a:cubicBezTo>
                  <a:pt x="4487778" y="7480642"/>
                  <a:pt x="4472285" y="7518778"/>
                  <a:pt x="4463942" y="7556914"/>
                </a:cubicBezTo>
                <a:cubicBezTo>
                  <a:pt x="4463942" y="7587900"/>
                  <a:pt x="4448448" y="7618886"/>
                  <a:pt x="4441298" y="7648680"/>
                </a:cubicBezTo>
                <a:cubicBezTo>
                  <a:pt x="4425804" y="7710650"/>
                  <a:pt x="4410311" y="7764280"/>
                  <a:pt x="4410311" y="7825059"/>
                </a:cubicBezTo>
                <a:cubicBezTo>
                  <a:pt x="4410311" y="7847702"/>
                  <a:pt x="4403160" y="7871538"/>
                  <a:pt x="4394817" y="7901331"/>
                </a:cubicBezTo>
                <a:cubicBezTo>
                  <a:pt x="4425804" y="7878688"/>
                  <a:pt x="4418653" y="7847702"/>
                  <a:pt x="4441298" y="7825059"/>
                </a:cubicBezTo>
                <a:cubicBezTo>
                  <a:pt x="4456791" y="7871538"/>
                  <a:pt x="4441298" y="7909674"/>
                  <a:pt x="4425804" y="7947810"/>
                </a:cubicBezTo>
                <a:cubicBezTo>
                  <a:pt x="4418653" y="7985946"/>
                  <a:pt x="4410311" y="8031232"/>
                  <a:pt x="4418653" y="8077711"/>
                </a:cubicBezTo>
                <a:cubicBezTo>
                  <a:pt x="4456791" y="7993096"/>
                  <a:pt x="4441298" y="7894180"/>
                  <a:pt x="4494929" y="7817908"/>
                </a:cubicBezTo>
                <a:cubicBezTo>
                  <a:pt x="4510422" y="7817908"/>
                  <a:pt x="4502080" y="7832210"/>
                  <a:pt x="4502080" y="7840552"/>
                </a:cubicBezTo>
                <a:cubicBezTo>
                  <a:pt x="4502080" y="7856044"/>
                  <a:pt x="4494929" y="7871538"/>
                  <a:pt x="4494929" y="7885838"/>
                </a:cubicBezTo>
                <a:cubicBezTo>
                  <a:pt x="4487778" y="7916824"/>
                  <a:pt x="4479435" y="7954960"/>
                  <a:pt x="4463942" y="7993096"/>
                </a:cubicBezTo>
                <a:cubicBezTo>
                  <a:pt x="4448448" y="8015740"/>
                  <a:pt x="4456791" y="8055068"/>
                  <a:pt x="4441298" y="8084862"/>
                </a:cubicBezTo>
                <a:cubicBezTo>
                  <a:pt x="4441298" y="8093204"/>
                  <a:pt x="4441298" y="8093204"/>
                  <a:pt x="4441298" y="8100354"/>
                </a:cubicBezTo>
                <a:cubicBezTo>
                  <a:pt x="4394817" y="8153983"/>
                  <a:pt x="4403160" y="8214762"/>
                  <a:pt x="4387667" y="8276734"/>
                </a:cubicBezTo>
                <a:cubicBezTo>
                  <a:pt x="4387667" y="8292226"/>
                  <a:pt x="4387667" y="8299377"/>
                  <a:pt x="4387667" y="8314870"/>
                </a:cubicBezTo>
                <a:cubicBezTo>
                  <a:pt x="4394817" y="8330363"/>
                  <a:pt x="4394817" y="8353006"/>
                  <a:pt x="4387667" y="8368499"/>
                </a:cubicBezTo>
                <a:cubicBezTo>
                  <a:pt x="4372173" y="8406635"/>
                  <a:pt x="4380516" y="8451922"/>
                  <a:pt x="4372173" y="8490058"/>
                </a:cubicBezTo>
                <a:cubicBezTo>
                  <a:pt x="4394817" y="8482907"/>
                  <a:pt x="4380516" y="8444771"/>
                  <a:pt x="4403160" y="8451922"/>
                </a:cubicBezTo>
                <a:cubicBezTo>
                  <a:pt x="4425804" y="8451922"/>
                  <a:pt x="4410311" y="8482907"/>
                  <a:pt x="4410311" y="8505551"/>
                </a:cubicBezTo>
                <a:cubicBezTo>
                  <a:pt x="4403160" y="8552029"/>
                  <a:pt x="4403160" y="8605658"/>
                  <a:pt x="4394817" y="8659287"/>
                </a:cubicBezTo>
                <a:cubicBezTo>
                  <a:pt x="4387667" y="8666437"/>
                  <a:pt x="4387667" y="8673588"/>
                  <a:pt x="4387667" y="8681930"/>
                </a:cubicBezTo>
                <a:cubicBezTo>
                  <a:pt x="4372173" y="8704574"/>
                  <a:pt x="4349529" y="8720066"/>
                  <a:pt x="4387667" y="8735559"/>
                </a:cubicBezTo>
                <a:cubicBezTo>
                  <a:pt x="4394817" y="8735559"/>
                  <a:pt x="4380516" y="8751052"/>
                  <a:pt x="4380516" y="8765353"/>
                </a:cubicBezTo>
                <a:cubicBezTo>
                  <a:pt x="4372173" y="8780846"/>
                  <a:pt x="4380516" y="8803489"/>
                  <a:pt x="4356680" y="8827324"/>
                </a:cubicBezTo>
                <a:cubicBezTo>
                  <a:pt x="4387667" y="8818982"/>
                  <a:pt x="4394817" y="8803489"/>
                  <a:pt x="4394817" y="8789188"/>
                </a:cubicBezTo>
                <a:cubicBezTo>
                  <a:pt x="4387667" y="8727217"/>
                  <a:pt x="4410311" y="8673588"/>
                  <a:pt x="4418653" y="8619959"/>
                </a:cubicBezTo>
                <a:lnTo>
                  <a:pt x="4425804" y="8612809"/>
                </a:lnTo>
                <a:cubicBezTo>
                  <a:pt x="4425804" y="8528194"/>
                  <a:pt x="4472285" y="8444771"/>
                  <a:pt x="4463942" y="8360156"/>
                </a:cubicBezTo>
                <a:cubicBezTo>
                  <a:pt x="4463942" y="8353006"/>
                  <a:pt x="4463942" y="8353006"/>
                  <a:pt x="4463942" y="8344664"/>
                </a:cubicBezTo>
                <a:cubicBezTo>
                  <a:pt x="4463942" y="8337514"/>
                  <a:pt x="4472285" y="8330363"/>
                  <a:pt x="4479435" y="8330363"/>
                </a:cubicBezTo>
                <a:cubicBezTo>
                  <a:pt x="4487778" y="8330363"/>
                  <a:pt x="4494929" y="8337514"/>
                  <a:pt x="4487778" y="8344664"/>
                </a:cubicBezTo>
                <a:cubicBezTo>
                  <a:pt x="4472285" y="8383992"/>
                  <a:pt x="4494929" y="8413786"/>
                  <a:pt x="4487778" y="8451922"/>
                </a:cubicBezTo>
                <a:cubicBezTo>
                  <a:pt x="4479435" y="8528194"/>
                  <a:pt x="4479435" y="8605658"/>
                  <a:pt x="4456791" y="8681930"/>
                </a:cubicBezTo>
                <a:cubicBezTo>
                  <a:pt x="4441298" y="8742710"/>
                  <a:pt x="4441298" y="8803489"/>
                  <a:pt x="4434147" y="8865460"/>
                </a:cubicBezTo>
                <a:cubicBezTo>
                  <a:pt x="4425804" y="8903597"/>
                  <a:pt x="4425804" y="8948883"/>
                  <a:pt x="4425804" y="8988211"/>
                </a:cubicBezTo>
                <a:cubicBezTo>
                  <a:pt x="4425804" y="8995362"/>
                  <a:pt x="4425804" y="9002512"/>
                  <a:pt x="4425804" y="9010854"/>
                </a:cubicBezTo>
                <a:cubicBezTo>
                  <a:pt x="4394817" y="9064483"/>
                  <a:pt x="4410311" y="9118112"/>
                  <a:pt x="4410311" y="9163399"/>
                </a:cubicBezTo>
                <a:cubicBezTo>
                  <a:pt x="4403160" y="9263506"/>
                  <a:pt x="4403160" y="9362422"/>
                  <a:pt x="4403160" y="9454187"/>
                </a:cubicBezTo>
                <a:cubicBezTo>
                  <a:pt x="4403160" y="9516158"/>
                  <a:pt x="4394817" y="9568596"/>
                  <a:pt x="4403160" y="9622224"/>
                </a:cubicBezTo>
                <a:cubicBezTo>
                  <a:pt x="4403160" y="9630567"/>
                  <a:pt x="4410311" y="9637717"/>
                  <a:pt x="4403160" y="9646060"/>
                </a:cubicBezTo>
                <a:cubicBezTo>
                  <a:pt x="4372173" y="9691346"/>
                  <a:pt x="4394817" y="9737825"/>
                  <a:pt x="4403160" y="9783111"/>
                </a:cubicBezTo>
                <a:cubicBezTo>
                  <a:pt x="4410311" y="9814097"/>
                  <a:pt x="4425804" y="9843891"/>
                  <a:pt x="4387667" y="9859384"/>
                </a:cubicBezTo>
                <a:cubicBezTo>
                  <a:pt x="4372173" y="9852233"/>
                  <a:pt x="4372173" y="9829590"/>
                  <a:pt x="4365022" y="9821247"/>
                </a:cubicBezTo>
                <a:cubicBezTo>
                  <a:pt x="4356680" y="9798604"/>
                  <a:pt x="4341186" y="9783111"/>
                  <a:pt x="4326885" y="9767618"/>
                </a:cubicBezTo>
                <a:cubicBezTo>
                  <a:pt x="4326885" y="9760468"/>
                  <a:pt x="4318542" y="9752126"/>
                  <a:pt x="4303049" y="9760468"/>
                </a:cubicBezTo>
                <a:cubicBezTo>
                  <a:pt x="4295898" y="9760468"/>
                  <a:pt x="4295898" y="9767618"/>
                  <a:pt x="4295898" y="9775961"/>
                </a:cubicBezTo>
                <a:cubicBezTo>
                  <a:pt x="4288747" y="9791454"/>
                  <a:pt x="4303049" y="9798604"/>
                  <a:pt x="4311391" y="9805755"/>
                </a:cubicBezTo>
                <a:cubicBezTo>
                  <a:pt x="4341186" y="9814097"/>
                  <a:pt x="4341186" y="9814097"/>
                  <a:pt x="4341186" y="9852233"/>
                </a:cubicBezTo>
                <a:cubicBezTo>
                  <a:pt x="4326885" y="9859384"/>
                  <a:pt x="4318542" y="9843891"/>
                  <a:pt x="4311391" y="9836740"/>
                </a:cubicBezTo>
                <a:cubicBezTo>
                  <a:pt x="4288747" y="9821247"/>
                  <a:pt x="4273254" y="9805755"/>
                  <a:pt x="4249418" y="9843891"/>
                </a:cubicBezTo>
                <a:cubicBezTo>
                  <a:pt x="4242267" y="9859384"/>
                  <a:pt x="4226773" y="9852233"/>
                  <a:pt x="4211280" y="9843891"/>
                </a:cubicBezTo>
                <a:cubicBezTo>
                  <a:pt x="4195787" y="9836740"/>
                  <a:pt x="4181485" y="9821247"/>
                  <a:pt x="4165991" y="9798604"/>
                </a:cubicBezTo>
                <a:cubicBezTo>
                  <a:pt x="4165991" y="9791454"/>
                  <a:pt x="4157649" y="9783111"/>
                  <a:pt x="4150498" y="9791454"/>
                </a:cubicBezTo>
                <a:cubicBezTo>
                  <a:pt x="4143347" y="9791454"/>
                  <a:pt x="4143347" y="9798604"/>
                  <a:pt x="4143347" y="9805755"/>
                </a:cubicBezTo>
                <a:cubicBezTo>
                  <a:pt x="4143347" y="9821247"/>
                  <a:pt x="4143347" y="9829590"/>
                  <a:pt x="4150498" y="9836740"/>
                </a:cubicBezTo>
                <a:cubicBezTo>
                  <a:pt x="4157649" y="9852233"/>
                  <a:pt x="4165991" y="9859384"/>
                  <a:pt x="4181485" y="9874876"/>
                </a:cubicBezTo>
                <a:cubicBezTo>
                  <a:pt x="4173142" y="9883219"/>
                  <a:pt x="4173142" y="9883219"/>
                  <a:pt x="4165991" y="9874876"/>
                </a:cubicBezTo>
                <a:cubicBezTo>
                  <a:pt x="4157649" y="9867726"/>
                  <a:pt x="4150498" y="9859384"/>
                  <a:pt x="4135005" y="9867726"/>
                </a:cubicBezTo>
                <a:cubicBezTo>
                  <a:pt x="4119511" y="9883219"/>
                  <a:pt x="4119511" y="9897520"/>
                  <a:pt x="4127854" y="9905862"/>
                </a:cubicBezTo>
                <a:cubicBezTo>
                  <a:pt x="4150498" y="9943998"/>
                  <a:pt x="4127854" y="9997627"/>
                  <a:pt x="4150498" y="10035763"/>
                </a:cubicBezTo>
                <a:cubicBezTo>
                  <a:pt x="4135005" y="10042914"/>
                  <a:pt x="4127854" y="10027421"/>
                  <a:pt x="4127854" y="10020270"/>
                </a:cubicBezTo>
                <a:cubicBezTo>
                  <a:pt x="4112360" y="10004778"/>
                  <a:pt x="4104018" y="9989285"/>
                  <a:pt x="4089716" y="9982134"/>
                </a:cubicBezTo>
                <a:cubicBezTo>
                  <a:pt x="4081373" y="9974984"/>
                  <a:pt x="4074223" y="9974984"/>
                  <a:pt x="4065880" y="9966641"/>
                </a:cubicBezTo>
                <a:cubicBezTo>
                  <a:pt x="4058729" y="9905862"/>
                  <a:pt x="3997947" y="9897520"/>
                  <a:pt x="3966960" y="9867726"/>
                </a:cubicBezTo>
                <a:cubicBezTo>
                  <a:pt x="3959810" y="9859384"/>
                  <a:pt x="3959810" y="9859384"/>
                  <a:pt x="3944316" y="9859384"/>
                </a:cubicBezTo>
                <a:cubicBezTo>
                  <a:pt x="3959810" y="9890369"/>
                  <a:pt x="3966960" y="9913013"/>
                  <a:pt x="3951467" y="9935656"/>
                </a:cubicBezTo>
                <a:cubicBezTo>
                  <a:pt x="3944316" y="9959491"/>
                  <a:pt x="3959810" y="9982134"/>
                  <a:pt x="3974111" y="9997627"/>
                </a:cubicBezTo>
                <a:cubicBezTo>
                  <a:pt x="3982454" y="10027421"/>
                  <a:pt x="3982454" y="10027421"/>
                  <a:pt x="3951467" y="10027421"/>
                </a:cubicBezTo>
                <a:cubicBezTo>
                  <a:pt x="3935974" y="10035763"/>
                  <a:pt x="3935974" y="10042914"/>
                  <a:pt x="3944316" y="10051256"/>
                </a:cubicBezTo>
                <a:cubicBezTo>
                  <a:pt x="3944316" y="10058407"/>
                  <a:pt x="3951467" y="10065557"/>
                  <a:pt x="3935974" y="10073899"/>
                </a:cubicBezTo>
                <a:cubicBezTo>
                  <a:pt x="3928823" y="10081050"/>
                  <a:pt x="3920480" y="10073899"/>
                  <a:pt x="3913329" y="10065557"/>
                </a:cubicBezTo>
                <a:lnTo>
                  <a:pt x="3906179" y="10058407"/>
                </a:lnTo>
                <a:cubicBezTo>
                  <a:pt x="3890685" y="10020270"/>
                  <a:pt x="3859698" y="10013120"/>
                  <a:pt x="3821561" y="10020270"/>
                </a:cubicBezTo>
                <a:cubicBezTo>
                  <a:pt x="3798916" y="10027421"/>
                  <a:pt x="3783423" y="10020270"/>
                  <a:pt x="3783423" y="10051256"/>
                </a:cubicBezTo>
                <a:cubicBezTo>
                  <a:pt x="3776272" y="10058407"/>
                  <a:pt x="3767930" y="10051256"/>
                  <a:pt x="3760779" y="10051256"/>
                </a:cubicBezTo>
                <a:cubicBezTo>
                  <a:pt x="3736943" y="10035763"/>
                  <a:pt x="3729792" y="10042914"/>
                  <a:pt x="3722641" y="10073899"/>
                </a:cubicBezTo>
                <a:cubicBezTo>
                  <a:pt x="3722641" y="10089392"/>
                  <a:pt x="3714299" y="10096543"/>
                  <a:pt x="3698805" y="10096543"/>
                </a:cubicBezTo>
                <a:cubicBezTo>
                  <a:pt x="3653517" y="10081050"/>
                  <a:pt x="3630872" y="10104885"/>
                  <a:pt x="3607036" y="10143021"/>
                </a:cubicBezTo>
                <a:cubicBezTo>
                  <a:pt x="3584392" y="10127528"/>
                  <a:pt x="3577241" y="10104885"/>
                  <a:pt x="3561748" y="10089392"/>
                </a:cubicBezTo>
                <a:cubicBezTo>
                  <a:pt x="3539104" y="10065557"/>
                  <a:pt x="3523610" y="10065557"/>
                  <a:pt x="3515268" y="10096543"/>
                </a:cubicBezTo>
                <a:cubicBezTo>
                  <a:pt x="3508117" y="10119186"/>
                  <a:pt x="3500966" y="10143021"/>
                  <a:pt x="3492623" y="10165664"/>
                </a:cubicBezTo>
                <a:cubicBezTo>
                  <a:pt x="3485473" y="10181157"/>
                  <a:pt x="3477130" y="10181157"/>
                  <a:pt x="3469979" y="10165664"/>
                </a:cubicBezTo>
                <a:cubicBezTo>
                  <a:pt x="3454486" y="10143021"/>
                  <a:pt x="3438992" y="10119186"/>
                  <a:pt x="3416348" y="10096543"/>
                </a:cubicBezTo>
                <a:cubicBezTo>
                  <a:pt x="3400855" y="10065557"/>
                  <a:pt x="3378210" y="10042914"/>
                  <a:pt x="3355566" y="10020270"/>
                </a:cubicBezTo>
                <a:cubicBezTo>
                  <a:pt x="3347224" y="10004778"/>
                  <a:pt x="3331730" y="9989285"/>
                  <a:pt x="3309086" y="9997627"/>
                </a:cubicBezTo>
                <a:cubicBezTo>
                  <a:pt x="3301935" y="10004778"/>
                  <a:pt x="3293593" y="9997627"/>
                  <a:pt x="3286442" y="9989285"/>
                </a:cubicBezTo>
                <a:cubicBezTo>
                  <a:pt x="3224468" y="9935656"/>
                  <a:pt x="3156535" y="9883219"/>
                  <a:pt x="3094562" y="9829590"/>
                </a:cubicBezTo>
                <a:cubicBezTo>
                  <a:pt x="3079068" y="9805755"/>
                  <a:pt x="3056424" y="9791454"/>
                  <a:pt x="3040931" y="9783111"/>
                </a:cubicBezTo>
                <a:cubicBezTo>
                  <a:pt x="2980149" y="9744975"/>
                  <a:pt x="2933668" y="9699688"/>
                  <a:pt x="2872887" y="9653210"/>
                </a:cubicBezTo>
                <a:cubicBezTo>
                  <a:pt x="2834749" y="9622224"/>
                  <a:pt x="2812105" y="9584088"/>
                  <a:pt x="2796611" y="9545952"/>
                </a:cubicBezTo>
                <a:cubicBezTo>
                  <a:pt x="2781118" y="9516158"/>
                  <a:pt x="2765624" y="9507816"/>
                  <a:pt x="2742980" y="9500666"/>
                </a:cubicBezTo>
                <a:cubicBezTo>
                  <a:pt x="2696500" y="9485173"/>
                  <a:pt x="2658362" y="9469680"/>
                  <a:pt x="2635718" y="9431544"/>
                </a:cubicBezTo>
                <a:cubicBezTo>
                  <a:pt x="2620225" y="9416051"/>
                  <a:pt x="2604731" y="9416051"/>
                  <a:pt x="2590430" y="9408900"/>
                </a:cubicBezTo>
                <a:cubicBezTo>
                  <a:pt x="2574936" y="9408900"/>
                  <a:pt x="2559443" y="9400558"/>
                  <a:pt x="2552292" y="9385065"/>
                </a:cubicBezTo>
                <a:cubicBezTo>
                  <a:pt x="2512962" y="9339779"/>
                  <a:pt x="2483167" y="9286150"/>
                  <a:pt x="2490318" y="9225370"/>
                </a:cubicBezTo>
                <a:cubicBezTo>
                  <a:pt x="2490318" y="9194385"/>
                  <a:pt x="2490318" y="9156249"/>
                  <a:pt x="2490318" y="9125263"/>
                </a:cubicBezTo>
                <a:cubicBezTo>
                  <a:pt x="2490318" y="9056141"/>
                  <a:pt x="2483167" y="8995362"/>
                  <a:pt x="2505812" y="8926240"/>
                </a:cubicBezTo>
                <a:cubicBezTo>
                  <a:pt x="2528456" y="8964376"/>
                  <a:pt x="2528456" y="8995362"/>
                  <a:pt x="2521305" y="9026347"/>
                </a:cubicBezTo>
                <a:cubicBezTo>
                  <a:pt x="2512962" y="9071634"/>
                  <a:pt x="2528456" y="9125263"/>
                  <a:pt x="2543949" y="9171741"/>
                </a:cubicBezTo>
                <a:cubicBezTo>
                  <a:pt x="2552292" y="9194385"/>
                  <a:pt x="2574936" y="9209877"/>
                  <a:pt x="2597580" y="9225370"/>
                </a:cubicBezTo>
                <a:lnTo>
                  <a:pt x="2613074" y="9225370"/>
                </a:lnTo>
                <a:cubicBezTo>
                  <a:pt x="2613074" y="9217028"/>
                  <a:pt x="2613074" y="9209877"/>
                  <a:pt x="2613074" y="9209877"/>
                </a:cubicBezTo>
                <a:cubicBezTo>
                  <a:pt x="2597580" y="9186042"/>
                  <a:pt x="2590430" y="9163399"/>
                  <a:pt x="2574936" y="9140756"/>
                </a:cubicBezTo>
                <a:cubicBezTo>
                  <a:pt x="2559443" y="9125263"/>
                  <a:pt x="2552292" y="9109770"/>
                  <a:pt x="2559443" y="9094277"/>
                </a:cubicBezTo>
                <a:cubicBezTo>
                  <a:pt x="2582087" y="9048991"/>
                  <a:pt x="2566594" y="9010854"/>
                  <a:pt x="2559443" y="8972718"/>
                </a:cubicBezTo>
                <a:cubicBezTo>
                  <a:pt x="2559443" y="8941733"/>
                  <a:pt x="2552292" y="8910747"/>
                  <a:pt x="2552292" y="8888104"/>
                </a:cubicBezTo>
                <a:cubicBezTo>
                  <a:pt x="2543949" y="8865460"/>
                  <a:pt x="2536798" y="8842817"/>
                  <a:pt x="2559443" y="8818982"/>
                </a:cubicBezTo>
                <a:cubicBezTo>
                  <a:pt x="2574936" y="8811832"/>
                  <a:pt x="2566594" y="8796339"/>
                  <a:pt x="2566594" y="8789188"/>
                </a:cubicBezTo>
                <a:cubicBezTo>
                  <a:pt x="2582087" y="8650945"/>
                  <a:pt x="2582087" y="8513893"/>
                  <a:pt x="2597580" y="8375650"/>
                </a:cubicBezTo>
                <a:cubicBezTo>
                  <a:pt x="2613074" y="8268392"/>
                  <a:pt x="2613074" y="8153983"/>
                  <a:pt x="2628567" y="8039574"/>
                </a:cubicBezTo>
                <a:cubicBezTo>
                  <a:pt x="2613074" y="8055068"/>
                  <a:pt x="2613074" y="8077711"/>
                  <a:pt x="2590430" y="8077711"/>
                </a:cubicBezTo>
                <a:cubicBezTo>
                  <a:pt x="2620225" y="8001438"/>
                  <a:pt x="2620225" y="7932317"/>
                  <a:pt x="2628567" y="7856044"/>
                </a:cubicBezTo>
                <a:cubicBezTo>
                  <a:pt x="2635718" y="7786923"/>
                  <a:pt x="2644061" y="7726144"/>
                  <a:pt x="2651211" y="7657022"/>
                </a:cubicBezTo>
                <a:cubicBezTo>
                  <a:pt x="2666705" y="7534271"/>
                  <a:pt x="2673856" y="7404370"/>
                  <a:pt x="2696500" y="7281619"/>
                </a:cubicBezTo>
                <a:cubicBezTo>
                  <a:pt x="2720336" y="7120732"/>
                  <a:pt x="2742980" y="6961037"/>
                  <a:pt x="2773967" y="6793000"/>
                </a:cubicBezTo>
                <a:cubicBezTo>
                  <a:pt x="2812105" y="6540348"/>
                  <a:pt x="2850242" y="6279354"/>
                  <a:pt x="2895531" y="6027894"/>
                </a:cubicBezTo>
                <a:cubicBezTo>
                  <a:pt x="2933668" y="5790735"/>
                  <a:pt x="2972998" y="5560726"/>
                  <a:pt x="3011136" y="5331909"/>
                </a:cubicBezTo>
                <a:cubicBezTo>
                  <a:pt x="3033780" y="5178173"/>
                  <a:pt x="3049273" y="5032779"/>
                  <a:pt x="3071917" y="4880234"/>
                </a:cubicBezTo>
                <a:cubicBezTo>
                  <a:pt x="3102904" y="4703855"/>
                  <a:pt x="3125548" y="4528667"/>
                  <a:pt x="3156535" y="4345137"/>
                </a:cubicBezTo>
                <a:cubicBezTo>
                  <a:pt x="3194673" y="4175907"/>
                  <a:pt x="3217317" y="4007870"/>
                  <a:pt x="3239961" y="3832682"/>
                </a:cubicBezTo>
                <a:cubicBezTo>
                  <a:pt x="3278099" y="3625317"/>
                  <a:pt x="3317429" y="3419143"/>
                  <a:pt x="3355566" y="3212970"/>
                </a:cubicBezTo>
                <a:cubicBezTo>
                  <a:pt x="3400855" y="2929332"/>
                  <a:pt x="3454486" y="2654037"/>
                  <a:pt x="3508117" y="2371591"/>
                </a:cubicBezTo>
                <a:cubicBezTo>
                  <a:pt x="3515268" y="2333455"/>
                  <a:pt x="3523610" y="2294127"/>
                  <a:pt x="3530761" y="2248841"/>
                </a:cubicBezTo>
                <a:cubicBezTo>
                  <a:pt x="3530761" y="2226197"/>
                  <a:pt x="3515268" y="2210704"/>
                  <a:pt x="3492623" y="2217855"/>
                </a:cubicBezTo>
                <a:cubicBezTo>
                  <a:pt x="3469979" y="2226197"/>
                  <a:pt x="3447335" y="2226197"/>
                  <a:pt x="3423499" y="2226197"/>
                </a:cubicBezTo>
                <a:cubicBezTo>
                  <a:pt x="3347224" y="2226197"/>
                  <a:pt x="3270948" y="2210704"/>
                  <a:pt x="3194673" y="2217855"/>
                </a:cubicBezTo>
                <a:cubicBezTo>
                  <a:pt x="3102904" y="2233348"/>
                  <a:pt x="3002793" y="2217855"/>
                  <a:pt x="2911024" y="2248841"/>
                </a:cubicBezTo>
                <a:cubicBezTo>
                  <a:pt x="2880037" y="2264334"/>
                  <a:pt x="2841900" y="2264334"/>
                  <a:pt x="2803762" y="2255991"/>
                </a:cubicBezTo>
                <a:cubicBezTo>
                  <a:pt x="2758474" y="2248841"/>
                  <a:pt x="2704843" y="2264334"/>
                  <a:pt x="2658362" y="2264334"/>
                </a:cubicBezTo>
                <a:cubicBezTo>
                  <a:pt x="2574936" y="2271484"/>
                  <a:pt x="2490318" y="2279826"/>
                  <a:pt x="2414043" y="2294127"/>
                </a:cubicBezTo>
                <a:cubicBezTo>
                  <a:pt x="2353261" y="2309620"/>
                  <a:pt x="2291287" y="2325113"/>
                  <a:pt x="2230505" y="2325113"/>
                </a:cubicBezTo>
                <a:cubicBezTo>
                  <a:pt x="2207861" y="2325113"/>
                  <a:pt x="2176875" y="2325113"/>
                  <a:pt x="2154230" y="2347756"/>
                </a:cubicBezTo>
                <a:cubicBezTo>
                  <a:pt x="2138737" y="2356099"/>
                  <a:pt x="2131586" y="2356099"/>
                  <a:pt x="2116093" y="2356099"/>
                </a:cubicBezTo>
                <a:cubicBezTo>
                  <a:pt x="2039817" y="2347756"/>
                  <a:pt x="1970693" y="2363249"/>
                  <a:pt x="1901568" y="2378742"/>
                </a:cubicBezTo>
                <a:cubicBezTo>
                  <a:pt x="1825293" y="2385893"/>
                  <a:pt x="1756168" y="2394235"/>
                  <a:pt x="1687044" y="2401385"/>
                </a:cubicBezTo>
                <a:cubicBezTo>
                  <a:pt x="1664400" y="2401385"/>
                  <a:pt x="1648906" y="2401385"/>
                  <a:pt x="1633413" y="2409727"/>
                </a:cubicBezTo>
                <a:cubicBezTo>
                  <a:pt x="1617919" y="2409727"/>
                  <a:pt x="1610769" y="2409727"/>
                  <a:pt x="1610769" y="2416878"/>
                </a:cubicBezTo>
                <a:cubicBezTo>
                  <a:pt x="1617919" y="2447864"/>
                  <a:pt x="1603618" y="2447864"/>
                  <a:pt x="1588125" y="2463356"/>
                </a:cubicBezTo>
                <a:cubicBezTo>
                  <a:pt x="1511849" y="2531286"/>
                  <a:pt x="1420080" y="2531286"/>
                  <a:pt x="1319969" y="2539629"/>
                </a:cubicBezTo>
                <a:cubicBezTo>
                  <a:pt x="1250845" y="2539629"/>
                  <a:pt x="1190063" y="2539629"/>
                  <a:pt x="1120938" y="2546779"/>
                </a:cubicBezTo>
                <a:cubicBezTo>
                  <a:pt x="1091143" y="2555121"/>
                  <a:pt x="1060156" y="2555121"/>
                  <a:pt x="1037512" y="2555121"/>
                </a:cubicBezTo>
                <a:cubicBezTo>
                  <a:pt x="999375" y="2562272"/>
                  <a:pt x="961237" y="2570614"/>
                  <a:pt x="921907" y="2593258"/>
                </a:cubicBezTo>
                <a:cubicBezTo>
                  <a:pt x="869468" y="2623051"/>
                  <a:pt x="800344" y="2623051"/>
                  <a:pt x="731219" y="2631394"/>
                </a:cubicBezTo>
                <a:cubicBezTo>
                  <a:pt x="700232" y="2638544"/>
                  <a:pt x="670437" y="2638544"/>
                  <a:pt x="639450" y="2646886"/>
                </a:cubicBezTo>
                <a:cubicBezTo>
                  <a:pt x="554833" y="2662379"/>
                  <a:pt x="485708" y="2638544"/>
                  <a:pt x="417775" y="2584915"/>
                </a:cubicBezTo>
                <a:cubicBezTo>
                  <a:pt x="379638" y="2555121"/>
                  <a:pt x="340308" y="2531286"/>
                  <a:pt x="287869" y="2539629"/>
                </a:cubicBezTo>
                <a:cubicBezTo>
                  <a:pt x="264033" y="2539629"/>
                  <a:pt x="248539" y="2524136"/>
                  <a:pt x="225895" y="2516985"/>
                </a:cubicBezTo>
                <a:cubicBezTo>
                  <a:pt x="203251" y="2493150"/>
                  <a:pt x="180607" y="2470507"/>
                  <a:pt x="156771" y="2455014"/>
                </a:cubicBezTo>
                <a:cubicBezTo>
                  <a:pt x="156771" y="2447864"/>
                  <a:pt x="156771" y="2447864"/>
                  <a:pt x="149620" y="2439521"/>
                </a:cubicBezTo>
                <a:cubicBezTo>
                  <a:pt x="126976" y="2409727"/>
                  <a:pt x="134126" y="2286977"/>
                  <a:pt x="156771" y="2255991"/>
                </a:cubicBezTo>
                <a:cubicBezTo>
                  <a:pt x="203251" y="2179719"/>
                  <a:pt x="187757" y="2095104"/>
                  <a:pt x="118633" y="2049818"/>
                </a:cubicBezTo>
                <a:cubicBezTo>
                  <a:pt x="65002" y="2011681"/>
                  <a:pt x="57851" y="1980696"/>
                  <a:pt x="88838" y="1919917"/>
                </a:cubicBezTo>
                <a:cubicBezTo>
                  <a:pt x="111482" y="1881780"/>
                  <a:pt x="104332" y="1850795"/>
                  <a:pt x="88838" y="1812659"/>
                </a:cubicBezTo>
                <a:cubicBezTo>
                  <a:pt x="80495" y="1781673"/>
                  <a:pt x="65002" y="1751879"/>
                  <a:pt x="73344" y="1720894"/>
                </a:cubicBezTo>
                <a:cubicBezTo>
                  <a:pt x="73344" y="1713743"/>
                  <a:pt x="73344" y="1713743"/>
                  <a:pt x="73344" y="1705401"/>
                </a:cubicBezTo>
                <a:cubicBezTo>
                  <a:pt x="50700" y="1660114"/>
                  <a:pt x="42358" y="1606485"/>
                  <a:pt x="19714" y="1560007"/>
                </a:cubicBezTo>
                <a:cubicBezTo>
                  <a:pt x="-2931" y="1506378"/>
                  <a:pt x="-2931" y="1461091"/>
                  <a:pt x="4220" y="1407462"/>
                </a:cubicBezTo>
                <a:cubicBezTo>
                  <a:pt x="12563" y="1338340"/>
                  <a:pt x="19714" y="1269219"/>
                  <a:pt x="12563" y="1192946"/>
                </a:cubicBezTo>
                <a:cubicBezTo>
                  <a:pt x="4220" y="1154810"/>
                  <a:pt x="19714" y="1109524"/>
                  <a:pt x="26864" y="1063045"/>
                </a:cubicBezTo>
                <a:cubicBezTo>
                  <a:pt x="35207" y="1024909"/>
                  <a:pt x="50700" y="986773"/>
                  <a:pt x="57851" y="955787"/>
                </a:cubicBezTo>
                <a:cubicBezTo>
                  <a:pt x="73344" y="895008"/>
                  <a:pt x="80495" y="833037"/>
                  <a:pt x="65002" y="772257"/>
                </a:cubicBezTo>
                <a:cubicBezTo>
                  <a:pt x="65002" y="765107"/>
                  <a:pt x="65002" y="756764"/>
                  <a:pt x="65002" y="749614"/>
                </a:cubicBezTo>
                <a:cubicBezTo>
                  <a:pt x="80495" y="695985"/>
                  <a:pt x="73344" y="642356"/>
                  <a:pt x="73344" y="588727"/>
                </a:cubicBezTo>
                <a:cubicBezTo>
                  <a:pt x="73344" y="504112"/>
                  <a:pt x="80495" y="420689"/>
                  <a:pt x="118633" y="344417"/>
                </a:cubicBezTo>
                <a:cubicBezTo>
                  <a:pt x="134126" y="297939"/>
                  <a:pt x="142469" y="252652"/>
                  <a:pt x="156771" y="214516"/>
                </a:cubicBezTo>
                <a:cubicBezTo>
                  <a:pt x="172264" y="190681"/>
                  <a:pt x="165113" y="168038"/>
                  <a:pt x="156771" y="145394"/>
                </a:cubicBezTo>
                <a:cubicBezTo>
                  <a:pt x="156771" y="98916"/>
                  <a:pt x="142469" y="60780"/>
                  <a:pt x="156771" y="15493"/>
                </a:cubicBezTo>
                <a:cubicBezTo>
                  <a:pt x="172264" y="15493"/>
                  <a:pt x="172264" y="30986"/>
                  <a:pt x="187757" y="38136"/>
                </a:cubicBezTo>
                <a:cubicBezTo>
                  <a:pt x="196100" y="22644"/>
                  <a:pt x="203251" y="7151"/>
                  <a:pt x="225895" y="0"/>
                </a:cubicBezTo>
                <a:close/>
              </a:path>
            </a:pathLst>
          </a:custGeom>
          <a:solidFill>
            <a:schemeClr val="tx1">
              <a:lumMod val="20000"/>
              <a:lumOff val="80000"/>
            </a:schemeClr>
          </a:solidFill>
          <a:effectLst/>
        </p:spPr>
        <p:txBody>
          <a:bodyPr wrap="square">
            <a:no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131679663"/>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Creative Break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A30E87-C1E4-4D44-87CD-C27AA797D5EC}"/>
              </a:ext>
            </a:extLst>
          </p:cNvPr>
          <p:cNvSpPr>
            <a:spLocks noGrp="1"/>
          </p:cNvSpPr>
          <p:nvPr>
            <p:ph type="pic" sz="quarter" idx="15"/>
          </p:nvPr>
        </p:nvSpPr>
        <p:spPr>
          <a:xfrm>
            <a:off x="746761" y="161466"/>
            <a:ext cx="6593291" cy="6535075"/>
          </a:xfrm>
          <a:custGeom>
            <a:avLst/>
            <a:gdLst>
              <a:gd name="connsiteX0" fmla="*/ 2258781 w 5453921"/>
              <a:gd name="connsiteY0" fmla="*/ 5388579 h 5405766"/>
              <a:gd name="connsiteX1" fmla="*/ 2286697 w 5453921"/>
              <a:gd name="connsiteY1" fmla="*/ 5403201 h 5405766"/>
              <a:gd name="connsiteX2" fmla="*/ 2258781 w 5453921"/>
              <a:gd name="connsiteY2" fmla="*/ 5388579 h 5405766"/>
              <a:gd name="connsiteX3" fmla="*/ 2599376 w 5453921"/>
              <a:gd name="connsiteY3" fmla="*/ 5388411 h 5405766"/>
              <a:gd name="connsiteX4" fmla="*/ 2605978 w 5453921"/>
              <a:gd name="connsiteY4" fmla="*/ 5395739 h 5405766"/>
              <a:gd name="connsiteX5" fmla="*/ 2598475 w 5453921"/>
              <a:gd name="connsiteY5" fmla="*/ 5400013 h 5405766"/>
              <a:gd name="connsiteX6" fmla="*/ 2592473 w 5453921"/>
              <a:gd name="connsiteY6" fmla="*/ 5393602 h 5405766"/>
              <a:gd name="connsiteX7" fmla="*/ 2599376 w 5453921"/>
              <a:gd name="connsiteY7" fmla="*/ 5388411 h 5405766"/>
              <a:gd name="connsiteX8" fmla="*/ 2662563 w 5453921"/>
              <a:gd name="connsiteY8" fmla="*/ 5387115 h 5405766"/>
              <a:gd name="connsiteX9" fmla="*/ 2665781 w 5453921"/>
              <a:gd name="connsiteY9" fmla="*/ 5390029 h 5405766"/>
              <a:gd name="connsiteX10" fmla="*/ 2651157 w 5453921"/>
              <a:gd name="connsiteY10" fmla="*/ 5405766 h 5405766"/>
              <a:gd name="connsiteX11" fmla="*/ 2662563 w 5453921"/>
              <a:gd name="connsiteY11" fmla="*/ 5387115 h 5405766"/>
              <a:gd name="connsiteX12" fmla="*/ 2587801 w 5453921"/>
              <a:gd name="connsiteY12" fmla="*/ 5367590 h 5405766"/>
              <a:gd name="connsiteX13" fmla="*/ 2591881 w 5453921"/>
              <a:gd name="connsiteY13" fmla="*/ 5391655 h 5405766"/>
              <a:gd name="connsiteX14" fmla="*/ 2587801 w 5453921"/>
              <a:gd name="connsiteY14" fmla="*/ 5367590 h 5405766"/>
              <a:gd name="connsiteX15" fmla="*/ 2349823 w 5453921"/>
              <a:gd name="connsiteY15" fmla="*/ 5365025 h 5405766"/>
              <a:gd name="connsiteX16" fmla="*/ 2350250 w 5453921"/>
              <a:gd name="connsiteY16" fmla="*/ 5365025 h 5405766"/>
              <a:gd name="connsiteX17" fmla="*/ 2350464 w 5453921"/>
              <a:gd name="connsiteY17" fmla="*/ 5365025 h 5405766"/>
              <a:gd name="connsiteX18" fmla="*/ 2350464 w 5453921"/>
              <a:gd name="connsiteY18" fmla="*/ 5365346 h 5405766"/>
              <a:gd name="connsiteX19" fmla="*/ 2350678 w 5453921"/>
              <a:gd name="connsiteY19" fmla="*/ 5365666 h 5405766"/>
              <a:gd name="connsiteX20" fmla="*/ 2350464 w 5453921"/>
              <a:gd name="connsiteY20" fmla="*/ 5365506 h 5405766"/>
              <a:gd name="connsiteX21" fmla="*/ 2350464 w 5453921"/>
              <a:gd name="connsiteY21" fmla="*/ 5365666 h 5405766"/>
              <a:gd name="connsiteX22" fmla="*/ 2337948 w 5453921"/>
              <a:gd name="connsiteY22" fmla="*/ 5359517 h 5405766"/>
              <a:gd name="connsiteX23" fmla="*/ 2349531 w 5453921"/>
              <a:gd name="connsiteY23" fmla="*/ 5364617 h 5405766"/>
              <a:gd name="connsiteX24" fmla="*/ 2324177 w 5453921"/>
              <a:gd name="connsiteY24" fmla="*/ 5363160 h 5405766"/>
              <a:gd name="connsiteX25" fmla="*/ 2337948 w 5453921"/>
              <a:gd name="connsiteY25" fmla="*/ 5359517 h 5405766"/>
              <a:gd name="connsiteX26" fmla="*/ 2356669 w 5453921"/>
              <a:gd name="connsiteY26" fmla="*/ 5355942 h 5405766"/>
              <a:gd name="connsiteX27" fmla="*/ 2363057 w 5453921"/>
              <a:gd name="connsiteY27" fmla="*/ 5362407 h 5405766"/>
              <a:gd name="connsiteX28" fmla="*/ 2351153 w 5453921"/>
              <a:gd name="connsiteY28" fmla="*/ 5365640 h 5405766"/>
              <a:gd name="connsiteX29" fmla="*/ 2356669 w 5453921"/>
              <a:gd name="connsiteY29" fmla="*/ 5355942 h 5405766"/>
              <a:gd name="connsiteX30" fmla="*/ 2545663 w 5453921"/>
              <a:gd name="connsiteY30" fmla="*/ 5348382 h 5405766"/>
              <a:gd name="connsiteX31" fmla="*/ 2553291 w 5453921"/>
              <a:gd name="connsiteY31" fmla="*/ 5354427 h 5405766"/>
              <a:gd name="connsiteX32" fmla="*/ 2547641 w 5453921"/>
              <a:gd name="connsiteY32" fmla="*/ 5359032 h 5405766"/>
              <a:gd name="connsiteX33" fmla="*/ 2538600 w 5453921"/>
              <a:gd name="connsiteY33" fmla="*/ 5353563 h 5405766"/>
              <a:gd name="connsiteX34" fmla="*/ 2545663 w 5453921"/>
              <a:gd name="connsiteY34" fmla="*/ 5348382 h 5405766"/>
              <a:gd name="connsiteX35" fmla="*/ 2708157 w 5453921"/>
              <a:gd name="connsiteY35" fmla="*/ 5335604 h 5405766"/>
              <a:gd name="connsiteX36" fmla="*/ 2714371 w 5453921"/>
              <a:gd name="connsiteY36" fmla="*/ 5337385 h 5405766"/>
              <a:gd name="connsiteX37" fmla="*/ 2721391 w 5453921"/>
              <a:gd name="connsiteY37" fmla="*/ 5343084 h 5405766"/>
              <a:gd name="connsiteX38" fmla="*/ 2705890 w 5453921"/>
              <a:gd name="connsiteY38" fmla="*/ 5340235 h 5405766"/>
              <a:gd name="connsiteX39" fmla="*/ 2708157 w 5453921"/>
              <a:gd name="connsiteY39" fmla="*/ 5335604 h 5405766"/>
              <a:gd name="connsiteX40" fmla="*/ 2098639 w 5453921"/>
              <a:gd name="connsiteY40" fmla="*/ 5301996 h 5405766"/>
              <a:gd name="connsiteX41" fmla="*/ 2100634 w 5453921"/>
              <a:gd name="connsiteY41" fmla="*/ 5313240 h 5405766"/>
              <a:gd name="connsiteX42" fmla="*/ 2081827 w 5453921"/>
              <a:gd name="connsiteY42" fmla="*/ 5318567 h 5405766"/>
              <a:gd name="connsiteX43" fmla="*/ 2098639 w 5453921"/>
              <a:gd name="connsiteY43" fmla="*/ 5301996 h 5405766"/>
              <a:gd name="connsiteX44" fmla="*/ 2359512 w 5453921"/>
              <a:gd name="connsiteY44" fmla="*/ 5276548 h 5405766"/>
              <a:gd name="connsiteX45" fmla="*/ 2352958 w 5453921"/>
              <a:gd name="connsiteY45" fmla="*/ 5293901 h 5405766"/>
              <a:gd name="connsiteX46" fmla="*/ 2344694 w 5453921"/>
              <a:gd name="connsiteY46" fmla="*/ 5289713 h 5405766"/>
              <a:gd name="connsiteX47" fmla="*/ 2359512 w 5453921"/>
              <a:gd name="connsiteY47" fmla="*/ 5276548 h 5405766"/>
              <a:gd name="connsiteX48" fmla="*/ 3505316 w 5453921"/>
              <a:gd name="connsiteY48" fmla="*/ 5220154 h 5405766"/>
              <a:gd name="connsiteX49" fmla="*/ 3512564 w 5453921"/>
              <a:gd name="connsiteY49" fmla="*/ 5228215 h 5405766"/>
              <a:gd name="connsiteX50" fmla="*/ 3494179 w 5453921"/>
              <a:gd name="connsiteY50" fmla="*/ 5226775 h 5405766"/>
              <a:gd name="connsiteX51" fmla="*/ 3496159 w 5453921"/>
              <a:gd name="connsiteY51" fmla="*/ 5220730 h 5405766"/>
              <a:gd name="connsiteX52" fmla="*/ 3505316 w 5453921"/>
              <a:gd name="connsiteY52" fmla="*/ 5220154 h 5405766"/>
              <a:gd name="connsiteX53" fmla="*/ 2748939 w 5453921"/>
              <a:gd name="connsiteY53" fmla="*/ 5217563 h 5405766"/>
              <a:gd name="connsiteX54" fmla="*/ 2755499 w 5453921"/>
              <a:gd name="connsiteY54" fmla="*/ 5223132 h 5405766"/>
              <a:gd name="connsiteX55" fmla="*/ 2751921 w 5453921"/>
              <a:gd name="connsiteY55" fmla="*/ 5226063 h 5405766"/>
              <a:gd name="connsiteX56" fmla="*/ 2744764 w 5453921"/>
              <a:gd name="connsiteY56" fmla="*/ 5220201 h 5405766"/>
              <a:gd name="connsiteX57" fmla="*/ 2748939 w 5453921"/>
              <a:gd name="connsiteY57" fmla="*/ 5217563 h 5405766"/>
              <a:gd name="connsiteX58" fmla="*/ 3630848 w 5453921"/>
              <a:gd name="connsiteY58" fmla="*/ 5198329 h 5405766"/>
              <a:gd name="connsiteX59" fmla="*/ 3636619 w 5453921"/>
              <a:gd name="connsiteY59" fmla="*/ 5212134 h 5405766"/>
              <a:gd name="connsiteX60" fmla="*/ 3630848 w 5453921"/>
              <a:gd name="connsiteY60" fmla="*/ 5198329 h 5405766"/>
              <a:gd name="connsiteX61" fmla="*/ 3414669 w 5453921"/>
              <a:gd name="connsiteY61" fmla="*/ 5198329 h 5405766"/>
              <a:gd name="connsiteX62" fmla="*/ 3420244 w 5453921"/>
              <a:gd name="connsiteY62" fmla="*/ 5200926 h 5405766"/>
              <a:gd name="connsiteX63" fmla="*/ 3414669 w 5453921"/>
              <a:gd name="connsiteY63" fmla="*/ 5208138 h 5405766"/>
              <a:gd name="connsiteX64" fmla="*/ 3407979 w 5453921"/>
              <a:gd name="connsiteY64" fmla="*/ 5204100 h 5405766"/>
              <a:gd name="connsiteX65" fmla="*/ 3414669 w 5453921"/>
              <a:gd name="connsiteY65" fmla="*/ 5198329 h 5405766"/>
              <a:gd name="connsiteX66" fmla="*/ 2560543 w 5453921"/>
              <a:gd name="connsiteY66" fmla="*/ 5167555 h 5405766"/>
              <a:gd name="connsiteX67" fmla="*/ 2564658 w 5453921"/>
              <a:gd name="connsiteY67" fmla="*/ 5172440 h 5405766"/>
              <a:gd name="connsiteX68" fmla="*/ 2557017 w 5453921"/>
              <a:gd name="connsiteY68" fmla="*/ 5180072 h 5405766"/>
              <a:gd name="connsiteX69" fmla="*/ 2553197 w 5453921"/>
              <a:gd name="connsiteY69" fmla="*/ 5175798 h 5405766"/>
              <a:gd name="connsiteX70" fmla="*/ 2560543 w 5453921"/>
              <a:gd name="connsiteY70" fmla="*/ 5167555 h 5405766"/>
              <a:gd name="connsiteX71" fmla="*/ 1765838 w 5453921"/>
              <a:gd name="connsiteY71" fmla="*/ 5121859 h 5405766"/>
              <a:gd name="connsiteX72" fmla="*/ 1772554 w 5453921"/>
              <a:gd name="connsiteY72" fmla="*/ 5128853 h 5405766"/>
              <a:gd name="connsiteX73" fmla="*/ 1767975 w 5453921"/>
              <a:gd name="connsiteY73" fmla="*/ 5132641 h 5405766"/>
              <a:gd name="connsiteX74" fmla="*/ 1761563 w 5453921"/>
              <a:gd name="connsiteY74" fmla="*/ 5125939 h 5405766"/>
              <a:gd name="connsiteX75" fmla="*/ 1765838 w 5453921"/>
              <a:gd name="connsiteY75" fmla="*/ 5121859 h 5405766"/>
              <a:gd name="connsiteX76" fmla="*/ 1716240 w 5453921"/>
              <a:gd name="connsiteY76" fmla="*/ 5082214 h 5405766"/>
              <a:gd name="connsiteX77" fmla="*/ 1745476 w 5453921"/>
              <a:gd name="connsiteY77" fmla="*/ 5097375 h 5405766"/>
              <a:gd name="connsiteX78" fmla="*/ 1755709 w 5453921"/>
              <a:gd name="connsiteY78" fmla="*/ 5097375 h 5405766"/>
              <a:gd name="connsiteX79" fmla="*/ 1760094 w 5453921"/>
              <a:gd name="connsiteY79" fmla="*/ 5082500 h 5405766"/>
              <a:gd name="connsiteX80" fmla="*/ 1760370 w 5453921"/>
              <a:gd name="connsiteY80" fmla="*/ 5082924 h 5405766"/>
              <a:gd name="connsiteX81" fmla="*/ 1760831 w 5453921"/>
              <a:gd name="connsiteY81" fmla="*/ 5082924 h 5405766"/>
              <a:gd name="connsiteX82" fmla="*/ 1760831 w 5453921"/>
              <a:gd name="connsiteY82" fmla="*/ 5083566 h 5405766"/>
              <a:gd name="connsiteX83" fmla="*/ 1760787 w 5453921"/>
              <a:gd name="connsiteY83" fmla="*/ 5083566 h 5405766"/>
              <a:gd name="connsiteX84" fmla="*/ 1766234 w 5453921"/>
              <a:gd name="connsiteY84" fmla="*/ 5091940 h 5405766"/>
              <a:gd name="connsiteX85" fmla="*/ 1775005 w 5453921"/>
              <a:gd name="connsiteY85" fmla="*/ 5104526 h 5405766"/>
              <a:gd name="connsiteX86" fmla="*/ 1762433 w 5453921"/>
              <a:gd name="connsiteY86" fmla="*/ 5103668 h 5405766"/>
              <a:gd name="connsiteX87" fmla="*/ 1753662 w 5453921"/>
              <a:gd name="connsiteY87" fmla="*/ 5112249 h 5405766"/>
              <a:gd name="connsiteX88" fmla="*/ 1745476 w 5453921"/>
              <a:gd name="connsiteY88" fmla="*/ 5107387 h 5405766"/>
              <a:gd name="connsiteX89" fmla="*/ 1710101 w 5453921"/>
              <a:gd name="connsiteY89" fmla="*/ 5105384 h 5405766"/>
              <a:gd name="connsiteX90" fmla="*/ 1707762 w 5453921"/>
              <a:gd name="connsiteY90" fmla="*/ 5095086 h 5405766"/>
              <a:gd name="connsiteX91" fmla="*/ 1716240 w 5453921"/>
              <a:gd name="connsiteY91" fmla="*/ 5082214 h 5405766"/>
              <a:gd name="connsiteX92" fmla="*/ 3466562 w 5453921"/>
              <a:gd name="connsiteY92" fmla="*/ 5054884 h 5405766"/>
              <a:gd name="connsiteX93" fmla="*/ 3479963 w 5453921"/>
              <a:gd name="connsiteY93" fmla="*/ 5067955 h 5405766"/>
              <a:gd name="connsiteX94" fmla="*/ 3489285 w 5453921"/>
              <a:gd name="connsiteY94" fmla="*/ 5083348 h 5405766"/>
              <a:gd name="connsiteX95" fmla="*/ 3503561 w 5453921"/>
              <a:gd name="connsiteY95" fmla="*/ 5083348 h 5405766"/>
              <a:gd name="connsiteX96" fmla="*/ 3529197 w 5453921"/>
              <a:gd name="connsiteY96" fmla="*/ 5063017 h 5405766"/>
              <a:gd name="connsiteX97" fmla="*/ 3549299 w 5453921"/>
              <a:gd name="connsiteY97" fmla="*/ 5067955 h 5405766"/>
              <a:gd name="connsiteX98" fmla="*/ 3561827 w 5453921"/>
              <a:gd name="connsiteY98" fmla="*/ 5063017 h 5405766"/>
              <a:gd name="connsiteX99" fmla="*/ 3560369 w 5453921"/>
              <a:gd name="connsiteY99" fmla="*/ 5073182 h 5405766"/>
              <a:gd name="connsiteX100" fmla="*/ 3565031 w 5453921"/>
              <a:gd name="connsiteY100" fmla="*/ 5076378 h 5405766"/>
              <a:gd name="connsiteX101" fmla="*/ 3565031 w 5453921"/>
              <a:gd name="connsiteY101" fmla="*/ 5076087 h 5405766"/>
              <a:gd name="connsiteX102" fmla="*/ 3573480 w 5453921"/>
              <a:gd name="connsiteY102" fmla="*/ 5083348 h 5405766"/>
              <a:gd name="connsiteX103" fmla="*/ 3577558 w 5453921"/>
              <a:gd name="connsiteY103" fmla="*/ 5070569 h 5405766"/>
              <a:gd name="connsiteX104" fmla="*/ 3586299 w 5453921"/>
              <a:gd name="connsiteY104" fmla="*/ 5074054 h 5405766"/>
              <a:gd name="connsiteX105" fmla="*/ 3579889 w 5453921"/>
              <a:gd name="connsiteY105" fmla="*/ 5084510 h 5405766"/>
              <a:gd name="connsiteX106" fmla="*/ 3579306 w 5453921"/>
              <a:gd name="connsiteY106" fmla="*/ 5108327 h 5405766"/>
              <a:gd name="connsiteX107" fmla="*/ 3585425 w 5453921"/>
              <a:gd name="connsiteY107" fmla="*/ 5118202 h 5405766"/>
              <a:gd name="connsiteX108" fmla="*/ 3579597 w 5453921"/>
              <a:gd name="connsiteY108" fmla="*/ 5138534 h 5405766"/>
              <a:gd name="connsiteX109" fmla="*/ 3574936 w 5453921"/>
              <a:gd name="connsiteY109" fmla="*/ 5142890 h 5405766"/>
              <a:gd name="connsiteX110" fmla="*/ 3600282 w 5453921"/>
              <a:gd name="connsiteY110" fmla="*/ 5164674 h 5405766"/>
              <a:gd name="connsiteX111" fmla="*/ 3617471 w 5453921"/>
              <a:gd name="connsiteY111" fmla="*/ 5160898 h 5405766"/>
              <a:gd name="connsiteX112" fmla="*/ 3617471 w 5453921"/>
              <a:gd name="connsiteY112" fmla="*/ 5176873 h 5405766"/>
              <a:gd name="connsiteX113" fmla="*/ 3604652 w 5453921"/>
              <a:gd name="connsiteY113" fmla="*/ 5173387 h 5405766"/>
              <a:gd name="connsiteX114" fmla="*/ 3609021 w 5453921"/>
              <a:gd name="connsiteY114" fmla="*/ 5189072 h 5405766"/>
              <a:gd name="connsiteX115" fmla="*/ 3614266 w 5453921"/>
              <a:gd name="connsiteY115" fmla="*/ 5203594 h 5405766"/>
              <a:gd name="connsiteX116" fmla="*/ 3579306 w 5453921"/>
              <a:gd name="connsiteY116" fmla="*/ 5214631 h 5405766"/>
              <a:gd name="connsiteX117" fmla="*/ 3564157 w 5453921"/>
              <a:gd name="connsiteY117" fmla="*/ 5218407 h 5405766"/>
              <a:gd name="connsiteX118" fmla="*/ 3554762 w 5453921"/>
              <a:gd name="connsiteY118" fmla="*/ 5205953 h 5405766"/>
              <a:gd name="connsiteX119" fmla="*/ 3563502 w 5453921"/>
              <a:gd name="connsiteY119" fmla="*/ 5194572 h 5405766"/>
              <a:gd name="connsiteX120" fmla="*/ 3563575 w 5453921"/>
              <a:gd name="connsiteY120" fmla="*/ 5194590 h 5405766"/>
              <a:gd name="connsiteX121" fmla="*/ 3564157 w 5453921"/>
              <a:gd name="connsiteY121" fmla="*/ 5193719 h 5405766"/>
              <a:gd name="connsiteX122" fmla="*/ 3563502 w 5453921"/>
              <a:gd name="connsiteY122" fmla="*/ 5194572 h 5405766"/>
              <a:gd name="connsiteX123" fmla="*/ 3550319 w 5453921"/>
              <a:gd name="connsiteY123" fmla="*/ 5191358 h 5405766"/>
              <a:gd name="connsiteX124" fmla="*/ 3543182 w 5453921"/>
              <a:gd name="connsiteY124" fmla="*/ 5180068 h 5405766"/>
              <a:gd name="connsiteX125" fmla="*/ 3534441 w 5453921"/>
              <a:gd name="connsiteY125" fmla="*/ 5168740 h 5405766"/>
              <a:gd name="connsiteX126" fmla="*/ 3529780 w 5453921"/>
              <a:gd name="connsiteY126" fmla="*/ 5153637 h 5405766"/>
              <a:gd name="connsiteX127" fmla="*/ 3563283 w 5453921"/>
              <a:gd name="connsiteY127" fmla="*/ 5117040 h 5405766"/>
              <a:gd name="connsiteX128" fmla="*/ 3563866 w 5453921"/>
              <a:gd name="connsiteY128" fmla="*/ 5108618 h 5405766"/>
              <a:gd name="connsiteX129" fmla="*/ 3549882 w 5453921"/>
              <a:gd name="connsiteY129" fmla="*/ 5110360 h 5405766"/>
              <a:gd name="connsiteX130" fmla="*/ 3508805 w 5453921"/>
              <a:gd name="connsiteY130" fmla="*/ 5098742 h 5405766"/>
              <a:gd name="connsiteX131" fmla="*/ 3517836 w 5453921"/>
              <a:gd name="connsiteY131" fmla="*/ 5108327 h 5405766"/>
              <a:gd name="connsiteX132" fmla="*/ 3524827 w 5453921"/>
              <a:gd name="connsiteY132" fmla="*/ 5121687 h 5405766"/>
              <a:gd name="connsiteX133" fmla="*/ 3507057 w 5453921"/>
              <a:gd name="connsiteY133" fmla="*/ 5126334 h 5405766"/>
              <a:gd name="connsiteX134" fmla="*/ 3507347 w 5453921"/>
              <a:gd name="connsiteY134" fmla="*/ 5114136 h 5405766"/>
              <a:gd name="connsiteX135" fmla="*/ 3480254 w 5453921"/>
              <a:gd name="connsiteY135" fmla="*/ 5124592 h 5405766"/>
              <a:gd name="connsiteX136" fmla="*/ 3457239 w 5453921"/>
              <a:gd name="connsiteY136" fmla="*/ 5127787 h 5405766"/>
              <a:gd name="connsiteX137" fmla="*/ 3453451 w 5453921"/>
              <a:gd name="connsiteY137" fmla="*/ 5088286 h 5405766"/>
              <a:gd name="connsiteX138" fmla="*/ 3452577 w 5453921"/>
              <a:gd name="connsiteY138" fmla="*/ 5074344 h 5405766"/>
              <a:gd name="connsiteX139" fmla="*/ 3463357 w 5453921"/>
              <a:gd name="connsiteY139" fmla="*/ 5082477 h 5405766"/>
              <a:gd name="connsiteX140" fmla="*/ 3468310 w 5453921"/>
              <a:gd name="connsiteY140" fmla="*/ 5067955 h 5405766"/>
              <a:gd name="connsiteX141" fmla="*/ 3466562 w 5453921"/>
              <a:gd name="connsiteY141" fmla="*/ 5054884 h 5405766"/>
              <a:gd name="connsiteX142" fmla="*/ 1649701 w 5453921"/>
              <a:gd name="connsiteY142" fmla="*/ 5053432 h 5405766"/>
              <a:gd name="connsiteX143" fmla="*/ 1650556 w 5453921"/>
              <a:gd name="connsiteY143" fmla="*/ 5054073 h 5405766"/>
              <a:gd name="connsiteX144" fmla="*/ 1649701 w 5453921"/>
              <a:gd name="connsiteY144" fmla="*/ 5054073 h 5405766"/>
              <a:gd name="connsiteX145" fmla="*/ 1649701 w 5453921"/>
              <a:gd name="connsiteY145" fmla="*/ 5053432 h 5405766"/>
              <a:gd name="connsiteX146" fmla="*/ 1630803 w 5453921"/>
              <a:gd name="connsiteY146" fmla="*/ 5052437 h 5405766"/>
              <a:gd name="connsiteX147" fmla="*/ 1649415 w 5453921"/>
              <a:gd name="connsiteY147" fmla="*/ 5052723 h 5405766"/>
              <a:gd name="connsiteX148" fmla="*/ 1640252 w 5453921"/>
              <a:gd name="connsiteY148" fmla="*/ 5063910 h 5405766"/>
              <a:gd name="connsiteX149" fmla="*/ 1634526 w 5453921"/>
              <a:gd name="connsiteY149" fmla="*/ 5070793 h 5405766"/>
              <a:gd name="connsiteX150" fmla="*/ 1621927 w 5453921"/>
              <a:gd name="connsiteY150" fmla="*/ 5060468 h 5405766"/>
              <a:gd name="connsiteX151" fmla="*/ 1630803 w 5453921"/>
              <a:gd name="connsiteY151" fmla="*/ 5052437 h 5405766"/>
              <a:gd name="connsiteX152" fmla="*/ 1539069 w 5453921"/>
              <a:gd name="connsiteY152" fmla="*/ 5040993 h 5405766"/>
              <a:gd name="connsiteX153" fmla="*/ 1549930 w 5453921"/>
              <a:gd name="connsiteY153" fmla="*/ 5051015 h 5405766"/>
              <a:gd name="connsiteX154" fmla="*/ 1555801 w 5453921"/>
              <a:gd name="connsiteY154" fmla="*/ 5053962 h 5405766"/>
              <a:gd name="connsiteX155" fmla="*/ 1545820 w 5453921"/>
              <a:gd name="connsiteY155" fmla="*/ 5059858 h 5405766"/>
              <a:gd name="connsiteX156" fmla="*/ 1538482 w 5453921"/>
              <a:gd name="connsiteY156" fmla="*/ 5052193 h 5405766"/>
              <a:gd name="connsiteX157" fmla="*/ 1539069 w 5453921"/>
              <a:gd name="connsiteY157" fmla="*/ 5040993 h 5405766"/>
              <a:gd name="connsiteX158" fmla="*/ 1647764 w 5453921"/>
              <a:gd name="connsiteY158" fmla="*/ 5039987 h 5405766"/>
              <a:gd name="connsiteX159" fmla="*/ 1669929 w 5453921"/>
              <a:gd name="connsiteY159" fmla="*/ 5050245 h 5405766"/>
              <a:gd name="connsiteX160" fmla="*/ 1659135 w 5453921"/>
              <a:gd name="connsiteY160" fmla="*/ 5053029 h 5405766"/>
              <a:gd name="connsiteX161" fmla="*/ 1650239 w 5453921"/>
              <a:gd name="connsiteY161" fmla="*/ 5052373 h 5405766"/>
              <a:gd name="connsiteX162" fmla="*/ 1650555 w 5453921"/>
              <a:gd name="connsiteY162" fmla="*/ 5053004 h 5405766"/>
              <a:gd name="connsiteX163" fmla="*/ 1649701 w 5453921"/>
              <a:gd name="connsiteY163" fmla="*/ 5052577 h 5405766"/>
              <a:gd name="connsiteX164" fmla="*/ 1649928 w 5453921"/>
              <a:gd name="connsiteY164" fmla="*/ 5052350 h 5405766"/>
              <a:gd name="connsiteX165" fmla="*/ 1649204 w 5453921"/>
              <a:gd name="connsiteY165" fmla="*/ 5052297 h 5405766"/>
              <a:gd name="connsiteX166" fmla="*/ 1647764 w 5453921"/>
              <a:gd name="connsiteY166" fmla="*/ 5039987 h 5405766"/>
              <a:gd name="connsiteX167" fmla="*/ 1602256 w 5453921"/>
              <a:gd name="connsiteY167" fmla="*/ 5038932 h 5405766"/>
              <a:gd name="connsiteX168" fmla="*/ 1614468 w 5453921"/>
              <a:gd name="connsiteY168" fmla="*/ 5049585 h 5405766"/>
              <a:gd name="connsiteX169" fmla="*/ 1608973 w 5453921"/>
              <a:gd name="connsiteY169" fmla="*/ 5052544 h 5405766"/>
              <a:gd name="connsiteX170" fmla="*/ 1602256 w 5453921"/>
              <a:gd name="connsiteY170" fmla="*/ 5038932 h 5405766"/>
              <a:gd name="connsiteX171" fmla="*/ 1677198 w 5453921"/>
              <a:gd name="connsiteY171" fmla="*/ 5032915 h 5405766"/>
              <a:gd name="connsiteX172" fmla="*/ 1684607 w 5453921"/>
              <a:gd name="connsiteY172" fmla="*/ 5051863 h 5405766"/>
              <a:gd name="connsiteX173" fmla="*/ 1677198 w 5453921"/>
              <a:gd name="connsiteY173" fmla="*/ 5032915 h 5405766"/>
              <a:gd name="connsiteX174" fmla="*/ 3427576 w 5453921"/>
              <a:gd name="connsiteY174" fmla="*/ 5000382 h 5405766"/>
              <a:gd name="connsiteX175" fmla="*/ 3431783 w 5453921"/>
              <a:gd name="connsiteY175" fmla="*/ 5003960 h 5405766"/>
              <a:gd name="connsiteX176" fmla="*/ 3426734 w 5453921"/>
              <a:gd name="connsiteY176" fmla="*/ 5010521 h 5405766"/>
              <a:gd name="connsiteX177" fmla="*/ 3423368 w 5453921"/>
              <a:gd name="connsiteY177" fmla="*/ 5005452 h 5405766"/>
              <a:gd name="connsiteX178" fmla="*/ 3427576 w 5453921"/>
              <a:gd name="connsiteY178" fmla="*/ 5000382 h 5405766"/>
              <a:gd name="connsiteX179" fmla="*/ 1611232 w 5453921"/>
              <a:gd name="connsiteY179" fmla="*/ 4998294 h 5405766"/>
              <a:gd name="connsiteX180" fmla="*/ 1628890 w 5453921"/>
              <a:gd name="connsiteY180" fmla="*/ 5017745 h 5405766"/>
              <a:gd name="connsiteX181" fmla="*/ 1634481 w 5453921"/>
              <a:gd name="connsiteY181" fmla="*/ 5022894 h 5405766"/>
              <a:gd name="connsiteX182" fmla="*/ 1646842 w 5453921"/>
              <a:gd name="connsiteY182" fmla="*/ 5032334 h 5405766"/>
              <a:gd name="connsiteX183" fmla="*/ 1629478 w 5453921"/>
              <a:gd name="connsiteY183" fmla="*/ 5032334 h 5405766"/>
              <a:gd name="connsiteX184" fmla="*/ 1622710 w 5453921"/>
              <a:gd name="connsiteY184" fmla="*/ 5018604 h 5405766"/>
              <a:gd name="connsiteX185" fmla="*/ 1611232 w 5453921"/>
              <a:gd name="connsiteY185" fmla="*/ 4998294 h 5405766"/>
              <a:gd name="connsiteX186" fmla="*/ 3399280 w 5453921"/>
              <a:gd name="connsiteY186" fmla="*/ 4992475 h 5405766"/>
              <a:gd name="connsiteX187" fmla="*/ 3410051 w 5453921"/>
              <a:gd name="connsiteY187" fmla="*/ 4998097 h 5405766"/>
              <a:gd name="connsiteX188" fmla="*/ 3403768 w 5453921"/>
              <a:gd name="connsiteY188" fmla="*/ 5003128 h 5405766"/>
              <a:gd name="connsiteX189" fmla="*/ 3395391 w 5453921"/>
              <a:gd name="connsiteY189" fmla="*/ 4999577 h 5405766"/>
              <a:gd name="connsiteX190" fmla="*/ 3399280 w 5453921"/>
              <a:gd name="connsiteY190" fmla="*/ 4992475 h 5405766"/>
              <a:gd name="connsiteX191" fmla="*/ 3446995 w 5453921"/>
              <a:gd name="connsiteY191" fmla="*/ 4990601 h 5405766"/>
              <a:gd name="connsiteX192" fmla="*/ 3455753 w 5453921"/>
              <a:gd name="connsiteY192" fmla="*/ 5026210 h 5405766"/>
              <a:gd name="connsiteX193" fmla="*/ 3446995 w 5453921"/>
              <a:gd name="connsiteY193" fmla="*/ 4990601 h 5405766"/>
              <a:gd name="connsiteX194" fmla="*/ 3278982 w 5453921"/>
              <a:gd name="connsiteY194" fmla="*/ 4941874 h 5405766"/>
              <a:gd name="connsiteX195" fmla="*/ 3285284 w 5453921"/>
              <a:gd name="connsiteY195" fmla="*/ 4948363 h 5405766"/>
              <a:gd name="connsiteX196" fmla="*/ 3278681 w 5453921"/>
              <a:gd name="connsiteY196" fmla="*/ 4955133 h 5405766"/>
              <a:gd name="connsiteX197" fmla="*/ 3271779 w 5453921"/>
              <a:gd name="connsiteY197" fmla="*/ 4949208 h 5405766"/>
              <a:gd name="connsiteX198" fmla="*/ 3278982 w 5453921"/>
              <a:gd name="connsiteY198" fmla="*/ 4941874 h 5405766"/>
              <a:gd name="connsiteX199" fmla="*/ 1450872 w 5453921"/>
              <a:gd name="connsiteY199" fmla="*/ 4922245 h 5405766"/>
              <a:gd name="connsiteX200" fmla="*/ 1459622 w 5453921"/>
              <a:gd name="connsiteY200" fmla="*/ 4926980 h 5405766"/>
              <a:gd name="connsiteX201" fmla="*/ 1455097 w 5453921"/>
              <a:gd name="connsiteY201" fmla="*/ 4934970 h 5405766"/>
              <a:gd name="connsiteX202" fmla="*/ 1445442 w 5453921"/>
              <a:gd name="connsiteY202" fmla="*/ 4928164 h 5405766"/>
              <a:gd name="connsiteX203" fmla="*/ 1450872 w 5453921"/>
              <a:gd name="connsiteY203" fmla="*/ 4922245 h 5405766"/>
              <a:gd name="connsiteX204" fmla="*/ 3168249 w 5453921"/>
              <a:gd name="connsiteY204" fmla="*/ 4908829 h 5405766"/>
              <a:gd name="connsiteX205" fmla="*/ 3176611 w 5453921"/>
              <a:gd name="connsiteY205" fmla="*/ 4918820 h 5405766"/>
              <a:gd name="connsiteX206" fmla="*/ 3172988 w 5453921"/>
              <a:gd name="connsiteY206" fmla="*/ 4922346 h 5405766"/>
              <a:gd name="connsiteX207" fmla="*/ 3164067 w 5453921"/>
              <a:gd name="connsiteY207" fmla="*/ 4912649 h 5405766"/>
              <a:gd name="connsiteX208" fmla="*/ 3168249 w 5453921"/>
              <a:gd name="connsiteY208" fmla="*/ 4908829 h 5405766"/>
              <a:gd name="connsiteX209" fmla="*/ 3294411 w 5453921"/>
              <a:gd name="connsiteY209" fmla="*/ 4903979 h 5405766"/>
              <a:gd name="connsiteX210" fmla="*/ 3306897 w 5453921"/>
              <a:gd name="connsiteY210" fmla="*/ 4906900 h 5405766"/>
              <a:gd name="connsiteX211" fmla="*/ 3322243 w 5453921"/>
              <a:gd name="connsiteY211" fmla="*/ 4921326 h 5405766"/>
              <a:gd name="connsiteX212" fmla="*/ 3316742 w 5453921"/>
              <a:gd name="connsiteY212" fmla="*/ 4944407 h 5405766"/>
              <a:gd name="connsiteX213" fmla="*/ 3304581 w 5453921"/>
              <a:gd name="connsiteY213" fmla="*/ 4944984 h 5405766"/>
              <a:gd name="connsiteX214" fmla="*/ 3306897 w 5453921"/>
              <a:gd name="connsiteY214" fmla="*/ 4937194 h 5405766"/>
              <a:gd name="connsiteX215" fmla="*/ 3286629 w 5453921"/>
              <a:gd name="connsiteY215" fmla="*/ 4921903 h 5405766"/>
              <a:gd name="connsiteX216" fmla="*/ 3280838 w 5453921"/>
              <a:gd name="connsiteY216" fmla="*/ 4920460 h 5405766"/>
              <a:gd name="connsiteX217" fmla="*/ 3281707 w 5453921"/>
              <a:gd name="connsiteY217" fmla="*/ 4907766 h 5405766"/>
              <a:gd name="connsiteX218" fmla="*/ 3294411 w 5453921"/>
              <a:gd name="connsiteY218" fmla="*/ 4903979 h 5405766"/>
              <a:gd name="connsiteX219" fmla="*/ 1397092 w 5453921"/>
              <a:gd name="connsiteY219" fmla="*/ 4875196 h 5405766"/>
              <a:gd name="connsiteX220" fmla="*/ 1412689 w 5453921"/>
              <a:gd name="connsiteY220" fmla="*/ 4895648 h 5405766"/>
              <a:gd name="connsiteX221" fmla="*/ 1409158 w 5453921"/>
              <a:gd name="connsiteY221" fmla="*/ 4897693 h 5405766"/>
              <a:gd name="connsiteX222" fmla="*/ 1397092 w 5453921"/>
              <a:gd name="connsiteY222" fmla="*/ 4875196 h 5405766"/>
              <a:gd name="connsiteX223" fmla="*/ 1319165 w 5453921"/>
              <a:gd name="connsiteY223" fmla="*/ 4800824 h 5405766"/>
              <a:gd name="connsiteX224" fmla="*/ 1331405 w 5453921"/>
              <a:gd name="connsiteY224" fmla="*/ 4823616 h 5405766"/>
              <a:gd name="connsiteX225" fmla="*/ 1319165 w 5453921"/>
              <a:gd name="connsiteY225" fmla="*/ 4800824 h 5405766"/>
              <a:gd name="connsiteX226" fmla="*/ 1453589 w 5453921"/>
              <a:gd name="connsiteY226" fmla="*/ 4794477 h 5405766"/>
              <a:gd name="connsiteX227" fmla="*/ 1457757 w 5453921"/>
              <a:gd name="connsiteY227" fmla="*/ 4804863 h 5405766"/>
              <a:gd name="connsiteX228" fmla="*/ 1458907 w 5453921"/>
              <a:gd name="connsiteY228" fmla="*/ 4814961 h 5405766"/>
              <a:gd name="connsiteX229" fmla="*/ 1444536 w 5453921"/>
              <a:gd name="connsiteY229" fmla="*/ 4823040 h 5405766"/>
              <a:gd name="connsiteX230" fmla="*/ 1437926 w 5453921"/>
              <a:gd name="connsiteY230" fmla="*/ 4810345 h 5405766"/>
              <a:gd name="connsiteX231" fmla="*/ 1433902 w 5453921"/>
              <a:gd name="connsiteY231" fmla="*/ 4804863 h 5405766"/>
              <a:gd name="connsiteX232" fmla="*/ 1442524 w 5453921"/>
              <a:gd name="connsiteY232" fmla="*/ 4795342 h 5405766"/>
              <a:gd name="connsiteX233" fmla="*/ 1453589 w 5453921"/>
              <a:gd name="connsiteY233" fmla="*/ 4794477 h 5405766"/>
              <a:gd name="connsiteX234" fmla="*/ 1281729 w 5453921"/>
              <a:gd name="connsiteY234" fmla="*/ 4762356 h 5405766"/>
              <a:gd name="connsiteX235" fmla="*/ 1287520 w 5453921"/>
              <a:gd name="connsiteY235" fmla="*/ 4769195 h 5405766"/>
              <a:gd name="connsiteX236" fmla="*/ 1270147 w 5453921"/>
              <a:gd name="connsiteY236" fmla="*/ 4780022 h 5405766"/>
              <a:gd name="connsiteX237" fmla="*/ 1281729 w 5453921"/>
              <a:gd name="connsiteY237" fmla="*/ 4762356 h 5405766"/>
              <a:gd name="connsiteX238" fmla="*/ 1261239 w 5453921"/>
              <a:gd name="connsiteY238" fmla="*/ 4731581 h 5405766"/>
              <a:gd name="connsiteX239" fmla="*/ 1259156 w 5453921"/>
              <a:gd name="connsiteY239" fmla="*/ 4749927 h 5405766"/>
              <a:gd name="connsiteX240" fmla="*/ 1254989 w 5453921"/>
              <a:gd name="connsiteY240" fmla="*/ 4748152 h 5405766"/>
              <a:gd name="connsiteX241" fmla="*/ 1261239 w 5453921"/>
              <a:gd name="connsiteY241" fmla="*/ 4731581 h 5405766"/>
              <a:gd name="connsiteX242" fmla="*/ 1268318 w 5453921"/>
              <a:gd name="connsiteY242" fmla="*/ 4715375 h 5405766"/>
              <a:gd name="connsiteX243" fmla="*/ 1276264 w 5453921"/>
              <a:gd name="connsiteY243" fmla="*/ 4723318 h 5405766"/>
              <a:gd name="connsiteX244" fmla="*/ 1258606 w 5453921"/>
              <a:gd name="connsiteY244" fmla="*/ 4716194 h 5405766"/>
              <a:gd name="connsiteX245" fmla="*/ 1268318 w 5453921"/>
              <a:gd name="connsiteY245" fmla="*/ 4715375 h 5405766"/>
              <a:gd name="connsiteX246" fmla="*/ 1098416 w 5453921"/>
              <a:gd name="connsiteY246" fmla="*/ 4622168 h 5405766"/>
              <a:gd name="connsiteX247" fmla="*/ 1105172 w 5453921"/>
              <a:gd name="connsiteY247" fmla="*/ 4630214 h 5405766"/>
              <a:gd name="connsiteX248" fmla="*/ 1103201 w 5453921"/>
              <a:gd name="connsiteY248" fmla="*/ 4637687 h 5405766"/>
              <a:gd name="connsiteX249" fmla="*/ 1095038 w 5453921"/>
              <a:gd name="connsiteY249" fmla="*/ 4628491 h 5405766"/>
              <a:gd name="connsiteX250" fmla="*/ 1098416 w 5453921"/>
              <a:gd name="connsiteY250" fmla="*/ 4622168 h 5405766"/>
              <a:gd name="connsiteX251" fmla="*/ 1052606 w 5453921"/>
              <a:gd name="connsiteY251" fmla="*/ 4594377 h 5405766"/>
              <a:gd name="connsiteX252" fmla="*/ 1059296 w 5453921"/>
              <a:gd name="connsiteY252" fmla="*/ 4603668 h 5405766"/>
              <a:gd name="connsiteX253" fmla="*/ 1056230 w 5453921"/>
              <a:gd name="connsiteY253" fmla="*/ 4608313 h 5405766"/>
              <a:gd name="connsiteX254" fmla="*/ 1047031 w 5453921"/>
              <a:gd name="connsiteY254" fmla="*/ 4601635 h 5405766"/>
              <a:gd name="connsiteX255" fmla="*/ 1052606 w 5453921"/>
              <a:gd name="connsiteY255" fmla="*/ 4594377 h 5405766"/>
              <a:gd name="connsiteX256" fmla="*/ 957454 w 5453921"/>
              <a:gd name="connsiteY256" fmla="*/ 4589082 h 5405766"/>
              <a:gd name="connsiteX257" fmla="*/ 960813 w 5453921"/>
              <a:gd name="connsiteY257" fmla="*/ 4593541 h 5405766"/>
              <a:gd name="connsiteX258" fmla="*/ 952570 w 5453921"/>
              <a:gd name="connsiteY258" fmla="*/ 4600231 h 5405766"/>
              <a:gd name="connsiteX259" fmla="*/ 948295 w 5453921"/>
              <a:gd name="connsiteY259" fmla="*/ 4595771 h 5405766"/>
              <a:gd name="connsiteX260" fmla="*/ 957454 w 5453921"/>
              <a:gd name="connsiteY260" fmla="*/ 4589082 h 5405766"/>
              <a:gd name="connsiteX261" fmla="*/ 954741 w 5453921"/>
              <a:gd name="connsiteY261" fmla="*/ 4545949 h 5405766"/>
              <a:gd name="connsiteX262" fmla="*/ 964624 w 5453921"/>
              <a:gd name="connsiteY262" fmla="*/ 4554254 h 5405766"/>
              <a:gd name="connsiteX263" fmla="*/ 956776 w 5453921"/>
              <a:gd name="connsiteY263" fmla="*/ 4572006 h 5405766"/>
              <a:gd name="connsiteX264" fmla="*/ 954450 w 5453921"/>
              <a:gd name="connsiteY264" fmla="*/ 4559121 h 5405766"/>
              <a:gd name="connsiteX265" fmla="*/ 954741 w 5453921"/>
              <a:gd name="connsiteY265" fmla="*/ 4545949 h 5405766"/>
              <a:gd name="connsiteX266" fmla="*/ 4088589 w 5453921"/>
              <a:gd name="connsiteY266" fmla="*/ 4513309 h 5405766"/>
              <a:gd name="connsiteX267" fmla="*/ 4108535 w 5453921"/>
              <a:gd name="connsiteY267" fmla="*/ 4518723 h 5405766"/>
              <a:gd name="connsiteX268" fmla="*/ 4117654 w 5453921"/>
              <a:gd name="connsiteY268" fmla="*/ 4537530 h 5405766"/>
              <a:gd name="connsiteX269" fmla="*/ 4112525 w 5453921"/>
              <a:gd name="connsiteY269" fmla="*/ 4538954 h 5405766"/>
              <a:gd name="connsiteX270" fmla="*/ 4106825 w 5453921"/>
              <a:gd name="connsiteY270" fmla="*/ 4524137 h 5405766"/>
              <a:gd name="connsiteX271" fmla="*/ 4095677 w 5453921"/>
              <a:gd name="connsiteY271" fmla="*/ 4522142 h 5405766"/>
              <a:gd name="connsiteX272" fmla="*/ 4089230 w 5453921"/>
              <a:gd name="connsiteY272" fmla="*/ 4514108 h 5405766"/>
              <a:gd name="connsiteX273" fmla="*/ 4089230 w 5453921"/>
              <a:gd name="connsiteY273" fmla="*/ 4514235 h 5405766"/>
              <a:gd name="connsiteX274" fmla="*/ 4088589 w 5453921"/>
              <a:gd name="connsiteY274" fmla="*/ 4514235 h 5405766"/>
              <a:gd name="connsiteX275" fmla="*/ 4089001 w 5453921"/>
              <a:gd name="connsiteY275" fmla="*/ 4513823 h 5405766"/>
              <a:gd name="connsiteX276" fmla="*/ 4077517 w 5453921"/>
              <a:gd name="connsiteY276" fmla="*/ 4484488 h 5405766"/>
              <a:gd name="connsiteX277" fmla="*/ 4082177 w 5453921"/>
              <a:gd name="connsiteY277" fmla="*/ 4494654 h 5405766"/>
              <a:gd name="connsiteX278" fmla="*/ 4088095 w 5453921"/>
              <a:gd name="connsiteY278" fmla="*/ 4514048 h 5405766"/>
              <a:gd name="connsiteX279" fmla="*/ 4062943 w 5453921"/>
              <a:gd name="connsiteY279" fmla="*/ 4507877 h 5405766"/>
              <a:gd name="connsiteX280" fmla="*/ 4056137 w 5453921"/>
              <a:gd name="connsiteY280" fmla="*/ 4493772 h 5405766"/>
              <a:gd name="connsiteX281" fmla="*/ 4073004 w 5453921"/>
              <a:gd name="connsiteY281" fmla="*/ 4485838 h 5405766"/>
              <a:gd name="connsiteX282" fmla="*/ 4077517 w 5453921"/>
              <a:gd name="connsiteY282" fmla="*/ 4484488 h 5405766"/>
              <a:gd name="connsiteX283" fmla="*/ 1011029 w 5453921"/>
              <a:gd name="connsiteY283" fmla="*/ 4473843 h 5405766"/>
              <a:gd name="connsiteX284" fmla="*/ 1019610 w 5453921"/>
              <a:gd name="connsiteY284" fmla="*/ 4490249 h 5405766"/>
              <a:gd name="connsiteX285" fmla="*/ 1013396 w 5453921"/>
              <a:gd name="connsiteY285" fmla="*/ 4491946 h 5405766"/>
              <a:gd name="connsiteX286" fmla="*/ 1011029 w 5453921"/>
              <a:gd name="connsiteY286" fmla="*/ 4473843 h 5405766"/>
              <a:gd name="connsiteX287" fmla="*/ 973270 w 5453921"/>
              <a:gd name="connsiteY287" fmla="*/ 4468318 h 5405766"/>
              <a:gd name="connsiteX288" fmla="*/ 981445 w 5453921"/>
              <a:gd name="connsiteY288" fmla="*/ 4470626 h 5405766"/>
              <a:gd name="connsiteX289" fmla="*/ 978499 w 5453921"/>
              <a:gd name="connsiteY289" fmla="*/ 4478740 h 5405766"/>
              <a:gd name="connsiteX290" fmla="*/ 961118 w 5453921"/>
              <a:gd name="connsiteY290" fmla="*/ 4468947 h 5405766"/>
              <a:gd name="connsiteX291" fmla="*/ 973270 w 5453921"/>
              <a:gd name="connsiteY291" fmla="*/ 4468318 h 5405766"/>
              <a:gd name="connsiteX292" fmla="*/ 3996692 w 5453921"/>
              <a:gd name="connsiteY292" fmla="*/ 4444351 h 5405766"/>
              <a:gd name="connsiteX293" fmla="*/ 4010084 w 5453921"/>
              <a:gd name="connsiteY293" fmla="*/ 4456199 h 5405766"/>
              <a:gd name="connsiteX294" fmla="*/ 4004671 w 5453921"/>
              <a:gd name="connsiteY294" fmla="*/ 4462556 h 5405766"/>
              <a:gd name="connsiteX295" fmla="*/ 3992703 w 5453921"/>
              <a:gd name="connsiteY295" fmla="*/ 4448685 h 5405766"/>
              <a:gd name="connsiteX296" fmla="*/ 3996692 w 5453921"/>
              <a:gd name="connsiteY296" fmla="*/ 4444351 h 5405766"/>
              <a:gd name="connsiteX297" fmla="*/ 4019407 w 5453921"/>
              <a:gd name="connsiteY297" fmla="*/ 4434093 h 5405766"/>
              <a:gd name="connsiteX298" fmla="*/ 4024291 w 5453921"/>
              <a:gd name="connsiteY298" fmla="*/ 4441115 h 5405766"/>
              <a:gd name="connsiteX299" fmla="*/ 4023682 w 5453921"/>
              <a:gd name="connsiteY299" fmla="*/ 4446610 h 5405766"/>
              <a:gd name="connsiteX300" fmla="*/ 4016965 w 5453921"/>
              <a:gd name="connsiteY300" fmla="*/ 4440199 h 5405766"/>
              <a:gd name="connsiteX301" fmla="*/ 4019407 w 5453921"/>
              <a:gd name="connsiteY301" fmla="*/ 4434093 h 5405766"/>
              <a:gd name="connsiteX302" fmla="*/ 953224 w 5453921"/>
              <a:gd name="connsiteY302" fmla="*/ 4399654 h 5405766"/>
              <a:gd name="connsiteX303" fmla="*/ 964215 w 5453921"/>
              <a:gd name="connsiteY303" fmla="*/ 4403561 h 5405766"/>
              <a:gd name="connsiteX304" fmla="*/ 964538 w 5453921"/>
              <a:gd name="connsiteY304" fmla="*/ 4403318 h 5405766"/>
              <a:gd name="connsiteX305" fmla="*/ 964538 w 5453921"/>
              <a:gd name="connsiteY305" fmla="*/ 4403675 h 5405766"/>
              <a:gd name="connsiteX306" fmla="*/ 964667 w 5453921"/>
              <a:gd name="connsiteY306" fmla="*/ 4403721 h 5405766"/>
              <a:gd name="connsiteX307" fmla="*/ 964538 w 5453921"/>
              <a:gd name="connsiteY307" fmla="*/ 4403809 h 5405766"/>
              <a:gd name="connsiteX308" fmla="*/ 964538 w 5453921"/>
              <a:gd name="connsiteY308" fmla="*/ 4403960 h 5405766"/>
              <a:gd name="connsiteX309" fmla="*/ 964318 w 5453921"/>
              <a:gd name="connsiteY309" fmla="*/ 4403960 h 5405766"/>
              <a:gd name="connsiteX310" fmla="*/ 958023 w 5453921"/>
              <a:gd name="connsiteY310" fmla="*/ 4408255 h 5405766"/>
              <a:gd name="connsiteX311" fmla="*/ 939320 w 5453921"/>
              <a:gd name="connsiteY311" fmla="*/ 4401083 h 5405766"/>
              <a:gd name="connsiteX312" fmla="*/ 953224 w 5453921"/>
              <a:gd name="connsiteY312" fmla="*/ 4399654 h 5405766"/>
              <a:gd name="connsiteX313" fmla="*/ 755838 w 5453921"/>
              <a:gd name="connsiteY313" fmla="*/ 4390496 h 5405766"/>
              <a:gd name="connsiteX314" fmla="*/ 762094 w 5453921"/>
              <a:gd name="connsiteY314" fmla="*/ 4397653 h 5405766"/>
              <a:gd name="connsiteX315" fmla="*/ 757742 w 5453921"/>
              <a:gd name="connsiteY315" fmla="*/ 4401529 h 5405766"/>
              <a:gd name="connsiteX316" fmla="*/ 753662 w 5453921"/>
              <a:gd name="connsiteY316" fmla="*/ 4396162 h 5405766"/>
              <a:gd name="connsiteX317" fmla="*/ 755838 w 5453921"/>
              <a:gd name="connsiteY317" fmla="*/ 4390496 h 5405766"/>
              <a:gd name="connsiteX318" fmla="*/ 848278 w 5453921"/>
              <a:gd name="connsiteY318" fmla="*/ 4381519 h 5405766"/>
              <a:gd name="connsiteX319" fmla="*/ 864651 w 5453921"/>
              <a:gd name="connsiteY319" fmla="*/ 4392633 h 5405766"/>
              <a:gd name="connsiteX320" fmla="*/ 848278 w 5453921"/>
              <a:gd name="connsiteY320" fmla="*/ 4381519 h 5405766"/>
              <a:gd name="connsiteX321" fmla="*/ 709139 w 5453921"/>
              <a:gd name="connsiteY321" fmla="*/ 4377673 h 5405766"/>
              <a:gd name="connsiteX322" fmla="*/ 719771 w 5453921"/>
              <a:gd name="connsiteY322" fmla="*/ 4387931 h 5405766"/>
              <a:gd name="connsiteX323" fmla="*/ 715574 w 5453921"/>
              <a:gd name="connsiteY323" fmla="*/ 4392457 h 5405766"/>
              <a:gd name="connsiteX324" fmla="*/ 709139 w 5453921"/>
              <a:gd name="connsiteY324" fmla="*/ 4377673 h 5405766"/>
              <a:gd name="connsiteX325" fmla="*/ 771564 w 5453921"/>
              <a:gd name="connsiteY325" fmla="*/ 4371562 h 5405766"/>
              <a:gd name="connsiteX326" fmla="*/ 783867 w 5453921"/>
              <a:gd name="connsiteY326" fmla="*/ 4372566 h 5405766"/>
              <a:gd name="connsiteX327" fmla="*/ 765432 w 5453921"/>
              <a:gd name="connsiteY327" fmla="*/ 4381795 h 5405766"/>
              <a:gd name="connsiteX328" fmla="*/ 763945 w 5453921"/>
              <a:gd name="connsiteY328" fmla="*/ 4377925 h 5405766"/>
              <a:gd name="connsiteX329" fmla="*/ 771564 w 5453921"/>
              <a:gd name="connsiteY329" fmla="*/ 4371562 h 5405766"/>
              <a:gd name="connsiteX330" fmla="*/ 881223 w 5453921"/>
              <a:gd name="connsiteY330" fmla="*/ 4366132 h 5405766"/>
              <a:gd name="connsiteX331" fmla="*/ 885069 w 5453921"/>
              <a:gd name="connsiteY331" fmla="*/ 4382505 h 5405766"/>
              <a:gd name="connsiteX332" fmla="*/ 881223 w 5453921"/>
              <a:gd name="connsiteY332" fmla="*/ 4366132 h 5405766"/>
              <a:gd name="connsiteX333" fmla="*/ 802971 w 5453921"/>
              <a:gd name="connsiteY333" fmla="*/ 4332974 h 5405766"/>
              <a:gd name="connsiteX334" fmla="*/ 808670 w 5453921"/>
              <a:gd name="connsiteY334" fmla="*/ 4338530 h 5405766"/>
              <a:gd name="connsiteX335" fmla="*/ 800976 w 5453921"/>
              <a:gd name="connsiteY335" fmla="*/ 4347303 h 5405766"/>
              <a:gd name="connsiteX336" fmla="*/ 795278 w 5453921"/>
              <a:gd name="connsiteY336" fmla="*/ 4342916 h 5405766"/>
              <a:gd name="connsiteX337" fmla="*/ 802971 w 5453921"/>
              <a:gd name="connsiteY337" fmla="*/ 4332974 h 5405766"/>
              <a:gd name="connsiteX338" fmla="*/ 877232 w 5453921"/>
              <a:gd name="connsiteY338" fmla="*/ 4278019 h 5405766"/>
              <a:gd name="connsiteX339" fmla="*/ 883963 w 5453921"/>
              <a:gd name="connsiteY339" fmla="*/ 4280516 h 5405766"/>
              <a:gd name="connsiteX340" fmla="*/ 885448 w 5453921"/>
              <a:gd name="connsiteY340" fmla="*/ 4294424 h 5405766"/>
              <a:gd name="connsiteX341" fmla="*/ 864948 w 5453921"/>
              <a:gd name="connsiteY341" fmla="*/ 4291169 h 5405766"/>
              <a:gd name="connsiteX342" fmla="*/ 877232 w 5453921"/>
              <a:gd name="connsiteY342" fmla="*/ 4278019 h 5405766"/>
              <a:gd name="connsiteX343" fmla="*/ 688637 w 5453921"/>
              <a:gd name="connsiteY343" fmla="*/ 4265987 h 5405766"/>
              <a:gd name="connsiteX344" fmla="*/ 698735 w 5453921"/>
              <a:gd name="connsiteY344" fmla="*/ 4271964 h 5405766"/>
              <a:gd name="connsiteX345" fmla="*/ 712584 w 5453921"/>
              <a:gd name="connsiteY345" fmla="*/ 4277471 h 5405766"/>
              <a:gd name="connsiteX346" fmla="*/ 731338 w 5453921"/>
              <a:gd name="connsiteY346" fmla="*/ 4288195 h 5405766"/>
              <a:gd name="connsiteX347" fmla="*/ 751821 w 5453921"/>
              <a:gd name="connsiteY347" fmla="*/ 4296020 h 5405766"/>
              <a:gd name="connsiteX348" fmla="*/ 733356 w 5453921"/>
              <a:gd name="connsiteY348" fmla="*/ 4315729 h 5405766"/>
              <a:gd name="connsiteX349" fmla="*/ 713450 w 5453921"/>
              <a:gd name="connsiteY349" fmla="*/ 4323554 h 5405766"/>
              <a:gd name="connsiteX350" fmla="*/ 707679 w 5453921"/>
              <a:gd name="connsiteY350" fmla="*/ 4311961 h 5405766"/>
              <a:gd name="connsiteX351" fmla="*/ 703062 w 5453921"/>
              <a:gd name="connsiteY351" fmla="*/ 4296310 h 5405766"/>
              <a:gd name="connsiteX352" fmla="*/ 682867 w 5453921"/>
              <a:gd name="connsiteY352" fmla="*/ 4276312 h 5405766"/>
              <a:gd name="connsiteX353" fmla="*/ 688637 w 5453921"/>
              <a:gd name="connsiteY353" fmla="*/ 4265987 h 5405766"/>
              <a:gd name="connsiteX354" fmla="*/ 590505 w 5453921"/>
              <a:gd name="connsiteY354" fmla="*/ 4202856 h 5405766"/>
              <a:gd name="connsiteX355" fmla="*/ 603785 w 5453921"/>
              <a:gd name="connsiteY355" fmla="*/ 4209125 h 5405766"/>
              <a:gd name="connsiteX356" fmla="*/ 593190 w 5453921"/>
              <a:gd name="connsiteY356" fmla="*/ 4216248 h 5405766"/>
              <a:gd name="connsiteX357" fmla="*/ 572590 w 5453921"/>
              <a:gd name="connsiteY357" fmla="*/ 4205136 h 5405766"/>
              <a:gd name="connsiteX358" fmla="*/ 590505 w 5453921"/>
              <a:gd name="connsiteY358" fmla="*/ 4202856 h 5405766"/>
              <a:gd name="connsiteX359" fmla="*/ 601113 w 5453921"/>
              <a:gd name="connsiteY359" fmla="*/ 4146863 h 5405766"/>
              <a:gd name="connsiteX360" fmla="*/ 592279 w 5453921"/>
              <a:gd name="connsiteY360" fmla="*/ 4169568 h 5405766"/>
              <a:gd name="connsiteX361" fmla="*/ 591396 w 5453921"/>
              <a:gd name="connsiteY361" fmla="*/ 4190836 h 5405766"/>
              <a:gd name="connsiteX362" fmla="*/ 576674 w 5453921"/>
              <a:gd name="connsiteY362" fmla="*/ 4185950 h 5405766"/>
              <a:gd name="connsiteX363" fmla="*/ 571374 w 5453921"/>
              <a:gd name="connsiteY363" fmla="*/ 4175029 h 5405766"/>
              <a:gd name="connsiteX364" fmla="*/ 578146 w 5453921"/>
              <a:gd name="connsiteY364" fmla="*/ 4170430 h 5405766"/>
              <a:gd name="connsiteX365" fmla="*/ 601113 w 5453921"/>
              <a:gd name="connsiteY365" fmla="*/ 4146863 h 5405766"/>
              <a:gd name="connsiteX366" fmla="*/ 497630 w 5453921"/>
              <a:gd name="connsiteY366" fmla="*/ 4146863 h 5405766"/>
              <a:gd name="connsiteX367" fmla="*/ 485287 w 5453921"/>
              <a:gd name="connsiteY367" fmla="*/ 4163250 h 5405766"/>
              <a:gd name="connsiteX368" fmla="*/ 497630 w 5453921"/>
              <a:gd name="connsiteY368" fmla="*/ 4146863 h 5405766"/>
              <a:gd name="connsiteX369" fmla="*/ 602794 w 5453921"/>
              <a:gd name="connsiteY369" fmla="*/ 4145580 h 5405766"/>
              <a:gd name="connsiteX370" fmla="*/ 603078 w 5453921"/>
              <a:gd name="connsiteY370" fmla="*/ 4146009 h 5405766"/>
              <a:gd name="connsiteX371" fmla="*/ 603078 w 5453921"/>
              <a:gd name="connsiteY371" fmla="*/ 4146222 h 5405766"/>
              <a:gd name="connsiteX372" fmla="*/ 600799 w 5453921"/>
              <a:gd name="connsiteY372" fmla="*/ 4146650 h 5405766"/>
              <a:gd name="connsiteX373" fmla="*/ 602509 w 5453921"/>
              <a:gd name="connsiteY373" fmla="*/ 4145794 h 5405766"/>
              <a:gd name="connsiteX374" fmla="*/ 602794 w 5453921"/>
              <a:gd name="connsiteY374" fmla="*/ 4145580 h 5405766"/>
              <a:gd name="connsiteX375" fmla="*/ 421659 w 5453921"/>
              <a:gd name="connsiteY375" fmla="*/ 4041139 h 5405766"/>
              <a:gd name="connsiteX376" fmla="*/ 426370 w 5453921"/>
              <a:gd name="connsiteY376" fmla="*/ 4041280 h 5405766"/>
              <a:gd name="connsiteX377" fmla="*/ 436375 w 5453921"/>
              <a:gd name="connsiteY377" fmla="*/ 4047769 h 5405766"/>
              <a:gd name="connsiteX378" fmla="*/ 427547 w 5453921"/>
              <a:gd name="connsiteY378" fmla="*/ 4054257 h 5405766"/>
              <a:gd name="connsiteX379" fmla="*/ 420482 w 5453921"/>
              <a:gd name="connsiteY379" fmla="*/ 4045230 h 5405766"/>
              <a:gd name="connsiteX380" fmla="*/ 421659 w 5453921"/>
              <a:gd name="connsiteY380" fmla="*/ 4041139 h 5405766"/>
              <a:gd name="connsiteX381" fmla="*/ 372465 w 5453921"/>
              <a:gd name="connsiteY381" fmla="*/ 3964949 h 5405766"/>
              <a:gd name="connsiteX382" fmla="*/ 383389 w 5453921"/>
              <a:gd name="connsiteY382" fmla="*/ 3965820 h 5405766"/>
              <a:gd name="connsiteX383" fmla="*/ 380800 w 5453921"/>
              <a:gd name="connsiteY383" fmla="*/ 3979465 h 5405766"/>
              <a:gd name="connsiteX384" fmla="*/ 371892 w 5453921"/>
              <a:gd name="connsiteY384" fmla="*/ 4009369 h 5405766"/>
              <a:gd name="connsiteX385" fmla="*/ 375052 w 5453921"/>
              <a:gd name="connsiteY385" fmla="*/ 3979465 h 5405766"/>
              <a:gd name="connsiteX386" fmla="*/ 372465 w 5453921"/>
              <a:gd name="connsiteY386" fmla="*/ 3964949 h 5405766"/>
              <a:gd name="connsiteX387" fmla="*/ 4537523 w 5453921"/>
              <a:gd name="connsiteY387" fmla="*/ 3894838 h 5405766"/>
              <a:gd name="connsiteX388" fmla="*/ 4544964 w 5453921"/>
              <a:gd name="connsiteY388" fmla="*/ 3900375 h 5405766"/>
              <a:gd name="connsiteX389" fmla="*/ 4539903 w 5453921"/>
              <a:gd name="connsiteY389" fmla="*/ 3904746 h 5405766"/>
              <a:gd name="connsiteX390" fmla="*/ 4530973 w 5453921"/>
              <a:gd name="connsiteY390" fmla="*/ 3900666 h 5405766"/>
              <a:gd name="connsiteX391" fmla="*/ 4537523 w 5453921"/>
              <a:gd name="connsiteY391" fmla="*/ 3894838 h 5405766"/>
              <a:gd name="connsiteX392" fmla="*/ 4012934 w 5453921"/>
              <a:gd name="connsiteY392" fmla="*/ 3826294 h 5405766"/>
              <a:gd name="connsiteX393" fmla="*/ 4052393 w 5453921"/>
              <a:gd name="connsiteY393" fmla="*/ 3847806 h 5405766"/>
              <a:gd name="connsiteX394" fmla="*/ 4033979 w 5453921"/>
              <a:gd name="connsiteY394" fmla="*/ 3837194 h 5405766"/>
              <a:gd name="connsiteX395" fmla="*/ 4012934 w 5453921"/>
              <a:gd name="connsiteY395" fmla="*/ 3826294 h 5405766"/>
              <a:gd name="connsiteX396" fmla="*/ 4961911 w 5453921"/>
              <a:gd name="connsiteY396" fmla="*/ 3817318 h 5405766"/>
              <a:gd name="connsiteX397" fmla="*/ 4953519 w 5453921"/>
              <a:gd name="connsiteY397" fmla="*/ 3837546 h 5405766"/>
              <a:gd name="connsiteX398" fmla="*/ 4961911 w 5453921"/>
              <a:gd name="connsiteY398" fmla="*/ 3817318 h 5405766"/>
              <a:gd name="connsiteX399" fmla="*/ 4497378 w 5453921"/>
              <a:gd name="connsiteY399" fmla="*/ 3814072 h 5405766"/>
              <a:gd name="connsiteX400" fmla="*/ 4505492 w 5453921"/>
              <a:gd name="connsiteY400" fmla="*/ 3819474 h 5405766"/>
              <a:gd name="connsiteX401" fmla="*/ 4502415 w 5453921"/>
              <a:gd name="connsiteY401" fmla="*/ 3826376 h 5405766"/>
              <a:gd name="connsiteX402" fmla="*/ 4491783 w 5453921"/>
              <a:gd name="connsiteY402" fmla="*/ 3819474 h 5405766"/>
              <a:gd name="connsiteX403" fmla="*/ 4497378 w 5453921"/>
              <a:gd name="connsiteY403" fmla="*/ 3814072 h 5405766"/>
              <a:gd name="connsiteX404" fmla="*/ 4587323 w 5453921"/>
              <a:gd name="connsiteY404" fmla="*/ 3810248 h 5405766"/>
              <a:gd name="connsiteX405" fmla="*/ 4596085 w 5453921"/>
              <a:gd name="connsiteY405" fmla="*/ 3811288 h 5405766"/>
              <a:gd name="connsiteX406" fmla="*/ 4583547 w 5453921"/>
              <a:gd name="connsiteY406" fmla="*/ 3818496 h 5405766"/>
              <a:gd name="connsiteX407" fmla="*/ 4578703 w 5453921"/>
              <a:gd name="connsiteY407" fmla="*/ 3816833 h 5405766"/>
              <a:gd name="connsiteX408" fmla="*/ 4584117 w 5453921"/>
              <a:gd name="connsiteY408" fmla="*/ 3810456 h 5405766"/>
              <a:gd name="connsiteX409" fmla="*/ 4587323 w 5453921"/>
              <a:gd name="connsiteY409" fmla="*/ 3810248 h 5405766"/>
              <a:gd name="connsiteX410" fmla="*/ 4466770 w 5453921"/>
              <a:gd name="connsiteY410" fmla="*/ 3808342 h 5405766"/>
              <a:gd name="connsiteX411" fmla="*/ 4474374 w 5453921"/>
              <a:gd name="connsiteY411" fmla="*/ 3815631 h 5405766"/>
              <a:gd name="connsiteX412" fmla="*/ 4467647 w 5453921"/>
              <a:gd name="connsiteY412" fmla="*/ 3819579 h 5405766"/>
              <a:gd name="connsiteX413" fmla="*/ 4460043 w 5453921"/>
              <a:gd name="connsiteY413" fmla="*/ 3814113 h 5405766"/>
              <a:gd name="connsiteX414" fmla="*/ 4466770 w 5453921"/>
              <a:gd name="connsiteY414" fmla="*/ 3808342 h 5405766"/>
              <a:gd name="connsiteX415" fmla="*/ 4538691 w 5453921"/>
              <a:gd name="connsiteY415" fmla="*/ 3801931 h 5405766"/>
              <a:gd name="connsiteX416" fmla="*/ 4546245 w 5453921"/>
              <a:gd name="connsiteY416" fmla="*/ 3808737 h 5405766"/>
              <a:gd name="connsiteX417" fmla="*/ 4539810 w 5453921"/>
              <a:gd name="connsiteY417" fmla="*/ 3813176 h 5405766"/>
              <a:gd name="connsiteX418" fmla="*/ 4532256 w 5453921"/>
              <a:gd name="connsiteY418" fmla="*/ 3806666 h 5405766"/>
              <a:gd name="connsiteX419" fmla="*/ 4538691 w 5453921"/>
              <a:gd name="connsiteY419" fmla="*/ 3801931 h 5405766"/>
              <a:gd name="connsiteX420" fmla="*/ 4609101 w 5453921"/>
              <a:gd name="connsiteY420" fmla="*/ 3799120 h 5405766"/>
              <a:gd name="connsiteX421" fmla="*/ 4618585 w 5453921"/>
              <a:gd name="connsiteY421" fmla="*/ 3804581 h 5405766"/>
              <a:gd name="connsiteX422" fmla="*/ 4618008 w 5453921"/>
              <a:gd name="connsiteY422" fmla="*/ 3809069 h 5405766"/>
              <a:gd name="connsiteX423" fmla="*/ 4596370 w 5453921"/>
              <a:gd name="connsiteY423" fmla="*/ 3803982 h 5405766"/>
              <a:gd name="connsiteX424" fmla="*/ 4609101 w 5453921"/>
              <a:gd name="connsiteY424" fmla="*/ 3799120 h 5405766"/>
              <a:gd name="connsiteX425" fmla="*/ 4316256 w 5453921"/>
              <a:gd name="connsiteY425" fmla="*/ 3742001 h 5405766"/>
              <a:gd name="connsiteX426" fmla="*/ 4324492 w 5453921"/>
              <a:gd name="connsiteY426" fmla="*/ 3746139 h 5405766"/>
              <a:gd name="connsiteX427" fmla="*/ 4320446 w 5453921"/>
              <a:gd name="connsiteY427" fmla="*/ 3752759 h 5405766"/>
              <a:gd name="connsiteX428" fmla="*/ 4314089 w 5453921"/>
              <a:gd name="connsiteY428" fmla="*/ 3767728 h 5405766"/>
              <a:gd name="connsiteX429" fmla="*/ 4304263 w 5453921"/>
              <a:gd name="connsiteY429" fmla="*/ 3785863 h 5405766"/>
              <a:gd name="connsiteX430" fmla="*/ 4295595 w 5453921"/>
              <a:gd name="connsiteY430" fmla="*/ 3791332 h 5405766"/>
              <a:gd name="connsiteX431" fmla="*/ 4299641 w 5453921"/>
              <a:gd name="connsiteY431" fmla="*/ 3777803 h 5405766"/>
              <a:gd name="connsiteX432" fmla="*/ 4294729 w 5453921"/>
              <a:gd name="connsiteY432" fmla="*/ 3767152 h 5405766"/>
              <a:gd name="connsiteX433" fmla="*/ 4305998 w 5453921"/>
              <a:gd name="connsiteY433" fmla="*/ 3753047 h 5405766"/>
              <a:gd name="connsiteX434" fmla="*/ 4309754 w 5453921"/>
              <a:gd name="connsiteY434" fmla="*/ 3752472 h 5405766"/>
              <a:gd name="connsiteX435" fmla="*/ 4307154 w 5453921"/>
              <a:gd name="connsiteY435" fmla="*/ 3744124 h 5405766"/>
              <a:gd name="connsiteX436" fmla="*/ 4316256 w 5453921"/>
              <a:gd name="connsiteY436" fmla="*/ 3742001 h 5405766"/>
              <a:gd name="connsiteX437" fmla="*/ 3915979 w 5453921"/>
              <a:gd name="connsiteY437" fmla="*/ 3726742 h 5405766"/>
              <a:gd name="connsiteX438" fmla="*/ 3924158 w 5453921"/>
              <a:gd name="connsiteY438" fmla="*/ 3727901 h 5405766"/>
              <a:gd name="connsiteX439" fmla="*/ 3913353 w 5453921"/>
              <a:gd name="connsiteY439" fmla="*/ 3741365 h 5405766"/>
              <a:gd name="connsiteX440" fmla="*/ 3910952 w 5453921"/>
              <a:gd name="connsiteY440" fmla="*/ 3732090 h 5405766"/>
              <a:gd name="connsiteX441" fmla="*/ 3915979 w 5453921"/>
              <a:gd name="connsiteY441" fmla="*/ 3726742 h 5405766"/>
              <a:gd name="connsiteX442" fmla="*/ 4151578 w 5453921"/>
              <a:gd name="connsiteY442" fmla="*/ 3725967 h 5405766"/>
              <a:gd name="connsiteX443" fmla="*/ 4161388 w 5453921"/>
              <a:gd name="connsiteY443" fmla="*/ 3729101 h 5405766"/>
              <a:gd name="connsiteX444" fmla="*/ 4124492 w 5453921"/>
              <a:gd name="connsiteY444" fmla="*/ 3735287 h 5405766"/>
              <a:gd name="connsiteX445" fmla="*/ 4151578 w 5453921"/>
              <a:gd name="connsiteY445" fmla="*/ 3725967 h 5405766"/>
              <a:gd name="connsiteX446" fmla="*/ 4271658 w 5453921"/>
              <a:gd name="connsiteY446" fmla="*/ 3717871 h 5405766"/>
              <a:gd name="connsiteX447" fmla="*/ 4279351 w 5453921"/>
              <a:gd name="connsiteY447" fmla="*/ 3725137 h 5405766"/>
              <a:gd name="connsiteX448" fmla="*/ 4260413 w 5453921"/>
              <a:gd name="connsiteY448" fmla="*/ 3720008 h 5405766"/>
              <a:gd name="connsiteX449" fmla="*/ 4271658 w 5453921"/>
              <a:gd name="connsiteY449" fmla="*/ 3717871 h 5405766"/>
              <a:gd name="connsiteX450" fmla="*/ 4119058 w 5453921"/>
              <a:gd name="connsiteY450" fmla="*/ 3703490 h 5405766"/>
              <a:gd name="connsiteX451" fmla="*/ 4124247 w 5453921"/>
              <a:gd name="connsiteY451" fmla="*/ 3710248 h 5405766"/>
              <a:gd name="connsiteX452" fmla="*/ 4118447 w 5453921"/>
              <a:gd name="connsiteY452" fmla="*/ 3715831 h 5405766"/>
              <a:gd name="connsiteX453" fmla="*/ 4112951 w 5453921"/>
              <a:gd name="connsiteY453" fmla="*/ 3709954 h 5405766"/>
              <a:gd name="connsiteX454" fmla="*/ 4119058 w 5453921"/>
              <a:gd name="connsiteY454" fmla="*/ 3703490 h 5405766"/>
              <a:gd name="connsiteX455" fmla="*/ 5053005 w 5453921"/>
              <a:gd name="connsiteY455" fmla="*/ 3646341 h 5405766"/>
              <a:gd name="connsiteX456" fmla="*/ 5059393 w 5453921"/>
              <a:gd name="connsiteY456" fmla="*/ 3655099 h 5405766"/>
              <a:gd name="connsiteX457" fmla="*/ 5054747 w 5453921"/>
              <a:gd name="connsiteY457" fmla="*/ 3661316 h 5405766"/>
              <a:gd name="connsiteX458" fmla="*/ 5047489 w 5453921"/>
              <a:gd name="connsiteY458" fmla="*/ 3650579 h 5405766"/>
              <a:gd name="connsiteX459" fmla="*/ 5053005 w 5453921"/>
              <a:gd name="connsiteY459" fmla="*/ 3646341 h 5405766"/>
              <a:gd name="connsiteX460" fmla="*/ 201660 w 5453921"/>
              <a:gd name="connsiteY460" fmla="*/ 3598049 h 5405766"/>
              <a:gd name="connsiteX461" fmla="*/ 205987 w 5453921"/>
              <a:gd name="connsiteY461" fmla="*/ 3606792 h 5405766"/>
              <a:gd name="connsiteX462" fmla="*/ 201660 w 5453921"/>
              <a:gd name="connsiteY462" fmla="*/ 3609415 h 5405766"/>
              <a:gd name="connsiteX463" fmla="*/ 195602 w 5453921"/>
              <a:gd name="connsiteY463" fmla="*/ 3603295 h 5405766"/>
              <a:gd name="connsiteX464" fmla="*/ 201660 w 5453921"/>
              <a:gd name="connsiteY464" fmla="*/ 3598049 h 5405766"/>
              <a:gd name="connsiteX465" fmla="*/ 275167 w 5453921"/>
              <a:gd name="connsiteY465" fmla="*/ 3595380 h 5405766"/>
              <a:gd name="connsiteX466" fmla="*/ 282929 w 5453921"/>
              <a:gd name="connsiteY466" fmla="*/ 3605454 h 5405766"/>
              <a:gd name="connsiteX467" fmla="*/ 289825 w 5453921"/>
              <a:gd name="connsiteY467" fmla="*/ 3607470 h 5405766"/>
              <a:gd name="connsiteX468" fmla="*/ 317131 w 5453921"/>
              <a:gd name="connsiteY468" fmla="*/ 3619560 h 5405766"/>
              <a:gd name="connsiteX469" fmla="*/ 289538 w 5453921"/>
              <a:gd name="connsiteY469" fmla="*/ 3616394 h 5405766"/>
              <a:gd name="connsiteX470" fmla="*/ 275455 w 5453921"/>
              <a:gd name="connsiteY470" fmla="*/ 3610060 h 5405766"/>
              <a:gd name="connsiteX471" fmla="*/ 275167 w 5453921"/>
              <a:gd name="connsiteY471" fmla="*/ 3595380 h 5405766"/>
              <a:gd name="connsiteX472" fmla="*/ 353563 w 5453921"/>
              <a:gd name="connsiteY472" fmla="*/ 3567275 h 5405766"/>
              <a:gd name="connsiteX473" fmla="*/ 356890 w 5453921"/>
              <a:gd name="connsiteY473" fmla="*/ 3570853 h 5405766"/>
              <a:gd name="connsiteX474" fmla="*/ 350790 w 5453921"/>
              <a:gd name="connsiteY474" fmla="*/ 3576817 h 5405766"/>
              <a:gd name="connsiteX475" fmla="*/ 348018 w 5453921"/>
              <a:gd name="connsiteY475" fmla="*/ 3574432 h 5405766"/>
              <a:gd name="connsiteX476" fmla="*/ 353563 w 5453921"/>
              <a:gd name="connsiteY476" fmla="*/ 3567275 h 5405766"/>
              <a:gd name="connsiteX477" fmla="*/ 162491 w 5453921"/>
              <a:gd name="connsiteY477" fmla="*/ 3567275 h 5405766"/>
              <a:gd name="connsiteX478" fmla="*/ 173504 w 5453921"/>
              <a:gd name="connsiteY478" fmla="*/ 3579812 h 5405766"/>
              <a:gd name="connsiteX479" fmla="*/ 168147 w 5453921"/>
              <a:gd name="connsiteY479" fmla="*/ 3580953 h 5405766"/>
              <a:gd name="connsiteX480" fmla="*/ 157430 w 5453921"/>
              <a:gd name="connsiteY480" fmla="*/ 3574968 h 5405766"/>
              <a:gd name="connsiteX481" fmla="*/ 162491 w 5453921"/>
              <a:gd name="connsiteY481" fmla="*/ 3567275 h 5405766"/>
              <a:gd name="connsiteX482" fmla="*/ 350077 w 5453921"/>
              <a:gd name="connsiteY482" fmla="*/ 3549304 h 5405766"/>
              <a:gd name="connsiteX483" fmla="*/ 364567 w 5453921"/>
              <a:gd name="connsiteY483" fmla="*/ 3563130 h 5405766"/>
              <a:gd name="connsiteX484" fmla="*/ 335368 w 5453921"/>
              <a:gd name="connsiteY484" fmla="*/ 3558670 h 5405766"/>
              <a:gd name="connsiteX485" fmla="*/ 350077 w 5453921"/>
              <a:gd name="connsiteY485" fmla="*/ 3549304 h 5405766"/>
              <a:gd name="connsiteX486" fmla="*/ 109689 w 5453921"/>
              <a:gd name="connsiteY486" fmla="*/ 3532653 h 5405766"/>
              <a:gd name="connsiteX487" fmla="*/ 127354 w 5453921"/>
              <a:gd name="connsiteY487" fmla="*/ 3545185 h 5405766"/>
              <a:gd name="connsiteX488" fmla="*/ 109689 w 5453921"/>
              <a:gd name="connsiteY488" fmla="*/ 3532653 h 5405766"/>
              <a:gd name="connsiteX489" fmla="*/ 304976 w 5453921"/>
              <a:gd name="connsiteY489" fmla="*/ 3522052 h 5405766"/>
              <a:gd name="connsiteX490" fmla="*/ 314808 w 5453921"/>
              <a:gd name="connsiteY490" fmla="*/ 3531487 h 5405766"/>
              <a:gd name="connsiteX491" fmla="*/ 300424 w 5453921"/>
              <a:gd name="connsiteY491" fmla="*/ 3551304 h 5405766"/>
              <a:gd name="connsiteX492" fmla="*/ 308937 w 5453921"/>
              <a:gd name="connsiteY492" fmla="*/ 3570829 h 5405766"/>
              <a:gd name="connsiteX493" fmla="*/ 294848 w 5453921"/>
              <a:gd name="connsiteY493" fmla="*/ 3551012 h 5405766"/>
              <a:gd name="connsiteX494" fmla="*/ 292500 w 5453921"/>
              <a:gd name="connsiteY494" fmla="*/ 3524201 h 5405766"/>
              <a:gd name="connsiteX495" fmla="*/ 304976 w 5453921"/>
              <a:gd name="connsiteY495" fmla="*/ 3522052 h 5405766"/>
              <a:gd name="connsiteX496" fmla="*/ 69884 w 5453921"/>
              <a:gd name="connsiteY496" fmla="*/ 3501878 h 5405766"/>
              <a:gd name="connsiteX497" fmla="*/ 74780 w 5453921"/>
              <a:gd name="connsiteY497" fmla="*/ 3507227 h 5405766"/>
              <a:gd name="connsiteX498" fmla="*/ 65856 w 5453921"/>
              <a:gd name="connsiteY498" fmla="*/ 3512856 h 5405766"/>
              <a:gd name="connsiteX499" fmla="*/ 60961 w 5453921"/>
              <a:gd name="connsiteY499" fmla="*/ 3508634 h 5405766"/>
              <a:gd name="connsiteX500" fmla="*/ 69884 w 5453921"/>
              <a:gd name="connsiteY500" fmla="*/ 3501878 h 5405766"/>
              <a:gd name="connsiteX501" fmla="*/ 5329049 w 5453921"/>
              <a:gd name="connsiteY501" fmla="*/ 3491029 h 5405766"/>
              <a:gd name="connsiteX502" fmla="*/ 5332488 w 5453921"/>
              <a:gd name="connsiteY502" fmla="*/ 3495596 h 5405766"/>
              <a:gd name="connsiteX503" fmla="*/ 5321803 w 5453921"/>
              <a:gd name="connsiteY503" fmla="*/ 3506271 h 5405766"/>
              <a:gd name="connsiteX504" fmla="*/ 5310251 w 5453921"/>
              <a:gd name="connsiteY504" fmla="*/ 3510887 h 5405766"/>
              <a:gd name="connsiteX505" fmla="*/ 5317760 w 5453921"/>
              <a:gd name="connsiteY505" fmla="*/ 3496750 h 5405766"/>
              <a:gd name="connsiteX506" fmla="*/ 5329049 w 5453921"/>
              <a:gd name="connsiteY506" fmla="*/ 3491029 h 5405766"/>
              <a:gd name="connsiteX507" fmla="*/ 236107 w 5453921"/>
              <a:gd name="connsiteY507" fmla="*/ 3483980 h 5405766"/>
              <a:gd name="connsiteX508" fmla="*/ 241780 w 5453921"/>
              <a:gd name="connsiteY508" fmla="*/ 3486967 h 5405766"/>
              <a:gd name="connsiteX509" fmla="*/ 249842 w 5453921"/>
              <a:gd name="connsiteY509" fmla="*/ 3501129 h 5405766"/>
              <a:gd name="connsiteX510" fmla="*/ 240586 w 5453921"/>
              <a:gd name="connsiteY510" fmla="*/ 3512341 h 5405766"/>
              <a:gd name="connsiteX511" fmla="*/ 240286 w 5453921"/>
              <a:gd name="connsiteY511" fmla="*/ 3496114 h 5405766"/>
              <a:gd name="connsiteX512" fmla="*/ 231328 w 5453921"/>
              <a:gd name="connsiteY512" fmla="*/ 3486082 h 5405766"/>
              <a:gd name="connsiteX513" fmla="*/ 236107 w 5453921"/>
              <a:gd name="connsiteY513" fmla="*/ 3483980 h 5405766"/>
              <a:gd name="connsiteX514" fmla="*/ 4952114 w 5453921"/>
              <a:gd name="connsiteY514" fmla="*/ 3460840 h 5405766"/>
              <a:gd name="connsiteX515" fmla="*/ 4958962 w 5453921"/>
              <a:gd name="connsiteY515" fmla="*/ 3469102 h 5405766"/>
              <a:gd name="connsiteX516" fmla="*/ 4940311 w 5453921"/>
              <a:gd name="connsiteY516" fmla="*/ 3465592 h 5405766"/>
              <a:gd name="connsiteX517" fmla="*/ 4941769 w 5453921"/>
              <a:gd name="connsiteY517" fmla="*/ 3461790 h 5405766"/>
              <a:gd name="connsiteX518" fmla="*/ 4952114 w 5453921"/>
              <a:gd name="connsiteY518" fmla="*/ 3460840 h 5405766"/>
              <a:gd name="connsiteX519" fmla="*/ 167975 w 5453921"/>
              <a:gd name="connsiteY519" fmla="*/ 3432635 h 5405766"/>
              <a:gd name="connsiteX520" fmla="*/ 173511 w 5453921"/>
              <a:gd name="connsiteY520" fmla="*/ 3438755 h 5405766"/>
              <a:gd name="connsiteX521" fmla="*/ 166226 w 5453921"/>
              <a:gd name="connsiteY521" fmla="*/ 3444584 h 5405766"/>
              <a:gd name="connsiteX522" fmla="*/ 162435 w 5453921"/>
              <a:gd name="connsiteY522" fmla="*/ 3439921 h 5405766"/>
              <a:gd name="connsiteX523" fmla="*/ 167975 w 5453921"/>
              <a:gd name="connsiteY523" fmla="*/ 3432635 h 5405766"/>
              <a:gd name="connsiteX524" fmla="*/ 258816 w 5453921"/>
              <a:gd name="connsiteY524" fmla="*/ 3419643 h 5405766"/>
              <a:gd name="connsiteX525" fmla="*/ 259397 w 5453921"/>
              <a:gd name="connsiteY525" fmla="*/ 3419643 h 5405766"/>
              <a:gd name="connsiteX526" fmla="*/ 258816 w 5453921"/>
              <a:gd name="connsiteY526" fmla="*/ 3419934 h 5405766"/>
              <a:gd name="connsiteX527" fmla="*/ 240480 w 5453921"/>
              <a:gd name="connsiteY527" fmla="*/ 3406349 h 5405766"/>
              <a:gd name="connsiteX528" fmla="*/ 258568 w 5453921"/>
              <a:gd name="connsiteY528" fmla="*/ 3419754 h 5405766"/>
              <a:gd name="connsiteX529" fmla="*/ 240480 w 5453921"/>
              <a:gd name="connsiteY529" fmla="*/ 3406349 h 5405766"/>
              <a:gd name="connsiteX530" fmla="*/ 5015569 w 5453921"/>
              <a:gd name="connsiteY530" fmla="*/ 3392885 h 5405766"/>
              <a:gd name="connsiteX531" fmla="*/ 5039749 w 5453921"/>
              <a:gd name="connsiteY531" fmla="*/ 3408942 h 5405766"/>
              <a:gd name="connsiteX532" fmla="*/ 5011827 w 5453921"/>
              <a:gd name="connsiteY532" fmla="*/ 3402103 h 5405766"/>
              <a:gd name="connsiteX533" fmla="*/ 5015569 w 5453921"/>
              <a:gd name="connsiteY533" fmla="*/ 3392885 h 5405766"/>
              <a:gd name="connsiteX534" fmla="*/ 497931 w 5453921"/>
              <a:gd name="connsiteY534" fmla="*/ 3384199 h 5405766"/>
              <a:gd name="connsiteX535" fmla="*/ 473853 w 5453921"/>
              <a:gd name="connsiteY535" fmla="*/ 3388831 h 5405766"/>
              <a:gd name="connsiteX536" fmla="*/ 497931 w 5453921"/>
              <a:gd name="connsiteY536" fmla="*/ 3384199 h 5405766"/>
              <a:gd name="connsiteX537" fmla="*/ 195602 w 5453921"/>
              <a:gd name="connsiteY537" fmla="*/ 3376215 h 5405766"/>
              <a:gd name="connsiteX538" fmla="*/ 219953 w 5453921"/>
              <a:gd name="connsiteY538" fmla="*/ 3385022 h 5405766"/>
              <a:gd name="connsiteX539" fmla="*/ 228650 w 5453921"/>
              <a:gd name="connsiteY539" fmla="*/ 3398818 h 5405766"/>
              <a:gd name="connsiteX540" fmla="*/ 210096 w 5453921"/>
              <a:gd name="connsiteY540" fmla="*/ 3389425 h 5405766"/>
              <a:gd name="connsiteX541" fmla="*/ 195602 w 5453921"/>
              <a:gd name="connsiteY541" fmla="*/ 3376215 h 5405766"/>
              <a:gd name="connsiteX542" fmla="*/ 4765000 w 5453921"/>
              <a:gd name="connsiteY542" fmla="*/ 3363675 h 5405766"/>
              <a:gd name="connsiteX543" fmla="*/ 4773759 w 5453921"/>
              <a:gd name="connsiteY543" fmla="*/ 3369043 h 5405766"/>
              <a:gd name="connsiteX544" fmla="*/ 4766130 w 5453921"/>
              <a:gd name="connsiteY544" fmla="*/ 3377520 h 5405766"/>
              <a:gd name="connsiteX545" fmla="*/ 4758502 w 5453921"/>
              <a:gd name="connsiteY545" fmla="*/ 3371869 h 5405766"/>
              <a:gd name="connsiteX546" fmla="*/ 4765000 w 5453921"/>
              <a:gd name="connsiteY546" fmla="*/ 3363675 h 5405766"/>
              <a:gd name="connsiteX547" fmla="*/ 474987 w 5453921"/>
              <a:gd name="connsiteY547" fmla="*/ 3357462 h 5405766"/>
              <a:gd name="connsiteX548" fmla="*/ 481249 w 5453921"/>
              <a:gd name="connsiteY548" fmla="*/ 3362164 h 5405766"/>
              <a:gd name="connsiteX549" fmla="*/ 473794 w 5453921"/>
              <a:gd name="connsiteY549" fmla="*/ 3369510 h 5405766"/>
              <a:gd name="connsiteX550" fmla="*/ 469917 w 5453921"/>
              <a:gd name="connsiteY550" fmla="*/ 3364808 h 5405766"/>
              <a:gd name="connsiteX551" fmla="*/ 474987 w 5453921"/>
              <a:gd name="connsiteY551" fmla="*/ 3357462 h 5405766"/>
              <a:gd name="connsiteX552" fmla="*/ 462538 w 5453921"/>
              <a:gd name="connsiteY552" fmla="*/ 3345440 h 5405766"/>
              <a:gd name="connsiteX553" fmla="*/ 467154 w 5453921"/>
              <a:gd name="connsiteY553" fmla="*/ 3348463 h 5405766"/>
              <a:gd name="connsiteX554" fmla="*/ 462250 w 5453921"/>
              <a:gd name="connsiteY554" fmla="*/ 3352585 h 5405766"/>
              <a:gd name="connsiteX555" fmla="*/ 455902 w 5453921"/>
              <a:gd name="connsiteY555" fmla="*/ 3349013 h 5405766"/>
              <a:gd name="connsiteX556" fmla="*/ 462538 w 5453921"/>
              <a:gd name="connsiteY556" fmla="*/ 3345440 h 5405766"/>
              <a:gd name="connsiteX557" fmla="*/ 4907963 w 5453921"/>
              <a:gd name="connsiteY557" fmla="*/ 3259528 h 5405766"/>
              <a:gd name="connsiteX558" fmla="*/ 4948702 w 5453921"/>
              <a:gd name="connsiteY558" fmla="*/ 3259528 h 5405766"/>
              <a:gd name="connsiteX559" fmla="*/ 4907963 w 5453921"/>
              <a:gd name="connsiteY559" fmla="*/ 3259528 h 5405766"/>
              <a:gd name="connsiteX560" fmla="*/ 5413393 w 5453921"/>
              <a:gd name="connsiteY560" fmla="*/ 3137712 h 5405766"/>
              <a:gd name="connsiteX561" fmla="*/ 5420274 w 5453921"/>
              <a:gd name="connsiteY561" fmla="*/ 3143696 h 5405766"/>
              <a:gd name="connsiteX562" fmla="*/ 5408605 w 5453921"/>
              <a:gd name="connsiteY562" fmla="*/ 3149680 h 5405766"/>
              <a:gd name="connsiteX563" fmla="*/ 5403519 w 5453921"/>
              <a:gd name="connsiteY563" fmla="*/ 3145406 h 5405766"/>
              <a:gd name="connsiteX564" fmla="*/ 5413393 w 5453921"/>
              <a:gd name="connsiteY564" fmla="*/ 3137712 h 5405766"/>
              <a:gd name="connsiteX565" fmla="*/ 5441093 w 5453921"/>
              <a:gd name="connsiteY565" fmla="*/ 3096519 h 5405766"/>
              <a:gd name="connsiteX566" fmla="*/ 5418308 w 5453921"/>
              <a:gd name="connsiteY566" fmla="*/ 3106738 h 5405766"/>
              <a:gd name="connsiteX567" fmla="*/ 5441093 w 5453921"/>
              <a:gd name="connsiteY567" fmla="*/ 3096519 h 5405766"/>
              <a:gd name="connsiteX568" fmla="*/ 5179079 w 5453921"/>
              <a:gd name="connsiteY568" fmla="*/ 3028719 h 5405766"/>
              <a:gd name="connsiteX569" fmla="*/ 5185466 w 5453921"/>
              <a:gd name="connsiteY569" fmla="*/ 3038416 h 5405766"/>
              <a:gd name="connsiteX570" fmla="*/ 5181401 w 5453921"/>
              <a:gd name="connsiteY570" fmla="*/ 3041942 h 5405766"/>
              <a:gd name="connsiteX571" fmla="*/ 5172692 w 5453921"/>
              <a:gd name="connsiteY571" fmla="*/ 3033421 h 5405766"/>
              <a:gd name="connsiteX572" fmla="*/ 5179079 w 5453921"/>
              <a:gd name="connsiteY572" fmla="*/ 3028719 h 5405766"/>
              <a:gd name="connsiteX573" fmla="*/ 4945790 w 5453921"/>
              <a:gd name="connsiteY573" fmla="*/ 2941524 h 5405766"/>
              <a:gd name="connsiteX574" fmla="*/ 4946110 w 5453921"/>
              <a:gd name="connsiteY574" fmla="*/ 2942379 h 5405766"/>
              <a:gd name="connsiteX575" fmla="*/ 4945469 w 5453921"/>
              <a:gd name="connsiteY575" fmla="*/ 2942379 h 5405766"/>
              <a:gd name="connsiteX576" fmla="*/ 4945149 w 5453921"/>
              <a:gd name="connsiteY576" fmla="*/ 2941951 h 5405766"/>
              <a:gd name="connsiteX577" fmla="*/ 4945790 w 5453921"/>
              <a:gd name="connsiteY577" fmla="*/ 2941524 h 5405766"/>
              <a:gd name="connsiteX578" fmla="*/ 4946735 w 5453921"/>
              <a:gd name="connsiteY578" fmla="*/ 2907595 h 5405766"/>
              <a:gd name="connsiteX579" fmla="*/ 4950387 w 5453921"/>
              <a:gd name="connsiteY579" fmla="*/ 2909355 h 5405766"/>
              <a:gd name="connsiteX580" fmla="*/ 4943225 w 5453921"/>
              <a:gd name="connsiteY580" fmla="*/ 2926876 h 5405766"/>
              <a:gd name="connsiteX581" fmla="*/ 4944657 w 5453921"/>
              <a:gd name="connsiteY581" fmla="*/ 2941237 h 5405766"/>
              <a:gd name="connsiteX582" fmla="*/ 4940361 w 5453921"/>
              <a:gd name="connsiteY582" fmla="*/ 2926588 h 5405766"/>
              <a:gd name="connsiteX583" fmla="*/ 4942652 w 5453921"/>
              <a:gd name="connsiteY583" fmla="*/ 2909929 h 5405766"/>
              <a:gd name="connsiteX584" fmla="*/ 4946735 w 5453921"/>
              <a:gd name="connsiteY584" fmla="*/ 2907595 h 5405766"/>
              <a:gd name="connsiteX585" fmla="*/ 5031149 w 5453921"/>
              <a:gd name="connsiteY585" fmla="*/ 2897516 h 5405766"/>
              <a:gd name="connsiteX586" fmla="*/ 5037959 w 5453921"/>
              <a:gd name="connsiteY586" fmla="*/ 2897589 h 5405766"/>
              <a:gd name="connsiteX587" fmla="*/ 5034501 w 5453921"/>
              <a:gd name="connsiteY587" fmla="*/ 2911919 h 5405766"/>
              <a:gd name="connsiteX588" fmla="*/ 5029888 w 5453921"/>
              <a:gd name="connsiteY588" fmla="*/ 2928297 h 5405766"/>
              <a:gd name="connsiteX589" fmla="*/ 5009997 w 5453921"/>
              <a:gd name="connsiteY589" fmla="*/ 2920985 h 5405766"/>
              <a:gd name="connsiteX590" fmla="*/ 5019511 w 5453921"/>
              <a:gd name="connsiteY590" fmla="*/ 2905485 h 5405766"/>
              <a:gd name="connsiteX591" fmla="*/ 5024987 w 5453921"/>
              <a:gd name="connsiteY591" fmla="*/ 2902268 h 5405766"/>
              <a:gd name="connsiteX592" fmla="*/ 5031149 w 5453921"/>
              <a:gd name="connsiteY592" fmla="*/ 2897516 h 5405766"/>
              <a:gd name="connsiteX593" fmla="*/ 4831026 w 5453921"/>
              <a:gd name="connsiteY593" fmla="*/ 2705585 h 5405766"/>
              <a:gd name="connsiteX594" fmla="*/ 4846128 w 5453921"/>
              <a:gd name="connsiteY594" fmla="*/ 2713424 h 5405766"/>
              <a:gd name="connsiteX595" fmla="*/ 4839575 w 5453921"/>
              <a:gd name="connsiteY595" fmla="*/ 2719811 h 5405766"/>
              <a:gd name="connsiteX596" fmla="*/ 4831026 w 5453921"/>
              <a:gd name="connsiteY596" fmla="*/ 2705585 h 5405766"/>
              <a:gd name="connsiteX597" fmla="*/ 4939850 w 5453921"/>
              <a:gd name="connsiteY597" fmla="*/ 2629257 h 5405766"/>
              <a:gd name="connsiteX598" fmla="*/ 4949099 w 5453921"/>
              <a:gd name="connsiteY598" fmla="*/ 2634125 h 5405766"/>
              <a:gd name="connsiteX599" fmla="*/ 4947035 w 5453921"/>
              <a:gd name="connsiteY599" fmla="*/ 2639774 h 5405766"/>
              <a:gd name="connsiteX600" fmla="*/ 4924633 w 5453921"/>
              <a:gd name="connsiteY600" fmla="*/ 2631747 h 5405766"/>
              <a:gd name="connsiteX601" fmla="*/ 4939850 w 5453921"/>
              <a:gd name="connsiteY601" fmla="*/ 2629257 h 5405766"/>
              <a:gd name="connsiteX602" fmla="*/ 4960952 w 5453921"/>
              <a:gd name="connsiteY602" fmla="*/ 2600444 h 5405766"/>
              <a:gd name="connsiteX603" fmla="*/ 4965111 w 5453921"/>
              <a:gd name="connsiteY603" fmla="*/ 2606658 h 5405766"/>
              <a:gd name="connsiteX604" fmla="*/ 4960952 w 5453921"/>
              <a:gd name="connsiteY604" fmla="*/ 2614944 h 5405766"/>
              <a:gd name="connsiteX605" fmla="*/ 4955407 w 5453921"/>
              <a:gd name="connsiteY605" fmla="*/ 2609321 h 5405766"/>
              <a:gd name="connsiteX606" fmla="*/ 4960952 w 5453921"/>
              <a:gd name="connsiteY606" fmla="*/ 2600444 h 5405766"/>
              <a:gd name="connsiteX607" fmla="*/ 5008381 w 5453921"/>
              <a:gd name="connsiteY607" fmla="*/ 2591475 h 5405766"/>
              <a:gd name="connsiteX608" fmla="*/ 4995157 w 5453921"/>
              <a:gd name="connsiteY608" fmla="*/ 2612985 h 5405766"/>
              <a:gd name="connsiteX609" fmla="*/ 5008381 w 5453921"/>
              <a:gd name="connsiteY609" fmla="*/ 2591475 h 5405766"/>
              <a:gd name="connsiteX610" fmla="*/ 4644539 w 5453921"/>
              <a:gd name="connsiteY610" fmla="*/ 2551189 h 5405766"/>
              <a:gd name="connsiteX611" fmla="*/ 4651217 w 5453921"/>
              <a:gd name="connsiteY611" fmla="*/ 2557286 h 5405766"/>
              <a:gd name="connsiteX612" fmla="*/ 4643669 w 5453921"/>
              <a:gd name="connsiteY612" fmla="*/ 2564251 h 5405766"/>
              <a:gd name="connsiteX613" fmla="*/ 4636411 w 5453921"/>
              <a:gd name="connsiteY613" fmla="*/ 2557576 h 5405766"/>
              <a:gd name="connsiteX614" fmla="*/ 4644539 w 5453921"/>
              <a:gd name="connsiteY614" fmla="*/ 2551189 h 5405766"/>
              <a:gd name="connsiteX615" fmla="*/ 4722353 w 5453921"/>
              <a:gd name="connsiteY615" fmla="*/ 2533772 h 5405766"/>
              <a:gd name="connsiteX616" fmla="*/ 4736695 w 5453921"/>
              <a:gd name="connsiteY616" fmla="*/ 2555999 h 5405766"/>
              <a:gd name="connsiteX617" fmla="*/ 4728377 w 5453921"/>
              <a:gd name="connsiteY617" fmla="*/ 2558279 h 5405766"/>
              <a:gd name="connsiteX618" fmla="*/ 4722353 w 5453921"/>
              <a:gd name="connsiteY618" fmla="*/ 2533772 h 5405766"/>
              <a:gd name="connsiteX619" fmla="*/ 101511 w 5453921"/>
              <a:gd name="connsiteY619" fmla="*/ 2496463 h 5405766"/>
              <a:gd name="connsiteX620" fmla="*/ 100930 w 5453921"/>
              <a:gd name="connsiteY620" fmla="*/ 2498215 h 5405766"/>
              <a:gd name="connsiteX621" fmla="*/ 101220 w 5453921"/>
              <a:gd name="connsiteY621" fmla="*/ 2498215 h 5405766"/>
              <a:gd name="connsiteX622" fmla="*/ 102675 w 5453921"/>
              <a:gd name="connsiteY622" fmla="*/ 2499084 h 5405766"/>
              <a:gd name="connsiteX623" fmla="*/ 101511 w 5453921"/>
              <a:gd name="connsiteY623" fmla="*/ 2497052 h 5405766"/>
              <a:gd name="connsiteX624" fmla="*/ 4602297 w 5453921"/>
              <a:gd name="connsiteY624" fmla="*/ 2381530 h 5405766"/>
              <a:gd name="connsiteX625" fmla="*/ 4621749 w 5453921"/>
              <a:gd name="connsiteY625" fmla="*/ 2393395 h 5405766"/>
              <a:gd name="connsiteX626" fmla="*/ 4641491 w 5453921"/>
              <a:gd name="connsiteY626" fmla="*/ 2409029 h 5405766"/>
              <a:gd name="connsiteX627" fmla="*/ 4642653 w 5453921"/>
              <a:gd name="connsiteY627" fmla="*/ 2418300 h 5405766"/>
              <a:gd name="connsiteX628" fmla="*/ 4631039 w 5453921"/>
              <a:gd name="connsiteY628" fmla="*/ 2431611 h 5405766"/>
              <a:gd name="connsiteX629" fmla="*/ 4616523 w 5453921"/>
              <a:gd name="connsiteY629" fmla="*/ 2413084 h 5405766"/>
              <a:gd name="connsiteX630" fmla="*/ 4616233 w 5453921"/>
              <a:gd name="connsiteY630" fmla="*/ 2404396 h 5405766"/>
              <a:gd name="connsiteX631" fmla="*/ 4614491 w 5453921"/>
              <a:gd name="connsiteY631" fmla="*/ 2402950 h 5405766"/>
              <a:gd name="connsiteX632" fmla="*/ 4597943 w 5453921"/>
              <a:gd name="connsiteY632" fmla="*/ 2386728 h 5405766"/>
              <a:gd name="connsiteX633" fmla="*/ 4602297 w 5453921"/>
              <a:gd name="connsiteY633" fmla="*/ 2381530 h 5405766"/>
              <a:gd name="connsiteX634" fmla="*/ 5192287 w 5453921"/>
              <a:gd name="connsiteY634" fmla="*/ 2342710 h 5405766"/>
              <a:gd name="connsiteX635" fmla="*/ 5188833 w 5453921"/>
              <a:gd name="connsiteY635" fmla="*/ 2365500 h 5405766"/>
              <a:gd name="connsiteX636" fmla="*/ 5192287 w 5453921"/>
              <a:gd name="connsiteY636" fmla="*/ 2342710 h 5405766"/>
              <a:gd name="connsiteX637" fmla="*/ 343959 w 5453921"/>
              <a:gd name="connsiteY637" fmla="*/ 1909293 h 5405766"/>
              <a:gd name="connsiteX638" fmla="*/ 350595 w 5453921"/>
              <a:gd name="connsiteY638" fmla="*/ 1915914 h 5405766"/>
              <a:gd name="connsiteX639" fmla="*/ 347422 w 5453921"/>
              <a:gd name="connsiteY639" fmla="*/ 1922822 h 5405766"/>
              <a:gd name="connsiteX640" fmla="*/ 341074 w 5453921"/>
              <a:gd name="connsiteY640" fmla="*/ 1913611 h 5405766"/>
              <a:gd name="connsiteX641" fmla="*/ 343959 w 5453921"/>
              <a:gd name="connsiteY641" fmla="*/ 1909293 h 5405766"/>
              <a:gd name="connsiteX642" fmla="*/ 385812 w 5453921"/>
              <a:gd name="connsiteY642" fmla="*/ 1857461 h 5405766"/>
              <a:gd name="connsiteX643" fmla="*/ 395040 w 5453921"/>
              <a:gd name="connsiteY643" fmla="*/ 1863218 h 5405766"/>
              <a:gd name="connsiteX644" fmla="*/ 386109 w 5453921"/>
              <a:gd name="connsiteY644" fmla="*/ 1868400 h 5405766"/>
              <a:gd name="connsiteX645" fmla="*/ 379263 w 5453921"/>
              <a:gd name="connsiteY645" fmla="*/ 1860339 h 5405766"/>
              <a:gd name="connsiteX646" fmla="*/ 385812 w 5453921"/>
              <a:gd name="connsiteY646" fmla="*/ 1857461 h 5405766"/>
              <a:gd name="connsiteX647" fmla="*/ 285840 w 5453921"/>
              <a:gd name="connsiteY647" fmla="*/ 1850307 h 5405766"/>
              <a:gd name="connsiteX648" fmla="*/ 288645 w 5453921"/>
              <a:gd name="connsiteY648" fmla="*/ 1856079 h 5405766"/>
              <a:gd name="connsiteX649" fmla="*/ 285560 w 5453921"/>
              <a:gd name="connsiteY649" fmla="*/ 1860695 h 5405766"/>
              <a:gd name="connsiteX650" fmla="*/ 281072 w 5453921"/>
              <a:gd name="connsiteY650" fmla="*/ 1855501 h 5405766"/>
              <a:gd name="connsiteX651" fmla="*/ 285840 w 5453921"/>
              <a:gd name="connsiteY651" fmla="*/ 1850307 h 5405766"/>
              <a:gd name="connsiteX652" fmla="*/ 616976 w 5453921"/>
              <a:gd name="connsiteY652" fmla="*/ 1702855 h 5405766"/>
              <a:gd name="connsiteX653" fmla="*/ 617863 w 5453921"/>
              <a:gd name="connsiteY653" fmla="*/ 1723803 h 5405766"/>
              <a:gd name="connsiteX654" fmla="*/ 606914 w 5453921"/>
              <a:gd name="connsiteY654" fmla="*/ 1735901 h 5405766"/>
              <a:gd name="connsiteX655" fmla="*/ 603659 w 5453921"/>
              <a:gd name="connsiteY655" fmla="*/ 1733539 h 5405766"/>
              <a:gd name="connsiteX656" fmla="*/ 612833 w 5453921"/>
              <a:gd name="connsiteY656" fmla="*/ 1723508 h 5405766"/>
              <a:gd name="connsiteX657" fmla="*/ 616976 w 5453921"/>
              <a:gd name="connsiteY657" fmla="*/ 1702855 h 5405766"/>
              <a:gd name="connsiteX658" fmla="*/ 5156053 w 5453921"/>
              <a:gd name="connsiteY658" fmla="*/ 1691867 h 5405766"/>
              <a:gd name="connsiteX659" fmla="*/ 5161243 w 5453921"/>
              <a:gd name="connsiteY659" fmla="*/ 1694953 h 5405766"/>
              <a:gd name="connsiteX660" fmla="*/ 5153305 w 5453921"/>
              <a:gd name="connsiteY660" fmla="*/ 1699722 h 5405766"/>
              <a:gd name="connsiteX661" fmla="*/ 5149030 w 5453921"/>
              <a:gd name="connsiteY661" fmla="*/ 1697478 h 5405766"/>
              <a:gd name="connsiteX662" fmla="*/ 5156053 w 5453921"/>
              <a:gd name="connsiteY662" fmla="*/ 1691867 h 5405766"/>
              <a:gd name="connsiteX663" fmla="*/ 579000 w 5453921"/>
              <a:gd name="connsiteY663" fmla="*/ 1655413 h 5405766"/>
              <a:gd name="connsiteX664" fmla="*/ 613336 w 5453921"/>
              <a:gd name="connsiteY664" fmla="*/ 1691023 h 5405766"/>
              <a:gd name="connsiteX665" fmla="*/ 579000 w 5453921"/>
              <a:gd name="connsiteY665" fmla="*/ 1655413 h 5405766"/>
              <a:gd name="connsiteX666" fmla="*/ 5130919 w 5453921"/>
              <a:gd name="connsiteY666" fmla="*/ 1637456 h 5405766"/>
              <a:gd name="connsiteX667" fmla="*/ 5135913 w 5453921"/>
              <a:gd name="connsiteY667" fmla="*/ 1644095 h 5405766"/>
              <a:gd name="connsiteX668" fmla="*/ 5128568 w 5453921"/>
              <a:gd name="connsiteY668" fmla="*/ 1652239 h 5405766"/>
              <a:gd name="connsiteX669" fmla="*/ 5124454 w 5453921"/>
              <a:gd name="connsiteY669" fmla="*/ 1646507 h 5405766"/>
              <a:gd name="connsiteX670" fmla="*/ 5130919 w 5453921"/>
              <a:gd name="connsiteY670" fmla="*/ 1637456 h 5405766"/>
              <a:gd name="connsiteX671" fmla="*/ 698827 w 5453921"/>
              <a:gd name="connsiteY671" fmla="*/ 1624026 h 5405766"/>
              <a:gd name="connsiteX672" fmla="*/ 707672 w 5453921"/>
              <a:gd name="connsiteY672" fmla="*/ 1632246 h 5405766"/>
              <a:gd name="connsiteX673" fmla="*/ 719462 w 5453921"/>
              <a:gd name="connsiteY673" fmla="*/ 1666022 h 5405766"/>
              <a:gd name="connsiteX674" fmla="*/ 715924 w 5453921"/>
              <a:gd name="connsiteY674" fmla="*/ 1672190 h 5405766"/>
              <a:gd name="connsiteX675" fmla="*/ 708849 w 5453921"/>
              <a:gd name="connsiteY675" fmla="*/ 1671603 h 5405766"/>
              <a:gd name="connsiteX676" fmla="*/ 701775 w 5453921"/>
              <a:gd name="connsiteY676" fmla="*/ 1643407 h 5405766"/>
              <a:gd name="connsiteX677" fmla="*/ 698827 w 5453921"/>
              <a:gd name="connsiteY677" fmla="*/ 1624026 h 5405766"/>
              <a:gd name="connsiteX678" fmla="*/ 5155193 w 5453921"/>
              <a:gd name="connsiteY678" fmla="*/ 1620826 h 5405766"/>
              <a:gd name="connsiteX679" fmla="*/ 5161671 w 5453921"/>
              <a:gd name="connsiteY679" fmla="*/ 1621795 h 5405766"/>
              <a:gd name="connsiteX680" fmla="*/ 5165413 w 5453921"/>
              <a:gd name="connsiteY680" fmla="*/ 1626566 h 5405766"/>
              <a:gd name="connsiteX681" fmla="*/ 5156489 w 5453921"/>
              <a:gd name="connsiteY681" fmla="*/ 1631338 h 5405766"/>
              <a:gd name="connsiteX682" fmla="*/ 5142096 w 5453921"/>
              <a:gd name="connsiteY682" fmla="*/ 1637004 h 5405766"/>
              <a:gd name="connsiteX683" fmla="*/ 5151307 w 5453921"/>
              <a:gd name="connsiteY683" fmla="*/ 1626566 h 5405766"/>
              <a:gd name="connsiteX684" fmla="*/ 5155193 w 5453921"/>
              <a:gd name="connsiteY684" fmla="*/ 1620826 h 5405766"/>
              <a:gd name="connsiteX685" fmla="*/ 547500 w 5453921"/>
              <a:gd name="connsiteY685" fmla="*/ 1611810 h 5405766"/>
              <a:gd name="connsiteX686" fmla="*/ 547679 w 5453921"/>
              <a:gd name="connsiteY686" fmla="*/ 1611913 h 5405766"/>
              <a:gd name="connsiteX687" fmla="*/ 547905 w 5453921"/>
              <a:gd name="connsiteY687" fmla="*/ 1611810 h 5405766"/>
              <a:gd name="connsiteX688" fmla="*/ 547834 w 5453921"/>
              <a:gd name="connsiteY688" fmla="*/ 1611999 h 5405766"/>
              <a:gd name="connsiteX689" fmla="*/ 551022 w 5453921"/>
              <a:gd name="connsiteY689" fmla="*/ 1613792 h 5405766"/>
              <a:gd name="connsiteX690" fmla="*/ 562177 w 5453921"/>
              <a:gd name="connsiteY690" fmla="*/ 1627370 h 5405766"/>
              <a:gd name="connsiteX691" fmla="*/ 556599 w 5453921"/>
              <a:gd name="connsiteY691" fmla="*/ 1629350 h 5405766"/>
              <a:gd name="connsiteX692" fmla="*/ 547206 w 5453921"/>
              <a:gd name="connsiteY692" fmla="*/ 1622703 h 5405766"/>
              <a:gd name="connsiteX693" fmla="*/ 547481 w 5453921"/>
              <a:gd name="connsiteY693" fmla="*/ 1612527 h 5405766"/>
              <a:gd name="connsiteX694" fmla="*/ 547264 w 5453921"/>
              <a:gd name="connsiteY694" fmla="*/ 1612238 h 5405766"/>
              <a:gd name="connsiteX695" fmla="*/ 546943 w 5453921"/>
              <a:gd name="connsiteY695" fmla="*/ 1612238 h 5405766"/>
              <a:gd name="connsiteX696" fmla="*/ 547495 w 5453921"/>
              <a:gd name="connsiteY696" fmla="*/ 1611992 h 5405766"/>
              <a:gd name="connsiteX697" fmla="*/ 482687 w 5453921"/>
              <a:gd name="connsiteY697" fmla="*/ 1602840 h 5405766"/>
              <a:gd name="connsiteX698" fmla="*/ 481547 w 5453921"/>
              <a:gd name="connsiteY698" fmla="*/ 1633323 h 5405766"/>
              <a:gd name="connsiteX699" fmla="*/ 482687 w 5453921"/>
              <a:gd name="connsiteY699" fmla="*/ 1602840 h 5405766"/>
              <a:gd name="connsiteX700" fmla="*/ 5091043 w 5453921"/>
              <a:gd name="connsiteY700" fmla="*/ 1586453 h 5405766"/>
              <a:gd name="connsiteX701" fmla="*/ 5096172 w 5453921"/>
              <a:gd name="connsiteY701" fmla="*/ 1587918 h 5405766"/>
              <a:gd name="connsiteX702" fmla="*/ 5084205 w 5453921"/>
              <a:gd name="connsiteY702" fmla="*/ 1591728 h 5405766"/>
              <a:gd name="connsiteX703" fmla="*/ 5091043 w 5453921"/>
              <a:gd name="connsiteY703" fmla="*/ 1586453 h 5405766"/>
              <a:gd name="connsiteX704" fmla="*/ 510903 w 5453921"/>
              <a:gd name="connsiteY704" fmla="*/ 1578976 h 5405766"/>
              <a:gd name="connsiteX705" fmla="*/ 512057 w 5453921"/>
              <a:gd name="connsiteY705" fmla="*/ 1585920 h 5405766"/>
              <a:gd name="connsiteX706" fmla="*/ 526472 w 5453921"/>
              <a:gd name="connsiteY706" fmla="*/ 1597035 h 5405766"/>
              <a:gd name="connsiteX707" fmla="*/ 546655 w 5453921"/>
              <a:gd name="connsiteY707" fmla="*/ 1611951 h 5405766"/>
              <a:gd name="connsiteX708" fmla="*/ 520994 w 5453921"/>
              <a:gd name="connsiteY708" fmla="*/ 1607563 h 5405766"/>
              <a:gd name="connsiteX709" fmla="*/ 516093 w 5453921"/>
              <a:gd name="connsiteY709" fmla="*/ 1606101 h 5405766"/>
              <a:gd name="connsiteX710" fmla="*/ 499370 w 5453921"/>
              <a:gd name="connsiteY710" fmla="*/ 1601129 h 5405766"/>
              <a:gd name="connsiteX711" fmla="*/ 504560 w 5453921"/>
              <a:gd name="connsiteY711" fmla="*/ 1579486 h 5405766"/>
              <a:gd name="connsiteX712" fmla="*/ 510903 w 5453921"/>
              <a:gd name="connsiteY712" fmla="*/ 1578976 h 5405766"/>
              <a:gd name="connsiteX713" fmla="*/ 711572 w 5453921"/>
              <a:gd name="connsiteY713" fmla="*/ 1569362 h 5405766"/>
              <a:gd name="connsiteX714" fmla="*/ 721046 w 5453921"/>
              <a:gd name="connsiteY714" fmla="*/ 1574268 h 5405766"/>
              <a:gd name="connsiteX715" fmla="*/ 703821 w 5453921"/>
              <a:gd name="connsiteY715" fmla="*/ 1573979 h 5405766"/>
              <a:gd name="connsiteX716" fmla="*/ 711572 w 5453921"/>
              <a:gd name="connsiteY716" fmla="*/ 1569362 h 5405766"/>
              <a:gd name="connsiteX717" fmla="*/ 763648 w 5453921"/>
              <a:gd name="connsiteY717" fmla="*/ 1566931 h 5405766"/>
              <a:gd name="connsiteX718" fmla="*/ 764503 w 5453921"/>
              <a:gd name="connsiteY718" fmla="*/ 1566931 h 5405766"/>
              <a:gd name="connsiteX719" fmla="*/ 763648 w 5453921"/>
              <a:gd name="connsiteY719" fmla="*/ 1567573 h 5405766"/>
              <a:gd name="connsiteX720" fmla="*/ 5136395 w 5453921"/>
              <a:gd name="connsiteY720" fmla="*/ 1564426 h 5405766"/>
              <a:gd name="connsiteX721" fmla="*/ 5152582 w 5453921"/>
              <a:gd name="connsiteY721" fmla="*/ 1567268 h 5405766"/>
              <a:gd name="connsiteX722" fmla="*/ 5130981 w 5453921"/>
              <a:gd name="connsiteY722" fmla="*/ 1574404 h 5405766"/>
              <a:gd name="connsiteX723" fmla="*/ 5130981 w 5453921"/>
              <a:gd name="connsiteY723" fmla="*/ 1567564 h 5405766"/>
              <a:gd name="connsiteX724" fmla="*/ 5136395 w 5453921"/>
              <a:gd name="connsiteY724" fmla="*/ 1564426 h 5405766"/>
              <a:gd name="connsiteX725" fmla="*/ 757956 w 5453921"/>
              <a:gd name="connsiteY725" fmla="*/ 1558906 h 5405766"/>
              <a:gd name="connsiteX726" fmla="*/ 763365 w 5453921"/>
              <a:gd name="connsiteY726" fmla="*/ 1567409 h 5405766"/>
              <a:gd name="connsiteX727" fmla="*/ 759122 w 5453921"/>
              <a:gd name="connsiteY727" fmla="*/ 1567409 h 5405766"/>
              <a:gd name="connsiteX728" fmla="*/ 744979 w 5453921"/>
              <a:gd name="connsiteY728" fmla="*/ 1565943 h 5405766"/>
              <a:gd name="connsiteX729" fmla="*/ 748091 w 5453921"/>
              <a:gd name="connsiteY729" fmla="*/ 1560082 h 5405766"/>
              <a:gd name="connsiteX730" fmla="*/ 757956 w 5453921"/>
              <a:gd name="connsiteY730" fmla="*/ 1558906 h 5405766"/>
              <a:gd name="connsiteX731" fmla="*/ 499229 w 5453921"/>
              <a:gd name="connsiteY731" fmla="*/ 1555755 h 5405766"/>
              <a:gd name="connsiteX732" fmla="*/ 503286 w 5453921"/>
              <a:gd name="connsiteY732" fmla="*/ 1556549 h 5405766"/>
              <a:gd name="connsiteX733" fmla="*/ 500281 w 5453921"/>
              <a:gd name="connsiteY733" fmla="*/ 1575620 h 5405766"/>
              <a:gd name="connsiteX734" fmla="*/ 494270 w 5453921"/>
              <a:gd name="connsiteY734" fmla="*/ 1557125 h 5405766"/>
              <a:gd name="connsiteX735" fmla="*/ 499229 w 5453921"/>
              <a:gd name="connsiteY735" fmla="*/ 1555755 h 5405766"/>
              <a:gd name="connsiteX736" fmla="*/ 4846165 w 5453921"/>
              <a:gd name="connsiteY736" fmla="*/ 1540776 h 5405766"/>
              <a:gd name="connsiteX737" fmla="*/ 4849975 w 5453921"/>
              <a:gd name="connsiteY737" fmla="*/ 1540882 h 5405766"/>
              <a:gd name="connsiteX738" fmla="*/ 4853110 w 5453921"/>
              <a:gd name="connsiteY738" fmla="*/ 1560228 h 5405766"/>
              <a:gd name="connsiteX739" fmla="*/ 4843422 w 5453921"/>
              <a:gd name="connsiteY739" fmla="*/ 1541763 h 5405766"/>
              <a:gd name="connsiteX740" fmla="*/ 4846165 w 5453921"/>
              <a:gd name="connsiteY740" fmla="*/ 1540776 h 5405766"/>
              <a:gd name="connsiteX741" fmla="*/ 705563 w 5453921"/>
              <a:gd name="connsiteY741" fmla="*/ 1531343 h 5405766"/>
              <a:gd name="connsiteX742" fmla="*/ 713339 w 5453921"/>
              <a:gd name="connsiteY742" fmla="*/ 1539383 h 5405766"/>
              <a:gd name="connsiteX743" fmla="*/ 694405 w 5453921"/>
              <a:gd name="connsiteY743" fmla="*/ 1532237 h 5405766"/>
              <a:gd name="connsiteX744" fmla="*/ 705563 w 5453921"/>
              <a:gd name="connsiteY744" fmla="*/ 1531343 h 5405766"/>
              <a:gd name="connsiteX745" fmla="*/ 5094659 w 5453921"/>
              <a:gd name="connsiteY745" fmla="*/ 1521390 h 5405766"/>
              <a:gd name="connsiteX746" fmla="*/ 5101362 w 5453921"/>
              <a:gd name="connsiteY746" fmla="*/ 1526759 h 5405766"/>
              <a:gd name="connsiteX747" fmla="*/ 5107179 w 5453921"/>
              <a:gd name="connsiteY747" fmla="*/ 1535991 h 5405766"/>
              <a:gd name="connsiteX748" fmla="*/ 5116484 w 5453921"/>
              <a:gd name="connsiteY748" fmla="*/ 1536857 h 5405766"/>
              <a:gd name="connsiteX749" fmla="*/ 5132479 w 5453921"/>
              <a:gd name="connsiteY749" fmla="*/ 1551570 h 5405766"/>
              <a:gd name="connsiteX750" fmla="*/ 5121719 w 5453921"/>
              <a:gd name="connsiteY750" fmla="*/ 1558206 h 5405766"/>
              <a:gd name="connsiteX751" fmla="*/ 5116484 w 5453921"/>
              <a:gd name="connsiteY751" fmla="*/ 1561380 h 5405766"/>
              <a:gd name="connsiteX752" fmla="*/ 5068789 w 5453921"/>
              <a:gd name="connsiteY752" fmla="*/ 1567728 h 5405766"/>
              <a:gd name="connsiteX753" fmla="*/ 5060064 w 5453921"/>
              <a:gd name="connsiteY753" fmla="*/ 1547531 h 5405766"/>
              <a:gd name="connsiteX754" fmla="*/ 5061227 w 5453921"/>
              <a:gd name="connsiteY754" fmla="*/ 1536857 h 5405766"/>
              <a:gd name="connsiteX755" fmla="*/ 5075769 w 5453921"/>
              <a:gd name="connsiteY755" fmla="*/ 1535703 h 5405766"/>
              <a:gd name="connsiteX756" fmla="*/ 5080713 w 5453921"/>
              <a:gd name="connsiteY756" fmla="*/ 1531087 h 5405766"/>
              <a:gd name="connsiteX757" fmla="*/ 5094659 w 5453921"/>
              <a:gd name="connsiteY757" fmla="*/ 1521390 h 5405766"/>
              <a:gd name="connsiteX758" fmla="*/ 726319 w 5453921"/>
              <a:gd name="connsiteY758" fmla="*/ 1512935 h 5405766"/>
              <a:gd name="connsiteX759" fmla="*/ 747975 w 5453921"/>
              <a:gd name="connsiteY759" fmla="*/ 1524334 h 5405766"/>
              <a:gd name="connsiteX760" fmla="*/ 722900 w 5453921"/>
              <a:gd name="connsiteY760" fmla="*/ 1518638 h 5405766"/>
              <a:gd name="connsiteX761" fmla="*/ 726319 w 5453921"/>
              <a:gd name="connsiteY761" fmla="*/ 1512935 h 5405766"/>
              <a:gd name="connsiteX762" fmla="*/ 746836 w 5453921"/>
              <a:gd name="connsiteY762" fmla="*/ 1495525 h 5405766"/>
              <a:gd name="connsiteX763" fmla="*/ 758233 w 5453921"/>
              <a:gd name="connsiteY763" fmla="*/ 1496839 h 5405766"/>
              <a:gd name="connsiteX764" fmla="*/ 740567 w 5453921"/>
              <a:gd name="connsiteY764" fmla="*/ 1504346 h 5405766"/>
              <a:gd name="connsiteX765" fmla="*/ 746836 w 5453921"/>
              <a:gd name="connsiteY765" fmla="*/ 1495525 h 5405766"/>
              <a:gd name="connsiteX766" fmla="*/ 4951469 w 5453921"/>
              <a:gd name="connsiteY766" fmla="*/ 1481274 h 5405766"/>
              <a:gd name="connsiteX767" fmla="*/ 4960028 w 5453921"/>
              <a:gd name="connsiteY767" fmla="*/ 1485091 h 5405766"/>
              <a:gd name="connsiteX768" fmla="*/ 4984314 w 5453921"/>
              <a:gd name="connsiteY768" fmla="*/ 1485091 h 5405766"/>
              <a:gd name="connsiteX769" fmla="*/ 4984607 w 5453921"/>
              <a:gd name="connsiteY769" fmla="*/ 1489618 h 5405766"/>
              <a:gd name="connsiteX770" fmla="*/ 4960028 w 5453921"/>
              <a:gd name="connsiteY770" fmla="*/ 1489618 h 5405766"/>
              <a:gd name="connsiteX771" fmla="*/ 4943057 w 5453921"/>
              <a:gd name="connsiteY771" fmla="*/ 1487357 h 5405766"/>
              <a:gd name="connsiteX772" fmla="*/ 4942472 w 5453921"/>
              <a:gd name="connsiteY772" fmla="*/ 1481701 h 5405766"/>
              <a:gd name="connsiteX773" fmla="*/ 4951469 w 5453921"/>
              <a:gd name="connsiteY773" fmla="*/ 1481274 h 5405766"/>
              <a:gd name="connsiteX774" fmla="*/ 5306101 w 5453921"/>
              <a:gd name="connsiteY774" fmla="*/ 1466238 h 5405766"/>
              <a:gd name="connsiteX775" fmla="*/ 5311591 w 5453921"/>
              <a:gd name="connsiteY775" fmla="*/ 1472227 h 5405766"/>
              <a:gd name="connsiteX776" fmla="*/ 5295409 w 5453921"/>
              <a:gd name="connsiteY776" fmla="*/ 1479704 h 5405766"/>
              <a:gd name="connsiteX777" fmla="*/ 5291653 w 5453921"/>
              <a:gd name="connsiteY777" fmla="*/ 1475220 h 5405766"/>
              <a:gd name="connsiteX778" fmla="*/ 5306101 w 5453921"/>
              <a:gd name="connsiteY778" fmla="*/ 1466238 h 5405766"/>
              <a:gd name="connsiteX779" fmla="*/ 5152877 w 5453921"/>
              <a:gd name="connsiteY779" fmla="*/ 1451866 h 5405766"/>
              <a:gd name="connsiteX780" fmla="*/ 5176943 w 5453921"/>
              <a:gd name="connsiteY780" fmla="*/ 1462898 h 5405766"/>
              <a:gd name="connsiteX781" fmla="*/ 5152877 w 5453921"/>
              <a:gd name="connsiteY781" fmla="*/ 1451866 h 5405766"/>
              <a:gd name="connsiteX782" fmla="*/ 4858109 w 5453921"/>
              <a:gd name="connsiteY782" fmla="*/ 1450363 h 5405766"/>
              <a:gd name="connsiteX783" fmla="*/ 4864615 w 5453921"/>
              <a:gd name="connsiteY783" fmla="*/ 1453033 h 5405766"/>
              <a:gd name="connsiteX784" fmla="*/ 4882441 w 5453921"/>
              <a:gd name="connsiteY784" fmla="*/ 1454519 h 5405766"/>
              <a:gd name="connsiteX785" fmla="*/ 4899981 w 5453921"/>
              <a:gd name="connsiteY785" fmla="*/ 1475613 h 5405766"/>
              <a:gd name="connsiteX786" fmla="*/ 4861739 w 5453921"/>
              <a:gd name="connsiteY786" fmla="*/ 1465512 h 5405766"/>
              <a:gd name="connsiteX787" fmla="*/ 4853975 w 5453921"/>
              <a:gd name="connsiteY787" fmla="*/ 1455708 h 5405766"/>
              <a:gd name="connsiteX788" fmla="*/ 4858109 w 5453921"/>
              <a:gd name="connsiteY788" fmla="*/ 1450363 h 5405766"/>
              <a:gd name="connsiteX789" fmla="*/ 5327535 w 5453921"/>
              <a:gd name="connsiteY789" fmla="*/ 1429148 h 5405766"/>
              <a:gd name="connsiteX790" fmla="*/ 5335812 w 5453921"/>
              <a:gd name="connsiteY790" fmla="*/ 1432897 h 5405766"/>
              <a:gd name="connsiteX791" fmla="*/ 5341035 w 5453921"/>
              <a:gd name="connsiteY791" fmla="*/ 1439852 h 5405766"/>
              <a:gd name="connsiteX792" fmla="*/ 5332041 w 5453921"/>
              <a:gd name="connsiteY792" fmla="*/ 1448840 h 5405766"/>
              <a:gd name="connsiteX793" fmla="*/ 5317823 w 5453921"/>
              <a:gd name="connsiteY793" fmla="*/ 1445942 h 5405766"/>
              <a:gd name="connsiteX794" fmla="*/ 5311440 w 5453921"/>
              <a:gd name="connsiteY794" fmla="*/ 1456089 h 5405766"/>
              <a:gd name="connsiteX795" fmla="*/ 5305057 w 5453921"/>
              <a:gd name="connsiteY795" fmla="*/ 1453480 h 5405766"/>
              <a:gd name="connsiteX796" fmla="*/ 5312600 w 5453921"/>
              <a:gd name="connsiteY796" fmla="*/ 1441013 h 5405766"/>
              <a:gd name="connsiteX797" fmla="*/ 5327535 w 5453921"/>
              <a:gd name="connsiteY797" fmla="*/ 1429148 h 5405766"/>
              <a:gd name="connsiteX798" fmla="*/ 705804 w 5453921"/>
              <a:gd name="connsiteY798" fmla="*/ 1423704 h 5405766"/>
              <a:gd name="connsiteX799" fmla="*/ 718478 w 5453921"/>
              <a:gd name="connsiteY799" fmla="*/ 1426419 h 5405766"/>
              <a:gd name="connsiteX800" fmla="*/ 697851 w 5453921"/>
              <a:gd name="connsiteY800" fmla="*/ 1429894 h 5405766"/>
              <a:gd name="connsiteX801" fmla="*/ 685940 w 5453921"/>
              <a:gd name="connsiteY801" fmla="*/ 1434237 h 5405766"/>
              <a:gd name="connsiteX802" fmla="*/ 684197 w 5453921"/>
              <a:gd name="connsiteY802" fmla="*/ 1426707 h 5405766"/>
              <a:gd name="connsiteX803" fmla="*/ 692912 w 5453921"/>
              <a:gd name="connsiteY803" fmla="*/ 1426419 h 5405766"/>
              <a:gd name="connsiteX804" fmla="*/ 705804 w 5453921"/>
              <a:gd name="connsiteY804" fmla="*/ 1423704 h 5405766"/>
              <a:gd name="connsiteX805" fmla="*/ 597640 w 5453921"/>
              <a:gd name="connsiteY805" fmla="*/ 1380746 h 5405766"/>
              <a:gd name="connsiteX806" fmla="*/ 599330 w 5453921"/>
              <a:gd name="connsiteY806" fmla="*/ 1387788 h 5405766"/>
              <a:gd name="connsiteX807" fmla="*/ 596685 w 5453921"/>
              <a:gd name="connsiteY807" fmla="*/ 1393536 h 5405766"/>
              <a:gd name="connsiteX808" fmla="*/ 591983 w 5453921"/>
              <a:gd name="connsiteY808" fmla="*/ 1381465 h 5405766"/>
              <a:gd name="connsiteX809" fmla="*/ 597640 w 5453921"/>
              <a:gd name="connsiteY809" fmla="*/ 1380746 h 5405766"/>
              <a:gd name="connsiteX810" fmla="*/ 5233927 w 5453921"/>
              <a:gd name="connsiteY810" fmla="*/ 1378441 h 5405766"/>
              <a:gd name="connsiteX811" fmla="*/ 5241766 w 5453921"/>
              <a:gd name="connsiteY811" fmla="*/ 1388603 h 5405766"/>
              <a:gd name="connsiteX812" fmla="*/ 5238282 w 5453921"/>
              <a:gd name="connsiteY812" fmla="*/ 1393538 h 5405766"/>
              <a:gd name="connsiteX813" fmla="*/ 5228701 w 5453921"/>
              <a:gd name="connsiteY813" fmla="*/ 1384248 h 5405766"/>
              <a:gd name="connsiteX814" fmla="*/ 5233927 w 5453921"/>
              <a:gd name="connsiteY814" fmla="*/ 1378441 h 5405766"/>
              <a:gd name="connsiteX815" fmla="*/ 5383045 w 5453921"/>
              <a:gd name="connsiteY815" fmla="*/ 1364330 h 5405766"/>
              <a:gd name="connsiteX816" fmla="*/ 5383115 w 5453921"/>
              <a:gd name="connsiteY816" fmla="*/ 1364513 h 5405766"/>
              <a:gd name="connsiteX817" fmla="*/ 5383867 w 5453921"/>
              <a:gd name="connsiteY817" fmla="*/ 1364428 h 5405766"/>
              <a:gd name="connsiteX818" fmla="*/ 5377902 w 5453921"/>
              <a:gd name="connsiteY818" fmla="*/ 1379520 h 5405766"/>
              <a:gd name="connsiteX819" fmla="*/ 5363290 w 5453921"/>
              <a:gd name="connsiteY819" fmla="*/ 1396091 h 5405766"/>
              <a:gd name="connsiteX820" fmla="*/ 5373131 w 5453921"/>
              <a:gd name="connsiteY820" fmla="*/ 1373898 h 5405766"/>
              <a:gd name="connsiteX821" fmla="*/ 5375479 w 5453921"/>
              <a:gd name="connsiteY821" fmla="*/ 1365391 h 5405766"/>
              <a:gd name="connsiteX822" fmla="*/ 5382697 w 5453921"/>
              <a:gd name="connsiteY822" fmla="*/ 1364562 h 5405766"/>
              <a:gd name="connsiteX823" fmla="*/ 699010 w 5453921"/>
              <a:gd name="connsiteY823" fmla="*/ 1360493 h 5405766"/>
              <a:gd name="connsiteX824" fmla="*/ 722323 w 5453921"/>
              <a:gd name="connsiteY824" fmla="*/ 1366800 h 5405766"/>
              <a:gd name="connsiteX825" fmla="*/ 702216 w 5453921"/>
              <a:gd name="connsiteY825" fmla="*/ 1377405 h 5405766"/>
              <a:gd name="connsiteX826" fmla="*/ 699010 w 5453921"/>
              <a:gd name="connsiteY826" fmla="*/ 1360493 h 5405766"/>
              <a:gd name="connsiteX827" fmla="*/ 697336 w 5453921"/>
              <a:gd name="connsiteY827" fmla="*/ 1359211 h 5405766"/>
              <a:gd name="connsiteX828" fmla="*/ 697703 w 5453921"/>
              <a:gd name="connsiteY828" fmla="*/ 1359211 h 5405766"/>
              <a:gd name="connsiteX829" fmla="*/ 699168 w 5453921"/>
              <a:gd name="connsiteY829" fmla="*/ 1360174 h 5405766"/>
              <a:gd name="connsiteX830" fmla="*/ 696969 w 5453921"/>
              <a:gd name="connsiteY830" fmla="*/ 1359853 h 5405766"/>
              <a:gd name="connsiteX831" fmla="*/ 697336 w 5453921"/>
              <a:gd name="connsiteY831" fmla="*/ 1359211 h 5405766"/>
              <a:gd name="connsiteX832" fmla="*/ 5393775 w 5453921"/>
              <a:gd name="connsiteY832" fmla="*/ 1348941 h 5405766"/>
              <a:gd name="connsiteX833" fmla="*/ 5383615 w 5453921"/>
              <a:gd name="connsiteY833" fmla="*/ 1364038 h 5405766"/>
              <a:gd name="connsiteX834" fmla="*/ 5393775 w 5453921"/>
              <a:gd name="connsiteY834" fmla="*/ 1348941 h 5405766"/>
              <a:gd name="connsiteX835" fmla="*/ 687281 w 5453921"/>
              <a:gd name="connsiteY835" fmla="*/ 1342833 h 5405766"/>
              <a:gd name="connsiteX836" fmla="*/ 697254 w 5453921"/>
              <a:gd name="connsiteY836" fmla="*/ 1358918 h 5405766"/>
              <a:gd name="connsiteX837" fmla="*/ 679017 w 5453921"/>
              <a:gd name="connsiteY837" fmla="*/ 1351021 h 5405766"/>
              <a:gd name="connsiteX838" fmla="*/ 687281 w 5453921"/>
              <a:gd name="connsiteY838" fmla="*/ 1342833 h 5405766"/>
              <a:gd name="connsiteX839" fmla="*/ 658501 w 5453921"/>
              <a:gd name="connsiteY839" fmla="*/ 1311129 h 5405766"/>
              <a:gd name="connsiteX840" fmla="*/ 677453 w 5453921"/>
              <a:gd name="connsiteY840" fmla="*/ 1316395 h 5405766"/>
              <a:gd name="connsiteX841" fmla="*/ 675190 w 5453921"/>
              <a:gd name="connsiteY841" fmla="*/ 1320198 h 5405766"/>
              <a:gd name="connsiteX842" fmla="*/ 658501 w 5453921"/>
              <a:gd name="connsiteY842" fmla="*/ 1311129 h 5405766"/>
              <a:gd name="connsiteX843" fmla="*/ 5344691 w 5453921"/>
              <a:gd name="connsiteY843" fmla="*/ 1064274 h 5405766"/>
              <a:gd name="connsiteX844" fmla="*/ 5348613 w 5453921"/>
              <a:gd name="connsiteY844" fmla="*/ 1079102 h 5405766"/>
              <a:gd name="connsiteX845" fmla="*/ 5344389 w 5453921"/>
              <a:gd name="connsiteY845" fmla="*/ 1077983 h 5405766"/>
              <a:gd name="connsiteX846" fmla="*/ 5344691 w 5453921"/>
              <a:gd name="connsiteY846" fmla="*/ 1064274 h 5405766"/>
              <a:gd name="connsiteX847" fmla="*/ 903633 w 5453921"/>
              <a:gd name="connsiteY847" fmla="*/ 1061720 h 5405766"/>
              <a:gd name="connsiteX848" fmla="*/ 910132 w 5453921"/>
              <a:gd name="connsiteY848" fmla="*/ 1069564 h 5405766"/>
              <a:gd name="connsiteX849" fmla="*/ 904199 w 5453921"/>
              <a:gd name="connsiteY849" fmla="*/ 1075900 h 5405766"/>
              <a:gd name="connsiteX850" fmla="*/ 896005 w 5453921"/>
              <a:gd name="connsiteY850" fmla="*/ 1069262 h 5405766"/>
              <a:gd name="connsiteX851" fmla="*/ 903633 w 5453921"/>
              <a:gd name="connsiteY851" fmla="*/ 1061720 h 5405766"/>
              <a:gd name="connsiteX852" fmla="*/ 741416 w 5453921"/>
              <a:gd name="connsiteY852" fmla="*/ 1045347 h 5405766"/>
              <a:gd name="connsiteX853" fmla="*/ 751530 w 5453921"/>
              <a:gd name="connsiteY853" fmla="*/ 1056639 h 5405766"/>
              <a:gd name="connsiteX854" fmla="*/ 740838 w 5453921"/>
              <a:gd name="connsiteY854" fmla="*/ 1061850 h 5405766"/>
              <a:gd name="connsiteX855" fmla="*/ 733036 w 5453921"/>
              <a:gd name="connsiteY855" fmla="*/ 1055481 h 5405766"/>
              <a:gd name="connsiteX856" fmla="*/ 741416 w 5453921"/>
              <a:gd name="connsiteY856" fmla="*/ 1045347 h 5405766"/>
              <a:gd name="connsiteX857" fmla="*/ 831921 w 5453921"/>
              <a:gd name="connsiteY857" fmla="*/ 933482 h 5405766"/>
              <a:gd name="connsiteX858" fmla="*/ 833610 w 5453921"/>
              <a:gd name="connsiteY858" fmla="*/ 940684 h 5405766"/>
              <a:gd name="connsiteX859" fmla="*/ 828262 w 5453921"/>
              <a:gd name="connsiteY859" fmla="*/ 946987 h 5405766"/>
              <a:gd name="connsiteX860" fmla="*/ 824603 w 5453921"/>
              <a:gd name="connsiteY860" fmla="*/ 942785 h 5405766"/>
              <a:gd name="connsiteX861" fmla="*/ 831921 w 5453921"/>
              <a:gd name="connsiteY861" fmla="*/ 933482 h 5405766"/>
              <a:gd name="connsiteX862" fmla="*/ 802116 w 5453921"/>
              <a:gd name="connsiteY862" fmla="*/ 886047 h 5405766"/>
              <a:gd name="connsiteX863" fmla="*/ 802757 w 5453921"/>
              <a:gd name="connsiteY863" fmla="*/ 886559 h 5405766"/>
              <a:gd name="connsiteX864" fmla="*/ 803078 w 5453921"/>
              <a:gd name="connsiteY864" fmla="*/ 886815 h 5405766"/>
              <a:gd name="connsiteX865" fmla="*/ 802116 w 5453921"/>
              <a:gd name="connsiteY865" fmla="*/ 887072 h 5405766"/>
              <a:gd name="connsiteX866" fmla="*/ 802116 w 5453921"/>
              <a:gd name="connsiteY866" fmla="*/ 886047 h 5405766"/>
              <a:gd name="connsiteX867" fmla="*/ 784490 w 5453921"/>
              <a:gd name="connsiteY867" fmla="*/ 866812 h 5405766"/>
              <a:gd name="connsiteX868" fmla="*/ 801538 w 5453921"/>
              <a:gd name="connsiteY868" fmla="*/ 887040 h 5405766"/>
              <a:gd name="connsiteX869" fmla="*/ 784490 w 5453921"/>
              <a:gd name="connsiteY869" fmla="*/ 866812 h 5405766"/>
              <a:gd name="connsiteX870" fmla="*/ 794422 w 5453921"/>
              <a:gd name="connsiteY870" fmla="*/ 853982 h 5405766"/>
              <a:gd name="connsiteX871" fmla="*/ 801664 w 5453921"/>
              <a:gd name="connsiteY871" fmla="*/ 861960 h 5405766"/>
              <a:gd name="connsiteX872" fmla="*/ 796836 w 5453921"/>
              <a:gd name="connsiteY872" fmla="*/ 866520 h 5405766"/>
              <a:gd name="connsiteX873" fmla="*/ 789293 w 5453921"/>
              <a:gd name="connsiteY873" fmla="*/ 858541 h 5405766"/>
              <a:gd name="connsiteX874" fmla="*/ 794422 w 5453921"/>
              <a:gd name="connsiteY874" fmla="*/ 853982 h 5405766"/>
              <a:gd name="connsiteX875" fmla="*/ 758927 w 5453921"/>
              <a:gd name="connsiteY875" fmla="*/ 842451 h 5405766"/>
              <a:gd name="connsiteX876" fmla="*/ 776173 w 5453921"/>
              <a:gd name="connsiteY876" fmla="*/ 862683 h 5405766"/>
              <a:gd name="connsiteX877" fmla="*/ 758927 w 5453921"/>
              <a:gd name="connsiteY877" fmla="*/ 842451 h 5405766"/>
              <a:gd name="connsiteX878" fmla="*/ 463862 w 5453921"/>
              <a:gd name="connsiteY878" fmla="*/ 827358 h 5405766"/>
              <a:gd name="connsiteX879" fmla="*/ 472282 w 5453921"/>
              <a:gd name="connsiteY879" fmla="*/ 834075 h 5405766"/>
              <a:gd name="connsiteX880" fmla="*/ 463862 w 5453921"/>
              <a:gd name="connsiteY880" fmla="*/ 839570 h 5405766"/>
              <a:gd name="connsiteX881" fmla="*/ 457184 w 5453921"/>
              <a:gd name="connsiteY881" fmla="*/ 833770 h 5405766"/>
              <a:gd name="connsiteX882" fmla="*/ 463862 w 5453921"/>
              <a:gd name="connsiteY882" fmla="*/ 827358 h 5405766"/>
              <a:gd name="connsiteX883" fmla="*/ 5325273 w 5453921"/>
              <a:gd name="connsiteY883" fmla="*/ 821257 h 5405766"/>
              <a:gd name="connsiteX884" fmla="*/ 5336955 w 5453921"/>
              <a:gd name="connsiteY884" fmla="*/ 829320 h 5405766"/>
              <a:gd name="connsiteX885" fmla="*/ 5322708 w 5453921"/>
              <a:gd name="connsiteY885" fmla="*/ 839772 h 5405766"/>
              <a:gd name="connsiteX886" fmla="*/ 5309315 w 5453921"/>
              <a:gd name="connsiteY886" fmla="*/ 830515 h 5405766"/>
              <a:gd name="connsiteX887" fmla="*/ 5325273 w 5453921"/>
              <a:gd name="connsiteY887" fmla="*/ 821257 h 5405766"/>
              <a:gd name="connsiteX888" fmla="*/ 785141 w 5453921"/>
              <a:gd name="connsiteY888" fmla="*/ 697363 h 5405766"/>
              <a:gd name="connsiteX889" fmla="*/ 789002 w 5453921"/>
              <a:gd name="connsiteY889" fmla="*/ 701539 h 5405766"/>
              <a:gd name="connsiteX890" fmla="*/ 780550 w 5453921"/>
              <a:gd name="connsiteY890" fmla="*/ 702731 h 5405766"/>
              <a:gd name="connsiteX891" fmla="*/ 776470 w 5453921"/>
              <a:gd name="connsiteY891" fmla="*/ 697661 h 5405766"/>
              <a:gd name="connsiteX892" fmla="*/ 785141 w 5453921"/>
              <a:gd name="connsiteY892" fmla="*/ 697363 h 5405766"/>
              <a:gd name="connsiteX893" fmla="*/ 5029779 w 5453921"/>
              <a:gd name="connsiteY893" fmla="*/ 665555 h 5405766"/>
              <a:gd name="connsiteX894" fmla="*/ 5050002 w 5453921"/>
              <a:gd name="connsiteY894" fmla="*/ 671990 h 5405766"/>
              <a:gd name="connsiteX895" fmla="*/ 5029779 w 5453921"/>
              <a:gd name="connsiteY895" fmla="*/ 665555 h 5405766"/>
              <a:gd name="connsiteX896" fmla="*/ 2153634 w 5453921"/>
              <a:gd name="connsiteY896" fmla="*/ 579871 h 5405766"/>
              <a:gd name="connsiteX897" fmla="*/ 2158194 w 5453921"/>
              <a:gd name="connsiteY897" fmla="*/ 586839 h 5405766"/>
              <a:gd name="connsiteX898" fmla="*/ 2154205 w 5453921"/>
              <a:gd name="connsiteY898" fmla="*/ 594096 h 5405766"/>
              <a:gd name="connsiteX899" fmla="*/ 2148505 w 5453921"/>
              <a:gd name="connsiteY899" fmla="*/ 586259 h 5405766"/>
              <a:gd name="connsiteX900" fmla="*/ 2153634 w 5453921"/>
              <a:gd name="connsiteY900" fmla="*/ 579871 h 5405766"/>
              <a:gd name="connsiteX901" fmla="*/ 2163272 w 5453921"/>
              <a:gd name="connsiteY901" fmla="*/ 556799 h 5405766"/>
              <a:gd name="connsiteX902" fmla="*/ 2171290 w 5453921"/>
              <a:gd name="connsiteY902" fmla="*/ 565334 h 5405766"/>
              <a:gd name="connsiteX903" fmla="*/ 2146643 w 5453921"/>
              <a:gd name="connsiteY903" fmla="*/ 573868 h 5405766"/>
              <a:gd name="connsiteX904" fmla="*/ 2143971 w 5453921"/>
              <a:gd name="connsiteY904" fmla="*/ 567982 h 5405766"/>
              <a:gd name="connsiteX905" fmla="*/ 2163272 w 5453921"/>
              <a:gd name="connsiteY905" fmla="*/ 556799 h 5405766"/>
              <a:gd name="connsiteX906" fmla="*/ 985256 w 5453921"/>
              <a:gd name="connsiteY906" fmla="*/ 537567 h 5405766"/>
              <a:gd name="connsiteX907" fmla="*/ 998807 w 5453921"/>
              <a:gd name="connsiteY907" fmla="*/ 555618 h 5405766"/>
              <a:gd name="connsiteX908" fmla="*/ 991737 w 5453921"/>
              <a:gd name="connsiteY908" fmla="*/ 563904 h 5405766"/>
              <a:gd name="connsiteX909" fmla="*/ 980543 w 5453921"/>
              <a:gd name="connsiteY909" fmla="*/ 546741 h 5405766"/>
              <a:gd name="connsiteX910" fmla="*/ 985256 w 5453921"/>
              <a:gd name="connsiteY910" fmla="*/ 537567 h 5405766"/>
              <a:gd name="connsiteX911" fmla="*/ 982834 w 5453921"/>
              <a:gd name="connsiteY911" fmla="*/ 509061 h 5405766"/>
              <a:gd name="connsiteX912" fmla="*/ 991610 w 5453921"/>
              <a:gd name="connsiteY912" fmla="*/ 533129 h 5405766"/>
              <a:gd name="connsiteX913" fmla="*/ 982834 w 5453921"/>
              <a:gd name="connsiteY913" fmla="*/ 509061 h 5405766"/>
              <a:gd name="connsiteX914" fmla="*/ 4830115 w 5453921"/>
              <a:gd name="connsiteY914" fmla="*/ 507789 h 5405766"/>
              <a:gd name="connsiteX915" fmla="*/ 4847407 w 5453921"/>
              <a:gd name="connsiteY915" fmla="*/ 512631 h 5405766"/>
              <a:gd name="connsiteX916" fmla="*/ 4815639 w 5453921"/>
              <a:gd name="connsiteY916" fmla="*/ 512631 h 5405766"/>
              <a:gd name="connsiteX917" fmla="*/ 4830115 w 5453921"/>
              <a:gd name="connsiteY917" fmla="*/ 507789 h 5405766"/>
              <a:gd name="connsiteX918" fmla="*/ 2196195 w 5453921"/>
              <a:gd name="connsiteY918" fmla="*/ 496754 h 5405766"/>
              <a:gd name="connsiteX919" fmla="*/ 2199737 w 5453921"/>
              <a:gd name="connsiteY919" fmla="*/ 496931 h 5405766"/>
              <a:gd name="connsiteX920" fmla="*/ 2205701 w 5453921"/>
              <a:gd name="connsiteY920" fmla="*/ 511339 h 5405766"/>
              <a:gd name="connsiteX921" fmla="*/ 2194667 w 5453921"/>
              <a:gd name="connsiteY921" fmla="*/ 499756 h 5405766"/>
              <a:gd name="connsiteX922" fmla="*/ 2196195 w 5453921"/>
              <a:gd name="connsiteY922" fmla="*/ 496754 h 5405766"/>
              <a:gd name="connsiteX923" fmla="*/ 2196561 w 5453921"/>
              <a:gd name="connsiteY923" fmla="*/ 477140 h 5405766"/>
              <a:gd name="connsiteX924" fmla="*/ 2201750 w 5453921"/>
              <a:gd name="connsiteY924" fmla="*/ 484548 h 5405766"/>
              <a:gd name="connsiteX925" fmla="*/ 2197782 w 5453921"/>
              <a:gd name="connsiteY925" fmla="*/ 488253 h 5405766"/>
              <a:gd name="connsiteX926" fmla="*/ 2190149 w 5453921"/>
              <a:gd name="connsiteY926" fmla="*/ 482554 h 5405766"/>
              <a:gd name="connsiteX927" fmla="*/ 2196561 w 5453921"/>
              <a:gd name="connsiteY927" fmla="*/ 477140 h 5405766"/>
              <a:gd name="connsiteX928" fmla="*/ 1699031 w 5453921"/>
              <a:gd name="connsiteY928" fmla="*/ 450639 h 5405766"/>
              <a:gd name="connsiteX929" fmla="*/ 1716083 w 5453921"/>
              <a:gd name="connsiteY929" fmla="*/ 455745 h 5405766"/>
              <a:gd name="connsiteX930" fmla="*/ 1681757 w 5453921"/>
              <a:gd name="connsiteY930" fmla="*/ 454347 h 5405766"/>
              <a:gd name="connsiteX931" fmla="*/ 1699031 w 5453921"/>
              <a:gd name="connsiteY931" fmla="*/ 450639 h 5405766"/>
              <a:gd name="connsiteX932" fmla="*/ 2025407 w 5453921"/>
              <a:gd name="connsiteY932" fmla="*/ 439818 h 5405766"/>
              <a:gd name="connsiteX933" fmla="*/ 2066146 w 5453921"/>
              <a:gd name="connsiteY933" fmla="*/ 452842 h 5405766"/>
              <a:gd name="connsiteX934" fmla="*/ 2025407 w 5453921"/>
              <a:gd name="connsiteY934" fmla="*/ 439818 h 5405766"/>
              <a:gd name="connsiteX935" fmla="*/ 1685309 w 5453921"/>
              <a:gd name="connsiteY935" fmla="*/ 424054 h 5405766"/>
              <a:gd name="connsiteX936" fmla="*/ 1666370 w 5453921"/>
              <a:gd name="connsiteY936" fmla="*/ 432297 h 5405766"/>
              <a:gd name="connsiteX937" fmla="*/ 1685309 w 5453921"/>
              <a:gd name="connsiteY937" fmla="*/ 424054 h 5405766"/>
              <a:gd name="connsiteX938" fmla="*/ 1651128 w 5453921"/>
              <a:gd name="connsiteY938" fmla="*/ 422462 h 5405766"/>
              <a:gd name="connsiteX939" fmla="*/ 1657805 w 5453921"/>
              <a:gd name="connsiteY939" fmla="*/ 426410 h 5405766"/>
              <a:gd name="connsiteX940" fmla="*/ 1651999 w 5453921"/>
              <a:gd name="connsiteY940" fmla="*/ 432484 h 5405766"/>
              <a:gd name="connsiteX941" fmla="*/ 1643580 w 5453921"/>
              <a:gd name="connsiteY941" fmla="*/ 425196 h 5405766"/>
              <a:gd name="connsiteX942" fmla="*/ 1651128 w 5453921"/>
              <a:gd name="connsiteY942" fmla="*/ 422462 h 5405766"/>
              <a:gd name="connsiteX943" fmla="*/ 2778273 w 5453921"/>
              <a:gd name="connsiteY943" fmla="*/ 395708 h 5405766"/>
              <a:gd name="connsiteX944" fmla="*/ 2784232 w 5453921"/>
              <a:gd name="connsiteY944" fmla="*/ 401365 h 5405766"/>
              <a:gd name="connsiteX945" fmla="*/ 2770409 w 5453921"/>
              <a:gd name="connsiteY945" fmla="*/ 397544 h 5405766"/>
              <a:gd name="connsiteX946" fmla="*/ 2778273 w 5453921"/>
              <a:gd name="connsiteY946" fmla="*/ 395708 h 5405766"/>
              <a:gd name="connsiteX947" fmla="*/ 2731288 w 5453921"/>
              <a:gd name="connsiteY947" fmla="*/ 393443 h 5405766"/>
              <a:gd name="connsiteX948" fmla="*/ 2734569 w 5453921"/>
              <a:gd name="connsiteY948" fmla="*/ 393477 h 5405766"/>
              <a:gd name="connsiteX949" fmla="*/ 2740628 w 5453921"/>
              <a:gd name="connsiteY949" fmla="*/ 398495 h 5405766"/>
              <a:gd name="connsiteX950" fmla="*/ 2736878 w 5453921"/>
              <a:gd name="connsiteY950" fmla="*/ 402955 h 5405766"/>
              <a:gd name="connsiteX951" fmla="*/ 2730819 w 5453921"/>
              <a:gd name="connsiteY951" fmla="*/ 396543 h 5405766"/>
              <a:gd name="connsiteX952" fmla="*/ 2731288 w 5453921"/>
              <a:gd name="connsiteY952" fmla="*/ 393443 h 5405766"/>
              <a:gd name="connsiteX953" fmla="*/ 4643813 w 5453921"/>
              <a:gd name="connsiteY953" fmla="*/ 392375 h 5405766"/>
              <a:gd name="connsiteX954" fmla="*/ 4673021 w 5453921"/>
              <a:gd name="connsiteY954" fmla="*/ 410529 h 5405766"/>
              <a:gd name="connsiteX955" fmla="*/ 4643813 w 5453921"/>
              <a:gd name="connsiteY955" fmla="*/ 392375 h 5405766"/>
              <a:gd name="connsiteX956" fmla="*/ 1739173 w 5453921"/>
              <a:gd name="connsiteY956" fmla="*/ 370566 h 5405766"/>
              <a:gd name="connsiteX957" fmla="*/ 1720225 w 5453921"/>
              <a:gd name="connsiteY957" fmla="*/ 388228 h 5405766"/>
              <a:gd name="connsiteX958" fmla="*/ 1739173 w 5453921"/>
              <a:gd name="connsiteY958" fmla="*/ 370566 h 5405766"/>
              <a:gd name="connsiteX959" fmla="*/ 3895044 w 5453921"/>
              <a:gd name="connsiteY959" fmla="*/ 346202 h 5405766"/>
              <a:gd name="connsiteX960" fmla="*/ 3901089 w 5453921"/>
              <a:gd name="connsiteY960" fmla="*/ 349846 h 5405766"/>
              <a:gd name="connsiteX961" fmla="*/ 3893604 w 5453921"/>
              <a:gd name="connsiteY961" fmla="*/ 357438 h 5405766"/>
              <a:gd name="connsiteX962" fmla="*/ 3887271 w 5453921"/>
              <a:gd name="connsiteY962" fmla="*/ 355312 h 5405766"/>
              <a:gd name="connsiteX963" fmla="*/ 3895044 w 5453921"/>
              <a:gd name="connsiteY963" fmla="*/ 346202 h 5405766"/>
              <a:gd name="connsiteX964" fmla="*/ 3353637 w 5453921"/>
              <a:gd name="connsiteY964" fmla="*/ 333002 h 5405766"/>
              <a:gd name="connsiteX965" fmla="*/ 3371606 w 5453921"/>
              <a:gd name="connsiteY965" fmla="*/ 342577 h 5405766"/>
              <a:gd name="connsiteX966" fmla="*/ 3361885 w 5453921"/>
              <a:gd name="connsiteY966" fmla="*/ 349757 h 5405766"/>
              <a:gd name="connsiteX967" fmla="*/ 3353637 w 5453921"/>
              <a:gd name="connsiteY967" fmla="*/ 333002 h 5405766"/>
              <a:gd name="connsiteX968" fmla="*/ 3959770 w 5453921"/>
              <a:gd name="connsiteY968" fmla="*/ 291985 h 5405766"/>
              <a:gd name="connsiteX969" fmla="*/ 3974178 w 5453921"/>
              <a:gd name="connsiteY969" fmla="*/ 293593 h 5405766"/>
              <a:gd name="connsiteX970" fmla="*/ 3948820 w 5453921"/>
              <a:gd name="connsiteY970" fmla="*/ 299578 h 5405766"/>
              <a:gd name="connsiteX971" fmla="*/ 3959770 w 5453921"/>
              <a:gd name="connsiteY971" fmla="*/ 291985 h 5405766"/>
              <a:gd name="connsiteX972" fmla="*/ 4000496 w 5453921"/>
              <a:gd name="connsiteY972" fmla="*/ 288417 h 5405766"/>
              <a:gd name="connsiteX973" fmla="*/ 4015210 w 5453921"/>
              <a:gd name="connsiteY973" fmla="*/ 300311 h 5405766"/>
              <a:gd name="connsiteX974" fmla="*/ 4006555 w 5453921"/>
              <a:gd name="connsiteY974" fmla="*/ 307447 h 5405766"/>
              <a:gd name="connsiteX975" fmla="*/ 3993283 w 5453921"/>
              <a:gd name="connsiteY975" fmla="*/ 298824 h 5405766"/>
              <a:gd name="connsiteX976" fmla="*/ 4000496 w 5453921"/>
              <a:gd name="connsiteY976" fmla="*/ 288417 h 5405766"/>
              <a:gd name="connsiteX977" fmla="*/ 4501481 w 5453921"/>
              <a:gd name="connsiteY977" fmla="*/ 278288 h 5405766"/>
              <a:gd name="connsiteX978" fmla="*/ 4518854 w 5453921"/>
              <a:gd name="connsiteY978" fmla="*/ 285527 h 5405766"/>
              <a:gd name="connsiteX979" fmla="*/ 4514221 w 5453921"/>
              <a:gd name="connsiteY979" fmla="*/ 290159 h 5405766"/>
              <a:gd name="connsiteX980" fmla="*/ 4501481 w 5453921"/>
              <a:gd name="connsiteY980" fmla="*/ 278288 h 5405766"/>
              <a:gd name="connsiteX981" fmla="*/ 1897179 w 5453921"/>
              <a:gd name="connsiteY981" fmla="*/ 274402 h 5405766"/>
              <a:gd name="connsiteX982" fmla="*/ 1898035 w 5453921"/>
              <a:gd name="connsiteY982" fmla="*/ 274402 h 5405766"/>
              <a:gd name="connsiteX983" fmla="*/ 1898035 w 5453921"/>
              <a:gd name="connsiteY983" fmla="*/ 274718 h 5405766"/>
              <a:gd name="connsiteX984" fmla="*/ 1904346 w 5453921"/>
              <a:gd name="connsiteY984" fmla="*/ 279266 h 5405766"/>
              <a:gd name="connsiteX985" fmla="*/ 1912191 w 5453921"/>
              <a:gd name="connsiteY985" fmla="*/ 281953 h 5405766"/>
              <a:gd name="connsiteX986" fmla="*/ 1917738 w 5453921"/>
              <a:gd name="connsiteY986" fmla="*/ 281953 h 5405766"/>
              <a:gd name="connsiteX987" fmla="*/ 1932624 w 5453921"/>
              <a:gd name="connsiteY987" fmla="*/ 306347 h 5405766"/>
              <a:gd name="connsiteX988" fmla="*/ 1943133 w 5453921"/>
              <a:gd name="connsiteY988" fmla="*/ 325224 h 5405766"/>
              <a:gd name="connsiteX989" fmla="*/ 1963566 w 5453921"/>
              <a:gd name="connsiteY989" fmla="*/ 344971 h 5405766"/>
              <a:gd name="connsiteX990" fmla="*/ 1918029 w 5453921"/>
              <a:gd name="connsiteY990" fmla="*/ 326675 h 5405766"/>
              <a:gd name="connsiteX991" fmla="*/ 1906354 w 5453921"/>
              <a:gd name="connsiteY991" fmla="*/ 291827 h 5405766"/>
              <a:gd name="connsiteX992" fmla="*/ 1896502 w 5453921"/>
              <a:gd name="connsiteY992" fmla="*/ 285837 h 5405766"/>
              <a:gd name="connsiteX993" fmla="*/ 1897544 w 5453921"/>
              <a:gd name="connsiteY993" fmla="*/ 274949 h 5405766"/>
              <a:gd name="connsiteX994" fmla="*/ 3787103 w 5453921"/>
              <a:gd name="connsiteY994" fmla="*/ 266527 h 5405766"/>
              <a:gd name="connsiteX995" fmla="*/ 3794043 w 5453921"/>
              <a:gd name="connsiteY995" fmla="*/ 270131 h 5405766"/>
              <a:gd name="connsiteX996" fmla="*/ 3787707 w 5453921"/>
              <a:gd name="connsiteY996" fmla="*/ 275122 h 5405766"/>
              <a:gd name="connsiteX997" fmla="*/ 3780465 w 5453921"/>
              <a:gd name="connsiteY997" fmla="*/ 269854 h 5405766"/>
              <a:gd name="connsiteX998" fmla="*/ 3787103 w 5453921"/>
              <a:gd name="connsiteY998" fmla="*/ 266527 h 5405766"/>
              <a:gd name="connsiteX999" fmla="*/ 3833684 w 5453921"/>
              <a:gd name="connsiteY999" fmla="*/ 261815 h 5405766"/>
              <a:gd name="connsiteX1000" fmla="*/ 3836965 w 5453921"/>
              <a:gd name="connsiteY1000" fmla="*/ 266394 h 5405766"/>
              <a:gd name="connsiteX1001" fmla="*/ 3829509 w 5453921"/>
              <a:gd name="connsiteY1001" fmla="*/ 272195 h 5405766"/>
              <a:gd name="connsiteX1002" fmla="*/ 3824738 w 5453921"/>
              <a:gd name="connsiteY1002" fmla="*/ 268532 h 5405766"/>
              <a:gd name="connsiteX1003" fmla="*/ 3833684 w 5453921"/>
              <a:gd name="connsiteY1003" fmla="*/ 261815 h 5405766"/>
              <a:gd name="connsiteX1004" fmla="*/ 1879264 w 5453921"/>
              <a:gd name="connsiteY1004" fmla="*/ 257735 h 5405766"/>
              <a:gd name="connsiteX1005" fmla="*/ 1892845 w 5453921"/>
              <a:gd name="connsiteY1005" fmla="*/ 266221 h 5405766"/>
              <a:gd name="connsiteX1006" fmla="*/ 1896890 w 5453921"/>
              <a:gd name="connsiteY1006" fmla="*/ 273859 h 5405766"/>
              <a:gd name="connsiteX1007" fmla="*/ 1890822 w 5453921"/>
              <a:gd name="connsiteY1007" fmla="*/ 273575 h 5405766"/>
              <a:gd name="connsiteX1008" fmla="*/ 1877241 w 5453921"/>
              <a:gd name="connsiteY1008" fmla="*/ 266504 h 5405766"/>
              <a:gd name="connsiteX1009" fmla="*/ 1879264 w 5453921"/>
              <a:gd name="connsiteY1009" fmla="*/ 257735 h 5405766"/>
              <a:gd name="connsiteX1010" fmla="*/ 4024498 w 5453921"/>
              <a:gd name="connsiteY1010" fmla="*/ 256735 h 5405766"/>
              <a:gd name="connsiteX1011" fmla="*/ 4030828 w 5453921"/>
              <a:gd name="connsiteY1011" fmla="*/ 258966 h 5405766"/>
              <a:gd name="connsiteX1012" fmla="*/ 4031441 w 5453921"/>
              <a:gd name="connsiteY1012" fmla="*/ 269385 h 5405766"/>
              <a:gd name="connsiteX1013" fmla="*/ 4031527 w 5453921"/>
              <a:gd name="connsiteY1013" fmla="*/ 269269 h 5405766"/>
              <a:gd name="connsiteX1014" fmla="*/ 4031527 w 5453921"/>
              <a:gd name="connsiteY1014" fmla="*/ 269696 h 5405766"/>
              <a:gd name="connsiteX1015" fmla="*/ 4031462 w 5453921"/>
              <a:gd name="connsiteY1015" fmla="*/ 269741 h 5405766"/>
              <a:gd name="connsiteX1016" fmla="*/ 4031493 w 5453921"/>
              <a:gd name="connsiteY1016" fmla="*/ 270263 h 5405766"/>
              <a:gd name="connsiteX1017" fmla="*/ 4030954 w 5453921"/>
              <a:gd name="connsiteY1017" fmla="*/ 270079 h 5405766"/>
              <a:gd name="connsiteX1018" fmla="*/ 4030886 w 5453921"/>
              <a:gd name="connsiteY1018" fmla="*/ 270124 h 5405766"/>
              <a:gd name="connsiteX1019" fmla="*/ 4030927 w 5453921"/>
              <a:gd name="connsiteY1019" fmla="*/ 270070 h 5405766"/>
              <a:gd name="connsiteX1020" fmla="*/ 4028135 w 5453921"/>
              <a:gd name="connsiteY1020" fmla="*/ 269112 h 5405766"/>
              <a:gd name="connsiteX1021" fmla="*/ 4018343 w 5453921"/>
              <a:gd name="connsiteY1021" fmla="*/ 261628 h 5405766"/>
              <a:gd name="connsiteX1022" fmla="*/ 4024498 w 5453921"/>
              <a:gd name="connsiteY1022" fmla="*/ 256735 h 5405766"/>
              <a:gd name="connsiteX1023" fmla="*/ 3020157 w 5453921"/>
              <a:gd name="connsiteY1023" fmla="*/ 247472 h 5405766"/>
              <a:gd name="connsiteX1024" fmla="*/ 3001219 w 5453921"/>
              <a:gd name="connsiteY1024" fmla="*/ 259755 h 5405766"/>
              <a:gd name="connsiteX1025" fmla="*/ 3020157 w 5453921"/>
              <a:gd name="connsiteY1025" fmla="*/ 247472 h 5405766"/>
              <a:gd name="connsiteX1026" fmla="*/ 4095303 w 5453921"/>
              <a:gd name="connsiteY1026" fmla="*/ 247078 h 5405766"/>
              <a:gd name="connsiteX1027" fmla="*/ 4099499 w 5453921"/>
              <a:gd name="connsiteY1027" fmla="*/ 247673 h 5405766"/>
              <a:gd name="connsiteX1028" fmla="*/ 4095863 w 5453921"/>
              <a:gd name="connsiteY1028" fmla="*/ 266405 h 5405766"/>
              <a:gd name="connsiteX1029" fmla="*/ 4095303 w 5453921"/>
              <a:gd name="connsiteY1029" fmla="*/ 247078 h 5405766"/>
              <a:gd name="connsiteX1030" fmla="*/ 3904939 w 5453921"/>
              <a:gd name="connsiteY1030" fmla="*/ 235123 h 5405766"/>
              <a:gd name="connsiteX1031" fmla="*/ 3916194 w 5453921"/>
              <a:gd name="connsiteY1031" fmla="*/ 237099 h 5405766"/>
              <a:gd name="connsiteX1032" fmla="*/ 3916479 w 5453921"/>
              <a:gd name="connsiteY1032" fmla="*/ 239686 h 5405766"/>
              <a:gd name="connsiteX1033" fmla="*/ 3896247 w 5453921"/>
              <a:gd name="connsiteY1033" fmla="*/ 242847 h 5405766"/>
              <a:gd name="connsiteX1034" fmla="*/ 3904939 w 5453921"/>
              <a:gd name="connsiteY1034" fmla="*/ 235123 h 5405766"/>
              <a:gd name="connsiteX1035" fmla="*/ 3999822 w 5453921"/>
              <a:gd name="connsiteY1035" fmla="*/ 233373 h 5405766"/>
              <a:gd name="connsiteX1036" fmla="*/ 4007640 w 5453921"/>
              <a:gd name="connsiteY1036" fmla="*/ 246255 h 5405766"/>
              <a:gd name="connsiteX1037" fmla="*/ 4008798 w 5453921"/>
              <a:gd name="connsiteY1037" fmla="*/ 270265 h 5405766"/>
              <a:gd name="connsiteX1038" fmla="*/ 3991136 w 5453921"/>
              <a:gd name="connsiteY1038" fmla="*/ 252697 h 5405766"/>
              <a:gd name="connsiteX1039" fmla="*/ 3993163 w 5453921"/>
              <a:gd name="connsiteY1039" fmla="*/ 251233 h 5405766"/>
              <a:gd name="connsiteX1040" fmla="*/ 3995479 w 5453921"/>
              <a:gd name="connsiteY1040" fmla="*/ 250648 h 5405766"/>
              <a:gd name="connsiteX1041" fmla="*/ 3999822 w 5453921"/>
              <a:gd name="connsiteY1041" fmla="*/ 233373 h 5405766"/>
              <a:gd name="connsiteX1042" fmla="*/ 3276908 w 5453921"/>
              <a:gd name="connsiteY1042" fmla="*/ 231095 h 5405766"/>
              <a:gd name="connsiteX1043" fmla="*/ 3284010 w 5453921"/>
              <a:gd name="connsiteY1043" fmla="*/ 237900 h 5405766"/>
              <a:gd name="connsiteX1044" fmla="*/ 3277500 w 5453921"/>
              <a:gd name="connsiteY1044" fmla="*/ 242043 h 5405766"/>
              <a:gd name="connsiteX1045" fmla="*/ 3269511 w 5453921"/>
              <a:gd name="connsiteY1045" fmla="*/ 238788 h 5405766"/>
              <a:gd name="connsiteX1046" fmla="*/ 3276908 w 5453921"/>
              <a:gd name="connsiteY1046" fmla="*/ 231095 h 5405766"/>
              <a:gd name="connsiteX1047" fmla="*/ 3927037 w 5453921"/>
              <a:gd name="connsiteY1047" fmla="*/ 225106 h 5405766"/>
              <a:gd name="connsiteX1048" fmla="*/ 3936872 w 5453921"/>
              <a:gd name="connsiteY1048" fmla="*/ 237862 h 5405766"/>
              <a:gd name="connsiteX1049" fmla="*/ 3946197 w 5453921"/>
              <a:gd name="connsiteY1049" fmla="*/ 250946 h 5405766"/>
              <a:gd name="connsiteX1050" fmla="*/ 3940369 w 5453921"/>
              <a:gd name="connsiteY1050" fmla="*/ 261994 h 5405766"/>
              <a:gd name="connsiteX1051" fmla="*/ 3938329 w 5453921"/>
              <a:gd name="connsiteY1051" fmla="*/ 250946 h 5405766"/>
              <a:gd name="connsiteX1052" fmla="*/ 3917055 w 5453921"/>
              <a:gd name="connsiteY1052" fmla="*/ 239607 h 5405766"/>
              <a:gd name="connsiteX1053" fmla="*/ 3916764 w 5453921"/>
              <a:gd name="connsiteY1053" fmla="*/ 236990 h 5405766"/>
              <a:gd name="connsiteX1054" fmla="*/ 3927037 w 5453921"/>
              <a:gd name="connsiteY1054" fmla="*/ 225106 h 5405766"/>
              <a:gd name="connsiteX1055" fmla="*/ 4572258 w 5453921"/>
              <a:gd name="connsiteY1055" fmla="*/ 222728 h 5405766"/>
              <a:gd name="connsiteX1056" fmla="*/ 4577021 w 5453921"/>
              <a:gd name="connsiteY1056" fmla="*/ 230843 h 5405766"/>
              <a:gd name="connsiteX1057" fmla="*/ 4569281 w 5453921"/>
              <a:gd name="connsiteY1057" fmla="*/ 239258 h 5405766"/>
              <a:gd name="connsiteX1058" fmla="*/ 4563031 w 5453921"/>
              <a:gd name="connsiteY1058" fmla="*/ 229340 h 5405766"/>
              <a:gd name="connsiteX1059" fmla="*/ 4572258 w 5453921"/>
              <a:gd name="connsiteY1059" fmla="*/ 222728 h 5405766"/>
              <a:gd name="connsiteX1060" fmla="*/ 4049071 w 5453921"/>
              <a:gd name="connsiteY1060" fmla="*/ 203869 h 5405766"/>
              <a:gd name="connsiteX1061" fmla="*/ 4053695 w 5453921"/>
              <a:gd name="connsiteY1061" fmla="*/ 210217 h 5405766"/>
              <a:gd name="connsiteX1062" fmla="*/ 4049071 w 5453921"/>
              <a:gd name="connsiteY1062" fmla="*/ 213679 h 5405766"/>
              <a:gd name="connsiteX1063" fmla="*/ 4044991 w 5453921"/>
              <a:gd name="connsiteY1063" fmla="*/ 208774 h 5405766"/>
              <a:gd name="connsiteX1064" fmla="*/ 4049071 w 5453921"/>
              <a:gd name="connsiteY1064" fmla="*/ 203869 h 5405766"/>
              <a:gd name="connsiteX1065" fmla="*/ 4097443 w 5453921"/>
              <a:gd name="connsiteY1065" fmla="*/ 187204 h 5405766"/>
              <a:gd name="connsiteX1066" fmla="*/ 4095001 w 5453921"/>
              <a:gd name="connsiteY1066" fmla="*/ 203389 h 5405766"/>
              <a:gd name="connsiteX1067" fmla="*/ 4091642 w 5453921"/>
              <a:gd name="connsiteY1067" fmla="*/ 195443 h 5405766"/>
              <a:gd name="connsiteX1068" fmla="*/ 4097443 w 5453921"/>
              <a:gd name="connsiteY1068" fmla="*/ 187204 h 5405766"/>
              <a:gd name="connsiteX1069" fmla="*/ 3133484 w 5453921"/>
              <a:gd name="connsiteY1069" fmla="*/ 186752 h 5405766"/>
              <a:gd name="connsiteX1070" fmla="*/ 3140087 w 5453921"/>
              <a:gd name="connsiteY1070" fmla="*/ 194557 h 5405766"/>
              <a:gd name="connsiteX1071" fmla="*/ 3134085 w 5453921"/>
              <a:gd name="connsiteY1071" fmla="*/ 198460 h 5405766"/>
              <a:gd name="connsiteX1072" fmla="*/ 3126882 w 5453921"/>
              <a:gd name="connsiteY1072" fmla="*/ 187588 h 5405766"/>
              <a:gd name="connsiteX1073" fmla="*/ 3133484 w 5453921"/>
              <a:gd name="connsiteY1073" fmla="*/ 186752 h 5405766"/>
              <a:gd name="connsiteX1074" fmla="*/ 3681811 w 5453921"/>
              <a:gd name="connsiteY1074" fmla="*/ 185926 h 5405766"/>
              <a:gd name="connsiteX1075" fmla="*/ 3647486 w 5453921"/>
              <a:gd name="connsiteY1075" fmla="*/ 193368 h 5405766"/>
              <a:gd name="connsiteX1076" fmla="*/ 3681811 w 5453921"/>
              <a:gd name="connsiteY1076" fmla="*/ 185926 h 5405766"/>
              <a:gd name="connsiteX1077" fmla="*/ 3084003 w 5453921"/>
              <a:gd name="connsiteY1077" fmla="*/ 174434 h 5405766"/>
              <a:gd name="connsiteX1078" fmla="*/ 3096821 w 5453921"/>
              <a:gd name="connsiteY1078" fmla="*/ 180528 h 5405766"/>
              <a:gd name="connsiteX1079" fmla="*/ 3097114 w 5453921"/>
              <a:gd name="connsiteY1079" fmla="*/ 180234 h 5405766"/>
              <a:gd name="connsiteX1080" fmla="*/ 3113767 w 5453921"/>
              <a:gd name="connsiteY1080" fmla="*/ 192861 h 5405766"/>
              <a:gd name="connsiteX1081" fmla="*/ 3091271 w 5453921"/>
              <a:gd name="connsiteY1081" fmla="*/ 191392 h 5405766"/>
              <a:gd name="connsiteX1082" fmla="*/ 3090102 w 5453921"/>
              <a:gd name="connsiteY1082" fmla="*/ 196678 h 5405766"/>
              <a:gd name="connsiteX1083" fmla="*/ 3048359 w 5453921"/>
              <a:gd name="connsiteY1083" fmla="*/ 191062 h 5405766"/>
              <a:gd name="connsiteX1084" fmla="*/ 3045507 w 5453921"/>
              <a:gd name="connsiteY1084" fmla="*/ 176375 h 5405766"/>
              <a:gd name="connsiteX1085" fmla="*/ 3044816 w 5453921"/>
              <a:gd name="connsiteY1085" fmla="*/ 176634 h 5405766"/>
              <a:gd name="connsiteX1086" fmla="*/ 3045243 w 5453921"/>
              <a:gd name="connsiteY1086" fmla="*/ 175993 h 5405766"/>
              <a:gd name="connsiteX1087" fmla="*/ 3045408 w 5453921"/>
              <a:gd name="connsiteY1087" fmla="*/ 175869 h 5405766"/>
              <a:gd name="connsiteX1088" fmla="*/ 3045401 w 5453921"/>
              <a:gd name="connsiteY1088" fmla="*/ 175829 h 5405766"/>
              <a:gd name="connsiteX1089" fmla="*/ 3045447 w 5453921"/>
              <a:gd name="connsiteY1089" fmla="*/ 175840 h 5405766"/>
              <a:gd name="connsiteX1090" fmla="*/ 3045671 w 5453921"/>
              <a:gd name="connsiteY1090" fmla="*/ 175672 h 5405766"/>
              <a:gd name="connsiteX1091" fmla="*/ 3045671 w 5453921"/>
              <a:gd name="connsiteY1091" fmla="*/ 175894 h 5405766"/>
              <a:gd name="connsiteX1092" fmla="*/ 3059497 w 5453921"/>
              <a:gd name="connsiteY1092" fmla="*/ 179242 h 5405766"/>
              <a:gd name="connsiteX1093" fmla="*/ 3071403 w 5453921"/>
              <a:gd name="connsiteY1093" fmla="*/ 187281 h 5405766"/>
              <a:gd name="connsiteX1094" fmla="*/ 3071403 w 5453921"/>
              <a:gd name="connsiteY1094" fmla="*/ 181115 h 5405766"/>
              <a:gd name="connsiteX1095" fmla="*/ 3084003 w 5453921"/>
              <a:gd name="connsiteY1095" fmla="*/ 174434 h 5405766"/>
              <a:gd name="connsiteX1096" fmla="*/ 4140350 w 5453921"/>
              <a:gd name="connsiteY1096" fmla="*/ 166506 h 5405766"/>
              <a:gd name="connsiteX1097" fmla="*/ 4148135 w 5453921"/>
              <a:gd name="connsiteY1097" fmla="*/ 169059 h 5405766"/>
              <a:gd name="connsiteX1098" fmla="*/ 4158763 w 5453921"/>
              <a:gd name="connsiteY1098" fmla="*/ 172314 h 5405766"/>
              <a:gd name="connsiteX1099" fmla="*/ 4160239 w 5453921"/>
              <a:gd name="connsiteY1099" fmla="*/ 173793 h 5405766"/>
              <a:gd name="connsiteX1100" fmla="*/ 4176180 w 5453921"/>
              <a:gd name="connsiteY1100" fmla="*/ 176752 h 5405766"/>
              <a:gd name="connsiteX1101" fmla="*/ 4174999 w 5453921"/>
              <a:gd name="connsiteY1101" fmla="*/ 183558 h 5405766"/>
              <a:gd name="connsiteX1102" fmla="*/ 4159353 w 5453921"/>
              <a:gd name="connsiteY1102" fmla="*/ 180303 h 5405766"/>
              <a:gd name="connsiteX1103" fmla="*/ 4139870 w 5453921"/>
              <a:gd name="connsiteY1103" fmla="*/ 174385 h 5405766"/>
              <a:gd name="connsiteX1104" fmla="*/ 4140350 w 5453921"/>
              <a:gd name="connsiteY1104" fmla="*/ 166506 h 5405766"/>
              <a:gd name="connsiteX1105" fmla="*/ 4567122 w 5453921"/>
              <a:gd name="connsiteY1105" fmla="*/ 165557 h 5405766"/>
              <a:gd name="connsiteX1106" fmla="*/ 4573171 w 5453921"/>
              <a:gd name="connsiteY1106" fmla="*/ 169898 h 5405766"/>
              <a:gd name="connsiteX1107" fmla="*/ 4564779 w 5453921"/>
              <a:gd name="connsiteY1107" fmla="*/ 173429 h 5405766"/>
              <a:gd name="connsiteX1108" fmla="*/ 4559183 w 5453921"/>
              <a:gd name="connsiteY1108" fmla="*/ 168721 h 5405766"/>
              <a:gd name="connsiteX1109" fmla="*/ 4567122 w 5453921"/>
              <a:gd name="connsiteY1109" fmla="*/ 165557 h 5405766"/>
              <a:gd name="connsiteX1110" fmla="*/ 3036069 w 5453921"/>
              <a:gd name="connsiteY1110" fmla="*/ 165013 h 5405766"/>
              <a:gd name="connsiteX1111" fmla="*/ 3044999 w 5453921"/>
              <a:gd name="connsiteY1111" fmla="*/ 175153 h 5405766"/>
              <a:gd name="connsiteX1112" fmla="*/ 3032795 w 5453921"/>
              <a:gd name="connsiteY1112" fmla="*/ 169487 h 5405766"/>
              <a:gd name="connsiteX1113" fmla="*/ 3036069 w 5453921"/>
              <a:gd name="connsiteY1113" fmla="*/ 165013 h 5405766"/>
              <a:gd name="connsiteX1114" fmla="*/ 3875194 w 5453921"/>
              <a:gd name="connsiteY1114" fmla="*/ 150027 h 5405766"/>
              <a:gd name="connsiteX1115" fmla="*/ 3907327 w 5453921"/>
              <a:gd name="connsiteY1115" fmla="*/ 176296 h 5405766"/>
              <a:gd name="connsiteX1116" fmla="*/ 3920949 w 5453921"/>
              <a:gd name="connsiteY1116" fmla="*/ 178739 h 5405766"/>
              <a:gd name="connsiteX1117" fmla="*/ 3921599 w 5453921"/>
              <a:gd name="connsiteY1117" fmla="*/ 178856 h 5405766"/>
              <a:gd name="connsiteX1118" fmla="*/ 3918956 w 5453921"/>
              <a:gd name="connsiteY1118" fmla="*/ 182091 h 5405766"/>
              <a:gd name="connsiteX1119" fmla="*/ 3921305 w 5453921"/>
              <a:gd name="connsiteY1119" fmla="*/ 180326 h 5405766"/>
              <a:gd name="connsiteX1120" fmla="*/ 3901921 w 5453921"/>
              <a:gd name="connsiteY1120" fmla="*/ 196212 h 5405766"/>
              <a:gd name="connsiteX1121" fmla="*/ 3893697 w 5453921"/>
              <a:gd name="connsiteY1121" fmla="*/ 199742 h 5405766"/>
              <a:gd name="connsiteX1122" fmla="*/ 3875194 w 5453921"/>
              <a:gd name="connsiteY1122" fmla="*/ 150027 h 5405766"/>
              <a:gd name="connsiteX1123" fmla="*/ 3321917 w 5453921"/>
              <a:gd name="connsiteY1123" fmla="*/ 148762 h 5405766"/>
              <a:gd name="connsiteX1124" fmla="*/ 3329301 w 5453921"/>
              <a:gd name="connsiteY1124" fmla="*/ 150574 h 5405766"/>
              <a:gd name="connsiteX1125" fmla="*/ 3330179 w 5453921"/>
              <a:gd name="connsiteY1125" fmla="*/ 156149 h 5405766"/>
              <a:gd name="connsiteX1126" fmla="*/ 3314094 w 5453921"/>
              <a:gd name="connsiteY1126" fmla="*/ 154476 h 5405766"/>
              <a:gd name="connsiteX1127" fmla="*/ 3321917 w 5453921"/>
              <a:gd name="connsiteY1127" fmla="*/ 148762 h 5405766"/>
              <a:gd name="connsiteX1128" fmla="*/ 3790113 w 5453921"/>
              <a:gd name="connsiteY1128" fmla="*/ 139980 h 5405766"/>
              <a:gd name="connsiteX1129" fmla="*/ 3787342 w 5453921"/>
              <a:gd name="connsiteY1129" fmla="*/ 151019 h 5405766"/>
              <a:gd name="connsiteX1130" fmla="*/ 3782383 w 5453921"/>
              <a:gd name="connsiteY1130" fmla="*/ 161186 h 5405766"/>
              <a:gd name="connsiteX1131" fmla="*/ 3796970 w 5453921"/>
              <a:gd name="connsiteY1131" fmla="*/ 182683 h 5405766"/>
              <a:gd name="connsiteX1132" fmla="*/ 3801345 w 5453921"/>
              <a:gd name="connsiteY1132" fmla="*/ 215799 h 5405766"/>
              <a:gd name="connsiteX1133" fmla="*/ 3803096 w 5453921"/>
              <a:gd name="connsiteY1133" fmla="*/ 236714 h 5405766"/>
              <a:gd name="connsiteX1134" fmla="*/ 3791135 w 5453921"/>
              <a:gd name="connsiteY1134" fmla="*/ 251820 h 5405766"/>
              <a:gd name="connsiteX1135" fmla="*/ 3776548 w 5453921"/>
              <a:gd name="connsiteY1135" fmla="*/ 251529 h 5405766"/>
              <a:gd name="connsiteX1136" fmla="*/ 3764879 w 5453921"/>
              <a:gd name="connsiteY1136" fmla="*/ 261406 h 5405766"/>
              <a:gd name="connsiteX1137" fmla="*/ 3755251 w 5453921"/>
              <a:gd name="connsiteY1137" fmla="*/ 246590 h 5405766"/>
              <a:gd name="connsiteX1138" fmla="*/ 3752042 w 5453921"/>
              <a:gd name="connsiteY1138" fmla="*/ 234390 h 5405766"/>
              <a:gd name="connsiteX1139" fmla="*/ 3745625 w 5453921"/>
              <a:gd name="connsiteY1139" fmla="*/ 226546 h 5405766"/>
              <a:gd name="connsiteX1140" fmla="*/ 3731038 w 5453921"/>
              <a:gd name="connsiteY1140" fmla="*/ 206503 h 5405766"/>
              <a:gd name="connsiteX1141" fmla="*/ 3739789 w 5453921"/>
              <a:gd name="connsiteY1141" fmla="*/ 196045 h 5405766"/>
              <a:gd name="connsiteX1142" fmla="*/ 3725787 w 5453921"/>
              <a:gd name="connsiteY1142" fmla="*/ 186459 h 5405766"/>
              <a:gd name="connsiteX1143" fmla="*/ 3716159 w 5453921"/>
              <a:gd name="connsiteY1143" fmla="*/ 187040 h 5405766"/>
              <a:gd name="connsiteX1144" fmla="*/ 3707115 w 5453921"/>
              <a:gd name="connsiteY1144" fmla="*/ 190236 h 5405766"/>
              <a:gd name="connsiteX1145" fmla="*/ 3709741 w 5453921"/>
              <a:gd name="connsiteY1145" fmla="*/ 175420 h 5405766"/>
              <a:gd name="connsiteX1146" fmla="*/ 3730162 w 5453921"/>
              <a:gd name="connsiteY1146" fmla="*/ 165834 h 5405766"/>
              <a:gd name="connsiteX1147" fmla="*/ 3751750 w 5453921"/>
              <a:gd name="connsiteY1147" fmla="*/ 174840 h 5405766"/>
              <a:gd name="connsiteX1148" fmla="*/ 3771297 w 5453921"/>
              <a:gd name="connsiteY1148" fmla="*/ 181520 h 5405766"/>
              <a:gd name="connsiteX1149" fmla="*/ 3776548 w 5453921"/>
              <a:gd name="connsiteY1149" fmla="*/ 165543 h 5405766"/>
              <a:gd name="connsiteX1150" fmla="*/ 3778882 w 5453921"/>
              <a:gd name="connsiteY1150" fmla="*/ 143757 h 5405766"/>
              <a:gd name="connsiteX1151" fmla="*/ 3790113 w 5453921"/>
              <a:gd name="connsiteY1151" fmla="*/ 139980 h 5405766"/>
              <a:gd name="connsiteX1152" fmla="*/ 4194305 w 5453921"/>
              <a:gd name="connsiteY1152" fmla="*/ 132346 h 5405766"/>
              <a:gd name="connsiteX1153" fmla="*/ 4194875 w 5453921"/>
              <a:gd name="connsiteY1153" fmla="*/ 139185 h 5405766"/>
              <a:gd name="connsiteX1154" fmla="*/ 4190885 w 5453921"/>
              <a:gd name="connsiteY1154" fmla="*/ 144599 h 5405766"/>
              <a:gd name="connsiteX1155" fmla="*/ 4194305 w 5453921"/>
              <a:gd name="connsiteY1155" fmla="*/ 132346 h 5405766"/>
              <a:gd name="connsiteX1156" fmla="*/ 3810036 w 5453921"/>
              <a:gd name="connsiteY1156" fmla="*/ 124367 h 5405766"/>
              <a:gd name="connsiteX1157" fmla="*/ 3803476 w 5453921"/>
              <a:gd name="connsiteY1157" fmla="*/ 144599 h 5405766"/>
              <a:gd name="connsiteX1158" fmla="*/ 3810036 w 5453921"/>
              <a:gd name="connsiteY1158" fmla="*/ 124367 h 5405766"/>
              <a:gd name="connsiteX1159" fmla="*/ 4120833 w 5453921"/>
              <a:gd name="connsiteY1159" fmla="*/ 120973 h 5405766"/>
              <a:gd name="connsiteX1160" fmla="*/ 4142157 w 5453921"/>
              <a:gd name="connsiteY1160" fmla="*/ 131308 h 5405766"/>
              <a:gd name="connsiteX1161" fmla="*/ 4119104 w 5453921"/>
              <a:gd name="connsiteY1161" fmla="*/ 129298 h 5405766"/>
              <a:gd name="connsiteX1162" fmla="*/ 4120833 w 5453921"/>
              <a:gd name="connsiteY1162" fmla="*/ 120973 h 5405766"/>
              <a:gd name="connsiteX1163" fmla="*/ 3267233 w 5453921"/>
              <a:gd name="connsiteY1163" fmla="*/ 120809 h 5405766"/>
              <a:gd name="connsiteX1164" fmla="*/ 3272770 w 5453921"/>
              <a:gd name="connsiteY1164" fmla="*/ 123126 h 5405766"/>
              <a:gd name="connsiteX1165" fmla="*/ 3264610 w 5453921"/>
              <a:gd name="connsiteY1165" fmla="*/ 129206 h 5405766"/>
              <a:gd name="connsiteX1166" fmla="*/ 3260239 w 5453921"/>
              <a:gd name="connsiteY1166" fmla="*/ 124863 h 5405766"/>
              <a:gd name="connsiteX1167" fmla="*/ 3267233 w 5453921"/>
              <a:gd name="connsiteY1167" fmla="*/ 120809 h 5405766"/>
              <a:gd name="connsiteX1168" fmla="*/ 4164767 w 5453921"/>
              <a:gd name="connsiteY1168" fmla="*/ 115981 h 5405766"/>
              <a:gd name="connsiteX1169" fmla="*/ 4175459 w 5453921"/>
              <a:gd name="connsiteY1169" fmla="*/ 127852 h 5405766"/>
              <a:gd name="connsiteX1170" fmla="*/ 4169969 w 5453921"/>
              <a:gd name="connsiteY1170" fmla="*/ 132774 h 5405766"/>
              <a:gd name="connsiteX1171" fmla="*/ 4159277 w 5453921"/>
              <a:gd name="connsiteY1171" fmla="*/ 120903 h 5405766"/>
              <a:gd name="connsiteX1172" fmla="*/ 4164767 w 5453921"/>
              <a:gd name="connsiteY1172" fmla="*/ 115981 h 5405766"/>
              <a:gd name="connsiteX1173" fmla="*/ 3314750 w 5453921"/>
              <a:gd name="connsiteY1173" fmla="*/ 114557 h 5405766"/>
              <a:gd name="connsiteX1174" fmla="*/ 3318925 w 5453921"/>
              <a:gd name="connsiteY1174" fmla="*/ 119173 h 5405766"/>
              <a:gd name="connsiteX1175" fmla="*/ 3309383 w 5453921"/>
              <a:gd name="connsiteY1175" fmla="*/ 124078 h 5405766"/>
              <a:gd name="connsiteX1176" fmla="*/ 3306997 w 5453921"/>
              <a:gd name="connsiteY1176" fmla="*/ 117154 h 5405766"/>
              <a:gd name="connsiteX1177" fmla="*/ 3314750 w 5453921"/>
              <a:gd name="connsiteY1177" fmla="*/ 114557 h 5405766"/>
              <a:gd name="connsiteX1178" fmla="*/ 3833484 w 5453921"/>
              <a:gd name="connsiteY1178" fmla="*/ 112811 h 5405766"/>
              <a:gd name="connsiteX1179" fmla="*/ 3836759 w 5453921"/>
              <a:gd name="connsiteY1179" fmla="*/ 117902 h 5405766"/>
              <a:gd name="connsiteX1180" fmla="*/ 3828722 w 5453921"/>
              <a:gd name="connsiteY1180" fmla="*/ 129216 h 5405766"/>
              <a:gd name="connsiteX1181" fmla="*/ 3823959 w 5453921"/>
              <a:gd name="connsiteY1181" fmla="*/ 120165 h 5405766"/>
              <a:gd name="connsiteX1182" fmla="*/ 3833484 w 5453921"/>
              <a:gd name="connsiteY1182" fmla="*/ 112811 h 5405766"/>
              <a:gd name="connsiteX1183" fmla="*/ 3412829 w 5453921"/>
              <a:gd name="connsiteY1183" fmla="*/ 96172 h 5405766"/>
              <a:gd name="connsiteX1184" fmla="*/ 3413684 w 5453921"/>
              <a:gd name="connsiteY1184" fmla="*/ 97027 h 5405766"/>
              <a:gd name="connsiteX1185" fmla="*/ 3412829 w 5453921"/>
              <a:gd name="connsiteY1185" fmla="*/ 96599 h 5405766"/>
              <a:gd name="connsiteX1186" fmla="*/ 3412829 w 5453921"/>
              <a:gd name="connsiteY1186" fmla="*/ 96172 h 5405766"/>
              <a:gd name="connsiteX1187" fmla="*/ 3282176 w 5453921"/>
              <a:gd name="connsiteY1187" fmla="*/ 95156 h 5405766"/>
              <a:gd name="connsiteX1188" fmla="*/ 3286889 w 5453921"/>
              <a:gd name="connsiteY1188" fmla="*/ 102755 h 5405766"/>
              <a:gd name="connsiteX1189" fmla="*/ 3283562 w 5453921"/>
              <a:gd name="connsiteY1189" fmla="*/ 106133 h 5405766"/>
              <a:gd name="connsiteX1190" fmla="*/ 3278294 w 5453921"/>
              <a:gd name="connsiteY1190" fmla="*/ 99096 h 5405766"/>
              <a:gd name="connsiteX1191" fmla="*/ 3282176 w 5453921"/>
              <a:gd name="connsiteY1191" fmla="*/ 95156 h 5405766"/>
              <a:gd name="connsiteX1192" fmla="*/ 3587433 w 5453921"/>
              <a:gd name="connsiteY1192" fmla="*/ 89746 h 5405766"/>
              <a:gd name="connsiteX1193" fmla="*/ 3594613 w 5453921"/>
              <a:gd name="connsiteY1193" fmla="*/ 90633 h 5405766"/>
              <a:gd name="connsiteX1194" fmla="*/ 3583243 w 5453921"/>
              <a:gd name="connsiteY1194" fmla="*/ 98031 h 5405766"/>
              <a:gd name="connsiteX1195" fmla="*/ 3587433 w 5453921"/>
              <a:gd name="connsiteY1195" fmla="*/ 89746 h 5405766"/>
              <a:gd name="connsiteX1196" fmla="*/ 3378037 w 5453921"/>
              <a:gd name="connsiteY1196" fmla="*/ 86928 h 5405766"/>
              <a:gd name="connsiteX1197" fmla="*/ 3384542 w 5453921"/>
              <a:gd name="connsiteY1197" fmla="*/ 87181 h 5405766"/>
              <a:gd name="connsiteX1198" fmla="*/ 3412747 w 5453921"/>
              <a:gd name="connsiteY1198" fmla="*/ 95905 h 5405766"/>
              <a:gd name="connsiteX1199" fmla="*/ 3413037 w 5453921"/>
              <a:gd name="connsiteY1199" fmla="*/ 110443 h 5405766"/>
              <a:gd name="connsiteX1200" fmla="*/ 3414201 w 5453921"/>
              <a:gd name="connsiteY1200" fmla="*/ 115386 h 5405766"/>
              <a:gd name="connsiteX1201" fmla="*/ 3428157 w 5453921"/>
              <a:gd name="connsiteY1201" fmla="*/ 116839 h 5405766"/>
              <a:gd name="connsiteX1202" fmla="*/ 3432810 w 5453921"/>
              <a:gd name="connsiteY1202" fmla="*/ 101720 h 5405766"/>
              <a:gd name="connsiteX1203" fmla="*/ 3438334 w 5453921"/>
              <a:gd name="connsiteY1203" fmla="*/ 93869 h 5405766"/>
              <a:gd name="connsiteX1204" fmla="*/ 3452872 w 5453921"/>
              <a:gd name="connsiteY1204" fmla="*/ 104337 h 5405766"/>
              <a:gd name="connsiteX1205" fmla="*/ 3453454 w 5453921"/>
              <a:gd name="connsiteY1205" fmla="*/ 104918 h 5405766"/>
              <a:gd name="connsiteX1206" fmla="*/ 3468865 w 5453921"/>
              <a:gd name="connsiteY1206" fmla="*/ 114513 h 5405766"/>
              <a:gd name="connsiteX1207" fmla="*/ 3482531 w 5453921"/>
              <a:gd name="connsiteY1207" fmla="*/ 125272 h 5405766"/>
              <a:gd name="connsiteX1208" fmla="*/ 3490963 w 5453921"/>
              <a:gd name="connsiteY1208" fmla="*/ 135740 h 5405766"/>
              <a:gd name="connsiteX1209" fmla="*/ 3491253 w 5453921"/>
              <a:gd name="connsiteY1209" fmla="*/ 135449 h 5405766"/>
              <a:gd name="connsiteX1210" fmla="*/ 3514515 w 5453921"/>
              <a:gd name="connsiteY1210" fmla="*/ 145335 h 5405766"/>
              <a:gd name="connsiteX1211" fmla="*/ 3559293 w 5453921"/>
              <a:gd name="connsiteY1211" fmla="*/ 171213 h 5405766"/>
              <a:gd name="connsiteX1212" fmla="*/ 3589533 w 5453921"/>
              <a:gd name="connsiteY1212" fmla="*/ 180226 h 5405766"/>
              <a:gd name="connsiteX1213" fmla="*/ 3604361 w 5453921"/>
              <a:gd name="connsiteY1213" fmla="*/ 191857 h 5405766"/>
              <a:gd name="connsiteX1214" fmla="*/ 3629948 w 5453921"/>
              <a:gd name="connsiteY1214" fmla="*/ 203488 h 5405766"/>
              <a:gd name="connsiteX1215" fmla="*/ 3660188 w 5453921"/>
              <a:gd name="connsiteY1215" fmla="*/ 229657 h 5405766"/>
              <a:gd name="connsiteX1216" fmla="*/ 3675308 w 5453921"/>
              <a:gd name="connsiteY1216" fmla="*/ 235763 h 5405766"/>
              <a:gd name="connsiteX1217" fmla="*/ 3699441 w 5453921"/>
              <a:gd name="connsiteY1217" fmla="*/ 255244 h 5405766"/>
              <a:gd name="connsiteX1218" fmla="*/ 3700023 w 5453921"/>
              <a:gd name="connsiteY1218" fmla="*/ 255826 h 5405766"/>
              <a:gd name="connsiteX1219" fmla="*/ 3706129 w 5453921"/>
              <a:gd name="connsiteY1219" fmla="*/ 236053 h 5405766"/>
              <a:gd name="connsiteX1220" fmla="*/ 3711072 w 5453921"/>
              <a:gd name="connsiteY1220" fmla="*/ 239834 h 5405766"/>
              <a:gd name="connsiteX1221" fmla="*/ 3718923 w 5453921"/>
              <a:gd name="connsiteY1221" fmla="*/ 271237 h 5405766"/>
              <a:gd name="connsiteX1222" fmla="*/ 3720377 w 5453921"/>
              <a:gd name="connsiteY1222" fmla="*/ 275888 h 5405766"/>
              <a:gd name="connsiteX1223" fmla="*/ 3735787 w 5453921"/>
              <a:gd name="connsiteY1223" fmla="*/ 282576 h 5405766"/>
              <a:gd name="connsiteX1224" fmla="*/ 3740149 w 5453921"/>
              <a:gd name="connsiteY1224" fmla="*/ 306710 h 5405766"/>
              <a:gd name="connsiteX1225" fmla="*/ 3745092 w 5453921"/>
              <a:gd name="connsiteY1225" fmla="*/ 309909 h 5405766"/>
              <a:gd name="connsiteX1226" fmla="*/ 3760211 w 5453921"/>
              <a:gd name="connsiteY1226" fmla="*/ 306419 h 5405766"/>
              <a:gd name="connsiteX1227" fmla="*/ 3762537 w 5453921"/>
              <a:gd name="connsiteY1227" fmla="*/ 289554 h 5405766"/>
              <a:gd name="connsiteX1228" fmla="*/ 3780275 w 5453921"/>
              <a:gd name="connsiteY1228" fmla="*/ 288682 h 5405766"/>
              <a:gd name="connsiteX1229" fmla="*/ 3781147 w 5453921"/>
              <a:gd name="connsiteY1229" fmla="*/ 301767 h 5405766"/>
              <a:gd name="connsiteX1230" fmla="*/ 3786089 w 5453921"/>
              <a:gd name="connsiteY1230" fmla="*/ 306419 h 5405766"/>
              <a:gd name="connsiteX1231" fmla="*/ 3801209 w 5453921"/>
              <a:gd name="connsiteY1231" fmla="*/ 316596 h 5405766"/>
              <a:gd name="connsiteX1232" fmla="*/ 3831449 w 5453921"/>
              <a:gd name="connsiteY1232" fmla="*/ 332297 h 5405766"/>
              <a:gd name="connsiteX1233" fmla="*/ 3841917 w 5453921"/>
              <a:gd name="connsiteY1233" fmla="*/ 346545 h 5405766"/>
              <a:gd name="connsiteX1234" fmla="*/ 3876517 w 5453921"/>
              <a:gd name="connsiteY1234" fmla="*/ 368352 h 5405766"/>
              <a:gd name="connsiteX1235" fmla="*/ 3906757 w 5453921"/>
              <a:gd name="connsiteY1235" fmla="*/ 382309 h 5405766"/>
              <a:gd name="connsiteX1236" fmla="*/ 3926530 w 5453921"/>
              <a:gd name="connsiteY1236" fmla="*/ 387543 h 5405766"/>
              <a:gd name="connsiteX1237" fmla="*/ 3932345 w 5453921"/>
              <a:gd name="connsiteY1237" fmla="*/ 392195 h 5405766"/>
              <a:gd name="connsiteX1238" fmla="*/ 3952117 w 5453921"/>
              <a:gd name="connsiteY1238" fmla="*/ 392486 h 5405766"/>
              <a:gd name="connsiteX1239" fmla="*/ 3945720 w 5453921"/>
              <a:gd name="connsiteY1239" fmla="*/ 377948 h 5405766"/>
              <a:gd name="connsiteX1240" fmla="*/ 3949209 w 5453921"/>
              <a:gd name="connsiteY1240" fmla="*/ 357885 h 5405766"/>
              <a:gd name="connsiteX1241" fmla="*/ 3932054 w 5453921"/>
              <a:gd name="connsiteY1241" fmla="*/ 347417 h 5405766"/>
              <a:gd name="connsiteX1242" fmla="*/ 3917516 w 5453921"/>
              <a:gd name="connsiteY1242" fmla="*/ 341892 h 5405766"/>
              <a:gd name="connsiteX1243" fmla="*/ 3909665 w 5453921"/>
              <a:gd name="connsiteY1243" fmla="*/ 333751 h 5405766"/>
              <a:gd name="connsiteX1244" fmla="*/ 3931763 w 5453921"/>
              <a:gd name="connsiteY1244" fmla="*/ 326772 h 5405766"/>
              <a:gd name="connsiteX1245" fmla="*/ 3939615 w 5453921"/>
              <a:gd name="connsiteY1245" fmla="*/ 341602 h 5405766"/>
              <a:gd name="connsiteX1246" fmla="*/ 3957060 w 5453921"/>
              <a:gd name="connsiteY1246" fmla="*/ 346836 h 5405766"/>
              <a:gd name="connsiteX1247" fmla="*/ 3957351 w 5453921"/>
              <a:gd name="connsiteY1247" fmla="*/ 331716 h 5405766"/>
              <a:gd name="connsiteX1248" fmla="*/ 3967237 w 5453921"/>
              <a:gd name="connsiteY1248" fmla="*/ 315723 h 5405766"/>
              <a:gd name="connsiteX1249" fmla="*/ 3981484 w 5453921"/>
              <a:gd name="connsiteY1249" fmla="*/ 330843 h 5405766"/>
              <a:gd name="connsiteX1250" fmla="*/ 3982357 w 5453921"/>
              <a:gd name="connsiteY1250" fmla="*/ 337821 h 5405766"/>
              <a:gd name="connsiteX1251" fmla="*/ 3998349 w 5453921"/>
              <a:gd name="connsiteY1251" fmla="*/ 357303 h 5405766"/>
              <a:gd name="connsiteX1252" fmla="*/ 4003292 w 5453921"/>
              <a:gd name="connsiteY1252" fmla="*/ 357303 h 5405766"/>
              <a:gd name="connsiteX1253" fmla="*/ 4017248 w 5453921"/>
              <a:gd name="connsiteY1253" fmla="*/ 352651 h 5405766"/>
              <a:gd name="connsiteX1254" fmla="*/ 4037021 w 5453921"/>
              <a:gd name="connsiteY1254" fmla="*/ 326772 h 5405766"/>
              <a:gd name="connsiteX1255" fmla="*/ 4037893 w 5453921"/>
              <a:gd name="connsiteY1255" fmla="*/ 322121 h 5405766"/>
              <a:gd name="connsiteX1256" fmla="*/ 4037602 w 5453921"/>
              <a:gd name="connsiteY1256" fmla="*/ 316305 h 5405766"/>
              <a:gd name="connsiteX1257" fmla="*/ 4000384 w 5453921"/>
              <a:gd name="connsiteY1257" fmla="*/ 327645 h 5405766"/>
              <a:gd name="connsiteX1258" fmla="*/ 4037021 w 5453921"/>
              <a:gd name="connsiteY1258" fmla="*/ 308164 h 5405766"/>
              <a:gd name="connsiteX1259" fmla="*/ 4037893 w 5453921"/>
              <a:gd name="connsiteY1259" fmla="*/ 301185 h 5405766"/>
              <a:gd name="connsiteX1260" fmla="*/ 4057665 w 5453921"/>
              <a:gd name="connsiteY1260" fmla="*/ 290718 h 5405766"/>
              <a:gd name="connsiteX1261" fmla="*/ 4081799 w 5453921"/>
              <a:gd name="connsiteY1261" fmla="*/ 286357 h 5405766"/>
              <a:gd name="connsiteX1262" fmla="*/ 4092848 w 5453921"/>
              <a:gd name="connsiteY1262" fmla="*/ 286647 h 5405766"/>
              <a:gd name="connsiteX1263" fmla="*/ 4108258 w 5453921"/>
              <a:gd name="connsiteY1263" fmla="*/ 277924 h 5405766"/>
              <a:gd name="connsiteX1264" fmla="*/ 4123087 w 5453921"/>
              <a:gd name="connsiteY1264" fmla="*/ 266003 h 5405766"/>
              <a:gd name="connsiteX1265" fmla="*/ 4169901 w 5453921"/>
              <a:gd name="connsiteY1265" fmla="*/ 247393 h 5405766"/>
              <a:gd name="connsiteX1266" fmla="*/ 4182985 w 5453921"/>
              <a:gd name="connsiteY1266" fmla="*/ 251755 h 5405766"/>
              <a:gd name="connsiteX1267" fmla="*/ 4197233 w 5453921"/>
              <a:gd name="connsiteY1267" fmla="*/ 251174 h 5405766"/>
              <a:gd name="connsiteX1268" fmla="*/ 4203920 w 5453921"/>
              <a:gd name="connsiteY1268" fmla="*/ 246230 h 5405766"/>
              <a:gd name="connsiteX1269" fmla="*/ 4193743 w 5453921"/>
              <a:gd name="connsiteY1269" fmla="*/ 222097 h 5405766"/>
              <a:gd name="connsiteX1270" fmla="*/ 4203920 w 5453921"/>
              <a:gd name="connsiteY1270" fmla="*/ 211339 h 5405766"/>
              <a:gd name="connsiteX1271" fmla="*/ 4209154 w 5453921"/>
              <a:gd name="connsiteY1271" fmla="*/ 200871 h 5405766"/>
              <a:gd name="connsiteX1272" fmla="*/ 4203920 w 5453921"/>
              <a:gd name="connsiteY1272" fmla="*/ 195928 h 5405766"/>
              <a:gd name="connsiteX1273" fmla="*/ 4188219 w 5453921"/>
              <a:gd name="connsiteY1273" fmla="*/ 204941 h 5405766"/>
              <a:gd name="connsiteX1274" fmla="*/ 4170773 w 5453921"/>
              <a:gd name="connsiteY1274" fmla="*/ 198545 h 5405766"/>
              <a:gd name="connsiteX1275" fmla="*/ 4183567 w 5453921"/>
              <a:gd name="connsiteY1275" fmla="*/ 196800 h 5405766"/>
              <a:gd name="connsiteX1276" fmla="*/ 4203629 w 5453921"/>
              <a:gd name="connsiteY1276" fmla="*/ 191857 h 5405766"/>
              <a:gd name="connsiteX1277" fmla="*/ 4209154 w 5453921"/>
              <a:gd name="connsiteY1277" fmla="*/ 186042 h 5405766"/>
              <a:gd name="connsiteX1278" fmla="*/ 4207409 w 5453921"/>
              <a:gd name="connsiteY1278" fmla="*/ 162490 h 5405766"/>
              <a:gd name="connsiteX1279" fmla="*/ 4219040 w 5453921"/>
              <a:gd name="connsiteY1279" fmla="*/ 135740 h 5405766"/>
              <a:gd name="connsiteX1280" fmla="*/ 4244337 w 5453921"/>
              <a:gd name="connsiteY1280" fmla="*/ 140974 h 5405766"/>
              <a:gd name="connsiteX1281" fmla="*/ 4245209 w 5453921"/>
              <a:gd name="connsiteY1281" fmla="*/ 142136 h 5405766"/>
              <a:gd name="connsiteX1282" fmla="*/ 4263527 w 5453921"/>
              <a:gd name="connsiteY1282" fmla="*/ 150860 h 5405766"/>
              <a:gd name="connsiteX1283" fmla="*/ 4270215 w 5453921"/>
              <a:gd name="connsiteY1283" fmla="*/ 150860 h 5405766"/>
              <a:gd name="connsiteX1284" fmla="*/ 4279809 w 5453921"/>
              <a:gd name="connsiteY1284" fmla="*/ 154930 h 5405766"/>
              <a:gd name="connsiteX1285" fmla="*/ 4289987 w 5453921"/>
              <a:gd name="connsiteY1285" fmla="*/ 175865 h 5405766"/>
              <a:gd name="connsiteX1286" fmla="*/ 4310341 w 5453921"/>
              <a:gd name="connsiteY1286" fmla="*/ 184588 h 5405766"/>
              <a:gd name="connsiteX1287" fmla="*/ 4314992 w 5453921"/>
              <a:gd name="connsiteY1287" fmla="*/ 188368 h 5405766"/>
              <a:gd name="connsiteX1288" fmla="*/ 4335637 w 5453921"/>
              <a:gd name="connsiteY1288" fmla="*/ 200871 h 5405766"/>
              <a:gd name="connsiteX1289" fmla="*/ 4338254 w 5453921"/>
              <a:gd name="connsiteY1289" fmla="*/ 206395 h 5405766"/>
              <a:gd name="connsiteX1290" fmla="*/ 4357735 w 5453921"/>
              <a:gd name="connsiteY1290" fmla="*/ 214246 h 5405766"/>
              <a:gd name="connsiteX1291" fmla="*/ 4365877 w 5453921"/>
              <a:gd name="connsiteY1291" fmla="*/ 226458 h 5405766"/>
              <a:gd name="connsiteX1292" fmla="*/ 4385067 w 5453921"/>
              <a:gd name="connsiteY1292" fmla="*/ 245940 h 5405766"/>
              <a:gd name="connsiteX1293" fmla="*/ 4410945 w 5453921"/>
              <a:gd name="connsiteY1293" fmla="*/ 236926 h 5405766"/>
              <a:gd name="connsiteX1294" fmla="*/ 4395825 w 5453921"/>
              <a:gd name="connsiteY1294" fmla="*/ 250592 h 5405766"/>
              <a:gd name="connsiteX1295" fmla="*/ 4401059 w 5453921"/>
              <a:gd name="connsiteY1295" fmla="*/ 254081 h 5405766"/>
              <a:gd name="connsiteX1296" fmla="*/ 4415597 w 5453921"/>
              <a:gd name="connsiteY1296" fmla="*/ 251464 h 5405766"/>
              <a:gd name="connsiteX1297" fmla="*/ 4430427 w 5453921"/>
              <a:gd name="connsiteY1297" fmla="*/ 266584 h 5405766"/>
              <a:gd name="connsiteX1298" fmla="*/ 4435660 w 5453921"/>
              <a:gd name="connsiteY1298" fmla="*/ 271527 h 5405766"/>
              <a:gd name="connsiteX1299" fmla="*/ 4446127 w 5453921"/>
              <a:gd name="connsiteY1299" fmla="*/ 281123 h 5405766"/>
              <a:gd name="connsiteX1300" fmla="*/ 4459793 w 5453921"/>
              <a:gd name="connsiteY1300" fmla="*/ 307291 h 5405766"/>
              <a:gd name="connsiteX1301" fmla="*/ 4510387 w 5453921"/>
              <a:gd name="connsiteY1301" fmla="*/ 321248 h 5405766"/>
              <a:gd name="connsiteX1302" fmla="*/ 4531323 w 5453921"/>
              <a:gd name="connsiteY1302" fmla="*/ 307291 h 5405766"/>
              <a:gd name="connsiteX1303" fmla="*/ 4558945 w 5453921"/>
              <a:gd name="connsiteY1303" fmla="*/ 307001 h 5405766"/>
              <a:gd name="connsiteX1304" fmla="*/ 4565051 w 5453921"/>
              <a:gd name="connsiteY1304" fmla="*/ 313979 h 5405766"/>
              <a:gd name="connsiteX1305" fmla="*/ 4556328 w 5453921"/>
              <a:gd name="connsiteY1305" fmla="*/ 316887 h 5405766"/>
              <a:gd name="connsiteX1306" fmla="*/ 4546442 w 5453921"/>
              <a:gd name="connsiteY1306" fmla="*/ 347126 h 5405766"/>
              <a:gd name="connsiteX1307" fmla="*/ 4547895 w 5453921"/>
              <a:gd name="connsiteY1307" fmla="*/ 348290 h 5405766"/>
              <a:gd name="connsiteX1308" fmla="*/ 4547605 w 5453921"/>
              <a:gd name="connsiteY1308" fmla="*/ 350033 h 5405766"/>
              <a:gd name="connsiteX1309" fmla="*/ 4551385 w 5453921"/>
              <a:gd name="connsiteY1309" fmla="*/ 351487 h 5405766"/>
              <a:gd name="connsiteX1310" fmla="*/ 4583369 w 5453921"/>
              <a:gd name="connsiteY1310" fmla="*/ 347126 h 5405766"/>
              <a:gd name="connsiteX1311" fmla="*/ 4581625 w 5453921"/>
              <a:gd name="connsiteY1311" fmla="*/ 357012 h 5405766"/>
              <a:gd name="connsiteX1312" fmla="*/ 4586567 w 5453921"/>
              <a:gd name="connsiteY1312" fmla="*/ 357012 h 5405766"/>
              <a:gd name="connsiteX1313" fmla="*/ 4595872 w 5453921"/>
              <a:gd name="connsiteY1313" fmla="*/ 356721 h 5405766"/>
              <a:gd name="connsiteX1314" fmla="*/ 4605467 w 5453921"/>
              <a:gd name="connsiteY1314" fmla="*/ 364863 h 5405766"/>
              <a:gd name="connsiteX1315" fmla="*/ 4592673 w 5453921"/>
              <a:gd name="connsiteY1315" fmla="*/ 365735 h 5405766"/>
              <a:gd name="connsiteX1316" fmla="*/ 4590929 w 5453921"/>
              <a:gd name="connsiteY1316" fmla="*/ 368352 h 5405766"/>
              <a:gd name="connsiteX1317" fmla="*/ 4601105 w 5453921"/>
              <a:gd name="connsiteY1317" fmla="*/ 385798 h 5405766"/>
              <a:gd name="connsiteX1318" fmla="*/ 4621751 w 5453921"/>
              <a:gd name="connsiteY1318" fmla="*/ 391904 h 5405766"/>
              <a:gd name="connsiteX1319" fmla="*/ 4640359 w 5453921"/>
              <a:gd name="connsiteY1319" fmla="*/ 412258 h 5405766"/>
              <a:gd name="connsiteX1320" fmla="*/ 4647337 w 5453921"/>
              <a:gd name="connsiteY1320" fmla="*/ 417782 h 5405766"/>
              <a:gd name="connsiteX1321" fmla="*/ 4675542 w 5453921"/>
              <a:gd name="connsiteY1321" fmla="*/ 432902 h 5405766"/>
              <a:gd name="connsiteX1322" fmla="*/ 4677577 w 5453921"/>
              <a:gd name="connsiteY1322" fmla="*/ 437555 h 5405766"/>
              <a:gd name="connsiteX1323" fmla="*/ 4697640 w 5453921"/>
              <a:gd name="connsiteY1323" fmla="*/ 452971 h 5405766"/>
              <a:gd name="connsiteX1324" fmla="*/ 4702873 w 5453921"/>
              <a:gd name="connsiteY1324" fmla="*/ 458495 h 5405766"/>
              <a:gd name="connsiteX1325" fmla="*/ 4722937 w 5453921"/>
              <a:gd name="connsiteY1325" fmla="*/ 472742 h 5405766"/>
              <a:gd name="connsiteX1326" fmla="*/ 4722937 w 5453921"/>
              <a:gd name="connsiteY1326" fmla="*/ 473033 h 5405766"/>
              <a:gd name="connsiteX1327" fmla="*/ 4738929 w 5453921"/>
              <a:gd name="connsiteY1327" fmla="*/ 478266 h 5405766"/>
              <a:gd name="connsiteX1328" fmla="*/ 4742417 w 5453921"/>
              <a:gd name="connsiteY1328" fmla="*/ 492804 h 5405766"/>
              <a:gd name="connsiteX1329" fmla="*/ 4742127 w 5453921"/>
              <a:gd name="connsiteY1329" fmla="*/ 499200 h 5405766"/>
              <a:gd name="connsiteX1330" fmla="*/ 4763063 w 5453921"/>
              <a:gd name="connsiteY1330" fmla="*/ 518389 h 5405766"/>
              <a:gd name="connsiteX1331" fmla="*/ 4768005 w 5453921"/>
              <a:gd name="connsiteY1331" fmla="*/ 518389 h 5405766"/>
              <a:gd name="connsiteX1332" fmla="*/ 4786615 w 5453921"/>
              <a:gd name="connsiteY1332" fmla="*/ 516064 h 5405766"/>
              <a:gd name="connsiteX1333" fmla="*/ 4777891 w 5453921"/>
              <a:gd name="connsiteY1333" fmla="*/ 523042 h 5405766"/>
              <a:gd name="connsiteX1334" fmla="*/ 4777310 w 5453921"/>
              <a:gd name="connsiteY1334" fmla="*/ 523042 h 5405766"/>
              <a:gd name="connsiteX1335" fmla="*/ 4787487 w 5453921"/>
              <a:gd name="connsiteY1335" fmla="*/ 538451 h 5405766"/>
              <a:gd name="connsiteX1336" fmla="*/ 4785742 w 5453921"/>
              <a:gd name="connsiteY1336" fmla="*/ 548919 h 5405766"/>
              <a:gd name="connsiteX1337" fmla="*/ 4783707 w 5453921"/>
              <a:gd name="connsiteY1337" fmla="*/ 551826 h 5405766"/>
              <a:gd name="connsiteX1338" fmla="*/ 4803479 w 5453921"/>
              <a:gd name="connsiteY1338" fmla="*/ 564039 h 5405766"/>
              <a:gd name="connsiteX1339" fmla="*/ 4837207 w 5453921"/>
              <a:gd name="connsiteY1339" fmla="*/ 549501 h 5405766"/>
              <a:gd name="connsiteX1340" fmla="*/ 4848838 w 5453921"/>
              <a:gd name="connsiteY1340" fmla="*/ 559387 h 5405766"/>
              <a:gd name="connsiteX1341" fmla="*/ 4872971 w 5453921"/>
              <a:gd name="connsiteY1341" fmla="*/ 588756 h 5405766"/>
              <a:gd name="connsiteX1342" fmla="*/ 4892163 w 5453921"/>
              <a:gd name="connsiteY1342" fmla="*/ 593699 h 5405766"/>
              <a:gd name="connsiteX1343" fmla="*/ 4889545 w 5453921"/>
              <a:gd name="connsiteY1343" fmla="*/ 599807 h 5405766"/>
              <a:gd name="connsiteX1344" fmla="*/ 4870355 w 5453921"/>
              <a:gd name="connsiteY1344" fmla="*/ 599225 h 5405766"/>
              <a:gd name="connsiteX1345" fmla="*/ 4864249 w 5453921"/>
              <a:gd name="connsiteY1345" fmla="*/ 607074 h 5405766"/>
              <a:gd name="connsiteX1346" fmla="*/ 4883729 w 5453921"/>
              <a:gd name="connsiteY1346" fmla="*/ 619868 h 5405766"/>
              <a:gd name="connsiteX1347" fmla="*/ 4899431 w 5453921"/>
              <a:gd name="connsiteY1347" fmla="*/ 609109 h 5405766"/>
              <a:gd name="connsiteX1348" fmla="*/ 4910771 w 5453921"/>
              <a:gd name="connsiteY1348" fmla="*/ 596898 h 5405766"/>
              <a:gd name="connsiteX1349" fmla="*/ 4922401 w 5453921"/>
              <a:gd name="connsiteY1349" fmla="*/ 600389 h 5405766"/>
              <a:gd name="connsiteX1350" fmla="*/ 4913388 w 5453921"/>
              <a:gd name="connsiteY1350" fmla="*/ 605620 h 5405766"/>
              <a:gd name="connsiteX1351" fmla="*/ 4904375 w 5453921"/>
              <a:gd name="connsiteY1351" fmla="*/ 609109 h 5405766"/>
              <a:gd name="connsiteX1352" fmla="*/ 4909899 w 5453921"/>
              <a:gd name="connsiteY1352" fmla="*/ 618705 h 5405766"/>
              <a:gd name="connsiteX1353" fmla="*/ 4914260 w 5453921"/>
              <a:gd name="connsiteY1353" fmla="*/ 624520 h 5405766"/>
              <a:gd name="connsiteX1354" fmla="*/ 4913388 w 5453921"/>
              <a:gd name="connsiteY1354" fmla="*/ 639059 h 5405766"/>
              <a:gd name="connsiteX1355" fmla="*/ 4918913 w 5453921"/>
              <a:gd name="connsiteY1355" fmla="*/ 650689 h 5405766"/>
              <a:gd name="connsiteX1356" fmla="*/ 4923273 w 5453921"/>
              <a:gd name="connsiteY1356" fmla="*/ 644583 h 5405766"/>
              <a:gd name="connsiteX1357" fmla="*/ 4934033 w 5453921"/>
              <a:gd name="connsiteY1357" fmla="*/ 636151 h 5405766"/>
              <a:gd name="connsiteX1358" fmla="*/ 4959911 w 5453921"/>
              <a:gd name="connsiteY1358" fmla="*/ 643710 h 5405766"/>
              <a:gd name="connsiteX1359" fmla="*/ 4964563 w 5453921"/>
              <a:gd name="connsiteY1359" fmla="*/ 645164 h 5405766"/>
              <a:gd name="connsiteX1360" fmla="*/ 4990150 w 5453921"/>
              <a:gd name="connsiteY1360" fmla="*/ 650108 h 5405766"/>
              <a:gd name="connsiteX1361" fmla="*/ 5020735 w 5453921"/>
              <a:gd name="connsiteY1361" fmla="*/ 658040 h 5405766"/>
              <a:gd name="connsiteX1362" fmla="*/ 5028579 w 5453921"/>
              <a:gd name="connsiteY1362" fmla="*/ 665858 h 5405766"/>
              <a:gd name="connsiteX1363" fmla="*/ 5029137 w 5453921"/>
              <a:gd name="connsiteY1363" fmla="*/ 665485 h 5405766"/>
              <a:gd name="connsiteX1364" fmla="*/ 5029459 w 5453921"/>
              <a:gd name="connsiteY1364" fmla="*/ 665485 h 5405766"/>
              <a:gd name="connsiteX1365" fmla="*/ 5028796 w 5453921"/>
              <a:gd name="connsiteY1365" fmla="*/ 666073 h 5405766"/>
              <a:gd name="connsiteX1366" fmla="*/ 5028822 w 5453921"/>
              <a:gd name="connsiteY1366" fmla="*/ 666099 h 5405766"/>
              <a:gd name="connsiteX1367" fmla="*/ 5028754 w 5453921"/>
              <a:gd name="connsiteY1367" fmla="*/ 666111 h 5405766"/>
              <a:gd name="connsiteX1368" fmla="*/ 5028497 w 5453921"/>
              <a:gd name="connsiteY1368" fmla="*/ 666340 h 5405766"/>
              <a:gd name="connsiteX1369" fmla="*/ 5028497 w 5453921"/>
              <a:gd name="connsiteY1369" fmla="*/ 666153 h 5405766"/>
              <a:gd name="connsiteX1370" fmla="*/ 5019054 w 5453921"/>
              <a:gd name="connsiteY1370" fmla="*/ 667717 h 5405766"/>
              <a:gd name="connsiteX1371" fmla="*/ 4989859 w 5453921"/>
              <a:gd name="connsiteY1371" fmla="*/ 664936 h 5405766"/>
              <a:gd name="connsiteX1372" fmla="*/ 4989859 w 5453921"/>
              <a:gd name="connsiteY1372" fmla="*/ 669298 h 5405766"/>
              <a:gd name="connsiteX1373" fmla="*/ 5015156 w 5453921"/>
              <a:gd name="connsiteY1373" fmla="*/ 690524 h 5405766"/>
              <a:gd name="connsiteX1374" fmla="*/ 5045395 w 5453921"/>
              <a:gd name="connsiteY1374" fmla="*/ 708843 h 5405766"/>
              <a:gd name="connsiteX1375" fmla="*/ 5066331 w 5453921"/>
              <a:gd name="connsiteY1375" fmla="*/ 714659 h 5405766"/>
              <a:gd name="connsiteX1376" fmla="*/ 5070111 w 5453921"/>
              <a:gd name="connsiteY1376" fmla="*/ 712623 h 5405766"/>
              <a:gd name="connsiteX1377" fmla="*/ 5090755 w 5453921"/>
              <a:gd name="connsiteY1377" fmla="*/ 714659 h 5405766"/>
              <a:gd name="connsiteX1378" fmla="*/ 5130589 w 5453921"/>
              <a:gd name="connsiteY1378" fmla="*/ 740537 h 5405766"/>
              <a:gd name="connsiteX1379" fmla="*/ 5111691 w 5453921"/>
              <a:gd name="connsiteY1379" fmla="*/ 740246 h 5405766"/>
              <a:gd name="connsiteX1380" fmla="*/ 5100641 w 5453921"/>
              <a:gd name="connsiteY1380" fmla="*/ 734722 h 5405766"/>
              <a:gd name="connsiteX1381" fmla="*/ 5075635 w 5453921"/>
              <a:gd name="connsiteY1381" fmla="*/ 729488 h 5405766"/>
              <a:gd name="connsiteX1382" fmla="*/ 5064586 w 5453921"/>
              <a:gd name="connsiteY1382" fmla="*/ 735303 h 5405766"/>
              <a:gd name="connsiteX1383" fmla="*/ 5080287 w 5453921"/>
              <a:gd name="connsiteY1383" fmla="*/ 744608 h 5405766"/>
              <a:gd name="connsiteX1384" fmla="*/ 5085521 w 5453921"/>
              <a:gd name="connsiteY1384" fmla="*/ 750133 h 5405766"/>
              <a:gd name="connsiteX1385" fmla="*/ 5110527 w 5453921"/>
              <a:gd name="connsiteY1385" fmla="*/ 765543 h 5405766"/>
              <a:gd name="connsiteX1386" fmla="*/ 5134951 w 5453921"/>
              <a:gd name="connsiteY1386" fmla="*/ 775720 h 5405766"/>
              <a:gd name="connsiteX1387" fmla="*/ 5155886 w 5453921"/>
              <a:gd name="connsiteY1387" fmla="*/ 784734 h 5405766"/>
              <a:gd name="connsiteX1388" fmla="*/ 5181765 w 5453921"/>
              <a:gd name="connsiteY1388" fmla="*/ 780082 h 5405766"/>
              <a:gd name="connsiteX1389" fmla="*/ 5198629 w 5453921"/>
              <a:gd name="connsiteY1389" fmla="*/ 789096 h 5405766"/>
              <a:gd name="connsiteX1390" fmla="*/ 5173333 w 5453921"/>
              <a:gd name="connsiteY1390" fmla="*/ 780372 h 5405766"/>
              <a:gd name="connsiteX1391" fmla="*/ 5161121 w 5453921"/>
              <a:gd name="connsiteY1391" fmla="*/ 787933 h 5405766"/>
              <a:gd name="connsiteX1392" fmla="*/ 5166355 w 5453921"/>
              <a:gd name="connsiteY1392" fmla="*/ 804797 h 5405766"/>
              <a:gd name="connsiteX1393" fmla="*/ 5171587 w 5453921"/>
              <a:gd name="connsiteY1393" fmla="*/ 810322 h 5405766"/>
              <a:gd name="connsiteX1394" fmla="*/ 5196303 w 5453921"/>
              <a:gd name="connsiteY1394" fmla="*/ 815265 h 5405766"/>
              <a:gd name="connsiteX1395" fmla="*/ 5212586 w 5453921"/>
              <a:gd name="connsiteY1395" fmla="*/ 821081 h 5405766"/>
              <a:gd name="connsiteX1396" fmla="*/ 5196303 w 5453921"/>
              <a:gd name="connsiteY1396" fmla="*/ 821371 h 5405766"/>
              <a:gd name="connsiteX1397" fmla="*/ 5166355 w 5453921"/>
              <a:gd name="connsiteY1397" fmla="*/ 815265 h 5405766"/>
              <a:gd name="connsiteX1398" fmla="*/ 5156468 w 5453921"/>
              <a:gd name="connsiteY1398" fmla="*/ 820208 h 5405766"/>
              <a:gd name="connsiteX1399" fmla="*/ 5136115 w 5453921"/>
              <a:gd name="connsiteY1399" fmla="*/ 815556 h 5405766"/>
              <a:gd name="connsiteX1400" fmla="*/ 5120704 w 5453921"/>
              <a:gd name="connsiteY1400" fmla="*/ 825733 h 5405766"/>
              <a:gd name="connsiteX1401" fmla="*/ 5120995 w 5453921"/>
              <a:gd name="connsiteY1401" fmla="*/ 834456 h 5405766"/>
              <a:gd name="connsiteX1402" fmla="*/ 5125647 w 5453921"/>
              <a:gd name="connsiteY1402" fmla="*/ 836492 h 5405766"/>
              <a:gd name="connsiteX1403" fmla="*/ 5171006 w 5453921"/>
              <a:gd name="connsiteY1403" fmla="*/ 845796 h 5405766"/>
              <a:gd name="connsiteX1404" fmla="*/ 5207351 w 5453921"/>
              <a:gd name="connsiteY1404" fmla="*/ 854810 h 5405766"/>
              <a:gd name="connsiteX1405" fmla="*/ 5211132 w 5453921"/>
              <a:gd name="connsiteY1405" fmla="*/ 861789 h 5405766"/>
              <a:gd name="connsiteX1406" fmla="*/ 5186999 w 5453921"/>
              <a:gd name="connsiteY1406" fmla="*/ 870221 h 5405766"/>
              <a:gd name="connsiteX1407" fmla="*/ 5181473 w 5453921"/>
              <a:gd name="connsiteY1407" fmla="*/ 871094 h 5405766"/>
              <a:gd name="connsiteX1408" fmla="*/ 5186126 w 5453921"/>
              <a:gd name="connsiteY1408" fmla="*/ 880980 h 5405766"/>
              <a:gd name="connsiteX1409" fmla="*/ 5186707 w 5453921"/>
              <a:gd name="connsiteY1409" fmla="*/ 880980 h 5405766"/>
              <a:gd name="connsiteX1410" fmla="*/ 5186707 w 5453921"/>
              <a:gd name="connsiteY1410" fmla="*/ 881270 h 5405766"/>
              <a:gd name="connsiteX1411" fmla="*/ 5196012 w 5453921"/>
              <a:gd name="connsiteY1411" fmla="*/ 880980 h 5405766"/>
              <a:gd name="connsiteX1412" fmla="*/ 5216657 w 5453921"/>
              <a:gd name="connsiteY1412" fmla="*/ 873419 h 5405766"/>
              <a:gd name="connsiteX1413" fmla="*/ 5267250 w 5453921"/>
              <a:gd name="connsiteY1413" fmla="*/ 876909 h 5405766"/>
              <a:gd name="connsiteX1414" fmla="*/ 5277136 w 5453921"/>
              <a:gd name="connsiteY1414" fmla="*/ 876036 h 5405766"/>
              <a:gd name="connsiteX1415" fmla="*/ 5317261 w 5453921"/>
              <a:gd name="connsiteY1415" fmla="*/ 855973 h 5405766"/>
              <a:gd name="connsiteX1416" fmla="*/ 5330927 w 5453921"/>
              <a:gd name="connsiteY1416" fmla="*/ 860044 h 5405766"/>
              <a:gd name="connsiteX1417" fmla="*/ 5352444 w 5453921"/>
              <a:gd name="connsiteY1417" fmla="*/ 852775 h 5405766"/>
              <a:gd name="connsiteX1418" fmla="*/ 5389371 w 5453921"/>
              <a:gd name="connsiteY1418" fmla="*/ 843179 h 5405766"/>
              <a:gd name="connsiteX1419" fmla="*/ 5422809 w 5453921"/>
              <a:gd name="connsiteY1419" fmla="*/ 855101 h 5405766"/>
              <a:gd name="connsiteX1420" fmla="*/ 5437348 w 5453921"/>
              <a:gd name="connsiteY1420" fmla="*/ 866441 h 5405766"/>
              <a:gd name="connsiteX1421" fmla="*/ 5453921 w 5453921"/>
              <a:gd name="connsiteY1421" fmla="*/ 879816 h 5405766"/>
              <a:gd name="connsiteX1422" fmla="*/ 5433277 w 5453921"/>
              <a:gd name="connsiteY1422" fmla="*/ 881270 h 5405766"/>
              <a:gd name="connsiteX1423" fmla="*/ 5423973 w 5453921"/>
              <a:gd name="connsiteY1423" fmla="*/ 886214 h 5405766"/>
              <a:gd name="connsiteX1424" fmla="*/ 5422809 w 5453921"/>
              <a:gd name="connsiteY1424" fmla="*/ 891156 h 5405766"/>
              <a:gd name="connsiteX1425" fmla="*/ 5428333 w 5453921"/>
              <a:gd name="connsiteY1425" fmla="*/ 896390 h 5405766"/>
              <a:gd name="connsiteX1426" fmla="*/ 5453921 w 5453921"/>
              <a:gd name="connsiteY1426" fmla="*/ 902497 h 5405766"/>
              <a:gd name="connsiteX1427" fmla="*/ 5423101 w 5453921"/>
              <a:gd name="connsiteY1427" fmla="*/ 907149 h 5405766"/>
              <a:gd name="connsiteX1428" fmla="*/ 5402747 w 5453921"/>
              <a:gd name="connsiteY1428" fmla="*/ 941460 h 5405766"/>
              <a:gd name="connsiteX1429" fmla="*/ 5362911 w 5453921"/>
              <a:gd name="connsiteY1429" fmla="*/ 957452 h 5405766"/>
              <a:gd name="connsiteX1430" fmla="*/ 5373669 w 5453921"/>
              <a:gd name="connsiteY1430" fmla="*/ 966175 h 5405766"/>
              <a:gd name="connsiteX1431" fmla="*/ 5383847 w 5453921"/>
              <a:gd name="connsiteY1431" fmla="*/ 977807 h 5405766"/>
              <a:gd name="connsiteX1432" fmla="*/ 5349245 w 5453921"/>
              <a:gd name="connsiteY1432" fmla="*/ 1037705 h 5405766"/>
              <a:gd name="connsiteX1433" fmla="*/ 5327438 w 5453921"/>
              <a:gd name="connsiteY1433" fmla="*/ 1037123 h 5405766"/>
              <a:gd name="connsiteX1434" fmla="*/ 5314353 w 5453921"/>
              <a:gd name="connsiteY1434" fmla="*/ 1052534 h 5405766"/>
              <a:gd name="connsiteX1435" fmla="*/ 5307375 w 5453921"/>
              <a:gd name="connsiteY1435" fmla="*/ 1082773 h 5405766"/>
              <a:gd name="connsiteX1436" fmla="*/ 5288475 w 5453921"/>
              <a:gd name="connsiteY1436" fmla="*/ 1093240 h 5405766"/>
              <a:gd name="connsiteX1437" fmla="*/ 5271901 w 5453921"/>
              <a:gd name="connsiteY1437" fmla="*/ 1107779 h 5405766"/>
              <a:gd name="connsiteX1438" fmla="*/ 5267541 w 5453921"/>
              <a:gd name="connsiteY1438" fmla="*/ 1128132 h 5405766"/>
              <a:gd name="connsiteX1439" fmla="*/ 5266377 w 5453921"/>
              <a:gd name="connsiteY1439" fmla="*/ 1138018 h 5405766"/>
              <a:gd name="connsiteX1440" fmla="*/ 5270447 w 5453921"/>
              <a:gd name="connsiteY1440" fmla="*/ 1173490 h 5405766"/>
              <a:gd name="connsiteX1441" fmla="*/ 5296617 w 5453921"/>
              <a:gd name="connsiteY1441" fmla="*/ 1192681 h 5405766"/>
              <a:gd name="connsiteX1442" fmla="*/ 5319588 w 5453921"/>
              <a:gd name="connsiteY1442" fmla="*/ 1162733 h 5405766"/>
              <a:gd name="connsiteX1443" fmla="*/ 5297489 w 5453921"/>
              <a:gd name="connsiteY1443" fmla="*/ 1199368 h 5405766"/>
              <a:gd name="connsiteX1444" fmla="*/ 5287603 w 5453921"/>
              <a:gd name="connsiteY1444" fmla="*/ 1204021 h 5405766"/>
              <a:gd name="connsiteX1445" fmla="*/ 5278299 w 5453921"/>
              <a:gd name="connsiteY1445" fmla="*/ 1227864 h 5405766"/>
              <a:gd name="connsiteX1446" fmla="*/ 5279753 w 5453921"/>
              <a:gd name="connsiteY1446" fmla="*/ 1241820 h 5405766"/>
              <a:gd name="connsiteX1447" fmla="*/ 5266669 w 5453921"/>
              <a:gd name="connsiteY1447" fmla="*/ 1229317 h 5405766"/>
              <a:gd name="connsiteX1448" fmla="*/ 5266377 w 5453921"/>
              <a:gd name="connsiteY1448" fmla="*/ 1229608 h 5405766"/>
              <a:gd name="connsiteX1449" fmla="*/ 5257654 w 5453921"/>
              <a:gd name="connsiteY1449" fmla="*/ 1224083 h 5405766"/>
              <a:gd name="connsiteX1450" fmla="*/ 5236429 w 5453921"/>
              <a:gd name="connsiteY1450" fmla="*/ 1233097 h 5405766"/>
              <a:gd name="connsiteX1451" fmla="*/ 5236719 w 5453921"/>
              <a:gd name="connsiteY1451" fmla="*/ 1238912 h 5405766"/>
              <a:gd name="connsiteX1452" fmla="*/ 5250676 w 5453921"/>
              <a:gd name="connsiteY1452" fmla="*/ 1249670 h 5405766"/>
              <a:gd name="connsiteX1453" fmla="*/ 5236719 w 5453921"/>
              <a:gd name="connsiteY1453" fmla="*/ 1254323 h 5405766"/>
              <a:gd name="connsiteX1454" fmla="*/ 5236719 w 5453921"/>
              <a:gd name="connsiteY1454" fmla="*/ 1263337 h 5405766"/>
              <a:gd name="connsiteX1455" fmla="*/ 5246896 w 5453921"/>
              <a:gd name="connsiteY1455" fmla="*/ 1284272 h 5405766"/>
              <a:gd name="connsiteX1456" fmla="*/ 5239627 w 5453921"/>
              <a:gd name="connsiteY1456" fmla="*/ 1305202 h 5405766"/>
              <a:gd name="connsiteX1457" fmla="*/ 5226833 w 5453921"/>
              <a:gd name="connsiteY1457" fmla="*/ 1318870 h 5405766"/>
              <a:gd name="connsiteX1458" fmla="*/ 5237010 w 5453921"/>
              <a:gd name="connsiteY1458" fmla="*/ 1328465 h 5405766"/>
              <a:gd name="connsiteX1459" fmla="*/ 5223344 w 5453921"/>
              <a:gd name="connsiteY1459" fmla="*/ 1340386 h 5405766"/>
              <a:gd name="connsiteX1460" fmla="*/ 5203863 w 5453921"/>
              <a:gd name="connsiteY1460" fmla="*/ 1354924 h 5405766"/>
              <a:gd name="connsiteX1461" fmla="*/ 5201827 w 5453921"/>
              <a:gd name="connsiteY1461" fmla="*/ 1365975 h 5405766"/>
              <a:gd name="connsiteX1462" fmla="*/ 5224798 w 5453921"/>
              <a:gd name="connsiteY1462" fmla="*/ 1373243 h 5405766"/>
              <a:gd name="connsiteX1463" fmla="*/ 5200665 w 5453921"/>
              <a:gd name="connsiteY1463" fmla="*/ 1370916 h 5405766"/>
              <a:gd name="connsiteX1464" fmla="*/ 5191651 w 5453921"/>
              <a:gd name="connsiteY1464" fmla="*/ 1374989 h 5405766"/>
              <a:gd name="connsiteX1465" fmla="*/ 5177113 w 5453921"/>
              <a:gd name="connsiteY1465" fmla="*/ 1390110 h 5405766"/>
              <a:gd name="connsiteX1466" fmla="*/ 5176531 w 5453921"/>
              <a:gd name="connsiteY1466" fmla="*/ 1394179 h 5405766"/>
              <a:gd name="connsiteX1467" fmla="*/ 5197757 w 5453921"/>
              <a:gd name="connsiteY1467" fmla="*/ 1402031 h 5405766"/>
              <a:gd name="connsiteX1468" fmla="*/ 5191651 w 5453921"/>
              <a:gd name="connsiteY1468" fmla="*/ 1411044 h 5405766"/>
              <a:gd name="connsiteX1469" fmla="*/ 5208515 w 5453921"/>
              <a:gd name="connsiteY1469" fmla="*/ 1423547 h 5405766"/>
              <a:gd name="connsiteX1470" fmla="*/ 5190488 w 5453921"/>
              <a:gd name="connsiteY1470" fmla="*/ 1425582 h 5405766"/>
              <a:gd name="connsiteX1471" fmla="*/ 5176531 w 5453921"/>
              <a:gd name="connsiteY1471" fmla="*/ 1423547 h 5405766"/>
              <a:gd name="connsiteX1472" fmla="*/ 5171587 w 5453921"/>
              <a:gd name="connsiteY1472" fmla="*/ 1425582 h 5405766"/>
              <a:gd name="connsiteX1473" fmla="*/ 5141348 w 5453921"/>
              <a:gd name="connsiteY1473" fmla="*/ 1450589 h 5405766"/>
              <a:gd name="connsiteX1474" fmla="*/ 5140477 w 5453921"/>
              <a:gd name="connsiteY1474" fmla="*/ 1470367 h 5405766"/>
              <a:gd name="connsiteX1475" fmla="*/ 5141057 w 5453921"/>
              <a:gd name="connsiteY1475" fmla="*/ 1475892 h 5405766"/>
              <a:gd name="connsiteX1476" fmla="*/ 5135823 w 5453921"/>
              <a:gd name="connsiteY1476" fmla="*/ 1495936 h 5405766"/>
              <a:gd name="connsiteX1477" fmla="*/ 5146001 w 5453921"/>
              <a:gd name="connsiteY1477" fmla="*/ 1500593 h 5405766"/>
              <a:gd name="connsiteX1478" fmla="*/ 5152979 w 5453921"/>
              <a:gd name="connsiteY1478" fmla="*/ 1509604 h 5405766"/>
              <a:gd name="connsiteX1479" fmla="*/ 5140477 w 5453921"/>
              <a:gd name="connsiteY1479" fmla="*/ 1515717 h 5405766"/>
              <a:gd name="connsiteX1480" fmla="*/ 5136405 w 5453921"/>
              <a:gd name="connsiteY1480" fmla="*/ 1516593 h 5405766"/>
              <a:gd name="connsiteX1481" fmla="*/ 5131171 w 5453921"/>
              <a:gd name="connsiteY1481" fmla="*/ 1521528 h 5405766"/>
              <a:gd name="connsiteX1482" fmla="*/ 5113726 w 5453921"/>
              <a:gd name="connsiteY1482" fmla="*/ 1520949 h 5405766"/>
              <a:gd name="connsiteX1483" fmla="*/ 5119250 w 5453921"/>
              <a:gd name="connsiteY1483" fmla="*/ 1514555 h 5405766"/>
              <a:gd name="connsiteX1484" fmla="*/ 5114017 w 5453921"/>
              <a:gd name="connsiteY1484" fmla="*/ 1495936 h 5405766"/>
              <a:gd name="connsiteX1485" fmla="*/ 5100060 w 5453921"/>
              <a:gd name="connsiteY1485" fmla="*/ 1494774 h 5405766"/>
              <a:gd name="connsiteX1486" fmla="*/ 5080578 w 5453921"/>
              <a:gd name="connsiteY1486" fmla="*/ 1490707 h 5405766"/>
              <a:gd name="connsiteX1487" fmla="*/ 5058771 w 5453921"/>
              <a:gd name="connsiteY1487" fmla="*/ 1485773 h 5405766"/>
              <a:gd name="connsiteX1488" fmla="*/ 5050339 w 5453921"/>
              <a:gd name="connsiteY1488" fmla="*/ 1490707 h 5405766"/>
              <a:gd name="connsiteX1489" fmla="*/ 5040161 w 5453921"/>
              <a:gd name="connsiteY1489" fmla="*/ 1505826 h 5405766"/>
              <a:gd name="connsiteX1490" fmla="*/ 5035510 w 5453921"/>
              <a:gd name="connsiteY1490" fmla="*/ 1526467 h 5405766"/>
              <a:gd name="connsiteX1491" fmla="*/ 4995093 w 5453921"/>
              <a:gd name="connsiteY1491" fmla="*/ 1529671 h 5405766"/>
              <a:gd name="connsiteX1492" fmla="*/ 5023297 w 5453921"/>
              <a:gd name="connsiteY1492" fmla="*/ 1515717 h 5405766"/>
              <a:gd name="connsiteX1493" fmla="*/ 5025333 w 5453921"/>
              <a:gd name="connsiteY1493" fmla="*/ 1511056 h 5405766"/>
              <a:gd name="connsiteX1494" fmla="*/ 5025914 w 5453921"/>
              <a:gd name="connsiteY1494" fmla="*/ 1501176 h 5405766"/>
              <a:gd name="connsiteX1495" fmla="*/ 5050339 w 5453921"/>
              <a:gd name="connsiteY1495" fmla="*/ 1465709 h 5405766"/>
              <a:gd name="connsiteX1496" fmla="*/ 4984626 w 5453921"/>
              <a:gd name="connsiteY1496" fmla="*/ 1445065 h 5405766"/>
              <a:gd name="connsiteX1497" fmla="*/ 4968925 w 5453921"/>
              <a:gd name="connsiteY1497" fmla="*/ 1452914 h 5405766"/>
              <a:gd name="connsiteX1498" fmla="*/ 4954967 w 5453921"/>
              <a:gd name="connsiteY1498" fmla="*/ 1444483 h 5405766"/>
              <a:gd name="connsiteX1499" fmla="*/ 4943919 w 5453921"/>
              <a:gd name="connsiteY1499" fmla="*/ 1436051 h 5405766"/>
              <a:gd name="connsiteX1500" fmla="*/ 4934905 w 5453921"/>
              <a:gd name="connsiteY1500" fmla="*/ 1430526 h 5405766"/>
              <a:gd name="connsiteX1501" fmla="*/ 4925309 w 5453921"/>
              <a:gd name="connsiteY1501" fmla="*/ 1425582 h 5405766"/>
              <a:gd name="connsiteX1502" fmla="*/ 4906119 w 5453921"/>
              <a:gd name="connsiteY1502" fmla="*/ 1443321 h 5405766"/>
              <a:gd name="connsiteX1503" fmla="*/ 4904375 w 5453921"/>
              <a:gd name="connsiteY1503" fmla="*/ 1444483 h 5405766"/>
              <a:gd name="connsiteX1504" fmla="*/ 4893616 w 5453921"/>
              <a:gd name="connsiteY1504" fmla="*/ 1444483 h 5405766"/>
              <a:gd name="connsiteX1505" fmla="*/ 4889545 w 5453921"/>
              <a:gd name="connsiteY1505" fmla="*/ 1451173 h 5405766"/>
              <a:gd name="connsiteX1506" fmla="*/ 4882969 w 5453921"/>
              <a:gd name="connsiteY1506" fmla="*/ 1454317 h 5405766"/>
              <a:gd name="connsiteX1507" fmla="*/ 4883279 w 5453921"/>
              <a:gd name="connsiteY1507" fmla="*/ 1454524 h 5405766"/>
              <a:gd name="connsiteX1508" fmla="*/ 4883279 w 5453921"/>
              <a:gd name="connsiteY1508" fmla="*/ 1454951 h 5405766"/>
              <a:gd name="connsiteX1509" fmla="*/ 4882958 w 5453921"/>
              <a:gd name="connsiteY1509" fmla="*/ 1454951 h 5405766"/>
              <a:gd name="connsiteX1510" fmla="*/ 4882317 w 5453921"/>
              <a:gd name="connsiteY1510" fmla="*/ 1454097 h 5405766"/>
              <a:gd name="connsiteX1511" fmla="*/ 4882637 w 5453921"/>
              <a:gd name="connsiteY1511" fmla="*/ 1454097 h 5405766"/>
              <a:gd name="connsiteX1512" fmla="*/ 4882853 w 5453921"/>
              <a:gd name="connsiteY1512" fmla="*/ 1454240 h 5405766"/>
              <a:gd name="connsiteX1513" fmla="*/ 4882277 w 5453921"/>
              <a:gd name="connsiteY1513" fmla="*/ 1435470 h 5405766"/>
              <a:gd name="connsiteX1514" fmla="*/ 4853491 w 5453921"/>
              <a:gd name="connsiteY1514" fmla="*/ 1439540 h 5405766"/>
              <a:gd name="connsiteX1515" fmla="*/ 4833718 w 5453921"/>
              <a:gd name="connsiteY1515" fmla="*/ 1435470 h 5405766"/>
              <a:gd name="connsiteX1516" fmla="*/ 4808131 w 5453921"/>
              <a:gd name="connsiteY1516" fmla="*/ 1429943 h 5405766"/>
              <a:gd name="connsiteX1517" fmla="*/ 4803479 w 5453921"/>
              <a:gd name="connsiteY1517" fmla="*/ 1435759 h 5405766"/>
              <a:gd name="connsiteX1518" fmla="*/ 4788359 w 5453921"/>
              <a:gd name="connsiteY1518" fmla="*/ 1455530 h 5405766"/>
              <a:gd name="connsiteX1519" fmla="*/ 4786033 w 5453921"/>
              <a:gd name="connsiteY1519" fmla="*/ 1475313 h 5405766"/>
              <a:gd name="connsiteX1520" fmla="*/ 4793011 w 5453921"/>
              <a:gd name="connsiteY1520" fmla="*/ 1487224 h 5405766"/>
              <a:gd name="connsiteX1521" fmla="*/ 4795919 w 5453921"/>
              <a:gd name="connsiteY1521" fmla="*/ 1529671 h 5405766"/>
              <a:gd name="connsiteX1522" fmla="*/ 4808712 w 5453921"/>
              <a:gd name="connsiteY1522" fmla="*/ 1545666 h 5405766"/>
              <a:gd name="connsiteX1523" fmla="*/ 4838371 w 5453921"/>
              <a:gd name="connsiteY1523" fmla="*/ 1567179 h 5405766"/>
              <a:gd name="connsiteX1524" fmla="*/ 4849129 w 5453921"/>
              <a:gd name="connsiteY1524" fmla="*/ 1572123 h 5405766"/>
              <a:gd name="connsiteX1525" fmla="*/ 4864249 w 5453921"/>
              <a:gd name="connsiteY1525" fmla="*/ 1586662 h 5405766"/>
              <a:gd name="connsiteX1526" fmla="*/ 4869483 w 5453921"/>
              <a:gd name="connsiteY1526" fmla="*/ 1591023 h 5405766"/>
              <a:gd name="connsiteX1527" fmla="*/ 4882277 w 5453921"/>
              <a:gd name="connsiteY1527" fmla="*/ 1606727 h 5405766"/>
              <a:gd name="connsiteX1528" fmla="*/ 4898268 w 5453921"/>
              <a:gd name="connsiteY1528" fmla="*/ 1621556 h 5405766"/>
              <a:gd name="connsiteX1529" fmla="*/ 4901757 w 5453921"/>
              <a:gd name="connsiteY1529" fmla="*/ 1620393 h 5405766"/>
              <a:gd name="connsiteX1530" fmla="*/ 4919495 w 5453921"/>
              <a:gd name="connsiteY1530" fmla="*/ 1636962 h 5405766"/>
              <a:gd name="connsiteX1531" fmla="*/ 4953513 w 5453921"/>
              <a:gd name="connsiteY1531" fmla="*/ 1650340 h 5405766"/>
              <a:gd name="connsiteX1532" fmla="*/ 4975611 w 5453921"/>
              <a:gd name="connsiteY1532" fmla="*/ 1653536 h 5405766"/>
              <a:gd name="connsiteX1533" fmla="*/ 4964272 w 5453921"/>
              <a:gd name="connsiteY1533" fmla="*/ 1657027 h 5405766"/>
              <a:gd name="connsiteX1534" fmla="*/ 4972995 w 5453921"/>
              <a:gd name="connsiteY1534" fmla="*/ 1664006 h 5405766"/>
              <a:gd name="connsiteX1535" fmla="*/ 4972414 w 5453921"/>
              <a:gd name="connsiteY1535" fmla="*/ 1666039 h 5405766"/>
              <a:gd name="connsiteX1536" fmla="*/ 4970379 w 5453921"/>
              <a:gd name="connsiteY1536" fmla="*/ 1667203 h 5405766"/>
              <a:gd name="connsiteX1537" fmla="*/ 4990441 w 5453921"/>
              <a:gd name="connsiteY1537" fmla="*/ 1696571 h 5405766"/>
              <a:gd name="connsiteX1538" fmla="*/ 5005270 w 5453921"/>
              <a:gd name="connsiteY1538" fmla="*/ 1711981 h 5405766"/>
              <a:gd name="connsiteX1539" fmla="*/ 5025333 w 5453921"/>
              <a:gd name="connsiteY1539" fmla="*/ 1736989 h 5405766"/>
              <a:gd name="connsiteX1540" fmla="*/ 5040453 w 5453921"/>
              <a:gd name="connsiteY1540" fmla="*/ 1751526 h 5405766"/>
              <a:gd name="connsiteX1541" fmla="*/ 5065749 w 5453921"/>
              <a:gd name="connsiteY1541" fmla="*/ 1772172 h 5405766"/>
              <a:gd name="connsiteX1542" fmla="*/ 5080578 w 5453921"/>
              <a:gd name="connsiteY1542" fmla="*/ 1784677 h 5405766"/>
              <a:gd name="connsiteX1543" fmla="*/ 5095698 w 5453921"/>
              <a:gd name="connsiteY1543" fmla="*/ 1793689 h 5405766"/>
              <a:gd name="connsiteX1544" fmla="*/ 5110527 w 5453921"/>
              <a:gd name="connsiteY1544" fmla="*/ 1807938 h 5405766"/>
              <a:gd name="connsiteX1545" fmla="*/ 5116633 w 5453921"/>
              <a:gd name="connsiteY1545" fmla="*/ 1818115 h 5405766"/>
              <a:gd name="connsiteX1546" fmla="*/ 5125938 w 5453921"/>
              <a:gd name="connsiteY1546" fmla="*/ 1823640 h 5405766"/>
              <a:gd name="connsiteX1547" fmla="*/ 5145709 w 5453921"/>
              <a:gd name="connsiteY1547" fmla="*/ 1848356 h 5405766"/>
              <a:gd name="connsiteX1548" fmla="*/ 5156759 w 5453921"/>
              <a:gd name="connsiteY1548" fmla="*/ 1862023 h 5405766"/>
              <a:gd name="connsiteX1549" fmla="*/ 5173333 w 5453921"/>
              <a:gd name="connsiteY1549" fmla="*/ 1878016 h 5405766"/>
              <a:gd name="connsiteX1550" fmla="*/ 5191942 w 5453921"/>
              <a:gd name="connsiteY1550" fmla="*/ 1893426 h 5405766"/>
              <a:gd name="connsiteX1551" fmla="*/ 5236429 w 5453921"/>
              <a:gd name="connsiteY1551" fmla="*/ 1930356 h 5405766"/>
              <a:gd name="connsiteX1552" fmla="*/ 5262888 w 5453921"/>
              <a:gd name="connsiteY1552" fmla="*/ 1962922 h 5405766"/>
              <a:gd name="connsiteX1553" fmla="*/ 5316971 w 5453921"/>
              <a:gd name="connsiteY1553" fmla="*/ 2014971 h 5405766"/>
              <a:gd name="connsiteX1554" fmla="*/ 5332091 w 5453921"/>
              <a:gd name="connsiteY1554" fmla="*/ 2044915 h 5405766"/>
              <a:gd name="connsiteX1555" fmla="*/ 5314645 w 5453921"/>
              <a:gd name="connsiteY1555" fmla="*/ 2064689 h 5405766"/>
              <a:gd name="connsiteX1556" fmla="*/ 5281789 w 5453921"/>
              <a:gd name="connsiteY1556" fmla="*/ 2075154 h 5405766"/>
              <a:gd name="connsiteX1557" fmla="*/ 5236719 w 5453921"/>
              <a:gd name="connsiteY1557" fmla="*/ 2075154 h 5405766"/>
              <a:gd name="connsiteX1558" fmla="*/ 5212005 w 5453921"/>
              <a:gd name="connsiteY1558" fmla="*/ 2071375 h 5405766"/>
              <a:gd name="connsiteX1559" fmla="*/ 5186707 w 5453921"/>
              <a:gd name="connsiteY1559" fmla="*/ 2075735 h 5405766"/>
              <a:gd name="connsiteX1560" fmla="*/ 5185835 w 5453921"/>
              <a:gd name="connsiteY1560" fmla="*/ 2085622 h 5405766"/>
              <a:gd name="connsiteX1561" fmla="*/ 5176241 w 5453921"/>
              <a:gd name="connsiteY1561" fmla="*/ 2110046 h 5405766"/>
              <a:gd name="connsiteX1562" fmla="*/ 5174495 w 5453921"/>
              <a:gd name="connsiteY1562" fmla="*/ 2111504 h 5405766"/>
              <a:gd name="connsiteX1563" fmla="*/ 5172751 w 5453921"/>
              <a:gd name="connsiteY1563" fmla="*/ 2110919 h 5405766"/>
              <a:gd name="connsiteX1564" fmla="*/ 5172460 w 5453921"/>
              <a:gd name="connsiteY1564" fmla="*/ 2110919 h 5405766"/>
              <a:gd name="connsiteX1565" fmla="*/ 5171587 w 5453921"/>
              <a:gd name="connsiteY1565" fmla="*/ 2125459 h 5405766"/>
              <a:gd name="connsiteX1566" fmla="*/ 5177113 w 5453921"/>
              <a:gd name="connsiteY1566" fmla="*/ 2141161 h 5405766"/>
              <a:gd name="connsiteX1567" fmla="*/ 5177694 w 5453921"/>
              <a:gd name="connsiteY1567" fmla="*/ 2150759 h 5405766"/>
              <a:gd name="connsiteX1568" fmla="*/ 5181183 w 5453921"/>
              <a:gd name="connsiteY1568" fmla="*/ 2155991 h 5405766"/>
              <a:gd name="connsiteX1569" fmla="*/ 5181183 w 5453921"/>
              <a:gd name="connsiteY1569" fmla="*/ 2176638 h 5405766"/>
              <a:gd name="connsiteX1570" fmla="*/ 5170715 w 5453921"/>
              <a:gd name="connsiteY1570" fmla="*/ 2185943 h 5405766"/>
              <a:gd name="connsiteX1571" fmla="*/ 5155595 w 5453921"/>
              <a:gd name="connsiteY1571" fmla="*/ 2176346 h 5405766"/>
              <a:gd name="connsiteX1572" fmla="*/ 5151235 w 5453921"/>
              <a:gd name="connsiteY1572" fmla="*/ 2176928 h 5405766"/>
              <a:gd name="connsiteX1573" fmla="*/ 5146001 w 5453921"/>
              <a:gd name="connsiteY1573" fmla="*/ 2191175 h 5405766"/>
              <a:gd name="connsiteX1574" fmla="*/ 5146001 w 5453921"/>
              <a:gd name="connsiteY1574" fmla="*/ 2206006 h 5405766"/>
              <a:gd name="connsiteX1575" fmla="*/ 5155595 w 5453921"/>
              <a:gd name="connsiteY1575" fmla="*/ 2215599 h 5405766"/>
              <a:gd name="connsiteX1576" fmla="*/ 5190488 w 5453921"/>
              <a:gd name="connsiteY1576" fmla="*/ 2208911 h 5405766"/>
              <a:gd name="connsiteX1577" fmla="*/ 5175659 w 5453921"/>
              <a:gd name="connsiteY1577" fmla="*/ 2231298 h 5405766"/>
              <a:gd name="connsiteX1578" fmla="*/ 5186999 w 5453921"/>
              <a:gd name="connsiteY1578" fmla="*/ 2246131 h 5405766"/>
              <a:gd name="connsiteX1579" fmla="*/ 5198629 w 5453921"/>
              <a:gd name="connsiteY1579" fmla="*/ 2246712 h 5405766"/>
              <a:gd name="connsiteX1580" fmla="*/ 5191651 w 5453921"/>
              <a:gd name="connsiteY1580" fmla="*/ 2251366 h 5405766"/>
              <a:gd name="connsiteX1581" fmla="*/ 5176241 w 5453921"/>
              <a:gd name="connsiteY1581" fmla="*/ 2257470 h 5405766"/>
              <a:gd name="connsiteX1582" fmla="*/ 5166063 w 5453921"/>
              <a:gd name="connsiteY1582" fmla="*/ 2266487 h 5405766"/>
              <a:gd name="connsiteX1583" fmla="*/ 5171006 w 5453921"/>
              <a:gd name="connsiteY1583" fmla="*/ 2275207 h 5405766"/>
              <a:gd name="connsiteX1584" fmla="*/ 5191360 w 5453921"/>
              <a:gd name="connsiteY1584" fmla="*/ 2282478 h 5405766"/>
              <a:gd name="connsiteX1585" fmla="*/ 5219855 w 5453921"/>
              <a:gd name="connsiteY1585" fmla="*/ 2285383 h 5405766"/>
              <a:gd name="connsiteX1586" fmla="*/ 5176241 w 5453921"/>
              <a:gd name="connsiteY1586" fmla="*/ 2297592 h 5405766"/>
              <a:gd name="connsiteX1587" fmla="*/ 5171297 w 5453921"/>
              <a:gd name="connsiteY1587" fmla="*/ 2328128 h 5405766"/>
              <a:gd name="connsiteX1588" fmla="*/ 5182055 w 5453921"/>
              <a:gd name="connsiteY1588" fmla="*/ 2318530 h 5405766"/>
              <a:gd name="connsiteX1589" fmla="*/ 5191069 w 5453921"/>
              <a:gd name="connsiteY1589" fmla="*/ 2317368 h 5405766"/>
              <a:gd name="connsiteX1590" fmla="*/ 5192813 w 5453921"/>
              <a:gd name="connsiteY1590" fmla="*/ 2329291 h 5405766"/>
              <a:gd name="connsiteX1591" fmla="*/ 5161702 w 5453921"/>
              <a:gd name="connsiteY1591" fmla="*/ 2349356 h 5405766"/>
              <a:gd name="connsiteX1592" fmla="*/ 5145709 w 5453921"/>
              <a:gd name="connsiteY1592" fmla="*/ 2351391 h 5405766"/>
              <a:gd name="connsiteX1593" fmla="*/ 5130299 w 5453921"/>
              <a:gd name="connsiteY1593" fmla="*/ 2367094 h 5405766"/>
              <a:gd name="connsiteX1594" fmla="*/ 5131171 w 5453921"/>
              <a:gd name="connsiteY1594" fmla="*/ 2372035 h 5405766"/>
              <a:gd name="connsiteX1595" fmla="*/ 5148908 w 5453921"/>
              <a:gd name="connsiteY1595" fmla="*/ 2374656 h 5405766"/>
              <a:gd name="connsiteX1596" fmla="*/ 5141348 w 5453921"/>
              <a:gd name="connsiteY1596" fmla="*/ 2382796 h 5405766"/>
              <a:gd name="connsiteX1597" fmla="*/ 5120995 w 5453921"/>
              <a:gd name="connsiteY1597" fmla="*/ 2417108 h 5405766"/>
              <a:gd name="connsiteX1598" fmla="*/ 5130299 w 5453921"/>
              <a:gd name="connsiteY1598" fmla="*/ 2438037 h 5405766"/>
              <a:gd name="connsiteX1599" fmla="*/ 5100932 w 5453921"/>
              <a:gd name="connsiteY1599" fmla="*/ 2459272 h 5405766"/>
              <a:gd name="connsiteX1600" fmla="*/ 5097152 w 5453921"/>
              <a:gd name="connsiteY1600" fmla="*/ 2467116 h 5405766"/>
              <a:gd name="connsiteX1601" fmla="*/ 5104711 w 5453921"/>
              <a:gd name="connsiteY1601" fmla="*/ 2483394 h 5405766"/>
              <a:gd name="connsiteX1602" fmla="*/ 5096571 w 5453921"/>
              <a:gd name="connsiteY1602" fmla="*/ 2490665 h 5405766"/>
              <a:gd name="connsiteX1603" fmla="*/ 5095989 w 5453921"/>
              <a:gd name="connsiteY1603" fmla="*/ 2491533 h 5405766"/>
              <a:gd name="connsiteX1604" fmla="*/ 5080578 w 5453921"/>
              <a:gd name="connsiteY1604" fmla="*/ 2498496 h 5405766"/>
              <a:gd name="connsiteX1605" fmla="*/ 5080869 w 5453921"/>
              <a:gd name="connsiteY1605" fmla="*/ 2513334 h 5405766"/>
              <a:gd name="connsiteX1606" fmla="*/ 5060225 w 5453921"/>
              <a:gd name="connsiteY1606" fmla="*/ 2524100 h 5405766"/>
              <a:gd name="connsiteX1607" fmla="*/ 5055863 w 5453921"/>
              <a:gd name="connsiteY1607" fmla="*/ 2528748 h 5405766"/>
              <a:gd name="connsiteX1608" fmla="*/ 5037255 w 5453921"/>
              <a:gd name="connsiteY1608" fmla="*/ 2564228 h 5405766"/>
              <a:gd name="connsiteX1609" fmla="*/ 5019809 w 5453921"/>
              <a:gd name="connsiteY1609" fmla="*/ 2573817 h 5405766"/>
              <a:gd name="connsiteX1610" fmla="*/ 5001489 w 5453921"/>
              <a:gd name="connsiteY1610" fmla="*/ 2590100 h 5405766"/>
              <a:gd name="connsiteX1611" fmla="*/ 4993639 w 5453921"/>
              <a:gd name="connsiteY1611" fmla="*/ 2570328 h 5405766"/>
              <a:gd name="connsiteX1612" fmla="*/ 4979392 w 5453921"/>
              <a:gd name="connsiteY1612" fmla="*/ 2564515 h 5405766"/>
              <a:gd name="connsiteX1613" fmla="*/ 4977357 w 5453921"/>
              <a:gd name="connsiteY1613" fmla="*/ 2563936 h 5405766"/>
              <a:gd name="connsiteX1614" fmla="*/ 4975030 w 5453921"/>
              <a:gd name="connsiteY1614" fmla="*/ 2564515 h 5405766"/>
              <a:gd name="connsiteX1615" fmla="*/ 4953223 w 5453921"/>
              <a:gd name="connsiteY1615" fmla="*/ 2583706 h 5405766"/>
              <a:gd name="connsiteX1616" fmla="*/ 4939847 w 5453921"/>
              <a:gd name="connsiteY1616" fmla="*/ 2595336 h 5405766"/>
              <a:gd name="connsiteX1617" fmla="*/ 4940429 w 5453921"/>
              <a:gd name="connsiteY1617" fmla="*/ 2598244 h 5405766"/>
              <a:gd name="connsiteX1618" fmla="*/ 4936067 w 5453921"/>
              <a:gd name="connsiteY1618" fmla="*/ 2617436 h 5405766"/>
              <a:gd name="connsiteX1619" fmla="*/ 4918041 w 5453921"/>
              <a:gd name="connsiteY1619" fmla="*/ 2643895 h 5405766"/>
              <a:gd name="connsiteX1620" fmla="*/ 4894779 w 5453921"/>
              <a:gd name="connsiteY1620" fmla="*/ 2634882 h 5405766"/>
              <a:gd name="connsiteX1621" fmla="*/ 4858142 w 5453921"/>
              <a:gd name="connsiteY1621" fmla="*/ 2630522 h 5405766"/>
              <a:gd name="connsiteX1622" fmla="*/ 4856399 w 5453921"/>
              <a:gd name="connsiteY1622" fmla="*/ 2631102 h 5405766"/>
              <a:gd name="connsiteX1623" fmla="*/ 4854653 w 5453921"/>
              <a:gd name="connsiteY1623" fmla="*/ 2630522 h 5405766"/>
              <a:gd name="connsiteX1624" fmla="*/ 4825577 w 5453921"/>
              <a:gd name="connsiteY1624" fmla="*/ 2622959 h 5405766"/>
              <a:gd name="connsiteX1625" fmla="*/ 4822378 w 5453921"/>
              <a:gd name="connsiteY1625" fmla="*/ 2609876 h 5405766"/>
              <a:gd name="connsiteX1626" fmla="*/ 4799699 w 5453921"/>
              <a:gd name="connsiteY1626" fmla="*/ 2579347 h 5405766"/>
              <a:gd name="connsiteX1627" fmla="*/ 4799117 w 5453921"/>
              <a:gd name="connsiteY1627" fmla="*/ 2568587 h 5405766"/>
              <a:gd name="connsiteX1628" fmla="*/ 4792720 w 5453921"/>
              <a:gd name="connsiteY1628" fmla="*/ 2498496 h 5405766"/>
              <a:gd name="connsiteX1629" fmla="*/ 4788068 w 5453921"/>
              <a:gd name="connsiteY1629" fmla="*/ 2484557 h 5405766"/>
              <a:gd name="connsiteX1630" fmla="*/ 4777891 w 5453921"/>
              <a:gd name="connsiteY1630" fmla="*/ 2458977 h 5405766"/>
              <a:gd name="connsiteX1631" fmla="*/ 4772076 w 5453921"/>
              <a:gd name="connsiteY1631" fmla="*/ 2445015 h 5405766"/>
              <a:gd name="connsiteX1632" fmla="*/ 4767714 w 5453921"/>
              <a:gd name="connsiteY1632" fmla="*/ 2440364 h 5405766"/>
              <a:gd name="connsiteX1633" fmla="*/ 4752013 w 5453921"/>
              <a:gd name="connsiteY1633" fmla="*/ 2417978 h 5405766"/>
              <a:gd name="connsiteX1634" fmla="*/ 4742709 w 5453921"/>
              <a:gd name="connsiteY1634" fmla="*/ 2403438 h 5405766"/>
              <a:gd name="connsiteX1635" fmla="*/ 4730496 w 5453921"/>
              <a:gd name="connsiteY1635" fmla="*/ 2382796 h 5405766"/>
              <a:gd name="connsiteX1636" fmla="*/ 4727589 w 5453921"/>
              <a:gd name="connsiteY1636" fmla="*/ 2374068 h 5405766"/>
              <a:gd name="connsiteX1637" fmla="*/ 4702292 w 5453921"/>
              <a:gd name="connsiteY1637" fmla="*/ 2352553 h 5405766"/>
              <a:gd name="connsiteX1638" fmla="*/ 4687463 w 5453921"/>
              <a:gd name="connsiteY1638" fmla="*/ 2349064 h 5405766"/>
              <a:gd name="connsiteX1639" fmla="*/ 4657515 w 5453921"/>
              <a:gd name="connsiteY1639" fmla="*/ 2362441 h 5405766"/>
              <a:gd name="connsiteX1640" fmla="*/ 4651699 w 5453921"/>
              <a:gd name="connsiteY1640" fmla="*/ 2363021 h 5405766"/>
              <a:gd name="connsiteX1641" fmla="*/ 4639777 w 5453921"/>
              <a:gd name="connsiteY1641" fmla="*/ 2364474 h 5405766"/>
              <a:gd name="connsiteX1642" fmla="*/ 4642103 w 5453921"/>
              <a:gd name="connsiteY1642" fmla="*/ 2352261 h 5405766"/>
              <a:gd name="connsiteX1643" fmla="*/ 4637451 w 5453921"/>
              <a:gd name="connsiteY1643" fmla="*/ 2342376 h 5405766"/>
              <a:gd name="connsiteX1644" fmla="*/ 4626983 w 5453921"/>
              <a:gd name="connsiteY1644" fmla="*/ 2347320 h 5405766"/>
              <a:gd name="connsiteX1645" fmla="*/ 4605467 w 5453921"/>
              <a:gd name="connsiteY1645" fmla="*/ 2361855 h 5405766"/>
              <a:gd name="connsiteX1646" fmla="*/ 4590638 w 5453921"/>
              <a:gd name="connsiteY1646" fmla="*/ 2351969 h 5405766"/>
              <a:gd name="connsiteX1647" fmla="*/ 4581915 w 5453921"/>
              <a:gd name="connsiteY1647" fmla="*/ 2357495 h 5405766"/>
              <a:gd name="connsiteX1648" fmla="*/ 4575518 w 5453921"/>
              <a:gd name="connsiteY1648" fmla="*/ 2372330 h 5405766"/>
              <a:gd name="connsiteX1649" fmla="*/ 4562433 w 5453921"/>
              <a:gd name="connsiteY1649" fmla="*/ 2386858 h 5405766"/>
              <a:gd name="connsiteX1650" fmla="*/ 4586567 w 5453921"/>
              <a:gd name="connsiteY1650" fmla="*/ 2417108 h 5405766"/>
              <a:gd name="connsiteX1651" fmla="*/ 4576391 w 5453921"/>
              <a:gd name="connsiteY1651" fmla="*/ 2428735 h 5405766"/>
              <a:gd name="connsiteX1652" fmla="*/ 4573773 w 5453921"/>
              <a:gd name="connsiteY1652" fmla="*/ 2436293 h 5405766"/>
              <a:gd name="connsiteX1653" fmla="*/ 4615935 w 5453921"/>
              <a:gd name="connsiteY1653" fmla="*/ 2449970 h 5405766"/>
              <a:gd name="connsiteX1654" fmla="*/ 4577263 w 5453921"/>
              <a:gd name="connsiteY1654" fmla="*/ 2448218 h 5405766"/>
              <a:gd name="connsiteX1655" fmla="*/ 4566795 w 5453921"/>
              <a:gd name="connsiteY1655" fmla="*/ 2458403 h 5405766"/>
              <a:gd name="connsiteX1656" fmla="*/ 4547023 w 5453921"/>
              <a:gd name="connsiteY1656" fmla="*/ 2473798 h 5405766"/>
              <a:gd name="connsiteX1657" fmla="*/ 4546442 w 5453921"/>
              <a:gd name="connsiteY1657" fmla="*/ 2472929 h 5405766"/>
              <a:gd name="connsiteX1658" fmla="*/ 4546151 w 5453921"/>
              <a:gd name="connsiteY1658" fmla="*/ 2473224 h 5405766"/>
              <a:gd name="connsiteX1659" fmla="*/ 4547023 w 5453921"/>
              <a:gd name="connsiteY1659" fmla="*/ 2473798 h 5405766"/>
              <a:gd name="connsiteX1660" fmla="*/ 4561561 w 5453921"/>
              <a:gd name="connsiteY1660" fmla="*/ 2488914 h 5405766"/>
              <a:gd name="connsiteX1661" fmla="*/ 4577553 w 5453921"/>
              <a:gd name="connsiteY1661" fmla="*/ 2491812 h 5405766"/>
              <a:gd name="connsiteX1662" fmla="*/ 4582497 w 5453921"/>
              <a:gd name="connsiteY1662" fmla="*/ 2507226 h 5405766"/>
              <a:gd name="connsiteX1663" fmla="*/ 4567377 w 5453921"/>
              <a:gd name="connsiteY1663" fmla="*/ 2507810 h 5405766"/>
              <a:gd name="connsiteX1664" fmla="*/ 4556328 w 5453921"/>
              <a:gd name="connsiteY1664" fmla="*/ 2502867 h 5405766"/>
              <a:gd name="connsiteX1665" fmla="*/ 4551094 w 5453921"/>
              <a:gd name="connsiteY1665" fmla="*/ 2513334 h 5405766"/>
              <a:gd name="connsiteX1666" fmla="*/ 4577553 w 5453921"/>
              <a:gd name="connsiteY1666" fmla="*/ 2541255 h 5405766"/>
              <a:gd name="connsiteX1667" fmla="*/ 4589184 w 5453921"/>
              <a:gd name="connsiteY1667" fmla="*/ 2518278 h 5405766"/>
              <a:gd name="connsiteX1668" fmla="*/ 4592092 w 5453921"/>
              <a:gd name="connsiteY1668" fmla="*/ 2538054 h 5405766"/>
              <a:gd name="connsiteX1669" fmla="*/ 4620005 w 5453921"/>
              <a:gd name="connsiteY1669" fmla="*/ 2550560 h 5405766"/>
              <a:gd name="connsiteX1670" fmla="*/ 4601978 w 5453921"/>
              <a:gd name="connsiteY1670" fmla="*/ 2558699 h 5405766"/>
              <a:gd name="connsiteX1671" fmla="*/ 4602269 w 5453921"/>
              <a:gd name="connsiteY1671" fmla="*/ 2559283 h 5405766"/>
              <a:gd name="connsiteX1672" fmla="*/ 4601687 w 5453921"/>
              <a:gd name="connsiteY1672" fmla="*/ 2559283 h 5405766"/>
              <a:gd name="connsiteX1673" fmla="*/ 4608085 w 5453921"/>
              <a:gd name="connsiteY1673" fmla="*/ 2577598 h 5405766"/>
              <a:gd name="connsiteX1674" fmla="*/ 4627275 w 5453921"/>
              <a:gd name="connsiteY1674" fmla="*/ 2609293 h 5405766"/>
              <a:gd name="connsiteX1675" fmla="*/ 4636289 w 5453921"/>
              <a:gd name="connsiteY1675" fmla="*/ 2613947 h 5405766"/>
              <a:gd name="connsiteX1676" fmla="*/ 4638033 w 5453921"/>
              <a:gd name="connsiteY1676" fmla="*/ 2609293 h 5405766"/>
              <a:gd name="connsiteX1677" fmla="*/ 4640359 w 5453921"/>
              <a:gd name="connsiteY1677" fmla="*/ 2594176 h 5405766"/>
              <a:gd name="connsiteX1678" fmla="*/ 4649083 w 5453921"/>
              <a:gd name="connsiteY1678" fmla="*/ 2595626 h 5405766"/>
              <a:gd name="connsiteX1679" fmla="*/ 4646465 w 5453921"/>
              <a:gd name="connsiteY1679" fmla="*/ 2604350 h 5405766"/>
              <a:gd name="connsiteX1680" fmla="*/ 4661876 w 5453921"/>
              <a:gd name="connsiteY1680" fmla="*/ 2614527 h 5405766"/>
              <a:gd name="connsiteX1681" fmla="*/ 4687463 w 5453921"/>
              <a:gd name="connsiteY1681" fmla="*/ 2618017 h 5405766"/>
              <a:gd name="connsiteX1682" fmla="*/ 4697349 w 5453921"/>
              <a:gd name="connsiteY1682" fmla="*/ 2628775 h 5405766"/>
              <a:gd name="connsiteX1683" fmla="*/ 4697931 w 5453921"/>
              <a:gd name="connsiteY1683" fmla="*/ 2635172 h 5405766"/>
              <a:gd name="connsiteX1684" fmla="*/ 4707526 w 5453921"/>
              <a:gd name="connsiteY1684" fmla="*/ 2636918 h 5405766"/>
              <a:gd name="connsiteX1685" fmla="*/ 4711597 w 5453921"/>
              <a:gd name="connsiteY1685" fmla="*/ 2626160 h 5405766"/>
              <a:gd name="connsiteX1686" fmla="*/ 4722937 w 5453921"/>
              <a:gd name="connsiteY1686" fmla="*/ 2633137 h 5405766"/>
              <a:gd name="connsiteX1687" fmla="*/ 4732531 w 5453921"/>
              <a:gd name="connsiteY1687" fmla="*/ 2649710 h 5405766"/>
              <a:gd name="connsiteX1688" fmla="*/ 4740383 w 5453921"/>
              <a:gd name="connsiteY1688" fmla="*/ 2660759 h 5405766"/>
              <a:gd name="connsiteX1689" fmla="*/ 4750269 w 5453921"/>
              <a:gd name="connsiteY1689" fmla="*/ 2677914 h 5405766"/>
              <a:gd name="connsiteX1690" fmla="*/ 4726426 w 5453921"/>
              <a:gd name="connsiteY1690" fmla="*/ 2661924 h 5405766"/>
              <a:gd name="connsiteX1691" fmla="*/ 4722937 w 5453921"/>
              <a:gd name="connsiteY1691" fmla="*/ 2658724 h 5405766"/>
              <a:gd name="connsiteX1692" fmla="*/ 4715085 w 5453921"/>
              <a:gd name="connsiteY1692" fmla="*/ 2675009 h 5405766"/>
              <a:gd name="connsiteX1693" fmla="*/ 4717703 w 5453921"/>
              <a:gd name="connsiteY1693" fmla="*/ 2688092 h 5405766"/>
              <a:gd name="connsiteX1694" fmla="*/ 4738057 w 5453921"/>
              <a:gd name="connsiteY1694" fmla="*/ 2699721 h 5405766"/>
              <a:gd name="connsiteX1695" fmla="*/ 4743871 w 5453921"/>
              <a:gd name="connsiteY1695" fmla="*/ 2703777 h 5405766"/>
              <a:gd name="connsiteX1696" fmla="*/ 4757537 w 5453921"/>
              <a:gd name="connsiteY1696" fmla="*/ 2704649 h 5405766"/>
              <a:gd name="connsiteX1697" fmla="*/ 4780217 w 5453921"/>
              <a:gd name="connsiteY1697" fmla="*/ 2698850 h 5405766"/>
              <a:gd name="connsiteX1698" fmla="*/ 4763063 w 5453921"/>
              <a:gd name="connsiteY1698" fmla="*/ 2719768 h 5405766"/>
              <a:gd name="connsiteX1699" fmla="*/ 4758119 w 5453921"/>
              <a:gd name="connsiteY1699" fmla="*/ 2724421 h 5405766"/>
              <a:gd name="connsiteX1700" fmla="*/ 4763063 w 5453921"/>
              <a:gd name="connsiteY1700" fmla="*/ 2733725 h 5405766"/>
              <a:gd name="connsiteX1701" fmla="*/ 4767714 w 5453921"/>
              <a:gd name="connsiteY1701" fmla="*/ 2736051 h 5405766"/>
              <a:gd name="connsiteX1702" fmla="*/ 4758701 w 5453921"/>
              <a:gd name="connsiteY1702" fmla="*/ 2765417 h 5405766"/>
              <a:gd name="connsiteX1703" fmla="*/ 4773239 w 5453921"/>
              <a:gd name="connsiteY1703" fmla="*/ 2765708 h 5405766"/>
              <a:gd name="connsiteX1704" fmla="*/ 4781671 w 5453921"/>
              <a:gd name="connsiteY1704" fmla="*/ 2756985 h 5405766"/>
              <a:gd name="connsiteX1705" fmla="*/ 4788359 w 5453921"/>
              <a:gd name="connsiteY1705" fmla="*/ 2770361 h 5405766"/>
              <a:gd name="connsiteX1706" fmla="*/ 4798245 w 5453921"/>
              <a:gd name="connsiteY1706" fmla="*/ 2785481 h 5405766"/>
              <a:gd name="connsiteX1707" fmla="*/ 4808712 w 5453921"/>
              <a:gd name="connsiteY1707" fmla="*/ 2795366 h 5405766"/>
              <a:gd name="connsiteX1708" fmla="*/ 4813074 w 5453921"/>
              <a:gd name="connsiteY1708" fmla="*/ 2795366 h 5405766"/>
              <a:gd name="connsiteX1709" fmla="*/ 4813074 w 5453921"/>
              <a:gd name="connsiteY1709" fmla="*/ 2793040 h 5405766"/>
              <a:gd name="connsiteX1710" fmla="*/ 4811039 w 5453921"/>
              <a:gd name="connsiteY1710" fmla="*/ 2772978 h 5405766"/>
              <a:gd name="connsiteX1711" fmla="*/ 4817145 w 5453921"/>
              <a:gd name="connsiteY1711" fmla="*/ 2772396 h 5405766"/>
              <a:gd name="connsiteX1712" fmla="*/ 4818889 w 5453921"/>
              <a:gd name="connsiteY1712" fmla="*/ 2794785 h 5405766"/>
              <a:gd name="connsiteX1713" fmla="*/ 4836917 w 5453921"/>
              <a:gd name="connsiteY1713" fmla="*/ 2811650 h 5405766"/>
              <a:gd name="connsiteX1714" fmla="*/ 4823541 w 5453921"/>
              <a:gd name="connsiteY1714" fmla="*/ 2822408 h 5405766"/>
              <a:gd name="connsiteX1715" fmla="*/ 4818017 w 5453921"/>
              <a:gd name="connsiteY1715" fmla="*/ 2835783 h 5405766"/>
              <a:gd name="connsiteX1716" fmla="*/ 4806967 w 5453921"/>
              <a:gd name="connsiteY1716" fmla="*/ 2850031 h 5405766"/>
              <a:gd name="connsiteX1717" fmla="*/ 4813365 w 5453921"/>
              <a:gd name="connsiteY1717" fmla="*/ 2855846 h 5405766"/>
              <a:gd name="connsiteX1718" fmla="*/ 4833137 w 5453921"/>
              <a:gd name="connsiteY1718" fmla="*/ 2861952 h 5405766"/>
              <a:gd name="connsiteX1719" fmla="*/ 4845639 w 5453921"/>
              <a:gd name="connsiteY1719" fmla="*/ 2853811 h 5405766"/>
              <a:gd name="connsiteX1720" fmla="*/ 4843895 w 5453921"/>
              <a:gd name="connsiteY1720" fmla="*/ 2866314 h 5405766"/>
              <a:gd name="connsiteX1721" fmla="*/ 4858724 w 5453921"/>
              <a:gd name="connsiteY1721" fmla="*/ 2911092 h 5405766"/>
              <a:gd name="connsiteX1722" fmla="*/ 4868901 w 5453921"/>
              <a:gd name="connsiteY1722" fmla="*/ 2913418 h 5405766"/>
              <a:gd name="connsiteX1723" fmla="*/ 4890709 w 5453921"/>
              <a:gd name="connsiteY1723" fmla="*/ 2920105 h 5405766"/>
              <a:gd name="connsiteX1724" fmla="*/ 4891290 w 5453921"/>
              <a:gd name="connsiteY1724" fmla="*/ 2918361 h 5405766"/>
              <a:gd name="connsiteX1725" fmla="*/ 4893325 w 5453921"/>
              <a:gd name="connsiteY1725" fmla="*/ 2918070 h 5405766"/>
              <a:gd name="connsiteX1726" fmla="*/ 4860759 w 5453921"/>
              <a:gd name="connsiteY1726" fmla="*/ 2853520 h 5405766"/>
              <a:gd name="connsiteX1727" fmla="*/ 4873262 w 5453921"/>
              <a:gd name="connsiteY1727" fmla="*/ 2855265 h 5405766"/>
              <a:gd name="connsiteX1728" fmla="*/ 4882857 w 5453921"/>
              <a:gd name="connsiteY1728" fmla="*/ 2847995 h 5405766"/>
              <a:gd name="connsiteX1729" fmla="*/ 4888091 w 5453921"/>
              <a:gd name="connsiteY1729" fmla="*/ 2853229 h 5405766"/>
              <a:gd name="connsiteX1730" fmla="*/ 4879078 w 5453921"/>
              <a:gd name="connsiteY1730" fmla="*/ 2855846 h 5405766"/>
              <a:gd name="connsiteX1731" fmla="*/ 4879369 w 5453921"/>
              <a:gd name="connsiteY1731" fmla="*/ 2860790 h 5405766"/>
              <a:gd name="connsiteX1732" fmla="*/ 4894198 w 5453921"/>
              <a:gd name="connsiteY1732" fmla="*/ 2861370 h 5405766"/>
              <a:gd name="connsiteX1733" fmla="*/ 4903793 w 5453921"/>
              <a:gd name="connsiteY1733" fmla="*/ 2864569 h 5405766"/>
              <a:gd name="connsiteX1734" fmla="*/ 4894198 w 5453921"/>
              <a:gd name="connsiteY1734" fmla="*/ 2876781 h 5405766"/>
              <a:gd name="connsiteX1735" fmla="*/ 4889255 w 5453921"/>
              <a:gd name="connsiteY1735" fmla="*/ 2886377 h 5405766"/>
              <a:gd name="connsiteX1736" fmla="*/ 4901176 w 5453921"/>
              <a:gd name="connsiteY1736" fmla="*/ 2905567 h 5405766"/>
              <a:gd name="connsiteX1737" fmla="*/ 4904375 w 5453921"/>
              <a:gd name="connsiteY1737" fmla="*/ 2910510 h 5405766"/>
              <a:gd name="connsiteX1738" fmla="*/ 4917749 w 5453921"/>
              <a:gd name="connsiteY1738" fmla="*/ 2932608 h 5405766"/>
              <a:gd name="connsiteX1739" fmla="*/ 4944791 w 5453921"/>
              <a:gd name="connsiteY1739" fmla="*/ 2941623 h 5405766"/>
              <a:gd name="connsiteX1740" fmla="*/ 4960491 w 5453921"/>
              <a:gd name="connsiteY1740" fmla="*/ 2965756 h 5405766"/>
              <a:gd name="connsiteX1741" fmla="*/ 4968633 w 5453921"/>
              <a:gd name="connsiteY1741" fmla="*/ 2957324 h 5405766"/>
              <a:gd name="connsiteX1742" fmla="*/ 4986951 w 5453921"/>
              <a:gd name="connsiteY1742" fmla="*/ 2957324 h 5405766"/>
              <a:gd name="connsiteX1743" fmla="*/ 4975030 w 5453921"/>
              <a:gd name="connsiteY1743" fmla="*/ 2967210 h 5405766"/>
              <a:gd name="connsiteX1744" fmla="*/ 4979683 w 5453921"/>
              <a:gd name="connsiteY1744" fmla="*/ 2976223 h 5405766"/>
              <a:gd name="connsiteX1745" fmla="*/ 4994511 w 5453921"/>
              <a:gd name="connsiteY1745" fmla="*/ 2987563 h 5405766"/>
              <a:gd name="connsiteX1746" fmla="*/ 4999163 w 5453921"/>
              <a:gd name="connsiteY1746" fmla="*/ 2986691 h 5405766"/>
              <a:gd name="connsiteX1747" fmla="*/ 5009923 w 5453921"/>
              <a:gd name="connsiteY1747" fmla="*/ 2972153 h 5405766"/>
              <a:gd name="connsiteX1748" fmla="*/ 5014574 w 5453921"/>
              <a:gd name="connsiteY1748" fmla="*/ 2970990 h 5405766"/>
              <a:gd name="connsiteX1749" fmla="*/ 5024751 w 5453921"/>
              <a:gd name="connsiteY1749" fmla="*/ 2961976 h 5405766"/>
              <a:gd name="connsiteX1750" fmla="*/ 5048885 w 5453921"/>
              <a:gd name="connsiteY1750" fmla="*/ 2970990 h 5405766"/>
              <a:gd name="connsiteX1751" fmla="*/ 5059643 w 5453921"/>
              <a:gd name="connsiteY1751" fmla="*/ 2959940 h 5405766"/>
              <a:gd name="connsiteX1752" fmla="*/ 5075345 w 5453921"/>
              <a:gd name="connsiteY1752" fmla="*/ 2956452 h 5405766"/>
              <a:gd name="connsiteX1753" fmla="*/ 5084649 w 5453921"/>
              <a:gd name="connsiteY1753" fmla="*/ 2955870 h 5405766"/>
              <a:gd name="connsiteX1754" fmla="*/ 5100641 w 5453921"/>
              <a:gd name="connsiteY1754" fmla="*/ 2951508 h 5405766"/>
              <a:gd name="connsiteX1755" fmla="*/ 5110818 w 5453921"/>
              <a:gd name="connsiteY1755" fmla="*/ 2966628 h 5405766"/>
              <a:gd name="connsiteX1756" fmla="*/ 5115761 w 5453921"/>
              <a:gd name="connsiteY1756" fmla="*/ 2972153 h 5405766"/>
              <a:gd name="connsiteX1757" fmla="*/ 5131171 w 5453921"/>
              <a:gd name="connsiteY1757" fmla="*/ 2998031 h 5405766"/>
              <a:gd name="connsiteX1758" fmla="*/ 5125938 w 5453921"/>
              <a:gd name="connsiteY1758" fmla="*/ 3016058 h 5405766"/>
              <a:gd name="connsiteX1759" fmla="*/ 5141348 w 5453921"/>
              <a:gd name="connsiteY1759" fmla="*/ 3026527 h 5405766"/>
              <a:gd name="connsiteX1760" fmla="*/ 5146291 w 5453921"/>
              <a:gd name="connsiteY1760" fmla="*/ 3028852 h 5405766"/>
              <a:gd name="connsiteX1761" fmla="*/ 5159375 w 5453921"/>
              <a:gd name="connsiteY1761" fmla="*/ 3037576 h 5405766"/>
              <a:gd name="connsiteX1762" fmla="*/ 5157049 w 5453921"/>
              <a:gd name="connsiteY1762" fmla="*/ 3042809 h 5405766"/>
              <a:gd name="connsiteX1763" fmla="*/ 5135533 w 5453921"/>
              <a:gd name="connsiteY1763" fmla="*/ 3046298 h 5405766"/>
              <a:gd name="connsiteX1764" fmla="*/ 5075927 w 5453921"/>
              <a:gd name="connsiteY1764" fmla="*/ 3062581 h 5405766"/>
              <a:gd name="connsiteX1765" fmla="*/ 5066621 w 5453921"/>
              <a:gd name="connsiteY1765" fmla="*/ 3078283 h 5405766"/>
              <a:gd name="connsiteX1766" fmla="*/ 5059353 w 5453921"/>
              <a:gd name="connsiteY1766" fmla="*/ 3085552 h 5405766"/>
              <a:gd name="connsiteX1767" fmla="*/ 5070983 w 5453921"/>
              <a:gd name="connsiteY1767" fmla="*/ 3092821 h 5405766"/>
              <a:gd name="connsiteX1768" fmla="*/ 5137277 w 5453921"/>
              <a:gd name="connsiteY1768" fmla="*/ 3115501 h 5405766"/>
              <a:gd name="connsiteX1769" fmla="*/ 5114307 w 5453921"/>
              <a:gd name="connsiteY1769" fmla="*/ 3123061 h 5405766"/>
              <a:gd name="connsiteX1770" fmla="*/ 5107038 w 5453921"/>
              <a:gd name="connsiteY1770" fmla="*/ 3132947 h 5405766"/>
              <a:gd name="connsiteX1771" fmla="*/ 5110527 w 5453921"/>
              <a:gd name="connsiteY1771" fmla="*/ 3132656 h 5405766"/>
              <a:gd name="connsiteX1772" fmla="*/ 5145128 w 5453921"/>
              <a:gd name="connsiteY1772" fmla="*/ 3132656 h 5405766"/>
              <a:gd name="connsiteX1773" fmla="*/ 5135533 w 5453921"/>
              <a:gd name="connsiteY1773" fmla="*/ 3148649 h 5405766"/>
              <a:gd name="connsiteX1774" fmla="*/ 5158213 w 5453921"/>
              <a:gd name="connsiteY1774" fmla="*/ 3148649 h 5405766"/>
              <a:gd name="connsiteX1775" fmla="*/ 5132335 w 5453921"/>
              <a:gd name="connsiteY1775" fmla="*/ 3153882 h 5405766"/>
              <a:gd name="connsiteX1776" fmla="*/ 5130299 w 5453921"/>
              <a:gd name="connsiteY1776" fmla="*/ 3153301 h 5405766"/>
              <a:gd name="connsiteX1777" fmla="*/ 5116051 w 5453921"/>
              <a:gd name="connsiteY1777" fmla="*/ 3141379 h 5405766"/>
              <a:gd name="connsiteX1778" fmla="*/ 5103839 w 5453921"/>
              <a:gd name="connsiteY1778" fmla="*/ 3146904 h 5405766"/>
              <a:gd name="connsiteX1779" fmla="*/ 5080287 w 5453921"/>
              <a:gd name="connsiteY1779" fmla="*/ 3153010 h 5405766"/>
              <a:gd name="connsiteX1780" fmla="*/ 5082323 w 5453921"/>
              <a:gd name="connsiteY1780" fmla="*/ 3158244 h 5405766"/>
              <a:gd name="connsiteX1781" fmla="*/ 5085231 w 5453921"/>
              <a:gd name="connsiteY1781" fmla="*/ 3162605 h 5405766"/>
              <a:gd name="connsiteX1782" fmla="*/ 5110527 w 5453921"/>
              <a:gd name="connsiteY1782" fmla="*/ 3173364 h 5405766"/>
              <a:gd name="connsiteX1783" fmla="*/ 5130589 w 5453921"/>
              <a:gd name="connsiteY1783" fmla="*/ 3188774 h 5405766"/>
              <a:gd name="connsiteX1784" fmla="*/ 5090464 w 5453921"/>
              <a:gd name="connsiteY1784" fmla="*/ 3207965 h 5405766"/>
              <a:gd name="connsiteX1785" fmla="*/ 5060515 w 5453921"/>
              <a:gd name="connsiteY1785" fmla="*/ 3207384 h 5405766"/>
              <a:gd name="connsiteX1786" fmla="*/ 5045395 w 5453921"/>
              <a:gd name="connsiteY1786" fmla="*/ 3222794 h 5405766"/>
              <a:gd name="connsiteX1787" fmla="*/ 5036091 w 5453921"/>
              <a:gd name="connsiteY1787" fmla="*/ 3236751 h 5405766"/>
              <a:gd name="connsiteX1788" fmla="*/ 5015156 w 5453921"/>
              <a:gd name="connsiteY1788" fmla="*/ 3232680 h 5405766"/>
              <a:gd name="connsiteX1789" fmla="*/ 4991604 w 5453921"/>
              <a:gd name="connsiteY1789" fmla="*/ 3229772 h 5405766"/>
              <a:gd name="connsiteX1790" fmla="*/ 4980845 w 5453921"/>
              <a:gd name="connsiteY1790" fmla="*/ 3223666 h 5405766"/>
              <a:gd name="connsiteX1791" fmla="*/ 4975030 w 5453921"/>
              <a:gd name="connsiteY1791" fmla="*/ 3213489 h 5405766"/>
              <a:gd name="connsiteX1792" fmla="*/ 4972995 w 5453921"/>
              <a:gd name="connsiteY1792" fmla="*/ 3213780 h 5405766"/>
              <a:gd name="connsiteX1793" fmla="*/ 4970669 w 5453921"/>
              <a:gd name="connsiteY1793" fmla="*/ 3213780 h 5405766"/>
              <a:gd name="connsiteX1794" fmla="*/ 4948571 w 5453921"/>
              <a:gd name="connsiteY1794" fmla="*/ 3208838 h 5405766"/>
              <a:gd name="connsiteX1795" fmla="*/ 4946535 w 5453921"/>
              <a:gd name="connsiteY1795" fmla="*/ 3209128 h 5405766"/>
              <a:gd name="connsiteX1796" fmla="*/ 4944500 w 5453921"/>
              <a:gd name="connsiteY1796" fmla="*/ 3208838 h 5405766"/>
              <a:gd name="connsiteX1797" fmla="*/ 4934033 w 5453921"/>
              <a:gd name="connsiteY1797" fmla="*/ 3219596 h 5405766"/>
              <a:gd name="connsiteX1798" fmla="*/ 4918622 w 5453921"/>
              <a:gd name="connsiteY1798" fmla="*/ 3213199 h 5405766"/>
              <a:gd name="connsiteX1799" fmla="*/ 4888673 w 5453921"/>
              <a:gd name="connsiteY1799" fmla="*/ 3205639 h 5405766"/>
              <a:gd name="connsiteX1800" fmla="*/ 4889545 w 5453921"/>
              <a:gd name="connsiteY1800" fmla="*/ 3215234 h 5405766"/>
              <a:gd name="connsiteX1801" fmla="*/ 4904956 w 5453921"/>
              <a:gd name="connsiteY1801" fmla="*/ 3219596 h 5405766"/>
              <a:gd name="connsiteX1802" fmla="*/ 4905537 w 5453921"/>
              <a:gd name="connsiteY1802" fmla="*/ 3222504 h 5405766"/>
              <a:gd name="connsiteX1803" fmla="*/ 4888673 w 5453921"/>
              <a:gd name="connsiteY1803" fmla="*/ 3223666 h 5405766"/>
              <a:gd name="connsiteX1804" fmla="*/ 4888963 w 5453921"/>
              <a:gd name="connsiteY1804" fmla="*/ 3223375 h 5405766"/>
              <a:gd name="connsiteX1805" fmla="*/ 4848257 w 5453921"/>
              <a:gd name="connsiteY1805" fmla="*/ 3223666 h 5405766"/>
              <a:gd name="connsiteX1806" fmla="*/ 4828485 w 5453921"/>
              <a:gd name="connsiteY1806" fmla="*/ 3218433 h 5405766"/>
              <a:gd name="connsiteX1807" fmla="*/ 4792720 w 5453921"/>
              <a:gd name="connsiteY1807" fmla="*/ 3219014 h 5405766"/>
              <a:gd name="connsiteX1808" fmla="*/ 4772657 w 5453921"/>
              <a:gd name="connsiteY1808" fmla="*/ 3217560 h 5405766"/>
              <a:gd name="connsiteX1809" fmla="*/ 4713051 w 5453921"/>
              <a:gd name="connsiteY1809" fmla="*/ 3204185 h 5405766"/>
              <a:gd name="connsiteX1810" fmla="*/ 4697640 w 5453921"/>
              <a:gd name="connsiteY1810" fmla="*/ 3207965 h 5405766"/>
              <a:gd name="connsiteX1811" fmla="*/ 4697931 w 5453921"/>
              <a:gd name="connsiteY1811" fmla="*/ 3218723 h 5405766"/>
              <a:gd name="connsiteX1812" fmla="*/ 4656933 w 5453921"/>
              <a:gd name="connsiteY1812" fmla="*/ 3244602 h 5405766"/>
              <a:gd name="connsiteX1813" fmla="*/ 4668563 w 5453921"/>
              <a:gd name="connsiteY1813" fmla="*/ 3268444 h 5405766"/>
              <a:gd name="connsiteX1814" fmla="*/ 4677867 w 5453921"/>
              <a:gd name="connsiteY1814" fmla="*/ 3288798 h 5405766"/>
              <a:gd name="connsiteX1815" fmla="*/ 4683101 w 5453921"/>
              <a:gd name="connsiteY1815" fmla="*/ 3310315 h 5405766"/>
              <a:gd name="connsiteX1816" fmla="*/ 4692697 w 5453921"/>
              <a:gd name="connsiteY1816" fmla="*/ 3320492 h 5405766"/>
              <a:gd name="connsiteX1817" fmla="*/ 4697349 w 5453921"/>
              <a:gd name="connsiteY1817" fmla="*/ 3319038 h 5405766"/>
              <a:gd name="connsiteX1818" fmla="*/ 4712760 w 5453921"/>
              <a:gd name="connsiteY1818" fmla="*/ 3310315 h 5405766"/>
              <a:gd name="connsiteX1819" fmla="*/ 4709561 w 5453921"/>
              <a:gd name="connsiteY1819" fmla="*/ 3328924 h 5405766"/>
              <a:gd name="connsiteX1820" fmla="*/ 4708689 w 5453921"/>
              <a:gd name="connsiteY1820" fmla="*/ 3328633 h 5405766"/>
              <a:gd name="connsiteX1821" fmla="*/ 4737184 w 5453921"/>
              <a:gd name="connsiteY1821" fmla="*/ 3379517 h 5405766"/>
              <a:gd name="connsiteX1822" fmla="*/ 4737184 w 5453921"/>
              <a:gd name="connsiteY1822" fmla="*/ 3385042 h 5405766"/>
              <a:gd name="connsiteX1823" fmla="*/ 4748233 w 5453921"/>
              <a:gd name="connsiteY1823" fmla="*/ 3403070 h 5405766"/>
              <a:gd name="connsiteX1824" fmla="*/ 4727879 w 5453921"/>
              <a:gd name="connsiteY1824" fmla="*/ 3399580 h 5405766"/>
              <a:gd name="connsiteX1825" fmla="*/ 4722065 w 5453921"/>
              <a:gd name="connsiteY1825" fmla="*/ 3405104 h 5405766"/>
              <a:gd name="connsiteX1826" fmla="*/ 4738638 w 5453921"/>
              <a:gd name="connsiteY1826" fmla="*/ 3417027 h 5405766"/>
              <a:gd name="connsiteX1827" fmla="*/ 4722937 w 5453921"/>
              <a:gd name="connsiteY1827" fmla="*/ 3420224 h 5405766"/>
              <a:gd name="connsiteX1828" fmla="*/ 4727879 w 5453921"/>
              <a:gd name="connsiteY1828" fmla="*/ 3436798 h 5405766"/>
              <a:gd name="connsiteX1829" fmla="*/ 4744744 w 5453921"/>
              <a:gd name="connsiteY1829" fmla="*/ 3445231 h 5405766"/>
              <a:gd name="connsiteX1830" fmla="*/ 4757537 w 5453921"/>
              <a:gd name="connsiteY1830" fmla="*/ 3445231 h 5405766"/>
              <a:gd name="connsiteX1831" fmla="*/ 4765679 w 5453921"/>
              <a:gd name="connsiteY1831" fmla="*/ 3424005 h 5405766"/>
              <a:gd name="connsiteX1832" fmla="*/ 4759282 w 5453921"/>
              <a:gd name="connsiteY1832" fmla="*/ 3392311 h 5405766"/>
              <a:gd name="connsiteX1833" fmla="*/ 4783415 w 5453921"/>
              <a:gd name="connsiteY1833" fmla="*/ 3429529 h 5405766"/>
              <a:gd name="connsiteX1834" fmla="*/ 4794465 w 5453921"/>
              <a:gd name="connsiteY1834" fmla="*/ 3450174 h 5405766"/>
              <a:gd name="connsiteX1835" fmla="*/ 4798535 w 5453921"/>
              <a:gd name="connsiteY1835" fmla="*/ 3460350 h 5405766"/>
              <a:gd name="connsiteX1836" fmla="*/ 4813365 w 5453921"/>
              <a:gd name="connsiteY1836" fmla="*/ 3476052 h 5405766"/>
              <a:gd name="connsiteX1837" fmla="*/ 4828485 w 5453921"/>
              <a:gd name="connsiteY1837" fmla="*/ 3485357 h 5405766"/>
              <a:gd name="connsiteX1838" fmla="*/ 4828775 w 5453921"/>
              <a:gd name="connsiteY1838" fmla="*/ 3485357 h 5405766"/>
              <a:gd name="connsiteX1839" fmla="*/ 4828775 w 5453921"/>
              <a:gd name="connsiteY1839" fmla="*/ 3485938 h 5405766"/>
              <a:gd name="connsiteX1840" fmla="*/ 4843895 w 5453921"/>
              <a:gd name="connsiteY1840" fmla="*/ 3500477 h 5405766"/>
              <a:gd name="connsiteX1841" fmla="*/ 4843314 w 5453921"/>
              <a:gd name="connsiteY1841" fmla="*/ 3500767 h 5405766"/>
              <a:gd name="connsiteX1842" fmla="*/ 4843314 w 5453921"/>
              <a:gd name="connsiteY1842" fmla="*/ 3501058 h 5405766"/>
              <a:gd name="connsiteX1843" fmla="*/ 4843895 w 5453921"/>
              <a:gd name="connsiteY1843" fmla="*/ 3500477 h 5405766"/>
              <a:gd name="connsiteX1844" fmla="*/ 4857561 w 5453921"/>
              <a:gd name="connsiteY1844" fmla="*/ 3520830 h 5405766"/>
              <a:gd name="connsiteX1845" fmla="*/ 4849129 w 5453921"/>
              <a:gd name="connsiteY1845" fmla="*/ 3552524 h 5405766"/>
              <a:gd name="connsiteX1846" fmla="*/ 4849711 w 5453921"/>
              <a:gd name="connsiteY1846" fmla="*/ 3556304 h 5405766"/>
              <a:gd name="connsiteX1847" fmla="*/ 4854072 w 5453921"/>
              <a:gd name="connsiteY1847" fmla="*/ 3559502 h 5405766"/>
              <a:gd name="connsiteX1848" fmla="*/ 4859305 w 5453921"/>
              <a:gd name="connsiteY1848" fmla="*/ 3576366 h 5405766"/>
              <a:gd name="connsiteX1849" fmla="*/ 4863667 w 5453921"/>
              <a:gd name="connsiteY1849" fmla="*/ 3586835 h 5405766"/>
              <a:gd name="connsiteX1850" fmla="*/ 4872390 w 5453921"/>
              <a:gd name="connsiteY1850" fmla="*/ 3592068 h 5405766"/>
              <a:gd name="connsiteX1851" fmla="*/ 4854363 w 5453921"/>
              <a:gd name="connsiteY1851" fmla="*/ 3611840 h 5405766"/>
              <a:gd name="connsiteX1852" fmla="*/ 4828775 w 5453921"/>
              <a:gd name="connsiteY1852" fmla="*/ 3632484 h 5405766"/>
              <a:gd name="connsiteX1853" fmla="*/ 4813365 w 5453921"/>
              <a:gd name="connsiteY1853" fmla="*/ 3651675 h 5405766"/>
              <a:gd name="connsiteX1854" fmla="*/ 4798535 w 5453921"/>
              <a:gd name="connsiteY1854" fmla="*/ 3662724 h 5405766"/>
              <a:gd name="connsiteX1855" fmla="*/ 4793011 w 5453921"/>
              <a:gd name="connsiteY1855" fmla="*/ 3670575 h 5405766"/>
              <a:gd name="connsiteX1856" fmla="*/ 4733113 w 5453921"/>
              <a:gd name="connsiteY1856" fmla="*/ 3707212 h 5405766"/>
              <a:gd name="connsiteX1857" fmla="*/ 4722065 w 5453921"/>
              <a:gd name="connsiteY1857" fmla="*/ 3722332 h 5405766"/>
              <a:gd name="connsiteX1858" fmla="*/ 4694151 w 5453921"/>
              <a:gd name="connsiteY1858" fmla="*/ 3738615 h 5405766"/>
              <a:gd name="connsiteX1859" fmla="*/ 4622623 w 5453921"/>
              <a:gd name="connsiteY1859" fmla="*/ 3778741 h 5405766"/>
              <a:gd name="connsiteX1860" fmla="*/ 4553420 w 5453921"/>
              <a:gd name="connsiteY1860" fmla="*/ 3786591 h 5405766"/>
              <a:gd name="connsiteX1861" fmla="*/ 4554293 w 5453921"/>
              <a:gd name="connsiteY1861" fmla="*/ 3778159 h 5405766"/>
              <a:gd name="connsiteX1862" fmla="*/ 4547313 w 5453921"/>
              <a:gd name="connsiteY1862" fmla="*/ 3777868 h 5405766"/>
              <a:gd name="connsiteX1863" fmla="*/ 4533357 w 5453921"/>
              <a:gd name="connsiteY1863" fmla="*/ 3788917 h 5405766"/>
              <a:gd name="connsiteX1864" fmla="*/ 4532485 w 5453921"/>
              <a:gd name="connsiteY1864" fmla="*/ 3788917 h 5405766"/>
              <a:gd name="connsiteX1865" fmla="*/ 4508642 w 5453921"/>
              <a:gd name="connsiteY1865" fmla="*/ 3786300 h 5405766"/>
              <a:gd name="connsiteX1866" fmla="*/ 4519983 w 5453921"/>
              <a:gd name="connsiteY1866" fmla="*/ 3773216 h 5405766"/>
              <a:gd name="connsiteX1867" fmla="*/ 4509223 w 5453921"/>
              <a:gd name="connsiteY1867" fmla="*/ 3763911 h 5405766"/>
              <a:gd name="connsiteX1868" fmla="*/ 4500791 w 5453921"/>
              <a:gd name="connsiteY1868" fmla="*/ 3761294 h 5405766"/>
              <a:gd name="connsiteX1869" fmla="*/ 4485963 w 5453921"/>
              <a:gd name="connsiteY1869" fmla="*/ 3767982 h 5405766"/>
              <a:gd name="connsiteX1870" fmla="*/ 4472587 w 5453921"/>
              <a:gd name="connsiteY1870" fmla="*/ 3781648 h 5405766"/>
              <a:gd name="connsiteX1871" fmla="*/ 4476949 w 5453921"/>
              <a:gd name="connsiteY1871" fmla="*/ 3767401 h 5405766"/>
              <a:gd name="connsiteX1872" fmla="*/ 4465609 w 5453921"/>
              <a:gd name="connsiteY1872" fmla="*/ 3762748 h 5405766"/>
              <a:gd name="connsiteX1873" fmla="*/ 4454269 w 5453921"/>
              <a:gd name="connsiteY1873" fmla="*/ 3746465 h 5405766"/>
              <a:gd name="connsiteX1874" fmla="*/ 4450780 w 5453921"/>
              <a:gd name="connsiteY1874" fmla="*/ 3741813 h 5405766"/>
              <a:gd name="connsiteX1875" fmla="*/ 4436241 w 5453921"/>
              <a:gd name="connsiteY1875" fmla="*/ 3742976 h 5405766"/>
              <a:gd name="connsiteX1876" fmla="*/ 4436533 w 5453921"/>
              <a:gd name="connsiteY1876" fmla="*/ 3751990 h 5405766"/>
              <a:gd name="connsiteX1877" fmla="*/ 4450780 w 5453921"/>
              <a:gd name="connsiteY1877" fmla="*/ 3767401 h 5405766"/>
              <a:gd name="connsiteX1878" fmla="*/ 4435079 w 5453921"/>
              <a:gd name="connsiteY1878" fmla="*/ 3767401 h 5405766"/>
              <a:gd name="connsiteX1879" fmla="*/ 4432752 w 5453921"/>
              <a:gd name="connsiteY1879" fmla="*/ 3767692 h 5405766"/>
              <a:gd name="connsiteX1880" fmla="*/ 4430427 w 5453921"/>
              <a:gd name="connsiteY1880" fmla="*/ 3767110 h 5405766"/>
              <a:gd name="connsiteX1881" fmla="*/ 4426065 w 5453921"/>
              <a:gd name="connsiteY1881" fmla="*/ 3767982 h 5405766"/>
              <a:gd name="connsiteX1882" fmla="*/ 4400477 w 5453921"/>
              <a:gd name="connsiteY1882" fmla="*/ 3767982 h 5405766"/>
              <a:gd name="connsiteX1883" fmla="*/ 4389429 w 5453921"/>
              <a:gd name="connsiteY1883" fmla="*/ 3786300 h 5405766"/>
              <a:gd name="connsiteX1884" fmla="*/ 4365586 w 5453921"/>
              <a:gd name="connsiteY1884" fmla="*/ 3786591 h 5405766"/>
              <a:gd name="connsiteX1885" fmla="*/ 4345523 w 5453921"/>
              <a:gd name="connsiteY1885" fmla="*/ 3781358 h 5405766"/>
              <a:gd name="connsiteX1886" fmla="*/ 4366167 w 5453921"/>
              <a:gd name="connsiteY1886" fmla="*/ 3767692 h 5405766"/>
              <a:gd name="connsiteX1887" fmla="*/ 4361515 w 5453921"/>
              <a:gd name="connsiteY1887" fmla="*/ 3762167 h 5405766"/>
              <a:gd name="connsiteX1888" fmla="*/ 4349885 w 5453921"/>
              <a:gd name="connsiteY1888" fmla="*/ 3742976 h 5405766"/>
              <a:gd name="connsiteX1889" fmla="*/ 4337673 w 5453921"/>
              <a:gd name="connsiteY1889" fmla="*/ 3750245 h 5405766"/>
              <a:gd name="connsiteX1890" fmla="*/ 4339999 w 5453921"/>
              <a:gd name="connsiteY1890" fmla="*/ 3737452 h 5405766"/>
              <a:gd name="connsiteX1891" fmla="*/ 4334765 w 5453921"/>
              <a:gd name="connsiteY1891" fmla="*/ 3732218 h 5405766"/>
              <a:gd name="connsiteX1892" fmla="*/ 4320517 w 5453921"/>
              <a:gd name="connsiteY1892" fmla="*/ 3732218 h 5405766"/>
              <a:gd name="connsiteX1893" fmla="*/ 4309759 w 5453921"/>
              <a:gd name="connsiteY1893" fmla="*/ 3708375 h 5405766"/>
              <a:gd name="connsiteX1894" fmla="*/ 4304234 w 5453921"/>
              <a:gd name="connsiteY1894" fmla="*/ 3702559 h 5405766"/>
              <a:gd name="connsiteX1895" fmla="*/ 4269342 w 5453921"/>
              <a:gd name="connsiteY1895" fmla="*/ 3696163 h 5405766"/>
              <a:gd name="connsiteX1896" fmla="*/ 4247826 w 5453921"/>
              <a:gd name="connsiteY1896" fmla="*/ 3692383 h 5405766"/>
              <a:gd name="connsiteX1897" fmla="*/ 4239684 w 5453921"/>
              <a:gd name="connsiteY1897" fmla="*/ 3692092 h 5405766"/>
              <a:gd name="connsiteX1898" fmla="*/ 4239103 w 5453921"/>
              <a:gd name="connsiteY1898" fmla="*/ 3692383 h 5405766"/>
              <a:gd name="connsiteX1899" fmla="*/ 4238811 w 5453921"/>
              <a:gd name="connsiteY1899" fmla="*/ 3692673 h 5405766"/>
              <a:gd name="connsiteX1900" fmla="*/ 4222239 w 5453921"/>
              <a:gd name="connsiteY1900" fmla="*/ 3706049 h 5405766"/>
              <a:gd name="connsiteX1901" fmla="*/ 4178914 w 5453921"/>
              <a:gd name="connsiteY1901" fmla="*/ 3691220 h 5405766"/>
              <a:gd name="connsiteX1902" fmla="*/ 4175134 w 5453921"/>
              <a:gd name="connsiteY1902" fmla="*/ 3699361 h 5405766"/>
              <a:gd name="connsiteX1903" fmla="*/ 4169028 w 5453921"/>
              <a:gd name="connsiteY1903" fmla="*/ 3694418 h 5405766"/>
              <a:gd name="connsiteX1904" fmla="*/ 4163503 w 5453921"/>
              <a:gd name="connsiteY1904" fmla="*/ 3681915 h 5405766"/>
              <a:gd name="connsiteX1905" fmla="*/ 4157689 w 5453921"/>
              <a:gd name="connsiteY1905" fmla="*/ 3681624 h 5405766"/>
              <a:gd name="connsiteX1906" fmla="*/ 4138497 w 5453921"/>
              <a:gd name="connsiteY1906" fmla="*/ 3687730 h 5405766"/>
              <a:gd name="connsiteX1907" fmla="*/ 4133845 w 5453921"/>
              <a:gd name="connsiteY1907" fmla="*/ 3692964 h 5405766"/>
              <a:gd name="connsiteX1908" fmla="*/ 4123669 w 5453921"/>
              <a:gd name="connsiteY1908" fmla="*/ 3693546 h 5405766"/>
              <a:gd name="connsiteX1909" fmla="*/ 4103025 w 5453921"/>
              <a:gd name="connsiteY1909" fmla="*/ 3681915 h 5405766"/>
              <a:gd name="connsiteX1910" fmla="*/ 4096627 w 5453921"/>
              <a:gd name="connsiteY1910" fmla="*/ 3691510 h 5405766"/>
              <a:gd name="connsiteX1911" fmla="*/ 4102443 w 5453921"/>
              <a:gd name="connsiteY1911" fmla="*/ 3713608 h 5405766"/>
              <a:gd name="connsiteX1912" fmla="*/ 4096337 w 5453921"/>
              <a:gd name="connsiteY1912" fmla="*/ 3723786 h 5405766"/>
              <a:gd name="connsiteX1913" fmla="*/ 4073948 w 5453921"/>
              <a:gd name="connsiteY1913" fmla="*/ 3722041 h 5405766"/>
              <a:gd name="connsiteX1914" fmla="*/ 4084997 w 5453921"/>
              <a:gd name="connsiteY1914" fmla="*/ 3698198 h 5405766"/>
              <a:gd name="connsiteX1915" fmla="*/ 4072785 w 5453921"/>
              <a:gd name="connsiteY1915" fmla="*/ 3697035 h 5405766"/>
              <a:gd name="connsiteX1916" fmla="*/ 4072785 w 5453921"/>
              <a:gd name="connsiteY1916" fmla="*/ 3706630 h 5405766"/>
              <a:gd name="connsiteX1917" fmla="*/ 4042255 w 5453921"/>
              <a:gd name="connsiteY1917" fmla="*/ 3676681 h 5405766"/>
              <a:gd name="connsiteX1918" fmla="*/ 4007071 w 5453921"/>
              <a:gd name="connsiteY1918" fmla="*/ 3672610 h 5405766"/>
              <a:gd name="connsiteX1919" fmla="*/ 3987300 w 5453921"/>
              <a:gd name="connsiteY1919" fmla="*/ 3676681 h 5405766"/>
              <a:gd name="connsiteX1920" fmla="*/ 3972471 w 5453921"/>
              <a:gd name="connsiteY1920" fmla="*/ 3656909 h 5405766"/>
              <a:gd name="connsiteX1921" fmla="*/ 3971889 w 5453921"/>
              <a:gd name="connsiteY1921" fmla="*/ 3652257 h 5405766"/>
              <a:gd name="connsiteX1922" fmla="*/ 3952989 w 5453921"/>
              <a:gd name="connsiteY1922" fmla="*/ 3646732 h 5405766"/>
              <a:gd name="connsiteX1923" fmla="*/ 3951827 w 5453921"/>
              <a:gd name="connsiteY1923" fmla="*/ 3642080 h 5405766"/>
              <a:gd name="connsiteX1924" fmla="*/ 3930891 w 5453921"/>
              <a:gd name="connsiteY1924" fmla="*/ 3659526 h 5405766"/>
              <a:gd name="connsiteX1925" fmla="*/ 3921877 w 5453921"/>
              <a:gd name="connsiteY1925" fmla="*/ 3662143 h 5405766"/>
              <a:gd name="connsiteX1926" fmla="*/ 3921005 w 5453921"/>
              <a:gd name="connsiteY1926" fmla="*/ 3667086 h 5405766"/>
              <a:gd name="connsiteX1927" fmla="*/ 3906176 w 5453921"/>
              <a:gd name="connsiteY1927" fmla="*/ 3668831 h 5405766"/>
              <a:gd name="connsiteX1928" fmla="*/ 3851221 w 5453921"/>
              <a:gd name="connsiteY1928" fmla="*/ 3646732 h 5405766"/>
              <a:gd name="connsiteX1929" fmla="*/ 3856164 w 5453921"/>
              <a:gd name="connsiteY1929" fmla="*/ 3661561 h 5405766"/>
              <a:gd name="connsiteX1930" fmla="*/ 3856164 w 5453921"/>
              <a:gd name="connsiteY1930" fmla="*/ 3661852 h 5405766"/>
              <a:gd name="connsiteX1931" fmla="*/ 3896872 w 5453921"/>
              <a:gd name="connsiteY1931" fmla="*/ 3682206 h 5405766"/>
              <a:gd name="connsiteX1932" fmla="*/ 3911991 w 5453921"/>
              <a:gd name="connsiteY1932" fmla="*/ 3702559 h 5405766"/>
              <a:gd name="connsiteX1933" fmla="*/ 3905303 w 5453921"/>
              <a:gd name="connsiteY1933" fmla="*/ 3719715 h 5405766"/>
              <a:gd name="connsiteX1934" fmla="*/ 3901523 w 5453921"/>
              <a:gd name="connsiteY1934" fmla="*/ 3712445 h 5405766"/>
              <a:gd name="connsiteX1935" fmla="*/ 3895709 w 5453921"/>
              <a:gd name="connsiteY1935" fmla="*/ 3715935 h 5405766"/>
              <a:gd name="connsiteX1936" fmla="*/ 3900943 w 5453921"/>
              <a:gd name="connsiteY1936" fmla="*/ 3743848 h 5405766"/>
              <a:gd name="connsiteX1937" fmla="*/ 3892219 w 5453921"/>
              <a:gd name="connsiteY1937" fmla="*/ 3762748 h 5405766"/>
              <a:gd name="connsiteX1938" fmla="*/ 3893964 w 5453921"/>
              <a:gd name="connsiteY1938" fmla="*/ 3772343 h 5405766"/>
              <a:gd name="connsiteX1939" fmla="*/ 3901814 w 5453921"/>
              <a:gd name="connsiteY1939" fmla="*/ 3777287 h 5405766"/>
              <a:gd name="connsiteX1940" fmla="*/ 3911701 w 5453921"/>
              <a:gd name="connsiteY1940" fmla="*/ 3778741 h 5405766"/>
              <a:gd name="connsiteX1941" fmla="*/ 3912864 w 5453921"/>
              <a:gd name="connsiteY1941" fmla="*/ 3776996 h 5405766"/>
              <a:gd name="connsiteX1942" fmla="*/ 3914899 w 5453921"/>
              <a:gd name="connsiteY1942" fmla="*/ 3777287 h 5405766"/>
              <a:gd name="connsiteX1943" fmla="*/ 3944266 w 5453921"/>
              <a:gd name="connsiteY1943" fmla="*/ 3788336 h 5405766"/>
              <a:gd name="connsiteX1944" fmla="*/ 3957060 w 5453921"/>
              <a:gd name="connsiteY1944" fmla="*/ 3807817 h 5405766"/>
              <a:gd name="connsiteX1945" fmla="*/ 3998349 w 5453921"/>
              <a:gd name="connsiteY1945" fmla="*/ 3841546 h 5405766"/>
              <a:gd name="connsiteX1946" fmla="*/ 4041382 w 5453921"/>
              <a:gd name="connsiteY1946" fmla="*/ 3866842 h 5405766"/>
              <a:gd name="connsiteX1947" fmla="*/ 4052941 w 5453921"/>
              <a:gd name="connsiteY1947" fmla="*/ 3848926 h 5405766"/>
              <a:gd name="connsiteX1948" fmla="*/ 4052685 w 5453921"/>
              <a:gd name="connsiteY1948" fmla="*/ 3848734 h 5405766"/>
              <a:gd name="connsiteX1949" fmla="*/ 4052685 w 5453921"/>
              <a:gd name="connsiteY1949" fmla="*/ 3848093 h 5405766"/>
              <a:gd name="connsiteX1950" fmla="*/ 4053539 w 5453921"/>
              <a:gd name="connsiteY1950" fmla="*/ 3848413 h 5405766"/>
              <a:gd name="connsiteX1951" fmla="*/ 4053184 w 5453921"/>
              <a:gd name="connsiteY1951" fmla="*/ 3848948 h 5405766"/>
              <a:gd name="connsiteX1952" fmla="*/ 4063117 w 5453921"/>
              <a:gd name="connsiteY1952" fmla="*/ 3856629 h 5405766"/>
              <a:gd name="connsiteX1953" fmla="*/ 4068423 w 5453921"/>
              <a:gd name="connsiteY1953" fmla="*/ 3868587 h 5405766"/>
              <a:gd name="connsiteX1954" fmla="*/ 4068423 w 5453921"/>
              <a:gd name="connsiteY1954" fmla="*/ 3867424 h 5405766"/>
              <a:gd name="connsiteX1955" fmla="*/ 4089359 w 5453921"/>
              <a:gd name="connsiteY1955" fmla="*/ 3881962 h 5405766"/>
              <a:gd name="connsiteX1956" fmla="*/ 4091975 w 5453921"/>
              <a:gd name="connsiteY1956" fmla="*/ 3883707 h 5405766"/>
              <a:gd name="connsiteX1957" fmla="*/ 4135590 w 5453921"/>
              <a:gd name="connsiteY1957" fmla="*/ 3933719 h 5405766"/>
              <a:gd name="connsiteX1958" fmla="*/ 4157398 w 5453921"/>
              <a:gd name="connsiteY1958" fmla="*/ 3944478 h 5405766"/>
              <a:gd name="connsiteX1959" fmla="*/ 4166121 w 5453921"/>
              <a:gd name="connsiteY1959" fmla="*/ 3950874 h 5405766"/>
              <a:gd name="connsiteX1960" fmla="*/ 4159143 w 5453921"/>
              <a:gd name="connsiteY1960" fmla="*/ 3954363 h 5405766"/>
              <a:gd name="connsiteX1961" fmla="*/ 4158852 w 5453921"/>
              <a:gd name="connsiteY1961" fmla="*/ 3968320 h 5405766"/>
              <a:gd name="connsiteX1962" fmla="*/ 4163213 w 5453921"/>
              <a:gd name="connsiteY1962" fmla="*/ 3967739 h 5405766"/>
              <a:gd name="connsiteX1963" fmla="*/ 4182985 w 5453921"/>
              <a:gd name="connsiteY1963" fmla="*/ 3964540 h 5405766"/>
              <a:gd name="connsiteX1964" fmla="*/ 4165539 w 5453921"/>
              <a:gd name="connsiteY1964" fmla="*/ 3975299 h 5405766"/>
              <a:gd name="connsiteX1965" fmla="*/ 4163503 w 5453921"/>
              <a:gd name="connsiteY1965" fmla="*/ 3979078 h 5405766"/>
              <a:gd name="connsiteX1966" fmla="*/ 4154490 w 5453921"/>
              <a:gd name="connsiteY1966" fmla="*/ 4000305 h 5405766"/>
              <a:gd name="connsiteX1967" fmla="*/ 4179787 w 5453921"/>
              <a:gd name="connsiteY1967" fmla="*/ 4002631 h 5405766"/>
              <a:gd name="connsiteX1968" fmla="*/ 4193162 w 5453921"/>
              <a:gd name="connsiteY1968" fmla="*/ 3999142 h 5405766"/>
              <a:gd name="connsiteX1969" fmla="*/ 4193453 w 5453921"/>
              <a:gd name="connsiteY1969" fmla="*/ 3996815 h 5405766"/>
              <a:gd name="connsiteX1970" fmla="*/ 4208573 w 5453921"/>
              <a:gd name="connsiteY1970" fmla="*/ 3984603 h 5405766"/>
              <a:gd name="connsiteX1971" fmla="*/ 4213224 w 5453921"/>
              <a:gd name="connsiteY1971" fmla="*/ 3988674 h 5405766"/>
              <a:gd name="connsiteX1972" fmla="*/ 4199267 w 5453921"/>
              <a:gd name="connsiteY1972" fmla="*/ 3999723 h 5405766"/>
              <a:gd name="connsiteX1973" fmla="*/ 4204211 w 5453921"/>
              <a:gd name="connsiteY1973" fmla="*/ 4010191 h 5405766"/>
              <a:gd name="connsiteX1974" fmla="*/ 4196361 w 5453921"/>
              <a:gd name="connsiteY1974" fmla="*/ 4054097 h 5405766"/>
              <a:gd name="connsiteX1975" fmla="*/ 4185601 w 5453921"/>
              <a:gd name="connsiteY1975" fmla="*/ 4056132 h 5405766"/>
              <a:gd name="connsiteX1976" fmla="*/ 4165248 w 5453921"/>
              <a:gd name="connsiteY1976" fmla="*/ 4096549 h 5405766"/>
              <a:gd name="connsiteX1977" fmla="*/ 4173680 w 5453921"/>
              <a:gd name="connsiteY1977" fmla="*/ 4111087 h 5405766"/>
              <a:gd name="connsiteX1978" fmla="*/ 4178914 w 5453921"/>
              <a:gd name="connsiteY1978" fmla="*/ 4110796 h 5405766"/>
              <a:gd name="connsiteX1979" fmla="*/ 4185311 w 5453921"/>
              <a:gd name="connsiteY1979" fmla="*/ 4104108 h 5405766"/>
              <a:gd name="connsiteX1980" fmla="*/ 4188800 w 5453921"/>
              <a:gd name="connsiteY1980" fmla="*/ 4111378 h 5405766"/>
              <a:gd name="connsiteX1981" fmla="*/ 4178914 w 5453921"/>
              <a:gd name="connsiteY1981" fmla="*/ 4126207 h 5405766"/>
              <a:gd name="connsiteX1982" fmla="*/ 4163503 w 5453921"/>
              <a:gd name="connsiteY1982" fmla="*/ 4140455 h 5405766"/>
              <a:gd name="connsiteX1983" fmla="*/ 4148965 w 5453921"/>
              <a:gd name="connsiteY1983" fmla="*/ 4176219 h 5405766"/>
              <a:gd name="connsiteX1984" fmla="*/ 4143150 w 5453921"/>
              <a:gd name="connsiteY1984" fmla="*/ 4180871 h 5405766"/>
              <a:gd name="connsiteX1985" fmla="*/ 4123669 w 5453921"/>
              <a:gd name="connsiteY1985" fmla="*/ 4190175 h 5405766"/>
              <a:gd name="connsiteX1986" fmla="*/ 4109421 w 5453921"/>
              <a:gd name="connsiteY1986" fmla="*/ 4211983 h 5405766"/>
              <a:gd name="connsiteX1987" fmla="*/ 4103606 w 5453921"/>
              <a:gd name="connsiteY1987" fmla="*/ 4220997 h 5405766"/>
              <a:gd name="connsiteX1988" fmla="*/ 4093720 w 5453921"/>
              <a:gd name="connsiteY1988" fmla="*/ 4236698 h 5405766"/>
              <a:gd name="connsiteX1989" fmla="*/ 4047488 w 5453921"/>
              <a:gd name="connsiteY1989" fmla="*/ 4311716 h 5405766"/>
              <a:gd name="connsiteX1990" fmla="*/ 4012887 w 5453921"/>
              <a:gd name="connsiteY1990" fmla="*/ 4362310 h 5405766"/>
              <a:gd name="connsiteX1991" fmla="*/ 3998349 w 5453921"/>
              <a:gd name="connsiteY1991" fmla="*/ 4392259 h 5405766"/>
              <a:gd name="connsiteX1992" fmla="*/ 3973343 w 5453921"/>
              <a:gd name="connsiteY1992" fmla="*/ 4434711 h 5405766"/>
              <a:gd name="connsiteX1993" fmla="*/ 3927111 w 5453921"/>
              <a:gd name="connsiteY1993" fmla="*/ 4468730 h 5405766"/>
              <a:gd name="connsiteX1994" fmla="*/ 3906176 w 5453921"/>
              <a:gd name="connsiteY1994" fmla="*/ 4482687 h 5405766"/>
              <a:gd name="connsiteX1995" fmla="*/ 3881752 w 5453921"/>
              <a:gd name="connsiteY1995" fmla="*/ 4487340 h 5405766"/>
              <a:gd name="connsiteX1996" fmla="*/ 3825634 w 5453921"/>
              <a:gd name="connsiteY1996" fmla="*/ 4542876 h 5405766"/>
              <a:gd name="connsiteX1997" fmla="*/ 3802082 w 5453921"/>
              <a:gd name="connsiteY1997" fmla="*/ 4560322 h 5405766"/>
              <a:gd name="connsiteX1998" fmla="*/ 3710491 w 5453921"/>
              <a:gd name="connsiteY1998" fmla="*/ 4583002 h 5405766"/>
              <a:gd name="connsiteX1999" fmla="*/ 3695952 w 5453921"/>
              <a:gd name="connsiteY1999" fmla="*/ 4585037 h 5405766"/>
              <a:gd name="connsiteX2000" fmla="*/ 3663969 w 5453921"/>
              <a:gd name="connsiteY2000" fmla="*/ 4584165 h 5405766"/>
              <a:gd name="connsiteX2001" fmla="*/ 3644777 w 5453921"/>
              <a:gd name="connsiteY2001" fmla="*/ 4578640 h 5405766"/>
              <a:gd name="connsiteX2002" fmla="*/ 3573540 w 5453921"/>
              <a:gd name="connsiteY2002" fmla="*/ 4574279 h 5405766"/>
              <a:gd name="connsiteX2003" fmla="*/ 3563945 w 5453921"/>
              <a:gd name="connsiteY2003" fmla="*/ 4569626 h 5405766"/>
              <a:gd name="connsiteX2004" fmla="*/ 3559002 w 5453921"/>
              <a:gd name="connsiteY2004" fmla="*/ 4569045 h 5405766"/>
              <a:gd name="connsiteX2005" fmla="*/ 3538358 w 5453921"/>
              <a:gd name="connsiteY2005" fmla="*/ 4562648 h 5405766"/>
              <a:gd name="connsiteX2006" fmla="*/ 3513061 w 5453921"/>
              <a:gd name="connsiteY2006" fmla="*/ 4554216 h 5405766"/>
              <a:gd name="connsiteX2007" fmla="*/ 3497941 w 5453921"/>
              <a:gd name="connsiteY2007" fmla="*/ 4548982 h 5405766"/>
              <a:gd name="connsiteX2008" fmla="*/ 3422052 w 5453921"/>
              <a:gd name="connsiteY2008" fmla="*/ 4523685 h 5405766"/>
              <a:gd name="connsiteX2009" fmla="*/ 3417108 w 5453921"/>
              <a:gd name="connsiteY2009" fmla="*/ 4519906 h 5405766"/>
              <a:gd name="connsiteX2010" fmla="*/ 3397336 w 5453921"/>
              <a:gd name="connsiteY2010" fmla="*/ 4509147 h 5405766"/>
              <a:gd name="connsiteX2011" fmla="*/ 3385996 w 5453921"/>
              <a:gd name="connsiteY2011" fmla="*/ 4500424 h 5405766"/>
              <a:gd name="connsiteX2012" fmla="*/ 3367387 w 5453921"/>
              <a:gd name="connsiteY2012" fmla="*/ 4493154 h 5405766"/>
              <a:gd name="connsiteX2013" fmla="*/ 3347324 w 5453921"/>
              <a:gd name="connsiteY2013" fmla="*/ 4463206 h 5405766"/>
              <a:gd name="connsiteX2014" fmla="*/ 3331041 w 5453921"/>
              <a:gd name="connsiteY2014" fmla="*/ 4447795 h 5405766"/>
              <a:gd name="connsiteX2015" fmla="*/ 3329007 w 5453921"/>
              <a:gd name="connsiteY2015" fmla="*/ 4448668 h 5405766"/>
              <a:gd name="connsiteX2016" fmla="*/ 3327262 w 5453921"/>
              <a:gd name="connsiteY2016" fmla="*/ 4447795 h 5405766"/>
              <a:gd name="connsiteX2017" fmla="*/ 3325226 w 5453921"/>
              <a:gd name="connsiteY2017" fmla="*/ 4447795 h 5405766"/>
              <a:gd name="connsiteX2018" fmla="*/ 3322900 w 5453921"/>
              <a:gd name="connsiteY2018" fmla="*/ 4447795 h 5405766"/>
              <a:gd name="connsiteX2019" fmla="*/ 3324935 w 5453921"/>
              <a:gd name="connsiteY2019" fmla="*/ 4480070 h 5405766"/>
              <a:gd name="connsiteX2020" fmla="*/ 3372330 w 5453921"/>
              <a:gd name="connsiteY2020" fmla="*/ 4514090 h 5405766"/>
              <a:gd name="connsiteX2021" fmla="*/ 3415655 w 5453921"/>
              <a:gd name="connsiteY2021" fmla="*/ 4529501 h 5405766"/>
              <a:gd name="connsiteX2022" fmla="*/ 3417690 w 5453921"/>
              <a:gd name="connsiteY2022" fmla="*/ 4543458 h 5405766"/>
              <a:gd name="connsiteX2023" fmla="*/ 3426122 w 5453921"/>
              <a:gd name="connsiteY2023" fmla="*/ 4553634 h 5405766"/>
              <a:gd name="connsiteX2024" fmla="*/ 3438334 w 5453921"/>
              <a:gd name="connsiteY2024" fmla="*/ 4562938 h 5405766"/>
              <a:gd name="connsiteX2025" fmla="*/ 3447348 w 5453921"/>
              <a:gd name="connsiteY2025" fmla="*/ 4575151 h 5405766"/>
              <a:gd name="connsiteX2026" fmla="*/ 3477587 w 5453921"/>
              <a:gd name="connsiteY2026" fmla="*/ 4614405 h 5405766"/>
              <a:gd name="connsiteX2027" fmla="*/ 3464503 w 5453921"/>
              <a:gd name="connsiteY2027" fmla="*/ 4652786 h 5405766"/>
              <a:gd name="connsiteX2028" fmla="*/ 3423795 w 5453921"/>
              <a:gd name="connsiteY2028" fmla="*/ 4665289 h 5405766"/>
              <a:gd name="connsiteX2029" fmla="*/ 3418562 w 5453921"/>
              <a:gd name="connsiteY2029" fmla="*/ 4669650 h 5405766"/>
              <a:gd name="connsiteX2030" fmla="*/ 3344998 w 5453921"/>
              <a:gd name="connsiteY2030" fmla="*/ 4715591 h 5405766"/>
              <a:gd name="connsiteX2031" fmla="*/ 3318538 w 5453921"/>
              <a:gd name="connsiteY2031" fmla="*/ 4735654 h 5405766"/>
              <a:gd name="connsiteX2032" fmla="*/ 3267073 w 5453921"/>
              <a:gd name="connsiteY2032" fmla="*/ 4750774 h 5405766"/>
              <a:gd name="connsiteX2033" fmla="*/ 3237997 w 5453921"/>
              <a:gd name="connsiteY2033" fmla="*/ 4760369 h 5405766"/>
              <a:gd name="connsiteX2034" fmla="*/ 3216480 w 5453921"/>
              <a:gd name="connsiteY2034" fmla="*/ 4765313 h 5405766"/>
              <a:gd name="connsiteX2035" fmla="*/ 3206012 w 5453921"/>
              <a:gd name="connsiteY2035" fmla="*/ 4769674 h 5405766"/>
              <a:gd name="connsiteX2036" fmla="*/ 3181879 w 5453921"/>
              <a:gd name="connsiteY2036" fmla="*/ 4769093 h 5405766"/>
              <a:gd name="connsiteX2037" fmla="*/ 3161235 w 5453921"/>
              <a:gd name="connsiteY2037" fmla="*/ 4770547 h 5405766"/>
              <a:gd name="connsiteX2038" fmla="*/ 3151057 w 5453921"/>
              <a:gd name="connsiteY2038" fmla="*/ 4774035 h 5405766"/>
              <a:gd name="connsiteX2039" fmla="*/ 3140590 w 5453921"/>
              <a:gd name="connsiteY2039" fmla="*/ 4774617 h 5405766"/>
              <a:gd name="connsiteX2040" fmla="*/ 3125761 w 5453921"/>
              <a:gd name="connsiteY2040" fmla="*/ 4774326 h 5405766"/>
              <a:gd name="connsiteX2041" fmla="*/ 3120527 w 5453921"/>
              <a:gd name="connsiteY2041" fmla="*/ 4774326 h 5405766"/>
              <a:gd name="connsiteX2042" fmla="*/ 3105989 w 5453921"/>
              <a:gd name="connsiteY2042" fmla="*/ 4775489 h 5405766"/>
              <a:gd name="connsiteX2043" fmla="*/ 3095522 w 5453921"/>
              <a:gd name="connsiteY2043" fmla="*/ 4794680 h 5405766"/>
              <a:gd name="connsiteX2044" fmla="*/ 3089415 w 5453921"/>
              <a:gd name="connsiteY2044" fmla="*/ 4800495 h 5405766"/>
              <a:gd name="connsiteX2045" fmla="*/ 3086798 w 5453921"/>
              <a:gd name="connsiteY2045" fmla="*/ 4806311 h 5405766"/>
              <a:gd name="connsiteX2046" fmla="*/ 3055687 w 5453921"/>
              <a:gd name="connsiteY2046" fmla="*/ 4823466 h 5405766"/>
              <a:gd name="connsiteX2047" fmla="*/ 3034751 w 5453921"/>
              <a:gd name="connsiteY2047" fmla="*/ 4814743 h 5405766"/>
              <a:gd name="connsiteX2048" fmla="*/ 3013235 w 5453921"/>
              <a:gd name="connsiteY2048" fmla="*/ 4815324 h 5405766"/>
              <a:gd name="connsiteX2049" fmla="*/ 2998987 w 5453921"/>
              <a:gd name="connsiteY2049" fmla="*/ 4820849 h 5405766"/>
              <a:gd name="connsiteX2050" fmla="*/ 3005093 w 5453921"/>
              <a:gd name="connsiteY2050" fmla="*/ 4830735 h 5405766"/>
              <a:gd name="connsiteX2051" fmla="*/ 3019050 w 5453921"/>
              <a:gd name="connsiteY2051" fmla="*/ 4845564 h 5405766"/>
              <a:gd name="connsiteX2052" fmla="*/ 3040567 w 5453921"/>
              <a:gd name="connsiteY2052" fmla="*/ 4863883 h 5405766"/>
              <a:gd name="connsiteX2053" fmla="*/ 3055977 w 5453921"/>
              <a:gd name="connsiteY2053" fmla="*/ 4875804 h 5405766"/>
              <a:gd name="connsiteX2054" fmla="*/ 3112385 w 5453921"/>
              <a:gd name="connsiteY2054" fmla="*/ 4918547 h 5405766"/>
              <a:gd name="connsiteX2055" fmla="*/ 3126342 w 5453921"/>
              <a:gd name="connsiteY2055" fmla="*/ 4951404 h 5405766"/>
              <a:gd name="connsiteX2056" fmla="*/ 3130704 w 5453921"/>
              <a:gd name="connsiteY2056" fmla="*/ 4952275 h 5405766"/>
              <a:gd name="connsiteX2057" fmla="*/ 3140008 w 5453921"/>
              <a:gd name="connsiteY2057" fmla="*/ 4971757 h 5405766"/>
              <a:gd name="connsiteX2058" fmla="*/ 3146115 w 5453921"/>
              <a:gd name="connsiteY2058" fmla="*/ 4981643 h 5405766"/>
              <a:gd name="connsiteX2059" fmla="*/ 3153383 w 5453921"/>
              <a:gd name="connsiteY2059" fmla="*/ 4989785 h 5405766"/>
              <a:gd name="connsiteX2060" fmla="*/ 3141171 w 5453921"/>
              <a:gd name="connsiteY2060" fmla="*/ 4992983 h 5405766"/>
              <a:gd name="connsiteX2061" fmla="*/ 3140881 w 5453921"/>
              <a:gd name="connsiteY2061" fmla="*/ 4999961 h 5405766"/>
              <a:gd name="connsiteX2062" fmla="*/ 3126342 w 5453921"/>
              <a:gd name="connsiteY2062" fmla="*/ 5027293 h 5405766"/>
              <a:gd name="connsiteX2063" fmla="*/ 3112385 w 5453921"/>
              <a:gd name="connsiteY2063" fmla="*/ 5041541 h 5405766"/>
              <a:gd name="connsiteX2064" fmla="*/ 3110060 w 5453921"/>
              <a:gd name="connsiteY2064" fmla="*/ 5032818 h 5405766"/>
              <a:gd name="connsiteX2065" fmla="*/ 3099883 w 5453921"/>
              <a:gd name="connsiteY2065" fmla="*/ 5025258 h 5405766"/>
              <a:gd name="connsiteX2066" fmla="*/ 3050453 w 5453921"/>
              <a:gd name="connsiteY2066" fmla="*/ 5016535 h 5405766"/>
              <a:gd name="connsiteX2067" fmla="*/ 3030099 w 5453921"/>
              <a:gd name="connsiteY2067" fmla="*/ 5017408 h 5405766"/>
              <a:gd name="connsiteX2068" fmla="*/ 3004803 w 5453921"/>
              <a:gd name="connsiteY2068" fmla="*/ 5007521 h 5405766"/>
              <a:gd name="connsiteX2069" fmla="*/ 3004221 w 5453921"/>
              <a:gd name="connsiteY2069" fmla="*/ 5007812 h 5405766"/>
              <a:gd name="connsiteX2070" fmla="*/ 2994626 w 5453921"/>
              <a:gd name="connsiteY2070" fmla="*/ 5001706 h 5405766"/>
              <a:gd name="connsiteX2071" fmla="*/ 2989973 w 5453921"/>
              <a:gd name="connsiteY2071" fmla="*/ 5002869 h 5405766"/>
              <a:gd name="connsiteX2072" fmla="*/ 2989101 w 5453921"/>
              <a:gd name="connsiteY2072" fmla="*/ 5012173 h 5405766"/>
              <a:gd name="connsiteX2073" fmla="*/ 2971073 w 5453921"/>
              <a:gd name="connsiteY2073" fmla="*/ 5034563 h 5405766"/>
              <a:gd name="connsiteX2074" fmla="*/ 2953628 w 5453921"/>
              <a:gd name="connsiteY2074" fmla="*/ 5042123 h 5405766"/>
              <a:gd name="connsiteX2075" fmla="*/ 2939090 w 5453921"/>
              <a:gd name="connsiteY2075" fmla="*/ 5063348 h 5405766"/>
              <a:gd name="connsiteX2076" fmla="*/ 2928622 w 5453921"/>
              <a:gd name="connsiteY2076" fmla="*/ 5077305 h 5405766"/>
              <a:gd name="connsiteX2077" fmla="*/ 2894021 w 5453921"/>
              <a:gd name="connsiteY2077" fmla="*/ 5087192 h 5405766"/>
              <a:gd name="connsiteX2078" fmla="*/ 2888497 w 5453921"/>
              <a:gd name="connsiteY2078" fmla="*/ 5067710 h 5405766"/>
              <a:gd name="connsiteX2079" fmla="*/ 2878320 w 5453921"/>
              <a:gd name="connsiteY2079" fmla="*/ 5067419 h 5405766"/>
              <a:gd name="connsiteX2080" fmla="*/ 2867561 w 5453921"/>
              <a:gd name="connsiteY2080" fmla="*/ 5077015 h 5405766"/>
              <a:gd name="connsiteX2081" fmla="*/ 2845172 w 5453921"/>
              <a:gd name="connsiteY2081" fmla="*/ 5118304 h 5405766"/>
              <a:gd name="connsiteX2082" fmla="*/ 2858547 w 5453921"/>
              <a:gd name="connsiteY2082" fmla="*/ 5128771 h 5405766"/>
              <a:gd name="connsiteX2083" fmla="*/ 2865526 w 5453921"/>
              <a:gd name="connsiteY2083" fmla="*/ 5148252 h 5405766"/>
              <a:gd name="connsiteX2084" fmla="*/ 2865333 w 5453921"/>
              <a:gd name="connsiteY2084" fmla="*/ 5148336 h 5405766"/>
              <a:gd name="connsiteX2085" fmla="*/ 2855603 w 5453921"/>
              <a:gd name="connsiteY2085" fmla="*/ 5152541 h 5405766"/>
              <a:gd name="connsiteX2086" fmla="*/ 2843718 w 5453921"/>
              <a:gd name="connsiteY2086" fmla="*/ 5158139 h 5405766"/>
              <a:gd name="connsiteX2087" fmla="*/ 2829471 w 5453921"/>
              <a:gd name="connsiteY2087" fmla="*/ 5173840 h 5405766"/>
              <a:gd name="connsiteX2088" fmla="*/ 2803302 w 5453921"/>
              <a:gd name="connsiteY2088" fmla="*/ 5193612 h 5405766"/>
              <a:gd name="connsiteX2089" fmla="*/ 2829471 w 5453921"/>
              <a:gd name="connsiteY2089" fmla="*/ 5215420 h 5405766"/>
              <a:gd name="connsiteX2090" fmla="*/ 2792834 w 5453921"/>
              <a:gd name="connsiteY2090" fmla="*/ 5193903 h 5405766"/>
              <a:gd name="connsiteX2091" fmla="*/ 2772772 w 5453921"/>
              <a:gd name="connsiteY2091" fmla="*/ 5182563 h 5405766"/>
              <a:gd name="connsiteX2092" fmla="*/ 2738170 w 5453921"/>
              <a:gd name="connsiteY2092" fmla="*/ 5172386 h 5405766"/>
              <a:gd name="connsiteX2093" fmla="*/ 2672748 w 5453921"/>
              <a:gd name="connsiteY2093" fmla="*/ 5163372 h 5405766"/>
              <a:gd name="connsiteX2094" fmla="*/ 2657338 w 5453921"/>
              <a:gd name="connsiteY2094" fmla="*/ 5158430 h 5405766"/>
              <a:gd name="connsiteX2095" fmla="*/ 2605291 w 5453921"/>
              <a:gd name="connsiteY2095" fmla="*/ 5118885 h 5405766"/>
              <a:gd name="connsiteX2096" fmla="*/ 2591625 w 5453921"/>
              <a:gd name="connsiteY2096" fmla="*/ 5113651 h 5405766"/>
              <a:gd name="connsiteX2097" fmla="*/ 2547428 w 5453921"/>
              <a:gd name="connsiteY2097" fmla="*/ 5087192 h 5405766"/>
              <a:gd name="connsiteX2098" fmla="*/ 2541323 w 5453921"/>
              <a:gd name="connsiteY2098" fmla="*/ 5068292 h 5405766"/>
              <a:gd name="connsiteX2099" fmla="*/ 2485205 w 5453921"/>
              <a:gd name="connsiteY2099" fmla="*/ 5067419 h 5405766"/>
              <a:gd name="connsiteX2100" fmla="*/ 2482006 w 5453921"/>
              <a:gd name="connsiteY2100" fmla="*/ 5083121 h 5405766"/>
              <a:gd name="connsiteX2101" fmla="*/ 2501488 w 5453921"/>
              <a:gd name="connsiteY2101" fmla="*/ 5092716 h 5405766"/>
              <a:gd name="connsiteX2102" fmla="*/ 2506139 w 5453921"/>
              <a:gd name="connsiteY2102" fmla="*/ 5103184 h 5405766"/>
              <a:gd name="connsiteX2103" fmla="*/ 2506139 w 5453921"/>
              <a:gd name="connsiteY2103" fmla="*/ 5107545 h 5405766"/>
              <a:gd name="connsiteX2104" fmla="*/ 2490439 w 5453921"/>
              <a:gd name="connsiteY2104" fmla="*/ 5128481 h 5405766"/>
              <a:gd name="connsiteX2105" fmla="*/ 2526784 w 5453921"/>
              <a:gd name="connsiteY2105" fmla="*/ 5177620 h 5405766"/>
              <a:gd name="connsiteX2106" fmla="*/ 2555570 w 5453921"/>
              <a:gd name="connsiteY2106" fmla="*/ 5193903 h 5405766"/>
              <a:gd name="connsiteX2107" fmla="*/ 2571561 w 5453921"/>
              <a:gd name="connsiteY2107" fmla="*/ 5208150 h 5405766"/>
              <a:gd name="connsiteX2108" fmla="*/ 2576796 w 5453921"/>
              <a:gd name="connsiteY2108" fmla="*/ 5237809 h 5405766"/>
              <a:gd name="connsiteX2109" fmla="*/ 2591916 w 5453921"/>
              <a:gd name="connsiteY2109" fmla="*/ 5229086 h 5405766"/>
              <a:gd name="connsiteX2110" fmla="*/ 2627389 w 5453921"/>
              <a:gd name="connsiteY2110" fmla="*/ 5268921 h 5405766"/>
              <a:gd name="connsiteX2111" fmla="*/ 2648033 w 5453921"/>
              <a:gd name="connsiteY2111" fmla="*/ 5283459 h 5405766"/>
              <a:gd name="connsiteX2112" fmla="*/ 2654721 w 5453921"/>
              <a:gd name="connsiteY2112" fmla="*/ 5295671 h 5405766"/>
              <a:gd name="connsiteX2113" fmla="*/ 2658210 w 5453921"/>
              <a:gd name="connsiteY2113" fmla="*/ 5313989 h 5405766"/>
              <a:gd name="connsiteX2114" fmla="*/ 2677110 w 5453921"/>
              <a:gd name="connsiteY2114" fmla="*/ 5315152 h 5405766"/>
              <a:gd name="connsiteX2115" fmla="*/ 2692229 w 5453921"/>
              <a:gd name="connsiteY2115" fmla="*/ 5312245 h 5405766"/>
              <a:gd name="connsiteX2116" fmla="*/ 2688740 w 5453921"/>
              <a:gd name="connsiteY2116" fmla="*/ 5325621 h 5405766"/>
              <a:gd name="connsiteX2117" fmla="*/ 2693393 w 5453921"/>
              <a:gd name="connsiteY2117" fmla="*/ 5348591 h 5405766"/>
              <a:gd name="connsiteX2118" fmla="*/ 2713165 w 5453921"/>
              <a:gd name="connsiteY2118" fmla="*/ 5365165 h 5405766"/>
              <a:gd name="connsiteX2119" fmla="*/ 2730029 w 5453921"/>
              <a:gd name="connsiteY2119" fmla="*/ 5369236 h 5405766"/>
              <a:gd name="connsiteX2120" fmla="*/ 2732937 w 5453921"/>
              <a:gd name="connsiteY2120" fmla="*/ 5372724 h 5405766"/>
              <a:gd name="connsiteX2121" fmla="*/ 2744567 w 5453921"/>
              <a:gd name="connsiteY2121" fmla="*/ 5392497 h 5405766"/>
              <a:gd name="connsiteX2122" fmla="*/ 2722179 w 5453921"/>
              <a:gd name="connsiteY2122" fmla="*/ 5380866 h 5405766"/>
              <a:gd name="connsiteX2123" fmla="*/ 2712292 w 5453921"/>
              <a:gd name="connsiteY2123" fmla="*/ 5380866 h 5405766"/>
              <a:gd name="connsiteX2124" fmla="*/ 2647451 w 5453921"/>
              <a:gd name="connsiteY2124" fmla="*/ 5364874 h 5405766"/>
              <a:gd name="connsiteX2125" fmla="*/ 2639892 w 5453921"/>
              <a:gd name="connsiteY2125" fmla="*/ 5378249 h 5405766"/>
              <a:gd name="connsiteX2126" fmla="*/ 2619248 w 5453921"/>
              <a:gd name="connsiteY2126" fmla="*/ 5358186 h 5405766"/>
              <a:gd name="connsiteX2127" fmla="*/ 2632332 w 5453921"/>
              <a:gd name="connsiteY2127" fmla="*/ 5354697 h 5405766"/>
              <a:gd name="connsiteX2128" fmla="*/ 2623027 w 5453921"/>
              <a:gd name="connsiteY2128" fmla="*/ 5344229 h 5405766"/>
              <a:gd name="connsiteX2129" fmla="*/ 2600057 w 5453921"/>
              <a:gd name="connsiteY2129" fmla="*/ 5338123 h 5405766"/>
              <a:gd name="connsiteX2130" fmla="*/ 2596567 w 5453921"/>
              <a:gd name="connsiteY2130" fmla="*/ 5356732 h 5405766"/>
              <a:gd name="connsiteX2131" fmla="*/ 2591334 w 5453921"/>
              <a:gd name="connsiteY2131" fmla="*/ 5334634 h 5405766"/>
              <a:gd name="connsiteX2132" fmla="*/ 2568655 w 5453921"/>
              <a:gd name="connsiteY2132" fmla="*/ 5315443 h 5405766"/>
              <a:gd name="connsiteX2133" fmla="*/ 2506430 w 5453921"/>
              <a:gd name="connsiteY2133" fmla="*/ 5293636 h 5405766"/>
              <a:gd name="connsiteX2134" fmla="*/ 2491020 w 5453921"/>
              <a:gd name="connsiteY2134" fmla="*/ 5292764 h 5405766"/>
              <a:gd name="connsiteX2135" fmla="*/ 2472702 w 5453921"/>
              <a:gd name="connsiteY2135" fmla="*/ 5274445 h 5405766"/>
              <a:gd name="connsiteX2136" fmla="*/ 2470957 w 5453921"/>
              <a:gd name="connsiteY2136" fmla="*/ 5269793 h 5405766"/>
              <a:gd name="connsiteX2137" fmla="*/ 2451185 w 5453921"/>
              <a:gd name="connsiteY2137" fmla="*/ 5268921 h 5405766"/>
              <a:gd name="connsiteX2138" fmla="*/ 2434902 w 5453921"/>
              <a:gd name="connsiteY2138" fmla="*/ 5284041 h 5405766"/>
              <a:gd name="connsiteX2139" fmla="*/ 2435484 w 5453921"/>
              <a:gd name="connsiteY2139" fmla="*/ 5294218 h 5405766"/>
              <a:gd name="connsiteX2140" fmla="*/ 2426761 w 5453921"/>
              <a:gd name="connsiteY2140" fmla="*/ 5308756 h 5405766"/>
              <a:gd name="connsiteX2141" fmla="*/ 2385472 w 5453921"/>
              <a:gd name="connsiteY2141" fmla="*/ 5309338 h 5405766"/>
              <a:gd name="connsiteX2142" fmla="*/ 2380238 w 5453921"/>
              <a:gd name="connsiteY2142" fmla="*/ 5274154 h 5405766"/>
              <a:gd name="connsiteX2143" fmla="*/ 2375295 w 5453921"/>
              <a:gd name="connsiteY2143" fmla="*/ 5253801 h 5405766"/>
              <a:gd name="connsiteX2144" fmla="*/ 2370062 w 5453921"/>
              <a:gd name="connsiteY2144" fmla="*/ 5249149 h 5405766"/>
              <a:gd name="connsiteX2145" fmla="*/ 2360757 w 5453921"/>
              <a:gd name="connsiteY2145" fmla="*/ 5248858 h 5405766"/>
              <a:gd name="connsiteX2146" fmla="*/ 2334007 w 5453921"/>
              <a:gd name="connsiteY2146" fmla="*/ 5254383 h 5405766"/>
              <a:gd name="connsiteX2147" fmla="*/ 2325865 w 5453921"/>
              <a:gd name="connsiteY2147" fmla="*/ 5270375 h 5405766"/>
              <a:gd name="connsiteX2148" fmla="*/ 2320632 w 5453921"/>
              <a:gd name="connsiteY2148" fmla="*/ 5289274 h 5405766"/>
              <a:gd name="connsiteX2149" fmla="*/ 2319178 w 5453921"/>
              <a:gd name="connsiteY2149" fmla="*/ 5297998 h 5405766"/>
              <a:gd name="connsiteX2150" fmla="*/ 2324992 w 5453921"/>
              <a:gd name="connsiteY2150" fmla="*/ 5304394 h 5405766"/>
              <a:gd name="connsiteX2151" fmla="*/ 2357849 w 5453921"/>
              <a:gd name="connsiteY2151" fmla="*/ 5304394 h 5405766"/>
              <a:gd name="connsiteX2152" fmla="*/ 2324992 w 5453921"/>
              <a:gd name="connsiteY2152" fmla="*/ 5309338 h 5405766"/>
              <a:gd name="connsiteX2153" fmla="*/ 2319468 w 5453921"/>
              <a:gd name="connsiteY2153" fmla="*/ 5315443 h 5405766"/>
              <a:gd name="connsiteX2154" fmla="*/ 2305802 w 5453921"/>
              <a:gd name="connsiteY2154" fmla="*/ 5328818 h 5405766"/>
              <a:gd name="connsiteX2155" fmla="*/ 2279633 w 5453921"/>
              <a:gd name="connsiteY2155" fmla="*/ 5329400 h 5405766"/>
              <a:gd name="connsiteX2156" fmla="*/ 2267131 w 5453921"/>
              <a:gd name="connsiteY2156" fmla="*/ 5330854 h 5405766"/>
              <a:gd name="connsiteX2157" fmla="*/ 2269457 w 5453921"/>
              <a:gd name="connsiteY2157" fmla="*/ 5315152 h 5405766"/>
              <a:gd name="connsiteX2158" fmla="*/ 2242997 w 5453921"/>
              <a:gd name="connsiteY2158" fmla="*/ 5309628 h 5405766"/>
              <a:gd name="connsiteX2159" fmla="*/ 2198510 w 5453921"/>
              <a:gd name="connsiteY2159" fmla="*/ 5319514 h 5405766"/>
              <a:gd name="connsiteX2160" fmla="*/ 2189205 w 5453921"/>
              <a:gd name="connsiteY2160" fmla="*/ 5329982 h 5405766"/>
              <a:gd name="connsiteX2161" fmla="*/ 2201127 w 5453921"/>
              <a:gd name="connsiteY2161" fmla="*/ 5341903 h 5405766"/>
              <a:gd name="connsiteX2162" fmla="*/ 2208686 w 5453921"/>
              <a:gd name="connsiteY2162" fmla="*/ 5348882 h 5405766"/>
              <a:gd name="connsiteX2163" fmla="*/ 2199091 w 5453921"/>
              <a:gd name="connsiteY2163" fmla="*/ 5352662 h 5405766"/>
              <a:gd name="connsiteX2164" fmla="*/ 2191241 w 5453921"/>
              <a:gd name="connsiteY2164" fmla="*/ 5354407 h 5405766"/>
              <a:gd name="connsiteX2165" fmla="*/ 2178156 w 5453921"/>
              <a:gd name="connsiteY2165" fmla="*/ 5366328 h 5405766"/>
              <a:gd name="connsiteX2166" fmla="*/ 2174376 w 5453921"/>
              <a:gd name="connsiteY2166" fmla="*/ 5328528 h 5405766"/>
              <a:gd name="connsiteX2167" fmla="*/ 2177575 w 5453921"/>
              <a:gd name="connsiteY2167" fmla="*/ 5314280 h 5405766"/>
              <a:gd name="connsiteX2168" fmla="*/ 2163618 w 5453921"/>
              <a:gd name="connsiteY2168" fmla="*/ 5304394 h 5405766"/>
              <a:gd name="connsiteX2169" fmla="*/ 2158965 w 5453921"/>
              <a:gd name="connsiteY2169" fmla="*/ 5294508 h 5405766"/>
              <a:gd name="connsiteX2170" fmla="*/ 2149661 w 5453921"/>
              <a:gd name="connsiteY2170" fmla="*/ 5293636 h 5405766"/>
              <a:gd name="connsiteX2171" fmla="*/ 2158675 w 5453921"/>
              <a:gd name="connsiteY2171" fmla="*/ 5274445 h 5405766"/>
              <a:gd name="connsiteX2172" fmla="*/ 2172341 w 5453921"/>
              <a:gd name="connsiteY2172" fmla="*/ 5278516 h 5405766"/>
              <a:gd name="connsiteX2173" fmla="*/ 2179319 w 5453921"/>
              <a:gd name="connsiteY2173" fmla="*/ 5263978 h 5405766"/>
              <a:gd name="connsiteX2174" fmla="*/ 2178738 w 5453921"/>
              <a:gd name="connsiteY2174" fmla="*/ 5263978 h 5405766"/>
              <a:gd name="connsiteX2175" fmla="*/ 2179029 w 5453921"/>
              <a:gd name="connsiteY2175" fmla="*/ 5263687 h 5405766"/>
              <a:gd name="connsiteX2176" fmla="*/ 2153441 w 5453921"/>
              <a:gd name="connsiteY2176" fmla="*/ 5244206 h 5405766"/>
              <a:gd name="connsiteX2177" fmla="*/ 2148498 w 5453921"/>
              <a:gd name="connsiteY2177" fmla="*/ 5242752 h 5405766"/>
              <a:gd name="connsiteX2178" fmla="*/ 2123495 w 5453921"/>
              <a:gd name="connsiteY2178" fmla="*/ 5222689 h 5405766"/>
              <a:gd name="connsiteX2179" fmla="*/ 2121168 w 5453921"/>
              <a:gd name="connsiteY2179" fmla="*/ 5223852 h 5405766"/>
              <a:gd name="connsiteX2180" fmla="*/ 2118843 w 5453921"/>
              <a:gd name="connsiteY2180" fmla="*/ 5222980 h 5405766"/>
              <a:gd name="connsiteX2181" fmla="*/ 2094418 w 5453921"/>
              <a:gd name="connsiteY2181" fmla="*/ 5219199 h 5405766"/>
              <a:gd name="connsiteX2182" fmla="*/ 2122913 w 5453921"/>
              <a:gd name="connsiteY2182" fmla="*/ 5243624 h 5405766"/>
              <a:gd name="connsiteX2183" fmla="*/ 2128728 w 5453921"/>
              <a:gd name="connsiteY2183" fmla="*/ 5252347 h 5405766"/>
              <a:gd name="connsiteX2184" fmla="*/ 2119715 w 5453921"/>
              <a:gd name="connsiteY2184" fmla="*/ 5254092 h 5405766"/>
              <a:gd name="connsiteX2185" fmla="*/ 2078135 w 5453921"/>
              <a:gd name="connsiteY2185" fmla="*/ 5234901 h 5405766"/>
              <a:gd name="connsiteX2186" fmla="*/ 2058072 w 5453921"/>
              <a:gd name="connsiteY2186" fmla="*/ 5253510 h 5405766"/>
              <a:gd name="connsiteX2187" fmla="*/ 2056037 w 5453921"/>
              <a:gd name="connsiteY2187" fmla="*/ 5254964 h 5405766"/>
              <a:gd name="connsiteX2188" fmla="*/ 2037137 w 5453921"/>
              <a:gd name="connsiteY2188" fmla="*/ 5259616 h 5405766"/>
              <a:gd name="connsiteX2189" fmla="*/ 2010969 w 5453921"/>
              <a:gd name="connsiteY2189" fmla="*/ 5274445 h 5405766"/>
              <a:gd name="connsiteX2190" fmla="*/ 2002536 w 5453921"/>
              <a:gd name="connsiteY2190" fmla="*/ 5269793 h 5405766"/>
              <a:gd name="connsiteX2191" fmla="*/ 1997303 w 5453921"/>
              <a:gd name="connsiteY2191" fmla="*/ 5261070 h 5405766"/>
              <a:gd name="connsiteX2192" fmla="*/ 1982764 w 5453921"/>
              <a:gd name="connsiteY2192" fmla="*/ 5260779 h 5405766"/>
              <a:gd name="connsiteX2193" fmla="*/ 1967354 w 5453921"/>
              <a:gd name="connsiteY2193" fmla="*/ 5253801 h 5405766"/>
              <a:gd name="connsiteX2194" fmla="*/ 1946709 w 5453921"/>
              <a:gd name="connsiteY2194" fmla="*/ 5232284 h 5405766"/>
              <a:gd name="connsiteX2195" fmla="*/ 1931880 w 5453921"/>
              <a:gd name="connsiteY2195" fmla="*/ 5213385 h 5405766"/>
              <a:gd name="connsiteX2196" fmla="*/ 1901641 w 5453921"/>
              <a:gd name="connsiteY2196" fmla="*/ 5216292 h 5405766"/>
              <a:gd name="connsiteX2197" fmla="*/ 1866457 w 5453921"/>
              <a:gd name="connsiteY2197" fmla="*/ 5183145 h 5405766"/>
              <a:gd name="connsiteX2198" fmla="*/ 1852501 w 5453921"/>
              <a:gd name="connsiteY2198" fmla="*/ 5177911 h 5405766"/>
              <a:gd name="connsiteX2199" fmla="*/ 1850756 w 5453921"/>
              <a:gd name="connsiteY2199" fmla="*/ 5174131 h 5405766"/>
              <a:gd name="connsiteX2200" fmla="*/ 1830111 w 5453921"/>
              <a:gd name="connsiteY2200" fmla="*/ 5175584 h 5405766"/>
              <a:gd name="connsiteX2201" fmla="*/ 1823134 w 5453921"/>
              <a:gd name="connsiteY2201" fmla="*/ 5163081 h 5405766"/>
              <a:gd name="connsiteX2202" fmla="*/ 1822261 w 5453921"/>
              <a:gd name="connsiteY2202" fmla="*/ 5162791 h 5405766"/>
              <a:gd name="connsiteX2203" fmla="*/ 1824588 w 5453921"/>
              <a:gd name="connsiteY2203" fmla="*/ 5148543 h 5405766"/>
              <a:gd name="connsiteX2204" fmla="*/ 1826332 w 5453921"/>
              <a:gd name="connsiteY2204" fmla="*/ 5147961 h 5405766"/>
              <a:gd name="connsiteX2205" fmla="*/ 1826332 w 5453921"/>
              <a:gd name="connsiteY2205" fmla="*/ 5147671 h 5405766"/>
              <a:gd name="connsiteX2206" fmla="*/ 1824588 w 5453921"/>
              <a:gd name="connsiteY2206" fmla="*/ 5148543 h 5405766"/>
              <a:gd name="connsiteX2207" fmla="*/ 1812375 w 5453921"/>
              <a:gd name="connsiteY2207" fmla="*/ 5127899 h 5405766"/>
              <a:gd name="connsiteX2208" fmla="*/ 1813829 w 5453921"/>
              <a:gd name="connsiteY2208" fmla="*/ 5127899 h 5405766"/>
              <a:gd name="connsiteX2209" fmla="*/ 1813829 w 5453921"/>
              <a:gd name="connsiteY2209" fmla="*/ 5127608 h 5405766"/>
              <a:gd name="connsiteX2210" fmla="*/ 1812375 w 5453921"/>
              <a:gd name="connsiteY2210" fmla="*/ 5127899 h 5405766"/>
              <a:gd name="connsiteX2211" fmla="*/ 1796383 w 5453921"/>
              <a:gd name="connsiteY2211" fmla="*/ 5113361 h 5405766"/>
              <a:gd name="connsiteX2212" fmla="*/ 1785625 w 5453921"/>
              <a:gd name="connsiteY2212" fmla="*/ 5098822 h 5405766"/>
              <a:gd name="connsiteX2213" fmla="*/ 1775738 w 5453921"/>
              <a:gd name="connsiteY2213" fmla="*/ 5082830 h 5405766"/>
              <a:gd name="connsiteX2214" fmla="*/ 1760619 w 5453921"/>
              <a:gd name="connsiteY2214" fmla="*/ 5082248 h 5405766"/>
              <a:gd name="connsiteX2215" fmla="*/ 1761201 w 5453921"/>
              <a:gd name="connsiteY2215" fmla="*/ 5077305 h 5405766"/>
              <a:gd name="connsiteX2216" fmla="*/ 1755386 w 5453921"/>
              <a:gd name="connsiteY2216" fmla="*/ 5052590 h 5405766"/>
              <a:gd name="connsiteX2217" fmla="*/ 1745208 w 5453921"/>
              <a:gd name="connsiteY2217" fmla="*/ 5033109 h 5405766"/>
              <a:gd name="connsiteX2218" fmla="*/ 1739975 w 5453921"/>
              <a:gd name="connsiteY2218" fmla="*/ 5031946 h 5405766"/>
              <a:gd name="connsiteX2219" fmla="*/ 1725728 w 5453921"/>
              <a:gd name="connsiteY2219" fmla="*/ 5024676 h 5405766"/>
              <a:gd name="connsiteX2220" fmla="*/ 1730088 w 5453921"/>
              <a:gd name="connsiteY2220" fmla="*/ 5016826 h 5405766"/>
              <a:gd name="connsiteX2221" fmla="*/ 1724564 w 5453921"/>
              <a:gd name="connsiteY2221" fmla="*/ 5004323 h 5405766"/>
              <a:gd name="connsiteX2222" fmla="*/ 1704792 w 5453921"/>
              <a:gd name="connsiteY2222" fmla="*/ 4981934 h 5405766"/>
              <a:gd name="connsiteX2223" fmla="*/ 1699559 w 5453921"/>
              <a:gd name="connsiteY2223" fmla="*/ 4981352 h 5405766"/>
              <a:gd name="connsiteX2224" fmla="*/ 1690544 w 5453921"/>
              <a:gd name="connsiteY2224" fmla="*/ 4981934 h 5405766"/>
              <a:gd name="connsiteX2225" fmla="*/ 1678331 w 5453921"/>
              <a:gd name="connsiteY2225" fmla="*/ 4995018 h 5405766"/>
              <a:gd name="connsiteX2226" fmla="*/ 1669607 w 5453921"/>
              <a:gd name="connsiteY2226" fmla="*/ 4982515 h 5405766"/>
              <a:gd name="connsiteX2227" fmla="*/ 1670189 w 5453921"/>
              <a:gd name="connsiteY2227" fmla="*/ 4981643 h 5405766"/>
              <a:gd name="connsiteX2228" fmla="*/ 1655651 w 5453921"/>
              <a:gd name="connsiteY2228" fmla="*/ 4981352 h 5405766"/>
              <a:gd name="connsiteX2229" fmla="*/ 1664374 w 5453921"/>
              <a:gd name="connsiteY2229" fmla="*/ 4971175 h 5405766"/>
              <a:gd name="connsiteX2230" fmla="*/ 1664083 w 5453921"/>
              <a:gd name="connsiteY2230" fmla="*/ 4970885 h 5405766"/>
              <a:gd name="connsiteX2231" fmla="*/ 1650999 w 5453921"/>
              <a:gd name="connsiteY2231" fmla="*/ 4957800 h 5405766"/>
              <a:gd name="connsiteX2232" fmla="*/ 1645184 w 5453921"/>
              <a:gd name="connsiteY2232" fmla="*/ 4974665 h 5405766"/>
              <a:gd name="connsiteX2233" fmla="*/ 1634717 w 5453921"/>
              <a:gd name="connsiteY2233" fmla="*/ 4981934 h 5405766"/>
              <a:gd name="connsiteX2234" fmla="*/ 1638496 w 5453921"/>
              <a:gd name="connsiteY2234" fmla="*/ 5005777 h 5405766"/>
              <a:gd name="connsiteX2235" fmla="*/ 1629192 w 5453921"/>
              <a:gd name="connsiteY2235" fmla="*/ 4987458 h 5405766"/>
              <a:gd name="connsiteX2236" fmla="*/ 1618434 w 5453921"/>
              <a:gd name="connsiteY2236" fmla="*/ 4971757 h 5405766"/>
              <a:gd name="connsiteX2237" fmla="*/ 1632972 w 5453921"/>
              <a:gd name="connsiteY2237" fmla="*/ 4973211 h 5405766"/>
              <a:gd name="connsiteX2238" fmla="*/ 1635298 w 5453921"/>
              <a:gd name="connsiteY2238" fmla="*/ 4966523 h 5405766"/>
              <a:gd name="connsiteX2239" fmla="*/ 1635589 w 5453921"/>
              <a:gd name="connsiteY2239" fmla="*/ 4956637 h 5405766"/>
              <a:gd name="connsiteX2240" fmla="*/ 1629773 w 5453921"/>
              <a:gd name="connsiteY2240" fmla="*/ 4936575 h 5405766"/>
              <a:gd name="connsiteX2241" fmla="*/ 1619598 w 5453921"/>
              <a:gd name="connsiteY2241" fmla="*/ 4927851 h 5405766"/>
              <a:gd name="connsiteX2242" fmla="*/ 1604769 w 5453921"/>
              <a:gd name="connsiteY2242" fmla="*/ 4900810 h 5405766"/>
              <a:gd name="connsiteX2243" fmla="*/ 1589940 w 5453921"/>
              <a:gd name="connsiteY2243" fmla="*/ 4899937 h 5405766"/>
              <a:gd name="connsiteX2244" fmla="*/ 1584997 w 5453921"/>
              <a:gd name="connsiteY2244" fmla="*/ 4906044 h 5405766"/>
              <a:gd name="connsiteX2245" fmla="*/ 1579761 w 5453921"/>
              <a:gd name="connsiteY2245" fmla="*/ 4936575 h 5405766"/>
              <a:gd name="connsiteX2246" fmla="*/ 1557663 w 5453921"/>
              <a:gd name="connsiteY2246" fmla="*/ 4982806 h 5405766"/>
              <a:gd name="connsiteX2247" fmla="*/ 1536729 w 5453921"/>
              <a:gd name="connsiteY2247" fmla="*/ 4984551 h 5405766"/>
              <a:gd name="connsiteX2248" fmla="*/ 1545452 w 5453921"/>
              <a:gd name="connsiteY2248" fmla="*/ 4964488 h 5405766"/>
              <a:gd name="connsiteX2249" fmla="*/ 1549523 w 5453921"/>
              <a:gd name="connsiteY2249" fmla="*/ 4945879 h 5405766"/>
              <a:gd name="connsiteX2250" fmla="*/ 1543998 w 5453921"/>
              <a:gd name="connsiteY2250" fmla="*/ 4921455 h 5405766"/>
              <a:gd name="connsiteX2251" fmla="*/ 1530331 w 5453921"/>
              <a:gd name="connsiteY2251" fmla="*/ 4921745 h 5405766"/>
              <a:gd name="connsiteX2252" fmla="*/ 1519574 w 5453921"/>
              <a:gd name="connsiteY2252" fmla="*/ 4914767 h 5405766"/>
              <a:gd name="connsiteX2253" fmla="*/ 1528588 w 5453921"/>
              <a:gd name="connsiteY2253" fmla="*/ 4906044 h 5405766"/>
              <a:gd name="connsiteX2254" fmla="*/ 1519574 w 5453921"/>
              <a:gd name="connsiteY2254" fmla="*/ 4894995 h 5405766"/>
              <a:gd name="connsiteX2255" fmla="*/ 1504163 w 5453921"/>
              <a:gd name="connsiteY2255" fmla="*/ 4891215 h 5405766"/>
              <a:gd name="connsiteX2256" fmla="*/ 1487590 w 5453921"/>
              <a:gd name="connsiteY2256" fmla="*/ 4897030 h 5405766"/>
              <a:gd name="connsiteX2257" fmla="*/ 1493987 w 5453921"/>
              <a:gd name="connsiteY2257" fmla="*/ 4905462 h 5405766"/>
              <a:gd name="connsiteX2258" fmla="*/ 1496603 w 5453921"/>
              <a:gd name="connsiteY2258" fmla="*/ 4923199 h 5405766"/>
              <a:gd name="connsiteX2259" fmla="*/ 1486718 w 5453921"/>
              <a:gd name="connsiteY2259" fmla="*/ 4906044 h 5405766"/>
              <a:gd name="connsiteX2260" fmla="*/ 1471306 w 5453921"/>
              <a:gd name="connsiteY2260" fmla="*/ 4912731 h 5405766"/>
              <a:gd name="connsiteX2261" fmla="*/ 1474214 w 5453921"/>
              <a:gd name="connsiteY2261" fmla="*/ 4896157 h 5405766"/>
              <a:gd name="connsiteX2262" fmla="*/ 1463748 w 5453921"/>
              <a:gd name="connsiteY2262" fmla="*/ 4892959 h 5405766"/>
              <a:gd name="connsiteX2263" fmla="*/ 1453571 w 5453921"/>
              <a:gd name="connsiteY2263" fmla="*/ 4896157 h 5405766"/>
              <a:gd name="connsiteX2264" fmla="*/ 1439032 w 5453921"/>
              <a:gd name="connsiteY2264" fmla="*/ 4887435 h 5405766"/>
              <a:gd name="connsiteX2265" fmla="*/ 1453571 w 5453921"/>
              <a:gd name="connsiteY2265" fmla="*/ 4886271 h 5405766"/>
              <a:gd name="connsiteX2266" fmla="*/ 1459095 w 5453921"/>
              <a:gd name="connsiteY2266" fmla="*/ 4870861 h 5405766"/>
              <a:gd name="connsiteX2267" fmla="*/ 1468690 w 5453921"/>
              <a:gd name="connsiteY2267" fmla="*/ 4865918 h 5405766"/>
              <a:gd name="connsiteX2268" fmla="*/ 1482356 w 5453921"/>
              <a:gd name="connsiteY2268" fmla="*/ 4856904 h 5405766"/>
              <a:gd name="connsiteX2269" fmla="*/ 1493696 w 5453921"/>
              <a:gd name="connsiteY2269" fmla="*/ 4851089 h 5405766"/>
              <a:gd name="connsiteX2270" fmla="*/ 1483518 w 5453921"/>
              <a:gd name="connsiteY2270" fmla="*/ 4820558 h 5405766"/>
              <a:gd name="connsiteX2271" fmla="*/ 1484100 w 5453921"/>
              <a:gd name="connsiteY2271" fmla="*/ 4815615 h 5405766"/>
              <a:gd name="connsiteX2272" fmla="*/ 1468690 w 5453921"/>
              <a:gd name="connsiteY2272" fmla="*/ 4780142 h 5405766"/>
              <a:gd name="connsiteX2273" fmla="*/ 1454442 w 5453921"/>
              <a:gd name="connsiteY2273" fmla="*/ 4780723 h 5405766"/>
              <a:gd name="connsiteX2274" fmla="*/ 1433217 w 5453921"/>
              <a:gd name="connsiteY2274" fmla="*/ 4759497 h 5405766"/>
              <a:gd name="connsiteX2275" fmla="*/ 1433508 w 5453921"/>
              <a:gd name="connsiteY2275" fmla="*/ 4756008 h 5405766"/>
              <a:gd name="connsiteX2276" fmla="*/ 1427693 w 5453921"/>
              <a:gd name="connsiteY2276" fmla="*/ 4750193 h 5405766"/>
              <a:gd name="connsiteX2277" fmla="*/ 1407920 w 5453921"/>
              <a:gd name="connsiteY2277" fmla="*/ 4739725 h 5405766"/>
              <a:gd name="connsiteX2278" fmla="*/ 1391347 w 5453921"/>
              <a:gd name="connsiteY2278" fmla="*/ 4757752 h 5405766"/>
              <a:gd name="connsiteX2279" fmla="*/ 1389312 w 5453921"/>
              <a:gd name="connsiteY2279" fmla="*/ 4757752 h 5405766"/>
              <a:gd name="connsiteX2280" fmla="*/ 1387858 w 5453921"/>
              <a:gd name="connsiteY2280" fmla="*/ 4756008 h 5405766"/>
              <a:gd name="connsiteX2281" fmla="*/ 1383787 w 5453921"/>
              <a:gd name="connsiteY2281" fmla="*/ 4756008 h 5405766"/>
              <a:gd name="connsiteX2282" fmla="*/ 1347151 w 5453921"/>
              <a:gd name="connsiteY2282" fmla="*/ 4744086 h 5405766"/>
              <a:gd name="connsiteX2283" fmla="*/ 1334066 w 5453921"/>
              <a:gd name="connsiteY2283" fmla="*/ 4750193 h 5405766"/>
              <a:gd name="connsiteX2284" fmla="*/ 1337556 w 5453921"/>
              <a:gd name="connsiteY2284" fmla="*/ 4735073 h 5405766"/>
              <a:gd name="connsiteX2285" fmla="*/ 1337556 w 5453921"/>
              <a:gd name="connsiteY2285" fmla="*/ 4724896 h 5405766"/>
              <a:gd name="connsiteX2286" fmla="*/ 1332904 w 5453921"/>
              <a:gd name="connsiteY2286" fmla="*/ 4719662 h 5405766"/>
              <a:gd name="connsiteX2287" fmla="*/ 1328251 w 5453921"/>
              <a:gd name="connsiteY2287" fmla="*/ 4717336 h 5405766"/>
              <a:gd name="connsiteX2288" fmla="*/ 1318947 w 5453921"/>
              <a:gd name="connsiteY2288" fmla="*/ 4719371 h 5405766"/>
              <a:gd name="connsiteX2289" fmla="*/ 1307607 w 5453921"/>
              <a:gd name="connsiteY2289" fmla="*/ 4715300 h 5405766"/>
              <a:gd name="connsiteX2290" fmla="*/ 1295104 w 5453921"/>
              <a:gd name="connsiteY2290" fmla="*/ 4717627 h 5405766"/>
              <a:gd name="connsiteX2291" fmla="*/ 1301791 w 5453921"/>
              <a:gd name="connsiteY2291" fmla="*/ 4705414 h 5405766"/>
              <a:gd name="connsiteX2292" fmla="*/ 1287253 w 5453921"/>
              <a:gd name="connsiteY2292" fmla="*/ 4670232 h 5405766"/>
              <a:gd name="connsiteX2293" fmla="*/ 1245673 w 5453921"/>
              <a:gd name="connsiteY2293" fmla="*/ 4661508 h 5405766"/>
              <a:gd name="connsiteX2294" fmla="*/ 1227646 w 5453921"/>
              <a:gd name="connsiteY2294" fmla="*/ 4629234 h 5405766"/>
              <a:gd name="connsiteX2295" fmla="*/ 1222121 w 5453921"/>
              <a:gd name="connsiteY2295" fmla="*/ 4619347 h 5405766"/>
              <a:gd name="connsiteX2296" fmla="*/ 1221540 w 5453921"/>
              <a:gd name="connsiteY2296" fmla="*/ 4619347 h 5405766"/>
              <a:gd name="connsiteX2297" fmla="*/ 1221540 w 5453921"/>
              <a:gd name="connsiteY2297" fmla="*/ 4619056 h 5405766"/>
              <a:gd name="connsiteX2298" fmla="*/ 1193627 w 5453921"/>
              <a:gd name="connsiteY2298" fmla="*/ 4613823 h 5405766"/>
              <a:gd name="connsiteX2299" fmla="*/ 1186938 w 5453921"/>
              <a:gd name="connsiteY2299" fmla="*/ 4614405 h 5405766"/>
              <a:gd name="connsiteX2300" fmla="*/ 1191301 w 5453921"/>
              <a:gd name="connsiteY2300" fmla="*/ 4624291 h 5405766"/>
              <a:gd name="connsiteX2301" fmla="*/ 1218051 w 5453921"/>
              <a:gd name="connsiteY2301" fmla="*/ 4630688 h 5405766"/>
              <a:gd name="connsiteX2302" fmla="*/ 1177053 w 5453921"/>
              <a:gd name="connsiteY2302" fmla="*/ 4664707 h 5405766"/>
              <a:gd name="connsiteX2303" fmla="*/ 1166004 w 5453921"/>
              <a:gd name="connsiteY2303" fmla="*/ 4659183 h 5405766"/>
              <a:gd name="connsiteX2304" fmla="*/ 1147977 w 5453921"/>
              <a:gd name="connsiteY2304" fmla="*/ 4647552 h 5405766"/>
              <a:gd name="connsiteX2305" fmla="*/ 1159609 w 5453921"/>
              <a:gd name="connsiteY2305" fmla="*/ 4645226 h 5405766"/>
              <a:gd name="connsiteX2306" fmla="*/ 1181706 w 5453921"/>
              <a:gd name="connsiteY2306" fmla="*/ 4639411 h 5405766"/>
              <a:gd name="connsiteX2307" fmla="*/ 1175890 w 5453921"/>
              <a:gd name="connsiteY2307" fmla="*/ 4638247 h 5405766"/>
              <a:gd name="connsiteX2308" fmla="*/ 1166876 w 5453921"/>
              <a:gd name="connsiteY2308" fmla="*/ 4629525 h 5405766"/>
              <a:gd name="connsiteX2309" fmla="*/ 1175890 w 5453921"/>
              <a:gd name="connsiteY2309" fmla="*/ 4625744 h 5405766"/>
              <a:gd name="connsiteX2310" fmla="*/ 1180833 w 5453921"/>
              <a:gd name="connsiteY2310" fmla="*/ 4620801 h 5405766"/>
              <a:gd name="connsiteX2311" fmla="*/ 1166585 w 5453921"/>
              <a:gd name="connsiteY2311" fmla="*/ 4618475 h 5405766"/>
              <a:gd name="connsiteX2312" fmla="*/ 1140709 w 5453921"/>
              <a:gd name="connsiteY2312" fmla="*/ 4604227 h 5405766"/>
              <a:gd name="connsiteX2313" fmla="*/ 1134602 w 5453921"/>
              <a:gd name="connsiteY2313" fmla="*/ 4585328 h 5405766"/>
              <a:gd name="connsiteX2314" fmla="*/ 1126168 w 5453921"/>
              <a:gd name="connsiteY2314" fmla="*/ 4569336 h 5405766"/>
              <a:gd name="connsiteX2315" fmla="*/ 1116284 w 5453921"/>
              <a:gd name="connsiteY2315" fmla="*/ 4558577 h 5405766"/>
              <a:gd name="connsiteX2316" fmla="*/ 1100584 w 5453921"/>
              <a:gd name="connsiteY2316" fmla="*/ 4577186 h 5405766"/>
              <a:gd name="connsiteX2317" fmla="*/ 1080810 w 5453921"/>
              <a:gd name="connsiteY2317" fmla="*/ 4558577 h 5405766"/>
              <a:gd name="connsiteX2318" fmla="*/ 1076448 w 5453921"/>
              <a:gd name="connsiteY2318" fmla="*/ 4558287 h 5405766"/>
              <a:gd name="connsiteX2319" fmla="*/ 1055803 w 5453921"/>
              <a:gd name="connsiteY2319" fmla="*/ 4538223 h 5405766"/>
              <a:gd name="connsiteX2320" fmla="*/ 1055221 w 5453921"/>
              <a:gd name="connsiteY2320" fmla="*/ 4534152 h 5405766"/>
              <a:gd name="connsiteX2321" fmla="*/ 1039811 w 5453921"/>
              <a:gd name="connsiteY2321" fmla="*/ 4523685 h 5405766"/>
              <a:gd name="connsiteX2322" fmla="*/ 1034867 w 5453921"/>
              <a:gd name="connsiteY2322" fmla="*/ 4515253 h 5405766"/>
              <a:gd name="connsiteX2323" fmla="*/ 1026146 w 5453921"/>
              <a:gd name="connsiteY2323" fmla="*/ 4506239 h 5405766"/>
              <a:gd name="connsiteX2324" fmla="*/ 1041265 w 5453921"/>
              <a:gd name="connsiteY2324" fmla="*/ 4507984 h 5405766"/>
              <a:gd name="connsiteX2325" fmla="*/ 1049986 w 5453921"/>
              <a:gd name="connsiteY2325" fmla="*/ 4511182 h 5405766"/>
              <a:gd name="connsiteX2326" fmla="*/ 1059293 w 5453921"/>
              <a:gd name="connsiteY2326" fmla="*/ 4508856 h 5405766"/>
              <a:gd name="connsiteX2327" fmla="*/ 1077029 w 5453921"/>
              <a:gd name="connsiteY2327" fmla="*/ 4512927 h 5405766"/>
              <a:gd name="connsiteX2328" fmla="*/ 1060457 w 5453921"/>
              <a:gd name="connsiteY2328" fmla="*/ 4488503 h 5405766"/>
              <a:gd name="connsiteX2329" fmla="*/ 1055512 w 5453921"/>
              <a:gd name="connsiteY2329" fmla="*/ 4462915 h 5405766"/>
              <a:gd name="connsiteX2330" fmla="*/ 1070340 w 5453921"/>
              <a:gd name="connsiteY2330" fmla="*/ 4448377 h 5405766"/>
              <a:gd name="connsiteX2331" fmla="*/ 1089822 w 5453921"/>
              <a:gd name="connsiteY2331" fmla="*/ 4447505 h 5405766"/>
              <a:gd name="connsiteX2332" fmla="*/ 1071794 w 5453921"/>
              <a:gd name="connsiteY2332" fmla="*/ 4412321 h 5405766"/>
              <a:gd name="connsiteX2333" fmla="*/ 1056675 w 5453921"/>
              <a:gd name="connsiteY2333" fmla="*/ 4423952 h 5405766"/>
              <a:gd name="connsiteX2334" fmla="*/ 1030216 w 5453921"/>
              <a:gd name="connsiteY2334" fmla="*/ 4427441 h 5405766"/>
              <a:gd name="connsiteX2335" fmla="*/ 1020039 w 5453921"/>
              <a:gd name="connsiteY2335" fmla="*/ 4417846 h 5405766"/>
              <a:gd name="connsiteX2336" fmla="*/ 1025274 w 5453921"/>
              <a:gd name="connsiteY2336" fmla="*/ 4392840 h 5405766"/>
              <a:gd name="connsiteX2337" fmla="*/ 1029635 w 5453921"/>
              <a:gd name="connsiteY2337" fmla="*/ 4386734 h 5405766"/>
              <a:gd name="connsiteX2338" fmla="*/ 1024983 w 5453921"/>
              <a:gd name="connsiteY2338" fmla="*/ 4378302 h 5405766"/>
              <a:gd name="connsiteX2339" fmla="*/ 1004922 w 5453921"/>
              <a:gd name="connsiteY2339" fmla="*/ 4377430 h 5405766"/>
              <a:gd name="connsiteX2340" fmla="*/ 987473 w 5453921"/>
              <a:gd name="connsiteY2340" fmla="*/ 4382081 h 5405766"/>
              <a:gd name="connsiteX2341" fmla="*/ 964795 w 5453921"/>
              <a:gd name="connsiteY2341" fmla="*/ 4402436 h 5405766"/>
              <a:gd name="connsiteX2342" fmla="*/ 958979 w 5453921"/>
              <a:gd name="connsiteY2342" fmla="*/ 4383245 h 5405766"/>
              <a:gd name="connsiteX2343" fmla="*/ 930483 w 5453921"/>
              <a:gd name="connsiteY2343" fmla="*/ 4331779 h 5405766"/>
              <a:gd name="connsiteX2344" fmla="*/ 908677 w 5453921"/>
              <a:gd name="connsiteY2344" fmla="*/ 4317241 h 5405766"/>
              <a:gd name="connsiteX2345" fmla="*/ 908968 w 5453921"/>
              <a:gd name="connsiteY2345" fmla="*/ 4301830 h 5405766"/>
              <a:gd name="connsiteX2346" fmla="*/ 895303 w 5453921"/>
              <a:gd name="connsiteY2346" fmla="*/ 4292816 h 5405766"/>
              <a:gd name="connsiteX2347" fmla="*/ 914783 w 5453921"/>
              <a:gd name="connsiteY2347" fmla="*/ 4296015 h 5405766"/>
              <a:gd name="connsiteX2348" fmla="*/ 919143 w 5453921"/>
              <a:gd name="connsiteY2348" fmla="*/ 4297468 h 5405766"/>
              <a:gd name="connsiteX2349" fmla="*/ 924960 w 5453921"/>
              <a:gd name="connsiteY2349" fmla="*/ 4297468 h 5405766"/>
              <a:gd name="connsiteX2350" fmla="*/ 930192 w 5453921"/>
              <a:gd name="connsiteY2350" fmla="*/ 4288164 h 5405766"/>
              <a:gd name="connsiteX2351" fmla="*/ 929902 w 5453921"/>
              <a:gd name="connsiteY2351" fmla="*/ 4282931 h 5405766"/>
              <a:gd name="connsiteX2352" fmla="*/ 914201 w 5453921"/>
              <a:gd name="connsiteY2352" fmla="*/ 4271590 h 5405766"/>
              <a:gd name="connsiteX2353" fmla="*/ 899082 w 5453921"/>
              <a:gd name="connsiteY2353" fmla="*/ 4243095 h 5405766"/>
              <a:gd name="connsiteX2354" fmla="*/ 889195 w 5453921"/>
              <a:gd name="connsiteY2354" fmla="*/ 4235535 h 5405766"/>
              <a:gd name="connsiteX2355" fmla="*/ 879020 w 5453921"/>
              <a:gd name="connsiteY2355" fmla="*/ 4246294 h 5405766"/>
              <a:gd name="connsiteX2356" fmla="*/ 870877 w 5453921"/>
              <a:gd name="connsiteY2356" fmla="*/ 4260541 h 5405766"/>
              <a:gd name="connsiteX2357" fmla="*/ 865932 w 5453921"/>
              <a:gd name="connsiteY2357" fmla="*/ 4274789 h 5405766"/>
              <a:gd name="connsiteX2358" fmla="*/ 853430 w 5453921"/>
              <a:gd name="connsiteY2358" fmla="*/ 4265484 h 5405766"/>
              <a:gd name="connsiteX2359" fmla="*/ 845288 w 5453921"/>
              <a:gd name="connsiteY2359" fmla="*/ 4256470 h 5405766"/>
              <a:gd name="connsiteX2360" fmla="*/ 834239 w 5453921"/>
              <a:gd name="connsiteY2360" fmla="*/ 4282058 h 5405766"/>
              <a:gd name="connsiteX2361" fmla="*/ 831332 w 5453921"/>
              <a:gd name="connsiteY2361" fmla="*/ 4299504 h 5405766"/>
              <a:gd name="connsiteX2362" fmla="*/ 804582 w 5453921"/>
              <a:gd name="connsiteY2362" fmla="*/ 4274207 h 5405766"/>
              <a:gd name="connsiteX2363" fmla="*/ 794696 w 5453921"/>
              <a:gd name="connsiteY2363" fmla="*/ 4274207 h 5405766"/>
              <a:gd name="connsiteX2364" fmla="*/ 763294 w 5453921"/>
              <a:gd name="connsiteY2364" fmla="*/ 4275952 h 5405766"/>
              <a:gd name="connsiteX2365" fmla="*/ 748173 w 5453921"/>
              <a:gd name="connsiteY2365" fmla="*/ 4261704 h 5405766"/>
              <a:gd name="connsiteX2366" fmla="*/ 731890 w 5453921"/>
              <a:gd name="connsiteY2366" fmla="*/ 4232627 h 5405766"/>
              <a:gd name="connsiteX2367" fmla="*/ 723168 w 5453921"/>
              <a:gd name="connsiteY2367" fmla="*/ 4215763 h 5405766"/>
              <a:gd name="connsiteX2368" fmla="*/ 696998 w 5453921"/>
              <a:gd name="connsiteY2368" fmla="*/ 4212274 h 5405766"/>
              <a:gd name="connsiteX2369" fmla="*/ 667049 w 5453921"/>
              <a:gd name="connsiteY2369" fmla="*/ 4226231 h 5405766"/>
              <a:gd name="connsiteX2370" fmla="*/ 670248 w 5453921"/>
              <a:gd name="connsiteY2370" fmla="*/ 4248911 h 5405766"/>
              <a:gd name="connsiteX2371" fmla="*/ 658872 w 5453921"/>
              <a:gd name="connsiteY2371" fmla="*/ 4235608 h 5405766"/>
              <a:gd name="connsiteX2372" fmla="*/ 656876 w 5453921"/>
              <a:gd name="connsiteY2372" fmla="*/ 4221018 h 5405766"/>
              <a:gd name="connsiteX2373" fmla="*/ 657164 w 5453921"/>
              <a:gd name="connsiteY2373" fmla="*/ 4221288 h 5405766"/>
              <a:gd name="connsiteX2374" fmla="*/ 656873 w 5453921"/>
              <a:gd name="connsiteY2374" fmla="*/ 4220997 h 5405766"/>
              <a:gd name="connsiteX2375" fmla="*/ 656876 w 5453921"/>
              <a:gd name="connsiteY2375" fmla="*/ 4221018 h 5405766"/>
              <a:gd name="connsiteX2376" fmla="*/ 643207 w 5453921"/>
              <a:gd name="connsiteY2376" fmla="*/ 4208203 h 5405766"/>
              <a:gd name="connsiteX2377" fmla="*/ 652220 w 5453921"/>
              <a:gd name="connsiteY2377" fmla="*/ 4205005 h 5405766"/>
              <a:gd name="connsiteX2378" fmla="*/ 656001 w 5453921"/>
              <a:gd name="connsiteY2378" fmla="*/ 4190757 h 5405766"/>
              <a:gd name="connsiteX2379" fmla="*/ 652511 w 5453921"/>
              <a:gd name="connsiteY2379" fmla="*/ 4179999 h 5405766"/>
              <a:gd name="connsiteX2380" fmla="*/ 641753 w 5453921"/>
              <a:gd name="connsiteY2380" fmla="*/ 4170985 h 5405766"/>
              <a:gd name="connsiteX2381" fmla="*/ 637392 w 5453921"/>
              <a:gd name="connsiteY2381" fmla="*/ 4150340 h 5405766"/>
              <a:gd name="connsiteX2382" fmla="*/ 627216 w 5453921"/>
              <a:gd name="connsiteY2382" fmla="*/ 4140455 h 5405766"/>
              <a:gd name="connsiteX2383" fmla="*/ 612095 w 5453921"/>
              <a:gd name="connsiteY2383" fmla="*/ 4129115 h 5405766"/>
              <a:gd name="connsiteX2384" fmla="*/ 602500 w 5453921"/>
              <a:gd name="connsiteY2384" fmla="*/ 4145397 h 5405766"/>
              <a:gd name="connsiteX2385" fmla="*/ 611223 w 5453921"/>
              <a:gd name="connsiteY2385" fmla="*/ 4125625 h 5405766"/>
              <a:gd name="connsiteX2386" fmla="*/ 612095 w 5453921"/>
              <a:gd name="connsiteY2386" fmla="*/ 4125044 h 5405766"/>
              <a:gd name="connsiteX2387" fmla="*/ 611804 w 5453921"/>
              <a:gd name="connsiteY2387" fmla="*/ 4120973 h 5405766"/>
              <a:gd name="connsiteX2388" fmla="*/ 577203 w 5453921"/>
              <a:gd name="connsiteY2388" fmla="*/ 4110215 h 5405766"/>
              <a:gd name="connsiteX2389" fmla="*/ 576621 w 5453921"/>
              <a:gd name="connsiteY2389" fmla="*/ 4110215 h 5405766"/>
              <a:gd name="connsiteX2390" fmla="*/ 569935 w 5453921"/>
              <a:gd name="connsiteY2390" fmla="*/ 4118937 h 5405766"/>
              <a:gd name="connsiteX2391" fmla="*/ 556268 w 5453921"/>
              <a:gd name="connsiteY2391" fmla="*/ 4122427 h 5405766"/>
              <a:gd name="connsiteX2392" fmla="*/ 520794 w 5453921"/>
              <a:gd name="connsiteY2392" fmla="*/ 4127079 h 5405766"/>
              <a:gd name="connsiteX2393" fmla="*/ 521376 w 5453921"/>
              <a:gd name="connsiteY2393" fmla="*/ 4114867 h 5405766"/>
              <a:gd name="connsiteX2394" fmla="*/ 526610 w 5453921"/>
              <a:gd name="connsiteY2394" fmla="*/ 4100329 h 5405766"/>
              <a:gd name="connsiteX2395" fmla="*/ 547836 w 5453921"/>
              <a:gd name="connsiteY2395" fmla="*/ 4100038 h 5405766"/>
              <a:gd name="connsiteX2396" fmla="*/ 555977 w 5453921"/>
              <a:gd name="connsiteY2396" fmla="*/ 4089861 h 5405766"/>
              <a:gd name="connsiteX2397" fmla="*/ 556559 w 5453921"/>
              <a:gd name="connsiteY2397" fmla="*/ 4086663 h 5405766"/>
              <a:gd name="connsiteX2398" fmla="*/ 545219 w 5453921"/>
              <a:gd name="connsiteY2398" fmla="*/ 4070089 h 5405766"/>
              <a:gd name="connsiteX2399" fmla="*/ 530971 w 5453921"/>
              <a:gd name="connsiteY2399" fmla="*/ 4069507 h 5405766"/>
              <a:gd name="connsiteX2400" fmla="*/ 521666 w 5453921"/>
              <a:gd name="connsiteY2400" fmla="*/ 4064855 h 5405766"/>
              <a:gd name="connsiteX2401" fmla="*/ 516432 w 5453921"/>
              <a:gd name="connsiteY2401" fmla="*/ 4064855 h 5405766"/>
              <a:gd name="connsiteX2402" fmla="*/ 516141 w 5453921"/>
              <a:gd name="connsiteY2402" fmla="*/ 4075613 h 5405766"/>
              <a:gd name="connsiteX2403" fmla="*/ 476598 w 5453921"/>
              <a:gd name="connsiteY2403" fmla="*/ 4073869 h 5405766"/>
              <a:gd name="connsiteX2404" fmla="*/ 471074 w 5453921"/>
              <a:gd name="connsiteY2404" fmla="*/ 4075031 h 5405766"/>
              <a:gd name="connsiteX2405" fmla="*/ 467875 w 5453921"/>
              <a:gd name="connsiteY2405" fmla="*/ 4082592 h 5405766"/>
              <a:gd name="connsiteX2406" fmla="*/ 456244 w 5453921"/>
              <a:gd name="connsiteY2406" fmla="*/ 4069217 h 5405766"/>
              <a:gd name="connsiteX2407" fmla="*/ 459733 w 5453921"/>
              <a:gd name="connsiteY2407" fmla="*/ 4044502 h 5405766"/>
              <a:gd name="connsiteX2408" fmla="*/ 449557 w 5453921"/>
              <a:gd name="connsiteY2408" fmla="*/ 4038977 h 5405766"/>
              <a:gd name="connsiteX2409" fmla="*/ 448975 w 5453921"/>
              <a:gd name="connsiteY2409" fmla="*/ 4036069 h 5405766"/>
              <a:gd name="connsiteX2410" fmla="*/ 430948 w 5453921"/>
              <a:gd name="connsiteY2410" fmla="*/ 4015134 h 5405766"/>
              <a:gd name="connsiteX2411" fmla="*/ 435892 w 5453921"/>
              <a:gd name="connsiteY2411" fmla="*/ 3999433 h 5405766"/>
              <a:gd name="connsiteX2412" fmla="*/ 448975 w 5453921"/>
              <a:gd name="connsiteY2412" fmla="*/ 3990419 h 5405766"/>
              <a:gd name="connsiteX2413" fmla="*/ 455954 w 5453921"/>
              <a:gd name="connsiteY2413" fmla="*/ 3979951 h 5405766"/>
              <a:gd name="connsiteX2414" fmla="*/ 465548 w 5453921"/>
              <a:gd name="connsiteY2414" fmla="*/ 3964540 h 5405766"/>
              <a:gd name="connsiteX2415" fmla="*/ 454791 w 5453921"/>
              <a:gd name="connsiteY2415" fmla="*/ 3949711 h 5405766"/>
              <a:gd name="connsiteX2416" fmla="*/ 444904 w 5453921"/>
              <a:gd name="connsiteY2416" fmla="*/ 3934592 h 5405766"/>
              <a:gd name="connsiteX2417" fmla="*/ 420773 w 5453921"/>
              <a:gd name="connsiteY2417" fmla="*/ 3934010 h 5405766"/>
              <a:gd name="connsiteX2418" fmla="*/ 407396 w 5453921"/>
              <a:gd name="connsiteY2418" fmla="*/ 3931102 h 5405766"/>
              <a:gd name="connsiteX2419" fmla="*/ 407106 w 5453921"/>
              <a:gd name="connsiteY2419" fmla="*/ 3926741 h 5405766"/>
              <a:gd name="connsiteX2420" fmla="*/ 420192 w 5453921"/>
              <a:gd name="connsiteY2420" fmla="*/ 3928195 h 5405766"/>
              <a:gd name="connsiteX2421" fmla="*/ 414956 w 5453921"/>
              <a:gd name="connsiteY2421" fmla="*/ 3919181 h 5405766"/>
              <a:gd name="connsiteX2422" fmla="*/ 395186 w 5453921"/>
              <a:gd name="connsiteY2422" fmla="*/ 3909585 h 5405766"/>
              <a:gd name="connsiteX2423" fmla="*/ 389659 w 5453921"/>
              <a:gd name="connsiteY2423" fmla="*/ 3883998 h 5405766"/>
              <a:gd name="connsiteX2424" fmla="*/ 380064 w 5453921"/>
              <a:gd name="connsiteY2424" fmla="*/ 3868878 h 5405766"/>
              <a:gd name="connsiteX2425" fmla="*/ 360293 w 5453921"/>
              <a:gd name="connsiteY2425" fmla="*/ 3874403 h 5405766"/>
              <a:gd name="connsiteX2426" fmla="*/ 360003 w 5453921"/>
              <a:gd name="connsiteY2426" fmla="*/ 3888941 h 5405766"/>
              <a:gd name="connsiteX2427" fmla="*/ 365526 w 5453921"/>
              <a:gd name="connsiteY2427" fmla="*/ 3903480 h 5405766"/>
              <a:gd name="connsiteX2428" fmla="*/ 372213 w 5453921"/>
              <a:gd name="connsiteY2428" fmla="*/ 3918599 h 5405766"/>
              <a:gd name="connsiteX2429" fmla="*/ 384426 w 5453921"/>
              <a:gd name="connsiteY2429" fmla="*/ 3940407 h 5405766"/>
              <a:gd name="connsiteX2430" fmla="*/ 376867 w 5453921"/>
              <a:gd name="connsiteY2430" fmla="*/ 3944187 h 5405766"/>
              <a:gd name="connsiteX2431" fmla="*/ 365235 w 5453921"/>
              <a:gd name="connsiteY2431" fmla="*/ 3924414 h 5405766"/>
              <a:gd name="connsiteX2432" fmla="*/ 356221 w 5453921"/>
              <a:gd name="connsiteY2432" fmla="*/ 3903770 h 5405766"/>
              <a:gd name="connsiteX2433" fmla="*/ 350698 w 5453921"/>
              <a:gd name="connsiteY2433" fmla="*/ 3893593 h 5405766"/>
              <a:gd name="connsiteX2434" fmla="*/ 340811 w 5453921"/>
              <a:gd name="connsiteY2434" fmla="*/ 3893593 h 5405766"/>
              <a:gd name="connsiteX2435" fmla="*/ 319586 w 5453921"/>
              <a:gd name="connsiteY2435" fmla="*/ 3889814 h 5405766"/>
              <a:gd name="connsiteX2436" fmla="*/ 317828 w 5453921"/>
              <a:gd name="connsiteY2436" fmla="*/ 3868715 h 5405766"/>
              <a:gd name="connsiteX2437" fmla="*/ 330280 w 5453921"/>
              <a:gd name="connsiteY2437" fmla="*/ 3868010 h 5405766"/>
              <a:gd name="connsiteX2438" fmla="*/ 330344 w 5453921"/>
              <a:gd name="connsiteY2438" fmla="*/ 3868296 h 5405766"/>
              <a:gd name="connsiteX2439" fmla="*/ 330344 w 5453921"/>
              <a:gd name="connsiteY2439" fmla="*/ 3868006 h 5405766"/>
              <a:gd name="connsiteX2440" fmla="*/ 330280 w 5453921"/>
              <a:gd name="connsiteY2440" fmla="*/ 3868010 h 5405766"/>
              <a:gd name="connsiteX2441" fmla="*/ 328092 w 5453921"/>
              <a:gd name="connsiteY2441" fmla="*/ 3858301 h 5405766"/>
              <a:gd name="connsiteX2442" fmla="*/ 331507 w 5453921"/>
              <a:gd name="connsiteY2442" fmla="*/ 3848525 h 5405766"/>
              <a:gd name="connsiteX2443" fmla="*/ 305631 w 5453921"/>
              <a:gd name="connsiteY2443" fmla="*/ 3853467 h 5405766"/>
              <a:gd name="connsiteX2444" fmla="*/ 291962 w 5453921"/>
              <a:gd name="connsiteY2444" fmla="*/ 3845035 h 5405766"/>
              <a:gd name="connsiteX2445" fmla="*/ 290509 w 5453921"/>
              <a:gd name="connsiteY2445" fmla="*/ 3818866 h 5405766"/>
              <a:gd name="connsiteX2446" fmla="*/ 279461 w 5453921"/>
              <a:gd name="connsiteY2446" fmla="*/ 3813051 h 5405766"/>
              <a:gd name="connsiteX2447" fmla="*/ 254455 w 5453921"/>
              <a:gd name="connsiteY2447" fmla="*/ 3782811 h 5405766"/>
              <a:gd name="connsiteX2448" fmla="*/ 244278 w 5453921"/>
              <a:gd name="connsiteY2448" fmla="*/ 3752281 h 5405766"/>
              <a:gd name="connsiteX2449" fmla="*/ 224214 w 5453921"/>
              <a:gd name="connsiteY2449" fmla="*/ 3736579 h 5405766"/>
              <a:gd name="connsiteX2450" fmla="*/ 203862 w 5453921"/>
              <a:gd name="connsiteY2450" fmla="*/ 3722332 h 5405766"/>
              <a:gd name="connsiteX2451" fmla="*/ 193393 w 5453921"/>
              <a:gd name="connsiteY2451" fmla="*/ 3715935 h 5405766"/>
              <a:gd name="connsiteX2452" fmla="*/ 174202 w 5453921"/>
              <a:gd name="connsiteY2452" fmla="*/ 3702850 h 5405766"/>
              <a:gd name="connsiteX2453" fmla="*/ 185252 w 5453921"/>
              <a:gd name="connsiteY2453" fmla="*/ 3673773 h 5405766"/>
              <a:gd name="connsiteX2454" fmla="*/ 199208 w 5453921"/>
              <a:gd name="connsiteY2454" fmla="*/ 3666505 h 5405766"/>
              <a:gd name="connsiteX2455" fmla="*/ 193975 w 5453921"/>
              <a:gd name="connsiteY2455" fmla="*/ 3647604 h 5405766"/>
              <a:gd name="connsiteX2456" fmla="*/ 193393 w 5453921"/>
              <a:gd name="connsiteY2456" fmla="*/ 3647604 h 5405766"/>
              <a:gd name="connsiteX2457" fmla="*/ 168969 w 5453921"/>
              <a:gd name="connsiteY2457" fmla="*/ 3617074 h 5405766"/>
              <a:gd name="connsiteX2458" fmla="*/ 168387 w 5453921"/>
              <a:gd name="connsiteY2458" fmla="*/ 3624343 h 5405766"/>
              <a:gd name="connsiteX2459" fmla="*/ 153559 w 5453921"/>
              <a:gd name="connsiteY2459" fmla="*/ 3641790 h 5405766"/>
              <a:gd name="connsiteX2460" fmla="*/ 149197 w 5453921"/>
              <a:gd name="connsiteY2460" fmla="*/ 3622599 h 5405766"/>
              <a:gd name="connsiteX2461" fmla="*/ 127972 w 5453921"/>
              <a:gd name="connsiteY2461" fmla="*/ 3590032 h 5405766"/>
              <a:gd name="connsiteX2462" fmla="*/ 134077 w 5453921"/>
              <a:gd name="connsiteY2462" fmla="*/ 3578402 h 5405766"/>
              <a:gd name="connsiteX2463" fmla="*/ 144836 w 5453921"/>
              <a:gd name="connsiteY2463" fmla="*/ 3583054 h 5405766"/>
              <a:gd name="connsiteX2464" fmla="*/ 168678 w 5453921"/>
              <a:gd name="connsiteY2464" fmla="*/ 3610386 h 5405766"/>
              <a:gd name="connsiteX2465" fmla="*/ 167806 w 5453921"/>
              <a:gd name="connsiteY2465" fmla="*/ 3611550 h 5405766"/>
              <a:gd name="connsiteX2466" fmla="*/ 168969 w 5453921"/>
              <a:gd name="connsiteY2466" fmla="*/ 3611550 h 5405766"/>
              <a:gd name="connsiteX2467" fmla="*/ 168678 w 5453921"/>
              <a:gd name="connsiteY2467" fmla="*/ 3610386 h 5405766"/>
              <a:gd name="connsiteX2468" fmla="*/ 196011 w 5453921"/>
              <a:gd name="connsiteY2468" fmla="*/ 3620563 h 5405766"/>
              <a:gd name="connsiteX2469" fmla="*/ 194848 w 5453921"/>
              <a:gd name="connsiteY2469" fmla="*/ 3630740 h 5405766"/>
              <a:gd name="connsiteX2470" fmla="*/ 219272 w 5453921"/>
              <a:gd name="connsiteY2470" fmla="*/ 3661852 h 5405766"/>
              <a:gd name="connsiteX2471" fmla="*/ 228576 w 5453921"/>
              <a:gd name="connsiteY2471" fmla="*/ 3661270 h 5405766"/>
              <a:gd name="connsiteX2472" fmla="*/ 236718 w 5453921"/>
              <a:gd name="connsiteY2472" fmla="*/ 3620563 h 5405766"/>
              <a:gd name="connsiteX2473" fmla="*/ 269284 w 5453921"/>
              <a:gd name="connsiteY2473" fmla="*/ 3641790 h 5405766"/>
              <a:gd name="connsiteX2474" fmla="*/ 284403 w 5453921"/>
              <a:gd name="connsiteY2474" fmla="*/ 3662434 h 5405766"/>
              <a:gd name="connsiteX2475" fmla="*/ 305919 w 5453921"/>
              <a:gd name="connsiteY2475" fmla="*/ 3675518 h 5405766"/>
              <a:gd name="connsiteX2476" fmla="*/ 308246 w 5453921"/>
              <a:gd name="connsiteY2476" fmla="*/ 3676390 h 5405766"/>
              <a:gd name="connsiteX2477" fmla="*/ 334124 w 5453921"/>
              <a:gd name="connsiteY2477" fmla="*/ 3666214 h 5405766"/>
              <a:gd name="connsiteX2478" fmla="*/ 348661 w 5453921"/>
              <a:gd name="connsiteY2478" fmla="*/ 3673773 h 5405766"/>
              <a:gd name="connsiteX2479" fmla="*/ 318714 w 5453921"/>
              <a:gd name="connsiteY2479" fmla="*/ 3676681 h 5405766"/>
              <a:gd name="connsiteX2480" fmla="*/ 325109 w 5453921"/>
              <a:gd name="connsiteY2480" fmla="*/ 3696744 h 5405766"/>
              <a:gd name="connsiteX2481" fmla="*/ 340520 w 5453921"/>
              <a:gd name="connsiteY2481" fmla="*/ 3701978 h 5405766"/>
              <a:gd name="connsiteX2482" fmla="*/ 350407 w 5453921"/>
              <a:gd name="connsiteY2482" fmla="*/ 3707212 h 5405766"/>
              <a:gd name="connsiteX2483" fmla="*/ 359711 w 5453921"/>
              <a:gd name="connsiteY2483" fmla="*/ 3722332 h 5405766"/>
              <a:gd name="connsiteX2484" fmla="*/ 366108 w 5453921"/>
              <a:gd name="connsiteY2484" fmla="*/ 3722623 h 5405766"/>
              <a:gd name="connsiteX2485" fmla="*/ 400709 w 5453921"/>
              <a:gd name="connsiteY2485" fmla="*/ 3746756 h 5405766"/>
              <a:gd name="connsiteX2486" fmla="*/ 420192 w 5453921"/>
              <a:gd name="connsiteY2486" fmla="*/ 3752862 h 5405766"/>
              <a:gd name="connsiteX2487" fmla="*/ 426879 w 5453921"/>
              <a:gd name="connsiteY2487" fmla="*/ 3745884 h 5405766"/>
              <a:gd name="connsiteX2488" fmla="*/ 434148 w 5453921"/>
              <a:gd name="connsiteY2488" fmla="*/ 3731345 h 5405766"/>
              <a:gd name="connsiteX2489" fmla="*/ 435311 w 5453921"/>
              <a:gd name="connsiteY2489" fmla="*/ 3718261 h 5405766"/>
              <a:gd name="connsiteX2490" fmla="*/ 433857 w 5453921"/>
              <a:gd name="connsiteY2490" fmla="*/ 3714771 h 5405766"/>
              <a:gd name="connsiteX2491" fmla="*/ 420482 w 5453921"/>
              <a:gd name="connsiteY2491" fmla="*/ 3696454 h 5405766"/>
              <a:gd name="connsiteX2492" fmla="*/ 425424 w 5453921"/>
              <a:gd name="connsiteY2492" fmla="*/ 3663015 h 5405766"/>
              <a:gd name="connsiteX2493" fmla="*/ 411178 w 5453921"/>
              <a:gd name="connsiteY2493" fmla="*/ 3656909 h 5405766"/>
              <a:gd name="connsiteX2494" fmla="*/ 398964 w 5453921"/>
              <a:gd name="connsiteY2494" fmla="*/ 3652257 h 5405766"/>
              <a:gd name="connsiteX2495" fmla="*/ 375703 w 5453921"/>
              <a:gd name="connsiteY2495" fmla="*/ 3651966 h 5405766"/>
              <a:gd name="connsiteX2496" fmla="*/ 344593 w 5453921"/>
              <a:gd name="connsiteY2496" fmla="*/ 3651966 h 5405766"/>
              <a:gd name="connsiteX2497" fmla="*/ 354767 w 5453921"/>
              <a:gd name="connsiteY2497" fmla="*/ 3642080 h 5405766"/>
              <a:gd name="connsiteX2498" fmla="*/ 364072 w 5453921"/>
              <a:gd name="connsiteY2498" fmla="*/ 3636555 h 5405766"/>
              <a:gd name="connsiteX2499" fmla="*/ 359711 w 5453921"/>
              <a:gd name="connsiteY2499" fmla="*/ 3626379 h 5405766"/>
              <a:gd name="connsiteX2500" fmla="*/ 354767 w 5453921"/>
              <a:gd name="connsiteY2500" fmla="*/ 3601663 h 5405766"/>
              <a:gd name="connsiteX2501" fmla="*/ 364944 w 5453921"/>
              <a:gd name="connsiteY2501" fmla="*/ 3585381 h 5405766"/>
              <a:gd name="connsiteX2502" fmla="*/ 385008 w 5453921"/>
              <a:gd name="connsiteY2502" fmla="*/ 3556886 h 5405766"/>
              <a:gd name="connsiteX2503" fmla="*/ 375413 w 5453921"/>
              <a:gd name="connsiteY2503" fmla="*/ 3550197 h 5405766"/>
              <a:gd name="connsiteX2504" fmla="*/ 363200 w 5453921"/>
              <a:gd name="connsiteY2504" fmla="*/ 3542929 h 5405766"/>
              <a:gd name="connsiteX2505" fmla="*/ 344593 w 5453921"/>
              <a:gd name="connsiteY2505" fmla="*/ 3521121 h 5405766"/>
              <a:gd name="connsiteX2506" fmla="*/ 330053 w 5453921"/>
              <a:gd name="connsiteY2506" fmla="*/ 3501058 h 5405766"/>
              <a:gd name="connsiteX2507" fmla="*/ 329764 w 5453921"/>
              <a:gd name="connsiteY2507" fmla="*/ 3500767 h 5405766"/>
              <a:gd name="connsiteX2508" fmla="*/ 285275 w 5453921"/>
              <a:gd name="connsiteY2508" fmla="*/ 3480413 h 5405766"/>
              <a:gd name="connsiteX2509" fmla="*/ 270156 w 5453921"/>
              <a:gd name="connsiteY2509" fmla="*/ 3465584 h 5405766"/>
              <a:gd name="connsiteX2510" fmla="*/ 250674 w 5453921"/>
              <a:gd name="connsiteY2510" fmla="*/ 3451046 h 5405766"/>
              <a:gd name="connsiteX2511" fmla="*/ 228286 w 5453921"/>
              <a:gd name="connsiteY2511" fmla="*/ 3437380 h 5405766"/>
              <a:gd name="connsiteX2512" fmla="*/ 254165 w 5453921"/>
              <a:gd name="connsiteY2512" fmla="*/ 3423714 h 5405766"/>
              <a:gd name="connsiteX2513" fmla="*/ 258816 w 5453921"/>
              <a:gd name="connsiteY2513" fmla="*/ 3419934 h 5405766"/>
              <a:gd name="connsiteX2514" fmla="*/ 265503 w 5453921"/>
              <a:gd name="connsiteY2514" fmla="*/ 3420806 h 5405766"/>
              <a:gd name="connsiteX2515" fmla="*/ 294580 w 5453921"/>
              <a:gd name="connsiteY2515" fmla="*/ 3435054 h 5405766"/>
              <a:gd name="connsiteX2516" fmla="*/ 310573 w 5453921"/>
              <a:gd name="connsiteY2516" fmla="*/ 3449010 h 5405766"/>
              <a:gd name="connsiteX2517" fmla="*/ 314351 w 5453921"/>
              <a:gd name="connsiteY2517" fmla="*/ 3449592 h 5405766"/>
              <a:gd name="connsiteX2518" fmla="*/ 330053 w 5453921"/>
              <a:gd name="connsiteY2518" fmla="*/ 3455408 h 5405766"/>
              <a:gd name="connsiteX2519" fmla="*/ 345465 w 5453921"/>
              <a:gd name="connsiteY2519" fmla="*/ 3464712 h 5405766"/>
              <a:gd name="connsiteX2520" fmla="*/ 385590 w 5453921"/>
              <a:gd name="connsiteY2520" fmla="*/ 3490590 h 5405766"/>
              <a:gd name="connsiteX2521" fmla="*/ 414083 w 5453921"/>
              <a:gd name="connsiteY2521" fmla="*/ 3500767 h 5405766"/>
              <a:gd name="connsiteX2522" fmla="*/ 421643 w 5453921"/>
              <a:gd name="connsiteY2522" fmla="*/ 3520248 h 5405766"/>
              <a:gd name="connsiteX2523" fmla="*/ 434729 w 5453921"/>
              <a:gd name="connsiteY2523" fmla="*/ 3530426 h 5405766"/>
              <a:gd name="connsiteX2524" fmla="*/ 456244 w 5453921"/>
              <a:gd name="connsiteY2524" fmla="*/ 3545545 h 5405766"/>
              <a:gd name="connsiteX2525" fmla="*/ 486775 w 5453921"/>
              <a:gd name="connsiteY2525" fmla="*/ 3564445 h 5405766"/>
              <a:gd name="connsiteX2526" fmla="*/ 496661 w 5453921"/>
              <a:gd name="connsiteY2526" fmla="*/ 3566771 h 5405766"/>
              <a:gd name="connsiteX2527" fmla="*/ 520794 w 5453921"/>
              <a:gd name="connsiteY2527" fmla="*/ 3581019 h 5405766"/>
              <a:gd name="connsiteX2528" fmla="*/ 520794 w 5453921"/>
              <a:gd name="connsiteY2528" fmla="*/ 3591777 h 5405766"/>
              <a:gd name="connsiteX2529" fmla="*/ 532425 w 5453921"/>
              <a:gd name="connsiteY2529" fmla="*/ 3600501 h 5405766"/>
              <a:gd name="connsiteX2530" fmla="*/ 542020 w 5453921"/>
              <a:gd name="connsiteY2530" fmla="*/ 3610386 h 5405766"/>
              <a:gd name="connsiteX2531" fmla="*/ 567609 w 5453921"/>
              <a:gd name="connsiteY2531" fmla="*/ 3622889 h 5405766"/>
              <a:gd name="connsiteX2532" fmla="*/ 565573 w 5453921"/>
              <a:gd name="connsiteY2532" fmla="*/ 3631612 h 5405766"/>
              <a:gd name="connsiteX2533" fmla="*/ 587089 w 5453921"/>
              <a:gd name="connsiteY2533" fmla="*/ 3641790 h 5405766"/>
              <a:gd name="connsiteX2534" fmla="*/ 612095 w 5453921"/>
              <a:gd name="connsiteY2534" fmla="*/ 3635683 h 5405766"/>
              <a:gd name="connsiteX2535" fmla="*/ 635356 w 5453921"/>
              <a:gd name="connsiteY2535" fmla="*/ 3632194 h 5405766"/>
              <a:gd name="connsiteX2536" fmla="*/ 657746 w 5453921"/>
              <a:gd name="connsiteY2536" fmla="*/ 3633938 h 5405766"/>
              <a:gd name="connsiteX2537" fmla="*/ 663270 w 5453921"/>
              <a:gd name="connsiteY2537" fmla="*/ 3646150 h 5405766"/>
              <a:gd name="connsiteX2538" fmla="*/ 677518 w 5453921"/>
              <a:gd name="connsiteY2538" fmla="*/ 3648186 h 5405766"/>
              <a:gd name="connsiteX2539" fmla="*/ 697871 w 5453921"/>
              <a:gd name="connsiteY2539" fmla="*/ 3626670 h 5405766"/>
              <a:gd name="connsiteX2540" fmla="*/ 697580 w 5453921"/>
              <a:gd name="connsiteY2540" fmla="*/ 3604862 h 5405766"/>
              <a:gd name="connsiteX2541" fmla="*/ 681878 w 5453921"/>
              <a:gd name="connsiteY2541" fmla="*/ 3601372 h 5405766"/>
              <a:gd name="connsiteX2542" fmla="*/ 662688 w 5453921"/>
              <a:gd name="connsiteY2542" fmla="*/ 3602535 h 5405766"/>
              <a:gd name="connsiteX2543" fmla="*/ 652511 w 5453921"/>
              <a:gd name="connsiteY2543" fmla="*/ 3606897 h 5405766"/>
              <a:gd name="connsiteX2544" fmla="*/ 621690 w 5453921"/>
              <a:gd name="connsiteY2544" fmla="*/ 3590614 h 5405766"/>
              <a:gd name="connsiteX2545" fmla="*/ 611804 w 5453921"/>
              <a:gd name="connsiteY2545" fmla="*/ 3581019 h 5405766"/>
              <a:gd name="connsiteX2546" fmla="*/ 611223 w 5453921"/>
              <a:gd name="connsiteY2546" fmla="*/ 3579274 h 5405766"/>
              <a:gd name="connsiteX2547" fmla="*/ 611223 w 5453921"/>
              <a:gd name="connsiteY2547" fmla="*/ 3578983 h 5405766"/>
              <a:gd name="connsiteX2548" fmla="*/ 581855 w 5453921"/>
              <a:gd name="connsiteY2548" fmla="*/ 3566481 h 5405766"/>
              <a:gd name="connsiteX2549" fmla="*/ 581565 w 5453921"/>
              <a:gd name="connsiteY2549" fmla="*/ 3566190 h 5405766"/>
              <a:gd name="connsiteX2550" fmla="*/ 581855 w 5453921"/>
              <a:gd name="connsiteY2550" fmla="*/ 3566190 h 5405766"/>
              <a:gd name="connsiteX2551" fmla="*/ 571969 w 5453921"/>
              <a:gd name="connsiteY2551" fmla="*/ 3556013 h 5405766"/>
              <a:gd name="connsiteX2552" fmla="*/ 561793 w 5453921"/>
              <a:gd name="connsiteY2552" fmla="*/ 3531007 h 5405766"/>
              <a:gd name="connsiteX2553" fmla="*/ 552197 w 5453921"/>
              <a:gd name="connsiteY2553" fmla="*/ 3505710 h 5405766"/>
              <a:gd name="connsiteX2554" fmla="*/ 546382 w 5453921"/>
              <a:gd name="connsiteY2554" fmla="*/ 3504256 h 5405766"/>
              <a:gd name="connsiteX2555" fmla="*/ 525738 w 5453921"/>
              <a:gd name="connsiteY2555" fmla="*/ 3500767 h 5405766"/>
              <a:gd name="connsiteX2556" fmla="*/ 509164 w 5453921"/>
              <a:gd name="connsiteY2556" fmla="*/ 3468783 h 5405766"/>
              <a:gd name="connsiteX2557" fmla="*/ 542020 w 5453921"/>
              <a:gd name="connsiteY2557" fmla="*/ 3460641 h 5405766"/>
              <a:gd name="connsiteX2558" fmla="*/ 535623 w 5453921"/>
              <a:gd name="connsiteY2558" fmla="*/ 3435344 h 5405766"/>
              <a:gd name="connsiteX2559" fmla="*/ 517015 w 5453921"/>
              <a:gd name="connsiteY2559" fmla="*/ 3408594 h 5405766"/>
              <a:gd name="connsiteX2560" fmla="*/ 493463 w 5453921"/>
              <a:gd name="connsiteY2560" fmla="*/ 3398126 h 5405766"/>
              <a:gd name="connsiteX2561" fmla="*/ 530681 w 5453921"/>
              <a:gd name="connsiteY2561" fmla="*/ 3398417 h 5405766"/>
              <a:gd name="connsiteX2562" fmla="*/ 524575 w 5453921"/>
              <a:gd name="connsiteY2562" fmla="*/ 3370794 h 5405766"/>
              <a:gd name="connsiteX2563" fmla="*/ 496951 w 5453921"/>
              <a:gd name="connsiteY2563" fmla="*/ 3349568 h 5405766"/>
              <a:gd name="connsiteX2564" fmla="*/ 494917 w 5453921"/>
              <a:gd name="connsiteY2564" fmla="*/ 3338519 h 5405766"/>
              <a:gd name="connsiteX2565" fmla="*/ 482994 w 5453921"/>
              <a:gd name="connsiteY2565" fmla="*/ 3312350 h 5405766"/>
              <a:gd name="connsiteX2566" fmla="*/ 458861 w 5453921"/>
              <a:gd name="connsiteY2566" fmla="*/ 3273388 h 5405766"/>
              <a:gd name="connsiteX2567" fmla="*/ 440834 w 5453921"/>
              <a:gd name="connsiteY2567" fmla="*/ 3239949 h 5405766"/>
              <a:gd name="connsiteX2568" fmla="*/ 460314 w 5453921"/>
              <a:gd name="connsiteY2568" fmla="*/ 3243729 h 5405766"/>
              <a:gd name="connsiteX2569" fmla="*/ 445195 w 5453921"/>
              <a:gd name="connsiteY2569" fmla="*/ 3222213 h 5405766"/>
              <a:gd name="connsiteX2570" fmla="*/ 439962 w 5453921"/>
              <a:gd name="connsiteY2570" fmla="*/ 3199823 h 5405766"/>
              <a:gd name="connsiteX2571" fmla="*/ 416119 w 5453921"/>
              <a:gd name="connsiteY2571" fmla="*/ 3185285 h 5405766"/>
              <a:gd name="connsiteX2572" fmla="*/ 405651 w 5453921"/>
              <a:gd name="connsiteY2572" fmla="*/ 3169874 h 5405766"/>
              <a:gd name="connsiteX2573" fmla="*/ 394895 w 5453921"/>
              <a:gd name="connsiteY2573" fmla="*/ 3142542 h 5405766"/>
              <a:gd name="connsiteX2574" fmla="*/ 380064 w 5453921"/>
              <a:gd name="connsiteY2574" fmla="*/ 3123061 h 5405766"/>
              <a:gd name="connsiteX2575" fmla="*/ 364944 w 5453921"/>
              <a:gd name="connsiteY2575" fmla="*/ 3107941 h 5405766"/>
              <a:gd name="connsiteX2576" fmla="*/ 365526 w 5453921"/>
              <a:gd name="connsiteY2576" fmla="*/ 3107650 h 5405766"/>
              <a:gd name="connsiteX2577" fmla="*/ 365235 w 5453921"/>
              <a:gd name="connsiteY2577" fmla="*/ 3107360 h 5405766"/>
              <a:gd name="connsiteX2578" fmla="*/ 364944 w 5453921"/>
              <a:gd name="connsiteY2578" fmla="*/ 3107941 h 5405766"/>
              <a:gd name="connsiteX2579" fmla="*/ 349534 w 5453921"/>
              <a:gd name="connsiteY2579" fmla="*/ 3092531 h 5405766"/>
              <a:gd name="connsiteX2580" fmla="*/ 334414 w 5453921"/>
              <a:gd name="connsiteY2580" fmla="*/ 3073921 h 5405766"/>
              <a:gd name="connsiteX2581" fmla="*/ 334997 w 5453921"/>
              <a:gd name="connsiteY2581" fmla="*/ 3072176 h 5405766"/>
              <a:gd name="connsiteX2582" fmla="*/ 334705 w 5453921"/>
              <a:gd name="connsiteY2582" fmla="*/ 3072176 h 5405766"/>
              <a:gd name="connsiteX2583" fmla="*/ 334414 w 5453921"/>
              <a:gd name="connsiteY2583" fmla="*/ 3073921 h 5405766"/>
              <a:gd name="connsiteX2584" fmla="*/ 317259 w 5453921"/>
              <a:gd name="connsiteY2584" fmla="*/ 3052696 h 5405766"/>
              <a:gd name="connsiteX2585" fmla="*/ 319586 w 5453921"/>
              <a:gd name="connsiteY2585" fmla="*/ 3039030 h 5405766"/>
              <a:gd name="connsiteX2586" fmla="*/ 306210 w 5453921"/>
              <a:gd name="connsiteY2586" fmla="*/ 3021874 h 5405766"/>
              <a:gd name="connsiteX2587" fmla="*/ 285275 w 5453921"/>
              <a:gd name="connsiteY2587" fmla="*/ 2942495 h 5405766"/>
              <a:gd name="connsiteX2588" fmla="*/ 280331 w 5453921"/>
              <a:gd name="connsiteY2588" fmla="*/ 2911383 h 5405766"/>
              <a:gd name="connsiteX2589" fmla="*/ 283239 w 5453921"/>
              <a:gd name="connsiteY2589" fmla="*/ 2892483 h 5405766"/>
              <a:gd name="connsiteX2590" fmla="*/ 278880 w 5453921"/>
              <a:gd name="connsiteY2590" fmla="*/ 2830840 h 5405766"/>
              <a:gd name="connsiteX2591" fmla="*/ 275389 w 5453921"/>
              <a:gd name="connsiteY2591" fmla="*/ 2820372 h 5405766"/>
              <a:gd name="connsiteX2592" fmla="*/ 284694 w 5453921"/>
              <a:gd name="connsiteY2592" fmla="*/ 2769779 h 5405766"/>
              <a:gd name="connsiteX2593" fmla="*/ 290799 w 5453921"/>
              <a:gd name="connsiteY2593" fmla="*/ 2750007 h 5405766"/>
              <a:gd name="connsiteX2594" fmla="*/ 293417 w 5453921"/>
              <a:gd name="connsiteY2594" fmla="*/ 2744773 h 5405766"/>
              <a:gd name="connsiteX2595" fmla="*/ 299523 w 5453921"/>
              <a:gd name="connsiteY2595" fmla="*/ 2723549 h 5405766"/>
              <a:gd name="connsiteX2596" fmla="*/ 300104 w 5453921"/>
              <a:gd name="connsiteY2596" fmla="*/ 2719768 h 5405766"/>
              <a:gd name="connsiteX2597" fmla="*/ 299814 w 5453921"/>
              <a:gd name="connsiteY2597" fmla="*/ 2714826 h 5405766"/>
              <a:gd name="connsiteX2598" fmla="*/ 284694 w 5453921"/>
              <a:gd name="connsiteY2598" fmla="*/ 2697687 h 5405766"/>
              <a:gd name="connsiteX2599" fmla="*/ 264340 w 5453921"/>
              <a:gd name="connsiteY2599" fmla="*/ 2684894 h 5405766"/>
              <a:gd name="connsiteX2600" fmla="*/ 259397 w 5453921"/>
              <a:gd name="connsiteY2600" fmla="*/ 2679662 h 5405766"/>
              <a:gd name="connsiteX2601" fmla="*/ 239043 w 5453921"/>
              <a:gd name="connsiteY2601" fmla="*/ 2669773 h 5405766"/>
              <a:gd name="connsiteX2602" fmla="*/ 238752 w 5453921"/>
              <a:gd name="connsiteY2602" fmla="*/ 2670358 h 5405766"/>
              <a:gd name="connsiteX2603" fmla="*/ 234101 w 5453921"/>
              <a:gd name="connsiteY2603" fmla="*/ 2667447 h 5405766"/>
              <a:gd name="connsiteX2604" fmla="*/ 204153 w 5453921"/>
              <a:gd name="connsiteY2604" fmla="*/ 2644769 h 5405766"/>
              <a:gd name="connsiteX2605" fmla="*/ 203862 w 5453921"/>
              <a:gd name="connsiteY2605" fmla="*/ 2644477 h 5405766"/>
              <a:gd name="connsiteX2606" fmla="*/ 178565 w 5453921"/>
              <a:gd name="connsiteY2606" fmla="*/ 2624994 h 5405766"/>
              <a:gd name="connsiteX2607" fmla="*/ 157338 w 5453921"/>
              <a:gd name="connsiteY2607" fmla="*/ 2609585 h 5405766"/>
              <a:gd name="connsiteX2608" fmla="*/ 133495 w 5453921"/>
              <a:gd name="connsiteY2608" fmla="*/ 2585451 h 5405766"/>
              <a:gd name="connsiteX2609" fmla="*/ 118085 w 5453921"/>
              <a:gd name="connsiteY2609" fmla="*/ 2568880 h 5405766"/>
              <a:gd name="connsiteX2610" fmla="*/ 108198 w 5453921"/>
              <a:gd name="connsiteY2610" fmla="*/ 2554919 h 5405766"/>
              <a:gd name="connsiteX2611" fmla="*/ 99476 w 5453921"/>
              <a:gd name="connsiteY2611" fmla="*/ 2528748 h 5405766"/>
              <a:gd name="connsiteX2612" fmla="*/ 99767 w 5453921"/>
              <a:gd name="connsiteY2612" fmla="*/ 2498215 h 5405766"/>
              <a:gd name="connsiteX2613" fmla="*/ 108780 w 5453921"/>
              <a:gd name="connsiteY2613" fmla="*/ 2457534 h 5405766"/>
              <a:gd name="connsiteX2614" fmla="*/ 112853 w 5453921"/>
              <a:gd name="connsiteY2614" fmla="*/ 2447928 h 5405766"/>
              <a:gd name="connsiteX2615" fmla="*/ 111980 w 5453921"/>
              <a:gd name="connsiteY2615" fmla="*/ 2446764 h 5405766"/>
              <a:gd name="connsiteX2616" fmla="*/ 113143 w 5453921"/>
              <a:gd name="connsiteY2616" fmla="*/ 2445604 h 5405766"/>
              <a:gd name="connsiteX2617" fmla="*/ 116921 w 5453921"/>
              <a:gd name="connsiteY2617" fmla="*/ 2416813 h 5405766"/>
              <a:gd name="connsiteX2618" fmla="*/ 123318 w 5453921"/>
              <a:gd name="connsiteY2618" fmla="*/ 2412743 h 5405766"/>
              <a:gd name="connsiteX2619" fmla="*/ 124482 w 5453921"/>
              <a:gd name="connsiteY2619" fmla="*/ 2402275 h 5405766"/>
              <a:gd name="connsiteX2620" fmla="*/ 134077 w 5453921"/>
              <a:gd name="connsiteY2620" fmla="*/ 2377556 h 5405766"/>
              <a:gd name="connsiteX2621" fmla="*/ 166060 w 5453921"/>
              <a:gd name="connsiteY2621" fmla="*/ 2328999 h 5405766"/>
              <a:gd name="connsiteX2622" fmla="*/ 167806 w 5453921"/>
              <a:gd name="connsiteY2622" fmla="*/ 2329580 h 5405766"/>
              <a:gd name="connsiteX2623" fmla="*/ 168969 w 5453921"/>
              <a:gd name="connsiteY2623" fmla="*/ 2331617 h 5405766"/>
              <a:gd name="connsiteX2624" fmla="*/ 173621 w 5453921"/>
              <a:gd name="connsiteY2624" fmla="*/ 2331329 h 5405766"/>
              <a:gd name="connsiteX2625" fmla="*/ 195430 w 5453921"/>
              <a:gd name="connsiteY2625" fmla="*/ 2292067 h 5405766"/>
              <a:gd name="connsiteX2626" fmla="*/ 182053 w 5453921"/>
              <a:gd name="connsiteY2626" fmla="*/ 2262705 h 5405766"/>
              <a:gd name="connsiteX2627" fmla="*/ 169261 w 5453921"/>
              <a:gd name="connsiteY2627" fmla="*/ 2262414 h 5405766"/>
              <a:gd name="connsiteX2628" fmla="*/ 168969 w 5453921"/>
              <a:gd name="connsiteY2628" fmla="*/ 2262414 h 5405766"/>
              <a:gd name="connsiteX2629" fmla="*/ 154141 w 5453921"/>
              <a:gd name="connsiteY2629" fmla="*/ 2266774 h 5405766"/>
              <a:gd name="connsiteX2630" fmla="*/ 143672 w 5453921"/>
              <a:gd name="connsiteY2630" fmla="*/ 2271427 h 5405766"/>
              <a:gd name="connsiteX2631" fmla="*/ 133495 w 5453921"/>
              <a:gd name="connsiteY2631" fmla="*/ 2277532 h 5405766"/>
              <a:gd name="connsiteX2632" fmla="*/ 138149 w 5453921"/>
              <a:gd name="connsiteY2632" fmla="*/ 2262124 h 5405766"/>
              <a:gd name="connsiteX2633" fmla="*/ 138438 w 5453921"/>
              <a:gd name="connsiteY2633" fmla="*/ 2261543 h 5405766"/>
              <a:gd name="connsiteX2634" fmla="*/ 123028 w 5453921"/>
              <a:gd name="connsiteY2634" fmla="*/ 2247877 h 5405766"/>
              <a:gd name="connsiteX2635" fmla="*/ 111980 w 5453921"/>
              <a:gd name="connsiteY2635" fmla="*/ 2237408 h 5405766"/>
              <a:gd name="connsiteX2636" fmla="*/ 128844 w 5453921"/>
              <a:gd name="connsiteY2636" fmla="*/ 2241478 h 5405766"/>
              <a:gd name="connsiteX2637" fmla="*/ 133495 w 5453921"/>
              <a:gd name="connsiteY2637" fmla="*/ 2251073 h 5405766"/>
              <a:gd name="connsiteX2638" fmla="*/ 153268 w 5453921"/>
              <a:gd name="connsiteY2638" fmla="*/ 2251943 h 5405766"/>
              <a:gd name="connsiteX2639" fmla="*/ 163155 w 5453921"/>
              <a:gd name="connsiteY2639" fmla="*/ 2246712 h 5405766"/>
              <a:gd name="connsiteX2640" fmla="*/ 159373 w 5453921"/>
              <a:gd name="connsiteY2640" fmla="*/ 2235953 h 5405766"/>
              <a:gd name="connsiteX2641" fmla="*/ 167224 w 5453921"/>
              <a:gd name="connsiteY2641" fmla="*/ 2232172 h 5405766"/>
              <a:gd name="connsiteX2642" fmla="*/ 188742 w 5453921"/>
              <a:gd name="connsiteY2642" fmla="*/ 2215890 h 5405766"/>
              <a:gd name="connsiteX2643" fmla="*/ 193393 w 5453921"/>
              <a:gd name="connsiteY2643" fmla="*/ 2206296 h 5405766"/>
              <a:gd name="connsiteX2644" fmla="*/ 188742 w 5453921"/>
              <a:gd name="connsiteY2644" fmla="*/ 2205424 h 5405766"/>
              <a:gd name="connsiteX2645" fmla="*/ 164026 w 5453921"/>
              <a:gd name="connsiteY2645" fmla="*/ 2185943 h 5405766"/>
              <a:gd name="connsiteX2646" fmla="*/ 148615 w 5453921"/>
              <a:gd name="connsiteY2646" fmla="*/ 2186232 h 5405766"/>
              <a:gd name="connsiteX2647" fmla="*/ 107035 w 5453921"/>
              <a:gd name="connsiteY2647" fmla="*/ 2185361 h 5405766"/>
              <a:gd name="connsiteX2648" fmla="*/ 87846 w 5453921"/>
              <a:gd name="connsiteY2648" fmla="*/ 2181582 h 5405766"/>
              <a:gd name="connsiteX2649" fmla="*/ 73598 w 5453921"/>
              <a:gd name="connsiteY2649" fmla="*/ 2181871 h 5405766"/>
              <a:gd name="connsiteX2650" fmla="*/ 60222 w 5453921"/>
              <a:gd name="connsiteY2650" fmla="*/ 2178093 h 5405766"/>
              <a:gd name="connsiteX2651" fmla="*/ 68074 w 5453921"/>
              <a:gd name="connsiteY2651" fmla="*/ 2170823 h 5405766"/>
              <a:gd name="connsiteX2652" fmla="*/ 88138 w 5453921"/>
              <a:gd name="connsiteY2652" fmla="*/ 2170532 h 5405766"/>
              <a:gd name="connsiteX2653" fmla="*/ 90461 w 5453921"/>
              <a:gd name="connsiteY2653" fmla="*/ 2150759 h 5405766"/>
              <a:gd name="connsiteX2654" fmla="*/ 90752 w 5453921"/>
              <a:gd name="connsiteY2654" fmla="*/ 2150177 h 5405766"/>
              <a:gd name="connsiteX2655" fmla="*/ 68364 w 5453921"/>
              <a:gd name="connsiteY2655" fmla="*/ 2130114 h 5405766"/>
              <a:gd name="connsiteX2656" fmla="*/ 38126 w 5453921"/>
              <a:gd name="connsiteY2656" fmla="*/ 2104523 h 5405766"/>
              <a:gd name="connsiteX2657" fmla="*/ 47140 w 5453921"/>
              <a:gd name="connsiteY2657" fmla="*/ 2099288 h 5405766"/>
              <a:gd name="connsiteX2658" fmla="*/ 48592 w 5453921"/>
              <a:gd name="connsiteY2658" fmla="*/ 2095217 h 5405766"/>
              <a:gd name="connsiteX2659" fmla="*/ 42486 w 5453921"/>
              <a:gd name="connsiteY2659" fmla="*/ 2075735 h 5405766"/>
              <a:gd name="connsiteX2660" fmla="*/ 18061 w 5453921"/>
              <a:gd name="connsiteY2660" fmla="*/ 2036488 h 5405766"/>
              <a:gd name="connsiteX2661" fmla="*/ 7012 w 5453921"/>
              <a:gd name="connsiteY2661" fmla="*/ 1943731 h 5405766"/>
              <a:gd name="connsiteX2662" fmla="*/ 11956 w 5453921"/>
              <a:gd name="connsiteY2662" fmla="*/ 1904187 h 5405766"/>
              <a:gd name="connsiteX2663" fmla="*/ 12538 w 5453921"/>
              <a:gd name="connsiteY2663" fmla="*/ 1893718 h 5405766"/>
              <a:gd name="connsiteX2664" fmla="*/ 2360 w 5453921"/>
              <a:gd name="connsiteY2664" fmla="*/ 1873655 h 5405766"/>
              <a:gd name="connsiteX2665" fmla="*/ 12538 w 5453921"/>
              <a:gd name="connsiteY2665" fmla="*/ 1848356 h 5405766"/>
              <a:gd name="connsiteX2666" fmla="*/ 32018 w 5453921"/>
              <a:gd name="connsiteY2666" fmla="*/ 1827130 h 5405766"/>
              <a:gd name="connsiteX2667" fmla="*/ 33763 w 5453921"/>
              <a:gd name="connsiteY2667" fmla="*/ 1813463 h 5405766"/>
              <a:gd name="connsiteX2668" fmla="*/ 73888 w 5453921"/>
              <a:gd name="connsiteY2668" fmla="*/ 1802704 h 5405766"/>
              <a:gd name="connsiteX2669" fmla="*/ 123609 w 5453921"/>
              <a:gd name="connsiteY2669" fmla="*/ 1812882 h 5405766"/>
              <a:gd name="connsiteX2670" fmla="*/ 183216 w 5453921"/>
              <a:gd name="connsiteY2670" fmla="*/ 1835565 h 5405766"/>
              <a:gd name="connsiteX2671" fmla="*/ 184379 w 5453921"/>
              <a:gd name="connsiteY2671" fmla="*/ 1853008 h 5405766"/>
              <a:gd name="connsiteX2672" fmla="*/ 198336 w 5453921"/>
              <a:gd name="connsiteY2672" fmla="*/ 1868711 h 5405766"/>
              <a:gd name="connsiteX2673" fmla="*/ 208804 w 5453921"/>
              <a:gd name="connsiteY2673" fmla="*/ 1879470 h 5405766"/>
              <a:gd name="connsiteX2674" fmla="*/ 229447 w 5453921"/>
              <a:gd name="connsiteY2674" fmla="*/ 1893718 h 5405766"/>
              <a:gd name="connsiteX2675" fmla="*/ 234391 w 5453921"/>
              <a:gd name="connsiteY2675" fmla="*/ 1894299 h 5405766"/>
              <a:gd name="connsiteX2676" fmla="*/ 254746 w 5453921"/>
              <a:gd name="connsiteY2676" fmla="*/ 1903895 h 5405766"/>
              <a:gd name="connsiteX2677" fmla="*/ 269865 w 5453921"/>
              <a:gd name="connsiteY2677" fmla="*/ 1913200 h 5405766"/>
              <a:gd name="connsiteX2678" fmla="*/ 274808 w 5453921"/>
              <a:gd name="connsiteY2678" fmla="*/ 1918435 h 5405766"/>
              <a:gd name="connsiteX2679" fmla="*/ 300395 w 5453921"/>
              <a:gd name="connsiteY2679" fmla="*/ 1929193 h 5405766"/>
              <a:gd name="connsiteX2680" fmla="*/ 319295 w 5453921"/>
              <a:gd name="connsiteY2680" fmla="*/ 1919888 h 5405766"/>
              <a:gd name="connsiteX2681" fmla="*/ 324528 w 5453921"/>
              <a:gd name="connsiteY2681" fmla="*/ 1941697 h 5405766"/>
              <a:gd name="connsiteX2682" fmla="*/ 343720 w 5453921"/>
              <a:gd name="connsiteY2682" fmla="*/ 1949548 h 5405766"/>
              <a:gd name="connsiteX2683" fmla="*/ 354767 w 5453921"/>
              <a:gd name="connsiteY2683" fmla="*/ 1960305 h 5405766"/>
              <a:gd name="connsiteX2684" fmla="*/ 360293 w 5453921"/>
              <a:gd name="connsiteY2684" fmla="*/ 1958271 h 5405766"/>
              <a:gd name="connsiteX2685" fmla="*/ 365526 w 5453921"/>
              <a:gd name="connsiteY2685" fmla="*/ 1943731 h 5405766"/>
              <a:gd name="connsiteX2686" fmla="*/ 380645 w 5453921"/>
              <a:gd name="connsiteY2686" fmla="*/ 1929774 h 5405766"/>
              <a:gd name="connsiteX2687" fmla="*/ 381808 w 5453921"/>
              <a:gd name="connsiteY2687" fmla="*/ 1924250 h 5405766"/>
              <a:gd name="connsiteX2688" fmla="*/ 395477 w 5453921"/>
              <a:gd name="connsiteY2688" fmla="*/ 1889356 h 5405766"/>
              <a:gd name="connsiteX2689" fmla="*/ 405360 w 5453921"/>
              <a:gd name="connsiteY2689" fmla="*/ 1878889 h 5405766"/>
              <a:gd name="connsiteX2690" fmla="*/ 420482 w 5453921"/>
              <a:gd name="connsiteY2690" fmla="*/ 1868711 h 5405766"/>
              <a:gd name="connsiteX2691" fmla="*/ 419610 w 5453921"/>
              <a:gd name="connsiteY2691" fmla="*/ 1858242 h 5405766"/>
              <a:gd name="connsiteX2692" fmla="*/ 415538 w 5453921"/>
              <a:gd name="connsiteY2692" fmla="*/ 1849811 h 5405766"/>
              <a:gd name="connsiteX2693" fmla="*/ 400709 w 5453921"/>
              <a:gd name="connsiteY2693" fmla="*/ 1833817 h 5405766"/>
              <a:gd name="connsiteX2694" fmla="*/ 396056 w 5453921"/>
              <a:gd name="connsiteY2694" fmla="*/ 1819278 h 5405766"/>
              <a:gd name="connsiteX2695" fmla="*/ 405651 w 5453921"/>
              <a:gd name="connsiteY2695" fmla="*/ 1832363 h 5405766"/>
              <a:gd name="connsiteX2696" fmla="*/ 420773 w 5453921"/>
              <a:gd name="connsiteY2696" fmla="*/ 1843122 h 5405766"/>
              <a:gd name="connsiteX2697" fmla="*/ 429785 w 5453921"/>
              <a:gd name="connsiteY2697" fmla="*/ 1830327 h 5405766"/>
              <a:gd name="connsiteX2698" fmla="*/ 436184 w 5453921"/>
              <a:gd name="connsiteY2698" fmla="*/ 1848356 h 5405766"/>
              <a:gd name="connsiteX2699" fmla="*/ 445486 w 5453921"/>
              <a:gd name="connsiteY2699" fmla="*/ 1862023 h 5405766"/>
              <a:gd name="connsiteX2700" fmla="*/ 441124 w 5453921"/>
              <a:gd name="connsiteY2700" fmla="*/ 1894299 h 5405766"/>
              <a:gd name="connsiteX2701" fmla="*/ 446649 w 5453921"/>
              <a:gd name="connsiteY2701" fmla="*/ 1905349 h 5405766"/>
              <a:gd name="connsiteX2702" fmla="*/ 456826 w 5453921"/>
              <a:gd name="connsiteY2702" fmla="*/ 1903314 h 5405766"/>
              <a:gd name="connsiteX2703" fmla="*/ 459152 w 5453921"/>
              <a:gd name="connsiteY2703" fmla="*/ 1903605 h 5405766"/>
              <a:gd name="connsiteX2704" fmla="*/ 476016 w 5453921"/>
              <a:gd name="connsiteY2704" fmla="*/ 1892845 h 5405766"/>
              <a:gd name="connsiteX2705" fmla="*/ 471365 w 5453921"/>
              <a:gd name="connsiteY2705" fmla="*/ 1875689 h 5405766"/>
              <a:gd name="connsiteX2706" fmla="*/ 471656 w 5453921"/>
              <a:gd name="connsiteY2706" fmla="*/ 1873655 h 5405766"/>
              <a:gd name="connsiteX2707" fmla="*/ 471074 w 5453921"/>
              <a:gd name="connsiteY2707" fmla="*/ 1873655 h 5405766"/>
              <a:gd name="connsiteX2708" fmla="*/ 471365 w 5453921"/>
              <a:gd name="connsiteY2708" fmla="*/ 1875689 h 5405766"/>
              <a:gd name="connsiteX2709" fmla="*/ 453337 w 5453921"/>
              <a:gd name="connsiteY2709" fmla="*/ 1865804 h 5405766"/>
              <a:gd name="connsiteX2710" fmla="*/ 471074 w 5453921"/>
              <a:gd name="connsiteY2710" fmla="*/ 1854171 h 5405766"/>
              <a:gd name="connsiteX2711" fmla="*/ 471074 w 5453921"/>
              <a:gd name="connsiteY2711" fmla="*/ 1843704 h 5405766"/>
              <a:gd name="connsiteX2712" fmla="*/ 467002 w 5453921"/>
              <a:gd name="connsiteY2712" fmla="*/ 1820151 h 5405766"/>
              <a:gd name="connsiteX2713" fmla="*/ 450429 w 5453921"/>
              <a:gd name="connsiteY2713" fmla="*/ 1812590 h 5405766"/>
              <a:gd name="connsiteX2714" fmla="*/ 465840 w 5453921"/>
              <a:gd name="connsiteY2714" fmla="*/ 1797178 h 5405766"/>
              <a:gd name="connsiteX2715" fmla="*/ 471365 w 5453921"/>
              <a:gd name="connsiteY2715" fmla="*/ 1789037 h 5405766"/>
              <a:gd name="connsiteX2716" fmla="*/ 481831 w 5453921"/>
              <a:gd name="connsiteY2716" fmla="*/ 1778279 h 5405766"/>
              <a:gd name="connsiteX2717" fmla="*/ 461477 w 5453921"/>
              <a:gd name="connsiteY2717" fmla="*/ 1772754 h 5405766"/>
              <a:gd name="connsiteX2718" fmla="*/ 472528 w 5453921"/>
              <a:gd name="connsiteY2718" fmla="*/ 1752688 h 5405766"/>
              <a:gd name="connsiteX2719" fmla="*/ 470782 w 5453921"/>
              <a:gd name="connsiteY2719" fmla="*/ 1737860 h 5405766"/>
              <a:gd name="connsiteX2720" fmla="*/ 470202 w 5453921"/>
              <a:gd name="connsiteY2720" fmla="*/ 1730301 h 5405766"/>
              <a:gd name="connsiteX2721" fmla="*/ 500731 w 5453921"/>
              <a:gd name="connsiteY2721" fmla="*/ 1728555 h 5405766"/>
              <a:gd name="connsiteX2722" fmla="*/ 502185 w 5453921"/>
              <a:gd name="connsiteY2722" fmla="*/ 1725938 h 5405766"/>
              <a:gd name="connsiteX2723" fmla="*/ 490846 w 5453921"/>
              <a:gd name="connsiteY2723" fmla="*/ 1712855 h 5405766"/>
              <a:gd name="connsiteX2724" fmla="*/ 475726 w 5453921"/>
              <a:gd name="connsiteY2724" fmla="*/ 1696861 h 5405766"/>
              <a:gd name="connsiteX2725" fmla="*/ 485612 w 5453921"/>
              <a:gd name="connsiteY2725" fmla="*/ 1687556 h 5405766"/>
              <a:gd name="connsiteX2726" fmla="*/ 491428 w 5453921"/>
              <a:gd name="connsiteY2726" fmla="*/ 1681742 h 5405766"/>
              <a:gd name="connsiteX2727" fmla="*/ 505093 w 5453921"/>
              <a:gd name="connsiteY2727" fmla="*/ 1666039 h 5405766"/>
              <a:gd name="connsiteX2728" fmla="*/ 499568 w 5453921"/>
              <a:gd name="connsiteY2728" fmla="*/ 1657319 h 5405766"/>
              <a:gd name="connsiteX2729" fmla="*/ 515851 w 5453921"/>
              <a:gd name="connsiteY2729" fmla="*/ 1651502 h 5405766"/>
              <a:gd name="connsiteX2730" fmla="*/ 517015 w 5453921"/>
              <a:gd name="connsiteY2730" fmla="*/ 1644231 h 5405766"/>
              <a:gd name="connsiteX2731" fmla="*/ 528646 w 5453921"/>
              <a:gd name="connsiteY2731" fmla="*/ 1661971 h 5405766"/>
              <a:gd name="connsiteX2732" fmla="*/ 535914 w 5453921"/>
              <a:gd name="connsiteY2732" fmla="*/ 1672436 h 5405766"/>
              <a:gd name="connsiteX2733" fmla="*/ 546673 w 5453921"/>
              <a:gd name="connsiteY2733" fmla="*/ 1687269 h 5405766"/>
              <a:gd name="connsiteX2734" fmla="*/ 558303 w 5453921"/>
              <a:gd name="connsiteY2734" fmla="*/ 1702386 h 5405766"/>
              <a:gd name="connsiteX2735" fmla="*/ 546091 w 5453921"/>
              <a:gd name="connsiteY2735" fmla="*/ 1703548 h 5405766"/>
              <a:gd name="connsiteX2736" fmla="*/ 526610 w 5453921"/>
              <a:gd name="connsiteY2736" fmla="*/ 1707330 h 5405766"/>
              <a:gd name="connsiteX2737" fmla="*/ 526610 w 5453921"/>
              <a:gd name="connsiteY2737" fmla="*/ 1711981 h 5405766"/>
              <a:gd name="connsiteX2738" fmla="*/ 531553 w 5453921"/>
              <a:gd name="connsiteY2738" fmla="*/ 1727974 h 5405766"/>
              <a:gd name="connsiteX2739" fmla="*/ 530681 w 5453921"/>
              <a:gd name="connsiteY2739" fmla="*/ 1737569 h 5405766"/>
              <a:gd name="connsiteX2740" fmla="*/ 541439 w 5453921"/>
              <a:gd name="connsiteY2740" fmla="*/ 1742805 h 5405766"/>
              <a:gd name="connsiteX2741" fmla="*/ 552488 w 5453921"/>
              <a:gd name="connsiteY2741" fmla="*/ 1742513 h 5405766"/>
              <a:gd name="connsiteX2742" fmla="*/ 558303 w 5453921"/>
              <a:gd name="connsiteY2742" fmla="*/ 1728845 h 5405766"/>
              <a:gd name="connsiteX2743" fmla="*/ 571388 w 5453921"/>
              <a:gd name="connsiteY2743" fmla="*/ 1740478 h 5405766"/>
              <a:gd name="connsiteX2744" fmla="*/ 562374 w 5453921"/>
              <a:gd name="connsiteY2744" fmla="*/ 1751526 h 5405766"/>
              <a:gd name="connsiteX2745" fmla="*/ 551907 w 5453921"/>
              <a:gd name="connsiteY2745" fmla="*/ 1762868 h 5405766"/>
              <a:gd name="connsiteX2746" fmla="*/ 551616 w 5453921"/>
              <a:gd name="connsiteY2746" fmla="*/ 1762868 h 5405766"/>
              <a:gd name="connsiteX2747" fmla="*/ 567027 w 5453921"/>
              <a:gd name="connsiteY2747" fmla="*/ 1787874 h 5405766"/>
              <a:gd name="connsiteX2748" fmla="*/ 578657 w 5453921"/>
              <a:gd name="connsiteY2748" fmla="*/ 1798052 h 5405766"/>
              <a:gd name="connsiteX2749" fmla="*/ 576621 w 5453921"/>
              <a:gd name="connsiteY2749" fmla="*/ 1798052 h 5405766"/>
              <a:gd name="connsiteX2750" fmla="*/ 576621 w 5453921"/>
              <a:gd name="connsiteY2750" fmla="*/ 1798633 h 5405766"/>
              <a:gd name="connsiteX2751" fmla="*/ 578657 w 5453921"/>
              <a:gd name="connsiteY2751" fmla="*/ 1798052 h 5405766"/>
              <a:gd name="connsiteX2752" fmla="*/ 586508 w 5453921"/>
              <a:gd name="connsiteY2752" fmla="*/ 1828584 h 5405766"/>
              <a:gd name="connsiteX2753" fmla="*/ 587089 w 5453921"/>
              <a:gd name="connsiteY2753" fmla="*/ 1832363 h 5405766"/>
              <a:gd name="connsiteX2754" fmla="*/ 591742 w 5453921"/>
              <a:gd name="connsiteY2754" fmla="*/ 1834107 h 5405766"/>
              <a:gd name="connsiteX2755" fmla="*/ 607153 w 5453921"/>
              <a:gd name="connsiteY2755" fmla="*/ 1848937 h 5405766"/>
              <a:gd name="connsiteX2756" fmla="*/ 601919 w 5453921"/>
              <a:gd name="connsiteY2756" fmla="*/ 1864057 h 5405766"/>
              <a:gd name="connsiteX2757" fmla="*/ 599302 w 5453921"/>
              <a:gd name="connsiteY2757" fmla="*/ 1879179 h 5405766"/>
              <a:gd name="connsiteX2758" fmla="*/ 601628 w 5453921"/>
              <a:gd name="connsiteY2758" fmla="*/ 1882961 h 5405766"/>
              <a:gd name="connsiteX2759" fmla="*/ 610351 w 5453921"/>
              <a:gd name="connsiteY2759" fmla="*/ 1866384 h 5405766"/>
              <a:gd name="connsiteX2760" fmla="*/ 623435 w 5453921"/>
              <a:gd name="connsiteY2760" fmla="*/ 1879760 h 5405766"/>
              <a:gd name="connsiteX2761" fmla="*/ 631867 w 5453921"/>
              <a:gd name="connsiteY2761" fmla="*/ 1863186 h 5405766"/>
              <a:gd name="connsiteX2762" fmla="*/ 638264 w 5453921"/>
              <a:gd name="connsiteY2762" fmla="*/ 1854171 h 5405766"/>
              <a:gd name="connsiteX2763" fmla="*/ 637683 w 5453921"/>
              <a:gd name="connsiteY2763" fmla="*/ 1848066 h 5405766"/>
              <a:gd name="connsiteX2764" fmla="*/ 633030 w 5453921"/>
              <a:gd name="connsiteY2764" fmla="*/ 1832654 h 5405766"/>
              <a:gd name="connsiteX2765" fmla="*/ 632158 w 5453921"/>
              <a:gd name="connsiteY2765" fmla="*/ 1814916 h 5405766"/>
              <a:gd name="connsiteX2766" fmla="*/ 637100 w 5453921"/>
              <a:gd name="connsiteY2766" fmla="*/ 1823640 h 5405766"/>
              <a:gd name="connsiteX2767" fmla="*/ 637973 w 5453921"/>
              <a:gd name="connsiteY2767" fmla="*/ 1823059 h 5405766"/>
              <a:gd name="connsiteX2768" fmla="*/ 662688 w 5453921"/>
              <a:gd name="connsiteY2768" fmla="*/ 1818115 h 5405766"/>
              <a:gd name="connsiteX2769" fmla="*/ 631867 w 5453921"/>
              <a:gd name="connsiteY2769" fmla="*/ 1792236 h 5405766"/>
              <a:gd name="connsiteX2770" fmla="*/ 642625 w 5453921"/>
              <a:gd name="connsiteY2770" fmla="*/ 1772754 h 5405766"/>
              <a:gd name="connsiteX2771" fmla="*/ 662979 w 5453921"/>
              <a:gd name="connsiteY2771" fmla="*/ 1767812 h 5405766"/>
              <a:gd name="connsiteX2772" fmla="*/ 683042 w 5453921"/>
              <a:gd name="connsiteY2772" fmla="*/ 1767812 h 5405766"/>
              <a:gd name="connsiteX2773" fmla="*/ 697580 w 5453921"/>
              <a:gd name="connsiteY2773" fmla="*/ 1752399 h 5405766"/>
              <a:gd name="connsiteX2774" fmla="*/ 718224 w 5453921"/>
              <a:gd name="connsiteY2774" fmla="*/ 1748620 h 5405766"/>
              <a:gd name="connsiteX2775" fmla="*/ 722587 w 5453921"/>
              <a:gd name="connsiteY2775" fmla="*/ 1747457 h 5405766"/>
              <a:gd name="connsiteX2776" fmla="*/ 715316 w 5453921"/>
              <a:gd name="connsiteY2776" fmla="*/ 1732335 h 5405766"/>
              <a:gd name="connsiteX2777" fmla="*/ 742940 w 5453921"/>
              <a:gd name="connsiteY2777" fmla="*/ 1737860 h 5405766"/>
              <a:gd name="connsiteX2778" fmla="*/ 751662 w 5453921"/>
              <a:gd name="connsiteY2778" fmla="*/ 1737279 h 5405766"/>
              <a:gd name="connsiteX2779" fmla="*/ 758060 w 5453921"/>
              <a:gd name="connsiteY2779" fmla="*/ 1696571 h 5405766"/>
              <a:gd name="connsiteX2780" fmla="*/ 748173 w 5453921"/>
              <a:gd name="connsiteY2780" fmla="*/ 1685813 h 5405766"/>
              <a:gd name="connsiteX2781" fmla="*/ 748754 w 5453921"/>
              <a:gd name="connsiteY2781" fmla="*/ 1667496 h 5405766"/>
              <a:gd name="connsiteX2782" fmla="*/ 743231 w 5453921"/>
              <a:gd name="connsiteY2782" fmla="*/ 1662551 h 5405766"/>
              <a:gd name="connsiteX2783" fmla="*/ 736543 w 5453921"/>
              <a:gd name="connsiteY2783" fmla="*/ 1666332 h 5405766"/>
              <a:gd name="connsiteX2784" fmla="*/ 735379 w 5453921"/>
              <a:gd name="connsiteY2784" fmla="*/ 1647139 h 5405766"/>
              <a:gd name="connsiteX2785" fmla="*/ 733635 w 5453921"/>
              <a:gd name="connsiteY2785" fmla="*/ 1641615 h 5405766"/>
              <a:gd name="connsiteX2786" fmla="*/ 733053 w 5453921"/>
              <a:gd name="connsiteY2786" fmla="*/ 1627083 h 5405766"/>
              <a:gd name="connsiteX2787" fmla="*/ 723459 w 5453921"/>
              <a:gd name="connsiteY2787" fmla="*/ 1616903 h 5405766"/>
              <a:gd name="connsiteX2788" fmla="*/ 721714 w 5453921"/>
              <a:gd name="connsiteY2788" fmla="*/ 1627663 h 5405766"/>
              <a:gd name="connsiteX2789" fmla="*/ 714153 w 5453921"/>
              <a:gd name="connsiteY2789" fmla="*/ 1625046 h 5405766"/>
              <a:gd name="connsiteX2790" fmla="*/ 717352 w 5453921"/>
              <a:gd name="connsiteY2790" fmla="*/ 1615157 h 5405766"/>
              <a:gd name="connsiteX2791" fmla="*/ 715607 w 5453921"/>
              <a:gd name="connsiteY2791" fmla="*/ 1611669 h 5405766"/>
              <a:gd name="connsiteX2792" fmla="*/ 716770 w 5453921"/>
              <a:gd name="connsiteY2792" fmla="*/ 1586662 h 5405766"/>
              <a:gd name="connsiteX2793" fmla="*/ 763584 w 5453921"/>
              <a:gd name="connsiteY2793" fmla="*/ 1580264 h 5405766"/>
              <a:gd name="connsiteX2794" fmla="*/ 764457 w 5453921"/>
              <a:gd name="connsiteY2794" fmla="*/ 1567179 h 5405766"/>
              <a:gd name="connsiteX2795" fmla="*/ 779868 w 5453921"/>
              <a:gd name="connsiteY2795" fmla="*/ 1580845 h 5405766"/>
              <a:gd name="connsiteX2796" fmla="*/ 783356 w 5453921"/>
              <a:gd name="connsiteY2796" fmla="*/ 1581429 h 5405766"/>
              <a:gd name="connsiteX2797" fmla="*/ 803710 w 5453921"/>
              <a:gd name="connsiteY2797" fmla="*/ 1582298 h 5405766"/>
              <a:gd name="connsiteX2798" fmla="*/ 823773 w 5453921"/>
              <a:gd name="connsiteY2798" fmla="*/ 1581135 h 5405766"/>
              <a:gd name="connsiteX2799" fmla="*/ 828132 w 5453921"/>
              <a:gd name="connsiteY2799" fmla="*/ 1571253 h 5405766"/>
              <a:gd name="connsiteX2800" fmla="*/ 832786 w 5453921"/>
              <a:gd name="connsiteY2800" fmla="*/ 1561655 h 5405766"/>
              <a:gd name="connsiteX2801" fmla="*/ 837730 w 5453921"/>
              <a:gd name="connsiteY2801" fmla="*/ 1545373 h 5405766"/>
              <a:gd name="connsiteX2802" fmla="*/ 844415 w 5453921"/>
              <a:gd name="connsiteY2802" fmla="*/ 1536068 h 5405766"/>
              <a:gd name="connsiteX2803" fmla="*/ 849359 w 5453921"/>
              <a:gd name="connsiteY2803" fmla="*/ 1515717 h 5405766"/>
              <a:gd name="connsiteX2804" fmla="*/ 828423 w 5453921"/>
              <a:gd name="connsiteY2804" fmla="*/ 1495936 h 5405766"/>
              <a:gd name="connsiteX2805" fmla="*/ 808361 w 5453921"/>
              <a:gd name="connsiteY2805" fmla="*/ 1486641 h 5405766"/>
              <a:gd name="connsiteX2806" fmla="*/ 806906 w 5453921"/>
              <a:gd name="connsiteY2806" fmla="*/ 1481990 h 5405766"/>
              <a:gd name="connsiteX2807" fmla="*/ 808651 w 5453921"/>
              <a:gd name="connsiteY2807" fmla="*/ 1430818 h 5405766"/>
              <a:gd name="connsiteX2808" fmla="*/ 802837 w 5453921"/>
              <a:gd name="connsiteY2808" fmla="*/ 1420930 h 5405766"/>
              <a:gd name="connsiteX2809" fmla="*/ 789752 w 5453921"/>
              <a:gd name="connsiteY2809" fmla="*/ 1410463 h 5405766"/>
              <a:gd name="connsiteX2810" fmla="*/ 783356 w 5453921"/>
              <a:gd name="connsiteY2810" fmla="*/ 1399995 h 5405766"/>
              <a:gd name="connsiteX2811" fmla="*/ 768817 w 5453921"/>
              <a:gd name="connsiteY2811" fmla="*/ 1395343 h 5405766"/>
              <a:gd name="connsiteX2812" fmla="*/ 728401 w 5453921"/>
              <a:gd name="connsiteY2812" fmla="*/ 1404940 h 5405766"/>
              <a:gd name="connsiteX2813" fmla="*/ 727821 w 5453921"/>
              <a:gd name="connsiteY2813" fmla="*/ 1410173 h 5405766"/>
              <a:gd name="connsiteX2814" fmla="*/ 733344 w 5453921"/>
              <a:gd name="connsiteY2814" fmla="*/ 1410463 h 5405766"/>
              <a:gd name="connsiteX2815" fmla="*/ 741487 w 5453921"/>
              <a:gd name="connsiteY2815" fmla="*/ 1424709 h 5405766"/>
              <a:gd name="connsiteX2816" fmla="*/ 753116 w 5453921"/>
              <a:gd name="connsiteY2816" fmla="*/ 1429361 h 5405766"/>
              <a:gd name="connsiteX2817" fmla="*/ 750209 w 5453921"/>
              <a:gd name="connsiteY2817" fmla="*/ 1435178 h 5405766"/>
              <a:gd name="connsiteX2818" fmla="*/ 733053 w 5453921"/>
              <a:gd name="connsiteY2818" fmla="*/ 1429943 h 5405766"/>
              <a:gd name="connsiteX2819" fmla="*/ 726548 w 5453921"/>
              <a:gd name="connsiteY2819" fmla="*/ 1426926 h 5405766"/>
              <a:gd name="connsiteX2820" fmla="*/ 719794 w 5453921"/>
              <a:gd name="connsiteY2820" fmla="*/ 1425933 h 5405766"/>
              <a:gd name="connsiteX2821" fmla="*/ 719794 w 5453921"/>
              <a:gd name="connsiteY2821" fmla="*/ 1426843 h 5405766"/>
              <a:gd name="connsiteX2822" fmla="*/ 718768 w 5453921"/>
              <a:gd name="connsiteY2822" fmla="*/ 1426843 h 5405766"/>
              <a:gd name="connsiteX2823" fmla="*/ 719281 w 5453921"/>
              <a:gd name="connsiteY2823" fmla="*/ 1426522 h 5405766"/>
              <a:gd name="connsiteX2824" fmla="*/ 719758 w 5453921"/>
              <a:gd name="connsiteY2824" fmla="*/ 1425926 h 5405766"/>
              <a:gd name="connsiteX2825" fmla="*/ 719387 w 5453921"/>
              <a:gd name="connsiteY2825" fmla="*/ 1425873 h 5405766"/>
              <a:gd name="connsiteX2826" fmla="*/ 718515 w 5453921"/>
              <a:gd name="connsiteY2826" fmla="*/ 1420640 h 5405766"/>
              <a:gd name="connsiteX2827" fmla="*/ 717933 w 5453921"/>
              <a:gd name="connsiteY2827" fmla="*/ 1414532 h 5405766"/>
              <a:gd name="connsiteX2828" fmla="*/ 703396 w 5453921"/>
              <a:gd name="connsiteY2828" fmla="*/ 1402612 h 5405766"/>
              <a:gd name="connsiteX2829" fmla="*/ 727821 w 5453921"/>
              <a:gd name="connsiteY2829" fmla="*/ 1385748 h 5405766"/>
              <a:gd name="connsiteX2830" fmla="*/ 733344 w 5453921"/>
              <a:gd name="connsiteY2830" fmla="*/ 1369753 h 5405766"/>
              <a:gd name="connsiteX2831" fmla="*/ 743231 w 5453921"/>
              <a:gd name="connsiteY2831" fmla="*/ 1359869 h 5405766"/>
              <a:gd name="connsiteX2832" fmla="*/ 742940 w 5453921"/>
              <a:gd name="connsiteY2832" fmla="*/ 1345039 h 5405766"/>
              <a:gd name="connsiteX2833" fmla="*/ 711828 w 5453921"/>
              <a:gd name="connsiteY2833" fmla="*/ 1345039 h 5405766"/>
              <a:gd name="connsiteX2834" fmla="*/ 724040 w 5453921"/>
              <a:gd name="connsiteY2834" fmla="*/ 1329919 h 5405766"/>
              <a:gd name="connsiteX2835" fmla="*/ 717061 w 5453921"/>
              <a:gd name="connsiteY2835" fmla="*/ 1314796 h 5405766"/>
              <a:gd name="connsiteX2836" fmla="*/ 712408 w 5453921"/>
              <a:gd name="connsiteY2836" fmla="*/ 1289508 h 5405766"/>
              <a:gd name="connsiteX2837" fmla="*/ 701942 w 5453921"/>
              <a:gd name="connsiteY2837" fmla="*/ 1269442 h 5405766"/>
              <a:gd name="connsiteX2838" fmla="*/ 692347 w 5453921"/>
              <a:gd name="connsiteY2838" fmla="*/ 1265372 h 5405766"/>
              <a:gd name="connsiteX2839" fmla="*/ 677227 w 5453921"/>
              <a:gd name="connsiteY2839" fmla="*/ 1233969 h 5405766"/>
              <a:gd name="connsiteX2840" fmla="*/ 671120 w 5453921"/>
              <a:gd name="connsiteY2840" fmla="*/ 1229898 h 5405766"/>
              <a:gd name="connsiteX2841" fmla="*/ 662688 w 5453921"/>
              <a:gd name="connsiteY2841" fmla="*/ 1202567 h 5405766"/>
              <a:gd name="connsiteX2842" fmla="*/ 654837 w 5453921"/>
              <a:gd name="connsiteY2842" fmla="*/ 1212453 h 5405766"/>
              <a:gd name="connsiteX2843" fmla="*/ 642625 w 5453921"/>
              <a:gd name="connsiteY2843" fmla="*/ 1193554 h 5405766"/>
              <a:gd name="connsiteX2844" fmla="*/ 637392 w 5453921"/>
              <a:gd name="connsiteY2844" fmla="*/ 1188319 h 5405766"/>
              <a:gd name="connsiteX2845" fmla="*/ 626634 w 5453921"/>
              <a:gd name="connsiteY2845" fmla="*/ 1178434 h 5405766"/>
              <a:gd name="connsiteX2846" fmla="*/ 616457 w 5453921"/>
              <a:gd name="connsiteY2846" fmla="*/ 1173200 h 5405766"/>
              <a:gd name="connsiteX2847" fmla="*/ 606571 w 5453921"/>
              <a:gd name="connsiteY2847" fmla="*/ 1172328 h 5405766"/>
              <a:gd name="connsiteX2848" fmla="*/ 603954 w 5453921"/>
              <a:gd name="connsiteY2848" fmla="*/ 1153719 h 5405766"/>
              <a:gd name="connsiteX2849" fmla="*/ 612095 w 5453921"/>
              <a:gd name="connsiteY2849" fmla="*/ 1157208 h 5405766"/>
              <a:gd name="connsiteX2850" fmla="*/ 617039 w 5453921"/>
              <a:gd name="connsiteY2850" fmla="*/ 1142960 h 5405766"/>
              <a:gd name="connsiteX2851" fmla="*/ 616748 w 5453921"/>
              <a:gd name="connsiteY2851" fmla="*/ 1137436 h 5405766"/>
              <a:gd name="connsiteX2852" fmla="*/ 592324 w 5453921"/>
              <a:gd name="connsiteY2852" fmla="*/ 1116792 h 5405766"/>
              <a:gd name="connsiteX2853" fmla="*/ 583018 w 5453921"/>
              <a:gd name="connsiteY2853" fmla="*/ 1092659 h 5405766"/>
              <a:gd name="connsiteX2854" fmla="*/ 582437 w 5453921"/>
              <a:gd name="connsiteY2854" fmla="*/ 1082773 h 5405766"/>
              <a:gd name="connsiteX2855" fmla="*/ 570806 w 5453921"/>
              <a:gd name="connsiteY2855" fmla="*/ 1076376 h 5405766"/>
              <a:gd name="connsiteX2856" fmla="*/ 561793 w 5453921"/>
              <a:gd name="connsiteY2856" fmla="*/ 1062711 h 5405766"/>
              <a:gd name="connsiteX2857" fmla="*/ 556559 w 5453921"/>
              <a:gd name="connsiteY2857" fmla="*/ 1057476 h 5405766"/>
              <a:gd name="connsiteX2858" fmla="*/ 551907 w 5453921"/>
              <a:gd name="connsiteY2858" fmla="*/ 1037995 h 5405766"/>
              <a:gd name="connsiteX2859" fmla="*/ 536205 w 5453921"/>
              <a:gd name="connsiteY2859" fmla="*/ 1022003 h 5405766"/>
              <a:gd name="connsiteX2860" fmla="*/ 532425 w 5453921"/>
              <a:gd name="connsiteY2860" fmla="*/ 997287 h 5405766"/>
              <a:gd name="connsiteX2861" fmla="*/ 520794 w 5453921"/>
              <a:gd name="connsiteY2861" fmla="*/ 1002231 h 5405766"/>
              <a:gd name="connsiteX2862" fmla="*/ 502766 w 5453921"/>
              <a:gd name="connsiteY2862" fmla="*/ 1011245 h 5405766"/>
              <a:gd name="connsiteX2863" fmla="*/ 486484 w 5453921"/>
              <a:gd name="connsiteY2863" fmla="*/ 996707 h 5405766"/>
              <a:gd name="connsiteX2864" fmla="*/ 492590 w 5453921"/>
              <a:gd name="connsiteY2864" fmla="*/ 976934 h 5405766"/>
              <a:gd name="connsiteX2865" fmla="*/ 496080 w 5453921"/>
              <a:gd name="connsiteY2865" fmla="*/ 967048 h 5405766"/>
              <a:gd name="connsiteX2866" fmla="*/ 496080 w 5453921"/>
              <a:gd name="connsiteY2866" fmla="*/ 966757 h 5405766"/>
              <a:gd name="connsiteX2867" fmla="*/ 501021 w 5453921"/>
              <a:gd name="connsiteY2867" fmla="*/ 947566 h 5405766"/>
              <a:gd name="connsiteX2868" fmla="*/ 506256 w 5453921"/>
              <a:gd name="connsiteY2868" fmla="*/ 956871 h 5405766"/>
              <a:gd name="connsiteX2869" fmla="*/ 515560 w 5453921"/>
              <a:gd name="connsiteY2869" fmla="*/ 955998 h 5405766"/>
              <a:gd name="connsiteX2870" fmla="*/ 500731 w 5453921"/>
              <a:gd name="connsiteY2870" fmla="*/ 926922 h 5405766"/>
              <a:gd name="connsiteX2871" fmla="*/ 491428 w 5453921"/>
              <a:gd name="connsiteY2871" fmla="*/ 925177 h 5405766"/>
              <a:gd name="connsiteX2872" fmla="*/ 476307 w 5453921"/>
              <a:gd name="connsiteY2872" fmla="*/ 917908 h 5405766"/>
              <a:gd name="connsiteX2873" fmla="*/ 490846 w 5453921"/>
              <a:gd name="connsiteY2873" fmla="*/ 915581 h 5405766"/>
              <a:gd name="connsiteX2874" fmla="*/ 495789 w 5453921"/>
              <a:gd name="connsiteY2874" fmla="*/ 902206 h 5405766"/>
              <a:gd name="connsiteX2875" fmla="*/ 471074 w 5453921"/>
              <a:gd name="connsiteY2875" fmla="*/ 880689 h 5405766"/>
              <a:gd name="connsiteX2876" fmla="*/ 471074 w 5453921"/>
              <a:gd name="connsiteY2876" fmla="*/ 845506 h 5405766"/>
              <a:gd name="connsiteX2877" fmla="*/ 476307 w 5453921"/>
              <a:gd name="connsiteY2877" fmla="*/ 841435 h 5405766"/>
              <a:gd name="connsiteX2878" fmla="*/ 516723 w 5453921"/>
              <a:gd name="connsiteY2878" fmla="*/ 876909 h 5405766"/>
              <a:gd name="connsiteX2879" fmla="*/ 536495 w 5453921"/>
              <a:gd name="connsiteY2879" fmla="*/ 896099 h 5405766"/>
              <a:gd name="connsiteX2880" fmla="*/ 581855 w 5453921"/>
              <a:gd name="connsiteY2880" fmla="*/ 944077 h 5405766"/>
              <a:gd name="connsiteX2881" fmla="*/ 582437 w 5453921"/>
              <a:gd name="connsiteY2881" fmla="*/ 957161 h 5405766"/>
              <a:gd name="connsiteX2882" fmla="*/ 577494 w 5453921"/>
              <a:gd name="connsiteY2882" fmla="*/ 967048 h 5405766"/>
              <a:gd name="connsiteX2883" fmla="*/ 577203 w 5453921"/>
              <a:gd name="connsiteY2883" fmla="*/ 980714 h 5405766"/>
              <a:gd name="connsiteX2884" fmla="*/ 596975 w 5453921"/>
              <a:gd name="connsiteY2884" fmla="*/ 990891 h 5405766"/>
              <a:gd name="connsiteX2885" fmla="*/ 607153 w 5453921"/>
              <a:gd name="connsiteY2885" fmla="*/ 987983 h 5405766"/>
              <a:gd name="connsiteX2886" fmla="*/ 637683 w 5453921"/>
              <a:gd name="connsiteY2886" fmla="*/ 992054 h 5405766"/>
              <a:gd name="connsiteX2887" fmla="*/ 642334 w 5453921"/>
              <a:gd name="connsiteY2887" fmla="*/ 996707 h 5405766"/>
              <a:gd name="connsiteX2888" fmla="*/ 682460 w 5453921"/>
              <a:gd name="connsiteY2888" fmla="*/ 1022003 h 5405766"/>
              <a:gd name="connsiteX2889" fmla="*/ 700778 w 5453921"/>
              <a:gd name="connsiteY2889" fmla="*/ 1037123 h 5405766"/>
              <a:gd name="connsiteX2890" fmla="*/ 708048 w 5453921"/>
              <a:gd name="connsiteY2890" fmla="*/ 1051080 h 5405766"/>
              <a:gd name="connsiteX2891" fmla="*/ 724040 w 5453921"/>
              <a:gd name="connsiteY2891" fmla="*/ 1050207 h 5405766"/>
              <a:gd name="connsiteX2892" fmla="*/ 723459 w 5453921"/>
              <a:gd name="connsiteY2892" fmla="*/ 1062419 h 5405766"/>
              <a:gd name="connsiteX2893" fmla="*/ 733053 w 5453921"/>
              <a:gd name="connsiteY2893" fmla="*/ 1072595 h 5405766"/>
              <a:gd name="connsiteX2894" fmla="*/ 752825 w 5453921"/>
              <a:gd name="connsiteY2894" fmla="*/ 1080447 h 5405766"/>
              <a:gd name="connsiteX2895" fmla="*/ 743811 w 5453921"/>
              <a:gd name="connsiteY2895" fmla="*/ 1083064 h 5405766"/>
              <a:gd name="connsiteX2896" fmla="*/ 742940 w 5453921"/>
              <a:gd name="connsiteY2896" fmla="*/ 1087716 h 5405766"/>
              <a:gd name="connsiteX2897" fmla="*/ 754570 w 5453921"/>
              <a:gd name="connsiteY2897" fmla="*/ 1107196 h 5405766"/>
              <a:gd name="connsiteX2898" fmla="*/ 771434 w 5453921"/>
              <a:gd name="connsiteY2898" fmla="*/ 1106034 h 5405766"/>
              <a:gd name="connsiteX2899" fmla="*/ 778122 w 5453921"/>
              <a:gd name="connsiteY2899" fmla="*/ 1117955 h 5405766"/>
              <a:gd name="connsiteX2900" fmla="*/ 783356 w 5453921"/>
              <a:gd name="connsiteY2900" fmla="*/ 1122607 h 5405766"/>
              <a:gd name="connsiteX2901" fmla="*/ 788880 w 5453921"/>
              <a:gd name="connsiteY2901" fmla="*/ 1115048 h 5405766"/>
              <a:gd name="connsiteX2902" fmla="*/ 806906 w 5453921"/>
              <a:gd name="connsiteY2902" fmla="*/ 1112140 h 5405766"/>
              <a:gd name="connsiteX2903" fmla="*/ 795858 w 5453921"/>
              <a:gd name="connsiteY2903" fmla="*/ 1122898 h 5405766"/>
              <a:gd name="connsiteX2904" fmla="*/ 788298 w 5453921"/>
              <a:gd name="connsiteY2904" fmla="*/ 1128132 h 5405766"/>
              <a:gd name="connsiteX2905" fmla="*/ 788589 w 5453921"/>
              <a:gd name="connsiteY2905" fmla="*/ 1132493 h 5405766"/>
              <a:gd name="connsiteX2906" fmla="*/ 818830 w 5453921"/>
              <a:gd name="connsiteY2906" fmla="*/ 1143251 h 5405766"/>
              <a:gd name="connsiteX2907" fmla="*/ 829005 w 5453921"/>
              <a:gd name="connsiteY2907" fmla="*/ 1144123 h 5405766"/>
              <a:gd name="connsiteX2908" fmla="*/ 848777 w 5453921"/>
              <a:gd name="connsiteY2908" fmla="*/ 1144123 h 5405766"/>
              <a:gd name="connsiteX2909" fmla="*/ 858085 w 5453921"/>
              <a:gd name="connsiteY2909" fmla="*/ 1141507 h 5405766"/>
              <a:gd name="connsiteX2910" fmla="*/ 870586 w 5453921"/>
              <a:gd name="connsiteY2910" fmla="*/ 1133365 h 5405766"/>
              <a:gd name="connsiteX2911" fmla="*/ 870295 w 5453921"/>
              <a:gd name="connsiteY2911" fmla="*/ 1140925 h 5405766"/>
              <a:gd name="connsiteX2912" fmla="*/ 858957 w 5453921"/>
              <a:gd name="connsiteY2912" fmla="*/ 1147904 h 5405766"/>
              <a:gd name="connsiteX2913" fmla="*/ 849068 w 5453921"/>
              <a:gd name="connsiteY2913" fmla="*/ 1148485 h 5405766"/>
              <a:gd name="connsiteX2914" fmla="*/ 829878 w 5453921"/>
              <a:gd name="connsiteY2914" fmla="*/ 1161570 h 5405766"/>
              <a:gd name="connsiteX2915" fmla="*/ 833949 w 5453921"/>
              <a:gd name="connsiteY2915" fmla="*/ 1163895 h 5405766"/>
              <a:gd name="connsiteX2916" fmla="*/ 861282 w 5453921"/>
              <a:gd name="connsiteY2916" fmla="*/ 1174363 h 5405766"/>
              <a:gd name="connsiteX2917" fmla="*/ 883959 w 5453921"/>
              <a:gd name="connsiteY2917" fmla="*/ 1179597 h 5405766"/>
              <a:gd name="connsiteX2918" fmla="*/ 909840 w 5453921"/>
              <a:gd name="connsiteY2918" fmla="*/ 1188319 h 5405766"/>
              <a:gd name="connsiteX2919" fmla="*/ 914201 w 5453921"/>
              <a:gd name="connsiteY2919" fmla="*/ 1193263 h 5405766"/>
              <a:gd name="connsiteX2920" fmla="*/ 918562 w 5453921"/>
              <a:gd name="connsiteY2920" fmla="*/ 1192972 h 5405766"/>
              <a:gd name="connsiteX2921" fmla="*/ 918852 w 5453921"/>
              <a:gd name="connsiteY2921" fmla="*/ 1178724 h 5405766"/>
              <a:gd name="connsiteX2922" fmla="*/ 929031 w 5453921"/>
              <a:gd name="connsiteY2922" fmla="*/ 1170583 h 5405766"/>
              <a:gd name="connsiteX2923" fmla="*/ 941824 w 5453921"/>
              <a:gd name="connsiteY2923" fmla="*/ 1163314 h 5405766"/>
              <a:gd name="connsiteX2924" fmla="*/ 940661 w 5453921"/>
              <a:gd name="connsiteY2924" fmla="*/ 1158662 h 5405766"/>
              <a:gd name="connsiteX2925" fmla="*/ 939497 w 5453921"/>
              <a:gd name="connsiteY2925" fmla="*/ 1158662 h 5405766"/>
              <a:gd name="connsiteX2926" fmla="*/ 940079 w 5453921"/>
              <a:gd name="connsiteY2926" fmla="*/ 1158080 h 5405766"/>
              <a:gd name="connsiteX2927" fmla="*/ 928449 w 5453921"/>
              <a:gd name="connsiteY2927" fmla="*/ 1149648 h 5405766"/>
              <a:gd name="connsiteX2928" fmla="*/ 943859 w 5453921"/>
              <a:gd name="connsiteY2928" fmla="*/ 1137727 h 5405766"/>
              <a:gd name="connsiteX2929" fmla="*/ 949964 w 5453921"/>
              <a:gd name="connsiteY2929" fmla="*/ 1117955 h 5405766"/>
              <a:gd name="connsiteX2930" fmla="*/ 949383 w 5453921"/>
              <a:gd name="connsiteY2930" fmla="*/ 1109232 h 5405766"/>
              <a:gd name="connsiteX2931" fmla="*/ 945313 w 5453921"/>
              <a:gd name="connsiteY2931" fmla="*/ 1108069 h 5405766"/>
              <a:gd name="connsiteX2932" fmla="*/ 936007 w 5453921"/>
              <a:gd name="connsiteY2932" fmla="*/ 1108360 h 5405766"/>
              <a:gd name="connsiteX2933" fmla="*/ 921470 w 5453921"/>
              <a:gd name="connsiteY2933" fmla="*/ 1131039 h 5405766"/>
              <a:gd name="connsiteX2934" fmla="*/ 904024 w 5453921"/>
              <a:gd name="connsiteY2934" fmla="*/ 1101091 h 5405766"/>
              <a:gd name="connsiteX2935" fmla="*/ 902570 w 5453921"/>
              <a:gd name="connsiteY2935" fmla="*/ 1087716 h 5405766"/>
              <a:gd name="connsiteX2936" fmla="*/ 919433 w 5453921"/>
              <a:gd name="connsiteY2936" fmla="*/ 1107779 h 5405766"/>
              <a:gd name="connsiteX2937" fmla="*/ 934263 w 5453921"/>
              <a:gd name="connsiteY2937" fmla="*/ 1096148 h 5405766"/>
              <a:gd name="connsiteX2938" fmla="*/ 934553 w 5453921"/>
              <a:gd name="connsiteY2938" fmla="*/ 1090042 h 5405766"/>
              <a:gd name="connsiteX2939" fmla="*/ 923214 w 5453921"/>
              <a:gd name="connsiteY2939" fmla="*/ 1075213 h 5405766"/>
              <a:gd name="connsiteX2940" fmla="*/ 921761 w 5453921"/>
              <a:gd name="connsiteY2940" fmla="*/ 1073469 h 5405766"/>
              <a:gd name="connsiteX2941" fmla="*/ 924668 w 5453921"/>
              <a:gd name="connsiteY2941" fmla="*/ 1042357 h 5405766"/>
              <a:gd name="connsiteX2942" fmla="*/ 894430 w 5453921"/>
              <a:gd name="connsiteY2942" fmla="*/ 1041484 h 5405766"/>
              <a:gd name="connsiteX2943" fmla="*/ 876112 w 5453921"/>
              <a:gd name="connsiteY2943" fmla="*/ 1031889 h 5405766"/>
              <a:gd name="connsiteX2944" fmla="*/ 883959 w 5453921"/>
              <a:gd name="connsiteY2944" fmla="*/ 1022003 h 5405766"/>
              <a:gd name="connsiteX2945" fmla="*/ 889486 w 5453921"/>
              <a:gd name="connsiteY2945" fmla="*/ 997578 h 5405766"/>
              <a:gd name="connsiteX2946" fmla="*/ 889195 w 5453921"/>
              <a:gd name="connsiteY2946" fmla="*/ 991473 h 5405766"/>
              <a:gd name="connsiteX2947" fmla="*/ 874658 w 5453921"/>
              <a:gd name="connsiteY2947" fmla="*/ 992926 h 5405766"/>
              <a:gd name="connsiteX2948" fmla="*/ 865932 w 5453921"/>
              <a:gd name="connsiteY2948" fmla="*/ 995834 h 5405766"/>
              <a:gd name="connsiteX2949" fmla="*/ 852267 w 5453921"/>
              <a:gd name="connsiteY2949" fmla="*/ 987983 h 5405766"/>
              <a:gd name="connsiteX2950" fmla="*/ 848777 w 5453921"/>
              <a:gd name="connsiteY2950" fmla="*/ 962396 h 5405766"/>
              <a:gd name="connsiteX2951" fmla="*/ 839184 w 5453921"/>
              <a:gd name="connsiteY2951" fmla="*/ 955126 h 5405766"/>
              <a:gd name="connsiteX2952" fmla="*/ 853722 w 5453921"/>
              <a:gd name="connsiteY2952" fmla="*/ 945821 h 5405766"/>
              <a:gd name="connsiteX2953" fmla="*/ 840057 w 5453921"/>
              <a:gd name="connsiteY2953" fmla="*/ 926630 h 5405766"/>
              <a:gd name="connsiteX2954" fmla="*/ 802837 w 5453921"/>
              <a:gd name="connsiteY2954" fmla="*/ 887376 h 5405766"/>
              <a:gd name="connsiteX2955" fmla="*/ 813305 w 5453921"/>
              <a:gd name="connsiteY2955" fmla="*/ 885051 h 5405766"/>
              <a:gd name="connsiteX2956" fmla="*/ 849649 w 5453921"/>
              <a:gd name="connsiteY2956" fmla="*/ 919361 h 5405766"/>
              <a:gd name="connsiteX2957" fmla="*/ 859248 w 5453921"/>
              <a:gd name="connsiteY2957" fmla="*/ 916744 h 5405766"/>
              <a:gd name="connsiteX2958" fmla="*/ 857212 w 5453921"/>
              <a:gd name="connsiteY2958" fmla="*/ 898717 h 5405766"/>
              <a:gd name="connsiteX2959" fmla="*/ 867968 w 5453921"/>
              <a:gd name="connsiteY2959" fmla="*/ 902497 h 5405766"/>
              <a:gd name="connsiteX2960" fmla="*/ 864188 w 5453921"/>
              <a:gd name="connsiteY2960" fmla="*/ 916163 h 5405766"/>
              <a:gd name="connsiteX2961" fmla="*/ 869131 w 5453921"/>
              <a:gd name="connsiteY2961" fmla="*/ 946403 h 5405766"/>
              <a:gd name="connsiteX2962" fmla="*/ 884541 w 5453921"/>
              <a:gd name="connsiteY2962" fmla="*/ 956871 h 5405766"/>
              <a:gd name="connsiteX2963" fmla="*/ 894722 w 5453921"/>
              <a:gd name="connsiteY2963" fmla="*/ 966175 h 5405766"/>
              <a:gd name="connsiteX2964" fmla="*/ 899372 w 5453921"/>
              <a:gd name="connsiteY2964" fmla="*/ 967048 h 5405766"/>
              <a:gd name="connsiteX2965" fmla="*/ 910131 w 5453921"/>
              <a:gd name="connsiteY2965" fmla="*/ 967920 h 5405766"/>
              <a:gd name="connsiteX2966" fmla="*/ 910422 w 5453921"/>
              <a:gd name="connsiteY2966" fmla="*/ 951928 h 5405766"/>
              <a:gd name="connsiteX2967" fmla="*/ 914492 w 5453921"/>
              <a:gd name="connsiteY2967" fmla="*/ 945821 h 5405766"/>
              <a:gd name="connsiteX2968" fmla="*/ 914201 w 5453921"/>
              <a:gd name="connsiteY2968" fmla="*/ 940879 h 5405766"/>
              <a:gd name="connsiteX2969" fmla="*/ 895593 w 5453921"/>
              <a:gd name="connsiteY2969" fmla="*/ 921106 h 5405766"/>
              <a:gd name="connsiteX2970" fmla="*/ 889195 w 5453921"/>
              <a:gd name="connsiteY2970" fmla="*/ 901334 h 5405766"/>
              <a:gd name="connsiteX2971" fmla="*/ 884250 w 5453921"/>
              <a:gd name="connsiteY2971" fmla="*/ 893482 h 5405766"/>
              <a:gd name="connsiteX2972" fmla="*/ 881926 w 5453921"/>
              <a:gd name="connsiteY2972" fmla="*/ 892901 h 5405766"/>
              <a:gd name="connsiteX2973" fmla="*/ 860411 w 5453921"/>
              <a:gd name="connsiteY2973" fmla="*/ 880980 h 5405766"/>
              <a:gd name="connsiteX2974" fmla="*/ 888322 w 5453921"/>
              <a:gd name="connsiteY2974" fmla="*/ 880689 h 5405766"/>
              <a:gd name="connsiteX2975" fmla="*/ 888614 w 5453921"/>
              <a:gd name="connsiteY2975" fmla="*/ 870511 h 5405766"/>
              <a:gd name="connsiteX2976" fmla="*/ 873494 w 5453921"/>
              <a:gd name="connsiteY2976" fmla="*/ 854228 h 5405766"/>
              <a:gd name="connsiteX2977" fmla="*/ 894430 w 5453921"/>
              <a:gd name="connsiteY2977" fmla="*/ 857136 h 5405766"/>
              <a:gd name="connsiteX2978" fmla="*/ 896175 w 5453921"/>
              <a:gd name="connsiteY2978" fmla="*/ 835037 h 5405766"/>
              <a:gd name="connsiteX2979" fmla="*/ 894139 w 5453921"/>
              <a:gd name="connsiteY2979" fmla="*/ 830966 h 5405766"/>
              <a:gd name="connsiteX2980" fmla="*/ 885414 w 5453921"/>
              <a:gd name="connsiteY2980" fmla="*/ 835910 h 5405766"/>
              <a:gd name="connsiteX2981" fmla="*/ 858957 w 5453921"/>
              <a:gd name="connsiteY2981" fmla="*/ 789678 h 5405766"/>
              <a:gd name="connsiteX2982" fmla="*/ 848777 w 5453921"/>
              <a:gd name="connsiteY2982" fmla="*/ 785607 h 5405766"/>
              <a:gd name="connsiteX2983" fmla="*/ 847323 w 5453921"/>
              <a:gd name="connsiteY2983" fmla="*/ 785897 h 5405766"/>
              <a:gd name="connsiteX2984" fmla="*/ 845869 w 5453921"/>
              <a:gd name="connsiteY2984" fmla="*/ 785316 h 5405766"/>
              <a:gd name="connsiteX2985" fmla="*/ 845578 w 5453921"/>
              <a:gd name="connsiteY2985" fmla="*/ 785316 h 5405766"/>
              <a:gd name="connsiteX2986" fmla="*/ 847614 w 5453921"/>
              <a:gd name="connsiteY2986" fmla="*/ 803634 h 5405766"/>
              <a:gd name="connsiteX2987" fmla="*/ 839184 w 5453921"/>
              <a:gd name="connsiteY2987" fmla="*/ 785897 h 5405766"/>
              <a:gd name="connsiteX2988" fmla="*/ 843835 w 5453921"/>
              <a:gd name="connsiteY2988" fmla="*/ 765543 h 5405766"/>
              <a:gd name="connsiteX2989" fmla="*/ 841801 w 5453921"/>
              <a:gd name="connsiteY2989" fmla="*/ 755657 h 5405766"/>
              <a:gd name="connsiteX2990" fmla="*/ 859829 w 5453921"/>
              <a:gd name="connsiteY2990" fmla="*/ 764380 h 5405766"/>
              <a:gd name="connsiteX2991" fmla="*/ 869131 w 5453921"/>
              <a:gd name="connsiteY2991" fmla="*/ 775138 h 5405766"/>
              <a:gd name="connsiteX2992" fmla="*/ 879600 w 5453921"/>
              <a:gd name="connsiteY2992" fmla="*/ 785316 h 5405766"/>
              <a:gd name="connsiteX2993" fmla="*/ 894430 w 5453921"/>
              <a:gd name="connsiteY2993" fmla="*/ 810613 h 5405766"/>
              <a:gd name="connsiteX2994" fmla="*/ 899953 w 5453921"/>
              <a:gd name="connsiteY2994" fmla="*/ 816138 h 5405766"/>
              <a:gd name="connsiteX2995" fmla="*/ 908968 w 5453921"/>
              <a:gd name="connsiteY2995" fmla="*/ 830966 h 5405766"/>
              <a:gd name="connsiteX2996" fmla="*/ 919724 w 5453921"/>
              <a:gd name="connsiteY2996" fmla="*/ 831548 h 5405766"/>
              <a:gd name="connsiteX2997" fmla="*/ 939788 w 5453921"/>
              <a:gd name="connsiteY2997" fmla="*/ 836201 h 5405766"/>
              <a:gd name="connsiteX2998" fmla="*/ 975262 w 5453921"/>
              <a:gd name="connsiteY2998" fmla="*/ 839981 h 5405766"/>
              <a:gd name="connsiteX2999" fmla="*/ 988345 w 5453921"/>
              <a:gd name="connsiteY2999" fmla="*/ 843179 h 5405766"/>
              <a:gd name="connsiteX3000" fmla="*/ 970899 w 5453921"/>
              <a:gd name="connsiteY3000" fmla="*/ 866441 h 5405766"/>
              <a:gd name="connsiteX3001" fmla="*/ 979624 w 5453921"/>
              <a:gd name="connsiteY3001" fmla="*/ 881270 h 5405766"/>
              <a:gd name="connsiteX3002" fmla="*/ 985150 w 5453921"/>
              <a:gd name="connsiteY3002" fmla="*/ 885341 h 5405766"/>
              <a:gd name="connsiteX3003" fmla="*/ 1035741 w 5453921"/>
              <a:gd name="connsiteY3003" fmla="*/ 916163 h 5405766"/>
              <a:gd name="connsiteX3004" fmla="*/ 1035158 w 5453921"/>
              <a:gd name="connsiteY3004" fmla="*/ 916454 h 5405766"/>
              <a:gd name="connsiteX3005" fmla="*/ 1035449 w 5453921"/>
              <a:gd name="connsiteY3005" fmla="*/ 916454 h 5405766"/>
              <a:gd name="connsiteX3006" fmla="*/ 1035741 w 5453921"/>
              <a:gd name="connsiteY3006" fmla="*/ 916163 h 5405766"/>
              <a:gd name="connsiteX3007" fmla="*/ 1049986 w 5453921"/>
              <a:gd name="connsiteY3007" fmla="*/ 916744 h 5405766"/>
              <a:gd name="connsiteX3008" fmla="*/ 1055221 w 5453921"/>
              <a:gd name="connsiteY3008" fmla="*/ 912092 h 5405766"/>
              <a:gd name="connsiteX3009" fmla="*/ 1055803 w 5453921"/>
              <a:gd name="connsiteY3009" fmla="*/ 894646 h 5405766"/>
              <a:gd name="connsiteX3010" fmla="*/ 1064529 w 5453921"/>
              <a:gd name="connsiteY3010" fmla="*/ 876618 h 5405766"/>
              <a:gd name="connsiteX3011" fmla="*/ 1040975 w 5453921"/>
              <a:gd name="connsiteY3011" fmla="*/ 865860 h 5405766"/>
              <a:gd name="connsiteX3012" fmla="*/ 1026437 w 5453921"/>
              <a:gd name="connsiteY3012" fmla="*/ 850448 h 5405766"/>
              <a:gd name="connsiteX3013" fmla="*/ 1020039 w 5453921"/>
              <a:gd name="connsiteY3013" fmla="*/ 830676 h 5405766"/>
              <a:gd name="connsiteX3014" fmla="*/ 1039229 w 5453921"/>
              <a:gd name="connsiteY3014" fmla="*/ 830676 h 5405766"/>
              <a:gd name="connsiteX3015" fmla="*/ 1064820 w 5453921"/>
              <a:gd name="connsiteY3015" fmla="*/ 835328 h 5405766"/>
              <a:gd name="connsiteX3016" fmla="*/ 1060748 w 5453921"/>
              <a:gd name="connsiteY3016" fmla="*/ 822534 h 5405766"/>
              <a:gd name="connsiteX3017" fmla="*/ 1070049 w 5453921"/>
              <a:gd name="connsiteY3017" fmla="*/ 809741 h 5405766"/>
              <a:gd name="connsiteX3018" fmla="*/ 1076157 w 5453921"/>
              <a:gd name="connsiteY3018" fmla="*/ 804797 h 5405766"/>
              <a:gd name="connsiteX3019" fmla="*/ 1090695 w 5453921"/>
              <a:gd name="connsiteY3019" fmla="*/ 811195 h 5405766"/>
              <a:gd name="connsiteX3020" fmla="*/ 1085754 w 5453921"/>
              <a:gd name="connsiteY3020" fmla="*/ 792294 h 5405766"/>
              <a:gd name="connsiteX3021" fmla="*/ 1080229 w 5453921"/>
              <a:gd name="connsiteY3021" fmla="*/ 780663 h 5405766"/>
              <a:gd name="connsiteX3022" fmla="*/ 1054931 w 5453921"/>
              <a:gd name="connsiteY3022" fmla="*/ 765834 h 5405766"/>
              <a:gd name="connsiteX3023" fmla="*/ 1045628 w 5453921"/>
              <a:gd name="connsiteY3023" fmla="*/ 765543 h 5405766"/>
              <a:gd name="connsiteX3024" fmla="*/ 1045337 w 5453921"/>
              <a:gd name="connsiteY3024" fmla="*/ 770486 h 5405766"/>
              <a:gd name="connsiteX3025" fmla="*/ 1045628 w 5453921"/>
              <a:gd name="connsiteY3025" fmla="*/ 782117 h 5405766"/>
              <a:gd name="connsiteX3026" fmla="*/ 1030507 w 5453921"/>
              <a:gd name="connsiteY3026" fmla="*/ 776012 h 5405766"/>
              <a:gd name="connsiteX3027" fmla="*/ 1025855 w 5453921"/>
              <a:gd name="connsiteY3027" fmla="*/ 789678 h 5405766"/>
              <a:gd name="connsiteX3028" fmla="*/ 1010153 w 5453921"/>
              <a:gd name="connsiteY3028" fmla="*/ 775429 h 5405766"/>
              <a:gd name="connsiteX3029" fmla="*/ 1008118 w 5453921"/>
              <a:gd name="connsiteY3029" fmla="*/ 750714 h 5405766"/>
              <a:gd name="connsiteX3030" fmla="*/ 1011026 w 5453921"/>
              <a:gd name="connsiteY3030" fmla="*/ 746062 h 5405766"/>
              <a:gd name="connsiteX3031" fmla="*/ 1029053 w 5453921"/>
              <a:gd name="connsiteY3031" fmla="*/ 725417 h 5405766"/>
              <a:gd name="connsiteX3032" fmla="*/ 1021493 w 5453921"/>
              <a:gd name="connsiteY3032" fmla="*/ 712332 h 5405766"/>
              <a:gd name="connsiteX3033" fmla="*/ 1040101 w 5453921"/>
              <a:gd name="connsiteY3033" fmla="*/ 715531 h 5405766"/>
              <a:gd name="connsiteX3034" fmla="*/ 1041265 w 5453921"/>
              <a:gd name="connsiteY3034" fmla="*/ 707970 h 5405766"/>
              <a:gd name="connsiteX3035" fmla="*/ 1027600 w 5453921"/>
              <a:gd name="connsiteY3035" fmla="*/ 700119 h 5405766"/>
              <a:gd name="connsiteX3036" fmla="*/ 1019167 w 5453921"/>
              <a:gd name="connsiteY3036" fmla="*/ 685290 h 5405766"/>
              <a:gd name="connsiteX3037" fmla="*/ 1034577 w 5453921"/>
              <a:gd name="connsiteY3037" fmla="*/ 676278 h 5405766"/>
              <a:gd name="connsiteX3038" fmla="*/ 1024402 w 5453921"/>
              <a:gd name="connsiteY3038" fmla="*/ 659121 h 5405766"/>
              <a:gd name="connsiteX3039" fmla="*/ 1008991 w 5453921"/>
              <a:gd name="connsiteY3039" fmla="*/ 669298 h 5405766"/>
              <a:gd name="connsiteX3040" fmla="*/ 1004629 w 5453921"/>
              <a:gd name="connsiteY3040" fmla="*/ 650398 h 5405766"/>
              <a:gd name="connsiteX3041" fmla="*/ 1004922 w 5453921"/>
              <a:gd name="connsiteY3041" fmla="*/ 639349 h 5405766"/>
              <a:gd name="connsiteX3042" fmla="*/ 1005791 w 5453921"/>
              <a:gd name="connsiteY3042" fmla="*/ 619286 h 5405766"/>
              <a:gd name="connsiteX3043" fmla="*/ 1000560 w 5453921"/>
              <a:gd name="connsiteY3043" fmla="*/ 611144 h 5405766"/>
              <a:gd name="connsiteX3044" fmla="*/ 998233 w 5453921"/>
              <a:gd name="connsiteY3044" fmla="*/ 598935 h 5405766"/>
              <a:gd name="connsiteX3045" fmla="*/ 1009281 w 5453921"/>
              <a:gd name="connsiteY3045" fmla="*/ 607947 h 5405766"/>
              <a:gd name="connsiteX3046" fmla="*/ 1015679 w 5453921"/>
              <a:gd name="connsiteY3046" fmla="*/ 614051 h 5405766"/>
              <a:gd name="connsiteX3047" fmla="*/ 1024111 w 5453921"/>
              <a:gd name="connsiteY3047" fmla="*/ 612600 h 5405766"/>
              <a:gd name="connsiteX3048" fmla="*/ 1022365 w 5453921"/>
              <a:gd name="connsiteY3048" fmla="*/ 598062 h 5405766"/>
              <a:gd name="connsiteX3049" fmla="*/ 1027891 w 5453921"/>
              <a:gd name="connsiteY3049" fmla="*/ 589629 h 5405766"/>
              <a:gd name="connsiteX3050" fmla="*/ 1032252 w 5453921"/>
              <a:gd name="connsiteY3050" fmla="*/ 596025 h 5405766"/>
              <a:gd name="connsiteX3051" fmla="*/ 1065400 w 5453921"/>
              <a:gd name="connsiteY3051" fmla="*/ 603875 h 5405766"/>
              <a:gd name="connsiteX3052" fmla="*/ 1070340 w 5453921"/>
              <a:gd name="connsiteY3052" fmla="*/ 588756 h 5405766"/>
              <a:gd name="connsiteX3053" fmla="*/ 1081101 w 5453921"/>
              <a:gd name="connsiteY3053" fmla="*/ 578871 h 5405766"/>
              <a:gd name="connsiteX3054" fmla="*/ 1060457 w 5453921"/>
              <a:gd name="connsiteY3054" fmla="*/ 554443 h 5405766"/>
              <a:gd name="connsiteX3055" fmla="*/ 1058130 w 5453921"/>
              <a:gd name="connsiteY3055" fmla="*/ 553571 h 5405766"/>
              <a:gd name="connsiteX3056" fmla="*/ 1055803 w 5453921"/>
              <a:gd name="connsiteY3056" fmla="*/ 553862 h 5405766"/>
              <a:gd name="connsiteX3057" fmla="*/ 1043883 w 5453921"/>
              <a:gd name="connsiteY3057" fmla="*/ 563748 h 5405766"/>
              <a:gd name="connsiteX3058" fmla="*/ 1040101 w 5453921"/>
              <a:gd name="connsiteY3058" fmla="*/ 553862 h 5405766"/>
              <a:gd name="connsiteX3059" fmla="*/ 1030216 w 5453921"/>
              <a:gd name="connsiteY3059" fmla="*/ 544267 h 5405766"/>
              <a:gd name="connsiteX3060" fmla="*/ 1015388 w 5453921"/>
              <a:gd name="connsiteY3060" fmla="*/ 558515 h 5405766"/>
              <a:gd name="connsiteX3061" fmla="*/ 1030216 w 5453921"/>
              <a:gd name="connsiteY3061" fmla="*/ 577998 h 5405766"/>
              <a:gd name="connsiteX3062" fmla="*/ 1010444 w 5453921"/>
              <a:gd name="connsiteY3062" fmla="*/ 558806 h 5405766"/>
              <a:gd name="connsiteX3063" fmla="*/ 1029635 w 5453921"/>
              <a:gd name="connsiteY3063" fmla="*/ 538161 h 5405766"/>
              <a:gd name="connsiteX3064" fmla="*/ 1029635 w 5453921"/>
              <a:gd name="connsiteY3064" fmla="*/ 537869 h 5405766"/>
              <a:gd name="connsiteX3065" fmla="*/ 1030798 w 5453921"/>
              <a:gd name="connsiteY3065" fmla="*/ 533509 h 5405766"/>
              <a:gd name="connsiteX3066" fmla="*/ 1021202 w 5453921"/>
              <a:gd name="connsiteY3066" fmla="*/ 503271 h 5405766"/>
              <a:gd name="connsiteX3067" fmla="*/ 1016260 w 5453921"/>
              <a:gd name="connsiteY3067" fmla="*/ 488443 h 5405766"/>
              <a:gd name="connsiteX3068" fmla="*/ 1016551 w 5453921"/>
              <a:gd name="connsiteY3068" fmla="*/ 477394 h 5405766"/>
              <a:gd name="connsiteX3069" fmla="*/ 1006373 w 5453921"/>
              <a:gd name="connsiteY3069" fmla="*/ 471579 h 5405766"/>
              <a:gd name="connsiteX3070" fmla="*/ 1008991 w 5453921"/>
              <a:gd name="connsiteY3070" fmla="*/ 420108 h 5405766"/>
              <a:gd name="connsiteX3071" fmla="*/ 1025855 w 5453921"/>
              <a:gd name="connsiteY3071" fmla="*/ 359920 h 5405766"/>
              <a:gd name="connsiteX3072" fmla="*/ 1026146 w 5453921"/>
              <a:gd name="connsiteY3072" fmla="*/ 346836 h 5405766"/>
              <a:gd name="connsiteX3073" fmla="*/ 1040101 w 5453921"/>
              <a:gd name="connsiteY3073" fmla="*/ 323865 h 5405766"/>
              <a:gd name="connsiteX3074" fmla="*/ 1045628 w 5453921"/>
              <a:gd name="connsiteY3074" fmla="*/ 325900 h 5405766"/>
              <a:gd name="connsiteX3075" fmla="*/ 1060457 w 5453921"/>
              <a:gd name="connsiteY3075" fmla="*/ 336367 h 5405766"/>
              <a:gd name="connsiteX3076" fmla="*/ 1065400 w 5453921"/>
              <a:gd name="connsiteY3076" fmla="*/ 341892 h 5405766"/>
              <a:gd name="connsiteX3077" fmla="*/ 1090985 w 5453921"/>
              <a:gd name="connsiteY3077" fmla="*/ 347126 h 5405766"/>
              <a:gd name="connsiteX3078" fmla="*/ 1103782 w 5453921"/>
              <a:gd name="connsiteY3078" fmla="*/ 326482 h 5405766"/>
              <a:gd name="connsiteX3079" fmla="*/ 1132857 w 5453921"/>
              <a:gd name="connsiteY3079" fmla="*/ 309618 h 5405766"/>
              <a:gd name="connsiteX3080" fmla="*/ 1134893 w 5453921"/>
              <a:gd name="connsiteY3080" fmla="*/ 309327 h 5405766"/>
              <a:gd name="connsiteX3081" fmla="*/ 1136347 w 5453921"/>
              <a:gd name="connsiteY3081" fmla="*/ 311362 h 5405766"/>
              <a:gd name="connsiteX3082" fmla="*/ 1165131 w 5453921"/>
              <a:gd name="connsiteY3082" fmla="*/ 327645 h 5405766"/>
              <a:gd name="connsiteX3083" fmla="*/ 1177636 w 5453921"/>
              <a:gd name="connsiteY3083" fmla="*/ 337821 h 5405766"/>
              <a:gd name="connsiteX3084" fmla="*/ 1191010 w 5453921"/>
              <a:gd name="connsiteY3084" fmla="*/ 347126 h 5405766"/>
              <a:gd name="connsiteX3085" fmla="*/ 1197407 w 5453921"/>
              <a:gd name="connsiteY3085" fmla="*/ 354977 h 5405766"/>
              <a:gd name="connsiteX3086" fmla="*/ 1210782 w 5453921"/>
              <a:gd name="connsiteY3086" fmla="*/ 366898 h 5405766"/>
              <a:gd name="connsiteX3087" fmla="*/ 1212527 w 5453921"/>
              <a:gd name="connsiteY3087" fmla="*/ 380855 h 5405766"/>
              <a:gd name="connsiteX3088" fmla="*/ 1227936 w 5453921"/>
              <a:gd name="connsiteY3088" fmla="*/ 386671 h 5405766"/>
              <a:gd name="connsiteX3089" fmla="*/ 1233171 w 5453921"/>
              <a:gd name="connsiteY3089" fmla="*/ 402080 h 5405766"/>
              <a:gd name="connsiteX3090" fmla="*/ 1242184 w 5453921"/>
              <a:gd name="connsiteY3090" fmla="*/ 398010 h 5405766"/>
              <a:gd name="connsiteX3091" fmla="*/ 1257304 w 5453921"/>
              <a:gd name="connsiteY3091" fmla="*/ 402372 h 5405766"/>
              <a:gd name="connsiteX3092" fmla="*/ 1262829 w 5453921"/>
              <a:gd name="connsiteY3092" fmla="*/ 397138 h 5405766"/>
              <a:gd name="connsiteX3093" fmla="*/ 1263120 w 5453921"/>
              <a:gd name="connsiteY3093" fmla="*/ 377656 h 5405766"/>
              <a:gd name="connsiteX3094" fmla="*/ 1262829 w 5453921"/>
              <a:gd name="connsiteY3094" fmla="*/ 372132 h 5405766"/>
              <a:gd name="connsiteX3095" fmla="*/ 1258467 w 5453921"/>
              <a:gd name="connsiteY3095" fmla="*/ 361083 h 5405766"/>
              <a:gd name="connsiteX3096" fmla="*/ 1264865 w 5453921"/>
              <a:gd name="connsiteY3096" fmla="*/ 352941 h 5405766"/>
              <a:gd name="connsiteX3097" fmla="*/ 1267481 w 5453921"/>
              <a:gd name="connsiteY3097" fmla="*/ 361374 h 5405766"/>
              <a:gd name="connsiteX3098" fmla="*/ 1281729 w 5453921"/>
              <a:gd name="connsiteY3098" fmla="*/ 366026 h 5405766"/>
              <a:gd name="connsiteX3099" fmla="*/ 1291323 w 5453921"/>
              <a:gd name="connsiteY3099" fmla="*/ 306419 h 5405766"/>
              <a:gd name="connsiteX3100" fmla="*/ 1317202 w 5453921"/>
              <a:gd name="connsiteY3100" fmla="*/ 275307 h 5405766"/>
              <a:gd name="connsiteX3101" fmla="*/ 1316911 w 5453921"/>
              <a:gd name="connsiteY3101" fmla="*/ 268038 h 5405766"/>
              <a:gd name="connsiteX3102" fmla="*/ 1316621 w 5453921"/>
              <a:gd name="connsiteY3102" fmla="*/ 264258 h 5405766"/>
              <a:gd name="connsiteX3103" fmla="*/ 1319528 w 5453921"/>
              <a:gd name="connsiteY3103" fmla="*/ 218026 h 5405766"/>
              <a:gd name="connsiteX3104" fmla="*/ 1328833 w 5453921"/>
              <a:gd name="connsiteY3104" fmla="*/ 256117 h 5405766"/>
              <a:gd name="connsiteX3105" fmla="*/ 1342789 w 5453921"/>
              <a:gd name="connsiteY3105" fmla="*/ 256408 h 5405766"/>
              <a:gd name="connsiteX3106" fmla="*/ 1343662 w 5453921"/>
              <a:gd name="connsiteY3106" fmla="*/ 257571 h 5405766"/>
              <a:gd name="connsiteX3107" fmla="*/ 1344824 w 5453921"/>
              <a:gd name="connsiteY3107" fmla="*/ 258152 h 5405766"/>
              <a:gd name="connsiteX3108" fmla="*/ 1342789 w 5453921"/>
              <a:gd name="connsiteY3108" fmla="*/ 256408 h 5405766"/>
              <a:gd name="connsiteX3109" fmla="*/ 1342207 w 5453921"/>
              <a:gd name="connsiteY3109" fmla="*/ 251755 h 5405766"/>
              <a:gd name="connsiteX3110" fmla="*/ 1346569 w 5453921"/>
              <a:gd name="connsiteY3110" fmla="*/ 210175 h 5405766"/>
              <a:gd name="connsiteX3111" fmla="*/ 1348896 w 5453921"/>
              <a:gd name="connsiteY3111" fmla="*/ 201162 h 5405766"/>
              <a:gd name="connsiteX3112" fmla="*/ 1359653 w 5453921"/>
              <a:gd name="connsiteY3112" fmla="*/ 215700 h 5405766"/>
              <a:gd name="connsiteX3113" fmla="*/ 1368086 w 5453921"/>
              <a:gd name="connsiteY3113" fmla="*/ 216863 h 5405766"/>
              <a:gd name="connsiteX3114" fmla="*/ 1377971 w 5453921"/>
              <a:gd name="connsiteY3114" fmla="*/ 206105 h 5405766"/>
              <a:gd name="connsiteX3115" fmla="*/ 1377680 w 5453921"/>
              <a:gd name="connsiteY3115" fmla="*/ 195055 h 5405766"/>
              <a:gd name="connsiteX3116" fmla="*/ 1368668 w 5453921"/>
              <a:gd name="connsiteY3116" fmla="*/ 186042 h 5405766"/>
              <a:gd name="connsiteX3117" fmla="*/ 1376808 w 5453921"/>
              <a:gd name="connsiteY3117" fmla="*/ 164816 h 5405766"/>
              <a:gd name="connsiteX3118" fmla="*/ 1378553 w 5453921"/>
              <a:gd name="connsiteY3118" fmla="*/ 160455 h 5405766"/>
              <a:gd name="connsiteX3119" fmla="*/ 1384078 w 5453921"/>
              <a:gd name="connsiteY3119" fmla="*/ 147079 h 5405766"/>
              <a:gd name="connsiteX3120" fmla="*/ 1392801 w 5453921"/>
              <a:gd name="connsiteY3120" fmla="*/ 160455 h 5405766"/>
              <a:gd name="connsiteX3121" fmla="*/ 1398616 w 5453921"/>
              <a:gd name="connsiteY3121" fmla="*/ 180517 h 5405766"/>
              <a:gd name="connsiteX3122" fmla="*/ 1413445 w 5453921"/>
              <a:gd name="connsiteY3122" fmla="*/ 185751 h 5405766"/>
              <a:gd name="connsiteX3123" fmla="*/ 1438741 w 5453921"/>
              <a:gd name="connsiteY3123" fmla="*/ 186623 h 5405766"/>
              <a:gd name="connsiteX3124" fmla="*/ 1458804 w 5453921"/>
              <a:gd name="connsiteY3124" fmla="*/ 195346 h 5405766"/>
              <a:gd name="connsiteX3125" fmla="*/ 1471888 w 5453921"/>
              <a:gd name="connsiteY3125" fmla="*/ 201453 h 5405766"/>
              <a:gd name="connsiteX3126" fmla="*/ 1484100 w 5453921"/>
              <a:gd name="connsiteY3126" fmla="*/ 202034 h 5405766"/>
              <a:gd name="connsiteX3127" fmla="*/ 1474505 w 5453921"/>
              <a:gd name="connsiteY3127" fmla="*/ 211629 h 5405766"/>
              <a:gd name="connsiteX3128" fmla="*/ 1473923 w 5453921"/>
              <a:gd name="connsiteY3128" fmla="*/ 220352 h 5405766"/>
              <a:gd name="connsiteX3129" fmla="*/ 1484391 w 5453921"/>
              <a:gd name="connsiteY3129" fmla="*/ 230820 h 5405766"/>
              <a:gd name="connsiteX3130" fmla="*/ 1514049 w 5453921"/>
              <a:gd name="connsiteY3130" fmla="*/ 252918 h 5405766"/>
              <a:gd name="connsiteX3131" fmla="*/ 1545452 w 5453921"/>
              <a:gd name="connsiteY3131" fmla="*/ 256408 h 5405766"/>
              <a:gd name="connsiteX3132" fmla="*/ 1549523 w 5453921"/>
              <a:gd name="connsiteY3132" fmla="*/ 261932 h 5405766"/>
              <a:gd name="connsiteX3133" fmla="*/ 1568422 w 5453921"/>
              <a:gd name="connsiteY3133" fmla="*/ 271527 h 5405766"/>
              <a:gd name="connsiteX3134" fmla="*/ 1574819 w 5453921"/>
              <a:gd name="connsiteY3134" fmla="*/ 277052 h 5405766"/>
              <a:gd name="connsiteX3135" fmla="*/ 1614073 w 5453921"/>
              <a:gd name="connsiteY3135" fmla="*/ 306710 h 5405766"/>
              <a:gd name="connsiteX3136" fmla="*/ 1655651 w 5453921"/>
              <a:gd name="connsiteY3136" fmla="*/ 331716 h 5405766"/>
              <a:gd name="connsiteX3137" fmla="*/ 1659433 w 5453921"/>
              <a:gd name="connsiteY3137" fmla="*/ 343928 h 5405766"/>
              <a:gd name="connsiteX3138" fmla="*/ 1650127 w 5453921"/>
              <a:gd name="connsiteY3138" fmla="*/ 341602 h 5405766"/>
              <a:gd name="connsiteX3139" fmla="*/ 1636461 w 5453921"/>
              <a:gd name="connsiteY3139" fmla="*/ 337241 h 5405766"/>
              <a:gd name="connsiteX3140" fmla="*/ 1624540 w 5453921"/>
              <a:gd name="connsiteY3140" fmla="*/ 347126 h 5405766"/>
              <a:gd name="connsiteX3141" fmla="*/ 1619598 w 5453921"/>
              <a:gd name="connsiteY3141" fmla="*/ 356431 h 5405766"/>
              <a:gd name="connsiteX3142" fmla="*/ 1609421 w 5453921"/>
              <a:gd name="connsiteY3142" fmla="*/ 348580 h 5405766"/>
              <a:gd name="connsiteX3143" fmla="*/ 1604478 w 5453921"/>
              <a:gd name="connsiteY3143" fmla="*/ 347126 h 5405766"/>
              <a:gd name="connsiteX3144" fmla="*/ 1599535 w 5453921"/>
              <a:gd name="connsiteY3144" fmla="*/ 352360 h 5405766"/>
              <a:gd name="connsiteX3145" fmla="*/ 1584415 w 5453921"/>
              <a:gd name="connsiteY3145" fmla="*/ 367189 h 5405766"/>
              <a:gd name="connsiteX3146" fmla="*/ 1589649 w 5453921"/>
              <a:gd name="connsiteY3146" fmla="*/ 382600 h 5405766"/>
              <a:gd name="connsiteX3147" fmla="*/ 1615527 w 5453921"/>
              <a:gd name="connsiteY3147" fmla="*/ 385798 h 5405766"/>
              <a:gd name="connsiteX3148" fmla="*/ 1641696 w 5453921"/>
              <a:gd name="connsiteY3148" fmla="*/ 382309 h 5405766"/>
              <a:gd name="connsiteX3149" fmla="*/ 1644021 w 5453921"/>
              <a:gd name="connsiteY3149" fmla="*/ 392195 h 5405766"/>
              <a:gd name="connsiteX3150" fmla="*/ 1645184 w 5453921"/>
              <a:gd name="connsiteY3150" fmla="*/ 397138 h 5405766"/>
              <a:gd name="connsiteX3151" fmla="*/ 1716423 w 5453921"/>
              <a:gd name="connsiteY3151" fmla="*/ 398010 h 5405766"/>
              <a:gd name="connsiteX3152" fmla="*/ 1682112 w 5453921"/>
              <a:gd name="connsiteY3152" fmla="*/ 407605 h 5405766"/>
              <a:gd name="connsiteX3153" fmla="*/ 1648381 w 5453921"/>
              <a:gd name="connsiteY3153" fmla="*/ 414003 h 5405766"/>
              <a:gd name="connsiteX3154" fmla="*/ 1635589 w 5453921"/>
              <a:gd name="connsiteY3154" fmla="*/ 407896 h 5405766"/>
              <a:gd name="connsiteX3155" fmla="*/ 1619598 w 5453921"/>
              <a:gd name="connsiteY3155" fmla="*/ 401791 h 5405766"/>
              <a:gd name="connsiteX3156" fmla="*/ 1584997 w 5453921"/>
              <a:gd name="connsiteY3156" fmla="*/ 421272 h 5405766"/>
              <a:gd name="connsiteX3157" fmla="*/ 1586450 w 5453921"/>
              <a:gd name="connsiteY3157" fmla="*/ 423307 h 5405766"/>
              <a:gd name="connsiteX3158" fmla="*/ 1620179 w 5453921"/>
              <a:gd name="connsiteY3158" fmla="*/ 447736 h 5405766"/>
              <a:gd name="connsiteX3159" fmla="*/ 1639079 w 5453921"/>
              <a:gd name="connsiteY3159" fmla="*/ 449772 h 5405766"/>
              <a:gd name="connsiteX3160" fmla="*/ 1645475 w 5453921"/>
              <a:gd name="connsiteY3160" fmla="*/ 448900 h 5405766"/>
              <a:gd name="connsiteX3161" fmla="*/ 1679204 w 5453921"/>
              <a:gd name="connsiteY3161" fmla="*/ 465474 h 5405766"/>
              <a:gd name="connsiteX3162" fmla="*/ 1660596 w 5453921"/>
              <a:gd name="connsiteY3162" fmla="*/ 468090 h 5405766"/>
              <a:gd name="connsiteX3163" fmla="*/ 1664374 w 5453921"/>
              <a:gd name="connsiteY3163" fmla="*/ 482337 h 5405766"/>
              <a:gd name="connsiteX3164" fmla="*/ 1695195 w 5453921"/>
              <a:gd name="connsiteY3164" fmla="*/ 483209 h 5405766"/>
              <a:gd name="connsiteX3165" fmla="*/ 1705374 w 5453921"/>
              <a:gd name="connsiteY3165" fmla="*/ 488152 h 5405766"/>
              <a:gd name="connsiteX3166" fmla="*/ 1720495 w 5453921"/>
              <a:gd name="connsiteY3166" fmla="*/ 488152 h 5405766"/>
              <a:gd name="connsiteX3167" fmla="*/ 1725436 w 5453921"/>
              <a:gd name="connsiteY3167" fmla="*/ 473323 h 5405766"/>
              <a:gd name="connsiteX3168" fmla="*/ 1719913 w 5453921"/>
              <a:gd name="connsiteY3168" fmla="*/ 462857 h 5405766"/>
              <a:gd name="connsiteX3169" fmla="*/ 1743464 w 5453921"/>
              <a:gd name="connsiteY3169" fmla="*/ 477103 h 5405766"/>
              <a:gd name="connsiteX3170" fmla="*/ 1755096 w 5453921"/>
              <a:gd name="connsiteY3170" fmla="*/ 432611 h 5405766"/>
              <a:gd name="connsiteX3171" fmla="*/ 1753932 w 5453921"/>
              <a:gd name="connsiteY3171" fmla="*/ 428541 h 5405766"/>
              <a:gd name="connsiteX3172" fmla="*/ 1772250 w 5453921"/>
              <a:gd name="connsiteY3172" fmla="*/ 393358 h 5405766"/>
              <a:gd name="connsiteX3173" fmla="*/ 1776320 w 5453921"/>
              <a:gd name="connsiteY3173" fmla="*/ 390451 h 5405766"/>
              <a:gd name="connsiteX3174" fmla="*/ 1776320 w 5453921"/>
              <a:gd name="connsiteY3174" fmla="*/ 457040 h 5405766"/>
              <a:gd name="connsiteX3175" fmla="*/ 1786207 w 5453921"/>
              <a:gd name="connsiteY3175" fmla="*/ 458785 h 5405766"/>
              <a:gd name="connsiteX3176" fmla="*/ 1800745 w 5453921"/>
              <a:gd name="connsiteY3176" fmla="*/ 421853 h 5405766"/>
              <a:gd name="connsiteX3177" fmla="*/ 1801036 w 5453921"/>
              <a:gd name="connsiteY3177" fmla="*/ 422725 h 5405766"/>
              <a:gd name="connsiteX3178" fmla="*/ 1801616 w 5453921"/>
              <a:gd name="connsiteY3178" fmla="*/ 422435 h 5405766"/>
              <a:gd name="connsiteX3179" fmla="*/ 1800745 w 5453921"/>
              <a:gd name="connsiteY3179" fmla="*/ 421853 h 5405766"/>
              <a:gd name="connsiteX3180" fmla="*/ 1812666 w 5453921"/>
              <a:gd name="connsiteY3180" fmla="*/ 329971 h 5405766"/>
              <a:gd name="connsiteX3181" fmla="*/ 1825459 w 5453921"/>
              <a:gd name="connsiteY3181" fmla="*/ 326482 h 5405766"/>
              <a:gd name="connsiteX3182" fmla="*/ 1826332 w 5453921"/>
              <a:gd name="connsiteY3182" fmla="*/ 327354 h 5405766"/>
              <a:gd name="connsiteX3183" fmla="*/ 1826332 w 5453921"/>
              <a:gd name="connsiteY3183" fmla="*/ 327063 h 5405766"/>
              <a:gd name="connsiteX3184" fmla="*/ 1825459 w 5453921"/>
              <a:gd name="connsiteY3184" fmla="*/ 326482 h 5405766"/>
              <a:gd name="connsiteX3185" fmla="*/ 1833601 w 5453921"/>
              <a:gd name="connsiteY3185" fmla="*/ 303802 h 5405766"/>
              <a:gd name="connsiteX3186" fmla="*/ 1836218 w 5453921"/>
              <a:gd name="connsiteY3186" fmla="*/ 332007 h 5405766"/>
              <a:gd name="connsiteX3187" fmla="*/ 1845813 w 5453921"/>
              <a:gd name="connsiteY3187" fmla="*/ 331716 h 5405766"/>
              <a:gd name="connsiteX3188" fmla="*/ 1863260 w 5453921"/>
              <a:gd name="connsiteY3188" fmla="*/ 282867 h 5405766"/>
              <a:gd name="connsiteX3189" fmla="*/ 1886230 w 5453921"/>
              <a:gd name="connsiteY3189" fmla="*/ 321830 h 5405766"/>
              <a:gd name="connsiteX3190" fmla="*/ 1887102 w 5453921"/>
              <a:gd name="connsiteY3190" fmla="*/ 325028 h 5405766"/>
              <a:gd name="connsiteX3191" fmla="*/ 1899897 w 5453921"/>
              <a:gd name="connsiteY3191" fmla="*/ 324156 h 5405766"/>
              <a:gd name="connsiteX3192" fmla="*/ 1897860 w 5453921"/>
              <a:gd name="connsiteY3192" fmla="*/ 336659 h 5405766"/>
              <a:gd name="connsiteX3193" fmla="*/ 1897569 w 5453921"/>
              <a:gd name="connsiteY3193" fmla="*/ 336659 h 5405766"/>
              <a:gd name="connsiteX3194" fmla="*/ 1918506 w 5453921"/>
              <a:gd name="connsiteY3194" fmla="*/ 386671 h 5405766"/>
              <a:gd name="connsiteX3195" fmla="*/ 1936532 w 5453921"/>
              <a:gd name="connsiteY3195" fmla="*/ 382309 h 5405766"/>
              <a:gd name="connsiteX3196" fmla="*/ 1941766 w 5453921"/>
              <a:gd name="connsiteY3196" fmla="*/ 374168 h 5405766"/>
              <a:gd name="connsiteX3197" fmla="*/ 1945546 w 5453921"/>
              <a:gd name="connsiteY3197" fmla="*/ 360793 h 5405766"/>
              <a:gd name="connsiteX3198" fmla="*/ 1957468 w 5453921"/>
              <a:gd name="connsiteY3198" fmla="*/ 372423 h 5405766"/>
              <a:gd name="connsiteX3199" fmla="*/ 1986254 w 5453921"/>
              <a:gd name="connsiteY3199" fmla="*/ 368643 h 5405766"/>
              <a:gd name="connsiteX3200" fmla="*/ 1976949 w 5453921"/>
              <a:gd name="connsiteY3200" fmla="*/ 377366 h 5405766"/>
              <a:gd name="connsiteX3201" fmla="*/ 1977821 w 5453921"/>
              <a:gd name="connsiteY3201" fmla="*/ 380855 h 5405766"/>
              <a:gd name="connsiteX3202" fmla="*/ 2022890 w 5453921"/>
              <a:gd name="connsiteY3202" fmla="*/ 397429 h 5405766"/>
              <a:gd name="connsiteX3203" fmla="*/ 2031322 w 5453921"/>
              <a:gd name="connsiteY3203" fmla="*/ 410804 h 5405766"/>
              <a:gd name="connsiteX3204" fmla="*/ 2017656 w 5453921"/>
              <a:gd name="connsiteY3204" fmla="*/ 402663 h 5405766"/>
              <a:gd name="connsiteX3205" fmla="*/ 2002536 w 5453921"/>
              <a:gd name="connsiteY3205" fmla="*/ 402663 h 5405766"/>
              <a:gd name="connsiteX3206" fmla="*/ 2002827 w 5453921"/>
              <a:gd name="connsiteY3206" fmla="*/ 402080 h 5405766"/>
              <a:gd name="connsiteX3207" fmla="*/ 2002536 w 5453921"/>
              <a:gd name="connsiteY3207" fmla="*/ 402080 h 5405766"/>
              <a:gd name="connsiteX3208" fmla="*/ 2002536 w 5453921"/>
              <a:gd name="connsiteY3208" fmla="*/ 402663 h 5405766"/>
              <a:gd name="connsiteX3209" fmla="*/ 2001954 w 5453921"/>
              <a:gd name="connsiteY3209" fmla="*/ 407896 h 5405766"/>
              <a:gd name="connsiteX3210" fmla="*/ 1992651 w 5453921"/>
              <a:gd name="connsiteY3210" fmla="*/ 423016 h 5405766"/>
              <a:gd name="connsiteX3211" fmla="*/ 1972588 w 5453921"/>
              <a:gd name="connsiteY3211" fmla="*/ 428541 h 5405766"/>
              <a:gd name="connsiteX3212" fmla="*/ 1972588 w 5453921"/>
              <a:gd name="connsiteY3212" fmla="*/ 437555 h 5405766"/>
              <a:gd name="connsiteX3213" fmla="*/ 1991779 w 5453921"/>
              <a:gd name="connsiteY3213" fmla="*/ 455878 h 5405766"/>
              <a:gd name="connsiteX3214" fmla="*/ 1971424 w 5453921"/>
              <a:gd name="connsiteY3214" fmla="*/ 449482 h 5405766"/>
              <a:gd name="connsiteX3215" fmla="*/ 1955724 w 5453921"/>
              <a:gd name="connsiteY3215" fmla="*/ 457913 h 5405766"/>
              <a:gd name="connsiteX3216" fmla="*/ 1962701 w 5453921"/>
              <a:gd name="connsiteY3216" fmla="*/ 477394 h 5405766"/>
              <a:gd name="connsiteX3217" fmla="*/ 1991488 w 5453921"/>
              <a:gd name="connsiteY3217" fmla="*/ 493676 h 5405766"/>
              <a:gd name="connsiteX3218" fmla="*/ 2003117 w 5453921"/>
              <a:gd name="connsiteY3218" fmla="*/ 512284 h 5405766"/>
              <a:gd name="connsiteX3219" fmla="*/ 2030740 w 5453921"/>
              <a:gd name="connsiteY3219" fmla="*/ 519262 h 5405766"/>
              <a:gd name="connsiteX3220" fmla="*/ 2028706 w 5453921"/>
              <a:gd name="connsiteY3220" fmla="*/ 528857 h 5405766"/>
              <a:gd name="connsiteX3221" fmla="*/ 2029578 w 5453921"/>
              <a:gd name="connsiteY3221" fmla="*/ 530310 h 5405766"/>
              <a:gd name="connsiteX3222" fmla="*/ 2028415 w 5453921"/>
              <a:gd name="connsiteY3222" fmla="*/ 531183 h 5405766"/>
              <a:gd name="connsiteX3223" fmla="*/ 2044406 w 5453921"/>
              <a:gd name="connsiteY3223" fmla="*/ 553281 h 5405766"/>
              <a:gd name="connsiteX3224" fmla="*/ 2058654 w 5453921"/>
              <a:gd name="connsiteY3224" fmla="*/ 568692 h 5405766"/>
              <a:gd name="connsiteX3225" fmla="*/ 2096453 w 5453921"/>
              <a:gd name="connsiteY3225" fmla="*/ 559387 h 5405766"/>
              <a:gd name="connsiteX3226" fmla="*/ 2104013 w 5453921"/>
              <a:gd name="connsiteY3226" fmla="*/ 564331 h 5405766"/>
              <a:gd name="connsiteX3227" fmla="*/ 2099070 w 5453921"/>
              <a:gd name="connsiteY3227" fmla="*/ 570437 h 5405766"/>
              <a:gd name="connsiteX3228" fmla="*/ 2084823 w 5453921"/>
              <a:gd name="connsiteY3228" fmla="*/ 577998 h 5405766"/>
              <a:gd name="connsiteX3229" fmla="*/ 2084532 w 5453921"/>
              <a:gd name="connsiteY3229" fmla="*/ 577998 h 5405766"/>
              <a:gd name="connsiteX3230" fmla="*/ 2117389 w 5453921"/>
              <a:gd name="connsiteY3230" fmla="*/ 591664 h 5405766"/>
              <a:gd name="connsiteX3231" fmla="*/ 2103432 w 5453921"/>
              <a:gd name="connsiteY3231" fmla="*/ 599516 h 5405766"/>
              <a:gd name="connsiteX3232" fmla="*/ 2123495 w 5453921"/>
              <a:gd name="connsiteY3232" fmla="*/ 624520 h 5405766"/>
              <a:gd name="connsiteX3233" fmla="*/ 2149952 w 5453921"/>
              <a:gd name="connsiteY3233" fmla="*/ 628881 h 5405766"/>
              <a:gd name="connsiteX3234" fmla="*/ 2168851 w 5453921"/>
              <a:gd name="connsiteY3234" fmla="*/ 614051 h 5405766"/>
              <a:gd name="connsiteX3235" fmla="*/ 2170305 w 5453921"/>
              <a:gd name="connsiteY3235" fmla="*/ 603294 h 5405766"/>
              <a:gd name="connsiteX3236" fmla="*/ 2193858 w 5453921"/>
              <a:gd name="connsiteY3236" fmla="*/ 603875 h 5405766"/>
              <a:gd name="connsiteX3237" fmla="*/ 2194729 w 5453921"/>
              <a:gd name="connsiteY3237" fmla="*/ 589338 h 5405766"/>
              <a:gd name="connsiteX3238" fmla="*/ 2183099 w 5453921"/>
              <a:gd name="connsiteY3238" fmla="*/ 564039 h 5405766"/>
              <a:gd name="connsiteX3239" fmla="*/ 2169433 w 5453921"/>
              <a:gd name="connsiteY3239" fmla="*/ 548628 h 5405766"/>
              <a:gd name="connsiteX3240" fmla="*/ 2214211 w 5453921"/>
              <a:gd name="connsiteY3240" fmla="*/ 554443 h 5405766"/>
              <a:gd name="connsiteX3241" fmla="*/ 2260733 w 5453921"/>
              <a:gd name="connsiteY3241" fmla="*/ 578289 h 5405766"/>
              <a:gd name="connsiteX3242" fmla="*/ 2268584 w 5453921"/>
              <a:gd name="connsiteY3242" fmla="*/ 577998 h 5405766"/>
              <a:gd name="connsiteX3243" fmla="*/ 2279633 w 5453921"/>
              <a:gd name="connsiteY3243" fmla="*/ 563748 h 5405766"/>
              <a:gd name="connsiteX3244" fmla="*/ 2268875 w 5453921"/>
              <a:gd name="connsiteY3244" fmla="*/ 540778 h 5405766"/>
              <a:gd name="connsiteX3245" fmla="*/ 2267712 w 5453921"/>
              <a:gd name="connsiteY3245" fmla="*/ 524205 h 5405766"/>
              <a:gd name="connsiteX3246" fmla="*/ 2239508 w 5453921"/>
              <a:gd name="connsiteY3246" fmla="*/ 522460 h 5405766"/>
              <a:gd name="connsiteX3247" fmla="*/ 2234274 w 5453921"/>
              <a:gd name="connsiteY3247" fmla="*/ 522751 h 5405766"/>
              <a:gd name="connsiteX3248" fmla="*/ 2222934 w 5453921"/>
              <a:gd name="connsiteY3248" fmla="*/ 498038 h 5405766"/>
              <a:gd name="connsiteX3249" fmla="*/ 2236600 w 5453921"/>
              <a:gd name="connsiteY3249" fmla="*/ 477976 h 5405766"/>
              <a:gd name="connsiteX3250" fmla="*/ 2249394 w 5453921"/>
              <a:gd name="connsiteY3250" fmla="*/ 468090 h 5405766"/>
              <a:gd name="connsiteX3251" fmla="*/ 2250847 w 5453921"/>
              <a:gd name="connsiteY3251" fmla="*/ 456169 h 5405766"/>
              <a:gd name="connsiteX3252" fmla="*/ 2259279 w 5453921"/>
              <a:gd name="connsiteY3252" fmla="*/ 468380 h 5405766"/>
              <a:gd name="connsiteX3253" fmla="*/ 2264513 w 5453921"/>
              <a:gd name="connsiteY3253" fmla="*/ 466927 h 5405766"/>
              <a:gd name="connsiteX3254" fmla="*/ 2264513 w 5453921"/>
              <a:gd name="connsiteY3254" fmla="*/ 457913 h 5405766"/>
              <a:gd name="connsiteX3255" fmla="*/ 2265386 w 5453921"/>
              <a:gd name="connsiteY3255" fmla="*/ 436101 h 5405766"/>
              <a:gd name="connsiteX3256" fmla="*/ 2279343 w 5453921"/>
              <a:gd name="connsiteY3256" fmla="*/ 429413 h 5405766"/>
              <a:gd name="connsiteX3257" fmla="*/ 2286902 w 5453921"/>
              <a:gd name="connsiteY3257" fmla="*/ 432902 h 5405766"/>
              <a:gd name="connsiteX3258" fmla="*/ 2281378 w 5453921"/>
              <a:gd name="connsiteY3258" fmla="*/ 443376 h 5405766"/>
              <a:gd name="connsiteX3259" fmla="*/ 2280215 w 5453921"/>
              <a:gd name="connsiteY3259" fmla="*/ 458495 h 5405766"/>
              <a:gd name="connsiteX3260" fmla="*/ 2290101 w 5453921"/>
              <a:gd name="connsiteY3260" fmla="*/ 463147 h 5405766"/>
              <a:gd name="connsiteX3261" fmla="*/ 2304930 w 5453921"/>
              <a:gd name="connsiteY3261" fmla="*/ 437845 h 5405766"/>
              <a:gd name="connsiteX3262" fmla="*/ 2309873 w 5453921"/>
              <a:gd name="connsiteY3262" fmla="*/ 412549 h 5405766"/>
              <a:gd name="connsiteX3263" fmla="*/ 2334588 w 5453921"/>
              <a:gd name="connsiteY3263" fmla="*/ 382309 h 5405766"/>
              <a:gd name="connsiteX3264" fmla="*/ 2322958 w 5453921"/>
              <a:gd name="connsiteY3264" fmla="*/ 345672 h 5405766"/>
              <a:gd name="connsiteX3265" fmla="*/ 2353778 w 5453921"/>
              <a:gd name="connsiteY3265" fmla="*/ 354395 h 5405766"/>
              <a:gd name="connsiteX3266" fmla="*/ 2368898 w 5453921"/>
              <a:gd name="connsiteY3266" fmla="*/ 356431 h 5405766"/>
              <a:gd name="connsiteX3267" fmla="*/ 2361630 w 5453921"/>
              <a:gd name="connsiteY3267" fmla="*/ 338694 h 5405766"/>
              <a:gd name="connsiteX3268" fmla="*/ 2415421 w 5453921"/>
              <a:gd name="connsiteY3268" fmla="*/ 338112 h 5405766"/>
              <a:gd name="connsiteX3269" fmla="*/ 2430540 w 5453921"/>
              <a:gd name="connsiteY3269" fmla="*/ 342765 h 5405766"/>
              <a:gd name="connsiteX3270" fmla="*/ 2461653 w 5453921"/>
              <a:gd name="connsiteY3270" fmla="*/ 357012 h 5405766"/>
              <a:gd name="connsiteX3271" fmla="*/ 2511664 w 5453921"/>
              <a:gd name="connsiteY3271" fmla="*/ 377656 h 5405766"/>
              <a:gd name="connsiteX3272" fmla="*/ 2573597 w 5453921"/>
              <a:gd name="connsiteY3272" fmla="*/ 401791 h 5405766"/>
              <a:gd name="connsiteX3273" fmla="*/ 2577087 w 5453921"/>
              <a:gd name="connsiteY3273" fmla="*/ 403245 h 5405766"/>
              <a:gd name="connsiteX3274" fmla="*/ 2602383 w 5453921"/>
              <a:gd name="connsiteY3274" fmla="*/ 407605 h 5405766"/>
              <a:gd name="connsiteX3275" fmla="*/ 2622445 w 5453921"/>
              <a:gd name="connsiteY3275" fmla="*/ 417201 h 5405766"/>
              <a:gd name="connsiteX3276" fmla="*/ 2637856 w 5453921"/>
              <a:gd name="connsiteY3276" fmla="*/ 422144 h 5405766"/>
              <a:gd name="connsiteX3277" fmla="*/ 2657629 w 5453921"/>
              <a:gd name="connsiteY3277" fmla="*/ 432902 h 5405766"/>
              <a:gd name="connsiteX3278" fmla="*/ 2672748 w 5453921"/>
              <a:gd name="connsiteY3278" fmla="*/ 417491 h 5405766"/>
              <a:gd name="connsiteX3279" fmla="*/ 2697755 w 5453921"/>
              <a:gd name="connsiteY3279" fmla="*/ 429122 h 5405766"/>
              <a:gd name="connsiteX3280" fmla="*/ 2711129 w 5453921"/>
              <a:gd name="connsiteY3280" fmla="*/ 429413 h 5405766"/>
              <a:gd name="connsiteX3281" fmla="*/ 2704151 w 5453921"/>
              <a:gd name="connsiteY3281" fmla="*/ 438427 h 5405766"/>
              <a:gd name="connsiteX3282" fmla="*/ 2704442 w 5453921"/>
              <a:gd name="connsiteY3282" fmla="*/ 440172 h 5405766"/>
              <a:gd name="connsiteX3283" fmla="*/ 2703279 w 5453921"/>
              <a:gd name="connsiteY3283" fmla="*/ 441050 h 5405766"/>
              <a:gd name="connsiteX3284" fmla="*/ 2725958 w 5453921"/>
              <a:gd name="connsiteY3284" fmla="*/ 453843 h 5405766"/>
              <a:gd name="connsiteX3285" fmla="*/ 2757943 w 5453921"/>
              <a:gd name="connsiteY3285" fmla="*/ 477394 h 5405766"/>
              <a:gd name="connsiteX3286" fmla="*/ 2761723 w 5453921"/>
              <a:gd name="connsiteY3286" fmla="*/ 468380 h 5405766"/>
              <a:gd name="connsiteX3287" fmla="*/ 2757943 w 5453921"/>
              <a:gd name="connsiteY3287" fmla="*/ 459367 h 5405766"/>
              <a:gd name="connsiteX3288" fmla="*/ 2756198 w 5453921"/>
              <a:gd name="connsiteY3288" fmla="*/ 445411 h 5405766"/>
              <a:gd name="connsiteX3289" fmla="*/ 2772772 w 5453921"/>
              <a:gd name="connsiteY3289" fmla="*/ 452099 h 5405766"/>
              <a:gd name="connsiteX3290" fmla="*/ 2778296 w 5453921"/>
              <a:gd name="connsiteY3290" fmla="*/ 462857 h 5405766"/>
              <a:gd name="connsiteX3291" fmla="*/ 2762014 w 5453921"/>
              <a:gd name="connsiteY3291" fmla="*/ 478266 h 5405766"/>
              <a:gd name="connsiteX3292" fmla="*/ 2763467 w 5453921"/>
              <a:gd name="connsiteY3292" fmla="*/ 487861 h 5405766"/>
              <a:gd name="connsiteX3293" fmla="*/ 2801267 w 5453921"/>
              <a:gd name="connsiteY3293" fmla="*/ 495711 h 5405766"/>
              <a:gd name="connsiteX3294" fmla="*/ 2828307 w 5453921"/>
              <a:gd name="connsiteY3294" fmla="*/ 513447 h 5405766"/>
              <a:gd name="connsiteX3295" fmla="*/ 2828307 w 5453921"/>
              <a:gd name="connsiteY3295" fmla="*/ 513156 h 5405766"/>
              <a:gd name="connsiteX3296" fmla="*/ 2831215 w 5453921"/>
              <a:gd name="connsiteY3296" fmla="*/ 512574 h 5405766"/>
              <a:gd name="connsiteX3297" fmla="*/ 2832960 w 5453921"/>
              <a:gd name="connsiteY3297" fmla="*/ 488733 h 5405766"/>
              <a:gd name="connsiteX3298" fmla="*/ 2823656 w 5453921"/>
              <a:gd name="connsiteY3298" fmla="*/ 482337 h 5405766"/>
              <a:gd name="connsiteX3299" fmla="*/ 2832960 w 5453921"/>
              <a:gd name="connsiteY3299" fmla="*/ 477684 h 5405766"/>
              <a:gd name="connsiteX3300" fmla="*/ 2838194 w 5453921"/>
              <a:gd name="connsiteY3300" fmla="*/ 468090 h 5405766"/>
              <a:gd name="connsiteX3301" fmla="*/ 2824528 w 5453921"/>
              <a:gd name="connsiteY3301" fmla="*/ 439881 h 5405766"/>
              <a:gd name="connsiteX3302" fmla="*/ 2853895 w 5453921"/>
              <a:gd name="connsiteY3302" fmla="*/ 473033 h 5405766"/>
              <a:gd name="connsiteX3303" fmla="*/ 2860874 w 5453921"/>
              <a:gd name="connsiteY3303" fmla="*/ 477976 h 5405766"/>
              <a:gd name="connsiteX3304" fmla="*/ 2874249 w 5453921"/>
              <a:gd name="connsiteY3304" fmla="*/ 473905 h 5405766"/>
              <a:gd name="connsiteX3305" fmla="*/ 2894893 w 5453921"/>
              <a:gd name="connsiteY3305" fmla="*/ 488152 h 5405766"/>
              <a:gd name="connsiteX3306" fmla="*/ 2909431 w 5453921"/>
              <a:gd name="connsiteY3306" fmla="*/ 493676 h 5405766"/>
              <a:gd name="connsiteX3307" fmla="*/ 2922807 w 5453921"/>
              <a:gd name="connsiteY3307" fmla="*/ 500945 h 5405766"/>
              <a:gd name="connsiteX3308" fmla="*/ 2914375 w 5453921"/>
              <a:gd name="connsiteY3308" fmla="*/ 504433 h 5405766"/>
              <a:gd name="connsiteX3309" fmla="*/ 2908850 w 5453921"/>
              <a:gd name="connsiteY3309" fmla="*/ 513447 h 5405766"/>
              <a:gd name="connsiteX3310" fmla="*/ 2925133 w 5453921"/>
              <a:gd name="connsiteY3310" fmla="*/ 523042 h 5405766"/>
              <a:gd name="connsiteX3311" fmla="*/ 2939381 w 5453921"/>
              <a:gd name="connsiteY3311" fmla="*/ 543976 h 5405766"/>
              <a:gd name="connsiteX3312" fmla="*/ 2949266 w 5453921"/>
              <a:gd name="connsiteY3312" fmla="*/ 541650 h 5405766"/>
              <a:gd name="connsiteX3313" fmla="*/ 2962351 w 5453921"/>
              <a:gd name="connsiteY3313" fmla="*/ 553571 h 5405766"/>
              <a:gd name="connsiteX3314" fmla="*/ 2964386 w 5453921"/>
              <a:gd name="connsiteY3314" fmla="*/ 549209 h 5405766"/>
              <a:gd name="connsiteX3315" fmla="*/ 2964968 w 5453921"/>
              <a:gd name="connsiteY3315" fmla="*/ 532927 h 5405766"/>
              <a:gd name="connsiteX3316" fmla="*/ 2963805 w 5453921"/>
              <a:gd name="connsiteY3316" fmla="*/ 506179 h 5405766"/>
              <a:gd name="connsiteX3317" fmla="*/ 2979215 w 5453921"/>
              <a:gd name="connsiteY3317" fmla="*/ 503562 h 5405766"/>
              <a:gd name="connsiteX3318" fmla="*/ 2984158 w 5453921"/>
              <a:gd name="connsiteY3318" fmla="*/ 503562 h 5405766"/>
              <a:gd name="connsiteX3319" fmla="*/ 2983867 w 5453921"/>
              <a:gd name="connsiteY3319" fmla="*/ 487861 h 5405766"/>
              <a:gd name="connsiteX3320" fmla="*/ 2984158 w 5453921"/>
              <a:gd name="connsiteY3320" fmla="*/ 478266 h 5405766"/>
              <a:gd name="connsiteX3321" fmla="*/ 2965840 w 5453921"/>
              <a:gd name="connsiteY3321" fmla="*/ 462857 h 5405766"/>
              <a:gd name="connsiteX3322" fmla="*/ 2969329 w 5453921"/>
              <a:gd name="connsiteY3322" fmla="*/ 433484 h 5405766"/>
              <a:gd name="connsiteX3323" fmla="*/ 2980088 w 5453921"/>
              <a:gd name="connsiteY3323" fmla="*/ 382309 h 5405766"/>
              <a:gd name="connsiteX3324" fmla="*/ 2984158 w 5453921"/>
              <a:gd name="connsiteY3324" fmla="*/ 372714 h 5405766"/>
              <a:gd name="connsiteX3325" fmla="*/ 2979797 w 5453921"/>
              <a:gd name="connsiteY3325" fmla="*/ 362537 h 5405766"/>
              <a:gd name="connsiteX3326" fmla="*/ 2969329 w 5453921"/>
              <a:gd name="connsiteY3326" fmla="*/ 352360 h 5405766"/>
              <a:gd name="connsiteX3327" fmla="*/ 2960315 w 5453921"/>
              <a:gd name="connsiteY3327" fmla="*/ 345963 h 5405766"/>
              <a:gd name="connsiteX3328" fmla="*/ 2969619 w 5453921"/>
              <a:gd name="connsiteY3328" fmla="*/ 343056 h 5405766"/>
              <a:gd name="connsiteX3329" fmla="*/ 2979215 w 5453921"/>
              <a:gd name="connsiteY3329" fmla="*/ 341311 h 5405766"/>
              <a:gd name="connsiteX3330" fmla="*/ 2983867 w 5453921"/>
              <a:gd name="connsiteY3330" fmla="*/ 336659 h 5405766"/>
              <a:gd name="connsiteX3331" fmla="*/ 2974854 w 5453921"/>
              <a:gd name="connsiteY3331" fmla="*/ 328517 h 5405766"/>
              <a:gd name="connsiteX3332" fmla="*/ 2994335 w 5453921"/>
              <a:gd name="connsiteY3332" fmla="*/ 321248 h 5405766"/>
              <a:gd name="connsiteX3333" fmla="*/ 3019632 w 5453921"/>
              <a:gd name="connsiteY3333" fmla="*/ 290718 h 5405766"/>
              <a:gd name="connsiteX3334" fmla="*/ 3031844 w 5453921"/>
              <a:gd name="connsiteY3334" fmla="*/ 276761 h 5405766"/>
              <a:gd name="connsiteX3335" fmla="*/ 3039403 w 5453921"/>
              <a:gd name="connsiteY3335" fmla="*/ 261641 h 5405766"/>
              <a:gd name="connsiteX3336" fmla="*/ 3049871 w 5453921"/>
              <a:gd name="connsiteY3336" fmla="*/ 244486 h 5405766"/>
              <a:gd name="connsiteX3337" fmla="*/ 3055105 w 5453921"/>
              <a:gd name="connsiteY3337" fmla="*/ 220643 h 5405766"/>
              <a:gd name="connsiteX3338" fmla="*/ 3069353 w 5453921"/>
              <a:gd name="connsiteY3338" fmla="*/ 230529 h 5405766"/>
              <a:gd name="connsiteX3339" fmla="*/ 3070807 w 5453921"/>
              <a:gd name="connsiteY3339" fmla="*/ 231111 h 5405766"/>
              <a:gd name="connsiteX3340" fmla="*/ 3070516 w 5453921"/>
              <a:gd name="connsiteY3340" fmla="*/ 230529 h 5405766"/>
              <a:gd name="connsiteX3341" fmla="*/ 3086217 w 5453921"/>
              <a:gd name="connsiteY3341" fmla="*/ 229948 h 5405766"/>
              <a:gd name="connsiteX3342" fmla="*/ 3090869 w 5453921"/>
              <a:gd name="connsiteY3342" fmla="*/ 231693 h 5405766"/>
              <a:gd name="connsiteX3343" fmla="*/ 3110641 w 5453921"/>
              <a:gd name="connsiteY3343" fmla="*/ 231693 h 5405766"/>
              <a:gd name="connsiteX3344" fmla="*/ 3126633 w 5453921"/>
              <a:gd name="connsiteY3344" fmla="*/ 244777 h 5405766"/>
              <a:gd name="connsiteX3345" fmla="*/ 3124889 w 5453921"/>
              <a:gd name="connsiteY3345" fmla="*/ 247684 h 5405766"/>
              <a:gd name="connsiteX3346" fmla="*/ 3125761 w 5453921"/>
              <a:gd name="connsiteY3346" fmla="*/ 247975 h 5405766"/>
              <a:gd name="connsiteX3347" fmla="*/ 3126633 w 5453921"/>
              <a:gd name="connsiteY3347" fmla="*/ 244777 h 5405766"/>
              <a:gd name="connsiteX3348" fmla="*/ 3144661 w 5453921"/>
              <a:gd name="connsiteY3348" fmla="*/ 259896 h 5405766"/>
              <a:gd name="connsiteX3349" fmla="*/ 3135938 w 5453921"/>
              <a:gd name="connsiteY3349" fmla="*/ 261350 h 5405766"/>
              <a:gd name="connsiteX3350" fmla="*/ 3136229 w 5453921"/>
              <a:gd name="connsiteY3350" fmla="*/ 261641 h 5405766"/>
              <a:gd name="connsiteX3351" fmla="*/ 3135647 w 5453921"/>
              <a:gd name="connsiteY3351" fmla="*/ 261932 h 5405766"/>
              <a:gd name="connsiteX3352" fmla="*/ 3150767 w 5453921"/>
              <a:gd name="connsiteY3352" fmla="*/ 270946 h 5405766"/>
              <a:gd name="connsiteX3353" fmla="*/ 3162107 w 5453921"/>
              <a:gd name="connsiteY3353" fmla="*/ 267166 h 5405766"/>
              <a:gd name="connsiteX3354" fmla="*/ 3160653 w 5453921"/>
              <a:gd name="connsiteY3354" fmla="*/ 275888 h 5405766"/>
              <a:gd name="connsiteX3355" fmla="*/ 3166759 w 5453921"/>
              <a:gd name="connsiteY3355" fmla="*/ 281995 h 5405766"/>
              <a:gd name="connsiteX3356" fmla="*/ 3183623 w 5453921"/>
              <a:gd name="connsiteY3356" fmla="*/ 281704 h 5405766"/>
              <a:gd name="connsiteX3357" fmla="*/ 3182460 w 5453921"/>
              <a:gd name="connsiteY3357" fmla="*/ 279669 h 5405766"/>
              <a:gd name="connsiteX3358" fmla="*/ 3174029 w 5453921"/>
              <a:gd name="connsiteY3358" fmla="*/ 259896 h 5405766"/>
              <a:gd name="connsiteX3359" fmla="*/ 3177808 w 5453921"/>
              <a:gd name="connsiteY3359" fmla="*/ 257280 h 5405766"/>
              <a:gd name="connsiteX3360" fmla="*/ 3195254 w 5453921"/>
              <a:gd name="connsiteY3360" fmla="*/ 276761 h 5405766"/>
              <a:gd name="connsiteX3361" fmla="*/ 3205721 w 5453921"/>
              <a:gd name="connsiteY3361" fmla="*/ 281995 h 5405766"/>
              <a:gd name="connsiteX3362" fmla="*/ 3216480 w 5453921"/>
              <a:gd name="connsiteY3362" fmla="*/ 291590 h 5405766"/>
              <a:gd name="connsiteX3363" fmla="*/ 3251081 w 5453921"/>
              <a:gd name="connsiteY3363" fmla="*/ 307001 h 5405766"/>
              <a:gd name="connsiteX3364" fmla="*/ 3287136 w 5453921"/>
              <a:gd name="connsiteY3364" fmla="*/ 326191 h 5405766"/>
              <a:gd name="connsiteX3365" fmla="*/ 3324063 w 5453921"/>
              <a:gd name="connsiteY3365" fmla="*/ 369515 h 5405766"/>
              <a:gd name="connsiteX3366" fmla="*/ 3341800 w 5453921"/>
              <a:gd name="connsiteY3366" fmla="*/ 392195 h 5405766"/>
              <a:gd name="connsiteX3367" fmla="*/ 3347615 w 5453921"/>
              <a:gd name="connsiteY3367" fmla="*/ 398010 h 5405766"/>
              <a:gd name="connsiteX3368" fmla="*/ 3355757 w 5453921"/>
              <a:gd name="connsiteY3368" fmla="*/ 412840 h 5405766"/>
              <a:gd name="connsiteX3369" fmla="*/ 3377855 w 5453921"/>
              <a:gd name="connsiteY3369" fmla="*/ 431157 h 5405766"/>
              <a:gd name="connsiteX3370" fmla="*/ 3386869 w 5453921"/>
              <a:gd name="connsiteY3370" fmla="*/ 421272 h 5405766"/>
              <a:gd name="connsiteX3371" fmla="*/ 3387159 w 5453921"/>
              <a:gd name="connsiteY3371" fmla="*/ 421272 h 5405766"/>
              <a:gd name="connsiteX3372" fmla="*/ 3387741 w 5453921"/>
              <a:gd name="connsiteY3372" fmla="*/ 407896 h 5405766"/>
              <a:gd name="connsiteX3373" fmla="*/ 3361572 w 5453921"/>
              <a:gd name="connsiteY3373" fmla="*/ 389288 h 5405766"/>
              <a:gd name="connsiteX3374" fmla="*/ 3342382 w 5453921"/>
              <a:gd name="connsiteY3374" fmla="*/ 375622 h 5405766"/>
              <a:gd name="connsiteX3375" fmla="*/ 3367097 w 5453921"/>
              <a:gd name="connsiteY3375" fmla="*/ 382890 h 5405766"/>
              <a:gd name="connsiteX3376" fmla="*/ 3367387 w 5453921"/>
              <a:gd name="connsiteY3376" fmla="*/ 382890 h 5405766"/>
              <a:gd name="connsiteX3377" fmla="*/ 3371167 w 5453921"/>
              <a:gd name="connsiteY3377" fmla="*/ 384635 h 5405766"/>
              <a:gd name="connsiteX3378" fmla="*/ 3383671 w 5453921"/>
              <a:gd name="connsiteY3378" fmla="*/ 386671 h 5405766"/>
              <a:gd name="connsiteX3379" fmla="*/ 3388613 w 5453921"/>
              <a:gd name="connsiteY3379" fmla="*/ 392486 h 5405766"/>
              <a:gd name="connsiteX3380" fmla="*/ 3396464 w 5453921"/>
              <a:gd name="connsiteY3380" fmla="*/ 387252 h 5405766"/>
              <a:gd name="connsiteX3381" fmla="*/ 3406059 w 5453921"/>
              <a:gd name="connsiteY3381" fmla="*/ 377366 h 5405766"/>
              <a:gd name="connsiteX3382" fmla="*/ 3407513 w 5453921"/>
              <a:gd name="connsiteY3382" fmla="*/ 358175 h 5405766"/>
              <a:gd name="connsiteX3383" fmla="*/ 3408095 w 5453921"/>
              <a:gd name="connsiteY3383" fmla="*/ 352069 h 5405766"/>
              <a:gd name="connsiteX3384" fmla="*/ 3417399 w 5453921"/>
              <a:gd name="connsiteY3384" fmla="*/ 322702 h 5405766"/>
              <a:gd name="connsiteX3385" fmla="*/ 3417690 w 5453921"/>
              <a:gd name="connsiteY3385" fmla="*/ 316887 h 5405766"/>
              <a:gd name="connsiteX3386" fmla="*/ 3403151 w 5453921"/>
              <a:gd name="connsiteY3386" fmla="*/ 307001 h 5405766"/>
              <a:gd name="connsiteX3387" fmla="*/ 3376983 w 5453921"/>
              <a:gd name="connsiteY3387" fmla="*/ 301767 h 5405766"/>
              <a:gd name="connsiteX3388" fmla="*/ 3372330 w 5453921"/>
              <a:gd name="connsiteY3388" fmla="*/ 300894 h 5405766"/>
              <a:gd name="connsiteX3389" fmla="*/ 3363317 w 5453921"/>
              <a:gd name="connsiteY3389" fmla="*/ 291590 h 5405766"/>
              <a:gd name="connsiteX3390" fmla="*/ 3348778 w 5453921"/>
              <a:gd name="connsiteY3390" fmla="*/ 266875 h 5405766"/>
              <a:gd name="connsiteX3391" fmla="*/ 3337729 w 5453921"/>
              <a:gd name="connsiteY3391" fmla="*/ 256989 h 5405766"/>
              <a:gd name="connsiteX3392" fmla="*/ 3327553 w 5453921"/>
              <a:gd name="connsiteY3392" fmla="*/ 251464 h 5405766"/>
              <a:gd name="connsiteX3393" fmla="*/ 3316503 w 5453921"/>
              <a:gd name="connsiteY3393" fmla="*/ 255826 h 5405766"/>
              <a:gd name="connsiteX3394" fmla="*/ 3297603 w 5453921"/>
              <a:gd name="connsiteY3394" fmla="*/ 258443 h 5405766"/>
              <a:gd name="connsiteX3395" fmla="*/ 3307199 w 5453921"/>
              <a:gd name="connsiteY3395" fmla="*/ 242451 h 5405766"/>
              <a:gd name="connsiteX3396" fmla="*/ 3317376 w 5453921"/>
              <a:gd name="connsiteY3396" fmla="*/ 226168 h 5405766"/>
              <a:gd name="connsiteX3397" fmla="*/ 3333367 w 5453921"/>
              <a:gd name="connsiteY3397" fmla="*/ 226749 h 5405766"/>
              <a:gd name="connsiteX3398" fmla="*/ 3321737 w 5453921"/>
              <a:gd name="connsiteY3398" fmla="*/ 216282 h 5405766"/>
              <a:gd name="connsiteX3399" fmla="*/ 3300221 w 5453921"/>
              <a:gd name="connsiteY3399" fmla="*/ 204941 h 5405766"/>
              <a:gd name="connsiteX3400" fmla="*/ 3332204 w 5453921"/>
              <a:gd name="connsiteY3400" fmla="*/ 206686 h 5405766"/>
              <a:gd name="connsiteX3401" fmla="*/ 3352267 w 5453921"/>
              <a:gd name="connsiteY3401" fmla="*/ 216863 h 5405766"/>
              <a:gd name="connsiteX3402" fmla="*/ 3367387 w 5453921"/>
              <a:gd name="connsiteY3402" fmla="*/ 221806 h 5405766"/>
              <a:gd name="connsiteX3403" fmla="*/ 3382798 w 5453921"/>
              <a:gd name="connsiteY3403" fmla="*/ 225877 h 5405766"/>
              <a:gd name="connsiteX3404" fmla="*/ 3387741 w 5453921"/>
              <a:gd name="connsiteY3404" fmla="*/ 230529 h 5405766"/>
              <a:gd name="connsiteX3405" fmla="*/ 3412747 w 5453921"/>
              <a:gd name="connsiteY3405" fmla="*/ 235763 h 5405766"/>
              <a:gd name="connsiteX3406" fmla="*/ 3422343 w 5453921"/>
              <a:gd name="connsiteY3406" fmla="*/ 225877 h 5405766"/>
              <a:gd name="connsiteX3407" fmla="*/ 3422633 w 5453921"/>
              <a:gd name="connsiteY3407" fmla="*/ 222388 h 5405766"/>
              <a:gd name="connsiteX3408" fmla="*/ 3392393 w 5453921"/>
              <a:gd name="connsiteY3408" fmla="*/ 212502 h 5405766"/>
              <a:gd name="connsiteX3409" fmla="*/ 3384252 w 5453921"/>
              <a:gd name="connsiteY3409" fmla="*/ 199417 h 5405766"/>
              <a:gd name="connsiteX3410" fmla="*/ 3402861 w 5453921"/>
              <a:gd name="connsiteY3410" fmla="*/ 200871 h 5405766"/>
              <a:gd name="connsiteX3411" fmla="*/ 3424668 w 5453921"/>
              <a:gd name="connsiteY3411" fmla="*/ 197091 h 5405766"/>
              <a:gd name="connsiteX3412" fmla="*/ 3423505 w 5453921"/>
              <a:gd name="connsiteY3412" fmla="*/ 181099 h 5405766"/>
              <a:gd name="connsiteX3413" fmla="*/ 3419144 w 5453921"/>
              <a:gd name="connsiteY3413" fmla="*/ 176738 h 5405766"/>
              <a:gd name="connsiteX3414" fmla="*/ 3405187 w 5453921"/>
              <a:gd name="connsiteY3414" fmla="*/ 172376 h 5405766"/>
              <a:gd name="connsiteX3415" fmla="*/ 3412165 w 5453921"/>
              <a:gd name="connsiteY3415" fmla="*/ 156384 h 5405766"/>
              <a:gd name="connsiteX3416" fmla="*/ 3407804 w 5453921"/>
              <a:gd name="connsiteY3416" fmla="*/ 151441 h 5405766"/>
              <a:gd name="connsiteX3417" fmla="*/ 3402570 w 5453921"/>
              <a:gd name="connsiteY3417" fmla="*/ 146498 h 5405766"/>
              <a:gd name="connsiteX3418" fmla="*/ 3371749 w 5453921"/>
              <a:gd name="connsiteY3418" fmla="*/ 125563 h 5405766"/>
              <a:gd name="connsiteX3419" fmla="*/ 3353140 w 5453921"/>
              <a:gd name="connsiteY3419" fmla="*/ 109861 h 5405766"/>
              <a:gd name="connsiteX3420" fmla="*/ 3372621 w 5453921"/>
              <a:gd name="connsiteY3420" fmla="*/ 94741 h 5405766"/>
              <a:gd name="connsiteX3421" fmla="*/ 3378037 w 5453921"/>
              <a:gd name="connsiteY3421" fmla="*/ 86928 h 5405766"/>
              <a:gd name="connsiteX3422" fmla="*/ 3431765 w 5453921"/>
              <a:gd name="connsiteY3422" fmla="*/ 81072 h 5405766"/>
              <a:gd name="connsiteX3423" fmla="*/ 3413684 w 5453921"/>
              <a:gd name="connsiteY3423" fmla="*/ 95521 h 5405766"/>
              <a:gd name="connsiteX3424" fmla="*/ 3413684 w 5453921"/>
              <a:gd name="connsiteY3424" fmla="*/ 95842 h 5405766"/>
              <a:gd name="connsiteX3425" fmla="*/ 3413477 w 5453921"/>
              <a:gd name="connsiteY3425" fmla="*/ 95687 h 5405766"/>
              <a:gd name="connsiteX3426" fmla="*/ 3413251 w 5453921"/>
              <a:gd name="connsiteY3426" fmla="*/ 95868 h 5405766"/>
              <a:gd name="connsiteX3427" fmla="*/ 3413305 w 5453921"/>
              <a:gd name="connsiteY3427" fmla="*/ 95558 h 5405766"/>
              <a:gd name="connsiteX3428" fmla="*/ 3412829 w 5453921"/>
              <a:gd name="connsiteY3428" fmla="*/ 95202 h 5405766"/>
              <a:gd name="connsiteX3429" fmla="*/ 3413405 w 5453921"/>
              <a:gd name="connsiteY3429" fmla="*/ 94985 h 5405766"/>
              <a:gd name="connsiteX3430" fmla="*/ 3415789 w 5453921"/>
              <a:gd name="connsiteY3430" fmla="*/ 81368 h 5405766"/>
              <a:gd name="connsiteX3431" fmla="*/ 3431765 w 5453921"/>
              <a:gd name="connsiteY3431" fmla="*/ 81072 h 5405766"/>
              <a:gd name="connsiteX3432" fmla="*/ 3856207 w 5453921"/>
              <a:gd name="connsiteY3432" fmla="*/ 72680 h 5405766"/>
              <a:gd name="connsiteX3433" fmla="*/ 3860840 w 5453921"/>
              <a:gd name="connsiteY3433" fmla="*/ 81523 h 5405766"/>
              <a:gd name="connsiteX3434" fmla="*/ 3857365 w 5453921"/>
              <a:gd name="connsiteY3434" fmla="*/ 95672 h 5405766"/>
              <a:gd name="connsiteX3435" fmla="*/ 3852443 w 5453921"/>
              <a:gd name="connsiteY3435" fmla="*/ 86534 h 5405766"/>
              <a:gd name="connsiteX3436" fmla="*/ 3856207 w 5453921"/>
              <a:gd name="connsiteY3436" fmla="*/ 72680 h 5405766"/>
              <a:gd name="connsiteX3437" fmla="*/ 3205157 w 5453921"/>
              <a:gd name="connsiteY3437" fmla="*/ 32049 h 5405766"/>
              <a:gd name="connsiteX3438" fmla="*/ 3210806 w 5453921"/>
              <a:gd name="connsiteY3438" fmla="*/ 52281 h 5405766"/>
              <a:gd name="connsiteX3439" fmla="*/ 3205157 w 5453921"/>
              <a:gd name="connsiteY3439" fmla="*/ 32049 h 5405766"/>
              <a:gd name="connsiteX3440" fmla="*/ 3920220 w 5453921"/>
              <a:gd name="connsiteY3440" fmla="*/ 23687 h 5405766"/>
              <a:gd name="connsiteX3441" fmla="*/ 3931864 w 5453921"/>
              <a:gd name="connsiteY3441" fmla="*/ 24221 h 5405766"/>
              <a:gd name="connsiteX3442" fmla="*/ 3920973 w 5453921"/>
              <a:gd name="connsiteY3442" fmla="*/ 48441 h 5405766"/>
              <a:gd name="connsiteX3443" fmla="*/ 3912661 w 5453921"/>
              <a:gd name="connsiteY3443" fmla="*/ 27641 h 5405766"/>
              <a:gd name="connsiteX3444" fmla="*/ 3920220 w 5453921"/>
              <a:gd name="connsiteY3444" fmla="*/ 23687 h 5405766"/>
              <a:gd name="connsiteX3445" fmla="*/ 3188221 w 5453921"/>
              <a:gd name="connsiteY3445" fmla="*/ 5309 h 5405766"/>
              <a:gd name="connsiteX3446" fmla="*/ 3193526 w 5453921"/>
              <a:gd name="connsiteY3446" fmla="*/ 6747 h 5405766"/>
              <a:gd name="connsiteX3447" fmla="*/ 3181111 w 5453921"/>
              <a:gd name="connsiteY3447" fmla="*/ 19126 h 5405766"/>
              <a:gd name="connsiteX3448" fmla="*/ 3152527 w 5453921"/>
              <a:gd name="connsiteY3448" fmla="*/ 19413 h 5405766"/>
              <a:gd name="connsiteX3449" fmla="*/ 3181400 w 5453921"/>
              <a:gd name="connsiteY3449" fmla="*/ 9913 h 5405766"/>
              <a:gd name="connsiteX3450" fmla="*/ 3188221 w 5453921"/>
              <a:gd name="connsiteY3450" fmla="*/ 5309 h 5405766"/>
              <a:gd name="connsiteX3451" fmla="*/ 3300029 w 5453921"/>
              <a:gd name="connsiteY3451" fmla="*/ 0 h 5405766"/>
              <a:gd name="connsiteX3452" fmla="*/ 3307043 w 5453921"/>
              <a:gd name="connsiteY3452" fmla="*/ 25354 h 5405766"/>
              <a:gd name="connsiteX3453" fmla="*/ 3302952 w 5453921"/>
              <a:gd name="connsiteY3453" fmla="*/ 59742 h 5405766"/>
              <a:gd name="connsiteX3454" fmla="*/ 3302660 w 5453921"/>
              <a:gd name="connsiteY3454" fmla="*/ 64696 h 5405766"/>
              <a:gd name="connsiteX3455" fmla="*/ 3312012 w 5453921"/>
              <a:gd name="connsiteY3455" fmla="*/ 70816 h 5405766"/>
              <a:gd name="connsiteX3456" fmla="*/ 3326625 w 5453921"/>
              <a:gd name="connsiteY3456" fmla="*/ 77519 h 5405766"/>
              <a:gd name="connsiteX3457" fmla="*/ 3311719 w 5453921"/>
              <a:gd name="connsiteY3457" fmla="*/ 98210 h 5405766"/>
              <a:gd name="connsiteX3458" fmla="*/ 3300029 w 5453921"/>
              <a:gd name="connsiteY3458" fmla="*/ 90342 h 5405766"/>
              <a:gd name="connsiteX3459" fmla="*/ 3286586 w 5453921"/>
              <a:gd name="connsiteY3459" fmla="*/ 80433 h 5405766"/>
              <a:gd name="connsiteX3460" fmla="*/ 3282201 w 5453921"/>
              <a:gd name="connsiteY3460" fmla="*/ 79268 h 5405766"/>
              <a:gd name="connsiteX3461" fmla="*/ 3252684 w 5453921"/>
              <a:gd name="connsiteY3461" fmla="*/ 55079 h 5405766"/>
              <a:gd name="connsiteX3462" fmla="*/ 3251807 w 5453921"/>
              <a:gd name="connsiteY3462" fmla="*/ 39926 h 5405766"/>
              <a:gd name="connsiteX3463" fmla="*/ 3224335 w 5453921"/>
              <a:gd name="connsiteY3463" fmla="*/ 26520 h 5405766"/>
              <a:gd name="connsiteX3464" fmla="*/ 3245378 w 5453921"/>
              <a:gd name="connsiteY3464" fmla="*/ 23314 h 5405766"/>
              <a:gd name="connsiteX3465" fmla="*/ 3262913 w 5453921"/>
              <a:gd name="connsiteY3465" fmla="*/ 5829 h 5405766"/>
              <a:gd name="connsiteX3466" fmla="*/ 3262036 w 5453921"/>
              <a:gd name="connsiteY3466" fmla="*/ 19525 h 5405766"/>
              <a:gd name="connsiteX3467" fmla="*/ 3273726 w 5453921"/>
              <a:gd name="connsiteY3467" fmla="*/ 25354 h 5405766"/>
              <a:gd name="connsiteX3468" fmla="*/ 3292431 w 5453921"/>
              <a:gd name="connsiteY3468" fmla="*/ 34097 h 5405766"/>
              <a:gd name="connsiteX3469" fmla="*/ 3303829 w 5453921"/>
              <a:gd name="connsiteY3469" fmla="*/ 24771 h 5405766"/>
              <a:gd name="connsiteX3470" fmla="*/ 3300029 w 5453921"/>
              <a:gd name="connsiteY3470" fmla="*/ 0 h 540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Lst>
            <a:rect l="l" t="t" r="r" b="b"/>
            <a:pathLst>
              <a:path w="5453921" h="5405766">
                <a:moveTo>
                  <a:pt x="2258781" y="5388579"/>
                </a:moveTo>
                <a:cubicBezTo>
                  <a:pt x="2274650" y="5386823"/>
                  <a:pt x="2274650" y="5386823"/>
                  <a:pt x="2286697" y="5403201"/>
                </a:cubicBezTo>
                <a:cubicBezTo>
                  <a:pt x="2277588" y="5398522"/>
                  <a:pt x="2268479" y="5393550"/>
                  <a:pt x="2258781" y="5388579"/>
                </a:cubicBezTo>
                <a:close/>
                <a:moveTo>
                  <a:pt x="2599376" y="5388411"/>
                </a:moveTo>
                <a:cubicBezTo>
                  <a:pt x="2602977" y="5388106"/>
                  <a:pt x="2605378" y="5390243"/>
                  <a:pt x="2605978" y="5395739"/>
                </a:cubicBezTo>
                <a:cubicBezTo>
                  <a:pt x="2603577" y="5396960"/>
                  <a:pt x="2601176" y="5399707"/>
                  <a:pt x="2598475" y="5400013"/>
                </a:cubicBezTo>
                <a:cubicBezTo>
                  <a:pt x="2594574" y="5400623"/>
                  <a:pt x="2593073" y="5396960"/>
                  <a:pt x="2592473" y="5393602"/>
                </a:cubicBezTo>
                <a:cubicBezTo>
                  <a:pt x="2592173" y="5388106"/>
                  <a:pt x="2596975" y="5389022"/>
                  <a:pt x="2599376" y="5388411"/>
                </a:cubicBezTo>
                <a:close/>
                <a:moveTo>
                  <a:pt x="2662563" y="5387115"/>
                </a:moveTo>
                <a:cubicBezTo>
                  <a:pt x="2663441" y="5386823"/>
                  <a:pt x="2665488" y="5388864"/>
                  <a:pt x="2665781" y="5390029"/>
                </a:cubicBezTo>
                <a:cubicBezTo>
                  <a:pt x="2667535" y="5400812"/>
                  <a:pt x="2657884" y="5401978"/>
                  <a:pt x="2651157" y="5405766"/>
                </a:cubicBezTo>
                <a:cubicBezTo>
                  <a:pt x="2651449" y="5396733"/>
                  <a:pt x="2654082" y="5390029"/>
                  <a:pt x="2662563" y="5387115"/>
                </a:cubicBezTo>
                <a:close/>
                <a:moveTo>
                  <a:pt x="2587801" y="5367590"/>
                </a:moveTo>
                <a:cubicBezTo>
                  <a:pt x="2589258" y="5375612"/>
                  <a:pt x="2590424" y="5383336"/>
                  <a:pt x="2591881" y="5391655"/>
                </a:cubicBezTo>
                <a:cubicBezTo>
                  <a:pt x="2579350" y="5384525"/>
                  <a:pt x="2580807" y="5376503"/>
                  <a:pt x="2587801" y="5367590"/>
                </a:cubicBezTo>
                <a:close/>
                <a:moveTo>
                  <a:pt x="2349823" y="5365025"/>
                </a:moveTo>
                <a:cubicBezTo>
                  <a:pt x="2349823" y="5365025"/>
                  <a:pt x="2349823" y="5365025"/>
                  <a:pt x="2350250" y="5365025"/>
                </a:cubicBezTo>
                <a:lnTo>
                  <a:pt x="2350464" y="5365025"/>
                </a:lnTo>
                <a:lnTo>
                  <a:pt x="2350464" y="5365346"/>
                </a:lnTo>
                <a:lnTo>
                  <a:pt x="2350678" y="5365666"/>
                </a:lnTo>
                <a:lnTo>
                  <a:pt x="2350464" y="5365506"/>
                </a:lnTo>
                <a:lnTo>
                  <a:pt x="2350464" y="5365666"/>
                </a:lnTo>
                <a:close/>
                <a:moveTo>
                  <a:pt x="2337948" y="5359517"/>
                </a:moveTo>
                <a:cubicBezTo>
                  <a:pt x="2342100" y="5359881"/>
                  <a:pt x="2345889" y="5361703"/>
                  <a:pt x="2349531" y="5364617"/>
                </a:cubicBezTo>
                <a:cubicBezTo>
                  <a:pt x="2341080" y="5376274"/>
                  <a:pt x="2333504" y="5370154"/>
                  <a:pt x="2324177" y="5363160"/>
                </a:cubicBezTo>
                <a:cubicBezTo>
                  <a:pt x="2329277" y="5360246"/>
                  <a:pt x="2333795" y="5359153"/>
                  <a:pt x="2337948" y="5359517"/>
                </a:cubicBezTo>
                <a:close/>
                <a:moveTo>
                  <a:pt x="2356669" y="5355942"/>
                </a:moveTo>
                <a:cubicBezTo>
                  <a:pt x="2359282" y="5356236"/>
                  <a:pt x="2363638" y="5361232"/>
                  <a:pt x="2363057" y="5362407"/>
                </a:cubicBezTo>
                <a:cubicBezTo>
                  <a:pt x="2361025" y="5368577"/>
                  <a:pt x="2355509" y="5365052"/>
                  <a:pt x="2351153" y="5365640"/>
                </a:cubicBezTo>
                <a:cubicBezTo>
                  <a:pt x="2350573" y="5360938"/>
                  <a:pt x="2348540" y="5354767"/>
                  <a:pt x="2356669" y="5355942"/>
                </a:cubicBezTo>
                <a:close/>
                <a:moveTo>
                  <a:pt x="2545663" y="5348382"/>
                </a:moveTo>
                <a:cubicBezTo>
                  <a:pt x="2551314" y="5345790"/>
                  <a:pt x="2552727" y="5350972"/>
                  <a:pt x="2553291" y="5354427"/>
                </a:cubicBezTo>
                <a:cubicBezTo>
                  <a:pt x="2554704" y="5359608"/>
                  <a:pt x="2549619" y="5357881"/>
                  <a:pt x="2547641" y="5359032"/>
                </a:cubicBezTo>
                <a:cubicBezTo>
                  <a:pt x="2543121" y="5359032"/>
                  <a:pt x="2538317" y="5359320"/>
                  <a:pt x="2538600" y="5353563"/>
                </a:cubicBezTo>
                <a:cubicBezTo>
                  <a:pt x="2538882" y="5351548"/>
                  <a:pt x="2542838" y="5349533"/>
                  <a:pt x="2545663" y="5348382"/>
                </a:cubicBezTo>
                <a:close/>
                <a:moveTo>
                  <a:pt x="2708157" y="5335604"/>
                </a:moveTo>
                <a:cubicBezTo>
                  <a:pt x="2709838" y="5335319"/>
                  <a:pt x="2712178" y="5336103"/>
                  <a:pt x="2714371" y="5337385"/>
                </a:cubicBezTo>
                <a:cubicBezTo>
                  <a:pt x="2716127" y="5338810"/>
                  <a:pt x="2717881" y="5340519"/>
                  <a:pt x="2721391" y="5343084"/>
                </a:cubicBezTo>
                <a:cubicBezTo>
                  <a:pt x="2713787" y="5344223"/>
                  <a:pt x="2707061" y="5346788"/>
                  <a:pt x="2705890" y="5340235"/>
                </a:cubicBezTo>
                <a:cubicBezTo>
                  <a:pt x="2705451" y="5337243"/>
                  <a:pt x="2706475" y="5335889"/>
                  <a:pt x="2708157" y="5335604"/>
                </a:cubicBezTo>
                <a:close/>
                <a:moveTo>
                  <a:pt x="2098639" y="5301996"/>
                </a:moveTo>
                <a:cubicBezTo>
                  <a:pt x="2100349" y="5302588"/>
                  <a:pt x="2102058" y="5310577"/>
                  <a:pt x="2100634" y="5313240"/>
                </a:cubicBezTo>
                <a:cubicBezTo>
                  <a:pt x="2096075" y="5322414"/>
                  <a:pt x="2090376" y="5310577"/>
                  <a:pt x="2081827" y="5318567"/>
                </a:cubicBezTo>
                <a:cubicBezTo>
                  <a:pt x="2088096" y="5306731"/>
                  <a:pt x="2090376" y="5299629"/>
                  <a:pt x="2098639" y="5301996"/>
                </a:cubicBezTo>
                <a:close/>
                <a:moveTo>
                  <a:pt x="2359512" y="5276548"/>
                </a:moveTo>
                <a:cubicBezTo>
                  <a:pt x="2359796" y="5284327"/>
                  <a:pt x="2362361" y="5292705"/>
                  <a:pt x="2352958" y="5293901"/>
                </a:cubicBezTo>
                <a:cubicBezTo>
                  <a:pt x="2350393" y="5294201"/>
                  <a:pt x="2344694" y="5290909"/>
                  <a:pt x="2344694" y="5289713"/>
                </a:cubicBezTo>
                <a:cubicBezTo>
                  <a:pt x="2345834" y="5281335"/>
                  <a:pt x="2354383" y="5281335"/>
                  <a:pt x="2359512" y="5276548"/>
                </a:cubicBezTo>
                <a:close/>
                <a:moveTo>
                  <a:pt x="3505316" y="5220154"/>
                </a:moveTo>
                <a:cubicBezTo>
                  <a:pt x="3508038" y="5221377"/>
                  <a:pt x="3510443" y="5224040"/>
                  <a:pt x="3512564" y="5228215"/>
                </a:cubicBezTo>
                <a:cubicBezTo>
                  <a:pt x="3505775" y="5229654"/>
                  <a:pt x="3499553" y="5231381"/>
                  <a:pt x="3494179" y="5226775"/>
                </a:cubicBezTo>
                <a:cubicBezTo>
                  <a:pt x="3493613" y="5226199"/>
                  <a:pt x="3494744" y="5221594"/>
                  <a:pt x="3496159" y="5220730"/>
                </a:cubicBezTo>
                <a:cubicBezTo>
                  <a:pt x="3499553" y="5219146"/>
                  <a:pt x="3502593" y="5218930"/>
                  <a:pt x="3505316" y="5220154"/>
                </a:cubicBezTo>
                <a:close/>
                <a:moveTo>
                  <a:pt x="2748939" y="5217563"/>
                </a:moveTo>
                <a:cubicBezTo>
                  <a:pt x="2751026" y="5219321"/>
                  <a:pt x="2754306" y="5220787"/>
                  <a:pt x="2755499" y="5223132"/>
                </a:cubicBezTo>
                <a:cubicBezTo>
                  <a:pt x="2757289" y="5226063"/>
                  <a:pt x="2754306" y="5227528"/>
                  <a:pt x="2751921" y="5226063"/>
                </a:cubicBezTo>
                <a:cubicBezTo>
                  <a:pt x="2749237" y="5224597"/>
                  <a:pt x="2747150" y="5222253"/>
                  <a:pt x="2744764" y="5220201"/>
                </a:cubicBezTo>
                <a:cubicBezTo>
                  <a:pt x="2745957" y="5219615"/>
                  <a:pt x="2747150" y="5218736"/>
                  <a:pt x="2748939" y="5217563"/>
                </a:cubicBezTo>
                <a:close/>
                <a:moveTo>
                  <a:pt x="3630848" y="5198329"/>
                </a:moveTo>
                <a:cubicBezTo>
                  <a:pt x="3635464" y="5202231"/>
                  <a:pt x="3639504" y="5205231"/>
                  <a:pt x="3636619" y="5212134"/>
                </a:cubicBezTo>
                <a:cubicBezTo>
                  <a:pt x="3629982" y="5209733"/>
                  <a:pt x="3628251" y="5205532"/>
                  <a:pt x="3630848" y="5198329"/>
                </a:cubicBezTo>
                <a:close/>
                <a:moveTo>
                  <a:pt x="3414669" y="5198329"/>
                </a:moveTo>
                <a:cubicBezTo>
                  <a:pt x="3416063" y="5199195"/>
                  <a:pt x="3418014" y="5200060"/>
                  <a:pt x="3420244" y="5200926"/>
                </a:cubicBezTo>
                <a:cubicBezTo>
                  <a:pt x="3418293" y="5203234"/>
                  <a:pt x="3416899" y="5206696"/>
                  <a:pt x="3414669" y="5208138"/>
                </a:cubicBezTo>
                <a:cubicBezTo>
                  <a:pt x="3411603" y="5209581"/>
                  <a:pt x="3408257" y="5208427"/>
                  <a:pt x="3407979" y="5204100"/>
                </a:cubicBezTo>
                <a:cubicBezTo>
                  <a:pt x="3407700" y="5200060"/>
                  <a:pt x="3410209" y="5198618"/>
                  <a:pt x="3414669" y="5198329"/>
                </a:cubicBezTo>
                <a:close/>
                <a:moveTo>
                  <a:pt x="2560543" y="5167555"/>
                </a:moveTo>
                <a:cubicBezTo>
                  <a:pt x="2562013" y="5169081"/>
                  <a:pt x="2564951" y="5171218"/>
                  <a:pt x="2564658" y="5172440"/>
                </a:cubicBezTo>
                <a:cubicBezTo>
                  <a:pt x="2563482" y="5175798"/>
                  <a:pt x="2562013" y="5180072"/>
                  <a:pt x="2557017" y="5180072"/>
                </a:cubicBezTo>
                <a:cubicBezTo>
                  <a:pt x="2555547" y="5179156"/>
                  <a:pt x="2551140" y="5179461"/>
                  <a:pt x="2553197" y="5175798"/>
                </a:cubicBezTo>
                <a:cubicBezTo>
                  <a:pt x="2555254" y="5172745"/>
                  <a:pt x="2557899" y="5169997"/>
                  <a:pt x="2560543" y="5167555"/>
                </a:cubicBezTo>
                <a:close/>
                <a:moveTo>
                  <a:pt x="1765838" y="5121859"/>
                </a:moveTo>
                <a:cubicBezTo>
                  <a:pt x="1768891" y="5123316"/>
                  <a:pt x="1771333" y="5125939"/>
                  <a:pt x="1772554" y="5128853"/>
                </a:cubicBezTo>
                <a:cubicBezTo>
                  <a:pt x="1773776" y="5132059"/>
                  <a:pt x="1770418" y="5132641"/>
                  <a:pt x="1767975" y="5132641"/>
                </a:cubicBezTo>
                <a:cubicBezTo>
                  <a:pt x="1764006" y="5131767"/>
                  <a:pt x="1761563" y="5129727"/>
                  <a:pt x="1761563" y="5125939"/>
                </a:cubicBezTo>
                <a:cubicBezTo>
                  <a:pt x="1761258" y="5123316"/>
                  <a:pt x="1762174" y="5120110"/>
                  <a:pt x="1765838" y="5121859"/>
                </a:cubicBezTo>
                <a:close/>
                <a:moveTo>
                  <a:pt x="1716240" y="5082214"/>
                </a:moveTo>
                <a:cubicBezTo>
                  <a:pt x="1729396" y="5081642"/>
                  <a:pt x="1737290" y="5089651"/>
                  <a:pt x="1745476" y="5097375"/>
                </a:cubicBezTo>
                <a:cubicBezTo>
                  <a:pt x="1748985" y="5097375"/>
                  <a:pt x="1752493" y="5097375"/>
                  <a:pt x="1755709" y="5097375"/>
                </a:cubicBezTo>
                <a:cubicBezTo>
                  <a:pt x="1757171" y="5092512"/>
                  <a:pt x="1749569" y="5084789"/>
                  <a:pt x="1760094" y="5082500"/>
                </a:cubicBezTo>
                <a:lnTo>
                  <a:pt x="1760370" y="5082924"/>
                </a:lnTo>
                <a:lnTo>
                  <a:pt x="1760831" y="5082924"/>
                </a:lnTo>
                <a:cubicBezTo>
                  <a:pt x="1760831" y="5082924"/>
                  <a:pt x="1760831" y="5082924"/>
                  <a:pt x="1760831" y="5083566"/>
                </a:cubicBezTo>
                <a:lnTo>
                  <a:pt x="1760787" y="5083566"/>
                </a:lnTo>
                <a:lnTo>
                  <a:pt x="1766234" y="5091940"/>
                </a:lnTo>
                <a:cubicBezTo>
                  <a:pt x="1770911" y="5095086"/>
                  <a:pt x="1777636" y="5098233"/>
                  <a:pt x="1775005" y="5104526"/>
                </a:cubicBezTo>
                <a:cubicBezTo>
                  <a:pt x="1771204" y="5114252"/>
                  <a:pt x="1766819" y="5104526"/>
                  <a:pt x="1762433" y="5103668"/>
                </a:cubicBezTo>
                <a:cubicBezTo>
                  <a:pt x="1753955" y="5101379"/>
                  <a:pt x="1756001" y="5107101"/>
                  <a:pt x="1753662" y="5112249"/>
                </a:cubicBezTo>
                <a:cubicBezTo>
                  <a:pt x="1750154" y="5118542"/>
                  <a:pt x="1747523" y="5110533"/>
                  <a:pt x="1745476" y="5107387"/>
                </a:cubicBezTo>
                <a:cubicBezTo>
                  <a:pt x="1733490" y="5112535"/>
                  <a:pt x="1723549" y="5097375"/>
                  <a:pt x="1710101" y="5105384"/>
                </a:cubicBezTo>
                <a:cubicBezTo>
                  <a:pt x="1705130" y="5108244"/>
                  <a:pt x="1707470" y="5099949"/>
                  <a:pt x="1707762" y="5095086"/>
                </a:cubicBezTo>
                <a:cubicBezTo>
                  <a:pt x="1708347" y="5088507"/>
                  <a:pt x="1704838" y="5082500"/>
                  <a:pt x="1716240" y="5082214"/>
                </a:cubicBezTo>
                <a:close/>
                <a:moveTo>
                  <a:pt x="3466562" y="5054884"/>
                </a:moveTo>
                <a:cubicBezTo>
                  <a:pt x="3470057" y="5053432"/>
                  <a:pt x="3479963" y="5058660"/>
                  <a:pt x="3479963" y="5067955"/>
                </a:cubicBezTo>
                <a:cubicBezTo>
                  <a:pt x="3488994" y="5069406"/>
                  <a:pt x="3486081" y="5078411"/>
                  <a:pt x="3489285" y="5083348"/>
                </a:cubicBezTo>
                <a:cubicBezTo>
                  <a:pt x="3493946" y="5090609"/>
                  <a:pt x="3499190" y="5096708"/>
                  <a:pt x="3503561" y="5083348"/>
                </a:cubicBezTo>
                <a:cubicBezTo>
                  <a:pt x="3505891" y="5066792"/>
                  <a:pt x="3505891" y="5066792"/>
                  <a:pt x="3529197" y="5063017"/>
                </a:cubicBezTo>
                <a:cubicBezTo>
                  <a:pt x="3536481" y="5061855"/>
                  <a:pt x="3544347" y="5059822"/>
                  <a:pt x="3549299" y="5067955"/>
                </a:cubicBezTo>
                <a:cubicBezTo>
                  <a:pt x="3554252" y="5068535"/>
                  <a:pt x="3554543" y="5056336"/>
                  <a:pt x="3561827" y="5063017"/>
                </a:cubicBezTo>
                <a:cubicBezTo>
                  <a:pt x="3566197" y="5067083"/>
                  <a:pt x="3558621" y="5069697"/>
                  <a:pt x="3560369" y="5073182"/>
                </a:cubicBezTo>
                <a:cubicBezTo>
                  <a:pt x="3562118" y="5074344"/>
                  <a:pt x="3563575" y="5075506"/>
                  <a:pt x="3565031" y="5076378"/>
                </a:cubicBezTo>
                <a:cubicBezTo>
                  <a:pt x="3565031" y="5076087"/>
                  <a:pt x="3565031" y="5076087"/>
                  <a:pt x="3565031" y="5076087"/>
                </a:cubicBezTo>
                <a:cubicBezTo>
                  <a:pt x="3567944" y="5078701"/>
                  <a:pt x="3570566" y="5080734"/>
                  <a:pt x="3573480" y="5083348"/>
                </a:cubicBezTo>
                <a:cubicBezTo>
                  <a:pt x="3575519" y="5078992"/>
                  <a:pt x="3571732" y="5072602"/>
                  <a:pt x="3577558" y="5070569"/>
                </a:cubicBezTo>
                <a:cubicBezTo>
                  <a:pt x="3579889" y="5069988"/>
                  <a:pt x="3585133" y="5071730"/>
                  <a:pt x="3586299" y="5074054"/>
                </a:cubicBezTo>
                <a:cubicBezTo>
                  <a:pt x="3589211" y="5079863"/>
                  <a:pt x="3583677" y="5081896"/>
                  <a:pt x="3579889" y="5084510"/>
                </a:cubicBezTo>
                <a:cubicBezTo>
                  <a:pt x="3577267" y="5092352"/>
                  <a:pt x="3573771" y="5100485"/>
                  <a:pt x="3579306" y="5108327"/>
                </a:cubicBezTo>
                <a:cubicBezTo>
                  <a:pt x="3581345" y="5111812"/>
                  <a:pt x="3583385" y="5115007"/>
                  <a:pt x="3585425" y="5118202"/>
                </a:cubicBezTo>
                <a:cubicBezTo>
                  <a:pt x="3597660" y="5128948"/>
                  <a:pt x="3592125" y="5134757"/>
                  <a:pt x="3579597" y="5138534"/>
                </a:cubicBezTo>
                <a:cubicBezTo>
                  <a:pt x="3578141" y="5139986"/>
                  <a:pt x="3576684" y="5141438"/>
                  <a:pt x="3574936" y="5142890"/>
                </a:cubicBezTo>
                <a:cubicBezTo>
                  <a:pt x="3581345" y="5152766"/>
                  <a:pt x="3586881" y="5163222"/>
                  <a:pt x="3600282" y="5164674"/>
                </a:cubicBezTo>
                <a:cubicBezTo>
                  <a:pt x="3606691" y="5165545"/>
                  <a:pt x="3611353" y="5154799"/>
                  <a:pt x="3617471" y="5160898"/>
                </a:cubicBezTo>
                <a:cubicBezTo>
                  <a:pt x="3621258" y="5164964"/>
                  <a:pt x="3621549" y="5172516"/>
                  <a:pt x="3617471" y="5176873"/>
                </a:cubicBezTo>
                <a:cubicBezTo>
                  <a:pt x="3612518" y="5181519"/>
                  <a:pt x="3609313" y="5173387"/>
                  <a:pt x="3604652" y="5173387"/>
                </a:cubicBezTo>
                <a:cubicBezTo>
                  <a:pt x="3598534" y="5180939"/>
                  <a:pt x="3607274" y="5183843"/>
                  <a:pt x="3609021" y="5189072"/>
                </a:cubicBezTo>
                <a:cubicBezTo>
                  <a:pt x="3611935" y="5193719"/>
                  <a:pt x="3616305" y="5197495"/>
                  <a:pt x="3614266" y="5203594"/>
                </a:cubicBezTo>
                <a:cubicBezTo>
                  <a:pt x="3608731" y="5226249"/>
                  <a:pt x="3593582" y="5219859"/>
                  <a:pt x="3579306" y="5214631"/>
                </a:cubicBezTo>
                <a:cubicBezTo>
                  <a:pt x="3574062" y="5216374"/>
                  <a:pt x="3569984" y="5221312"/>
                  <a:pt x="3564157" y="5218407"/>
                </a:cubicBezTo>
                <a:cubicBezTo>
                  <a:pt x="3554106" y="5214195"/>
                  <a:pt x="3552868" y="5210057"/>
                  <a:pt x="3554762" y="5205953"/>
                </a:cubicBezTo>
                <a:lnTo>
                  <a:pt x="3563502" y="5194572"/>
                </a:lnTo>
                <a:lnTo>
                  <a:pt x="3563575" y="5194590"/>
                </a:lnTo>
                <a:lnTo>
                  <a:pt x="3564157" y="5193719"/>
                </a:lnTo>
                <a:lnTo>
                  <a:pt x="3563502" y="5194572"/>
                </a:lnTo>
                <a:lnTo>
                  <a:pt x="3550319" y="5191358"/>
                </a:lnTo>
                <a:cubicBezTo>
                  <a:pt x="3546605" y="5189362"/>
                  <a:pt x="3543909" y="5186022"/>
                  <a:pt x="3543182" y="5180068"/>
                </a:cubicBezTo>
                <a:cubicBezTo>
                  <a:pt x="3540268" y="5176292"/>
                  <a:pt x="3537355" y="5172516"/>
                  <a:pt x="3534441" y="5168740"/>
                </a:cubicBezTo>
                <a:cubicBezTo>
                  <a:pt x="3529489" y="5164674"/>
                  <a:pt x="3518418" y="5162350"/>
                  <a:pt x="3529780" y="5153637"/>
                </a:cubicBezTo>
                <a:cubicBezTo>
                  <a:pt x="3532985" y="5134177"/>
                  <a:pt x="3551047" y="5128077"/>
                  <a:pt x="3563283" y="5117040"/>
                </a:cubicBezTo>
                <a:lnTo>
                  <a:pt x="3563866" y="5108618"/>
                </a:lnTo>
                <a:cubicBezTo>
                  <a:pt x="3559205" y="5109198"/>
                  <a:pt x="3554543" y="5109779"/>
                  <a:pt x="3549882" y="5110360"/>
                </a:cubicBezTo>
                <a:cubicBezTo>
                  <a:pt x="3535607" y="5108036"/>
                  <a:pt x="3525119" y="5092933"/>
                  <a:pt x="3508805" y="5098742"/>
                </a:cubicBezTo>
                <a:cubicBezTo>
                  <a:pt x="3512009" y="5101937"/>
                  <a:pt x="3514922" y="5105131"/>
                  <a:pt x="3517836" y="5108327"/>
                </a:cubicBezTo>
                <a:cubicBezTo>
                  <a:pt x="3519001" y="5113554"/>
                  <a:pt x="3529489" y="5114717"/>
                  <a:pt x="3524827" y="5121687"/>
                </a:cubicBezTo>
                <a:cubicBezTo>
                  <a:pt x="3520749" y="5128077"/>
                  <a:pt x="3512301" y="5127497"/>
                  <a:pt x="3507057" y="5126334"/>
                </a:cubicBezTo>
                <a:cubicBezTo>
                  <a:pt x="3500356" y="5124301"/>
                  <a:pt x="3506183" y="5118492"/>
                  <a:pt x="3507347" y="5114136"/>
                </a:cubicBezTo>
                <a:cubicBezTo>
                  <a:pt x="3497151" y="5113845"/>
                  <a:pt x="3486081" y="5109488"/>
                  <a:pt x="3480254" y="5124592"/>
                </a:cubicBezTo>
                <a:cubicBezTo>
                  <a:pt x="3476758" y="5134177"/>
                  <a:pt x="3465396" y="5127787"/>
                  <a:pt x="3457239" y="5127787"/>
                </a:cubicBezTo>
                <a:cubicBezTo>
                  <a:pt x="3481419" y="5112103"/>
                  <a:pt x="3481419" y="5110360"/>
                  <a:pt x="3453451" y="5088286"/>
                </a:cubicBezTo>
                <a:cubicBezTo>
                  <a:pt x="3447334" y="5083929"/>
                  <a:pt x="3446168" y="5077829"/>
                  <a:pt x="3452577" y="5074344"/>
                </a:cubicBezTo>
                <a:cubicBezTo>
                  <a:pt x="3459569" y="5070278"/>
                  <a:pt x="3462483" y="5075796"/>
                  <a:pt x="3463357" y="5082477"/>
                </a:cubicBezTo>
                <a:cubicBezTo>
                  <a:pt x="3471514" y="5080153"/>
                  <a:pt x="3464814" y="5072311"/>
                  <a:pt x="3468310" y="5067955"/>
                </a:cubicBezTo>
                <a:cubicBezTo>
                  <a:pt x="3467727" y="5063598"/>
                  <a:pt x="3458695" y="5058079"/>
                  <a:pt x="3466562" y="5054884"/>
                </a:cubicBezTo>
                <a:close/>
                <a:moveTo>
                  <a:pt x="1649701" y="5053432"/>
                </a:moveTo>
                <a:lnTo>
                  <a:pt x="1650556" y="5054073"/>
                </a:lnTo>
                <a:cubicBezTo>
                  <a:pt x="1650129" y="5054073"/>
                  <a:pt x="1649701" y="5054073"/>
                  <a:pt x="1649701" y="5054073"/>
                </a:cubicBezTo>
                <a:cubicBezTo>
                  <a:pt x="1649701" y="5053432"/>
                  <a:pt x="1649701" y="5053432"/>
                  <a:pt x="1649701" y="5053432"/>
                </a:cubicBezTo>
                <a:close/>
                <a:moveTo>
                  <a:pt x="1630803" y="5052437"/>
                </a:moveTo>
                <a:cubicBezTo>
                  <a:pt x="1636816" y="5052150"/>
                  <a:pt x="1643116" y="5052437"/>
                  <a:pt x="1649415" y="5052723"/>
                </a:cubicBezTo>
                <a:cubicBezTo>
                  <a:pt x="1649415" y="5059033"/>
                  <a:pt x="1637676" y="5056453"/>
                  <a:pt x="1640252" y="5063910"/>
                </a:cubicBezTo>
                <a:cubicBezTo>
                  <a:pt x="1641970" y="5069933"/>
                  <a:pt x="1641685" y="5073661"/>
                  <a:pt x="1634526" y="5070793"/>
                </a:cubicBezTo>
                <a:cubicBezTo>
                  <a:pt x="1629372" y="5068786"/>
                  <a:pt x="1623358" y="5066491"/>
                  <a:pt x="1621927" y="5060468"/>
                </a:cubicBezTo>
                <a:cubicBezTo>
                  <a:pt x="1620209" y="5053584"/>
                  <a:pt x="1625649" y="5052437"/>
                  <a:pt x="1630803" y="5052437"/>
                </a:cubicBezTo>
                <a:close/>
                <a:moveTo>
                  <a:pt x="1539069" y="5040993"/>
                </a:moveTo>
                <a:cubicBezTo>
                  <a:pt x="1547288" y="5038044"/>
                  <a:pt x="1547875" y="5046004"/>
                  <a:pt x="1549930" y="5051015"/>
                </a:cubicBezTo>
                <a:cubicBezTo>
                  <a:pt x="1552278" y="5051899"/>
                  <a:pt x="1555801" y="5053078"/>
                  <a:pt x="1555801" y="5053962"/>
                </a:cubicBezTo>
                <a:cubicBezTo>
                  <a:pt x="1555507" y="5060448"/>
                  <a:pt x="1549343" y="5058089"/>
                  <a:pt x="1545820" y="5059858"/>
                </a:cubicBezTo>
                <a:cubicBezTo>
                  <a:pt x="1544353" y="5056321"/>
                  <a:pt x="1531731" y="5063395"/>
                  <a:pt x="1538482" y="5052193"/>
                </a:cubicBezTo>
                <a:cubicBezTo>
                  <a:pt x="1537602" y="5048362"/>
                  <a:pt x="1533493" y="5043350"/>
                  <a:pt x="1539069" y="5040993"/>
                </a:cubicBezTo>
                <a:close/>
                <a:moveTo>
                  <a:pt x="1647764" y="5039987"/>
                </a:moveTo>
                <a:cubicBezTo>
                  <a:pt x="1656112" y="5036762"/>
                  <a:pt x="1662732" y="5042917"/>
                  <a:pt x="1669929" y="5050245"/>
                </a:cubicBezTo>
                <a:cubicBezTo>
                  <a:pt x="1666331" y="5053616"/>
                  <a:pt x="1662661" y="5053616"/>
                  <a:pt x="1659135" y="5053029"/>
                </a:cubicBezTo>
                <a:lnTo>
                  <a:pt x="1650239" y="5052373"/>
                </a:lnTo>
                <a:lnTo>
                  <a:pt x="1650555" y="5053004"/>
                </a:lnTo>
                <a:lnTo>
                  <a:pt x="1649701" y="5052577"/>
                </a:lnTo>
                <a:lnTo>
                  <a:pt x="1649928" y="5052350"/>
                </a:lnTo>
                <a:lnTo>
                  <a:pt x="1649204" y="5052297"/>
                </a:lnTo>
                <a:cubicBezTo>
                  <a:pt x="1647764" y="5047900"/>
                  <a:pt x="1642007" y="5042624"/>
                  <a:pt x="1647764" y="5039987"/>
                </a:cubicBezTo>
                <a:close/>
                <a:moveTo>
                  <a:pt x="1602256" y="5038932"/>
                </a:moveTo>
                <a:cubicBezTo>
                  <a:pt x="1611720" y="5038044"/>
                  <a:pt x="1612636" y="5044259"/>
                  <a:pt x="1614468" y="5049585"/>
                </a:cubicBezTo>
                <a:cubicBezTo>
                  <a:pt x="1614773" y="5050176"/>
                  <a:pt x="1610500" y="5053136"/>
                  <a:pt x="1608973" y="5052544"/>
                </a:cubicBezTo>
                <a:cubicBezTo>
                  <a:pt x="1602561" y="5050176"/>
                  <a:pt x="1603477" y="5044259"/>
                  <a:pt x="1602256" y="5038932"/>
                </a:cubicBezTo>
                <a:close/>
                <a:moveTo>
                  <a:pt x="1677198" y="5032915"/>
                </a:moveTo>
                <a:cubicBezTo>
                  <a:pt x="1686317" y="5037509"/>
                  <a:pt x="1686601" y="5044112"/>
                  <a:pt x="1684607" y="5051863"/>
                </a:cubicBezTo>
                <a:cubicBezTo>
                  <a:pt x="1676058" y="5047844"/>
                  <a:pt x="1674063" y="5041815"/>
                  <a:pt x="1677198" y="5032915"/>
                </a:cubicBezTo>
                <a:close/>
                <a:moveTo>
                  <a:pt x="3427576" y="5000382"/>
                </a:moveTo>
                <a:cubicBezTo>
                  <a:pt x="3431222" y="4998294"/>
                  <a:pt x="3430941" y="5001872"/>
                  <a:pt x="3431783" y="5003960"/>
                </a:cubicBezTo>
                <a:cubicBezTo>
                  <a:pt x="3431222" y="5007241"/>
                  <a:pt x="3430661" y="5010819"/>
                  <a:pt x="3426734" y="5010521"/>
                </a:cubicBezTo>
                <a:cubicBezTo>
                  <a:pt x="3425331" y="5010521"/>
                  <a:pt x="3423087" y="5006943"/>
                  <a:pt x="3423368" y="5005452"/>
                </a:cubicBezTo>
                <a:cubicBezTo>
                  <a:pt x="3423649" y="5003662"/>
                  <a:pt x="3425893" y="5001574"/>
                  <a:pt x="3427576" y="5000382"/>
                </a:cubicBezTo>
                <a:close/>
                <a:moveTo>
                  <a:pt x="1611232" y="4998294"/>
                </a:moveTo>
                <a:cubicBezTo>
                  <a:pt x="1628890" y="4998580"/>
                  <a:pt x="1628595" y="5008306"/>
                  <a:pt x="1628890" y="5017745"/>
                </a:cubicBezTo>
                <a:cubicBezTo>
                  <a:pt x="1630656" y="5019462"/>
                  <a:pt x="1632716" y="5021178"/>
                  <a:pt x="1634481" y="5022894"/>
                </a:cubicBezTo>
                <a:cubicBezTo>
                  <a:pt x="1641545" y="5020319"/>
                  <a:pt x="1642133" y="5028615"/>
                  <a:pt x="1646842" y="5032334"/>
                </a:cubicBezTo>
                <a:lnTo>
                  <a:pt x="1629478" y="5032334"/>
                </a:lnTo>
                <a:cubicBezTo>
                  <a:pt x="1611232" y="5035194"/>
                  <a:pt x="1621238" y="5024896"/>
                  <a:pt x="1622710" y="5018604"/>
                </a:cubicBezTo>
                <a:cubicBezTo>
                  <a:pt x="1619473" y="5012311"/>
                  <a:pt x="1615941" y="5006590"/>
                  <a:pt x="1611232" y="4998294"/>
                </a:cubicBezTo>
                <a:close/>
                <a:moveTo>
                  <a:pt x="3399280" y="4992475"/>
                </a:moveTo>
                <a:cubicBezTo>
                  <a:pt x="3404067" y="4991882"/>
                  <a:pt x="3407658" y="4993658"/>
                  <a:pt x="3410051" y="4998097"/>
                </a:cubicBezTo>
                <a:cubicBezTo>
                  <a:pt x="3411248" y="5003128"/>
                  <a:pt x="3406162" y="5003128"/>
                  <a:pt x="3403768" y="5003128"/>
                </a:cubicBezTo>
                <a:cubicBezTo>
                  <a:pt x="3401076" y="5003128"/>
                  <a:pt x="3396887" y="5001944"/>
                  <a:pt x="3395391" y="4999577"/>
                </a:cubicBezTo>
                <a:cubicBezTo>
                  <a:pt x="3393595" y="4996617"/>
                  <a:pt x="3395091" y="4993067"/>
                  <a:pt x="3399280" y="4992475"/>
                </a:cubicBezTo>
                <a:close/>
                <a:moveTo>
                  <a:pt x="3446995" y="4990601"/>
                </a:moveTo>
                <a:cubicBezTo>
                  <a:pt x="3459991" y="5001784"/>
                  <a:pt x="3456601" y="5014438"/>
                  <a:pt x="3455753" y="5026210"/>
                </a:cubicBezTo>
                <a:cubicBezTo>
                  <a:pt x="3448690" y="5016204"/>
                  <a:pt x="3443603" y="5005904"/>
                  <a:pt x="3446995" y="4990601"/>
                </a:cubicBezTo>
                <a:close/>
                <a:moveTo>
                  <a:pt x="3278982" y="4941874"/>
                </a:moveTo>
                <a:cubicBezTo>
                  <a:pt x="3281383" y="4944131"/>
                  <a:pt x="3284684" y="4946106"/>
                  <a:pt x="3285284" y="4948363"/>
                </a:cubicBezTo>
                <a:cubicBezTo>
                  <a:pt x="3285585" y="4952030"/>
                  <a:pt x="3282583" y="4955697"/>
                  <a:pt x="3278681" y="4955133"/>
                </a:cubicBezTo>
                <a:cubicBezTo>
                  <a:pt x="3275981" y="4954850"/>
                  <a:pt x="3272079" y="4951465"/>
                  <a:pt x="3271779" y="4949208"/>
                </a:cubicBezTo>
                <a:cubicBezTo>
                  <a:pt x="3271779" y="4947234"/>
                  <a:pt x="3275981" y="4944977"/>
                  <a:pt x="3278982" y="4941874"/>
                </a:cubicBezTo>
                <a:close/>
                <a:moveTo>
                  <a:pt x="1450872" y="4922245"/>
                </a:moveTo>
                <a:cubicBezTo>
                  <a:pt x="1454795" y="4923430"/>
                  <a:pt x="1458114" y="4926093"/>
                  <a:pt x="1459622" y="4926980"/>
                </a:cubicBezTo>
                <a:cubicBezTo>
                  <a:pt x="1458114" y="4932899"/>
                  <a:pt x="1459019" y="4936449"/>
                  <a:pt x="1455097" y="4934970"/>
                </a:cubicBezTo>
                <a:cubicBezTo>
                  <a:pt x="1451778" y="4933194"/>
                  <a:pt x="1447554" y="4931419"/>
                  <a:pt x="1445442" y="4928164"/>
                </a:cubicBezTo>
                <a:cubicBezTo>
                  <a:pt x="1444536" y="4926388"/>
                  <a:pt x="1446950" y="4921358"/>
                  <a:pt x="1450872" y="4922245"/>
                </a:cubicBezTo>
                <a:close/>
                <a:moveTo>
                  <a:pt x="3168249" y="4908829"/>
                </a:moveTo>
                <a:cubicBezTo>
                  <a:pt x="3172709" y="4910298"/>
                  <a:pt x="3176611" y="4913237"/>
                  <a:pt x="3176611" y="4918820"/>
                </a:cubicBezTo>
                <a:cubicBezTo>
                  <a:pt x="3176611" y="4919995"/>
                  <a:pt x="3173824" y="4921464"/>
                  <a:pt x="3172988" y="4922346"/>
                </a:cubicBezTo>
                <a:cubicBezTo>
                  <a:pt x="3166576" y="4921464"/>
                  <a:pt x="3164067" y="4917939"/>
                  <a:pt x="3164067" y="4912649"/>
                </a:cubicBezTo>
                <a:cubicBezTo>
                  <a:pt x="3164067" y="4911179"/>
                  <a:pt x="3167413" y="4908535"/>
                  <a:pt x="3168249" y="4908829"/>
                </a:cubicBezTo>
                <a:close/>
                <a:moveTo>
                  <a:pt x="3294411" y="4903979"/>
                </a:moveTo>
                <a:cubicBezTo>
                  <a:pt x="3298573" y="4904376"/>
                  <a:pt x="3302699" y="4905890"/>
                  <a:pt x="3306897" y="4906900"/>
                </a:cubicBezTo>
                <a:cubicBezTo>
                  <a:pt x="3321374" y="4901707"/>
                  <a:pt x="3322822" y="4910074"/>
                  <a:pt x="3322243" y="4921326"/>
                </a:cubicBezTo>
                <a:cubicBezTo>
                  <a:pt x="3329192" y="4930847"/>
                  <a:pt x="3302554" y="4932866"/>
                  <a:pt x="3316742" y="4944407"/>
                </a:cubicBezTo>
                <a:cubicBezTo>
                  <a:pt x="3312688" y="4944696"/>
                  <a:pt x="3307765" y="4946715"/>
                  <a:pt x="3304581" y="4944984"/>
                </a:cubicBezTo>
                <a:cubicBezTo>
                  <a:pt x="3295315" y="4939791"/>
                  <a:pt x="3311529" y="4939502"/>
                  <a:pt x="3306897" y="4937194"/>
                </a:cubicBezTo>
                <a:cubicBezTo>
                  <a:pt x="3299079" y="4933155"/>
                  <a:pt x="3308635" y="4905746"/>
                  <a:pt x="3286629" y="4921903"/>
                </a:cubicBezTo>
                <a:cubicBezTo>
                  <a:pt x="3282575" y="4925076"/>
                  <a:pt x="3282285" y="4924211"/>
                  <a:pt x="3280838" y="4920460"/>
                </a:cubicBezTo>
                <a:cubicBezTo>
                  <a:pt x="3279680" y="4915844"/>
                  <a:pt x="3275626" y="4912671"/>
                  <a:pt x="3281707" y="4907766"/>
                </a:cubicBezTo>
                <a:cubicBezTo>
                  <a:pt x="3286050" y="4904303"/>
                  <a:pt x="3290248" y="4903582"/>
                  <a:pt x="3294411" y="4903979"/>
                </a:cubicBezTo>
                <a:close/>
                <a:moveTo>
                  <a:pt x="1397092" y="4875196"/>
                </a:moveTo>
                <a:cubicBezTo>
                  <a:pt x="1408275" y="4881039"/>
                  <a:pt x="1414750" y="4885422"/>
                  <a:pt x="1412689" y="4895648"/>
                </a:cubicBezTo>
                <a:cubicBezTo>
                  <a:pt x="1412689" y="4896524"/>
                  <a:pt x="1410041" y="4897985"/>
                  <a:pt x="1409158" y="4897693"/>
                </a:cubicBezTo>
                <a:cubicBezTo>
                  <a:pt x="1400918" y="4894479"/>
                  <a:pt x="1399740" y="4886883"/>
                  <a:pt x="1397092" y="4875196"/>
                </a:cubicBezTo>
                <a:close/>
                <a:moveTo>
                  <a:pt x="1319165" y="4800824"/>
                </a:moveTo>
                <a:cubicBezTo>
                  <a:pt x="1324410" y="4810634"/>
                  <a:pt x="1327908" y="4817269"/>
                  <a:pt x="1331405" y="4823616"/>
                </a:cubicBezTo>
                <a:cubicBezTo>
                  <a:pt x="1318873" y="4820154"/>
                  <a:pt x="1318873" y="4820154"/>
                  <a:pt x="1319165" y="4800824"/>
                </a:cubicBezTo>
                <a:close/>
                <a:moveTo>
                  <a:pt x="1453589" y="4794477"/>
                </a:moveTo>
                <a:cubicBezTo>
                  <a:pt x="1457038" y="4794837"/>
                  <a:pt x="1459337" y="4797073"/>
                  <a:pt x="1457757" y="4804863"/>
                </a:cubicBezTo>
                <a:lnTo>
                  <a:pt x="1458907" y="4814961"/>
                </a:lnTo>
                <a:cubicBezTo>
                  <a:pt x="1457470" y="4823616"/>
                  <a:pt x="1449710" y="4823328"/>
                  <a:pt x="1444536" y="4823040"/>
                </a:cubicBezTo>
                <a:cubicBezTo>
                  <a:pt x="1437063" y="4822750"/>
                  <a:pt x="1437063" y="4816115"/>
                  <a:pt x="1437926" y="4810345"/>
                </a:cubicBezTo>
                <a:cubicBezTo>
                  <a:pt x="1436777" y="4808614"/>
                  <a:pt x="1435052" y="4806594"/>
                  <a:pt x="1433902" y="4804863"/>
                </a:cubicBezTo>
                <a:cubicBezTo>
                  <a:pt x="1427866" y="4793611"/>
                  <a:pt x="1437063" y="4794765"/>
                  <a:pt x="1442524" y="4795342"/>
                </a:cubicBezTo>
                <a:cubicBezTo>
                  <a:pt x="1445542" y="4795630"/>
                  <a:pt x="1450140" y="4794116"/>
                  <a:pt x="1453589" y="4794477"/>
                </a:cubicBezTo>
                <a:close/>
                <a:moveTo>
                  <a:pt x="1281729" y="4762356"/>
                </a:moveTo>
                <a:cubicBezTo>
                  <a:pt x="1283176" y="4762356"/>
                  <a:pt x="1287810" y="4766915"/>
                  <a:pt x="1287520" y="4769195"/>
                </a:cubicBezTo>
                <a:cubicBezTo>
                  <a:pt x="1286361" y="4779453"/>
                  <a:pt x="1275938" y="4776034"/>
                  <a:pt x="1270147" y="4780022"/>
                </a:cubicBezTo>
                <a:cubicBezTo>
                  <a:pt x="1271595" y="4771759"/>
                  <a:pt x="1273043" y="4764065"/>
                  <a:pt x="1281729" y="4762356"/>
                </a:cubicBezTo>
                <a:close/>
                <a:moveTo>
                  <a:pt x="1261239" y="4731581"/>
                </a:moveTo>
                <a:cubicBezTo>
                  <a:pt x="1262728" y="4738682"/>
                  <a:pt x="1266002" y="4744896"/>
                  <a:pt x="1259156" y="4749927"/>
                </a:cubicBezTo>
                <a:cubicBezTo>
                  <a:pt x="1258561" y="4750519"/>
                  <a:pt x="1255882" y="4749039"/>
                  <a:pt x="1254989" y="4748152"/>
                </a:cubicBezTo>
                <a:cubicBezTo>
                  <a:pt x="1249631" y="4740162"/>
                  <a:pt x="1257966" y="4737204"/>
                  <a:pt x="1261239" y="4731581"/>
                </a:cubicBezTo>
                <a:close/>
                <a:moveTo>
                  <a:pt x="1268318" y="4715375"/>
                </a:moveTo>
                <a:cubicBezTo>
                  <a:pt x="1271261" y="4716194"/>
                  <a:pt x="1273910" y="4718474"/>
                  <a:pt x="1276264" y="4723318"/>
                </a:cubicBezTo>
                <a:cubicBezTo>
                  <a:pt x="1267435" y="4723602"/>
                  <a:pt x="1262726" y="4721323"/>
                  <a:pt x="1258606" y="4716194"/>
                </a:cubicBezTo>
                <a:cubicBezTo>
                  <a:pt x="1262137" y="4715197"/>
                  <a:pt x="1265375" y="4714556"/>
                  <a:pt x="1268318" y="4715375"/>
                </a:cubicBezTo>
                <a:close/>
                <a:moveTo>
                  <a:pt x="1098416" y="4622168"/>
                </a:moveTo>
                <a:cubicBezTo>
                  <a:pt x="1101512" y="4622455"/>
                  <a:pt x="1105735" y="4625329"/>
                  <a:pt x="1105172" y="4630214"/>
                </a:cubicBezTo>
                <a:cubicBezTo>
                  <a:pt x="1105172" y="4632802"/>
                  <a:pt x="1104046" y="4635100"/>
                  <a:pt x="1103201" y="4637687"/>
                </a:cubicBezTo>
                <a:cubicBezTo>
                  <a:pt x="1098416" y="4635388"/>
                  <a:pt x="1095038" y="4633376"/>
                  <a:pt x="1095038" y="4628491"/>
                </a:cubicBezTo>
                <a:cubicBezTo>
                  <a:pt x="1095038" y="4625616"/>
                  <a:pt x="1094475" y="4621305"/>
                  <a:pt x="1098416" y="4622168"/>
                </a:cubicBezTo>
                <a:close/>
                <a:moveTo>
                  <a:pt x="1052606" y="4594377"/>
                </a:moveTo>
                <a:cubicBezTo>
                  <a:pt x="1057903" y="4595829"/>
                  <a:pt x="1059018" y="4599603"/>
                  <a:pt x="1059296" y="4603668"/>
                </a:cubicBezTo>
                <a:cubicBezTo>
                  <a:pt x="1059296" y="4605700"/>
                  <a:pt x="1059575" y="4609474"/>
                  <a:pt x="1056230" y="4608313"/>
                </a:cubicBezTo>
                <a:cubicBezTo>
                  <a:pt x="1052885" y="4606571"/>
                  <a:pt x="1050097" y="4603668"/>
                  <a:pt x="1047031" y="4601635"/>
                </a:cubicBezTo>
                <a:cubicBezTo>
                  <a:pt x="1048704" y="4599022"/>
                  <a:pt x="1050934" y="4596409"/>
                  <a:pt x="1052606" y="4594377"/>
                </a:cubicBezTo>
                <a:close/>
                <a:moveTo>
                  <a:pt x="957454" y="4589082"/>
                </a:moveTo>
                <a:cubicBezTo>
                  <a:pt x="960507" y="4587966"/>
                  <a:pt x="960813" y="4591312"/>
                  <a:pt x="960813" y="4593541"/>
                </a:cubicBezTo>
                <a:cubicBezTo>
                  <a:pt x="960202" y="4597444"/>
                  <a:pt x="957454" y="4600510"/>
                  <a:pt x="952570" y="4600231"/>
                </a:cubicBezTo>
                <a:cubicBezTo>
                  <a:pt x="951349" y="4600231"/>
                  <a:pt x="949822" y="4597444"/>
                  <a:pt x="948295" y="4595771"/>
                </a:cubicBezTo>
                <a:cubicBezTo>
                  <a:pt x="951349" y="4593541"/>
                  <a:pt x="954096" y="4590475"/>
                  <a:pt x="957454" y="4589082"/>
                </a:cubicBezTo>
                <a:close/>
                <a:moveTo>
                  <a:pt x="954741" y="4545949"/>
                </a:moveTo>
                <a:cubicBezTo>
                  <a:pt x="962007" y="4543086"/>
                  <a:pt x="965495" y="4547095"/>
                  <a:pt x="964624" y="4554254"/>
                </a:cubicBezTo>
                <a:cubicBezTo>
                  <a:pt x="966658" y="4562270"/>
                  <a:pt x="967239" y="4571147"/>
                  <a:pt x="956776" y="4572006"/>
                </a:cubicBezTo>
                <a:cubicBezTo>
                  <a:pt x="952126" y="4572293"/>
                  <a:pt x="950091" y="4564848"/>
                  <a:pt x="954450" y="4559121"/>
                </a:cubicBezTo>
                <a:cubicBezTo>
                  <a:pt x="953579" y="4554540"/>
                  <a:pt x="945731" y="4549100"/>
                  <a:pt x="954741" y="4545949"/>
                </a:cubicBezTo>
                <a:close/>
                <a:moveTo>
                  <a:pt x="4088589" y="4513309"/>
                </a:moveTo>
                <a:cubicBezTo>
                  <a:pt x="4096282" y="4511030"/>
                  <a:pt x="4102551" y="4514734"/>
                  <a:pt x="4108535" y="4518723"/>
                </a:cubicBezTo>
                <a:cubicBezTo>
                  <a:pt x="4118509" y="4521573"/>
                  <a:pt x="4119078" y="4528981"/>
                  <a:pt x="4117654" y="4537530"/>
                </a:cubicBezTo>
                <a:cubicBezTo>
                  <a:pt x="4117084" y="4541519"/>
                  <a:pt x="4114805" y="4539810"/>
                  <a:pt x="4112525" y="4538954"/>
                </a:cubicBezTo>
                <a:cubicBezTo>
                  <a:pt x="4104546" y="4536675"/>
                  <a:pt x="4104546" y="4530976"/>
                  <a:pt x="4106825" y="4524137"/>
                </a:cubicBezTo>
                <a:cubicBezTo>
                  <a:pt x="4103121" y="4523568"/>
                  <a:pt x="4099061" y="4523425"/>
                  <a:pt x="4095677" y="4522142"/>
                </a:cubicBezTo>
                <a:lnTo>
                  <a:pt x="4089230" y="4514108"/>
                </a:lnTo>
                <a:lnTo>
                  <a:pt x="4089230" y="4514235"/>
                </a:lnTo>
                <a:lnTo>
                  <a:pt x="4088589" y="4514235"/>
                </a:lnTo>
                <a:lnTo>
                  <a:pt x="4089001" y="4513823"/>
                </a:lnTo>
                <a:close/>
                <a:moveTo>
                  <a:pt x="4077517" y="4484488"/>
                </a:moveTo>
                <a:cubicBezTo>
                  <a:pt x="4080235" y="4485563"/>
                  <a:pt x="4078626" y="4492671"/>
                  <a:pt x="4082177" y="4494654"/>
                </a:cubicBezTo>
                <a:cubicBezTo>
                  <a:pt x="4089575" y="4497886"/>
                  <a:pt x="4079514" y="4509346"/>
                  <a:pt x="4088095" y="4514048"/>
                </a:cubicBezTo>
                <a:cubicBezTo>
                  <a:pt x="4077443" y="4522276"/>
                  <a:pt x="4071229" y="4510228"/>
                  <a:pt x="4062943" y="4507877"/>
                </a:cubicBezTo>
                <a:cubicBezTo>
                  <a:pt x="4055841" y="4506408"/>
                  <a:pt x="4055249" y="4499061"/>
                  <a:pt x="4056137" y="4493772"/>
                </a:cubicBezTo>
                <a:cubicBezTo>
                  <a:pt x="4057617" y="4484663"/>
                  <a:pt x="4067678" y="4489070"/>
                  <a:pt x="4073004" y="4485838"/>
                </a:cubicBezTo>
                <a:cubicBezTo>
                  <a:pt x="4075223" y="4484442"/>
                  <a:pt x="4076611" y="4484130"/>
                  <a:pt x="4077517" y="4484488"/>
                </a:cubicBezTo>
                <a:close/>
                <a:moveTo>
                  <a:pt x="1011029" y="4473843"/>
                </a:moveTo>
                <a:cubicBezTo>
                  <a:pt x="1018722" y="4479218"/>
                  <a:pt x="1024936" y="4482612"/>
                  <a:pt x="1019610" y="4490249"/>
                </a:cubicBezTo>
                <a:cubicBezTo>
                  <a:pt x="1018722" y="4491663"/>
                  <a:pt x="1014875" y="4492795"/>
                  <a:pt x="1013396" y="4491946"/>
                </a:cubicBezTo>
                <a:cubicBezTo>
                  <a:pt x="1005998" y="4487704"/>
                  <a:pt x="1008958" y="4481480"/>
                  <a:pt x="1011029" y="4473843"/>
                </a:cubicBezTo>
                <a:close/>
                <a:moveTo>
                  <a:pt x="973270" y="4468318"/>
                </a:moveTo>
                <a:cubicBezTo>
                  <a:pt x="976584" y="4468108"/>
                  <a:pt x="979236" y="4468388"/>
                  <a:pt x="981445" y="4470626"/>
                </a:cubicBezTo>
                <a:cubicBezTo>
                  <a:pt x="982622" y="4471745"/>
                  <a:pt x="980561" y="4478180"/>
                  <a:pt x="978499" y="4478740"/>
                </a:cubicBezTo>
                <a:cubicBezTo>
                  <a:pt x="971134" y="4481257"/>
                  <a:pt x="967893" y="4474823"/>
                  <a:pt x="961118" y="4468947"/>
                </a:cubicBezTo>
                <a:cubicBezTo>
                  <a:pt x="965979" y="4469227"/>
                  <a:pt x="969956" y="4468527"/>
                  <a:pt x="973270" y="4468318"/>
                </a:cubicBezTo>
                <a:close/>
                <a:moveTo>
                  <a:pt x="3996692" y="4444351"/>
                </a:moveTo>
                <a:cubicBezTo>
                  <a:pt x="4003815" y="4444930"/>
                  <a:pt x="4007235" y="4450131"/>
                  <a:pt x="4010084" y="4456199"/>
                </a:cubicBezTo>
                <a:cubicBezTo>
                  <a:pt x="4008945" y="4459377"/>
                  <a:pt x="4007235" y="4464579"/>
                  <a:pt x="4004671" y="4462556"/>
                </a:cubicBezTo>
                <a:cubicBezTo>
                  <a:pt x="3999826" y="4459088"/>
                  <a:pt x="3996407" y="4453598"/>
                  <a:pt x="3992703" y="4448685"/>
                </a:cubicBezTo>
                <a:cubicBezTo>
                  <a:pt x="3992417" y="4448397"/>
                  <a:pt x="3995552" y="4444351"/>
                  <a:pt x="3996692" y="4444351"/>
                </a:cubicBezTo>
                <a:close/>
                <a:moveTo>
                  <a:pt x="4019407" y="4434093"/>
                </a:moveTo>
                <a:cubicBezTo>
                  <a:pt x="4020934" y="4436230"/>
                  <a:pt x="4022766" y="4438673"/>
                  <a:pt x="4024291" y="4441115"/>
                </a:cubicBezTo>
                <a:cubicBezTo>
                  <a:pt x="4025513" y="4443253"/>
                  <a:pt x="4026734" y="4446610"/>
                  <a:pt x="4023682" y="4446610"/>
                </a:cubicBezTo>
                <a:cubicBezTo>
                  <a:pt x="4021239" y="4446305"/>
                  <a:pt x="4018797" y="4442642"/>
                  <a:pt x="4016965" y="4440199"/>
                </a:cubicBezTo>
                <a:cubicBezTo>
                  <a:pt x="4015743" y="4438673"/>
                  <a:pt x="4014217" y="4435925"/>
                  <a:pt x="4019407" y="4434093"/>
                </a:cubicBezTo>
                <a:close/>
                <a:moveTo>
                  <a:pt x="953224" y="4399654"/>
                </a:moveTo>
                <a:lnTo>
                  <a:pt x="964215" y="4403561"/>
                </a:lnTo>
                <a:lnTo>
                  <a:pt x="964538" y="4403318"/>
                </a:lnTo>
                <a:lnTo>
                  <a:pt x="964538" y="4403675"/>
                </a:lnTo>
                <a:lnTo>
                  <a:pt x="964667" y="4403721"/>
                </a:lnTo>
                <a:lnTo>
                  <a:pt x="964538" y="4403809"/>
                </a:lnTo>
                <a:lnTo>
                  <a:pt x="964538" y="4403960"/>
                </a:lnTo>
                <a:lnTo>
                  <a:pt x="964318" y="4403960"/>
                </a:lnTo>
                <a:lnTo>
                  <a:pt x="958023" y="4408255"/>
                </a:lnTo>
                <a:cubicBezTo>
                  <a:pt x="951789" y="4409656"/>
                  <a:pt x="946477" y="4403061"/>
                  <a:pt x="939320" y="4401083"/>
                </a:cubicBezTo>
                <a:cubicBezTo>
                  <a:pt x="944837" y="4397713"/>
                  <a:pt x="949236" y="4398226"/>
                  <a:pt x="953224" y="4399654"/>
                </a:cubicBezTo>
                <a:close/>
                <a:moveTo>
                  <a:pt x="755838" y="4390496"/>
                </a:moveTo>
                <a:cubicBezTo>
                  <a:pt x="759918" y="4391689"/>
                  <a:pt x="762094" y="4394074"/>
                  <a:pt x="762094" y="4397653"/>
                </a:cubicBezTo>
                <a:cubicBezTo>
                  <a:pt x="762094" y="4400635"/>
                  <a:pt x="760462" y="4403020"/>
                  <a:pt x="757742" y="4401529"/>
                </a:cubicBezTo>
                <a:cubicBezTo>
                  <a:pt x="755838" y="4400635"/>
                  <a:pt x="754205" y="4398249"/>
                  <a:pt x="753662" y="4396162"/>
                </a:cubicBezTo>
                <a:cubicBezTo>
                  <a:pt x="753389" y="4394373"/>
                  <a:pt x="755022" y="4392285"/>
                  <a:pt x="755838" y="4390496"/>
                </a:cubicBezTo>
                <a:close/>
                <a:moveTo>
                  <a:pt x="848278" y="4381519"/>
                </a:moveTo>
                <a:cubicBezTo>
                  <a:pt x="858697" y="4381519"/>
                  <a:pt x="863459" y="4384369"/>
                  <a:pt x="864651" y="4392633"/>
                </a:cubicBezTo>
                <a:cubicBezTo>
                  <a:pt x="856613" y="4394057"/>
                  <a:pt x="852743" y="4389783"/>
                  <a:pt x="848278" y="4381519"/>
                </a:cubicBezTo>
                <a:close/>
                <a:moveTo>
                  <a:pt x="709139" y="4377673"/>
                </a:moveTo>
                <a:cubicBezTo>
                  <a:pt x="713056" y="4380691"/>
                  <a:pt x="719491" y="4380992"/>
                  <a:pt x="719771" y="4387931"/>
                </a:cubicBezTo>
                <a:cubicBezTo>
                  <a:pt x="719771" y="4389741"/>
                  <a:pt x="716134" y="4392759"/>
                  <a:pt x="715574" y="4392457"/>
                </a:cubicBezTo>
                <a:cubicBezTo>
                  <a:pt x="710258" y="4389440"/>
                  <a:pt x="704663" y="4386121"/>
                  <a:pt x="709139" y="4377673"/>
                </a:cubicBezTo>
                <a:close/>
                <a:moveTo>
                  <a:pt x="771564" y="4371562"/>
                </a:moveTo>
                <a:cubicBezTo>
                  <a:pt x="774947" y="4371301"/>
                  <a:pt x="779109" y="4372269"/>
                  <a:pt x="783867" y="4372566"/>
                </a:cubicBezTo>
                <a:cubicBezTo>
                  <a:pt x="778218" y="4380009"/>
                  <a:pt x="773460" y="4385069"/>
                  <a:pt x="765432" y="4381795"/>
                </a:cubicBezTo>
                <a:cubicBezTo>
                  <a:pt x="764539" y="4381497"/>
                  <a:pt x="763648" y="4378817"/>
                  <a:pt x="763945" y="4377925"/>
                </a:cubicBezTo>
                <a:cubicBezTo>
                  <a:pt x="765581" y="4373310"/>
                  <a:pt x="768182" y="4371822"/>
                  <a:pt x="771564" y="4371562"/>
                </a:cubicBezTo>
                <a:close/>
                <a:moveTo>
                  <a:pt x="881223" y="4366132"/>
                </a:moveTo>
                <a:cubicBezTo>
                  <a:pt x="891580" y="4369705"/>
                  <a:pt x="890988" y="4375062"/>
                  <a:pt x="885069" y="4382505"/>
                </a:cubicBezTo>
                <a:cubicBezTo>
                  <a:pt x="880335" y="4377444"/>
                  <a:pt x="881223" y="4371788"/>
                  <a:pt x="881223" y="4366132"/>
                </a:cubicBezTo>
                <a:close/>
                <a:moveTo>
                  <a:pt x="802971" y="4332974"/>
                </a:moveTo>
                <a:cubicBezTo>
                  <a:pt x="806960" y="4331511"/>
                  <a:pt x="808100" y="4335021"/>
                  <a:pt x="808670" y="4338530"/>
                </a:cubicBezTo>
                <a:cubicBezTo>
                  <a:pt x="809524" y="4344671"/>
                  <a:pt x="807245" y="4347888"/>
                  <a:pt x="800976" y="4347303"/>
                </a:cubicBezTo>
                <a:cubicBezTo>
                  <a:pt x="798127" y="4347011"/>
                  <a:pt x="794422" y="4347888"/>
                  <a:pt x="795278" y="4342916"/>
                </a:cubicBezTo>
                <a:cubicBezTo>
                  <a:pt x="803541" y="4344087"/>
                  <a:pt x="798697" y="4334436"/>
                  <a:pt x="802971" y="4332974"/>
                </a:cubicBezTo>
                <a:close/>
                <a:moveTo>
                  <a:pt x="877232" y="4278019"/>
                </a:moveTo>
                <a:cubicBezTo>
                  <a:pt x="879042" y="4277834"/>
                  <a:pt x="881215" y="4278519"/>
                  <a:pt x="883963" y="4280516"/>
                </a:cubicBezTo>
                <a:cubicBezTo>
                  <a:pt x="888123" y="4283475"/>
                  <a:pt x="889014" y="4289689"/>
                  <a:pt x="885448" y="4294424"/>
                </a:cubicBezTo>
                <a:cubicBezTo>
                  <a:pt x="875644" y="4306852"/>
                  <a:pt x="873565" y="4286138"/>
                  <a:pt x="864948" y="4291169"/>
                </a:cubicBezTo>
                <a:cubicBezTo>
                  <a:pt x="869628" y="4286952"/>
                  <a:pt x="871801" y="4278574"/>
                  <a:pt x="877232" y="4278019"/>
                </a:cubicBezTo>
                <a:close/>
                <a:moveTo>
                  <a:pt x="688637" y="4265987"/>
                </a:moveTo>
                <a:cubicBezTo>
                  <a:pt x="691882" y="4267617"/>
                  <a:pt x="695850" y="4271964"/>
                  <a:pt x="698735" y="4271964"/>
                </a:cubicBezTo>
                <a:cubicBezTo>
                  <a:pt x="704794" y="4270515"/>
                  <a:pt x="708256" y="4275152"/>
                  <a:pt x="712584" y="4277471"/>
                </a:cubicBezTo>
                <a:cubicBezTo>
                  <a:pt x="719219" y="4280949"/>
                  <a:pt x="726143" y="4283557"/>
                  <a:pt x="731338" y="4288195"/>
                </a:cubicBezTo>
                <a:cubicBezTo>
                  <a:pt x="737396" y="4292832"/>
                  <a:pt x="743454" y="4296310"/>
                  <a:pt x="751821" y="4296020"/>
                </a:cubicBezTo>
                <a:cubicBezTo>
                  <a:pt x="748359" y="4307033"/>
                  <a:pt x="741434" y="4311961"/>
                  <a:pt x="733356" y="4315729"/>
                </a:cubicBezTo>
                <a:cubicBezTo>
                  <a:pt x="728452" y="4322685"/>
                  <a:pt x="727009" y="4338915"/>
                  <a:pt x="713450" y="4323554"/>
                </a:cubicBezTo>
                <a:cubicBezTo>
                  <a:pt x="711429" y="4319786"/>
                  <a:pt x="709410" y="4316019"/>
                  <a:pt x="707679" y="4311961"/>
                </a:cubicBezTo>
                <a:cubicBezTo>
                  <a:pt x="702197" y="4307903"/>
                  <a:pt x="702775" y="4302106"/>
                  <a:pt x="703062" y="4296310"/>
                </a:cubicBezTo>
                <a:cubicBezTo>
                  <a:pt x="692099" y="4293992"/>
                  <a:pt x="685464" y="4287326"/>
                  <a:pt x="682867" y="4276312"/>
                </a:cubicBezTo>
                <a:cubicBezTo>
                  <a:pt x="682867" y="4265443"/>
                  <a:pt x="685391" y="4264356"/>
                  <a:pt x="688637" y="4265987"/>
                </a:cubicBezTo>
                <a:close/>
                <a:moveTo>
                  <a:pt x="590505" y="4202856"/>
                </a:moveTo>
                <a:cubicBezTo>
                  <a:pt x="595987" y="4202215"/>
                  <a:pt x="600695" y="4202998"/>
                  <a:pt x="603785" y="4209125"/>
                </a:cubicBezTo>
                <a:cubicBezTo>
                  <a:pt x="608200" y="4217388"/>
                  <a:pt x="602020" y="4224797"/>
                  <a:pt x="593190" y="4216248"/>
                </a:cubicBezTo>
                <a:cubicBezTo>
                  <a:pt x="587305" y="4210834"/>
                  <a:pt x="578182" y="4214254"/>
                  <a:pt x="572590" y="4205136"/>
                </a:cubicBezTo>
                <a:cubicBezTo>
                  <a:pt x="578771" y="4205563"/>
                  <a:pt x="585024" y="4203497"/>
                  <a:pt x="590505" y="4202856"/>
                </a:cubicBezTo>
                <a:close/>
                <a:moveTo>
                  <a:pt x="601113" y="4146863"/>
                </a:moveTo>
                <a:cubicBezTo>
                  <a:pt x="593458" y="4152324"/>
                  <a:pt x="604352" y="4165832"/>
                  <a:pt x="592279" y="4169568"/>
                </a:cubicBezTo>
                <a:cubicBezTo>
                  <a:pt x="592575" y="4176466"/>
                  <a:pt x="601702" y="4183651"/>
                  <a:pt x="591396" y="4190836"/>
                </a:cubicBezTo>
                <a:cubicBezTo>
                  <a:pt x="583447" y="4196584"/>
                  <a:pt x="579913" y="4191985"/>
                  <a:pt x="576674" y="4185950"/>
                </a:cubicBezTo>
                <a:cubicBezTo>
                  <a:pt x="572847" y="4183364"/>
                  <a:pt x="564896" y="4182214"/>
                  <a:pt x="571374" y="4175029"/>
                </a:cubicBezTo>
                <a:cubicBezTo>
                  <a:pt x="573730" y="4173304"/>
                  <a:pt x="575791" y="4172155"/>
                  <a:pt x="578146" y="4170430"/>
                </a:cubicBezTo>
                <a:cubicBezTo>
                  <a:pt x="574024" y="4150887"/>
                  <a:pt x="588158" y="4149450"/>
                  <a:pt x="601113" y="4146863"/>
                </a:cubicBezTo>
                <a:close/>
                <a:moveTo>
                  <a:pt x="497630" y="4146863"/>
                </a:moveTo>
                <a:cubicBezTo>
                  <a:pt x="497923" y="4157317"/>
                  <a:pt x="490871" y="4159295"/>
                  <a:pt x="485287" y="4163250"/>
                </a:cubicBezTo>
                <a:cubicBezTo>
                  <a:pt x="484112" y="4153361"/>
                  <a:pt x="489989" y="4150254"/>
                  <a:pt x="497630" y="4146863"/>
                </a:cubicBezTo>
                <a:close/>
                <a:moveTo>
                  <a:pt x="602794" y="4145580"/>
                </a:moveTo>
                <a:cubicBezTo>
                  <a:pt x="603078" y="4145794"/>
                  <a:pt x="603078" y="4146009"/>
                  <a:pt x="603078" y="4146009"/>
                </a:cubicBezTo>
                <a:lnTo>
                  <a:pt x="603078" y="4146222"/>
                </a:lnTo>
                <a:cubicBezTo>
                  <a:pt x="602224" y="4146222"/>
                  <a:pt x="601654" y="4146436"/>
                  <a:pt x="600799" y="4146650"/>
                </a:cubicBezTo>
                <a:cubicBezTo>
                  <a:pt x="601369" y="4146222"/>
                  <a:pt x="601654" y="4146009"/>
                  <a:pt x="602509" y="4145794"/>
                </a:cubicBezTo>
                <a:cubicBezTo>
                  <a:pt x="602509" y="4145580"/>
                  <a:pt x="602794" y="4145580"/>
                  <a:pt x="602794" y="4145580"/>
                </a:cubicBezTo>
                <a:close/>
                <a:moveTo>
                  <a:pt x="421659" y="4041139"/>
                </a:moveTo>
                <a:cubicBezTo>
                  <a:pt x="422985" y="4040645"/>
                  <a:pt x="424897" y="4040857"/>
                  <a:pt x="426370" y="4041280"/>
                </a:cubicBezTo>
                <a:cubicBezTo>
                  <a:pt x="429606" y="4042409"/>
                  <a:pt x="432254" y="4045230"/>
                  <a:pt x="436375" y="4047769"/>
                </a:cubicBezTo>
                <a:cubicBezTo>
                  <a:pt x="432548" y="4050590"/>
                  <a:pt x="429900" y="4052564"/>
                  <a:pt x="427547" y="4054257"/>
                </a:cubicBezTo>
                <a:cubicBezTo>
                  <a:pt x="424896" y="4051154"/>
                  <a:pt x="421659" y="4048615"/>
                  <a:pt x="420482" y="4045230"/>
                </a:cubicBezTo>
                <a:cubicBezTo>
                  <a:pt x="419600" y="4042832"/>
                  <a:pt x="420335" y="4041633"/>
                  <a:pt x="421659" y="4041139"/>
                </a:cubicBezTo>
                <a:close/>
                <a:moveTo>
                  <a:pt x="372465" y="3964949"/>
                </a:moveTo>
                <a:cubicBezTo>
                  <a:pt x="374765" y="3963497"/>
                  <a:pt x="380800" y="3963788"/>
                  <a:pt x="383389" y="3965820"/>
                </a:cubicBezTo>
                <a:cubicBezTo>
                  <a:pt x="389424" y="3970756"/>
                  <a:pt x="385111" y="3975401"/>
                  <a:pt x="380800" y="3979465"/>
                </a:cubicBezTo>
                <a:cubicBezTo>
                  <a:pt x="381376" y="3990498"/>
                  <a:pt x="399195" y="4006756"/>
                  <a:pt x="371892" y="4009369"/>
                </a:cubicBezTo>
                <a:cubicBezTo>
                  <a:pt x="367867" y="3998627"/>
                  <a:pt x="367005" y="3988756"/>
                  <a:pt x="375052" y="3979465"/>
                </a:cubicBezTo>
                <a:cubicBezTo>
                  <a:pt x="375915" y="3974239"/>
                  <a:pt x="366144" y="3970466"/>
                  <a:pt x="372465" y="3964949"/>
                </a:cubicBezTo>
                <a:close/>
                <a:moveTo>
                  <a:pt x="4537523" y="3894838"/>
                </a:moveTo>
                <a:cubicBezTo>
                  <a:pt x="4540201" y="3895420"/>
                  <a:pt x="4544071" y="3897752"/>
                  <a:pt x="4544964" y="3900375"/>
                </a:cubicBezTo>
                <a:cubicBezTo>
                  <a:pt x="4547346" y="3906786"/>
                  <a:pt x="4539903" y="3901540"/>
                  <a:pt x="4539903" y="3904746"/>
                </a:cubicBezTo>
                <a:cubicBezTo>
                  <a:pt x="4535737" y="3903871"/>
                  <a:pt x="4531271" y="3905328"/>
                  <a:pt x="4530973" y="3900666"/>
                </a:cubicBezTo>
                <a:cubicBezTo>
                  <a:pt x="4530973" y="3896877"/>
                  <a:pt x="4533951" y="3894254"/>
                  <a:pt x="4537523" y="3894838"/>
                </a:cubicBezTo>
                <a:close/>
                <a:moveTo>
                  <a:pt x="4012934" y="3826294"/>
                </a:moveTo>
                <a:cubicBezTo>
                  <a:pt x="4048008" y="3828016"/>
                  <a:pt x="4049178" y="3828302"/>
                  <a:pt x="4052393" y="3847806"/>
                </a:cubicBezTo>
                <a:cubicBezTo>
                  <a:pt x="4045671" y="3845799"/>
                  <a:pt x="4044209" y="3836333"/>
                  <a:pt x="4033979" y="3837194"/>
                </a:cubicBezTo>
                <a:cubicBezTo>
                  <a:pt x="4026672" y="3838054"/>
                  <a:pt x="4017903" y="3834326"/>
                  <a:pt x="4012934" y="3826294"/>
                </a:cubicBezTo>
                <a:close/>
                <a:moveTo>
                  <a:pt x="4961911" y="3817318"/>
                </a:moveTo>
                <a:cubicBezTo>
                  <a:pt x="4966667" y="3828299"/>
                  <a:pt x="4957155" y="3832055"/>
                  <a:pt x="4953519" y="3837546"/>
                </a:cubicBezTo>
                <a:cubicBezTo>
                  <a:pt x="4956315" y="3831477"/>
                  <a:pt x="4951559" y="3820785"/>
                  <a:pt x="4961911" y="3817318"/>
                </a:cubicBezTo>
                <a:close/>
                <a:moveTo>
                  <a:pt x="4497378" y="3814072"/>
                </a:moveTo>
                <a:cubicBezTo>
                  <a:pt x="4501295" y="3814072"/>
                  <a:pt x="4505492" y="3813471"/>
                  <a:pt x="4505492" y="3819474"/>
                </a:cubicBezTo>
                <a:cubicBezTo>
                  <a:pt x="4505492" y="3822175"/>
                  <a:pt x="4506331" y="3827276"/>
                  <a:pt x="4502415" y="3826376"/>
                </a:cubicBezTo>
                <a:cubicBezTo>
                  <a:pt x="4498217" y="3826076"/>
                  <a:pt x="4492622" y="3826076"/>
                  <a:pt x="4491783" y="3819474"/>
                </a:cubicBezTo>
                <a:cubicBezTo>
                  <a:pt x="4491223" y="3815272"/>
                  <a:pt x="4494301" y="3814372"/>
                  <a:pt x="4497378" y="3814072"/>
                </a:cubicBezTo>
                <a:close/>
                <a:moveTo>
                  <a:pt x="4587323" y="3810248"/>
                </a:moveTo>
                <a:cubicBezTo>
                  <a:pt x="4589103" y="3810456"/>
                  <a:pt x="4591811" y="3810872"/>
                  <a:pt x="4596085" y="3811288"/>
                </a:cubicBezTo>
                <a:cubicBezTo>
                  <a:pt x="4588961" y="3815446"/>
                  <a:pt x="4586397" y="3817110"/>
                  <a:pt x="4583547" y="3818496"/>
                </a:cubicBezTo>
                <a:cubicBezTo>
                  <a:pt x="4581267" y="3819605"/>
                  <a:pt x="4578418" y="3819605"/>
                  <a:pt x="4578703" y="3816833"/>
                </a:cubicBezTo>
                <a:cubicBezTo>
                  <a:pt x="4579273" y="3814337"/>
                  <a:pt x="4581838" y="3812119"/>
                  <a:pt x="4584117" y="3810456"/>
                </a:cubicBezTo>
                <a:cubicBezTo>
                  <a:pt x="4584687" y="3810040"/>
                  <a:pt x="4585542" y="3810040"/>
                  <a:pt x="4587323" y="3810248"/>
                </a:cubicBezTo>
                <a:close/>
                <a:moveTo>
                  <a:pt x="4466770" y="3808342"/>
                </a:moveTo>
                <a:cubicBezTo>
                  <a:pt x="4471157" y="3808646"/>
                  <a:pt x="4475543" y="3810165"/>
                  <a:pt x="4474374" y="3815631"/>
                </a:cubicBezTo>
                <a:cubicBezTo>
                  <a:pt x="4474081" y="3817453"/>
                  <a:pt x="4469403" y="3818668"/>
                  <a:pt x="4467647" y="3819579"/>
                </a:cubicBezTo>
                <a:cubicBezTo>
                  <a:pt x="4463553" y="3818060"/>
                  <a:pt x="4459166" y="3819275"/>
                  <a:pt x="4460043" y="3814113"/>
                </a:cubicBezTo>
                <a:cubicBezTo>
                  <a:pt x="4460337" y="3809861"/>
                  <a:pt x="4463261" y="3808342"/>
                  <a:pt x="4466770" y="3808342"/>
                </a:cubicBezTo>
                <a:close/>
                <a:moveTo>
                  <a:pt x="4538691" y="3801931"/>
                </a:moveTo>
                <a:cubicBezTo>
                  <a:pt x="4542887" y="3802227"/>
                  <a:pt x="4547364" y="3803410"/>
                  <a:pt x="4546245" y="3808737"/>
                </a:cubicBezTo>
                <a:cubicBezTo>
                  <a:pt x="4545965" y="3810808"/>
                  <a:pt x="4541489" y="3811992"/>
                  <a:pt x="4539810" y="3813176"/>
                </a:cubicBezTo>
                <a:cubicBezTo>
                  <a:pt x="4535333" y="3812288"/>
                  <a:pt x="4532256" y="3810808"/>
                  <a:pt x="4532256" y="3806666"/>
                </a:cubicBezTo>
                <a:cubicBezTo>
                  <a:pt x="4532256" y="3802523"/>
                  <a:pt x="4535613" y="3801931"/>
                  <a:pt x="4538691" y="3801931"/>
                </a:cubicBezTo>
                <a:close/>
                <a:moveTo>
                  <a:pt x="4609101" y="3799120"/>
                </a:moveTo>
                <a:cubicBezTo>
                  <a:pt x="4612671" y="3799345"/>
                  <a:pt x="4615701" y="3801289"/>
                  <a:pt x="4618585" y="3804581"/>
                </a:cubicBezTo>
                <a:cubicBezTo>
                  <a:pt x="4619163" y="3805778"/>
                  <a:pt x="4618874" y="3808470"/>
                  <a:pt x="4618008" y="3809069"/>
                </a:cubicBezTo>
                <a:cubicBezTo>
                  <a:pt x="4610219" y="3814454"/>
                  <a:pt x="4604737" y="3809368"/>
                  <a:pt x="4596370" y="3803982"/>
                </a:cubicBezTo>
                <a:cubicBezTo>
                  <a:pt x="4601419" y="3800392"/>
                  <a:pt x="4605531" y="3798896"/>
                  <a:pt x="4609101" y="3799120"/>
                </a:cubicBezTo>
                <a:close/>
                <a:moveTo>
                  <a:pt x="4316256" y="3742001"/>
                </a:moveTo>
                <a:cubicBezTo>
                  <a:pt x="4319218" y="3742109"/>
                  <a:pt x="4322035" y="3743260"/>
                  <a:pt x="4324492" y="3746139"/>
                </a:cubicBezTo>
                <a:cubicBezTo>
                  <a:pt x="4326803" y="3749018"/>
                  <a:pt x="4323913" y="3751608"/>
                  <a:pt x="4320446" y="3752759"/>
                </a:cubicBezTo>
                <a:cubicBezTo>
                  <a:pt x="4320446" y="3758804"/>
                  <a:pt x="4320157" y="3764562"/>
                  <a:pt x="4314089" y="3767728"/>
                </a:cubicBezTo>
                <a:cubicBezTo>
                  <a:pt x="4316111" y="3776652"/>
                  <a:pt x="4308309" y="3780394"/>
                  <a:pt x="4304263" y="3785863"/>
                </a:cubicBezTo>
                <a:cubicBezTo>
                  <a:pt x="4302241" y="3788166"/>
                  <a:pt x="4301952" y="3796514"/>
                  <a:pt x="4295595" y="3791332"/>
                </a:cubicBezTo>
                <a:cubicBezTo>
                  <a:pt x="4286059" y="3784136"/>
                  <a:pt x="4296173" y="3781833"/>
                  <a:pt x="4299641" y="3777803"/>
                </a:cubicBezTo>
                <a:cubicBezTo>
                  <a:pt x="4302531" y="3772334"/>
                  <a:pt x="4288949" y="3774061"/>
                  <a:pt x="4294729" y="3767152"/>
                </a:cubicBezTo>
                <a:cubicBezTo>
                  <a:pt x="4290105" y="3755926"/>
                  <a:pt x="4298485" y="3754774"/>
                  <a:pt x="4305998" y="3753047"/>
                </a:cubicBezTo>
                <a:cubicBezTo>
                  <a:pt x="4307154" y="3753047"/>
                  <a:pt x="4308309" y="3752472"/>
                  <a:pt x="4309754" y="3752472"/>
                </a:cubicBezTo>
                <a:cubicBezTo>
                  <a:pt x="4308887" y="3749593"/>
                  <a:pt x="4306865" y="3744412"/>
                  <a:pt x="4307154" y="3744124"/>
                </a:cubicBezTo>
                <a:cubicBezTo>
                  <a:pt x="4310187" y="3742829"/>
                  <a:pt x="4313294" y="3741893"/>
                  <a:pt x="4316256" y="3742001"/>
                </a:cubicBezTo>
                <a:close/>
                <a:moveTo>
                  <a:pt x="3915979" y="3726742"/>
                </a:moveTo>
                <a:cubicBezTo>
                  <a:pt x="3918455" y="3726705"/>
                  <a:pt x="3921457" y="3727752"/>
                  <a:pt x="3924158" y="3727901"/>
                </a:cubicBezTo>
                <a:cubicBezTo>
                  <a:pt x="3920556" y="3732389"/>
                  <a:pt x="3916954" y="3736877"/>
                  <a:pt x="3913353" y="3741365"/>
                </a:cubicBezTo>
                <a:cubicBezTo>
                  <a:pt x="3912453" y="3738373"/>
                  <a:pt x="3910352" y="3735082"/>
                  <a:pt x="3910952" y="3732090"/>
                </a:cubicBezTo>
                <a:cubicBezTo>
                  <a:pt x="3911553" y="3727901"/>
                  <a:pt x="3913504" y="3726779"/>
                  <a:pt x="3915979" y="3726742"/>
                </a:cubicBezTo>
                <a:close/>
                <a:moveTo>
                  <a:pt x="4151578" y="3725967"/>
                </a:moveTo>
                <a:cubicBezTo>
                  <a:pt x="4154724" y="3726174"/>
                  <a:pt x="4157975" y="3727113"/>
                  <a:pt x="4161388" y="3729101"/>
                </a:cubicBezTo>
                <a:cubicBezTo>
                  <a:pt x="4147443" y="3741767"/>
                  <a:pt x="4141633" y="3742652"/>
                  <a:pt x="4124492" y="3735287"/>
                </a:cubicBezTo>
                <a:cubicBezTo>
                  <a:pt x="4133644" y="3731311"/>
                  <a:pt x="4142141" y="3725345"/>
                  <a:pt x="4151578" y="3725967"/>
                </a:cubicBezTo>
                <a:close/>
                <a:moveTo>
                  <a:pt x="4271658" y="3717871"/>
                </a:moveTo>
                <a:cubicBezTo>
                  <a:pt x="4274839" y="3718441"/>
                  <a:pt x="4277429" y="3720578"/>
                  <a:pt x="4279351" y="3725137"/>
                </a:cubicBezTo>
                <a:cubicBezTo>
                  <a:pt x="4271066" y="3731121"/>
                  <a:pt x="4266924" y="3722572"/>
                  <a:pt x="4260413" y="3720008"/>
                </a:cubicBezTo>
                <a:cubicBezTo>
                  <a:pt x="4264704" y="3718299"/>
                  <a:pt x="4268477" y="3717301"/>
                  <a:pt x="4271658" y="3717871"/>
                </a:cubicBezTo>
                <a:close/>
                <a:moveTo>
                  <a:pt x="4119058" y="3703490"/>
                </a:moveTo>
                <a:cubicBezTo>
                  <a:pt x="4122417" y="3703196"/>
                  <a:pt x="4125469" y="3704371"/>
                  <a:pt x="4124247" y="3710248"/>
                </a:cubicBezTo>
                <a:cubicBezTo>
                  <a:pt x="4123026" y="3711717"/>
                  <a:pt x="4121195" y="3714950"/>
                  <a:pt x="4118447" y="3715831"/>
                </a:cubicBezTo>
                <a:cubicBezTo>
                  <a:pt x="4114478" y="3717006"/>
                  <a:pt x="4112951" y="3713187"/>
                  <a:pt x="4112951" y="3709954"/>
                </a:cubicBezTo>
                <a:cubicBezTo>
                  <a:pt x="4112951" y="3706428"/>
                  <a:pt x="4115089" y="3703784"/>
                  <a:pt x="4119058" y="3703490"/>
                </a:cubicBezTo>
                <a:close/>
                <a:moveTo>
                  <a:pt x="5053005" y="3646341"/>
                </a:moveTo>
                <a:cubicBezTo>
                  <a:pt x="5060263" y="3645776"/>
                  <a:pt x="5059973" y="3650861"/>
                  <a:pt x="5059393" y="3655099"/>
                </a:cubicBezTo>
                <a:cubicBezTo>
                  <a:pt x="5060263" y="3659338"/>
                  <a:pt x="5058812" y="3661880"/>
                  <a:pt x="5054747" y="3661316"/>
                </a:cubicBezTo>
                <a:cubicBezTo>
                  <a:pt x="5048360" y="3660468"/>
                  <a:pt x="5049521" y="3654252"/>
                  <a:pt x="5047489" y="3650579"/>
                </a:cubicBezTo>
                <a:cubicBezTo>
                  <a:pt x="5045167" y="3645493"/>
                  <a:pt x="5050973" y="3646623"/>
                  <a:pt x="5053005" y="3646341"/>
                </a:cubicBezTo>
                <a:close/>
                <a:moveTo>
                  <a:pt x="201660" y="3598049"/>
                </a:moveTo>
                <a:cubicBezTo>
                  <a:pt x="203390" y="3601547"/>
                  <a:pt x="205409" y="3603878"/>
                  <a:pt x="205987" y="3606792"/>
                </a:cubicBezTo>
                <a:cubicBezTo>
                  <a:pt x="206853" y="3610580"/>
                  <a:pt x="203680" y="3610580"/>
                  <a:pt x="201660" y="3609415"/>
                </a:cubicBezTo>
                <a:cubicBezTo>
                  <a:pt x="199351" y="3607958"/>
                  <a:pt x="197621" y="3605627"/>
                  <a:pt x="195602" y="3603295"/>
                </a:cubicBezTo>
                <a:cubicBezTo>
                  <a:pt x="197331" y="3601838"/>
                  <a:pt x="199063" y="3600090"/>
                  <a:pt x="201660" y="3598049"/>
                </a:cubicBezTo>
                <a:close/>
                <a:moveTo>
                  <a:pt x="275167" y="3595380"/>
                </a:moveTo>
                <a:cubicBezTo>
                  <a:pt x="284652" y="3591637"/>
                  <a:pt x="280053" y="3602288"/>
                  <a:pt x="282929" y="3605454"/>
                </a:cubicBezTo>
                <a:cubicBezTo>
                  <a:pt x="284077" y="3606894"/>
                  <a:pt x="287526" y="3606894"/>
                  <a:pt x="289825" y="3607470"/>
                </a:cubicBezTo>
                <a:cubicBezTo>
                  <a:pt x="296722" y="3613227"/>
                  <a:pt x="308219" y="3608046"/>
                  <a:pt x="317131" y="3619560"/>
                </a:cubicBezTo>
                <a:cubicBezTo>
                  <a:pt x="305634" y="3618121"/>
                  <a:pt x="297585" y="3617257"/>
                  <a:pt x="289538" y="3616394"/>
                </a:cubicBezTo>
                <a:cubicBezTo>
                  <a:pt x="283216" y="3617545"/>
                  <a:pt x="277469" y="3615818"/>
                  <a:pt x="275455" y="3610060"/>
                </a:cubicBezTo>
                <a:cubicBezTo>
                  <a:pt x="273730" y="3605454"/>
                  <a:pt x="267407" y="3598546"/>
                  <a:pt x="275167" y="3595380"/>
                </a:cubicBezTo>
                <a:close/>
                <a:moveTo>
                  <a:pt x="353563" y="3567275"/>
                </a:moveTo>
                <a:cubicBezTo>
                  <a:pt x="354949" y="3569064"/>
                  <a:pt x="356059" y="3569661"/>
                  <a:pt x="356890" y="3570853"/>
                </a:cubicBezTo>
                <a:cubicBezTo>
                  <a:pt x="354672" y="3572941"/>
                  <a:pt x="353008" y="3575326"/>
                  <a:pt x="350790" y="3576817"/>
                </a:cubicBezTo>
                <a:cubicBezTo>
                  <a:pt x="346909" y="3579799"/>
                  <a:pt x="346909" y="3576519"/>
                  <a:pt x="348018" y="3574432"/>
                </a:cubicBezTo>
                <a:cubicBezTo>
                  <a:pt x="349127" y="3571748"/>
                  <a:pt x="351623" y="3569661"/>
                  <a:pt x="353563" y="3567275"/>
                </a:cubicBezTo>
                <a:close/>
                <a:moveTo>
                  <a:pt x="162491" y="3567275"/>
                </a:moveTo>
                <a:cubicBezTo>
                  <a:pt x="166362" y="3571549"/>
                  <a:pt x="169932" y="3575824"/>
                  <a:pt x="173504" y="3579812"/>
                </a:cubicBezTo>
                <a:cubicBezTo>
                  <a:pt x="172612" y="3579812"/>
                  <a:pt x="170229" y="3580097"/>
                  <a:pt x="168147" y="3580953"/>
                </a:cubicBezTo>
                <a:cubicBezTo>
                  <a:pt x="162193" y="3582377"/>
                  <a:pt x="157430" y="3581237"/>
                  <a:pt x="157430" y="3574968"/>
                </a:cubicBezTo>
                <a:cubicBezTo>
                  <a:pt x="157133" y="3572404"/>
                  <a:pt x="160706" y="3569839"/>
                  <a:pt x="162491" y="3567275"/>
                </a:cubicBezTo>
                <a:close/>
                <a:moveTo>
                  <a:pt x="350077" y="3549304"/>
                </a:moveTo>
                <a:cubicBezTo>
                  <a:pt x="354981" y="3549230"/>
                  <a:pt x="359847" y="3553021"/>
                  <a:pt x="364567" y="3563130"/>
                </a:cubicBezTo>
                <a:cubicBezTo>
                  <a:pt x="353653" y="3556589"/>
                  <a:pt x="344807" y="3558373"/>
                  <a:pt x="335368" y="3558670"/>
                </a:cubicBezTo>
                <a:cubicBezTo>
                  <a:pt x="340236" y="3553318"/>
                  <a:pt x="345174" y="3549378"/>
                  <a:pt x="350077" y="3549304"/>
                </a:cubicBezTo>
                <a:close/>
                <a:moveTo>
                  <a:pt x="109689" y="3532653"/>
                </a:moveTo>
                <a:cubicBezTo>
                  <a:pt x="115387" y="3536442"/>
                  <a:pt x="120802" y="3540522"/>
                  <a:pt x="127354" y="3545185"/>
                </a:cubicBezTo>
                <a:cubicBezTo>
                  <a:pt x="114532" y="3551596"/>
                  <a:pt x="111682" y="3541979"/>
                  <a:pt x="109689" y="3532653"/>
                </a:cubicBezTo>
                <a:close/>
                <a:moveTo>
                  <a:pt x="304976" y="3522052"/>
                </a:moveTo>
                <a:cubicBezTo>
                  <a:pt x="308937" y="3522890"/>
                  <a:pt x="312460" y="3525659"/>
                  <a:pt x="314808" y="3531487"/>
                </a:cubicBezTo>
                <a:cubicBezTo>
                  <a:pt x="320971" y="3546350"/>
                  <a:pt x="312754" y="3550139"/>
                  <a:pt x="300424" y="3551304"/>
                </a:cubicBezTo>
                <a:cubicBezTo>
                  <a:pt x="298372" y="3559173"/>
                  <a:pt x="306884" y="3562670"/>
                  <a:pt x="308937" y="3570829"/>
                </a:cubicBezTo>
                <a:cubicBezTo>
                  <a:pt x="297196" y="3567624"/>
                  <a:pt x="293086" y="3561504"/>
                  <a:pt x="294848" y="3551012"/>
                </a:cubicBezTo>
                <a:cubicBezTo>
                  <a:pt x="294554" y="3541687"/>
                  <a:pt x="272540" y="3534110"/>
                  <a:pt x="292500" y="3524201"/>
                </a:cubicBezTo>
                <a:cubicBezTo>
                  <a:pt x="296610" y="3522307"/>
                  <a:pt x="301013" y="3521214"/>
                  <a:pt x="304976" y="3522052"/>
                </a:cubicBezTo>
                <a:close/>
                <a:moveTo>
                  <a:pt x="69884" y="3501878"/>
                </a:moveTo>
                <a:cubicBezTo>
                  <a:pt x="71901" y="3504130"/>
                  <a:pt x="73627" y="3505538"/>
                  <a:pt x="74780" y="3507227"/>
                </a:cubicBezTo>
                <a:cubicBezTo>
                  <a:pt x="71901" y="3508915"/>
                  <a:pt x="69022" y="3511449"/>
                  <a:pt x="65856" y="3512856"/>
                </a:cubicBezTo>
                <a:cubicBezTo>
                  <a:pt x="64703" y="3513138"/>
                  <a:pt x="62688" y="3510041"/>
                  <a:pt x="60961" y="3508634"/>
                </a:cubicBezTo>
                <a:cubicBezTo>
                  <a:pt x="63839" y="3506664"/>
                  <a:pt x="66718" y="3504412"/>
                  <a:pt x="69884" y="3501878"/>
                </a:cubicBezTo>
                <a:close/>
                <a:moveTo>
                  <a:pt x="5329049" y="3491029"/>
                </a:moveTo>
                <a:cubicBezTo>
                  <a:pt x="5330250" y="3491610"/>
                  <a:pt x="5331405" y="3492999"/>
                  <a:pt x="5332488" y="3495596"/>
                </a:cubicBezTo>
                <a:cubicBezTo>
                  <a:pt x="5335954" y="3503674"/>
                  <a:pt x="5325846" y="3502808"/>
                  <a:pt x="5321803" y="3506271"/>
                </a:cubicBezTo>
                <a:cubicBezTo>
                  <a:pt x="5319203" y="3510887"/>
                  <a:pt x="5316893" y="3519542"/>
                  <a:pt x="5310251" y="3510887"/>
                </a:cubicBezTo>
                <a:cubicBezTo>
                  <a:pt x="5304186" y="3503385"/>
                  <a:pt x="5310829" y="3499346"/>
                  <a:pt x="5317760" y="3496750"/>
                </a:cubicBezTo>
                <a:cubicBezTo>
                  <a:pt x="5321441" y="3494802"/>
                  <a:pt x="5325449" y="3489284"/>
                  <a:pt x="5329049" y="3491029"/>
                </a:cubicBezTo>
                <a:close/>
                <a:moveTo>
                  <a:pt x="236107" y="3483980"/>
                </a:moveTo>
                <a:cubicBezTo>
                  <a:pt x="238047" y="3484534"/>
                  <a:pt x="240137" y="3485935"/>
                  <a:pt x="241780" y="3486967"/>
                </a:cubicBezTo>
                <a:cubicBezTo>
                  <a:pt x="247455" y="3490213"/>
                  <a:pt x="250439" y="3494638"/>
                  <a:pt x="249842" y="3501129"/>
                </a:cubicBezTo>
                <a:cubicBezTo>
                  <a:pt x="247455" y="3505555"/>
                  <a:pt x="245961" y="3514406"/>
                  <a:pt x="240586" y="3512341"/>
                </a:cubicBezTo>
                <a:cubicBezTo>
                  <a:pt x="231030" y="3509095"/>
                  <a:pt x="241184" y="3501424"/>
                  <a:pt x="240286" y="3496114"/>
                </a:cubicBezTo>
                <a:cubicBezTo>
                  <a:pt x="236404" y="3493163"/>
                  <a:pt x="228941" y="3492278"/>
                  <a:pt x="231328" y="3486082"/>
                </a:cubicBezTo>
                <a:cubicBezTo>
                  <a:pt x="232374" y="3483722"/>
                  <a:pt x="234167" y="3483427"/>
                  <a:pt x="236107" y="3483980"/>
                </a:cubicBezTo>
                <a:close/>
                <a:moveTo>
                  <a:pt x="4952114" y="3460840"/>
                </a:moveTo>
                <a:cubicBezTo>
                  <a:pt x="4955028" y="3462010"/>
                  <a:pt x="4957359" y="3464715"/>
                  <a:pt x="4958962" y="3469102"/>
                </a:cubicBezTo>
                <a:cubicBezTo>
                  <a:pt x="4952551" y="3469687"/>
                  <a:pt x="4945265" y="3474658"/>
                  <a:pt x="4940311" y="3465592"/>
                </a:cubicBezTo>
                <a:cubicBezTo>
                  <a:pt x="4940019" y="3464715"/>
                  <a:pt x="4940895" y="3462083"/>
                  <a:pt x="4941769" y="3461790"/>
                </a:cubicBezTo>
                <a:cubicBezTo>
                  <a:pt x="4945703" y="3460036"/>
                  <a:pt x="4949199" y="3459670"/>
                  <a:pt x="4952114" y="3460840"/>
                </a:cubicBezTo>
                <a:close/>
                <a:moveTo>
                  <a:pt x="167975" y="3432635"/>
                </a:moveTo>
                <a:cubicBezTo>
                  <a:pt x="170014" y="3434967"/>
                  <a:pt x="172345" y="3437298"/>
                  <a:pt x="173511" y="3438755"/>
                </a:cubicBezTo>
                <a:cubicBezTo>
                  <a:pt x="172927" y="3445166"/>
                  <a:pt x="169430" y="3444876"/>
                  <a:pt x="166226" y="3444584"/>
                </a:cubicBezTo>
                <a:cubicBezTo>
                  <a:pt x="163602" y="3444292"/>
                  <a:pt x="160981" y="3443127"/>
                  <a:pt x="162435" y="3439921"/>
                </a:cubicBezTo>
                <a:cubicBezTo>
                  <a:pt x="163892" y="3437298"/>
                  <a:pt x="166226" y="3434967"/>
                  <a:pt x="167975" y="3432635"/>
                </a:cubicBezTo>
                <a:close/>
                <a:moveTo>
                  <a:pt x="258816" y="3419643"/>
                </a:moveTo>
                <a:cubicBezTo>
                  <a:pt x="259106" y="3419643"/>
                  <a:pt x="259106" y="3419643"/>
                  <a:pt x="259397" y="3419643"/>
                </a:cubicBezTo>
                <a:lnTo>
                  <a:pt x="258816" y="3419934"/>
                </a:lnTo>
                <a:close/>
                <a:moveTo>
                  <a:pt x="240480" y="3406349"/>
                </a:moveTo>
                <a:cubicBezTo>
                  <a:pt x="254261" y="3403143"/>
                  <a:pt x="259427" y="3407806"/>
                  <a:pt x="258568" y="3419754"/>
                </a:cubicBezTo>
                <a:cubicBezTo>
                  <a:pt x="247943" y="3422085"/>
                  <a:pt x="246509" y="3412760"/>
                  <a:pt x="240480" y="3406349"/>
                </a:cubicBezTo>
                <a:close/>
                <a:moveTo>
                  <a:pt x="5015569" y="3392885"/>
                </a:moveTo>
                <a:cubicBezTo>
                  <a:pt x="5021327" y="3401210"/>
                  <a:pt x="5034281" y="3397048"/>
                  <a:pt x="5039749" y="3408942"/>
                </a:cubicBezTo>
                <a:cubicBezTo>
                  <a:pt x="5027659" y="3413104"/>
                  <a:pt x="5020463" y="3404779"/>
                  <a:pt x="5011827" y="3402103"/>
                </a:cubicBezTo>
                <a:cubicBezTo>
                  <a:pt x="5012979" y="3399130"/>
                  <a:pt x="5014419" y="3396156"/>
                  <a:pt x="5015569" y="3392885"/>
                </a:cubicBezTo>
                <a:close/>
                <a:moveTo>
                  <a:pt x="497931" y="3384199"/>
                </a:moveTo>
                <a:cubicBezTo>
                  <a:pt x="487325" y="3392596"/>
                  <a:pt x="481306" y="3391438"/>
                  <a:pt x="473853" y="3388831"/>
                </a:cubicBezTo>
                <a:cubicBezTo>
                  <a:pt x="480446" y="3383909"/>
                  <a:pt x="486752" y="3385067"/>
                  <a:pt x="497931" y="3384199"/>
                </a:cubicBezTo>
                <a:close/>
                <a:moveTo>
                  <a:pt x="195602" y="3376215"/>
                </a:moveTo>
                <a:cubicBezTo>
                  <a:pt x="204589" y="3378564"/>
                  <a:pt x="212995" y="3379150"/>
                  <a:pt x="219953" y="3385022"/>
                </a:cubicBezTo>
                <a:cubicBezTo>
                  <a:pt x="222852" y="3389131"/>
                  <a:pt x="225460" y="3393828"/>
                  <a:pt x="228650" y="3398818"/>
                </a:cubicBezTo>
                <a:cubicBezTo>
                  <a:pt x="219083" y="3400286"/>
                  <a:pt x="217923" y="3388544"/>
                  <a:pt x="210096" y="3389425"/>
                </a:cubicBezTo>
                <a:cubicBezTo>
                  <a:pt x="203718" y="3387957"/>
                  <a:pt x="198501" y="3384435"/>
                  <a:pt x="195602" y="3376215"/>
                </a:cubicBezTo>
                <a:close/>
                <a:moveTo>
                  <a:pt x="4765000" y="3363675"/>
                </a:moveTo>
                <a:cubicBezTo>
                  <a:pt x="4768107" y="3363675"/>
                  <a:pt x="4771215" y="3367348"/>
                  <a:pt x="4773759" y="3369043"/>
                </a:cubicBezTo>
                <a:cubicBezTo>
                  <a:pt x="4774323" y="3375824"/>
                  <a:pt x="4769237" y="3376107"/>
                  <a:pt x="4766130" y="3377520"/>
                </a:cubicBezTo>
                <a:cubicBezTo>
                  <a:pt x="4761327" y="3379780"/>
                  <a:pt x="4758785" y="3376390"/>
                  <a:pt x="4758502" y="3371869"/>
                </a:cubicBezTo>
                <a:cubicBezTo>
                  <a:pt x="4757937" y="3367348"/>
                  <a:pt x="4760762" y="3363392"/>
                  <a:pt x="4765000" y="3363675"/>
                </a:cubicBezTo>
                <a:close/>
                <a:moveTo>
                  <a:pt x="474987" y="3357462"/>
                </a:moveTo>
                <a:cubicBezTo>
                  <a:pt x="478267" y="3355699"/>
                  <a:pt x="480653" y="3358344"/>
                  <a:pt x="481249" y="3362164"/>
                </a:cubicBezTo>
                <a:cubicBezTo>
                  <a:pt x="480951" y="3366866"/>
                  <a:pt x="478565" y="3369510"/>
                  <a:pt x="473794" y="3369510"/>
                </a:cubicBezTo>
                <a:cubicBezTo>
                  <a:pt x="471408" y="3369217"/>
                  <a:pt x="468724" y="3368335"/>
                  <a:pt x="469917" y="3364808"/>
                </a:cubicBezTo>
                <a:cubicBezTo>
                  <a:pt x="471110" y="3362164"/>
                  <a:pt x="472601" y="3358637"/>
                  <a:pt x="474987" y="3357462"/>
                </a:cubicBezTo>
                <a:close/>
                <a:moveTo>
                  <a:pt x="462538" y="3345440"/>
                </a:moveTo>
                <a:cubicBezTo>
                  <a:pt x="463980" y="3345440"/>
                  <a:pt x="465711" y="3347089"/>
                  <a:pt x="467154" y="3348463"/>
                </a:cubicBezTo>
                <a:cubicBezTo>
                  <a:pt x="465423" y="3349837"/>
                  <a:pt x="463980" y="3352036"/>
                  <a:pt x="462250" y="3352585"/>
                </a:cubicBezTo>
                <a:cubicBezTo>
                  <a:pt x="460807" y="3352860"/>
                  <a:pt x="458787" y="3350936"/>
                  <a:pt x="455902" y="3349013"/>
                </a:cubicBezTo>
                <a:cubicBezTo>
                  <a:pt x="459075" y="3347089"/>
                  <a:pt x="460518" y="3345440"/>
                  <a:pt x="462538" y="3345440"/>
                </a:cubicBezTo>
                <a:close/>
                <a:moveTo>
                  <a:pt x="4907963" y="3259528"/>
                </a:moveTo>
                <a:lnTo>
                  <a:pt x="4948702" y="3259528"/>
                </a:lnTo>
                <a:cubicBezTo>
                  <a:pt x="4935220" y="3269493"/>
                  <a:pt x="4923497" y="3268615"/>
                  <a:pt x="4907963" y="3259528"/>
                </a:cubicBezTo>
                <a:close/>
                <a:moveTo>
                  <a:pt x="5413393" y="3137712"/>
                </a:moveTo>
                <a:cubicBezTo>
                  <a:pt x="5417582" y="3137997"/>
                  <a:pt x="5420574" y="3140276"/>
                  <a:pt x="5420274" y="3143696"/>
                </a:cubicBezTo>
                <a:cubicBezTo>
                  <a:pt x="5419975" y="3150535"/>
                  <a:pt x="5412196" y="3147115"/>
                  <a:pt x="5408605" y="3149680"/>
                </a:cubicBezTo>
                <a:cubicBezTo>
                  <a:pt x="5403818" y="3152814"/>
                  <a:pt x="5403818" y="3148540"/>
                  <a:pt x="5403519" y="3145406"/>
                </a:cubicBezTo>
                <a:cubicBezTo>
                  <a:pt x="5402921" y="3138282"/>
                  <a:pt x="5408007" y="3137712"/>
                  <a:pt x="5413393" y="3137712"/>
                </a:cubicBezTo>
                <a:close/>
                <a:moveTo>
                  <a:pt x="5441093" y="3096519"/>
                </a:moveTo>
                <a:cubicBezTo>
                  <a:pt x="5435471" y="3103131"/>
                  <a:pt x="5431033" y="3113049"/>
                  <a:pt x="5418308" y="3106738"/>
                </a:cubicBezTo>
                <a:cubicBezTo>
                  <a:pt x="5422747" y="3094114"/>
                  <a:pt x="5433104" y="3097721"/>
                  <a:pt x="5441093" y="3096519"/>
                </a:cubicBezTo>
                <a:close/>
                <a:moveTo>
                  <a:pt x="5179079" y="3028719"/>
                </a:moveTo>
                <a:cubicBezTo>
                  <a:pt x="5181401" y="3031951"/>
                  <a:pt x="5184015" y="3034890"/>
                  <a:pt x="5185466" y="3038416"/>
                </a:cubicBezTo>
                <a:cubicBezTo>
                  <a:pt x="5187209" y="3041942"/>
                  <a:pt x="5183434" y="3042529"/>
                  <a:pt x="5181401" y="3041942"/>
                </a:cubicBezTo>
                <a:cubicBezTo>
                  <a:pt x="5177047" y="3040767"/>
                  <a:pt x="5172111" y="3039298"/>
                  <a:pt x="5172692" y="3033421"/>
                </a:cubicBezTo>
                <a:cubicBezTo>
                  <a:pt x="5172983" y="3031951"/>
                  <a:pt x="5176175" y="3030776"/>
                  <a:pt x="5179079" y="3028719"/>
                </a:cubicBezTo>
                <a:close/>
                <a:moveTo>
                  <a:pt x="4945790" y="2941524"/>
                </a:moveTo>
                <a:cubicBezTo>
                  <a:pt x="4945790" y="2941951"/>
                  <a:pt x="4945790" y="2942379"/>
                  <a:pt x="4946110" y="2942379"/>
                </a:cubicBezTo>
                <a:cubicBezTo>
                  <a:pt x="4945790" y="2942379"/>
                  <a:pt x="4945790" y="2942379"/>
                  <a:pt x="4945469" y="2942379"/>
                </a:cubicBezTo>
                <a:cubicBezTo>
                  <a:pt x="4945469" y="2942379"/>
                  <a:pt x="4945469" y="2941951"/>
                  <a:pt x="4945149" y="2941951"/>
                </a:cubicBezTo>
                <a:cubicBezTo>
                  <a:pt x="4945469" y="2941524"/>
                  <a:pt x="4945469" y="2941524"/>
                  <a:pt x="4945790" y="2941524"/>
                </a:cubicBezTo>
                <a:close/>
                <a:moveTo>
                  <a:pt x="4946735" y="2907595"/>
                </a:moveTo>
                <a:cubicBezTo>
                  <a:pt x="4948023" y="2907200"/>
                  <a:pt x="4949241" y="2907487"/>
                  <a:pt x="4950387" y="2909355"/>
                </a:cubicBezTo>
                <a:cubicBezTo>
                  <a:pt x="4956403" y="2918546"/>
                  <a:pt x="4940361" y="2918833"/>
                  <a:pt x="4943225" y="2926876"/>
                </a:cubicBezTo>
                <a:cubicBezTo>
                  <a:pt x="4949527" y="2931184"/>
                  <a:pt x="4953538" y="2935780"/>
                  <a:pt x="4944657" y="2941237"/>
                </a:cubicBezTo>
                <a:cubicBezTo>
                  <a:pt x="4941793" y="2936929"/>
                  <a:pt x="4929761" y="2934918"/>
                  <a:pt x="4940361" y="2926588"/>
                </a:cubicBezTo>
                <a:cubicBezTo>
                  <a:pt x="4932339" y="2919695"/>
                  <a:pt x="4935491" y="2914812"/>
                  <a:pt x="4942652" y="2909929"/>
                </a:cubicBezTo>
                <a:cubicBezTo>
                  <a:pt x="4944084" y="2909067"/>
                  <a:pt x="4945445" y="2907990"/>
                  <a:pt x="4946735" y="2907595"/>
                </a:cubicBezTo>
                <a:close/>
                <a:moveTo>
                  <a:pt x="5031149" y="2897516"/>
                </a:moveTo>
                <a:cubicBezTo>
                  <a:pt x="5033347" y="2896273"/>
                  <a:pt x="5035653" y="2895834"/>
                  <a:pt x="5037959" y="2897589"/>
                </a:cubicBezTo>
                <a:cubicBezTo>
                  <a:pt x="5044878" y="2903145"/>
                  <a:pt x="5034501" y="2906655"/>
                  <a:pt x="5034501" y="2911919"/>
                </a:cubicBezTo>
                <a:cubicBezTo>
                  <a:pt x="5044878" y="2920985"/>
                  <a:pt x="5034213" y="2923617"/>
                  <a:pt x="5029888" y="2928297"/>
                </a:cubicBezTo>
                <a:cubicBezTo>
                  <a:pt x="5019511" y="2935900"/>
                  <a:pt x="5009421" y="2943796"/>
                  <a:pt x="5009997" y="2920985"/>
                </a:cubicBezTo>
                <a:cubicBezTo>
                  <a:pt x="5009710" y="2913673"/>
                  <a:pt x="5007980" y="2905485"/>
                  <a:pt x="5019511" y="2905485"/>
                </a:cubicBezTo>
                <a:cubicBezTo>
                  <a:pt x="5020375" y="2902268"/>
                  <a:pt x="5022393" y="2901683"/>
                  <a:pt x="5024987" y="2902268"/>
                </a:cubicBezTo>
                <a:cubicBezTo>
                  <a:pt x="5026861" y="2900806"/>
                  <a:pt x="5028951" y="2898759"/>
                  <a:pt x="5031149" y="2897516"/>
                </a:cubicBezTo>
                <a:close/>
                <a:moveTo>
                  <a:pt x="4831026" y="2705585"/>
                </a:moveTo>
                <a:cubicBezTo>
                  <a:pt x="4836155" y="2708198"/>
                  <a:pt x="4840999" y="2710811"/>
                  <a:pt x="4846128" y="2713424"/>
                </a:cubicBezTo>
                <a:cubicBezTo>
                  <a:pt x="4843849" y="2715747"/>
                  <a:pt x="4841855" y="2719811"/>
                  <a:pt x="4839575" y="2719811"/>
                </a:cubicBezTo>
                <a:cubicBezTo>
                  <a:pt x="4831026" y="2720683"/>
                  <a:pt x="4831596" y="2713134"/>
                  <a:pt x="4831026" y="2705585"/>
                </a:cubicBezTo>
                <a:close/>
                <a:moveTo>
                  <a:pt x="4939850" y="2629257"/>
                </a:moveTo>
                <a:cubicBezTo>
                  <a:pt x="4943793" y="2629070"/>
                  <a:pt x="4946741" y="2630112"/>
                  <a:pt x="4949099" y="2634125"/>
                </a:cubicBezTo>
                <a:cubicBezTo>
                  <a:pt x="4949983" y="2635018"/>
                  <a:pt x="4948509" y="2638883"/>
                  <a:pt x="4947035" y="2639774"/>
                </a:cubicBezTo>
                <a:cubicBezTo>
                  <a:pt x="4937308" y="2646317"/>
                  <a:pt x="4935834" y="2635910"/>
                  <a:pt x="4924633" y="2631747"/>
                </a:cubicBezTo>
                <a:cubicBezTo>
                  <a:pt x="4930970" y="2630855"/>
                  <a:pt x="4935907" y="2629443"/>
                  <a:pt x="4939850" y="2629257"/>
                </a:cubicBezTo>
                <a:close/>
                <a:moveTo>
                  <a:pt x="4960952" y="2600444"/>
                </a:moveTo>
                <a:cubicBezTo>
                  <a:pt x="4965388" y="2600444"/>
                  <a:pt x="4964002" y="2604882"/>
                  <a:pt x="4965111" y="2606658"/>
                </a:cubicBezTo>
                <a:cubicBezTo>
                  <a:pt x="4965111" y="2610800"/>
                  <a:pt x="4964556" y="2614351"/>
                  <a:pt x="4960952" y="2614944"/>
                </a:cubicBezTo>
                <a:cubicBezTo>
                  <a:pt x="4957348" y="2615535"/>
                  <a:pt x="4955407" y="2613167"/>
                  <a:pt x="4955407" y="2609321"/>
                </a:cubicBezTo>
                <a:cubicBezTo>
                  <a:pt x="4955407" y="2605178"/>
                  <a:pt x="4955962" y="2600739"/>
                  <a:pt x="4960952" y="2600444"/>
                </a:cubicBezTo>
                <a:close/>
                <a:moveTo>
                  <a:pt x="5008381" y="2591475"/>
                </a:moveTo>
                <a:cubicBezTo>
                  <a:pt x="5008969" y="2612985"/>
                  <a:pt x="5008969" y="2612985"/>
                  <a:pt x="4995157" y="2612985"/>
                </a:cubicBezTo>
                <a:cubicBezTo>
                  <a:pt x="4998095" y="2608625"/>
                  <a:pt x="5002210" y="2601650"/>
                  <a:pt x="5008381" y="2591475"/>
                </a:cubicBezTo>
                <a:close/>
                <a:moveTo>
                  <a:pt x="4644539" y="2551189"/>
                </a:moveTo>
                <a:cubicBezTo>
                  <a:pt x="4647153" y="2552060"/>
                  <a:pt x="4648894" y="2554961"/>
                  <a:pt x="4651217" y="2557286"/>
                </a:cubicBezTo>
                <a:cubicBezTo>
                  <a:pt x="4648313" y="2559897"/>
                  <a:pt x="4645411" y="2562511"/>
                  <a:pt x="4643669" y="2564251"/>
                </a:cubicBezTo>
                <a:cubicBezTo>
                  <a:pt x="4636991" y="2564251"/>
                  <a:pt x="4636120" y="2561057"/>
                  <a:pt x="4636411" y="2557576"/>
                </a:cubicBezTo>
                <a:cubicBezTo>
                  <a:pt x="4636991" y="2553221"/>
                  <a:pt x="4639023" y="2549156"/>
                  <a:pt x="4644539" y="2551189"/>
                </a:cubicBezTo>
                <a:close/>
                <a:moveTo>
                  <a:pt x="4722353" y="2533772"/>
                </a:moveTo>
                <a:cubicBezTo>
                  <a:pt x="4727229" y="2546596"/>
                  <a:pt x="4738415" y="2546596"/>
                  <a:pt x="4736695" y="2555999"/>
                </a:cubicBezTo>
                <a:cubicBezTo>
                  <a:pt x="4736408" y="2557139"/>
                  <a:pt x="4730671" y="2559135"/>
                  <a:pt x="4728377" y="2558279"/>
                </a:cubicBezTo>
                <a:cubicBezTo>
                  <a:pt x="4716903" y="2554859"/>
                  <a:pt x="4725221" y="2546596"/>
                  <a:pt x="4722353" y="2533772"/>
                </a:cubicBezTo>
                <a:close/>
                <a:moveTo>
                  <a:pt x="101511" y="2496463"/>
                </a:moveTo>
                <a:cubicBezTo>
                  <a:pt x="101220" y="2497052"/>
                  <a:pt x="101220" y="2497627"/>
                  <a:pt x="100930" y="2498215"/>
                </a:cubicBezTo>
                <a:lnTo>
                  <a:pt x="101220" y="2498215"/>
                </a:lnTo>
                <a:cubicBezTo>
                  <a:pt x="101511" y="2498496"/>
                  <a:pt x="102093" y="2498790"/>
                  <a:pt x="102675" y="2499084"/>
                </a:cubicBezTo>
                <a:cubicBezTo>
                  <a:pt x="102384" y="2498496"/>
                  <a:pt x="101802" y="2497921"/>
                  <a:pt x="101511" y="2497052"/>
                </a:cubicBezTo>
                <a:close/>
                <a:moveTo>
                  <a:pt x="4602297" y="2381530"/>
                </a:moveTo>
                <a:cubicBezTo>
                  <a:pt x="4612749" y="2378631"/>
                  <a:pt x="4615652" y="2389051"/>
                  <a:pt x="4621749" y="2393395"/>
                </a:cubicBezTo>
                <a:cubicBezTo>
                  <a:pt x="4629007" y="2397737"/>
                  <a:pt x="4639169" y="2398894"/>
                  <a:pt x="4641491" y="2409029"/>
                </a:cubicBezTo>
                <a:cubicBezTo>
                  <a:pt x="4641781" y="2412214"/>
                  <a:pt x="4642362" y="2415114"/>
                  <a:pt x="4642653" y="2418300"/>
                </a:cubicBezTo>
                <a:cubicBezTo>
                  <a:pt x="4643523" y="2426696"/>
                  <a:pt x="4635395" y="2431332"/>
                  <a:pt x="4631039" y="2431611"/>
                </a:cubicBezTo>
                <a:cubicBezTo>
                  <a:pt x="4620007" y="2432193"/>
                  <a:pt x="4620588" y="2420042"/>
                  <a:pt x="4616523" y="2413084"/>
                </a:cubicBezTo>
                <a:cubicBezTo>
                  <a:pt x="4616523" y="2410191"/>
                  <a:pt x="4616523" y="2407292"/>
                  <a:pt x="4616233" y="2404396"/>
                </a:cubicBezTo>
                <a:cubicBezTo>
                  <a:pt x="4615652" y="2404107"/>
                  <a:pt x="4615071" y="2403530"/>
                  <a:pt x="4614491" y="2402950"/>
                </a:cubicBezTo>
                <a:cubicBezTo>
                  <a:pt x="4608685" y="2398023"/>
                  <a:pt x="4597651" y="2398023"/>
                  <a:pt x="4597943" y="2386728"/>
                </a:cubicBezTo>
                <a:cubicBezTo>
                  <a:pt x="4598233" y="2385004"/>
                  <a:pt x="4600555" y="2382104"/>
                  <a:pt x="4602297" y="2381530"/>
                </a:cubicBezTo>
                <a:close/>
                <a:moveTo>
                  <a:pt x="5192287" y="2342710"/>
                </a:moveTo>
                <a:cubicBezTo>
                  <a:pt x="5197469" y="2354252"/>
                  <a:pt x="5192000" y="2358689"/>
                  <a:pt x="5188833" y="2365500"/>
                </a:cubicBezTo>
                <a:cubicBezTo>
                  <a:pt x="5183652" y="2356620"/>
                  <a:pt x="5189985" y="2352181"/>
                  <a:pt x="5192287" y="2342710"/>
                </a:cubicBezTo>
                <a:close/>
                <a:moveTo>
                  <a:pt x="343959" y="1909293"/>
                </a:moveTo>
                <a:cubicBezTo>
                  <a:pt x="349153" y="1909580"/>
                  <a:pt x="350883" y="1912171"/>
                  <a:pt x="350595" y="1915914"/>
                </a:cubicBezTo>
                <a:cubicBezTo>
                  <a:pt x="350019" y="1918217"/>
                  <a:pt x="351749" y="1923111"/>
                  <a:pt x="347422" y="1922822"/>
                </a:cubicBezTo>
                <a:cubicBezTo>
                  <a:pt x="343383" y="1922246"/>
                  <a:pt x="340497" y="1918217"/>
                  <a:pt x="341074" y="1913611"/>
                </a:cubicBezTo>
                <a:cubicBezTo>
                  <a:pt x="341074" y="1912171"/>
                  <a:pt x="343094" y="1910444"/>
                  <a:pt x="343959" y="1909293"/>
                </a:cubicBezTo>
                <a:close/>
                <a:moveTo>
                  <a:pt x="385812" y="1857461"/>
                </a:moveTo>
                <a:cubicBezTo>
                  <a:pt x="389385" y="1858612"/>
                  <a:pt x="395040" y="1857173"/>
                  <a:pt x="395040" y="1863218"/>
                </a:cubicBezTo>
                <a:cubicBezTo>
                  <a:pt x="395338" y="1869264"/>
                  <a:pt x="389979" y="1868400"/>
                  <a:pt x="386109" y="1868400"/>
                </a:cubicBezTo>
                <a:cubicBezTo>
                  <a:pt x="380751" y="1868400"/>
                  <a:pt x="378966" y="1865233"/>
                  <a:pt x="379263" y="1860339"/>
                </a:cubicBezTo>
                <a:cubicBezTo>
                  <a:pt x="379560" y="1856021"/>
                  <a:pt x="382241" y="1855446"/>
                  <a:pt x="385812" y="1857461"/>
                </a:cubicBezTo>
                <a:close/>
                <a:moveTo>
                  <a:pt x="285840" y="1850307"/>
                </a:moveTo>
                <a:cubicBezTo>
                  <a:pt x="286682" y="1852039"/>
                  <a:pt x="288084" y="1854058"/>
                  <a:pt x="288645" y="1856079"/>
                </a:cubicBezTo>
                <a:cubicBezTo>
                  <a:pt x="288925" y="1858098"/>
                  <a:pt x="288645" y="1861560"/>
                  <a:pt x="285560" y="1860695"/>
                </a:cubicBezTo>
                <a:cubicBezTo>
                  <a:pt x="283877" y="1860117"/>
                  <a:pt x="281913" y="1857232"/>
                  <a:pt x="281072" y="1855501"/>
                </a:cubicBezTo>
                <a:cubicBezTo>
                  <a:pt x="280230" y="1852904"/>
                  <a:pt x="281913" y="1850885"/>
                  <a:pt x="285840" y="1850307"/>
                </a:cubicBezTo>
                <a:close/>
                <a:moveTo>
                  <a:pt x="616976" y="1702855"/>
                </a:moveTo>
                <a:cubicBezTo>
                  <a:pt x="618455" y="1709935"/>
                  <a:pt x="637689" y="1716426"/>
                  <a:pt x="617863" y="1723803"/>
                </a:cubicBezTo>
                <a:cubicBezTo>
                  <a:pt x="621414" y="1734129"/>
                  <a:pt x="612241" y="1733539"/>
                  <a:pt x="606914" y="1735901"/>
                </a:cubicBezTo>
                <a:cubicBezTo>
                  <a:pt x="606027" y="1735901"/>
                  <a:pt x="603659" y="1734129"/>
                  <a:pt x="603659" y="1733539"/>
                </a:cubicBezTo>
                <a:cubicBezTo>
                  <a:pt x="603364" y="1727343"/>
                  <a:pt x="608986" y="1726164"/>
                  <a:pt x="612833" y="1723508"/>
                </a:cubicBezTo>
                <a:cubicBezTo>
                  <a:pt x="614312" y="1716426"/>
                  <a:pt x="615792" y="1709641"/>
                  <a:pt x="616976" y="1702855"/>
                </a:cubicBezTo>
                <a:close/>
                <a:moveTo>
                  <a:pt x="5156053" y="1691867"/>
                </a:moveTo>
                <a:cubicBezTo>
                  <a:pt x="5157274" y="1691306"/>
                  <a:pt x="5161243" y="1693831"/>
                  <a:pt x="5161243" y="1694953"/>
                </a:cubicBezTo>
                <a:cubicBezTo>
                  <a:pt x="5161547" y="1698880"/>
                  <a:pt x="5158495" y="1700002"/>
                  <a:pt x="5153305" y="1699722"/>
                </a:cubicBezTo>
                <a:cubicBezTo>
                  <a:pt x="5152389" y="1699441"/>
                  <a:pt x="5150862" y="1698600"/>
                  <a:pt x="5149030" y="1697478"/>
                </a:cubicBezTo>
                <a:cubicBezTo>
                  <a:pt x="5151473" y="1695514"/>
                  <a:pt x="5153305" y="1692990"/>
                  <a:pt x="5156053" y="1691867"/>
                </a:cubicBezTo>
                <a:close/>
                <a:moveTo>
                  <a:pt x="579000" y="1655413"/>
                </a:moveTo>
                <a:cubicBezTo>
                  <a:pt x="600174" y="1660958"/>
                  <a:pt x="602463" y="1675553"/>
                  <a:pt x="613336" y="1691023"/>
                </a:cubicBezTo>
                <a:cubicBezTo>
                  <a:pt x="592735" y="1683728"/>
                  <a:pt x="590446" y="1669426"/>
                  <a:pt x="579000" y="1655413"/>
                </a:cubicBezTo>
                <a:close/>
                <a:moveTo>
                  <a:pt x="5130919" y="1637456"/>
                </a:moveTo>
                <a:cubicBezTo>
                  <a:pt x="5135620" y="1637456"/>
                  <a:pt x="5134444" y="1642282"/>
                  <a:pt x="5135913" y="1644095"/>
                </a:cubicBezTo>
                <a:cubicBezTo>
                  <a:pt x="5135913" y="1649826"/>
                  <a:pt x="5133857" y="1652540"/>
                  <a:pt x="5128568" y="1652239"/>
                </a:cubicBezTo>
                <a:cubicBezTo>
                  <a:pt x="5125041" y="1651938"/>
                  <a:pt x="5122103" y="1650729"/>
                  <a:pt x="5124454" y="1646507"/>
                </a:cubicBezTo>
                <a:cubicBezTo>
                  <a:pt x="5126217" y="1643186"/>
                  <a:pt x="5125041" y="1637456"/>
                  <a:pt x="5130919" y="1637456"/>
                </a:cubicBezTo>
                <a:close/>
                <a:moveTo>
                  <a:pt x="698827" y="1624026"/>
                </a:moveTo>
                <a:cubicBezTo>
                  <a:pt x="701187" y="1620794"/>
                  <a:pt x="704428" y="1629313"/>
                  <a:pt x="707672" y="1632246"/>
                </a:cubicBezTo>
                <a:cubicBezTo>
                  <a:pt x="719167" y="1641056"/>
                  <a:pt x="708261" y="1657213"/>
                  <a:pt x="719462" y="1666022"/>
                </a:cubicBezTo>
                <a:cubicBezTo>
                  <a:pt x="719757" y="1666316"/>
                  <a:pt x="717694" y="1671016"/>
                  <a:pt x="715924" y="1672190"/>
                </a:cubicBezTo>
                <a:cubicBezTo>
                  <a:pt x="714156" y="1673071"/>
                  <a:pt x="711209" y="1671897"/>
                  <a:pt x="708849" y="1671603"/>
                </a:cubicBezTo>
                <a:cubicBezTo>
                  <a:pt x="713272" y="1660442"/>
                  <a:pt x="694995" y="1655157"/>
                  <a:pt x="701775" y="1643407"/>
                </a:cubicBezTo>
                <a:cubicBezTo>
                  <a:pt x="696470" y="1637531"/>
                  <a:pt x="694406" y="1629313"/>
                  <a:pt x="698827" y="1624026"/>
                </a:cubicBezTo>
                <a:close/>
                <a:moveTo>
                  <a:pt x="5155193" y="1620826"/>
                </a:moveTo>
                <a:cubicBezTo>
                  <a:pt x="5157209" y="1620602"/>
                  <a:pt x="5159655" y="1621497"/>
                  <a:pt x="5161671" y="1621795"/>
                </a:cubicBezTo>
                <a:cubicBezTo>
                  <a:pt x="5163110" y="1621795"/>
                  <a:pt x="5165413" y="1624777"/>
                  <a:pt x="5165413" y="1626566"/>
                </a:cubicBezTo>
                <a:cubicBezTo>
                  <a:pt x="5164837" y="1632232"/>
                  <a:pt x="5160519" y="1631636"/>
                  <a:pt x="5156489" y="1631338"/>
                </a:cubicBezTo>
                <a:cubicBezTo>
                  <a:pt x="5150732" y="1631039"/>
                  <a:pt x="5146990" y="1643564"/>
                  <a:pt x="5142096" y="1637004"/>
                </a:cubicBezTo>
                <a:cubicBezTo>
                  <a:pt x="5137490" y="1630741"/>
                  <a:pt x="5147277" y="1629847"/>
                  <a:pt x="5151307" y="1626566"/>
                </a:cubicBezTo>
                <a:cubicBezTo>
                  <a:pt x="5151595" y="1622393"/>
                  <a:pt x="5153179" y="1621049"/>
                  <a:pt x="5155193" y="1620826"/>
                </a:cubicBezTo>
                <a:close/>
                <a:moveTo>
                  <a:pt x="547500" y="1611810"/>
                </a:moveTo>
                <a:lnTo>
                  <a:pt x="547679" y="1611913"/>
                </a:lnTo>
                <a:lnTo>
                  <a:pt x="547905" y="1611810"/>
                </a:lnTo>
                <a:lnTo>
                  <a:pt x="547834" y="1611999"/>
                </a:lnTo>
                <a:lnTo>
                  <a:pt x="551022" y="1613792"/>
                </a:lnTo>
                <a:cubicBezTo>
                  <a:pt x="548380" y="1623410"/>
                  <a:pt x="567167" y="1616335"/>
                  <a:pt x="562177" y="1627370"/>
                </a:cubicBezTo>
                <a:cubicBezTo>
                  <a:pt x="561002" y="1629631"/>
                  <a:pt x="559828" y="1630762"/>
                  <a:pt x="556599" y="1629350"/>
                </a:cubicBezTo>
                <a:cubicBezTo>
                  <a:pt x="552343" y="1627512"/>
                  <a:pt x="548968" y="1625460"/>
                  <a:pt x="547206" y="1622703"/>
                </a:cubicBezTo>
                <a:lnTo>
                  <a:pt x="547481" y="1612527"/>
                </a:lnTo>
                <a:lnTo>
                  <a:pt x="547264" y="1612238"/>
                </a:lnTo>
                <a:lnTo>
                  <a:pt x="546943" y="1612238"/>
                </a:lnTo>
                <a:lnTo>
                  <a:pt x="547495" y="1611992"/>
                </a:lnTo>
                <a:close/>
                <a:moveTo>
                  <a:pt x="482687" y="1602840"/>
                </a:moveTo>
                <a:cubicBezTo>
                  <a:pt x="499215" y="1625487"/>
                  <a:pt x="499215" y="1625487"/>
                  <a:pt x="481547" y="1633323"/>
                </a:cubicBezTo>
                <a:cubicBezTo>
                  <a:pt x="485822" y="1623163"/>
                  <a:pt x="486676" y="1615613"/>
                  <a:pt x="482687" y="1602840"/>
                </a:cubicBezTo>
                <a:close/>
                <a:moveTo>
                  <a:pt x="5091043" y="1586453"/>
                </a:moveTo>
                <a:cubicBezTo>
                  <a:pt x="5092753" y="1586453"/>
                  <a:pt x="5094178" y="1587331"/>
                  <a:pt x="5096172" y="1587918"/>
                </a:cubicBezTo>
                <a:cubicBezTo>
                  <a:pt x="5092468" y="1591435"/>
                  <a:pt x="5086769" y="1596124"/>
                  <a:pt x="5084205" y="1591728"/>
                </a:cubicBezTo>
                <a:cubicBezTo>
                  <a:pt x="5081070" y="1587331"/>
                  <a:pt x="5087055" y="1586159"/>
                  <a:pt x="5091043" y="1586453"/>
                </a:cubicBezTo>
                <a:close/>
                <a:moveTo>
                  <a:pt x="510903" y="1578976"/>
                </a:moveTo>
                <a:cubicBezTo>
                  <a:pt x="511625" y="1580876"/>
                  <a:pt x="511480" y="1584020"/>
                  <a:pt x="512057" y="1585920"/>
                </a:cubicBezTo>
                <a:cubicBezTo>
                  <a:pt x="522436" y="1581827"/>
                  <a:pt x="523590" y="1590601"/>
                  <a:pt x="526472" y="1597035"/>
                </a:cubicBezTo>
                <a:cubicBezTo>
                  <a:pt x="529644" y="1606686"/>
                  <a:pt x="541754" y="1604639"/>
                  <a:pt x="546655" y="1611951"/>
                </a:cubicBezTo>
                <a:cubicBezTo>
                  <a:pt x="537429" y="1614582"/>
                  <a:pt x="527338" y="1623065"/>
                  <a:pt x="520994" y="1607563"/>
                </a:cubicBezTo>
                <a:cubicBezTo>
                  <a:pt x="519265" y="1606978"/>
                  <a:pt x="517823" y="1606686"/>
                  <a:pt x="516093" y="1606101"/>
                </a:cubicBezTo>
                <a:cubicBezTo>
                  <a:pt x="509462" y="1607271"/>
                  <a:pt x="500812" y="1608735"/>
                  <a:pt x="499370" y="1601129"/>
                </a:cubicBezTo>
                <a:cubicBezTo>
                  <a:pt x="498217" y="1594404"/>
                  <a:pt x="498217" y="1584752"/>
                  <a:pt x="504560" y="1579486"/>
                </a:cubicBezTo>
                <a:cubicBezTo>
                  <a:pt x="508597" y="1576417"/>
                  <a:pt x="510183" y="1577075"/>
                  <a:pt x="510903" y="1578976"/>
                </a:cubicBezTo>
                <a:close/>
                <a:moveTo>
                  <a:pt x="711572" y="1569362"/>
                </a:moveTo>
                <a:cubicBezTo>
                  <a:pt x="713869" y="1569940"/>
                  <a:pt x="715592" y="1571383"/>
                  <a:pt x="721046" y="1574268"/>
                </a:cubicBezTo>
                <a:cubicBezTo>
                  <a:pt x="713008" y="1576863"/>
                  <a:pt x="706692" y="1579461"/>
                  <a:pt x="703821" y="1573979"/>
                </a:cubicBezTo>
                <a:cubicBezTo>
                  <a:pt x="702098" y="1570804"/>
                  <a:pt x="707266" y="1568208"/>
                  <a:pt x="711572" y="1569362"/>
                </a:cubicBezTo>
                <a:close/>
                <a:moveTo>
                  <a:pt x="763648" y="1566931"/>
                </a:moveTo>
                <a:cubicBezTo>
                  <a:pt x="764076" y="1566931"/>
                  <a:pt x="764503" y="1566931"/>
                  <a:pt x="764503" y="1566931"/>
                </a:cubicBezTo>
                <a:lnTo>
                  <a:pt x="763648" y="1567573"/>
                </a:lnTo>
                <a:close/>
                <a:moveTo>
                  <a:pt x="5136395" y="1564426"/>
                </a:moveTo>
                <a:cubicBezTo>
                  <a:pt x="5141541" y="1563867"/>
                  <a:pt x="5146146" y="1569498"/>
                  <a:pt x="5152582" y="1567268"/>
                </a:cubicBezTo>
                <a:cubicBezTo>
                  <a:pt x="5145480" y="1578273"/>
                  <a:pt x="5138674" y="1579461"/>
                  <a:pt x="5130981" y="1574404"/>
                </a:cubicBezTo>
                <a:cubicBezTo>
                  <a:pt x="5129797" y="1573811"/>
                  <a:pt x="5129797" y="1568754"/>
                  <a:pt x="5130981" y="1567564"/>
                </a:cubicBezTo>
                <a:cubicBezTo>
                  <a:pt x="5132904" y="1565485"/>
                  <a:pt x="5134679" y="1564612"/>
                  <a:pt x="5136395" y="1564426"/>
                </a:cubicBezTo>
                <a:close/>
                <a:moveTo>
                  <a:pt x="757956" y="1558906"/>
                </a:moveTo>
                <a:cubicBezTo>
                  <a:pt x="760961" y="1559349"/>
                  <a:pt x="763224" y="1561401"/>
                  <a:pt x="763365" y="1567409"/>
                </a:cubicBezTo>
                <a:cubicBezTo>
                  <a:pt x="761951" y="1567409"/>
                  <a:pt x="760536" y="1567703"/>
                  <a:pt x="759122" y="1567409"/>
                </a:cubicBezTo>
                <a:cubicBezTo>
                  <a:pt x="754314" y="1565943"/>
                  <a:pt x="748657" y="1575616"/>
                  <a:pt x="744979" y="1565943"/>
                </a:cubicBezTo>
                <a:cubicBezTo>
                  <a:pt x="744414" y="1564479"/>
                  <a:pt x="746677" y="1560082"/>
                  <a:pt x="748091" y="1560082"/>
                </a:cubicBezTo>
                <a:cubicBezTo>
                  <a:pt x="751202" y="1559642"/>
                  <a:pt x="754951" y="1558469"/>
                  <a:pt x="757956" y="1558906"/>
                </a:cubicBezTo>
                <a:close/>
                <a:moveTo>
                  <a:pt x="499229" y="1555755"/>
                </a:moveTo>
                <a:cubicBezTo>
                  <a:pt x="501257" y="1555681"/>
                  <a:pt x="503135" y="1555972"/>
                  <a:pt x="503286" y="1556549"/>
                </a:cubicBezTo>
                <a:cubicBezTo>
                  <a:pt x="506892" y="1563191"/>
                  <a:pt x="501182" y="1568685"/>
                  <a:pt x="500281" y="1575620"/>
                </a:cubicBezTo>
                <a:cubicBezTo>
                  <a:pt x="494571" y="1570130"/>
                  <a:pt x="487959" y="1564926"/>
                  <a:pt x="494270" y="1557125"/>
                </a:cubicBezTo>
                <a:cubicBezTo>
                  <a:pt x="495022" y="1556257"/>
                  <a:pt x="497200" y="1555827"/>
                  <a:pt x="499229" y="1555755"/>
                </a:cubicBezTo>
                <a:close/>
                <a:moveTo>
                  <a:pt x="4846165" y="1540776"/>
                </a:moveTo>
                <a:cubicBezTo>
                  <a:pt x="4847625" y="1540517"/>
                  <a:pt x="4849263" y="1540445"/>
                  <a:pt x="4849975" y="1540882"/>
                </a:cubicBezTo>
                <a:cubicBezTo>
                  <a:pt x="4857669" y="1545574"/>
                  <a:pt x="4855959" y="1552314"/>
                  <a:pt x="4853110" y="1560228"/>
                </a:cubicBezTo>
                <a:cubicBezTo>
                  <a:pt x="4843991" y="1555538"/>
                  <a:pt x="4842567" y="1549091"/>
                  <a:pt x="4843422" y="1541763"/>
                </a:cubicBezTo>
                <a:cubicBezTo>
                  <a:pt x="4843422" y="1541470"/>
                  <a:pt x="4844704" y="1541030"/>
                  <a:pt x="4846165" y="1540776"/>
                </a:cubicBezTo>
                <a:close/>
                <a:moveTo>
                  <a:pt x="705563" y="1531343"/>
                </a:moveTo>
                <a:cubicBezTo>
                  <a:pt x="708530" y="1532909"/>
                  <a:pt x="710935" y="1535960"/>
                  <a:pt x="713339" y="1539383"/>
                </a:cubicBezTo>
                <a:cubicBezTo>
                  <a:pt x="704323" y="1543549"/>
                  <a:pt x="698312" y="1541466"/>
                  <a:pt x="694405" y="1532237"/>
                </a:cubicBezTo>
                <a:cubicBezTo>
                  <a:pt x="699064" y="1529705"/>
                  <a:pt x="702594" y="1529783"/>
                  <a:pt x="705563" y="1531343"/>
                </a:cubicBezTo>
                <a:close/>
                <a:moveTo>
                  <a:pt x="5094659" y="1521390"/>
                </a:moveTo>
                <a:cubicBezTo>
                  <a:pt x="5096617" y="1522016"/>
                  <a:pt x="5098817" y="1523657"/>
                  <a:pt x="5101362" y="1526759"/>
                </a:cubicBezTo>
                <a:cubicBezTo>
                  <a:pt x="5103397" y="1529931"/>
                  <a:pt x="5105142" y="1532817"/>
                  <a:pt x="5107179" y="1535991"/>
                </a:cubicBezTo>
                <a:cubicBezTo>
                  <a:pt x="5110377" y="1536568"/>
                  <a:pt x="5113577" y="1536568"/>
                  <a:pt x="5116484" y="1536857"/>
                </a:cubicBezTo>
                <a:cubicBezTo>
                  <a:pt x="5127827" y="1535703"/>
                  <a:pt x="5131898" y="1542627"/>
                  <a:pt x="5132479" y="1551570"/>
                </a:cubicBezTo>
                <a:cubicBezTo>
                  <a:pt x="5133352" y="1559072"/>
                  <a:pt x="5125209" y="1555899"/>
                  <a:pt x="5121719" y="1558206"/>
                </a:cubicBezTo>
                <a:cubicBezTo>
                  <a:pt x="5121137" y="1561380"/>
                  <a:pt x="5119393" y="1562246"/>
                  <a:pt x="5116484" y="1561380"/>
                </a:cubicBezTo>
                <a:cubicBezTo>
                  <a:pt x="5101362" y="1569459"/>
                  <a:pt x="5086820" y="1571766"/>
                  <a:pt x="5068789" y="1567728"/>
                </a:cubicBezTo>
                <a:cubicBezTo>
                  <a:pt x="5051340" y="1563977"/>
                  <a:pt x="5054539" y="1557918"/>
                  <a:pt x="5060064" y="1547531"/>
                </a:cubicBezTo>
                <a:cubicBezTo>
                  <a:pt x="5049013" y="1542627"/>
                  <a:pt x="5052793" y="1538877"/>
                  <a:pt x="5061227" y="1536857"/>
                </a:cubicBezTo>
                <a:cubicBezTo>
                  <a:pt x="5065881" y="1535703"/>
                  <a:pt x="5071115" y="1535991"/>
                  <a:pt x="5075769" y="1535703"/>
                </a:cubicBezTo>
                <a:cubicBezTo>
                  <a:pt x="5077513" y="1534259"/>
                  <a:pt x="5078969" y="1532817"/>
                  <a:pt x="5080713" y="1531087"/>
                </a:cubicBezTo>
                <a:cubicBezTo>
                  <a:pt x="5085075" y="1526759"/>
                  <a:pt x="5088783" y="1519510"/>
                  <a:pt x="5094659" y="1521390"/>
                </a:cubicBezTo>
                <a:close/>
                <a:moveTo>
                  <a:pt x="726319" y="1512935"/>
                </a:moveTo>
                <a:cubicBezTo>
                  <a:pt x="736008" y="1511790"/>
                  <a:pt x="742846" y="1516361"/>
                  <a:pt x="747975" y="1524334"/>
                </a:cubicBezTo>
                <a:cubicBezTo>
                  <a:pt x="737433" y="1529460"/>
                  <a:pt x="730023" y="1524334"/>
                  <a:pt x="722900" y="1518638"/>
                </a:cubicBezTo>
                <a:cubicBezTo>
                  <a:pt x="722615" y="1518353"/>
                  <a:pt x="724894" y="1512935"/>
                  <a:pt x="726319" y="1512935"/>
                </a:cubicBezTo>
                <a:close/>
                <a:moveTo>
                  <a:pt x="746836" y="1495525"/>
                </a:moveTo>
                <a:cubicBezTo>
                  <a:pt x="749827" y="1494588"/>
                  <a:pt x="753675" y="1495339"/>
                  <a:pt x="758233" y="1496839"/>
                </a:cubicBezTo>
                <a:cubicBezTo>
                  <a:pt x="752820" y="1502842"/>
                  <a:pt x="748545" y="1507645"/>
                  <a:pt x="740567" y="1504346"/>
                </a:cubicBezTo>
                <a:cubicBezTo>
                  <a:pt x="741706" y="1499091"/>
                  <a:pt x="743844" y="1496462"/>
                  <a:pt x="746836" y="1495525"/>
                </a:cubicBezTo>
                <a:close/>
                <a:moveTo>
                  <a:pt x="4951469" y="1481274"/>
                </a:moveTo>
                <a:cubicBezTo>
                  <a:pt x="4954249" y="1482550"/>
                  <a:pt x="4956956" y="1484526"/>
                  <a:pt x="4960028" y="1485091"/>
                </a:cubicBezTo>
                <a:lnTo>
                  <a:pt x="4984314" y="1485091"/>
                </a:lnTo>
                <a:cubicBezTo>
                  <a:pt x="4984607" y="1486509"/>
                  <a:pt x="4984607" y="1487921"/>
                  <a:pt x="4984607" y="1489618"/>
                </a:cubicBezTo>
                <a:lnTo>
                  <a:pt x="4960028" y="1489618"/>
                </a:lnTo>
                <a:cubicBezTo>
                  <a:pt x="4954469" y="1488485"/>
                  <a:pt x="4947739" y="1496119"/>
                  <a:pt x="4943057" y="1487357"/>
                </a:cubicBezTo>
                <a:cubicBezTo>
                  <a:pt x="4942472" y="1485660"/>
                  <a:pt x="4941301" y="1481985"/>
                  <a:pt x="4942472" y="1481701"/>
                </a:cubicBezTo>
                <a:cubicBezTo>
                  <a:pt x="4945837" y="1479439"/>
                  <a:pt x="4948690" y="1480004"/>
                  <a:pt x="4951469" y="1481274"/>
                </a:cubicBezTo>
                <a:close/>
                <a:moveTo>
                  <a:pt x="5306101" y="1466238"/>
                </a:moveTo>
                <a:cubicBezTo>
                  <a:pt x="5309857" y="1465641"/>
                  <a:pt x="5311591" y="1468034"/>
                  <a:pt x="5311591" y="1472227"/>
                </a:cubicBezTo>
                <a:cubicBezTo>
                  <a:pt x="5308701" y="1480303"/>
                  <a:pt x="5300321" y="1475220"/>
                  <a:pt x="5295409" y="1479704"/>
                </a:cubicBezTo>
                <a:cubicBezTo>
                  <a:pt x="5291363" y="1483290"/>
                  <a:pt x="5291363" y="1477610"/>
                  <a:pt x="5291653" y="1475220"/>
                </a:cubicBezTo>
                <a:cubicBezTo>
                  <a:pt x="5292230" y="1465641"/>
                  <a:pt x="5300033" y="1466837"/>
                  <a:pt x="5306101" y="1466238"/>
                </a:cubicBezTo>
                <a:close/>
                <a:moveTo>
                  <a:pt x="5152877" y="1451866"/>
                </a:moveTo>
                <a:cubicBezTo>
                  <a:pt x="5164761" y="1447693"/>
                  <a:pt x="5169219" y="1458725"/>
                  <a:pt x="5176943" y="1462898"/>
                </a:cubicBezTo>
                <a:cubicBezTo>
                  <a:pt x="5162385" y="1473046"/>
                  <a:pt x="5154660" y="1469166"/>
                  <a:pt x="5152877" y="1451866"/>
                </a:cubicBezTo>
                <a:close/>
                <a:moveTo>
                  <a:pt x="4858109" y="1450363"/>
                </a:moveTo>
                <a:cubicBezTo>
                  <a:pt x="4859942" y="1450363"/>
                  <a:pt x="4862171" y="1451703"/>
                  <a:pt x="4864615" y="1453033"/>
                </a:cubicBezTo>
                <a:cubicBezTo>
                  <a:pt x="4870077" y="1456300"/>
                  <a:pt x="4876116" y="1459866"/>
                  <a:pt x="4882441" y="1454519"/>
                </a:cubicBezTo>
                <a:cubicBezTo>
                  <a:pt x="4887617" y="1460759"/>
                  <a:pt x="4892793" y="1466995"/>
                  <a:pt x="4899981" y="1475613"/>
                </a:cubicBezTo>
                <a:cubicBezTo>
                  <a:pt x="4885892" y="1471153"/>
                  <a:pt x="4874965" y="1463727"/>
                  <a:pt x="4861739" y="1465512"/>
                </a:cubicBezTo>
                <a:cubicBezTo>
                  <a:pt x="4855413" y="1466699"/>
                  <a:pt x="4852825" y="1461352"/>
                  <a:pt x="4853975" y="1455708"/>
                </a:cubicBezTo>
                <a:cubicBezTo>
                  <a:pt x="4854838" y="1451703"/>
                  <a:pt x="4856275" y="1450363"/>
                  <a:pt x="4858109" y="1450363"/>
                </a:cubicBezTo>
                <a:close/>
                <a:moveTo>
                  <a:pt x="5327535" y="1429148"/>
                </a:moveTo>
                <a:cubicBezTo>
                  <a:pt x="5329846" y="1429378"/>
                  <a:pt x="5332548" y="1430502"/>
                  <a:pt x="5335812" y="1432897"/>
                </a:cubicBezTo>
                <a:cubicBezTo>
                  <a:pt x="5339004" y="1435213"/>
                  <a:pt x="5343646" y="1435213"/>
                  <a:pt x="5341035" y="1439852"/>
                </a:cubicBezTo>
                <a:cubicBezTo>
                  <a:pt x="5339004" y="1443621"/>
                  <a:pt x="5332331" y="1450290"/>
                  <a:pt x="5332041" y="1448840"/>
                </a:cubicBezTo>
                <a:cubicBezTo>
                  <a:pt x="5329719" y="1433764"/>
                  <a:pt x="5322175" y="1448260"/>
                  <a:pt x="5317823" y="1445942"/>
                </a:cubicBezTo>
                <a:cubicBezTo>
                  <a:pt x="5318403" y="1450869"/>
                  <a:pt x="5318403" y="1456378"/>
                  <a:pt x="5311440" y="1456089"/>
                </a:cubicBezTo>
                <a:cubicBezTo>
                  <a:pt x="5309409" y="1456089"/>
                  <a:pt x="5305637" y="1454637"/>
                  <a:pt x="5305057" y="1453480"/>
                </a:cubicBezTo>
                <a:cubicBezTo>
                  <a:pt x="5304186" y="1447682"/>
                  <a:pt x="5305347" y="1442173"/>
                  <a:pt x="5312600" y="1441013"/>
                </a:cubicBezTo>
                <a:cubicBezTo>
                  <a:pt x="5317170" y="1435794"/>
                  <a:pt x="5320597" y="1428456"/>
                  <a:pt x="5327535" y="1429148"/>
                </a:cubicBezTo>
                <a:close/>
                <a:moveTo>
                  <a:pt x="705804" y="1423704"/>
                </a:moveTo>
                <a:cubicBezTo>
                  <a:pt x="710053" y="1424536"/>
                  <a:pt x="714265" y="1426273"/>
                  <a:pt x="718478" y="1426419"/>
                </a:cubicBezTo>
                <a:cubicBezTo>
                  <a:pt x="712668" y="1433368"/>
                  <a:pt x="704533" y="1426997"/>
                  <a:pt x="697851" y="1429894"/>
                </a:cubicBezTo>
                <a:cubicBezTo>
                  <a:pt x="696108" y="1437133"/>
                  <a:pt x="690298" y="1435395"/>
                  <a:pt x="685940" y="1434237"/>
                </a:cubicBezTo>
                <a:cubicBezTo>
                  <a:pt x="683034" y="1433658"/>
                  <a:pt x="681582" y="1430183"/>
                  <a:pt x="684197" y="1426707"/>
                </a:cubicBezTo>
                <a:cubicBezTo>
                  <a:pt x="686811" y="1423523"/>
                  <a:pt x="690007" y="1425551"/>
                  <a:pt x="692912" y="1426419"/>
                </a:cubicBezTo>
                <a:cubicBezTo>
                  <a:pt x="697271" y="1422945"/>
                  <a:pt x="701556" y="1422871"/>
                  <a:pt x="705804" y="1423704"/>
                </a:cubicBezTo>
                <a:close/>
                <a:moveTo>
                  <a:pt x="597640" y="1380746"/>
                </a:moveTo>
                <a:cubicBezTo>
                  <a:pt x="599036" y="1382112"/>
                  <a:pt x="599771" y="1384771"/>
                  <a:pt x="599330" y="1387788"/>
                </a:cubicBezTo>
                <a:cubicBezTo>
                  <a:pt x="598742" y="1389799"/>
                  <a:pt x="600506" y="1392386"/>
                  <a:pt x="596685" y="1393536"/>
                </a:cubicBezTo>
                <a:cubicBezTo>
                  <a:pt x="592277" y="1390375"/>
                  <a:pt x="586694" y="1385776"/>
                  <a:pt x="591983" y="1381465"/>
                </a:cubicBezTo>
                <a:cubicBezTo>
                  <a:pt x="594188" y="1379309"/>
                  <a:pt x="596244" y="1379381"/>
                  <a:pt x="597640" y="1380746"/>
                </a:cubicBezTo>
                <a:close/>
                <a:moveTo>
                  <a:pt x="5233927" y="1378441"/>
                </a:moveTo>
                <a:cubicBezTo>
                  <a:pt x="5239733" y="1379313"/>
                  <a:pt x="5242347" y="1382796"/>
                  <a:pt x="5241766" y="1388603"/>
                </a:cubicBezTo>
                <a:cubicBezTo>
                  <a:pt x="5241185" y="1390345"/>
                  <a:pt x="5239733" y="1393538"/>
                  <a:pt x="5238282" y="1393538"/>
                </a:cubicBezTo>
                <a:cubicBezTo>
                  <a:pt x="5232475" y="1393538"/>
                  <a:pt x="5230443" y="1388603"/>
                  <a:pt x="5228701" y="1384248"/>
                </a:cubicBezTo>
                <a:cubicBezTo>
                  <a:pt x="5227249" y="1380763"/>
                  <a:pt x="5230443" y="1378732"/>
                  <a:pt x="5233927" y="1378441"/>
                </a:cubicBezTo>
                <a:close/>
                <a:moveTo>
                  <a:pt x="5383045" y="1364330"/>
                </a:moveTo>
                <a:lnTo>
                  <a:pt x="5383115" y="1364513"/>
                </a:lnTo>
                <a:lnTo>
                  <a:pt x="5383867" y="1364428"/>
                </a:lnTo>
                <a:cubicBezTo>
                  <a:pt x="5385953" y="1370938"/>
                  <a:pt x="5380288" y="1374785"/>
                  <a:pt x="5377902" y="1379520"/>
                </a:cubicBezTo>
                <a:cubicBezTo>
                  <a:pt x="5376709" y="1387805"/>
                  <a:pt x="5370447" y="1391356"/>
                  <a:pt x="5363290" y="1396091"/>
                </a:cubicBezTo>
                <a:cubicBezTo>
                  <a:pt x="5360606" y="1385142"/>
                  <a:pt x="5365079" y="1378632"/>
                  <a:pt x="5373131" y="1373898"/>
                </a:cubicBezTo>
                <a:cubicBezTo>
                  <a:pt x="5373131" y="1370198"/>
                  <a:pt x="5373802" y="1367165"/>
                  <a:pt x="5375479" y="1365391"/>
                </a:cubicBezTo>
                <a:lnTo>
                  <a:pt x="5382697" y="1364562"/>
                </a:lnTo>
                <a:close/>
                <a:moveTo>
                  <a:pt x="699010" y="1360493"/>
                </a:moveTo>
                <a:cubicBezTo>
                  <a:pt x="706879" y="1362500"/>
                  <a:pt x="714455" y="1364508"/>
                  <a:pt x="722323" y="1366800"/>
                </a:cubicBezTo>
                <a:cubicBezTo>
                  <a:pt x="713581" y="1366227"/>
                  <a:pt x="717078" y="1384572"/>
                  <a:pt x="702216" y="1377405"/>
                </a:cubicBezTo>
                <a:cubicBezTo>
                  <a:pt x="690558" y="1371674"/>
                  <a:pt x="702799" y="1364794"/>
                  <a:pt x="699010" y="1360493"/>
                </a:cubicBezTo>
                <a:close/>
                <a:moveTo>
                  <a:pt x="697336" y="1359211"/>
                </a:moveTo>
                <a:lnTo>
                  <a:pt x="697703" y="1359211"/>
                </a:lnTo>
                <a:cubicBezTo>
                  <a:pt x="698435" y="1359533"/>
                  <a:pt x="698801" y="1359853"/>
                  <a:pt x="699168" y="1360174"/>
                </a:cubicBezTo>
                <a:cubicBezTo>
                  <a:pt x="698435" y="1360174"/>
                  <a:pt x="697703" y="1359853"/>
                  <a:pt x="696969" y="1359853"/>
                </a:cubicBezTo>
                <a:cubicBezTo>
                  <a:pt x="696969" y="1359533"/>
                  <a:pt x="696969" y="1359211"/>
                  <a:pt x="697336" y="1359211"/>
                </a:cubicBezTo>
                <a:close/>
                <a:moveTo>
                  <a:pt x="5393775" y="1348941"/>
                </a:moveTo>
                <a:cubicBezTo>
                  <a:pt x="5394937" y="1358232"/>
                  <a:pt x="5390582" y="1362296"/>
                  <a:pt x="5383615" y="1364038"/>
                </a:cubicBezTo>
                <a:cubicBezTo>
                  <a:pt x="5379840" y="1354456"/>
                  <a:pt x="5387389" y="1352716"/>
                  <a:pt x="5393775" y="1348941"/>
                </a:cubicBezTo>
                <a:close/>
                <a:moveTo>
                  <a:pt x="687281" y="1342833"/>
                </a:moveTo>
                <a:cubicBezTo>
                  <a:pt x="698394" y="1342541"/>
                  <a:pt x="699250" y="1349852"/>
                  <a:pt x="697254" y="1358918"/>
                </a:cubicBezTo>
                <a:cubicBezTo>
                  <a:pt x="690130" y="1358626"/>
                  <a:pt x="684432" y="1355116"/>
                  <a:pt x="679017" y="1351021"/>
                </a:cubicBezTo>
                <a:cubicBezTo>
                  <a:pt x="681867" y="1348098"/>
                  <a:pt x="684432" y="1342833"/>
                  <a:pt x="687281" y="1342833"/>
                </a:cubicBezTo>
                <a:close/>
                <a:moveTo>
                  <a:pt x="658501" y="1311129"/>
                </a:moveTo>
                <a:cubicBezTo>
                  <a:pt x="667835" y="1307913"/>
                  <a:pt x="672361" y="1312593"/>
                  <a:pt x="677453" y="1316395"/>
                </a:cubicBezTo>
                <a:cubicBezTo>
                  <a:pt x="676604" y="1317565"/>
                  <a:pt x="676321" y="1319613"/>
                  <a:pt x="675190" y="1320198"/>
                </a:cubicBezTo>
                <a:cubicBezTo>
                  <a:pt x="666421" y="1324292"/>
                  <a:pt x="662744" y="1318443"/>
                  <a:pt x="658501" y="1311129"/>
                </a:cubicBezTo>
                <a:close/>
                <a:moveTo>
                  <a:pt x="5344691" y="1064274"/>
                </a:moveTo>
                <a:cubicBezTo>
                  <a:pt x="5347707" y="1070709"/>
                  <a:pt x="5351329" y="1074346"/>
                  <a:pt x="5348613" y="1079102"/>
                </a:cubicBezTo>
                <a:cubicBezTo>
                  <a:pt x="5348311" y="1079382"/>
                  <a:pt x="5345294" y="1078822"/>
                  <a:pt x="5344389" y="1077983"/>
                </a:cubicBezTo>
                <a:cubicBezTo>
                  <a:pt x="5341371" y="1074626"/>
                  <a:pt x="5342277" y="1070709"/>
                  <a:pt x="5344691" y="1064274"/>
                </a:cubicBezTo>
                <a:close/>
                <a:moveTo>
                  <a:pt x="903633" y="1061720"/>
                </a:moveTo>
                <a:cubicBezTo>
                  <a:pt x="907306" y="1062926"/>
                  <a:pt x="912109" y="1063832"/>
                  <a:pt x="910132" y="1069564"/>
                </a:cubicBezTo>
                <a:cubicBezTo>
                  <a:pt x="909567" y="1072280"/>
                  <a:pt x="906742" y="1075297"/>
                  <a:pt x="904199" y="1075900"/>
                </a:cubicBezTo>
                <a:cubicBezTo>
                  <a:pt x="899961" y="1076805"/>
                  <a:pt x="896571" y="1073486"/>
                  <a:pt x="896005" y="1069262"/>
                </a:cubicBezTo>
                <a:cubicBezTo>
                  <a:pt x="895722" y="1064133"/>
                  <a:pt x="899395" y="1062323"/>
                  <a:pt x="903633" y="1061720"/>
                </a:cubicBezTo>
                <a:close/>
                <a:moveTo>
                  <a:pt x="741416" y="1045347"/>
                </a:moveTo>
                <a:cubicBezTo>
                  <a:pt x="746907" y="1045636"/>
                  <a:pt x="751530" y="1051427"/>
                  <a:pt x="751530" y="1056639"/>
                </a:cubicBezTo>
                <a:cubicBezTo>
                  <a:pt x="751819" y="1061561"/>
                  <a:pt x="746907" y="1062719"/>
                  <a:pt x="740838" y="1061850"/>
                </a:cubicBezTo>
                <a:cubicBezTo>
                  <a:pt x="735926" y="1060982"/>
                  <a:pt x="731591" y="1061850"/>
                  <a:pt x="733036" y="1055481"/>
                </a:cubicBezTo>
                <a:cubicBezTo>
                  <a:pt x="733036" y="1049400"/>
                  <a:pt x="736793" y="1045058"/>
                  <a:pt x="741416" y="1045347"/>
                </a:cubicBezTo>
                <a:close/>
                <a:moveTo>
                  <a:pt x="831921" y="933482"/>
                </a:moveTo>
                <a:cubicBezTo>
                  <a:pt x="832484" y="935883"/>
                  <a:pt x="833610" y="937984"/>
                  <a:pt x="833610" y="940684"/>
                </a:cubicBezTo>
                <a:cubicBezTo>
                  <a:pt x="833892" y="944286"/>
                  <a:pt x="832766" y="947286"/>
                  <a:pt x="828262" y="946987"/>
                </a:cubicBezTo>
                <a:cubicBezTo>
                  <a:pt x="826291" y="946086"/>
                  <a:pt x="822632" y="946086"/>
                  <a:pt x="824603" y="942785"/>
                </a:cubicBezTo>
                <a:cubicBezTo>
                  <a:pt x="826291" y="939184"/>
                  <a:pt x="829388" y="936483"/>
                  <a:pt x="831921" y="933482"/>
                </a:cubicBezTo>
                <a:close/>
                <a:moveTo>
                  <a:pt x="802116" y="886047"/>
                </a:moveTo>
                <a:cubicBezTo>
                  <a:pt x="802437" y="886303"/>
                  <a:pt x="802757" y="886303"/>
                  <a:pt x="802757" y="886559"/>
                </a:cubicBezTo>
                <a:lnTo>
                  <a:pt x="803078" y="886815"/>
                </a:lnTo>
                <a:cubicBezTo>
                  <a:pt x="802757" y="886815"/>
                  <a:pt x="802437" y="887072"/>
                  <a:pt x="802116" y="887072"/>
                </a:cubicBezTo>
                <a:cubicBezTo>
                  <a:pt x="802116" y="886559"/>
                  <a:pt x="802116" y="886303"/>
                  <a:pt x="802116" y="886047"/>
                </a:cubicBezTo>
                <a:close/>
                <a:moveTo>
                  <a:pt x="784490" y="866812"/>
                </a:moveTo>
                <a:cubicBezTo>
                  <a:pt x="791425" y="873747"/>
                  <a:pt x="801827" y="875481"/>
                  <a:pt x="801538" y="887040"/>
                </a:cubicBezTo>
                <a:cubicBezTo>
                  <a:pt x="797203" y="879816"/>
                  <a:pt x="781600" y="883283"/>
                  <a:pt x="784490" y="866812"/>
                </a:cubicBezTo>
                <a:close/>
                <a:moveTo>
                  <a:pt x="794422" y="853982"/>
                </a:moveTo>
                <a:cubicBezTo>
                  <a:pt x="796836" y="856546"/>
                  <a:pt x="799551" y="858826"/>
                  <a:pt x="801664" y="861960"/>
                </a:cubicBezTo>
                <a:cubicBezTo>
                  <a:pt x="804379" y="865949"/>
                  <a:pt x="799551" y="864810"/>
                  <a:pt x="796836" y="866520"/>
                </a:cubicBezTo>
                <a:cubicBezTo>
                  <a:pt x="794121" y="863955"/>
                  <a:pt x="791405" y="861390"/>
                  <a:pt x="789293" y="858541"/>
                </a:cubicBezTo>
                <a:cubicBezTo>
                  <a:pt x="789293" y="857971"/>
                  <a:pt x="792612" y="855407"/>
                  <a:pt x="794422" y="853982"/>
                </a:cubicBezTo>
                <a:close/>
                <a:moveTo>
                  <a:pt x="758927" y="842451"/>
                </a:moveTo>
                <a:cubicBezTo>
                  <a:pt x="767551" y="845871"/>
                  <a:pt x="772308" y="850715"/>
                  <a:pt x="776173" y="862683"/>
                </a:cubicBezTo>
                <a:cubicBezTo>
                  <a:pt x="767253" y="855559"/>
                  <a:pt x="755954" y="857838"/>
                  <a:pt x="758927" y="842451"/>
                </a:cubicBezTo>
                <a:close/>
                <a:moveTo>
                  <a:pt x="463862" y="827358"/>
                </a:moveTo>
                <a:cubicBezTo>
                  <a:pt x="466185" y="827053"/>
                  <a:pt x="468797" y="831022"/>
                  <a:pt x="472282" y="834075"/>
                </a:cubicBezTo>
                <a:cubicBezTo>
                  <a:pt x="468797" y="836517"/>
                  <a:pt x="466185" y="839570"/>
                  <a:pt x="463862" y="839570"/>
                </a:cubicBezTo>
                <a:cubicBezTo>
                  <a:pt x="461540" y="839265"/>
                  <a:pt x="459216" y="835907"/>
                  <a:pt x="457184" y="833770"/>
                </a:cubicBezTo>
                <a:cubicBezTo>
                  <a:pt x="459216" y="831633"/>
                  <a:pt x="461540" y="827664"/>
                  <a:pt x="463862" y="827358"/>
                </a:cubicBezTo>
                <a:close/>
                <a:moveTo>
                  <a:pt x="5325273" y="821257"/>
                </a:moveTo>
                <a:cubicBezTo>
                  <a:pt x="5330687" y="820661"/>
                  <a:pt x="5337240" y="820661"/>
                  <a:pt x="5336955" y="829320"/>
                </a:cubicBezTo>
                <a:cubicBezTo>
                  <a:pt x="5336671" y="841265"/>
                  <a:pt x="5323563" y="832008"/>
                  <a:pt x="5322708" y="839772"/>
                </a:cubicBezTo>
                <a:cubicBezTo>
                  <a:pt x="5313019" y="842161"/>
                  <a:pt x="5309315" y="835591"/>
                  <a:pt x="5309315" y="830515"/>
                </a:cubicBezTo>
                <a:cubicBezTo>
                  <a:pt x="5309885" y="820959"/>
                  <a:pt x="5318433" y="821257"/>
                  <a:pt x="5325273" y="821257"/>
                </a:cubicBezTo>
                <a:close/>
                <a:moveTo>
                  <a:pt x="785141" y="697363"/>
                </a:moveTo>
                <a:cubicBezTo>
                  <a:pt x="787472" y="698258"/>
                  <a:pt x="789002" y="699898"/>
                  <a:pt x="789002" y="701539"/>
                </a:cubicBezTo>
                <a:cubicBezTo>
                  <a:pt x="789002" y="707502"/>
                  <a:pt x="783756" y="704521"/>
                  <a:pt x="780550" y="702731"/>
                </a:cubicBezTo>
                <a:cubicBezTo>
                  <a:pt x="779094" y="701837"/>
                  <a:pt x="778219" y="699451"/>
                  <a:pt x="776470" y="697661"/>
                </a:cubicBezTo>
                <a:cubicBezTo>
                  <a:pt x="779676" y="696320"/>
                  <a:pt x="782810" y="696469"/>
                  <a:pt x="785141" y="697363"/>
                </a:cubicBezTo>
                <a:close/>
                <a:moveTo>
                  <a:pt x="5029779" y="665555"/>
                </a:moveTo>
                <a:cubicBezTo>
                  <a:pt x="5038279" y="661638"/>
                  <a:pt x="5043261" y="668073"/>
                  <a:pt x="5050002" y="671990"/>
                </a:cubicBezTo>
                <a:cubicBezTo>
                  <a:pt x="5040037" y="676746"/>
                  <a:pt x="5034469" y="672549"/>
                  <a:pt x="5029779" y="665555"/>
                </a:cubicBezTo>
                <a:close/>
                <a:moveTo>
                  <a:pt x="2153634" y="579871"/>
                </a:moveTo>
                <a:cubicBezTo>
                  <a:pt x="2157909" y="580451"/>
                  <a:pt x="2158194" y="583646"/>
                  <a:pt x="2158194" y="586839"/>
                </a:cubicBezTo>
                <a:cubicBezTo>
                  <a:pt x="2158478" y="590323"/>
                  <a:pt x="2158194" y="593806"/>
                  <a:pt x="2154205" y="594096"/>
                </a:cubicBezTo>
                <a:cubicBezTo>
                  <a:pt x="2148505" y="594676"/>
                  <a:pt x="2148505" y="590033"/>
                  <a:pt x="2148505" y="586259"/>
                </a:cubicBezTo>
                <a:cubicBezTo>
                  <a:pt x="2148505" y="582774"/>
                  <a:pt x="2149361" y="579581"/>
                  <a:pt x="2153634" y="579871"/>
                </a:cubicBezTo>
                <a:close/>
                <a:moveTo>
                  <a:pt x="2163272" y="556799"/>
                </a:moveTo>
                <a:cubicBezTo>
                  <a:pt x="2165053" y="556799"/>
                  <a:pt x="2166539" y="560036"/>
                  <a:pt x="2171290" y="565334"/>
                </a:cubicBezTo>
                <a:cubicBezTo>
                  <a:pt x="2156739" y="559447"/>
                  <a:pt x="2154957" y="572691"/>
                  <a:pt x="2146643" y="573868"/>
                </a:cubicBezTo>
                <a:cubicBezTo>
                  <a:pt x="2146049" y="574163"/>
                  <a:pt x="2143376" y="569454"/>
                  <a:pt x="2143971" y="567982"/>
                </a:cubicBezTo>
                <a:cubicBezTo>
                  <a:pt x="2147236" y="559447"/>
                  <a:pt x="2154660" y="556504"/>
                  <a:pt x="2163272" y="556799"/>
                </a:cubicBezTo>
                <a:close/>
                <a:moveTo>
                  <a:pt x="985256" y="537567"/>
                </a:moveTo>
                <a:cubicBezTo>
                  <a:pt x="996156" y="537864"/>
                  <a:pt x="987319" y="553843"/>
                  <a:pt x="998807" y="555618"/>
                </a:cubicBezTo>
                <a:cubicBezTo>
                  <a:pt x="1000575" y="555914"/>
                  <a:pt x="995272" y="561242"/>
                  <a:pt x="991737" y="563904"/>
                </a:cubicBezTo>
                <a:cubicBezTo>
                  <a:pt x="983194" y="561537"/>
                  <a:pt x="982605" y="553547"/>
                  <a:pt x="980543" y="546741"/>
                </a:cubicBezTo>
                <a:cubicBezTo>
                  <a:pt x="979070" y="542894"/>
                  <a:pt x="979365" y="537272"/>
                  <a:pt x="985256" y="537567"/>
                </a:cubicBezTo>
                <a:close/>
                <a:moveTo>
                  <a:pt x="982834" y="509061"/>
                </a:moveTo>
                <a:cubicBezTo>
                  <a:pt x="984533" y="517573"/>
                  <a:pt x="987929" y="525498"/>
                  <a:pt x="991610" y="533129"/>
                </a:cubicBezTo>
                <a:cubicBezTo>
                  <a:pt x="970094" y="532249"/>
                  <a:pt x="980003" y="519333"/>
                  <a:pt x="982834" y="509061"/>
                </a:cubicBezTo>
                <a:close/>
                <a:moveTo>
                  <a:pt x="4830115" y="507789"/>
                </a:moveTo>
                <a:cubicBezTo>
                  <a:pt x="4835277" y="507549"/>
                  <a:pt x="4840909" y="508922"/>
                  <a:pt x="4847407" y="512631"/>
                </a:cubicBezTo>
                <a:lnTo>
                  <a:pt x="4815639" y="512631"/>
                </a:lnTo>
                <a:cubicBezTo>
                  <a:pt x="4820259" y="509884"/>
                  <a:pt x="4824953" y="508028"/>
                  <a:pt x="4830115" y="507789"/>
                </a:cubicBezTo>
                <a:close/>
                <a:moveTo>
                  <a:pt x="2196195" y="496754"/>
                </a:moveTo>
                <a:cubicBezTo>
                  <a:pt x="2197128" y="496084"/>
                  <a:pt x="2198395" y="495942"/>
                  <a:pt x="2199737" y="496931"/>
                </a:cubicBezTo>
                <a:cubicBezTo>
                  <a:pt x="2204210" y="500604"/>
                  <a:pt x="2207192" y="504841"/>
                  <a:pt x="2205701" y="511339"/>
                </a:cubicBezTo>
                <a:cubicBezTo>
                  <a:pt x="2197649" y="510491"/>
                  <a:pt x="2194965" y="506254"/>
                  <a:pt x="2194667" y="499756"/>
                </a:cubicBezTo>
                <a:cubicBezTo>
                  <a:pt x="2194667" y="498626"/>
                  <a:pt x="2195264" y="497425"/>
                  <a:pt x="2196195" y="496754"/>
                </a:cubicBezTo>
                <a:close/>
                <a:moveTo>
                  <a:pt x="2196561" y="477140"/>
                </a:moveTo>
                <a:cubicBezTo>
                  <a:pt x="2199003" y="477995"/>
                  <a:pt x="2200529" y="481699"/>
                  <a:pt x="2201750" y="484548"/>
                </a:cubicBezTo>
                <a:cubicBezTo>
                  <a:pt x="2202056" y="485403"/>
                  <a:pt x="2199003" y="487112"/>
                  <a:pt x="2197782" y="488253"/>
                </a:cubicBezTo>
                <a:cubicBezTo>
                  <a:pt x="2193202" y="487397"/>
                  <a:pt x="2189538" y="486543"/>
                  <a:pt x="2190149" y="482554"/>
                </a:cubicBezTo>
                <a:cubicBezTo>
                  <a:pt x="2190454" y="479134"/>
                  <a:pt x="2192897" y="475715"/>
                  <a:pt x="2196561" y="477140"/>
                </a:cubicBezTo>
                <a:close/>
                <a:moveTo>
                  <a:pt x="1699031" y="450639"/>
                </a:moveTo>
                <a:cubicBezTo>
                  <a:pt x="1704469" y="450080"/>
                  <a:pt x="1709869" y="450989"/>
                  <a:pt x="1716083" y="455745"/>
                </a:cubicBezTo>
                <a:cubicBezTo>
                  <a:pt x="1704542" y="459662"/>
                  <a:pt x="1694778" y="461340"/>
                  <a:pt x="1681757" y="454347"/>
                </a:cubicBezTo>
                <a:cubicBezTo>
                  <a:pt x="1688120" y="453228"/>
                  <a:pt x="1693594" y="451199"/>
                  <a:pt x="1699031" y="450639"/>
                </a:cubicBezTo>
                <a:close/>
                <a:moveTo>
                  <a:pt x="2025407" y="439818"/>
                </a:moveTo>
                <a:cubicBezTo>
                  <a:pt x="2041234" y="446333"/>
                  <a:pt x="2050027" y="454914"/>
                  <a:pt x="2066146" y="452842"/>
                </a:cubicBezTo>
                <a:cubicBezTo>
                  <a:pt x="2045923" y="466454"/>
                  <a:pt x="2037717" y="456689"/>
                  <a:pt x="2025407" y="439818"/>
                </a:cubicBezTo>
                <a:close/>
                <a:moveTo>
                  <a:pt x="1685309" y="424054"/>
                </a:moveTo>
                <a:cubicBezTo>
                  <a:pt x="1680278" y="431992"/>
                  <a:pt x="1675543" y="435656"/>
                  <a:pt x="1666370" y="432297"/>
                </a:cubicBezTo>
                <a:cubicBezTo>
                  <a:pt x="1671696" y="428023"/>
                  <a:pt x="1675247" y="423138"/>
                  <a:pt x="1685309" y="424054"/>
                </a:cubicBezTo>
                <a:close/>
                <a:moveTo>
                  <a:pt x="1651128" y="422462"/>
                </a:moveTo>
                <a:cubicBezTo>
                  <a:pt x="1653450" y="424284"/>
                  <a:pt x="1658386" y="421855"/>
                  <a:pt x="1657805" y="426410"/>
                </a:cubicBezTo>
                <a:cubicBezTo>
                  <a:pt x="1657515" y="429144"/>
                  <a:pt x="1653160" y="433092"/>
                  <a:pt x="1651999" y="432484"/>
                </a:cubicBezTo>
                <a:cubicBezTo>
                  <a:pt x="1648805" y="431270"/>
                  <a:pt x="1644450" y="428233"/>
                  <a:pt x="1643580" y="425196"/>
                </a:cubicBezTo>
                <a:cubicBezTo>
                  <a:pt x="1643289" y="422462"/>
                  <a:pt x="1647934" y="421855"/>
                  <a:pt x="1651128" y="422462"/>
                </a:cubicBezTo>
                <a:close/>
                <a:moveTo>
                  <a:pt x="2778273" y="395708"/>
                </a:moveTo>
                <a:cubicBezTo>
                  <a:pt x="2780423" y="397031"/>
                  <a:pt x="2782258" y="399602"/>
                  <a:pt x="2784232" y="401365"/>
                </a:cubicBezTo>
                <a:cubicBezTo>
                  <a:pt x="2778590" y="404892"/>
                  <a:pt x="2773795" y="404009"/>
                  <a:pt x="2770409" y="397544"/>
                </a:cubicBezTo>
                <a:cubicBezTo>
                  <a:pt x="2773654" y="394313"/>
                  <a:pt x="2776121" y="394386"/>
                  <a:pt x="2778273" y="395708"/>
                </a:cubicBezTo>
                <a:close/>
                <a:moveTo>
                  <a:pt x="2731288" y="393443"/>
                </a:moveTo>
                <a:cubicBezTo>
                  <a:pt x="2732118" y="392920"/>
                  <a:pt x="2733416" y="392920"/>
                  <a:pt x="2734569" y="393477"/>
                </a:cubicBezTo>
                <a:cubicBezTo>
                  <a:pt x="2736878" y="394871"/>
                  <a:pt x="2738897" y="397380"/>
                  <a:pt x="2740628" y="398495"/>
                </a:cubicBezTo>
                <a:cubicBezTo>
                  <a:pt x="2740628" y="402397"/>
                  <a:pt x="2740340" y="404906"/>
                  <a:pt x="2736878" y="402955"/>
                </a:cubicBezTo>
                <a:cubicBezTo>
                  <a:pt x="2734569" y="401283"/>
                  <a:pt x="2731973" y="399052"/>
                  <a:pt x="2730819" y="396543"/>
                </a:cubicBezTo>
                <a:cubicBezTo>
                  <a:pt x="2730098" y="395011"/>
                  <a:pt x="2730459" y="393965"/>
                  <a:pt x="2731288" y="393443"/>
                </a:cubicBezTo>
                <a:close/>
                <a:moveTo>
                  <a:pt x="4643813" y="392375"/>
                </a:moveTo>
                <a:cubicBezTo>
                  <a:pt x="4656127" y="394104"/>
                  <a:pt x="4662139" y="403037"/>
                  <a:pt x="4673021" y="410529"/>
                </a:cubicBezTo>
                <a:cubicBezTo>
                  <a:pt x="4653263" y="417732"/>
                  <a:pt x="4648682" y="406206"/>
                  <a:pt x="4643813" y="392375"/>
                </a:cubicBezTo>
                <a:close/>
                <a:moveTo>
                  <a:pt x="1739173" y="370566"/>
                </a:moveTo>
                <a:cubicBezTo>
                  <a:pt x="1729699" y="379252"/>
                  <a:pt x="1725106" y="383596"/>
                  <a:pt x="1720225" y="388228"/>
                </a:cubicBezTo>
                <a:cubicBezTo>
                  <a:pt x="1720225" y="377804"/>
                  <a:pt x="1724819" y="373461"/>
                  <a:pt x="1739173" y="370566"/>
                </a:cubicBezTo>
                <a:close/>
                <a:moveTo>
                  <a:pt x="3895044" y="346202"/>
                </a:moveTo>
                <a:cubicBezTo>
                  <a:pt x="3897634" y="347720"/>
                  <a:pt x="3901089" y="348631"/>
                  <a:pt x="3901089" y="349846"/>
                </a:cubicBezTo>
                <a:cubicBezTo>
                  <a:pt x="3901089" y="354401"/>
                  <a:pt x="3897923" y="357438"/>
                  <a:pt x="3893604" y="357438"/>
                </a:cubicBezTo>
                <a:cubicBezTo>
                  <a:pt x="3891589" y="357438"/>
                  <a:pt x="3889286" y="356223"/>
                  <a:pt x="3887271" y="355312"/>
                </a:cubicBezTo>
                <a:cubicBezTo>
                  <a:pt x="3889574" y="352275"/>
                  <a:pt x="3892165" y="349542"/>
                  <a:pt x="3895044" y="346202"/>
                </a:cubicBezTo>
                <a:close/>
                <a:moveTo>
                  <a:pt x="3353637" y="333002"/>
                </a:moveTo>
                <a:cubicBezTo>
                  <a:pt x="3362474" y="332104"/>
                  <a:pt x="3369839" y="334498"/>
                  <a:pt x="3371606" y="342577"/>
                </a:cubicBezTo>
                <a:cubicBezTo>
                  <a:pt x="3372785" y="347962"/>
                  <a:pt x="3360117" y="339883"/>
                  <a:pt x="3361885" y="349757"/>
                </a:cubicBezTo>
                <a:cubicBezTo>
                  <a:pt x="3351280" y="348860"/>
                  <a:pt x="3360707" y="336293"/>
                  <a:pt x="3353637" y="333002"/>
                </a:cubicBezTo>
                <a:close/>
                <a:moveTo>
                  <a:pt x="3959770" y="291985"/>
                </a:moveTo>
                <a:cubicBezTo>
                  <a:pt x="3964093" y="291723"/>
                  <a:pt x="3968991" y="292995"/>
                  <a:pt x="3974178" y="293593"/>
                </a:cubicBezTo>
                <a:cubicBezTo>
                  <a:pt x="3964669" y="296585"/>
                  <a:pt x="3958905" y="306160"/>
                  <a:pt x="3948820" y="299578"/>
                </a:cubicBezTo>
                <a:cubicBezTo>
                  <a:pt x="3951702" y="294042"/>
                  <a:pt x="3955447" y="292247"/>
                  <a:pt x="3959770" y="291985"/>
                </a:cubicBezTo>
                <a:close/>
                <a:moveTo>
                  <a:pt x="4000496" y="288417"/>
                </a:moveTo>
                <a:cubicBezTo>
                  <a:pt x="4005978" y="290201"/>
                  <a:pt x="4010017" y="296148"/>
                  <a:pt x="4015210" y="300311"/>
                </a:cubicBezTo>
                <a:cubicBezTo>
                  <a:pt x="4014056" y="304771"/>
                  <a:pt x="4011460" y="307447"/>
                  <a:pt x="4006555" y="307447"/>
                </a:cubicBezTo>
                <a:cubicBezTo>
                  <a:pt x="4000496" y="307447"/>
                  <a:pt x="3994726" y="304771"/>
                  <a:pt x="3993283" y="298824"/>
                </a:cubicBezTo>
                <a:cubicBezTo>
                  <a:pt x="3992417" y="295553"/>
                  <a:pt x="3995879" y="287228"/>
                  <a:pt x="4000496" y="288417"/>
                </a:cubicBezTo>
                <a:close/>
                <a:moveTo>
                  <a:pt x="4501481" y="278288"/>
                </a:moveTo>
                <a:cubicBezTo>
                  <a:pt x="4511905" y="275683"/>
                  <a:pt x="4515090" y="281184"/>
                  <a:pt x="4518854" y="285527"/>
                </a:cubicBezTo>
                <a:cubicBezTo>
                  <a:pt x="4519144" y="285816"/>
                  <a:pt x="4515959" y="289870"/>
                  <a:pt x="4514221" y="290159"/>
                </a:cubicBezTo>
                <a:cubicBezTo>
                  <a:pt x="4504087" y="293344"/>
                  <a:pt x="4506693" y="282921"/>
                  <a:pt x="4501481" y="278288"/>
                </a:cubicBezTo>
                <a:close/>
                <a:moveTo>
                  <a:pt x="1897179" y="274402"/>
                </a:moveTo>
                <a:cubicBezTo>
                  <a:pt x="1897607" y="274402"/>
                  <a:pt x="1897607" y="274402"/>
                  <a:pt x="1898035" y="274402"/>
                </a:cubicBezTo>
                <a:lnTo>
                  <a:pt x="1898035" y="274718"/>
                </a:lnTo>
                <a:lnTo>
                  <a:pt x="1904346" y="279266"/>
                </a:lnTo>
                <a:cubicBezTo>
                  <a:pt x="1906500" y="281081"/>
                  <a:pt x="1908835" y="282534"/>
                  <a:pt x="1912191" y="281953"/>
                </a:cubicBezTo>
                <a:lnTo>
                  <a:pt x="1917738" y="281953"/>
                </a:lnTo>
                <a:cubicBezTo>
                  <a:pt x="1935252" y="282534"/>
                  <a:pt x="1932041" y="295602"/>
                  <a:pt x="1932624" y="306347"/>
                </a:cubicBezTo>
                <a:cubicBezTo>
                  <a:pt x="1934959" y="313317"/>
                  <a:pt x="1951306" y="312446"/>
                  <a:pt x="1943133" y="325224"/>
                </a:cubicBezTo>
                <a:cubicBezTo>
                  <a:pt x="1948679" y="329870"/>
                  <a:pt x="1957144" y="330451"/>
                  <a:pt x="1963566" y="344971"/>
                </a:cubicBezTo>
                <a:cubicBezTo>
                  <a:pt x="1946636" y="333645"/>
                  <a:pt x="1925036" y="357459"/>
                  <a:pt x="1918029" y="326675"/>
                </a:cubicBezTo>
                <a:cubicBezTo>
                  <a:pt x="1917738" y="313898"/>
                  <a:pt x="1913067" y="302572"/>
                  <a:pt x="1906354" y="291827"/>
                </a:cubicBezTo>
                <a:cubicBezTo>
                  <a:pt x="1899202" y="291827"/>
                  <a:pt x="1896940" y="289285"/>
                  <a:pt x="1896502" y="285837"/>
                </a:cubicBezTo>
                <a:lnTo>
                  <a:pt x="1897544" y="274949"/>
                </a:lnTo>
                <a:close/>
                <a:moveTo>
                  <a:pt x="3787103" y="266527"/>
                </a:moveTo>
                <a:cubicBezTo>
                  <a:pt x="3789818" y="267636"/>
                  <a:pt x="3794646" y="265418"/>
                  <a:pt x="3794043" y="270131"/>
                </a:cubicBezTo>
                <a:cubicBezTo>
                  <a:pt x="3793740" y="272072"/>
                  <a:pt x="3789818" y="275399"/>
                  <a:pt x="3787707" y="275122"/>
                </a:cubicBezTo>
                <a:cubicBezTo>
                  <a:pt x="3784991" y="274845"/>
                  <a:pt x="3781069" y="272072"/>
                  <a:pt x="3780465" y="269854"/>
                </a:cubicBezTo>
                <a:cubicBezTo>
                  <a:pt x="3779560" y="265418"/>
                  <a:pt x="3784689" y="267359"/>
                  <a:pt x="3787103" y="266527"/>
                </a:cubicBezTo>
                <a:close/>
                <a:moveTo>
                  <a:pt x="3833684" y="261815"/>
                </a:moveTo>
                <a:cubicBezTo>
                  <a:pt x="3835473" y="262425"/>
                  <a:pt x="3836369" y="265173"/>
                  <a:pt x="3836965" y="266394"/>
                </a:cubicBezTo>
                <a:cubicBezTo>
                  <a:pt x="3836369" y="272195"/>
                  <a:pt x="3833386" y="272805"/>
                  <a:pt x="3829509" y="272195"/>
                </a:cubicBezTo>
                <a:cubicBezTo>
                  <a:pt x="3827720" y="271585"/>
                  <a:pt x="3824440" y="269142"/>
                  <a:pt x="3824738" y="268532"/>
                </a:cubicBezTo>
                <a:cubicBezTo>
                  <a:pt x="3826229" y="264257"/>
                  <a:pt x="3828317" y="260289"/>
                  <a:pt x="3833684" y="261815"/>
                </a:cubicBezTo>
                <a:close/>
                <a:moveTo>
                  <a:pt x="1879264" y="257735"/>
                </a:moveTo>
                <a:cubicBezTo>
                  <a:pt x="1883887" y="260564"/>
                  <a:pt x="1888799" y="262827"/>
                  <a:pt x="1892845" y="266221"/>
                </a:cubicBezTo>
                <a:cubicBezTo>
                  <a:pt x="1894868" y="267919"/>
                  <a:pt x="1895735" y="271030"/>
                  <a:pt x="1896890" y="273859"/>
                </a:cubicBezTo>
                <a:cubicBezTo>
                  <a:pt x="1894868" y="273575"/>
                  <a:pt x="1892556" y="272727"/>
                  <a:pt x="1890822" y="273575"/>
                </a:cubicBezTo>
                <a:cubicBezTo>
                  <a:pt x="1883021" y="276686"/>
                  <a:pt x="1878685" y="273859"/>
                  <a:pt x="1877241" y="266504"/>
                </a:cubicBezTo>
                <a:cubicBezTo>
                  <a:pt x="1876663" y="263676"/>
                  <a:pt x="1878685" y="260847"/>
                  <a:pt x="1879264" y="257735"/>
                </a:cubicBezTo>
                <a:close/>
                <a:moveTo>
                  <a:pt x="4024498" y="256735"/>
                </a:moveTo>
                <a:cubicBezTo>
                  <a:pt x="4027436" y="256591"/>
                  <a:pt x="4029604" y="257022"/>
                  <a:pt x="4030828" y="258966"/>
                </a:cubicBezTo>
                <a:lnTo>
                  <a:pt x="4031441" y="269385"/>
                </a:lnTo>
                <a:lnTo>
                  <a:pt x="4031527" y="269269"/>
                </a:lnTo>
                <a:lnTo>
                  <a:pt x="4031527" y="269696"/>
                </a:lnTo>
                <a:lnTo>
                  <a:pt x="4031462" y="269741"/>
                </a:lnTo>
                <a:lnTo>
                  <a:pt x="4031493" y="270263"/>
                </a:lnTo>
                <a:lnTo>
                  <a:pt x="4030954" y="270079"/>
                </a:lnTo>
                <a:lnTo>
                  <a:pt x="4030886" y="270124"/>
                </a:lnTo>
                <a:lnTo>
                  <a:pt x="4030927" y="270070"/>
                </a:lnTo>
                <a:lnTo>
                  <a:pt x="4028135" y="269112"/>
                </a:lnTo>
                <a:cubicBezTo>
                  <a:pt x="4024778" y="266810"/>
                  <a:pt x="4018063" y="269112"/>
                  <a:pt x="4018343" y="261628"/>
                </a:cubicBezTo>
                <a:cubicBezTo>
                  <a:pt x="4018343" y="257311"/>
                  <a:pt x="4021700" y="257311"/>
                  <a:pt x="4024498" y="256735"/>
                </a:cubicBezTo>
                <a:close/>
                <a:moveTo>
                  <a:pt x="3020157" y="247472"/>
                </a:moveTo>
                <a:cubicBezTo>
                  <a:pt x="3018974" y="259170"/>
                  <a:pt x="3014239" y="263849"/>
                  <a:pt x="3001219" y="259755"/>
                </a:cubicBezTo>
                <a:cubicBezTo>
                  <a:pt x="3005362" y="251274"/>
                  <a:pt x="3011280" y="248349"/>
                  <a:pt x="3020157" y="247472"/>
                </a:cubicBezTo>
                <a:close/>
                <a:moveTo>
                  <a:pt x="4095303" y="247078"/>
                </a:moveTo>
                <a:cubicBezTo>
                  <a:pt x="4096422" y="246186"/>
                  <a:pt x="4099220" y="246781"/>
                  <a:pt x="4099499" y="247673"/>
                </a:cubicBezTo>
                <a:cubicBezTo>
                  <a:pt x="4103697" y="255106"/>
                  <a:pt x="4096143" y="259864"/>
                  <a:pt x="4095863" y="266405"/>
                </a:cubicBezTo>
                <a:cubicBezTo>
                  <a:pt x="4091387" y="259566"/>
                  <a:pt x="4088589" y="253025"/>
                  <a:pt x="4095303" y="247078"/>
                </a:cubicBezTo>
                <a:close/>
                <a:moveTo>
                  <a:pt x="3904939" y="235123"/>
                </a:moveTo>
                <a:cubicBezTo>
                  <a:pt x="3908287" y="234369"/>
                  <a:pt x="3912062" y="235231"/>
                  <a:pt x="3916194" y="237099"/>
                </a:cubicBezTo>
                <a:cubicBezTo>
                  <a:pt x="3915624" y="238249"/>
                  <a:pt x="3915624" y="239111"/>
                  <a:pt x="3916479" y="239686"/>
                </a:cubicBezTo>
                <a:cubicBezTo>
                  <a:pt x="3909640" y="237961"/>
                  <a:pt x="3905081" y="249745"/>
                  <a:pt x="3896247" y="242847"/>
                </a:cubicBezTo>
                <a:cubicBezTo>
                  <a:pt x="3898670" y="238249"/>
                  <a:pt x="3901591" y="235877"/>
                  <a:pt x="3904939" y="235123"/>
                </a:cubicBezTo>
                <a:close/>
                <a:moveTo>
                  <a:pt x="3999822" y="233373"/>
                </a:moveTo>
                <a:cubicBezTo>
                  <a:pt x="4006482" y="235422"/>
                  <a:pt x="4007640" y="240399"/>
                  <a:pt x="4007640" y="246255"/>
                </a:cubicBezTo>
                <a:cubicBezTo>
                  <a:pt x="4007929" y="254161"/>
                  <a:pt x="4008219" y="262067"/>
                  <a:pt x="4008798" y="270265"/>
                </a:cubicBezTo>
                <a:cubicBezTo>
                  <a:pt x="3996927" y="269386"/>
                  <a:pt x="3999822" y="255332"/>
                  <a:pt x="3991136" y="252697"/>
                </a:cubicBezTo>
                <a:cubicBezTo>
                  <a:pt x="3992005" y="252111"/>
                  <a:pt x="3992294" y="251526"/>
                  <a:pt x="3993163" y="251233"/>
                </a:cubicBezTo>
                <a:cubicBezTo>
                  <a:pt x="3994031" y="250940"/>
                  <a:pt x="3994900" y="250940"/>
                  <a:pt x="3995479" y="250648"/>
                </a:cubicBezTo>
                <a:cubicBezTo>
                  <a:pt x="3996927" y="245084"/>
                  <a:pt x="3998375" y="239228"/>
                  <a:pt x="3999822" y="233373"/>
                </a:cubicBezTo>
                <a:close/>
                <a:moveTo>
                  <a:pt x="3276908" y="231095"/>
                </a:moveTo>
                <a:cubicBezTo>
                  <a:pt x="3280459" y="231686"/>
                  <a:pt x="3282826" y="233462"/>
                  <a:pt x="3284010" y="237900"/>
                </a:cubicBezTo>
                <a:cubicBezTo>
                  <a:pt x="3284306" y="241747"/>
                  <a:pt x="3280459" y="242043"/>
                  <a:pt x="3277500" y="242043"/>
                </a:cubicBezTo>
                <a:cubicBezTo>
                  <a:pt x="3274837" y="241747"/>
                  <a:pt x="3269806" y="239972"/>
                  <a:pt x="3269511" y="238788"/>
                </a:cubicBezTo>
                <a:cubicBezTo>
                  <a:pt x="3269214" y="234646"/>
                  <a:pt x="3271581" y="230799"/>
                  <a:pt x="3276908" y="231095"/>
                </a:cubicBezTo>
                <a:close/>
                <a:moveTo>
                  <a:pt x="3927037" y="225106"/>
                </a:moveTo>
                <a:cubicBezTo>
                  <a:pt x="3930461" y="223180"/>
                  <a:pt x="3933813" y="225360"/>
                  <a:pt x="3936872" y="237862"/>
                </a:cubicBezTo>
                <a:cubicBezTo>
                  <a:pt x="3938329" y="243096"/>
                  <a:pt x="3946489" y="243968"/>
                  <a:pt x="3946197" y="250946"/>
                </a:cubicBezTo>
                <a:cubicBezTo>
                  <a:pt x="3948529" y="256761"/>
                  <a:pt x="3945615" y="262575"/>
                  <a:pt x="3940369" y="261994"/>
                </a:cubicBezTo>
                <a:cubicBezTo>
                  <a:pt x="3932792" y="261413"/>
                  <a:pt x="3936289" y="255307"/>
                  <a:pt x="3938329" y="250946"/>
                </a:cubicBezTo>
                <a:cubicBezTo>
                  <a:pt x="3933666" y="242515"/>
                  <a:pt x="3918221" y="253854"/>
                  <a:pt x="3917055" y="239607"/>
                </a:cubicBezTo>
                <a:cubicBezTo>
                  <a:pt x="3916764" y="238734"/>
                  <a:pt x="3916764" y="237862"/>
                  <a:pt x="3916764" y="236990"/>
                </a:cubicBezTo>
                <a:cubicBezTo>
                  <a:pt x="3920115" y="233065"/>
                  <a:pt x="3923613" y="227032"/>
                  <a:pt x="3927037" y="225106"/>
                </a:cubicBezTo>
                <a:close/>
                <a:moveTo>
                  <a:pt x="4572258" y="222728"/>
                </a:moveTo>
                <a:cubicBezTo>
                  <a:pt x="4579403" y="221826"/>
                  <a:pt x="4576723" y="227537"/>
                  <a:pt x="4577021" y="230843"/>
                </a:cubicBezTo>
                <a:cubicBezTo>
                  <a:pt x="4575235" y="234750"/>
                  <a:pt x="4574044" y="240760"/>
                  <a:pt x="4569281" y="239258"/>
                </a:cubicBezTo>
                <a:cubicBezTo>
                  <a:pt x="4566305" y="238356"/>
                  <a:pt x="4563031" y="232646"/>
                  <a:pt x="4563031" y="229340"/>
                </a:cubicBezTo>
                <a:cubicBezTo>
                  <a:pt x="4563329" y="226936"/>
                  <a:pt x="4568985" y="223329"/>
                  <a:pt x="4572258" y="222728"/>
                </a:cubicBezTo>
                <a:close/>
                <a:moveTo>
                  <a:pt x="4049071" y="203869"/>
                </a:moveTo>
                <a:cubicBezTo>
                  <a:pt x="4050703" y="206177"/>
                  <a:pt x="4052607" y="208774"/>
                  <a:pt x="4053695" y="210217"/>
                </a:cubicBezTo>
                <a:cubicBezTo>
                  <a:pt x="4052879" y="214544"/>
                  <a:pt x="4050975" y="215121"/>
                  <a:pt x="4049071" y="213679"/>
                </a:cubicBezTo>
                <a:cubicBezTo>
                  <a:pt x="4047167" y="212813"/>
                  <a:pt x="4045263" y="210505"/>
                  <a:pt x="4044991" y="208774"/>
                </a:cubicBezTo>
                <a:cubicBezTo>
                  <a:pt x="4044991" y="207043"/>
                  <a:pt x="4047712" y="205600"/>
                  <a:pt x="4049071" y="203869"/>
                </a:cubicBezTo>
                <a:close/>
                <a:moveTo>
                  <a:pt x="4097443" y="187204"/>
                </a:moveTo>
                <a:cubicBezTo>
                  <a:pt x="4098663" y="195738"/>
                  <a:pt x="4101106" y="202212"/>
                  <a:pt x="4095001" y="203389"/>
                </a:cubicBezTo>
                <a:cubicBezTo>
                  <a:pt x="4088589" y="204861"/>
                  <a:pt x="4089810" y="199269"/>
                  <a:pt x="4091642" y="195443"/>
                </a:cubicBezTo>
                <a:cubicBezTo>
                  <a:pt x="4092558" y="193383"/>
                  <a:pt x="4094390" y="191323"/>
                  <a:pt x="4097443" y="187204"/>
                </a:cubicBezTo>
                <a:close/>
                <a:moveTo>
                  <a:pt x="3133484" y="186752"/>
                </a:moveTo>
                <a:cubicBezTo>
                  <a:pt x="3136485" y="188425"/>
                  <a:pt x="3140687" y="189818"/>
                  <a:pt x="3140087" y="194557"/>
                </a:cubicBezTo>
                <a:cubicBezTo>
                  <a:pt x="3137986" y="196230"/>
                  <a:pt x="3135885" y="197345"/>
                  <a:pt x="3134085" y="198460"/>
                </a:cubicBezTo>
                <a:lnTo>
                  <a:pt x="3126882" y="187588"/>
                </a:lnTo>
                <a:cubicBezTo>
                  <a:pt x="3128983" y="187309"/>
                  <a:pt x="3131983" y="185916"/>
                  <a:pt x="3133484" y="186752"/>
                </a:cubicBezTo>
                <a:close/>
                <a:moveTo>
                  <a:pt x="3681811" y="185926"/>
                </a:moveTo>
                <a:cubicBezTo>
                  <a:pt x="3671750" y="200810"/>
                  <a:pt x="3661393" y="202298"/>
                  <a:pt x="3647486" y="193368"/>
                </a:cubicBezTo>
                <a:cubicBezTo>
                  <a:pt x="3659027" y="190987"/>
                  <a:pt x="3669087" y="188606"/>
                  <a:pt x="3681811" y="185926"/>
                </a:cubicBezTo>
                <a:close/>
                <a:moveTo>
                  <a:pt x="3084003" y="174434"/>
                </a:moveTo>
                <a:cubicBezTo>
                  <a:pt x="3088275" y="174801"/>
                  <a:pt x="3092585" y="177297"/>
                  <a:pt x="3096821" y="180528"/>
                </a:cubicBezTo>
                <a:lnTo>
                  <a:pt x="3097114" y="180234"/>
                </a:lnTo>
                <a:cubicBezTo>
                  <a:pt x="3105002" y="180528"/>
                  <a:pt x="3109677" y="185813"/>
                  <a:pt x="3113767" y="192861"/>
                </a:cubicBezTo>
                <a:cubicBezTo>
                  <a:pt x="3104711" y="200202"/>
                  <a:pt x="3098283" y="190511"/>
                  <a:pt x="3091271" y="191392"/>
                </a:cubicBezTo>
                <a:cubicBezTo>
                  <a:pt x="3090978" y="193154"/>
                  <a:pt x="3090394" y="194917"/>
                  <a:pt x="3090102" y="196678"/>
                </a:cubicBezTo>
                <a:cubicBezTo>
                  <a:pt x="3069943" y="205708"/>
                  <a:pt x="3054549" y="203175"/>
                  <a:pt x="3048359" y="191062"/>
                </a:cubicBezTo>
                <a:lnTo>
                  <a:pt x="3045507" y="176375"/>
                </a:lnTo>
                <a:lnTo>
                  <a:pt x="3044816" y="176634"/>
                </a:lnTo>
                <a:cubicBezTo>
                  <a:pt x="3045243" y="176314"/>
                  <a:pt x="3045243" y="175993"/>
                  <a:pt x="3045243" y="175993"/>
                </a:cubicBezTo>
                <a:lnTo>
                  <a:pt x="3045408" y="175869"/>
                </a:lnTo>
                <a:lnTo>
                  <a:pt x="3045401" y="175829"/>
                </a:lnTo>
                <a:lnTo>
                  <a:pt x="3045447" y="175840"/>
                </a:lnTo>
                <a:lnTo>
                  <a:pt x="3045671" y="175672"/>
                </a:lnTo>
                <a:lnTo>
                  <a:pt x="3045671" y="175894"/>
                </a:lnTo>
                <a:lnTo>
                  <a:pt x="3059497" y="179242"/>
                </a:lnTo>
                <a:cubicBezTo>
                  <a:pt x="3063369" y="182216"/>
                  <a:pt x="3066875" y="185960"/>
                  <a:pt x="3071403" y="187281"/>
                </a:cubicBezTo>
                <a:cubicBezTo>
                  <a:pt x="3071403" y="185225"/>
                  <a:pt x="3071403" y="183170"/>
                  <a:pt x="3071403" y="181115"/>
                </a:cubicBezTo>
                <a:cubicBezTo>
                  <a:pt x="3075494" y="175829"/>
                  <a:pt x="3079730" y="174067"/>
                  <a:pt x="3084003" y="174434"/>
                </a:cubicBezTo>
                <a:close/>
                <a:moveTo>
                  <a:pt x="4140350" y="166506"/>
                </a:moveTo>
                <a:cubicBezTo>
                  <a:pt x="4142158" y="165359"/>
                  <a:pt x="4145184" y="165951"/>
                  <a:pt x="4148135" y="169059"/>
                </a:cubicBezTo>
                <a:cubicBezTo>
                  <a:pt x="4151974" y="172905"/>
                  <a:pt x="4155811" y="169946"/>
                  <a:pt x="4158763" y="172314"/>
                </a:cubicBezTo>
                <a:cubicBezTo>
                  <a:pt x="4159353" y="172905"/>
                  <a:pt x="4159649" y="173497"/>
                  <a:pt x="4160239" y="173793"/>
                </a:cubicBezTo>
                <a:cubicBezTo>
                  <a:pt x="4164962" y="176752"/>
                  <a:pt x="4173228" y="166691"/>
                  <a:pt x="4176180" y="176752"/>
                </a:cubicBezTo>
                <a:cubicBezTo>
                  <a:pt x="4176771" y="178823"/>
                  <a:pt x="4176180" y="183262"/>
                  <a:pt x="4174999" y="183558"/>
                </a:cubicBezTo>
                <a:cubicBezTo>
                  <a:pt x="4169390" y="185334"/>
                  <a:pt x="4163781" y="185629"/>
                  <a:pt x="4159353" y="180303"/>
                </a:cubicBezTo>
                <a:cubicBezTo>
                  <a:pt x="4150497" y="185629"/>
                  <a:pt x="4143117" y="180599"/>
                  <a:pt x="4139870" y="174385"/>
                </a:cubicBezTo>
                <a:cubicBezTo>
                  <a:pt x="4137951" y="170538"/>
                  <a:pt x="4138542" y="167653"/>
                  <a:pt x="4140350" y="166506"/>
                </a:cubicBezTo>
                <a:close/>
                <a:moveTo>
                  <a:pt x="4567122" y="165557"/>
                </a:moveTo>
                <a:cubicBezTo>
                  <a:pt x="4569605" y="165336"/>
                  <a:pt x="4571773" y="166366"/>
                  <a:pt x="4573171" y="169898"/>
                </a:cubicBezTo>
                <a:cubicBezTo>
                  <a:pt x="4574291" y="172841"/>
                  <a:pt x="4570654" y="180493"/>
                  <a:pt x="4564779" y="173429"/>
                </a:cubicBezTo>
                <a:cubicBezTo>
                  <a:pt x="4563100" y="171663"/>
                  <a:pt x="4561142" y="170193"/>
                  <a:pt x="4559183" y="168721"/>
                </a:cubicBezTo>
                <a:cubicBezTo>
                  <a:pt x="4561841" y="167249"/>
                  <a:pt x="4564639" y="165778"/>
                  <a:pt x="4567122" y="165557"/>
                </a:cubicBezTo>
                <a:close/>
                <a:moveTo>
                  <a:pt x="3036069" y="165013"/>
                </a:moveTo>
                <a:cubicBezTo>
                  <a:pt x="3043809" y="164119"/>
                  <a:pt x="3047083" y="167698"/>
                  <a:pt x="3044999" y="175153"/>
                </a:cubicBezTo>
                <a:cubicBezTo>
                  <a:pt x="3039344" y="176644"/>
                  <a:pt x="3035176" y="174556"/>
                  <a:pt x="3032795" y="169487"/>
                </a:cubicBezTo>
                <a:cubicBezTo>
                  <a:pt x="3030711" y="165610"/>
                  <a:pt x="3033985" y="165312"/>
                  <a:pt x="3036069" y="165013"/>
                </a:cubicBezTo>
                <a:close/>
                <a:moveTo>
                  <a:pt x="3875194" y="150027"/>
                </a:moveTo>
                <a:cubicBezTo>
                  <a:pt x="3887309" y="155763"/>
                  <a:pt x="3894964" y="170270"/>
                  <a:pt x="3907327" y="176296"/>
                </a:cubicBezTo>
                <a:lnTo>
                  <a:pt x="3920949" y="178739"/>
                </a:lnTo>
                <a:lnTo>
                  <a:pt x="3921599" y="178856"/>
                </a:lnTo>
                <a:cubicBezTo>
                  <a:pt x="3921011" y="180032"/>
                  <a:pt x="3920131" y="181209"/>
                  <a:pt x="3918956" y="182091"/>
                </a:cubicBezTo>
                <a:cubicBezTo>
                  <a:pt x="3920131" y="182091"/>
                  <a:pt x="3921011" y="181503"/>
                  <a:pt x="3921305" y="180326"/>
                </a:cubicBezTo>
                <a:cubicBezTo>
                  <a:pt x="3918662" y="190329"/>
                  <a:pt x="3912201" y="195035"/>
                  <a:pt x="3901921" y="196212"/>
                </a:cubicBezTo>
                <a:cubicBezTo>
                  <a:pt x="3898984" y="197388"/>
                  <a:pt x="3896340" y="198565"/>
                  <a:pt x="3893697" y="199742"/>
                </a:cubicBezTo>
                <a:cubicBezTo>
                  <a:pt x="3895166" y="180326"/>
                  <a:pt x="3869319" y="172678"/>
                  <a:pt x="3875194" y="150027"/>
                </a:cubicBezTo>
                <a:close/>
                <a:moveTo>
                  <a:pt x="3321917" y="148762"/>
                </a:moveTo>
                <a:cubicBezTo>
                  <a:pt x="3324330" y="147298"/>
                  <a:pt x="3326669" y="147089"/>
                  <a:pt x="3329301" y="150574"/>
                </a:cubicBezTo>
                <a:cubicBezTo>
                  <a:pt x="3330471" y="151688"/>
                  <a:pt x="3329886" y="154197"/>
                  <a:pt x="3330179" y="156149"/>
                </a:cubicBezTo>
                <a:lnTo>
                  <a:pt x="3314094" y="154476"/>
                </a:lnTo>
                <a:cubicBezTo>
                  <a:pt x="3317019" y="152943"/>
                  <a:pt x="3319504" y="150225"/>
                  <a:pt x="3321917" y="148762"/>
                </a:cubicBezTo>
                <a:close/>
                <a:moveTo>
                  <a:pt x="3790113" y="139980"/>
                </a:moveTo>
                <a:cubicBezTo>
                  <a:pt x="3792302" y="140489"/>
                  <a:pt x="3792155" y="143466"/>
                  <a:pt x="3787342" y="151019"/>
                </a:cubicBezTo>
                <a:cubicBezTo>
                  <a:pt x="3785300" y="154505"/>
                  <a:pt x="3781216" y="156539"/>
                  <a:pt x="3782383" y="161186"/>
                </a:cubicBezTo>
                <a:cubicBezTo>
                  <a:pt x="3791135" y="165543"/>
                  <a:pt x="3793469" y="174549"/>
                  <a:pt x="3796970" y="182683"/>
                </a:cubicBezTo>
                <a:cubicBezTo>
                  <a:pt x="3805138" y="192849"/>
                  <a:pt x="3804263" y="204179"/>
                  <a:pt x="3801345" y="215799"/>
                </a:cubicBezTo>
                <a:cubicBezTo>
                  <a:pt x="3804263" y="222480"/>
                  <a:pt x="3810681" y="229161"/>
                  <a:pt x="3803096" y="236714"/>
                </a:cubicBezTo>
                <a:cubicBezTo>
                  <a:pt x="3798429" y="241071"/>
                  <a:pt x="3813890" y="261406"/>
                  <a:pt x="3791135" y="251820"/>
                </a:cubicBezTo>
                <a:cubicBezTo>
                  <a:pt x="3786467" y="250948"/>
                  <a:pt x="3781800" y="243686"/>
                  <a:pt x="3776548" y="251529"/>
                </a:cubicBezTo>
                <a:cubicBezTo>
                  <a:pt x="3775089" y="257630"/>
                  <a:pt x="3771588" y="262567"/>
                  <a:pt x="3764879" y="261406"/>
                </a:cubicBezTo>
                <a:cubicBezTo>
                  <a:pt x="3757294" y="260243"/>
                  <a:pt x="3754959" y="253853"/>
                  <a:pt x="3755251" y="246590"/>
                </a:cubicBezTo>
                <a:cubicBezTo>
                  <a:pt x="3751167" y="243395"/>
                  <a:pt x="3751167" y="239038"/>
                  <a:pt x="3752042" y="234390"/>
                </a:cubicBezTo>
                <a:lnTo>
                  <a:pt x="3745625" y="226546"/>
                </a:lnTo>
                <a:cubicBezTo>
                  <a:pt x="3743290" y="218123"/>
                  <a:pt x="3722577" y="222770"/>
                  <a:pt x="3731038" y="206503"/>
                </a:cubicBezTo>
                <a:cubicBezTo>
                  <a:pt x="3730746" y="200112"/>
                  <a:pt x="3736580" y="199240"/>
                  <a:pt x="3739789" y="196045"/>
                </a:cubicBezTo>
                <a:cubicBezTo>
                  <a:pt x="3737163" y="189945"/>
                  <a:pt x="3731329" y="188202"/>
                  <a:pt x="3725787" y="186459"/>
                </a:cubicBezTo>
                <a:cubicBezTo>
                  <a:pt x="3722577" y="186459"/>
                  <a:pt x="3719368" y="186750"/>
                  <a:pt x="3716159" y="187040"/>
                </a:cubicBezTo>
                <a:cubicBezTo>
                  <a:pt x="3714117" y="190816"/>
                  <a:pt x="3710033" y="194303"/>
                  <a:pt x="3707115" y="190236"/>
                </a:cubicBezTo>
                <a:cubicBezTo>
                  <a:pt x="3703906" y="185878"/>
                  <a:pt x="3703906" y="179487"/>
                  <a:pt x="3709741" y="175420"/>
                </a:cubicBezTo>
                <a:cubicBezTo>
                  <a:pt x="3714992" y="168739"/>
                  <a:pt x="3723161" y="168449"/>
                  <a:pt x="3730162" y="165834"/>
                </a:cubicBezTo>
                <a:cubicBezTo>
                  <a:pt x="3745041" y="150438"/>
                  <a:pt x="3745332" y="169901"/>
                  <a:pt x="3751750" y="174840"/>
                </a:cubicBezTo>
                <a:cubicBezTo>
                  <a:pt x="3757002" y="180939"/>
                  <a:pt x="3764004" y="180649"/>
                  <a:pt x="3771297" y="181520"/>
                </a:cubicBezTo>
                <a:cubicBezTo>
                  <a:pt x="3784425" y="180359"/>
                  <a:pt x="3778882" y="172225"/>
                  <a:pt x="3776548" y="165543"/>
                </a:cubicBezTo>
                <a:cubicBezTo>
                  <a:pt x="3770422" y="157409"/>
                  <a:pt x="3767796" y="149566"/>
                  <a:pt x="3778882" y="143757"/>
                </a:cubicBezTo>
                <a:cubicBezTo>
                  <a:pt x="3783404" y="141433"/>
                  <a:pt x="3787925" y="139472"/>
                  <a:pt x="3790113" y="139980"/>
                </a:cubicBezTo>
                <a:close/>
                <a:moveTo>
                  <a:pt x="4194305" y="132346"/>
                </a:moveTo>
                <a:cubicBezTo>
                  <a:pt x="4206273" y="132061"/>
                  <a:pt x="4195445" y="136905"/>
                  <a:pt x="4194875" y="139185"/>
                </a:cubicBezTo>
                <a:cubicBezTo>
                  <a:pt x="4194591" y="140895"/>
                  <a:pt x="4192595" y="142319"/>
                  <a:pt x="4190885" y="144599"/>
                </a:cubicBezTo>
                <a:cubicBezTo>
                  <a:pt x="4188891" y="138615"/>
                  <a:pt x="4188606" y="132346"/>
                  <a:pt x="4194305" y="132346"/>
                </a:cubicBezTo>
                <a:close/>
                <a:moveTo>
                  <a:pt x="3810036" y="124367"/>
                </a:moveTo>
                <a:cubicBezTo>
                  <a:pt x="3807054" y="132916"/>
                  <a:pt x="3805563" y="138045"/>
                  <a:pt x="3803476" y="144599"/>
                </a:cubicBezTo>
                <a:cubicBezTo>
                  <a:pt x="3801090" y="136905"/>
                  <a:pt x="3797512" y="131206"/>
                  <a:pt x="3810036" y="124367"/>
                </a:cubicBezTo>
                <a:close/>
                <a:moveTo>
                  <a:pt x="4120833" y="120973"/>
                </a:moveTo>
                <a:cubicBezTo>
                  <a:pt x="4129766" y="119250"/>
                  <a:pt x="4134376" y="127001"/>
                  <a:pt x="4142157" y="131308"/>
                </a:cubicBezTo>
                <a:cubicBezTo>
                  <a:pt x="4132071" y="138197"/>
                  <a:pt x="4124867" y="137623"/>
                  <a:pt x="4119104" y="129298"/>
                </a:cubicBezTo>
                <a:cubicBezTo>
                  <a:pt x="4116799" y="126140"/>
                  <a:pt x="4118528" y="121259"/>
                  <a:pt x="4120833" y="120973"/>
                </a:cubicBezTo>
                <a:close/>
                <a:moveTo>
                  <a:pt x="3267233" y="120809"/>
                </a:moveTo>
                <a:cubicBezTo>
                  <a:pt x="3268981" y="120520"/>
                  <a:pt x="3271022" y="122257"/>
                  <a:pt x="3272770" y="123126"/>
                </a:cubicBezTo>
                <a:cubicBezTo>
                  <a:pt x="3270147" y="124863"/>
                  <a:pt x="3267816" y="126890"/>
                  <a:pt x="3264610" y="129206"/>
                </a:cubicBezTo>
                <a:cubicBezTo>
                  <a:pt x="3263153" y="127758"/>
                  <a:pt x="3260239" y="126311"/>
                  <a:pt x="3260239" y="124863"/>
                </a:cubicBezTo>
                <a:cubicBezTo>
                  <a:pt x="3260239" y="120520"/>
                  <a:pt x="3264610" y="121389"/>
                  <a:pt x="3267233" y="120809"/>
                </a:cubicBezTo>
                <a:close/>
                <a:moveTo>
                  <a:pt x="4164767" y="115981"/>
                </a:moveTo>
                <a:cubicBezTo>
                  <a:pt x="4173725" y="115402"/>
                  <a:pt x="4171124" y="124377"/>
                  <a:pt x="4175459" y="127852"/>
                </a:cubicBezTo>
                <a:cubicBezTo>
                  <a:pt x="4178059" y="130169"/>
                  <a:pt x="4172858" y="133064"/>
                  <a:pt x="4169969" y="132774"/>
                </a:cubicBezTo>
                <a:cubicBezTo>
                  <a:pt x="4163322" y="131906"/>
                  <a:pt x="4160433" y="126405"/>
                  <a:pt x="4159277" y="120903"/>
                </a:cubicBezTo>
                <a:cubicBezTo>
                  <a:pt x="4157831" y="116270"/>
                  <a:pt x="4161877" y="115691"/>
                  <a:pt x="4164767" y="115981"/>
                </a:cubicBezTo>
                <a:close/>
                <a:moveTo>
                  <a:pt x="3314750" y="114557"/>
                </a:moveTo>
                <a:cubicBezTo>
                  <a:pt x="3316540" y="115423"/>
                  <a:pt x="3317434" y="117442"/>
                  <a:pt x="3318925" y="119173"/>
                </a:cubicBezTo>
                <a:cubicBezTo>
                  <a:pt x="3315943" y="120616"/>
                  <a:pt x="3313260" y="122058"/>
                  <a:pt x="3309383" y="124078"/>
                </a:cubicBezTo>
                <a:cubicBezTo>
                  <a:pt x="3308189" y="121192"/>
                  <a:pt x="3306401" y="118885"/>
                  <a:pt x="3306997" y="117154"/>
                </a:cubicBezTo>
                <a:cubicBezTo>
                  <a:pt x="3307891" y="113114"/>
                  <a:pt x="3311470" y="112826"/>
                  <a:pt x="3314750" y="114557"/>
                </a:cubicBezTo>
                <a:close/>
                <a:moveTo>
                  <a:pt x="3833484" y="112811"/>
                </a:moveTo>
                <a:cubicBezTo>
                  <a:pt x="3838247" y="110265"/>
                  <a:pt x="3837354" y="116488"/>
                  <a:pt x="3836759" y="117902"/>
                </a:cubicBezTo>
                <a:cubicBezTo>
                  <a:pt x="3834973" y="121579"/>
                  <a:pt x="3831698" y="124973"/>
                  <a:pt x="3828722" y="129216"/>
                </a:cubicBezTo>
                <a:cubicBezTo>
                  <a:pt x="3826639" y="125540"/>
                  <a:pt x="3824555" y="122994"/>
                  <a:pt x="3823959" y="120165"/>
                </a:cubicBezTo>
                <a:cubicBezTo>
                  <a:pt x="3821875" y="112245"/>
                  <a:pt x="3830210" y="114508"/>
                  <a:pt x="3833484" y="112811"/>
                </a:cubicBezTo>
                <a:close/>
                <a:moveTo>
                  <a:pt x="3412829" y="96172"/>
                </a:moveTo>
                <a:lnTo>
                  <a:pt x="3413684" y="97027"/>
                </a:lnTo>
                <a:cubicBezTo>
                  <a:pt x="3413684" y="97027"/>
                  <a:pt x="3413257" y="97027"/>
                  <a:pt x="3412829" y="96599"/>
                </a:cubicBezTo>
                <a:cubicBezTo>
                  <a:pt x="3412829" y="96599"/>
                  <a:pt x="3412829" y="96599"/>
                  <a:pt x="3412829" y="96172"/>
                </a:cubicBezTo>
                <a:close/>
                <a:moveTo>
                  <a:pt x="3282176" y="95156"/>
                </a:moveTo>
                <a:cubicBezTo>
                  <a:pt x="3285780" y="95437"/>
                  <a:pt x="3286889" y="98252"/>
                  <a:pt x="3286889" y="102755"/>
                </a:cubicBezTo>
                <a:cubicBezTo>
                  <a:pt x="3286335" y="103318"/>
                  <a:pt x="3284948" y="104726"/>
                  <a:pt x="3283562" y="106133"/>
                </a:cubicBezTo>
                <a:cubicBezTo>
                  <a:pt x="3281899" y="103881"/>
                  <a:pt x="3279681" y="101630"/>
                  <a:pt x="3278294" y="99096"/>
                </a:cubicBezTo>
                <a:cubicBezTo>
                  <a:pt x="3276908" y="95719"/>
                  <a:pt x="3279681" y="94874"/>
                  <a:pt x="3282176" y="95156"/>
                </a:cubicBezTo>
                <a:close/>
                <a:moveTo>
                  <a:pt x="3587433" y="89746"/>
                </a:moveTo>
                <a:cubicBezTo>
                  <a:pt x="3589826" y="89746"/>
                  <a:pt x="3592219" y="90338"/>
                  <a:pt x="3594613" y="90633"/>
                </a:cubicBezTo>
                <a:cubicBezTo>
                  <a:pt x="3592219" y="95960"/>
                  <a:pt x="3587133" y="100990"/>
                  <a:pt x="3583243" y="98031"/>
                </a:cubicBezTo>
                <a:cubicBezTo>
                  <a:pt x="3576960" y="93592"/>
                  <a:pt x="3580850" y="90041"/>
                  <a:pt x="3587433" y="89746"/>
                </a:cubicBezTo>
                <a:close/>
                <a:moveTo>
                  <a:pt x="3378037" y="86928"/>
                </a:moveTo>
                <a:cubicBezTo>
                  <a:pt x="3380036" y="84783"/>
                  <a:pt x="3382217" y="83983"/>
                  <a:pt x="3384542" y="87181"/>
                </a:cubicBezTo>
                <a:cubicBezTo>
                  <a:pt x="3392684" y="98522"/>
                  <a:pt x="3403733" y="92706"/>
                  <a:pt x="3412747" y="95905"/>
                </a:cubicBezTo>
                <a:cubicBezTo>
                  <a:pt x="3412747" y="100847"/>
                  <a:pt x="3412747" y="105500"/>
                  <a:pt x="3413037" y="110443"/>
                </a:cubicBezTo>
                <a:cubicBezTo>
                  <a:pt x="3413328" y="111897"/>
                  <a:pt x="3413910" y="113641"/>
                  <a:pt x="3414201" y="115386"/>
                </a:cubicBezTo>
                <a:cubicBezTo>
                  <a:pt x="3419435" y="109280"/>
                  <a:pt x="3423795" y="112478"/>
                  <a:pt x="3428157" y="116839"/>
                </a:cubicBezTo>
                <a:cubicBezTo>
                  <a:pt x="3429611" y="111606"/>
                  <a:pt x="3431065" y="106663"/>
                  <a:pt x="3432810" y="101720"/>
                </a:cubicBezTo>
                <a:cubicBezTo>
                  <a:pt x="3425831" y="92997"/>
                  <a:pt x="3431356" y="90961"/>
                  <a:pt x="3438334" y="93869"/>
                </a:cubicBezTo>
                <a:cubicBezTo>
                  <a:pt x="3443568" y="95614"/>
                  <a:pt x="3447930" y="100556"/>
                  <a:pt x="3452872" y="104337"/>
                </a:cubicBezTo>
                <a:cubicBezTo>
                  <a:pt x="3453163" y="104627"/>
                  <a:pt x="3453163" y="104627"/>
                  <a:pt x="3453454" y="104918"/>
                </a:cubicBezTo>
                <a:cubicBezTo>
                  <a:pt x="3459851" y="106372"/>
                  <a:pt x="3465375" y="108698"/>
                  <a:pt x="3468865" y="114513"/>
                </a:cubicBezTo>
                <a:cubicBezTo>
                  <a:pt x="3475552" y="115386"/>
                  <a:pt x="3481367" y="117130"/>
                  <a:pt x="3482531" y="125272"/>
                </a:cubicBezTo>
                <a:cubicBezTo>
                  <a:pt x="3485148" y="128761"/>
                  <a:pt x="3488055" y="132250"/>
                  <a:pt x="3490963" y="135740"/>
                </a:cubicBezTo>
                <a:lnTo>
                  <a:pt x="3491253" y="135449"/>
                </a:lnTo>
                <a:cubicBezTo>
                  <a:pt x="3503175" y="129052"/>
                  <a:pt x="3511026" y="132250"/>
                  <a:pt x="3514515" y="145335"/>
                </a:cubicBezTo>
                <a:cubicBezTo>
                  <a:pt x="3530507" y="152313"/>
                  <a:pt x="3548825" y="154930"/>
                  <a:pt x="3559293" y="171213"/>
                </a:cubicBezTo>
                <a:cubicBezTo>
                  <a:pt x="3570633" y="170050"/>
                  <a:pt x="3579937" y="175865"/>
                  <a:pt x="3589533" y="180226"/>
                </a:cubicBezTo>
                <a:cubicBezTo>
                  <a:pt x="3594766" y="184006"/>
                  <a:pt x="3599419" y="188077"/>
                  <a:pt x="3604361" y="191857"/>
                </a:cubicBezTo>
                <a:cubicBezTo>
                  <a:pt x="3614829" y="191567"/>
                  <a:pt x="3618609" y="205523"/>
                  <a:pt x="3629948" y="203488"/>
                </a:cubicBezTo>
                <a:cubicBezTo>
                  <a:pt x="3643323" y="208140"/>
                  <a:pt x="3652047" y="218898"/>
                  <a:pt x="3660188" y="229657"/>
                </a:cubicBezTo>
                <a:cubicBezTo>
                  <a:pt x="3664550" y="233727"/>
                  <a:pt x="3674145" y="224132"/>
                  <a:pt x="3675308" y="235763"/>
                </a:cubicBezTo>
                <a:cubicBezTo>
                  <a:pt x="3683449" y="242160"/>
                  <a:pt x="3694789" y="244486"/>
                  <a:pt x="3699441" y="255244"/>
                </a:cubicBezTo>
                <a:cubicBezTo>
                  <a:pt x="3699732" y="255244"/>
                  <a:pt x="3699732" y="255535"/>
                  <a:pt x="3700023" y="255826"/>
                </a:cubicBezTo>
                <a:cubicBezTo>
                  <a:pt x="3701768" y="248847"/>
                  <a:pt x="3702349" y="241288"/>
                  <a:pt x="3706129" y="236053"/>
                </a:cubicBezTo>
                <a:cubicBezTo>
                  <a:pt x="3711072" y="229075"/>
                  <a:pt x="3709618" y="237798"/>
                  <a:pt x="3711072" y="239834"/>
                </a:cubicBezTo>
                <a:cubicBezTo>
                  <a:pt x="3727646" y="246812"/>
                  <a:pt x="3734333" y="256408"/>
                  <a:pt x="3718923" y="271237"/>
                </a:cubicBezTo>
                <a:cubicBezTo>
                  <a:pt x="3719505" y="272690"/>
                  <a:pt x="3720087" y="274435"/>
                  <a:pt x="3720377" y="275888"/>
                </a:cubicBezTo>
                <a:cubicBezTo>
                  <a:pt x="3725611" y="278215"/>
                  <a:pt x="3730554" y="280250"/>
                  <a:pt x="3735787" y="282576"/>
                </a:cubicBezTo>
                <a:cubicBezTo>
                  <a:pt x="3745383" y="284902"/>
                  <a:pt x="3746255" y="289264"/>
                  <a:pt x="3740149" y="306710"/>
                </a:cubicBezTo>
                <a:cubicBezTo>
                  <a:pt x="3741893" y="307582"/>
                  <a:pt x="3743347" y="308745"/>
                  <a:pt x="3745092" y="309909"/>
                </a:cubicBezTo>
                <a:cubicBezTo>
                  <a:pt x="3748871" y="303802"/>
                  <a:pt x="3755559" y="308745"/>
                  <a:pt x="3760211" y="306419"/>
                </a:cubicBezTo>
                <a:cubicBezTo>
                  <a:pt x="3758177" y="300604"/>
                  <a:pt x="3750325" y="296533"/>
                  <a:pt x="3762537" y="289554"/>
                </a:cubicBezTo>
                <a:cubicBezTo>
                  <a:pt x="3770679" y="285193"/>
                  <a:pt x="3774168" y="286357"/>
                  <a:pt x="3780275" y="288682"/>
                </a:cubicBezTo>
                <a:cubicBezTo>
                  <a:pt x="3791615" y="292462"/>
                  <a:pt x="3780565" y="297406"/>
                  <a:pt x="3781147" y="301767"/>
                </a:cubicBezTo>
                <a:lnTo>
                  <a:pt x="3786089" y="306419"/>
                </a:lnTo>
                <a:cubicBezTo>
                  <a:pt x="3791323" y="309909"/>
                  <a:pt x="3796267" y="313106"/>
                  <a:pt x="3801209" y="316596"/>
                </a:cubicBezTo>
                <a:cubicBezTo>
                  <a:pt x="3811677" y="321539"/>
                  <a:pt x="3825925" y="317759"/>
                  <a:pt x="3831449" y="332297"/>
                </a:cubicBezTo>
                <a:cubicBezTo>
                  <a:pt x="3836102" y="336367"/>
                  <a:pt x="3840753" y="340148"/>
                  <a:pt x="3841917" y="346545"/>
                </a:cubicBezTo>
                <a:cubicBezTo>
                  <a:pt x="3857037" y="347999"/>
                  <a:pt x="3861108" y="367480"/>
                  <a:pt x="3876517" y="368352"/>
                </a:cubicBezTo>
                <a:cubicBezTo>
                  <a:pt x="3886695" y="372714"/>
                  <a:pt x="3896872" y="377656"/>
                  <a:pt x="3906757" y="382309"/>
                </a:cubicBezTo>
                <a:cubicBezTo>
                  <a:pt x="3914608" y="379983"/>
                  <a:pt x="3924785" y="367770"/>
                  <a:pt x="3926530" y="387543"/>
                </a:cubicBezTo>
                <a:lnTo>
                  <a:pt x="3932345" y="392195"/>
                </a:lnTo>
                <a:cubicBezTo>
                  <a:pt x="3939033" y="392195"/>
                  <a:pt x="3945429" y="392486"/>
                  <a:pt x="3952117" y="392486"/>
                </a:cubicBezTo>
                <a:cubicBezTo>
                  <a:pt x="3964329" y="381437"/>
                  <a:pt x="3946011" y="383472"/>
                  <a:pt x="3945720" y="377948"/>
                </a:cubicBezTo>
                <a:cubicBezTo>
                  <a:pt x="3939905" y="374459"/>
                  <a:pt x="3939905" y="374459"/>
                  <a:pt x="3949209" y="357885"/>
                </a:cubicBezTo>
                <a:cubicBezTo>
                  <a:pt x="3941649" y="357303"/>
                  <a:pt x="3934671" y="355849"/>
                  <a:pt x="3932054" y="347417"/>
                </a:cubicBezTo>
                <a:cubicBezTo>
                  <a:pt x="3927111" y="345382"/>
                  <a:pt x="3922168" y="343637"/>
                  <a:pt x="3917516" y="341892"/>
                </a:cubicBezTo>
                <a:cubicBezTo>
                  <a:pt x="3913155" y="340438"/>
                  <a:pt x="3907921" y="338112"/>
                  <a:pt x="3909665" y="333751"/>
                </a:cubicBezTo>
                <a:cubicBezTo>
                  <a:pt x="3914026" y="323865"/>
                  <a:pt x="3923913" y="327645"/>
                  <a:pt x="3931763" y="326772"/>
                </a:cubicBezTo>
                <a:cubicBezTo>
                  <a:pt x="3941067" y="328226"/>
                  <a:pt x="3936997" y="336659"/>
                  <a:pt x="3939615" y="341602"/>
                </a:cubicBezTo>
                <a:cubicBezTo>
                  <a:pt x="3945429" y="343346"/>
                  <a:pt x="3951245" y="345091"/>
                  <a:pt x="3957060" y="346836"/>
                </a:cubicBezTo>
                <a:lnTo>
                  <a:pt x="3957351" y="331716"/>
                </a:lnTo>
                <a:cubicBezTo>
                  <a:pt x="3963748" y="327935"/>
                  <a:pt x="3957351" y="315723"/>
                  <a:pt x="3967237" y="315723"/>
                </a:cubicBezTo>
                <a:cubicBezTo>
                  <a:pt x="3975379" y="315723"/>
                  <a:pt x="3984392" y="318631"/>
                  <a:pt x="3981484" y="330843"/>
                </a:cubicBezTo>
                <a:cubicBezTo>
                  <a:pt x="3982066" y="333170"/>
                  <a:pt x="3982066" y="335496"/>
                  <a:pt x="3982357" y="337821"/>
                </a:cubicBezTo>
                <a:cubicBezTo>
                  <a:pt x="3985264" y="346254"/>
                  <a:pt x="3991661" y="352069"/>
                  <a:pt x="3998349" y="357303"/>
                </a:cubicBezTo>
                <a:cubicBezTo>
                  <a:pt x="4000093" y="357012"/>
                  <a:pt x="4001838" y="357012"/>
                  <a:pt x="4003292" y="357303"/>
                </a:cubicBezTo>
                <a:cubicBezTo>
                  <a:pt x="4007944" y="355849"/>
                  <a:pt x="4011143" y="350033"/>
                  <a:pt x="4017248" y="352651"/>
                </a:cubicBezTo>
                <a:cubicBezTo>
                  <a:pt x="4013178" y="336077"/>
                  <a:pt x="4028298" y="333751"/>
                  <a:pt x="4037021" y="326772"/>
                </a:cubicBezTo>
                <a:cubicBezTo>
                  <a:pt x="4037311" y="325319"/>
                  <a:pt x="4037893" y="323865"/>
                  <a:pt x="4037893" y="322121"/>
                </a:cubicBezTo>
                <a:cubicBezTo>
                  <a:pt x="4037893" y="320376"/>
                  <a:pt x="4037602" y="318631"/>
                  <a:pt x="4037602" y="316305"/>
                </a:cubicBezTo>
                <a:cubicBezTo>
                  <a:pt x="4026844" y="321539"/>
                  <a:pt x="4016086" y="326772"/>
                  <a:pt x="4000384" y="327645"/>
                </a:cubicBezTo>
                <a:cubicBezTo>
                  <a:pt x="4012015" y="314270"/>
                  <a:pt x="4020447" y="303221"/>
                  <a:pt x="4037021" y="308164"/>
                </a:cubicBezTo>
                <a:cubicBezTo>
                  <a:pt x="4037311" y="305838"/>
                  <a:pt x="4037602" y="303802"/>
                  <a:pt x="4037893" y="301185"/>
                </a:cubicBezTo>
                <a:cubicBezTo>
                  <a:pt x="4043708" y="296242"/>
                  <a:pt x="4043126" y="278215"/>
                  <a:pt x="4057665" y="290718"/>
                </a:cubicBezTo>
                <a:cubicBezTo>
                  <a:pt x="4059991" y="265712"/>
                  <a:pt x="4071331" y="277633"/>
                  <a:pt x="4081799" y="286357"/>
                </a:cubicBezTo>
                <a:lnTo>
                  <a:pt x="4092848" y="286647"/>
                </a:lnTo>
                <a:cubicBezTo>
                  <a:pt x="4092557" y="274144"/>
                  <a:pt x="4100407" y="275888"/>
                  <a:pt x="4108258" y="277924"/>
                </a:cubicBezTo>
                <a:cubicBezTo>
                  <a:pt x="4116691" y="278215"/>
                  <a:pt x="4123669" y="276761"/>
                  <a:pt x="4123087" y="266003"/>
                </a:cubicBezTo>
                <a:cubicBezTo>
                  <a:pt x="4139079" y="260478"/>
                  <a:pt x="4155944" y="257861"/>
                  <a:pt x="4169901" y="247393"/>
                </a:cubicBezTo>
                <a:cubicBezTo>
                  <a:pt x="4174261" y="248847"/>
                  <a:pt x="4178333" y="250301"/>
                  <a:pt x="4182985" y="251755"/>
                </a:cubicBezTo>
                <a:cubicBezTo>
                  <a:pt x="4187637" y="251755"/>
                  <a:pt x="4192580" y="251464"/>
                  <a:pt x="4197233" y="251174"/>
                </a:cubicBezTo>
                <a:cubicBezTo>
                  <a:pt x="4199558" y="249720"/>
                  <a:pt x="4201593" y="247975"/>
                  <a:pt x="4203920" y="246230"/>
                </a:cubicBezTo>
                <a:cubicBezTo>
                  <a:pt x="4211189" y="233727"/>
                  <a:pt x="4190545" y="232855"/>
                  <a:pt x="4193743" y="222097"/>
                </a:cubicBezTo>
                <a:cubicBezTo>
                  <a:pt x="4190835" y="216573"/>
                  <a:pt x="4190835" y="216573"/>
                  <a:pt x="4203920" y="211339"/>
                </a:cubicBezTo>
                <a:cubicBezTo>
                  <a:pt x="4205665" y="207849"/>
                  <a:pt x="4207409" y="204360"/>
                  <a:pt x="4209154" y="200871"/>
                </a:cubicBezTo>
                <a:cubicBezTo>
                  <a:pt x="4207409" y="199126"/>
                  <a:pt x="4205665" y="197672"/>
                  <a:pt x="4203920" y="195928"/>
                </a:cubicBezTo>
                <a:cubicBezTo>
                  <a:pt x="4198686" y="198836"/>
                  <a:pt x="4193453" y="201743"/>
                  <a:pt x="4188219" y="204941"/>
                </a:cubicBezTo>
                <a:cubicBezTo>
                  <a:pt x="4180659" y="208140"/>
                  <a:pt x="4176588" y="201162"/>
                  <a:pt x="4170773" y="198545"/>
                </a:cubicBezTo>
                <a:cubicBezTo>
                  <a:pt x="4174553" y="193892"/>
                  <a:pt x="4179205" y="196509"/>
                  <a:pt x="4183567" y="196800"/>
                </a:cubicBezTo>
                <a:cubicBezTo>
                  <a:pt x="4191417" y="199417"/>
                  <a:pt x="4193743" y="180808"/>
                  <a:pt x="4203629" y="191857"/>
                </a:cubicBezTo>
                <a:cubicBezTo>
                  <a:pt x="4205665" y="189822"/>
                  <a:pt x="4207409" y="188077"/>
                  <a:pt x="4209154" y="186042"/>
                </a:cubicBezTo>
                <a:cubicBezTo>
                  <a:pt x="4209735" y="178192"/>
                  <a:pt x="4211189" y="171213"/>
                  <a:pt x="4207409" y="162490"/>
                </a:cubicBezTo>
                <a:cubicBezTo>
                  <a:pt x="4202466" y="152023"/>
                  <a:pt x="4199267" y="137193"/>
                  <a:pt x="4219040" y="135740"/>
                </a:cubicBezTo>
                <a:cubicBezTo>
                  <a:pt x="4229507" y="128761"/>
                  <a:pt x="4238811" y="124691"/>
                  <a:pt x="4244337" y="140974"/>
                </a:cubicBezTo>
                <a:cubicBezTo>
                  <a:pt x="4244627" y="141555"/>
                  <a:pt x="4245209" y="141845"/>
                  <a:pt x="4245209" y="142136"/>
                </a:cubicBezTo>
                <a:cubicBezTo>
                  <a:pt x="4250151" y="147370"/>
                  <a:pt x="4255095" y="152604"/>
                  <a:pt x="4263527" y="150860"/>
                </a:cubicBezTo>
                <a:cubicBezTo>
                  <a:pt x="4265853" y="150860"/>
                  <a:pt x="4267889" y="150860"/>
                  <a:pt x="4270215" y="150860"/>
                </a:cubicBezTo>
                <a:cubicBezTo>
                  <a:pt x="4273995" y="150860"/>
                  <a:pt x="4278355" y="149696"/>
                  <a:pt x="4279809" y="154930"/>
                </a:cubicBezTo>
                <a:cubicBezTo>
                  <a:pt x="4289405" y="159001"/>
                  <a:pt x="4290277" y="167142"/>
                  <a:pt x="4289987" y="175865"/>
                </a:cubicBezTo>
                <a:cubicBezTo>
                  <a:pt x="4295802" y="180517"/>
                  <a:pt x="4309177" y="169177"/>
                  <a:pt x="4310341" y="184588"/>
                </a:cubicBezTo>
                <a:cubicBezTo>
                  <a:pt x="4312667" y="185170"/>
                  <a:pt x="4315283" y="184588"/>
                  <a:pt x="4314992" y="188368"/>
                </a:cubicBezTo>
                <a:cubicBezTo>
                  <a:pt x="4322843" y="190695"/>
                  <a:pt x="4335346" y="185751"/>
                  <a:pt x="4335637" y="200871"/>
                </a:cubicBezTo>
                <a:cubicBezTo>
                  <a:pt x="4338835" y="201453"/>
                  <a:pt x="4340289" y="202907"/>
                  <a:pt x="4338254" y="206395"/>
                </a:cubicBezTo>
                <a:cubicBezTo>
                  <a:pt x="4342324" y="215409"/>
                  <a:pt x="4348721" y="216282"/>
                  <a:pt x="4357735" y="214246"/>
                </a:cubicBezTo>
                <a:cubicBezTo>
                  <a:pt x="4369075" y="211339"/>
                  <a:pt x="4371983" y="216573"/>
                  <a:pt x="4365877" y="226458"/>
                </a:cubicBezTo>
                <a:cubicBezTo>
                  <a:pt x="4369075" y="236344"/>
                  <a:pt x="4374018" y="244195"/>
                  <a:pt x="4385067" y="245940"/>
                </a:cubicBezTo>
                <a:cubicBezTo>
                  <a:pt x="4388847" y="222388"/>
                  <a:pt x="4403385" y="243323"/>
                  <a:pt x="4410945" y="236926"/>
                </a:cubicBezTo>
                <a:cubicBezTo>
                  <a:pt x="4409201" y="247393"/>
                  <a:pt x="4394953" y="238089"/>
                  <a:pt x="4395825" y="250592"/>
                </a:cubicBezTo>
                <a:cubicBezTo>
                  <a:pt x="4399023" y="249720"/>
                  <a:pt x="4401059" y="250592"/>
                  <a:pt x="4401059" y="254081"/>
                </a:cubicBezTo>
                <a:cubicBezTo>
                  <a:pt x="4405420" y="250010"/>
                  <a:pt x="4410363" y="250592"/>
                  <a:pt x="4415597" y="251464"/>
                </a:cubicBezTo>
                <a:cubicBezTo>
                  <a:pt x="4425774" y="251174"/>
                  <a:pt x="4430136" y="256989"/>
                  <a:pt x="4430427" y="266584"/>
                </a:cubicBezTo>
                <a:lnTo>
                  <a:pt x="4435660" y="271527"/>
                </a:lnTo>
                <a:cubicBezTo>
                  <a:pt x="4442348" y="270946"/>
                  <a:pt x="4445546" y="274725"/>
                  <a:pt x="4446127" y="281123"/>
                </a:cubicBezTo>
                <a:cubicBezTo>
                  <a:pt x="4459503" y="284902"/>
                  <a:pt x="4463865" y="293916"/>
                  <a:pt x="4459793" y="307291"/>
                </a:cubicBezTo>
                <a:cubicBezTo>
                  <a:pt x="4472878" y="325609"/>
                  <a:pt x="4493232" y="317759"/>
                  <a:pt x="4510387" y="321248"/>
                </a:cubicBezTo>
                <a:cubicBezTo>
                  <a:pt x="4507479" y="301476"/>
                  <a:pt x="4519691" y="304965"/>
                  <a:pt x="4531323" y="307291"/>
                </a:cubicBezTo>
                <a:cubicBezTo>
                  <a:pt x="4540627" y="307001"/>
                  <a:pt x="4549640" y="306710"/>
                  <a:pt x="4558945" y="307001"/>
                </a:cubicBezTo>
                <a:cubicBezTo>
                  <a:pt x="4563306" y="307001"/>
                  <a:pt x="4567959" y="308455"/>
                  <a:pt x="4565051" y="313979"/>
                </a:cubicBezTo>
                <a:cubicBezTo>
                  <a:pt x="4563887" y="316014"/>
                  <a:pt x="4559236" y="316014"/>
                  <a:pt x="4556328" y="316887"/>
                </a:cubicBezTo>
                <a:cubicBezTo>
                  <a:pt x="4540045" y="322702"/>
                  <a:pt x="4556037" y="338985"/>
                  <a:pt x="4546442" y="347126"/>
                </a:cubicBezTo>
                <a:lnTo>
                  <a:pt x="4547895" y="348290"/>
                </a:lnTo>
                <a:lnTo>
                  <a:pt x="4547605" y="350033"/>
                </a:lnTo>
                <a:cubicBezTo>
                  <a:pt x="4549059" y="350033"/>
                  <a:pt x="4550221" y="350324"/>
                  <a:pt x="4551385" y="351487"/>
                </a:cubicBezTo>
                <a:cubicBezTo>
                  <a:pt x="4562143" y="351487"/>
                  <a:pt x="4569994" y="332588"/>
                  <a:pt x="4583369" y="347126"/>
                </a:cubicBezTo>
                <a:cubicBezTo>
                  <a:pt x="4588312" y="352360"/>
                  <a:pt x="4579880" y="353523"/>
                  <a:pt x="4581625" y="357012"/>
                </a:cubicBezTo>
                <a:cubicBezTo>
                  <a:pt x="4583369" y="356721"/>
                  <a:pt x="4584823" y="356721"/>
                  <a:pt x="4586567" y="357012"/>
                </a:cubicBezTo>
                <a:cubicBezTo>
                  <a:pt x="4589766" y="357012"/>
                  <a:pt x="4592673" y="356721"/>
                  <a:pt x="4595872" y="356721"/>
                </a:cubicBezTo>
                <a:cubicBezTo>
                  <a:pt x="4601105" y="357303"/>
                  <a:pt x="4606631" y="361083"/>
                  <a:pt x="4605467" y="364863"/>
                </a:cubicBezTo>
                <a:cubicBezTo>
                  <a:pt x="4603432" y="370387"/>
                  <a:pt x="4597326" y="366026"/>
                  <a:pt x="4592673" y="365735"/>
                </a:cubicBezTo>
                <a:cubicBezTo>
                  <a:pt x="4592673" y="366898"/>
                  <a:pt x="4592092" y="367770"/>
                  <a:pt x="4590929" y="368352"/>
                </a:cubicBezTo>
                <a:cubicBezTo>
                  <a:pt x="4594419" y="374168"/>
                  <a:pt x="4597617" y="379983"/>
                  <a:pt x="4601105" y="385798"/>
                </a:cubicBezTo>
                <a:cubicBezTo>
                  <a:pt x="4610992" y="377656"/>
                  <a:pt x="4615644" y="387543"/>
                  <a:pt x="4621751" y="391904"/>
                </a:cubicBezTo>
                <a:cubicBezTo>
                  <a:pt x="4627856" y="398592"/>
                  <a:pt x="4633963" y="405280"/>
                  <a:pt x="4640359" y="412258"/>
                </a:cubicBezTo>
                <a:cubicBezTo>
                  <a:pt x="4645011" y="410804"/>
                  <a:pt x="4646465" y="413712"/>
                  <a:pt x="4647337" y="417782"/>
                </a:cubicBezTo>
                <a:cubicBezTo>
                  <a:pt x="4659259" y="418073"/>
                  <a:pt x="4667981" y="424179"/>
                  <a:pt x="4675542" y="432902"/>
                </a:cubicBezTo>
                <a:cubicBezTo>
                  <a:pt x="4676123" y="434356"/>
                  <a:pt x="4676705" y="436101"/>
                  <a:pt x="4677577" y="437555"/>
                </a:cubicBezTo>
                <a:cubicBezTo>
                  <a:pt x="4686009" y="440462"/>
                  <a:pt x="4695023" y="442504"/>
                  <a:pt x="4697640" y="452971"/>
                </a:cubicBezTo>
                <a:cubicBezTo>
                  <a:pt x="4699385" y="454715"/>
                  <a:pt x="4701129" y="456460"/>
                  <a:pt x="4702873" y="458495"/>
                </a:cubicBezTo>
                <a:cubicBezTo>
                  <a:pt x="4714795" y="456169"/>
                  <a:pt x="4722646" y="459367"/>
                  <a:pt x="4722937" y="472742"/>
                </a:cubicBezTo>
                <a:lnTo>
                  <a:pt x="4722937" y="473033"/>
                </a:lnTo>
                <a:cubicBezTo>
                  <a:pt x="4729043" y="472451"/>
                  <a:pt x="4736312" y="468672"/>
                  <a:pt x="4738929" y="478266"/>
                </a:cubicBezTo>
                <a:cubicBezTo>
                  <a:pt x="4741545" y="482918"/>
                  <a:pt x="4744744" y="486989"/>
                  <a:pt x="4742417" y="492804"/>
                </a:cubicBezTo>
                <a:cubicBezTo>
                  <a:pt x="4742417" y="494839"/>
                  <a:pt x="4742127" y="497164"/>
                  <a:pt x="4742127" y="499200"/>
                </a:cubicBezTo>
                <a:cubicBezTo>
                  <a:pt x="4751141" y="503562"/>
                  <a:pt x="4760155" y="507632"/>
                  <a:pt x="4763063" y="518389"/>
                </a:cubicBezTo>
                <a:cubicBezTo>
                  <a:pt x="4764807" y="518681"/>
                  <a:pt x="4766551" y="518681"/>
                  <a:pt x="4768005" y="518389"/>
                </a:cubicBezTo>
                <a:cubicBezTo>
                  <a:pt x="4773530" y="512284"/>
                  <a:pt x="4779926" y="514028"/>
                  <a:pt x="4786615" y="516064"/>
                </a:cubicBezTo>
                <a:cubicBezTo>
                  <a:pt x="4783707" y="518389"/>
                  <a:pt x="4780799" y="520715"/>
                  <a:pt x="4777891" y="523042"/>
                </a:cubicBezTo>
                <a:lnTo>
                  <a:pt x="4777310" y="523042"/>
                </a:lnTo>
                <a:cubicBezTo>
                  <a:pt x="4778183" y="530020"/>
                  <a:pt x="4788649" y="530310"/>
                  <a:pt x="4787487" y="538451"/>
                </a:cubicBezTo>
                <a:cubicBezTo>
                  <a:pt x="4791849" y="542522"/>
                  <a:pt x="4789231" y="545720"/>
                  <a:pt x="4785742" y="548919"/>
                </a:cubicBezTo>
                <a:cubicBezTo>
                  <a:pt x="4785451" y="550372"/>
                  <a:pt x="4784579" y="551245"/>
                  <a:pt x="4783707" y="551826"/>
                </a:cubicBezTo>
                <a:cubicBezTo>
                  <a:pt x="4790395" y="555898"/>
                  <a:pt x="4793301" y="565785"/>
                  <a:pt x="4803479" y="564039"/>
                </a:cubicBezTo>
                <a:cubicBezTo>
                  <a:pt x="4813365" y="557061"/>
                  <a:pt x="4827903" y="562877"/>
                  <a:pt x="4837207" y="549501"/>
                </a:cubicBezTo>
                <a:cubicBezTo>
                  <a:pt x="4842151" y="542231"/>
                  <a:pt x="4842151" y="559097"/>
                  <a:pt x="4848838" y="559387"/>
                </a:cubicBezTo>
                <a:cubicBezTo>
                  <a:pt x="4866575" y="561132"/>
                  <a:pt x="4864539" y="579452"/>
                  <a:pt x="4872971" y="588756"/>
                </a:cubicBezTo>
                <a:cubicBezTo>
                  <a:pt x="4879078" y="591083"/>
                  <a:pt x="4887801" y="584977"/>
                  <a:pt x="4892163" y="593699"/>
                </a:cubicBezTo>
                <a:cubicBezTo>
                  <a:pt x="4892744" y="595152"/>
                  <a:pt x="4890999" y="598352"/>
                  <a:pt x="4889545" y="599807"/>
                </a:cubicBezTo>
                <a:cubicBezTo>
                  <a:pt x="4882857" y="609109"/>
                  <a:pt x="4876751" y="598935"/>
                  <a:pt x="4870355" y="599225"/>
                </a:cubicBezTo>
                <a:cubicBezTo>
                  <a:pt x="4868319" y="601842"/>
                  <a:pt x="4866284" y="604457"/>
                  <a:pt x="4864249" y="607074"/>
                </a:cubicBezTo>
                <a:cubicBezTo>
                  <a:pt x="4870936" y="611144"/>
                  <a:pt x="4877333" y="615507"/>
                  <a:pt x="4883729" y="619868"/>
                </a:cubicBezTo>
                <a:cubicBezTo>
                  <a:pt x="4892453" y="621030"/>
                  <a:pt x="4896233" y="615797"/>
                  <a:pt x="4899431" y="609109"/>
                </a:cubicBezTo>
                <a:cubicBezTo>
                  <a:pt x="4897105" y="599225"/>
                  <a:pt x="4904956" y="599516"/>
                  <a:pt x="4910771" y="596898"/>
                </a:cubicBezTo>
                <a:cubicBezTo>
                  <a:pt x="4916587" y="593699"/>
                  <a:pt x="4921239" y="595444"/>
                  <a:pt x="4922401" y="600389"/>
                </a:cubicBezTo>
                <a:cubicBezTo>
                  <a:pt x="4924437" y="609109"/>
                  <a:pt x="4917749" y="605620"/>
                  <a:pt x="4913388" y="605620"/>
                </a:cubicBezTo>
                <a:cubicBezTo>
                  <a:pt x="4910189" y="605620"/>
                  <a:pt x="4907282" y="607947"/>
                  <a:pt x="4904375" y="609109"/>
                </a:cubicBezTo>
                <a:cubicBezTo>
                  <a:pt x="4906119" y="612307"/>
                  <a:pt x="4907864" y="615507"/>
                  <a:pt x="4909899" y="618705"/>
                </a:cubicBezTo>
                <a:cubicBezTo>
                  <a:pt x="4911643" y="620740"/>
                  <a:pt x="4923273" y="617251"/>
                  <a:pt x="4914260" y="624520"/>
                </a:cubicBezTo>
                <a:cubicBezTo>
                  <a:pt x="4906991" y="630625"/>
                  <a:pt x="4912807" y="634405"/>
                  <a:pt x="4913388" y="639059"/>
                </a:cubicBezTo>
                <a:cubicBezTo>
                  <a:pt x="4915133" y="643129"/>
                  <a:pt x="4913388" y="648654"/>
                  <a:pt x="4918913" y="650689"/>
                </a:cubicBezTo>
                <a:lnTo>
                  <a:pt x="4923273" y="644583"/>
                </a:lnTo>
                <a:cubicBezTo>
                  <a:pt x="4926763" y="641966"/>
                  <a:pt x="4931707" y="639640"/>
                  <a:pt x="4934033" y="636151"/>
                </a:cubicBezTo>
                <a:cubicBezTo>
                  <a:pt x="4951769" y="609401"/>
                  <a:pt x="4954386" y="630917"/>
                  <a:pt x="4959911" y="643710"/>
                </a:cubicBezTo>
                <a:cubicBezTo>
                  <a:pt x="4961364" y="644001"/>
                  <a:pt x="4963109" y="644291"/>
                  <a:pt x="4964563" y="645164"/>
                </a:cubicBezTo>
                <a:cubicBezTo>
                  <a:pt x="4972995" y="647199"/>
                  <a:pt x="4982881" y="642257"/>
                  <a:pt x="4990150" y="650108"/>
                </a:cubicBezTo>
                <a:cubicBezTo>
                  <a:pt x="4999527" y="654470"/>
                  <a:pt x="5011521" y="652779"/>
                  <a:pt x="5020735" y="658040"/>
                </a:cubicBezTo>
                <a:lnTo>
                  <a:pt x="5028579" y="665858"/>
                </a:lnTo>
                <a:lnTo>
                  <a:pt x="5029137" y="665485"/>
                </a:lnTo>
                <a:lnTo>
                  <a:pt x="5029459" y="665485"/>
                </a:lnTo>
                <a:lnTo>
                  <a:pt x="5028796" y="666073"/>
                </a:lnTo>
                <a:lnTo>
                  <a:pt x="5028822" y="666099"/>
                </a:lnTo>
                <a:lnTo>
                  <a:pt x="5028754" y="666111"/>
                </a:lnTo>
                <a:lnTo>
                  <a:pt x="5028497" y="666340"/>
                </a:lnTo>
                <a:lnTo>
                  <a:pt x="5028497" y="666153"/>
                </a:lnTo>
                <a:lnTo>
                  <a:pt x="5019054" y="667717"/>
                </a:lnTo>
                <a:cubicBezTo>
                  <a:pt x="5009323" y="667117"/>
                  <a:pt x="4999673" y="661447"/>
                  <a:pt x="4989859" y="664936"/>
                </a:cubicBezTo>
                <a:cubicBezTo>
                  <a:pt x="4989859" y="666390"/>
                  <a:pt x="4989859" y="667845"/>
                  <a:pt x="4989859" y="669298"/>
                </a:cubicBezTo>
                <a:cubicBezTo>
                  <a:pt x="5004979" y="668426"/>
                  <a:pt x="4999454" y="691978"/>
                  <a:pt x="5015156" y="690524"/>
                </a:cubicBezTo>
                <a:cubicBezTo>
                  <a:pt x="5025041" y="696631"/>
                  <a:pt x="5042488" y="690815"/>
                  <a:pt x="5045395" y="708843"/>
                </a:cubicBezTo>
                <a:cubicBezTo>
                  <a:pt x="5052083" y="711751"/>
                  <a:pt x="5061097" y="706226"/>
                  <a:pt x="5066331" y="714659"/>
                </a:cubicBezTo>
                <a:cubicBezTo>
                  <a:pt x="5067785" y="714077"/>
                  <a:pt x="5068947" y="713495"/>
                  <a:pt x="5070111" y="712623"/>
                </a:cubicBezTo>
                <a:cubicBezTo>
                  <a:pt x="5078543" y="697212"/>
                  <a:pt x="5084649" y="705353"/>
                  <a:pt x="5090755" y="714659"/>
                </a:cubicBezTo>
                <a:cubicBezTo>
                  <a:pt x="5117505" y="709715"/>
                  <a:pt x="5132916" y="719601"/>
                  <a:pt x="5130589" y="740537"/>
                </a:cubicBezTo>
                <a:cubicBezTo>
                  <a:pt x="5124193" y="750714"/>
                  <a:pt x="5117796" y="746352"/>
                  <a:pt x="5111691" y="740246"/>
                </a:cubicBezTo>
                <a:cubicBezTo>
                  <a:pt x="5107038" y="740246"/>
                  <a:pt x="5102385" y="739955"/>
                  <a:pt x="5100641" y="734722"/>
                </a:cubicBezTo>
                <a:cubicBezTo>
                  <a:pt x="5092209" y="732977"/>
                  <a:pt x="5083777" y="731232"/>
                  <a:pt x="5075635" y="729488"/>
                </a:cubicBezTo>
                <a:cubicBezTo>
                  <a:pt x="5073891" y="735013"/>
                  <a:pt x="5069239" y="734722"/>
                  <a:pt x="5064586" y="735303"/>
                </a:cubicBezTo>
                <a:cubicBezTo>
                  <a:pt x="5066912" y="743155"/>
                  <a:pt x="5076798" y="738792"/>
                  <a:pt x="5080287" y="744608"/>
                </a:cubicBezTo>
                <a:cubicBezTo>
                  <a:pt x="5082032" y="746352"/>
                  <a:pt x="5083777" y="748388"/>
                  <a:pt x="5085521" y="750133"/>
                </a:cubicBezTo>
                <a:cubicBezTo>
                  <a:pt x="5093081" y="756821"/>
                  <a:pt x="5110818" y="746934"/>
                  <a:pt x="5110527" y="765543"/>
                </a:cubicBezTo>
                <a:cubicBezTo>
                  <a:pt x="5115469" y="777465"/>
                  <a:pt x="5130008" y="764380"/>
                  <a:pt x="5134951" y="775720"/>
                </a:cubicBezTo>
                <a:cubicBezTo>
                  <a:pt x="5138731" y="786188"/>
                  <a:pt x="5149490" y="780663"/>
                  <a:pt x="5155886" y="784734"/>
                </a:cubicBezTo>
                <a:cubicBezTo>
                  <a:pt x="5161121" y="765543"/>
                  <a:pt x="5171006" y="770486"/>
                  <a:pt x="5181765" y="780082"/>
                </a:cubicBezTo>
                <a:cubicBezTo>
                  <a:pt x="5188743" y="780372"/>
                  <a:pt x="5196885" y="778337"/>
                  <a:pt x="5198629" y="789096"/>
                </a:cubicBezTo>
                <a:cubicBezTo>
                  <a:pt x="5187871" y="792876"/>
                  <a:pt x="5180892" y="785897"/>
                  <a:pt x="5173333" y="780372"/>
                </a:cubicBezTo>
                <a:cubicBezTo>
                  <a:pt x="5172169" y="787351"/>
                  <a:pt x="5164901" y="785025"/>
                  <a:pt x="5161121" y="787933"/>
                </a:cubicBezTo>
                <a:cubicBezTo>
                  <a:pt x="5162865" y="793458"/>
                  <a:pt x="5164609" y="799273"/>
                  <a:pt x="5166355" y="804797"/>
                </a:cubicBezTo>
                <a:cubicBezTo>
                  <a:pt x="5168099" y="806542"/>
                  <a:pt x="5169843" y="808577"/>
                  <a:pt x="5171587" y="810322"/>
                </a:cubicBezTo>
                <a:cubicBezTo>
                  <a:pt x="5179439" y="813520"/>
                  <a:pt x="5189907" y="804797"/>
                  <a:pt x="5196303" y="815265"/>
                </a:cubicBezTo>
                <a:cubicBezTo>
                  <a:pt x="5200083" y="822244"/>
                  <a:pt x="5216657" y="796946"/>
                  <a:pt x="5212586" y="821081"/>
                </a:cubicBezTo>
                <a:cubicBezTo>
                  <a:pt x="5211132" y="828931"/>
                  <a:pt x="5201827" y="824279"/>
                  <a:pt x="5196303" y="821371"/>
                </a:cubicBezTo>
                <a:cubicBezTo>
                  <a:pt x="5186126" y="819336"/>
                  <a:pt x="5176241" y="817300"/>
                  <a:pt x="5166355" y="815265"/>
                </a:cubicBezTo>
                <a:cubicBezTo>
                  <a:pt x="5164609" y="820208"/>
                  <a:pt x="5160829" y="821081"/>
                  <a:pt x="5156468" y="820208"/>
                </a:cubicBezTo>
                <a:cubicBezTo>
                  <a:pt x="5149490" y="818754"/>
                  <a:pt x="5142802" y="817010"/>
                  <a:pt x="5136115" y="815556"/>
                </a:cubicBezTo>
                <a:cubicBezTo>
                  <a:pt x="5131462" y="819627"/>
                  <a:pt x="5128263" y="825733"/>
                  <a:pt x="5120704" y="825733"/>
                </a:cubicBezTo>
                <a:cubicBezTo>
                  <a:pt x="5120995" y="828641"/>
                  <a:pt x="5120995" y="831548"/>
                  <a:pt x="5120995" y="834456"/>
                </a:cubicBezTo>
                <a:cubicBezTo>
                  <a:pt x="5122449" y="835037"/>
                  <a:pt x="5124193" y="835910"/>
                  <a:pt x="5125647" y="836492"/>
                </a:cubicBezTo>
                <a:cubicBezTo>
                  <a:pt x="5146001" y="814683"/>
                  <a:pt x="5157631" y="835037"/>
                  <a:pt x="5171006" y="845796"/>
                </a:cubicBezTo>
                <a:cubicBezTo>
                  <a:pt x="5184091" y="845506"/>
                  <a:pt x="5196885" y="845215"/>
                  <a:pt x="5207351" y="854810"/>
                </a:cubicBezTo>
                <a:cubicBezTo>
                  <a:pt x="5209387" y="857136"/>
                  <a:pt x="5220436" y="855682"/>
                  <a:pt x="5211132" y="861789"/>
                </a:cubicBezTo>
                <a:cubicBezTo>
                  <a:pt x="5204445" y="866441"/>
                  <a:pt x="5195139" y="867604"/>
                  <a:pt x="5186999" y="870221"/>
                </a:cubicBezTo>
                <a:cubicBezTo>
                  <a:pt x="5185254" y="870511"/>
                  <a:pt x="5183219" y="870802"/>
                  <a:pt x="5181473" y="871094"/>
                </a:cubicBezTo>
                <a:cubicBezTo>
                  <a:pt x="5183219" y="874292"/>
                  <a:pt x="5184672" y="877781"/>
                  <a:pt x="5186126" y="880980"/>
                </a:cubicBezTo>
                <a:cubicBezTo>
                  <a:pt x="5186417" y="880980"/>
                  <a:pt x="5186417" y="880980"/>
                  <a:pt x="5186707" y="880980"/>
                </a:cubicBezTo>
                <a:cubicBezTo>
                  <a:pt x="5186707" y="880980"/>
                  <a:pt x="5186707" y="880980"/>
                  <a:pt x="5186707" y="881270"/>
                </a:cubicBezTo>
                <a:cubicBezTo>
                  <a:pt x="5189907" y="880980"/>
                  <a:pt x="5193104" y="880980"/>
                  <a:pt x="5196012" y="880980"/>
                </a:cubicBezTo>
                <a:cubicBezTo>
                  <a:pt x="5200955" y="872547"/>
                  <a:pt x="5211132" y="880107"/>
                  <a:pt x="5216657" y="873419"/>
                </a:cubicBezTo>
                <a:cubicBezTo>
                  <a:pt x="5233521" y="874002"/>
                  <a:pt x="5251257" y="863533"/>
                  <a:pt x="5267250" y="876909"/>
                </a:cubicBezTo>
                <a:cubicBezTo>
                  <a:pt x="5270447" y="876327"/>
                  <a:pt x="5273937" y="876327"/>
                  <a:pt x="5277136" y="876036"/>
                </a:cubicBezTo>
                <a:cubicBezTo>
                  <a:pt x="5289057" y="866441"/>
                  <a:pt x="5301269" y="857427"/>
                  <a:pt x="5317261" y="855973"/>
                </a:cubicBezTo>
                <a:cubicBezTo>
                  <a:pt x="5322495" y="854228"/>
                  <a:pt x="5327438" y="855101"/>
                  <a:pt x="5330927" y="860044"/>
                </a:cubicBezTo>
                <a:cubicBezTo>
                  <a:pt x="5337905" y="857427"/>
                  <a:pt x="5345466" y="855101"/>
                  <a:pt x="5352444" y="852775"/>
                </a:cubicBezTo>
                <a:cubicBezTo>
                  <a:pt x="5362039" y="838236"/>
                  <a:pt x="5375123" y="841435"/>
                  <a:pt x="5389371" y="843179"/>
                </a:cubicBezTo>
                <a:cubicBezTo>
                  <a:pt x="5401874" y="844633"/>
                  <a:pt x="5411470" y="851611"/>
                  <a:pt x="5422809" y="855101"/>
                </a:cubicBezTo>
                <a:cubicBezTo>
                  <a:pt x="5429206" y="857136"/>
                  <a:pt x="5435313" y="858881"/>
                  <a:pt x="5437348" y="866441"/>
                </a:cubicBezTo>
                <a:cubicBezTo>
                  <a:pt x="5440546" y="874002"/>
                  <a:pt x="5451013" y="870802"/>
                  <a:pt x="5453921" y="879816"/>
                </a:cubicBezTo>
                <a:cubicBezTo>
                  <a:pt x="5448106" y="881561"/>
                  <a:pt x="5441418" y="887376"/>
                  <a:pt x="5433277" y="881270"/>
                </a:cubicBezTo>
                <a:cubicBezTo>
                  <a:pt x="5430079" y="882724"/>
                  <a:pt x="5426879" y="884469"/>
                  <a:pt x="5423973" y="886214"/>
                </a:cubicBezTo>
                <a:cubicBezTo>
                  <a:pt x="5423682" y="887958"/>
                  <a:pt x="5423101" y="889702"/>
                  <a:pt x="5422809" y="891156"/>
                </a:cubicBezTo>
                <a:cubicBezTo>
                  <a:pt x="5424555" y="892901"/>
                  <a:pt x="5426298" y="894646"/>
                  <a:pt x="5428333" y="896390"/>
                </a:cubicBezTo>
                <a:cubicBezTo>
                  <a:pt x="5436767" y="898426"/>
                  <a:pt x="5445199" y="900461"/>
                  <a:pt x="5453921" y="902497"/>
                </a:cubicBezTo>
                <a:cubicBezTo>
                  <a:pt x="5445489" y="919943"/>
                  <a:pt x="5432986" y="903078"/>
                  <a:pt x="5423101" y="907149"/>
                </a:cubicBezTo>
                <a:cubicBezTo>
                  <a:pt x="5418157" y="919652"/>
                  <a:pt x="5414959" y="933027"/>
                  <a:pt x="5402747" y="941460"/>
                </a:cubicBezTo>
                <a:cubicBezTo>
                  <a:pt x="5394896" y="960651"/>
                  <a:pt x="5373089" y="944367"/>
                  <a:pt x="5362911" y="957452"/>
                </a:cubicBezTo>
                <a:cubicBezTo>
                  <a:pt x="5366401" y="960360"/>
                  <a:pt x="5369890" y="963267"/>
                  <a:pt x="5373669" y="966175"/>
                </a:cubicBezTo>
                <a:cubicBezTo>
                  <a:pt x="5380649" y="967048"/>
                  <a:pt x="5393733" y="962104"/>
                  <a:pt x="5383847" y="977807"/>
                </a:cubicBezTo>
                <a:cubicBezTo>
                  <a:pt x="5375996" y="999614"/>
                  <a:pt x="5369309" y="1022585"/>
                  <a:pt x="5349245" y="1037705"/>
                </a:cubicBezTo>
                <a:cubicBezTo>
                  <a:pt x="5341685" y="1049917"/>
                  <a:pt x="5334997" y="1033634"/>
                  <a:pt x="5327438" y="1037123"/>
                </a:cubicBezTo>
                <a:cubicBezTo>
                  <a:pt x="5319006" y="1038868"/>
                  <a:pt x="5328019" y="1055150"/>
                  <a:pt x="5314353" y="1052534"/>
                </a:cubicBezTo>
                <a:cubicBezTo>
                  <a:pt x="5312609" y="1063001"/>
                  <a:pt x="5317553" y="1074631"/>
                  <a:pt x="5307375" y="1082773"/>
                </a:cubicBezTo>
                <a:cubicBezTo>
                  <a:pt x="5301269" y="1086262"/>
                  <a:pt x="5294873" y="1089751"/>
                  <a:pt x="5288475" y="1093240"/>
                </a:cubicBezTo>
                <a:cubicBezTo>
                  <a:pt x="5286149" y="1101672"/>
                  <a:pt x="5268995" y="1093240"/>
                  <a:pt x="5271901" y="1107779"/>
                </a:cubicBezTo>
                <a:cubicBezTo>
                  <a:pt x="5275101" y="1115629"/>
                  <a:pt x="5287313" y="1125224"/>
                  <a:pt x="5267541" y="1128132"/>
                </a:cubicBezTo>
                <a:cubicBezTo>
                  <a:pt x="5267250" y="1131621"/>
                  <a:pt x="5266669" y="1134819"/>
                  <a:pt x="5266377" y="1138018"/>
                </a:cubicBezTo>
                <a:cubicBezTo>
                  <a:pt x="5271901" y="1149358"/>
                  <a:pt x="5267541" y="1161861"/>
                  <a:pt x="5270447" y="1173490"/>
                </a:cubicBezTo>
                <a:cubicBezTo>
                  <a:pt x="5263179" y="1201404"/>
                  <a:pt x="5282079" y="1194135"/>
                  <a:pt x="5296617" y="1192681"/>
                </a:cubicBezTo>
                <a:cubicBezTo>
                  <a:pt x="5297780" y="1178143"/>
                  <a:pt x="5316389" y="1176398"/>
                  <a:pt x="5319588" y="1162733"/>
                </a:cubicBezTo>
                <a:cubicBezTo>
                  <a:pt x="5320751" y="1180178"/>
                  <a:pt x="5316971" y="1194426"/>
                  <a:pt x="5297489" y="1199368"/>
                </a:cubicBezTo>
                <a:cubicBezTo>
                  <a:pt x="5295745" y="1204602"/>
                  <a:pt x="5291093" y="1203149"/>
                  <a:pt x="5287603" y="1204021"/>
                </a:cubicBezTo>
                <a:cubicBezTo>
                  <a:pt x="5287894" y="1213324"/>
                  <a:pt x="5276845" y="1217978"/>
                  <a:pt x="5278299" y="1227864"/>
                </a:cubicBezTo>
                <a:cubicBezTo>
                  <a:pt x="5284114" y="1232225"/>
                  <a:pt x="5283823" y="1240947"/>
                  <a:pt x="5279753" y="1241820"/>
                </a:cubicBezTo>
                <a:cubicBezTo>
                  <a:pt x="5273355" y="1242983"/>
                  <a:pt x="5269285" y="1235423"/>
                  <a:pt x="5266669" y="1229317"/>
                </a:cubicBezTo>
                <a:cubicBezTo>
                  <a:pt x="5266669" y="1229317"/>
                  <a:pt x="5266669" y="1229608"/>
                  <a:pt x="5266377" y="1229608"/>
                </a:cubicBezTo>
                <a:cubicBezTo>
                  <a:pt x="5263469" y="1227864"/>
                  <a:pt x="5260562" y="1226119"/>
                  <a:pt x="5257654" y="1224083"/>
                </a:cubicBezTo>
                <a:cubicBezTo>
                  <a:pt x="5250676" y="1227281"/>
                  <a:pt x="5243407" y="1230190"/>
                  <a:pt x="5236429" y="1233097"/>
                </a:cubicBezTo>
                <a:cubicBezTo>
                  <a:pt x="5236429" y="1235132"/>
                  <a:pt x="5236719" y="1236877"/>
                  <a:pt x="5236719" y="1238912"/>
                </a:cubicBezTo>
                <a:cubicBezTo>
                  <a:pt x="5241663" y="1242110"/>
                  <a:pt x="5251257" y="1242110"/>
                  <a:pt x="5250676" y="1249670"/>
                </a:cubicBezTo>
                <a:cubicBezTo>
                  <a:pt x="5249803" y="1258103"/>
                  <a:pt x="5241372" y="1252578"/>
                  <a:pt x="5236719" y="1254323"/>
                </a:cubicBezTo>
                <a:cubicBezTo>
                  <a:pt x="5236719" y="1257230"/>
                  <a:pt x="5236719" y="1260428"/>
                  <a:pt x="5236719" y="1263337"/>
                </a:cubicBezTo>
                <a:cubicBezTo>
                  <a:pt x="5243407" y="1268861"/>
                  <a:pt x="5246315" y="1275840"/>
                  <a:pt x="5246896" y="1284272"/>
                </a:cubicBezTo>
                <a:cubicBezTo>
                  <a:pt x="5255910" y="1300555"/>
                  <a:pt x="5255329" y="1304622"/>
                  <a:pt x="5239627" y="1305202"/>
                </a:cubicBezTo>
                <a:cubicBezTo>
                  <a:pt x="5227706" y="1305493"/>
                  <a:pt x="5232067" y="1315379"/>
                  <a:pt x="5226833" y="1318870"/>
                </a:cubicBezTo>
                <a:cubicBezTo>
                  <a:pt x="5233230" y="1318870"/>
                  <a:pt x="5237301" y="1320616"/>
                  <a:pt x="5237010" y="1328465"/>
                </a:cubicBezTo>
                <a:cubicBezTo>
                  <a:pt x="5236719" y="1337769"/>
                  <a:pt x="5231776" y="1340680"/>
                  <a:pt x="5223344" y="1340386"/>
                </a:cubicBezTo>
                <a:cubicBezTo>
                  <a:pt x="5221309" y="1351145"/>
                  <a:pt x="5211713" y="1352019"/>
                  <a:pt x="5203863" y="1354924"/>
                </a:cubicBezTo>
                <a:cubicBezTo>
                  <a:pt x="5196303" y="1357543"/>
                  <a:pt x="5198629" y="1361323"/>
                  <a:pt x="5201827" y="1365975"/>
                </a:cubicBezTo>
                <a:cubicBezTo>
                  <a:pt x="5207933" y="1368011"/>
                  <a:pt x="5214621" y="1370044"/>
                  <a:pt x="5224798" y="1373243"/>
                </a:cubicBezTo>
                <a:cubicBezTo>
                  <a:pt x="5213458" y="1376153"/>
                  <a:pt x="5206479" y="1377605"/>
                  <a:pt x="5200665" y="1370916"/>
                </a:cubicBezTo>
                <a:lnTo>
                  <a:pt x="5191651" y="1374989"/>
                </a:lnTo>
                <a:cubicBezTo>
                  <a:pt x="5189615" y="1382550"/>
                  <a:pt x="5178276" y="1381677"/>
                  <a:pt x="5177113" y="1390110"/>
                </a:cubicBezTo>
                <a:cubicBezTo>
                  <a:pt x="5177403" y="1391563"/>
                  <a:pt x="5177113" y="1393017"/>
                  <a:pt x="5176531" y="1394179"/>
                </a:cubicBezTo>
                <a:cubicBezTo>
                  <a:pt x="5183800" y="1396507"/>
                  <a:pt x="5191069" y="1394179"/>
                  <a:pt x="5197757" y="1402031"/>
                </a:cubicBezTo>
                <a:cubicBezTo>
                  <a:pt x="5209969" y="1416860"/>
                  <a:pt x="5190779" y="1406393"/>
                  <a:pt x="5191651" y="1411044"/>
                </a:cubicBezTo>
                <a:cubicBezTo>
                  <a:pt x="5193685" y="1419476"/>
                  <a:pt x="5203863" y="1418023"/>
                  <a:pt x="5208515" y="1423547"/>
                </a:cubicBezTo>
                <a:cubicBezTo>
                  <a:pt x="5202991" y="1433432"/>
                  <a:pt x="5196012" y="1422964"/>
                  <a:pt x="5190488" y="1425582"/>
                </a:cubicBezTo>
                <a:cubicBezTo>
                  <a:pt x="5183800" y="1439540"/>
                  <a:pt x="5181765" y="1419186"/>
                  <a:pt x="5176531" y="1423547"/>
                </a:cubicBezTo>
                <a:cubicBezTo>
                  <a:pt x="5175077" y="1424130"/>
                  <a:pt x="5173333" y="1425000"/>
                  <a:pt x="5171587" y="1425582"/>
                </a:cubicBezTo>
                <a:cubicBezTo>
                  <a:pt x="5175368" y="1450589"/>
                  <a:pt x="5150362" y="1440702"/>
                  <a:pt x="5141348" y="1450589"/>
                </a:cubicBezTo>
                <a:cubicBezTo>
                  <a:pt x="5141057" y="1457277"/>
                  <a:pt x="5140767" y="1463674"/>
                  <a:pt x="5140477" y="1470367"/>
                </a:cubicBezTo>
                <a:lnTo>
                  <a:pt x="5141057" y="1475892"/>
                </a:lnTo>
                <a:cubicBezTo>
                  <a:pt x="5143383" y="1483447"/>
                  <a:pt x="5143093" y="1490707"/>
                  <a:pt x="5135823" y="1495936"/>
                </a:cubicBezTo>
                <a:cubicBezTo>
                  <a:pt x="5137569" y="1500882"/>
                  <a:pt x="5142220" y="1500014"/>
                  <a:pt x="5146001" y="1500593"/>
                </a:cubicBezTo>
                <a:cubicBezTo>
                  <a:pt x="5153561" y="1499720"/>
                  <a:pt x="5152979" y="1504084"/>
                  <a:pt x="5152979" y="1509604"/>
                </a:cubicBezTo>
                <a:cubicBezTo>
                  <a:pt x="5152689" y="1520659"/>
                  <a:pt x="5145128" y="1514262"/>
                  <a:pt x="5140477" y="1515717"/>
                </a:cubicBezTo>
                <a:cubicBezTo>
                  <a:pt x="5139313" y="1516298"/>
                  <a:pt x="5137859" y="1516593"/>
                  <a:pt x="5136405" y="1516593"/>
                </a:cubicBezTo>
                <a:cubicBezTo>
                  <a:pt x="5134661" y="1518044"/>
                  <a:pt x="5132916" y="1520075"/>
                  <a:pt x="5131171" y="1521528"/>
                </a:cubicBezTo>
                <a:cubicBezTo>
                  <a:pt x="5125065" y="1529960"/>
                  <a:pt x="5118377" y="1527630"/>
                  <a:pt x="5113726" y="1520949"/>
                </a:cubicBezTo>
                <a:cubicBezTo>
                  <a:pt x="5109073" y="1514555"/>
                  <a:pt x="5116633" y="1516298"/>
                  <a:pt x="5119250" y="1514555"/>
                </a:cubicBezTo>
                <a:cubicBezTo>
                  <a:pt x="5111691" y="1509894"/>
                  <a:pt x="5109364" y="1503791"/>
                  <a:pt x="5114017" y="1495936"/>
                </a:cubicBezTo>
                <a:cubicBezTo>
                  <a:pt x="5109364" y="1495648"/>
                  <a:pt x="5104711" y="1495069"/>
                  <a:pt x="5100060" y="1494774"/>
                </a:cubicBezTo>
                <a:cubicBezTo>
                  <a:pt x="5093371" y="1495069"/>
                  <a:pt x="5085521" y="1500014"/>
                  <a:pt x="5080578" y="1490707"/>
                </a:cubicBezTo>
                <a:cubicBezTo>
                  <a:pt x="5075635" y="1479380"/>
                  <a:pt x="5064004" y="1497389"/>
                  <a:pt x="5058771" y="1485773"/>
                </a:cubicBezTo>
                <a:lnTo>
                  <a:pt x="5050339" y="1490707"/>
                </a:lnTo>
                <a:cubicBezTo>
                  <a:pt x="5036963" y="1489255"/>
                  <a:pt x="5045105" y="1501758"/>
                  <a:pt x="5040161" y="1505826"/>
                </a:cubicBezTo>
                <a:cubicBezTo>
                  <a:pt x="5032893" y="1511640"/>
                  <a:pt x="5042197" y="1520659"/>
                  <a:pt x="5035510" y="1526467"/>
                </a:cubicBezTo>
                <a:cubicBezTo>
                  <a:pt x="5024461" y="1542465"/>
                  <a:pt x="5010795" y="1543047"/>
                  <a:pt x="4995093" y="1529671"/>
                </a:cubicBezTo>
                <a:cubicBezTo>
                  <a:pt x="5004979" y="1526178"/>
                  <a:pt x="5011377" y="1516298"/>
                  <a:pt x="5023297" y="1515717"/>
                </a:cubicBezTo>
                <a:cubicBezTo>
                  <a:pt x="5023879" y="1514262"/>
                  <a:pt x="5024751" y="1512515"/>
                  <a:pt x="5025333" y="1511056"/>
                </a:cubicBezTo>
                <a:cubicBezTo>
                  <a:pt x="5025623" y="1507861"/>
                  <a:pt x="5025914" y="1504667"/>
                  <a:pt x="5025914" y="1501176"/>
                </a:cubicBezTo>
                <a:cubicBezTo>
                  <a:pt x="5026495" y="1486062"/>
                  <a:pt x="5036382" y="1470947"/>
                  <a:pt x="5050339" y="1465709"/>
                </a:cubicBezTo>
                <a:cubicBezTo>
                  <a:pt x="5033765" y="1441574"/>
                  <a:pt x="5008469" y="1445939"/>
                  <a:pt x="4984626" y="1445065"/>
                </a:cubicBezTo>
                <a:cubicBezTo>
                  <a:pt x="4983753" y="1456404"/>
                  <a:pt x="4978229" y="1458729"/>
                  <a:pt x="4968925" y="1452914"/>
                </a:cubicBezTo>
                <a:cubicBezTo>
                  <a:pt x="4961364" y="1454951"/>
                  <a:pt x="4958457" y="1449136"/>
                  <a:pt x="4954967" y="1444483"/>
                </a:cubicBezTo>
                <a:cubicBezTo>
                  <a:pt x="4951478" y="1441574"/>
                  <a:pt x="4947698" y="1438669"/>
                  <a:pt x="4943919" y="1436051"/>
                </a:cubicBezTo>
                <a:cubicBezTo>
                  <a:pt x="4940139" y="1435178"/>
                  <a:pt x="4932288" y="1441287"/>
                  <a:pt x="4934905" y="1430526"/>
                </a:cubicBezTo>
                <a:cubicBezTo>
                  <a:pt x="4933742" y="1425000"/>
                  <a:pt x="4929089" y="1425582"/>
                  <a:pt x="4925309" y="1425582"/>
                </a:cubicBezTo>
                <a:cubicBezTo>
                  <a:pt x="4934905" y="1449136"/>
                  <a:pt x="4914551" y="1439540"/>
                  <a:pt x="4906119" y="1443321"/>
                </a:cubicBezTo>
                <a:cubicBezTo>
                  <a:pt x="4905537" y="1443614"/>
                  <a:pt x="4904956" y="1444193"/>
                  <a:pt x="4904375" y="1444483"/>
                </a:cubicBezTo>
                <a:cubicBezTo>
                  <a:pt x="4900885" y="1444483"/>
                  <a:pt x="4897395" y="1444483"/>
                  <a:pt x="4893616" y="1444483"/>
                </a:cubicBezTo>
                <a:cubicBezTo>
                  <a:pt x="4891290" y="1445645"/>
                  <a:pt x="4890635" y="1448700"/>
                  <a:pt x="4889545" y="1451173"/>
                </a:cubicBezTo>
                <a:lnTo>
                  <a:pt x="4882969" y="1454317"/>
                </a:lnTo>
                <a:lnTo>
                  <a:pt x="4883279" y="1454524"/>
                </a:lnTo>
                <a:lnTo>
                  <a:pt x="4883279" y="1454951"/>
                </a:lnTo>
                <a:lnTo>
                  <a:pt x="4882958" y="1454951"/>
                </a:lnTo>
                <a:cubicBezTo>
                  <a:pt x="4882637" y="1454951"/>
                  <a:pt x="4882637" y="1454524"/>
                  <a:pt x="4882317" y="1454097"/>
                </a:cubicBezTo>
                <a:lnTo>
                  <a:pt x="4882637" y="1454097"/>
                </a:lnTo>
                <a:lnTo>
                  <a:pt x="4882853" y="1454240"/>
                </a:lnTo>
                <a:lnTo>
                  <a:pt x="4882277" y="1435470"/>
                </a:lnTo>
                <a:cubicBezTo>
                  <a:pt x="4874135" y="1446229"/>
                  <a:pt x="4862213" y="1431106"/>
                  <a:pt x="4853491" y="1439540"/>
                </a:cubicBezTo>
                <a:cubicBezTo>
                  <a:pt x="4846803" y="1438377"/>
                  <a:pt x="4841569" y="1430818"/>
                  <a:pt x="4833718" y="1435470"/>
                </a:cubicBezTo>
                <a:cubicBezTo>
                  <a:pt x="4823832" y="1440122"/>
                  <a:pt x="4818307" y="1424421"/>
                  <a:pt x="4808131" y="1429943"/>
                </a:cubicBezTo>
                <a:lnTo>
                  <a:pt x="4803479" y="1435759"/>
                </a:lnTo>
                <a:cubicBezTo>
                  <a:pt x="4799117" y="1443031"/>
                  <a:pt x="4810747" y="1462222"/>
                  <a:pt x="4788359" y="1455530"/>
                </a:cubicBezTo>
                <a:cubicBezTo>
                  <a:pt x="4787487" y="1461931"/>
                  <a:pt x="4786905" y="1468618"/>
                  <a:pt x="4786033" y="1475313"/>
                </a:cubicBezTo>
                <a:cubicBezTo>
                  <a:pt x="4788649" y="1479380"/>
                  <a:pt x="4793883" y="1486641"/>
                  <a:pt x="4793011" y="1487224"/>
                </a:cubicBezTo>
                <a:cubicBezTo>
                  <a:pt x="4776729" y="1502922"/>
                  <a:pt x="4793883" y="1515717"/>
                  <a:pt x="4795919" y="1529671"/>
                </a:cubicBezTo>
                <a:cubicBezTo>
                  <a:pt x="4808712" y="1528214"/>
                  <a:pt x="4806677" y="1538394"/>
                  <a:pt x="4808712" y="1545666"/>
                </a:cubicBezTo>
                <a:cubicBezTo>
                  <a:pt x="4822087" y="1548281"/>
                  <a:pt x="4834009" y="1552350"/>
                  <a:pt x="4838371" y="1567179"/>
                </a:cubicBezTo>
                <a:cubicBezTo>
                  <a:pt x="4841860" y="1568636"/>
                  <a:pt x="4845639" y="1570379"/>
                  <a:pt x="4849129" y="1572123"/>
                </a:cubicBezTo>
                <a:cubicBezTo>
                  <a:pt x="4855817" y="1575032"/>
                  <a:pt x="4865412" y="1575032"/>
                  <a:pt x="4864249" y="1586662"/>
                </a:cubicBezTo>
                <a:cubicBezTo>
                  <a:pt x="4865993" y="1588116"/>
                  <a:pt x="4867738" y="1589280"/>
                  <a:pt x="4869483" y="1591023"/>
                </a:cubicBezTo>
                <a:cubicBezTo>
                  <a:pt x="4879659" y="1591316"/>
                  <a:pt x="4883729" y="1596550"/>
                  <a:pt x="4882277" y="1606727"/>
                </a:cubicBezTo>
                <a:cubicBezTo>
                  <a:pt x="4888673" y="1610505"/>
                  <a:pt x="4896233" y="1613121"/>
                  <a:pt x="4898268" y="1621556"/>
                </a:cubicBezTo>
                <a:cubicBezTo>
                  <a:pt x="4899722" y="1620683"/>
                  <a:pt x="4900885" y="1620393"/>
                  <a:pt x="4901757" y="1620393"/>
                </a:cubicBezTo>
                <a:cubicBezTo>
                  <a:pt x="4910480" y="1617484"/>
                  <a:pt x="4915133" y="1621847"/>
                  <a:pt x="4919495" y="1636962"/>
                </a:cubicBezTo>
                <a:cubicBezTo>
                  <a:pt x="4929089" y="1645396"/>
                  <a:pt x="4938393" y="1655863"/>
                  <a:pt x="4953513" y="1650340"/>
                </a:cubicBezTo>
                <a:cubicBezTo>
                  <a:pt x="4962237" y="1643942"/>
                  <a:pt x="4968925" y="1648594"/>
                  <a:pt x="4975611" y="1653536"/>
                </a:cubicBezTo>
                <a:cubicBezTo>
                  <a:pt x="4971541" y="1654993"/>
                  <a:pt x="4964853" y="1654993"/>
                  <a:pt x="4964272" y="1657027"/>
                </a:cubicBezTo>
                <a:cubicBezTo>
                  <a:pt x="4961364" y="1664877"/>
                  <a:pt x="4971541" y="1659644"/>
                  <a:pt x="4972995" y="1664006"/>
                </a:cubicBezTo>
                <a:cubicBezTo>
                  <a:pt x="4972995" y="1664877"/>
                  <a:pt x="4972995" y="1665749"/>
                  <a:pt x="4972414" y="1666039"/>
                </a:cubicBezTo>
                <a:cubicBezTo>
                  <a:pt x="4972123" y="1666914"/>
                  <a:pt x="4971251" y="1666914"/>
                  <a:pt x="4970379" y="1667203"/>
                </a:cubicBezTo>
                <a:cubicBezTo>
                  <a:pt x="4968343" y="1682904"/>
                  <a:pt x="4986951" y="1684649"/>
                  <a:pt x="4990441" y="1696571"/>
                </a:cubicBezTo>
                <a:cubicBezTo>
                  <a:pt x="4999454" y="1697445"/>
                  <a:pt x="5005270" y="1702096"/>
                  <a:pt x="5005270" y="1711981"/>
                </a:cubicBezTo>
                <a:cubicBezTo>
                  <a:pt x="5011957" y="1720123"/>
                  <a:pt x="5018645" y="1728555"/>
                  <a:pt x="5025333" y="1736989"/>
                </a:cubicBezTo>
                <a:cubicBezTo>
                  <a:pt x="5035510" y="1736696"/>
                  <a:pt x="5040453" y="1741349"/>
                  <a:pt x="5040453" y="1751526"/>
                </a:cubicBezTo>
                <a:cubicBezTo>
                  <a:pt x="5048885" y="1758505"/>
                  <a:pt x="5057317" y="1765193"/>
                  <a:pt x="5065749" y="1772172"/>
                </a:cubicBezTo>
                <a:cubicBezTo>
                  <a:pt x="5070692" y="1776242"/>
                  <a:pt x="5075635" y="1780604"/>
                  <a:pt x="5080578" y="1784677"/>
                </a:cubicBezTo>
                <a:cubicBezTo>
                  <a:pt x="5089301" y="1781768"/>
                  <a:pt x="5089301" y="1793108"/>
                  <a:pt x="5095698" y="1793689"/>
                </a:cubicBezTo>
                <a:cubicBezTo>
                  <a:pt x="5107038" y="1792236"/>
                  <a:pt x="5111399" y="1797178"/>
                  <a:pt x="5110527" y="1807938"/>
                </a:cubicBezTo>
                <a:cubicBezTo>
                  <a:pt x="5112563" y="1811426"/>
                  <a:pt x="5114598" y="1814916"/>
                  <a:pt x="5116633" y="1818115"/>
                </a:cubicBezTo>
                <a:cubicBezTo>
                  <a:pt x="5119541" y="1820151"/>
                  <a:pt x="5122739" y="1821604"/>
                  <a:pt x="5125938" y="1823640"/>
                </a:cubicBezTo>
                <a:cubicBezTo>
                  <a:pt x="5134661" y="1829747"/>
                  <a:pt x="5143093" y="1837014"/>
                  <a:pt x="5145709" y="1848356"/>
                </a:cubicBezTo>
                <a:cubicBezTo>
                  <a:pt x="5149199" y="1853008"/>
                  <a:pt x="5152979" y="1857659"/>
                  <a:pt x="5156759" y="1862023"/>
                </a:cubicBezTo>
                <a:cubicBezTo>
                  <a:pt x="5166355" y="1863477"/>
                  <a:pt x="5169261" y="1871328"/>
                  <a:pt x="5173333" y="1878016"/>
                </a:cubicBezTo>
                <a:cubicBezTo>
                  <a:pt x="5179439" y="1883250"/>
                  <a:pt x="5189325" y="1883830"/>
                  <a:pt x="5191942" y="1893426"/>
                </a:cubicBezTo>
                <a:cubicBezTo>
                  <a:pt x="5203573" y="1909420"/>
                  <a:pt x="5222181" y="1917272"/>
                  <a:pt x="5236429" y="1930356"/>
                </a:cubicBezTo>
                <a:cubicBezTo>
                  <a:pt x="5255038" y="1937043"/>
                  <a:pt x="5258817" y="1941697"/>
                  <a:pt x="5262888" y="1962922"/>
                </a:cubicBezTo>
                <a:cubicBezTo>
                  <a:pt x="5278881" y="1982114"/>
                  <a:pt x="5303305" y="1992872"/>
                  <a:pt x="5316971" y="2014971"/>
                </a:cubicBezTo>
                <a:cubicBezTo>
                  <a:pt x="5334417" y="2018459"/>
                  <a:pt x="5337615" y="2029508"/>
                  <a:pt x="5332091" y="2044915"/>
                </a:cubicBezTo>
                <a:cubicBezTo>
                  <a:pt x="5334707" y="2059454"/>
                  <a:pt x="5326857" y="2060037"/>
                  <a:pt x="5314645" y="2064689"/>
                </a:cubicBezTo>
                <a:cubicBezTo>
                  <a:pt x="5304177" y="2068469"/>
                  <a:pt x="5295455" y="2077771"/>
                  <a:pt x="5281789" y="2075154"/>
                </a:cubicBezTo>
                <a:cubicBezTo>
                  <a:pt x="5266669" y="2078646"/>
                  <a:pt x="5251839" y="2075735"/>
                  <a:pt x="5236719" y="2075154"/>
                </a:cubicBezTo>
                <a:cubicBezTo>
                  <a:pt x="5228287" y="2075735"/>
                  <a:pt x="5219564" y="2075735"/>
                  <a:pt x="5212005" y="2071375"/>
                </a:cubicBezTo>
                <a:cubicBezTo>
                  <a:pt x="5204735" y="2079520"/>
                  <a:pt x="5194849" y="2073119"/>
                  <a:pt x="5186707" y="2075735"/>
                </a:cubicBezTo>
                <a:cubicBezTo>
                  <a:pt x="5186417" y="2079227"/>
                  <a:pt x="5186126" y="2082423"/>
                  <a:pt x="5185835" y="2085622"/>
                </a:cubicBezTo>
                <a:cubicBezTo>
                  <a:pt x="5186707" y="2095217"/>
                  <a:pt x="5188161" y="2105396"/>
                  <a:pt x="5176241" y="2110046"/>
                </a:cubicBezTo>
                <a:lnTo>
                  <a:pt x="5174495" y="2111504"/>
                </a:lnTo>
                <a:lnTo>
                  <a:pt x="5172751" y="2110919"/>
                </a:lnTo>
                <a:lnTo>
                  <a:pt x="5172460" y="2110919"/>
                </a:lnTo>
                <a:lnTo>
                  <a:pt x="5171587" y="2125459"/>
                </a:lnTo>
                <a:cubicBezTo>
                  <a:pt x="5175368" y="2129820"/>
                  <a:pt x="5187289" y="2131857"/>
                  <a:pt x="5177113" y="2141161"/>
                </a:cubicBezTo>
                <a:cubicBezTo>
                  <a:pt x="5177113" y="2144361"/>
                  <a:pt x="5177403" y="2147268"/>
                  <a:pt x="5177694" y="2150759"/>
                </a:cubicBezTo>
                <a:cubicBezTo>
                  <a:pt x="5178857" y="2152212"/>
                  <a:pt x="5180019" y="2154248"/>
                  <a:pt x="5181183" y="2155991"/>
                </a:cubicBezTo>
                <a:cubicBezTo>
                  <a:pt x="5195139" y="2168497"/>
                  <a:pt x="5195139" y="2171405"/>
                  <a:pt x="5181183" y="2176638"/>
                </a:cubicBezTo>
                <a:cubicBezTo>
                  <a:pt x="5179439" y="2181582"/>
                  <a:pt x="5175949" y="2184489"/>
                  <a:pt x="5170715" y="2185943"/>
                </a:cubicBezTo>
                <a:cubicBezTo>
                  <a:pt x="5163737" y="2185943"/>
                  <a:pt x="5154723" y="2188268"/>
                  <a:pt x="5155595" y="2176346"/>
                </a:cubicBezTo>
                <a:cubicBezTo>
                  <a:pt x="5154141" y="2176638"/>
                  <a:pt x="5152689" y="2176638"/>
                  <a:pt x="5151235" y="2176928"/>
                </a:cubicBezTo>
                <a:cubicBezTo>
                  <a:pt x="5149199" y="2181582"/>
                  <a:pt x="5147745" y="2186523"/>
                  <a:pt x="5146001" y="2191175"/>
                </a:cubicBezTo>
                <a:cubicBezTo>
                  <a:pt x="5145709" y="2196114"/>
                  <a:pt x="5155014" y="2201059"/>
                  <a:pt x="5146001" y="2206006"/>
                </a:cubicBezTo>
                <a:cubicBezTo>
                  <a:pt x="5145709" y="2212691"/>
                  <a:pt x="5148617" y="2216471"/>
                  <a:pt x="5155595" y="2215599"/>
                </a:cubicBezTo>
                <a:cubicBezTo>
                  <a:pt x="5165773" y="2205134"/>
                  <a:pt x="5176241" y="2196992"/>
                  <a:pt x="5190488" y="2208911"/>
                </a:cubicBezTo>
                <a:cubicBezTo>
                  <a:pt x="5185835" y="2216471"/>
                  <a:pt x="5180892" y="2224030"/>
                  <a:pt x="5175659" y="2231298"/>
                </a:cubicBezTo>
                <a:cubicBezTo>
                  <a:pt x="5179439" y="2236243"/>
                  <a:pt x="5183219" y="2241186"/>
                  <a:pt x="5186999" y="2246131"/>
                </a:cubicBezTo>
                <a:cubicBezTo>
                  <a:pt x="5191069" y="2244094"/>
                  <a:pt x="5196012" y="2240022"/>
                  <a:pt x="5198629" y="2246712"/>
                </a:cubicBezTo>
                <a:cubicBezTo>
                  <a:pt x="5201827" y="2254855"/>
                  <a:pt x="5194267" y="2250490"/>
                  <a:pt x="5191651" y="2251366"/>
                </a:cubicBezTo>
                <a:cubicBezTo>
                  <a:pt x="5186707" y="2253691"/>
                  <a:pt x="5181473" y="2255434"/>
                  <a:pt x="5176241" y="2257470"/>
                </a:cubicBezTo>
                <a:cubicBezTo>
                  <a:pt x="5177113" y="2265031"/>
                  <a:pt x="5173333" y="2267939"/>
                  <a:pt x="5166063" y="2266487"/>
                </a:cubicBezTo>
                <a:cubicBezTo>
                  <a:pt x="5165191" y="2271136"/>
                  <a:pt x="5164901" y="2277532"/>
                  <a:pt x="5171006" y="2275207"/>
                </a:cubicBezTo>
                <a:cubicBezTo>
                  <a:pt x="5181183" y="2271136"/>
                  <a:pt x="5184963" y="2278986"/>
                  <a:pt x="5191360" y="2282478"/>
                </a:cubicBezTo>
                <a:cubicBezTo>
                  <a:pt x="5201537" y="2274043"/>
                  <a:pt x="5210259" y="2284220"/>
                  <a:pt x="5219855" y="2285383"/>
                </a:cubicBezTo>
                <a:lnTo>
                  <a:pt x="5176241" y="2297592"/>
                </a:lnTo>
                <a:cubicBezTo>
                  <a:pt x="5166645" y="2306611"/>
                  <a:pt x="5157049" y="2315334"/>
                  <a:pt x="5171297" y="2328128"/>
                </a:cubicBezTo>
                <a:cubicBezTo>
                  <a:pt x="5175077" y="2324929"/>
                  <a:pt x="5178276" y="2321441"/>
                  <a:pt x="5182055" y="2318530"/>
                </a:cubicBezTo>
                <a:cubicBezTo>
                  <a:pt x="5184672" y="2316786"/>
                  <a:pt x="5187580" y="2310391"/>
                  <a:pt x="5191069" y="2317368"/>
                </a:cubicBezTo>
                <a:cubicBezTo>
                  <a:pt x="5192523" y="2320566"/>
                  <a:pt x="5198920" y="2322603"/>
                  <a:pt x="5192813" y="2329291"/>
                </a:cubicBezTo>
                <a:cubicBezTo>
                  <a:pt x="5184091" y="2339175"/>
                  <a:pt x="5175659" y="2348773"/>
                  <a:pt x="5161702" y="2349356"/>
                </a:cubicBezTo>
                <a:cubicBezTo>
                  <a:pt x="5157340" y="2359245"/>
                  <a:pt x="5151525" y="2354588"/>
                  <a:pt x="5145709" y="2351391"/>
                </a:cubicBezTo>
                <a:cubicBezTo>
                  <a:pt x="5140477" y="2356626"/>
                  <a:pt x="5135242" y="2361855"/>
                  <a:pt x="5130299" y="2367094"/>
                </a:cubicBezTo>
                <a:cubicBezTo>
                  <a:pt x="5130881" y="2368839"/>
                  <a:pt x="5131171" y="2370295"/>
                  <a:pt x="5131171" y="2372035"/>
                </a:cubicBezTo>
                <a:cubicBezTo>
                  <a:pt x="5136987" y="2374656"/>
                  <a:pt x="5144837" y="2366513"/>
                  <a:pt x="5148908" y="2374656"/>
                </a:cubicBezTo>
                <a:cubicBezTo>
                  <a:pt x="5150653" y="2378438"/>
                  <a:pt x="5145128" y="2381044"/>
                  <a:pt x="5141348" y="2382796"/>
                </a:cubicBezTo>
                <a:cubicBezTo>
                  <a:pt x="5134661" y="2394424"/>
                  <a:pt x="5127683" y="2405762"/>
                  <a:pt x="5120995" y="2417108"/>
                </a:cubicBezTo>
                <a:cubicBezTo>
                  <a:pt x="5150653" y="2412743"/>
                  <a:pt x="5125357" y="2431935"/>
                  <a:pt x="5130299" y="2438037"/>
                </a:cubicBezTo>
                <a:cubicBezTo>
                  <a:pt x="5130589" y="2459272"/>
                  <a:pt x="5112563" y="2454616"/>
                  <a:pt x="5100932" y="2459272"/>
                </a:cubicBezTo>
                <a:cubicBezTo>
                  <a:pt x="5099478" y="2461892"/>
                  <a:pt x="5098315" y="2464806"/>
                  <a:pt x="5097152" y="2467116"/>
                </a:cubicBezTo>
                <a:cubicBezTo>
                  <a:pt x="5104130" y="2470030"/>
                  <a:pt x="5100060" y="2477875"/>
                  <a:pt x="5104711" y="2483394"/>
                </a:cubicBezTo>
                <a:cubicBezTo>
                  <a:pt x="5110818" y="2490665"/>
                  <a:pt x="5100060" y="2488045"/>
                  <a:pt x="5096571" y="2490665"/>
                </a:cubicBezTo>
                <a:lnTo>
                  <a:pt x="5095989" y="2491533"/>
                </a:lnTo>
                <a:cubicBezTo>
                  <a:pt x="5091337" y="2495301"/>
                  <a:pt x="5087266" y="2499952"/>
                  <a:pt x="5080578" y="2498496"/>
                </a:cubicBezTo>
                <a:cubicBezTo>
                  <a:pt x="5080578" y="2503442"/>
                  <a:pt x="5080578" y="2508391"/>
                  <a:pt x="5080869" y="2513334"/>
                </a:cubicBezTo>
                <a:cubicBezTo>
                  <a:pt x="5077670" y="2523807"/>
                  <a:pt x="5067785" y="2521771"/>
                  <a:pt x="5060225" y="2524100"/>
                </a:cubicBezTo>
                <a:lnTo>
                  <a:pt x="5055863" y="2528748"/>
                </a:lnTo>
                <a:cubicBezTo>
                  <a:pt x="5044233" y="2537764"/>
                  <a:pt x="5055863" y="2558990"/>
                  <a:pt x="5037255" y="2564228"/>
                </a:cubicBezTo>
                <a:cubicBezTo>
                  <a:pt x="5036091" y="2575565"/>
                  <a:pt x="5027659" y="2574402"/>
                  <a:pt x="5019809" y="2573817"/>
                </a:cubicBezTo>
                <a:cubicBezTo>
                  <a:pt x="5018936" y="2592138"/>
                  <a:pt x="5018936" y="2591849"/>
                  <a:pt x="5001489" y="2590100"/>
                </a:cubicBezTo>
                <a:cubicBezTo>
                  <a:pt x="4984626" y="2588359"/>
                  <a:pt x="5007305" y="2572656"/>
                  <a:pt x="4993639" y="2570328"/>
                </a:cubicBezTo>
                <a:cubicBezTo>
                  <a:pt x="4985789" y="2575858"/>
                  <a:pt x="4982009" y="2571782"/>
                  <a:pt x="4979392" y="2564515"/>
                </a:cubicBezTo>
                <a:lnTo>
                  <a:pt x="4977357" y="2563936"/>
                </a:lnTo>
                <a:lnTo>
                  <a:pt x="4975030" y="2564515"/>
                </a:lnTo>
                <a:cubicBezTo>
                  <a:pt x="4970960" y="2574402"/>
                  <a:pt x="4959039" y="2575858"/>
                  <a:pt x="4953223" y="2583706"/>
                </a:cubicBezTo>
                <a:cubicBezTo>
                  <a:pt x="4951478" y="2590392"/>
                  <a:pt x="4947989" y="2595626"/>
                  <a:pt x="4939847" y="2595336"/>
                </a:cubicBezTo>
                <a:cubicBezTo>
                  <a:pt x="4940429" y="2596211"/>
                  <a:pt x="4940720" y="2597373"/>
                  <a:pt x="4940429" y="2598244"/>
                </a:cubicBezTo>
                <a:cubicBezTo>
                  <a:pt x="4948279" y="2606968"/>
                  <a:pt x="4944500" y="2612200"/>
                  <a:pt x="4936067" y="2617436"/>
                </a:cubicBezTo>
                <a:cubicBezTo>
                  <a:pt x="4927635" y="2623252"/>
                  <a:pt x="4917459" y="2628775"/>
                  <a:pt x="4918041" y="2643895"/>
                </a:cubicBezTo>
                <a:cubicBezTo>
                  <a:pt x="4913388" y="2628192"/>
                  <a:pt x="4906410" y="2624703"/>
                  <a:pt x="4894779" y="2634882"/>
                </a:cubicBezTo>
                <a:cubicBezTo>
                  <a:pt x="4881985" y="2638952"/>
                  <a:pt x="4868319" y="2648838"/>
                  <a:pt x="4858142" y="2630522"/>
                </a:cubicBezTo>
                <a:lnTo>
                  <a:pt x="4856399" y="2631102"/>
                </a:lnTo>
                <a:lnTo>
                  <a:pt x="4854653" y="2630522"/>
                </a:lnTo>
                <a:cubicBezTo>
                  <a:pt x="4843895" y="2631684"/>
                  <a:pt x="4836626" y="2622378"/>
                  <a:pt x="4825577" y="2622959"/>
                </a:cubicBezTo>
                <a:cubicBezTo>
                  <a:pt x="4818889" y="2623252"/>
                  <a:pt x="4820633" y="2615402"/>
                  <a:pt x="4822378" y="2609876"/>
                </a:cubicBezTo>
                <a:cubicBezTo>
                  <a:pt x="4807549" y="2605223"/>
                  <a:pt x="4799699" y="2595336"/>
                  <a:pt x="4799699" y="2579347"/>
                </a:cubicBezTo>
                <a:cubicBezTo>
                  <a:pt x="4799699" y="2575565"/>
                  <a:pt x="4799408" y="2572076"/>
                  <a:pt x="4799117" y="2568587"/>
                </a:cubicBezTo>
                <a:cubicBezTo>
                  <a:pt x="4799117" y="2545034"/>
                  <a:pt x="4810166" y="2520317"/>
                  <a:pt x="4792720" y="2498496"/>
                </a:cubicBezTo>
                <a:cubicBezTo>
                  <a:pt x="4785451" y="2495595"/>
                  <a:pt x="4788649" y="2489487"/>
                  <a:pt x="4788068" y="2484557"/>
                </a:cubicBezTo>
                <a:cubicBezTo>
                  <a:pt x="4777310" y="2478743"/>
                  <a:pt x="4780799" y="2467705"/>
                  <a:pt x="4777891" y="2458977"/>
                </a:cubicBezTo>
                <a:cubicBezTo>
                  <a:pt x="4773239" y="2455196"/>
                  <a:pt x="4772367" y="2450251"/>
                  <a:pt x="4772076" y="2445015"/>
                </a:cubicBezTo>
                <a:cubicBezTo>
                  <a:pt x="4770622" y="2443276"/>
                  <a:pt x="4769168" y="2442114"/>
                  <a:pt x="4767714" y="2440364"/>
                </a:cubicBezTo>
                <a:cubicBezTo>
                  <a:pt x="4755211" y="2438037"/>
                  <a:pt x="4752304" y="2429021"/>
                  <a:pt x="4752013" y="2417978"/>
                </a:cubicBezTo>
                <a:cubicBezTo>
                  <a:pt x="4745907" y="2415361"/>
                  <a:pt x="4741836" y="2410999"/>
                  <a:pt x="4742709" y="2403438"/>
                </a:cubicBezTo>
                <a:cubicBezTo>
                  <a:pt x="4738638" y="2396750"/>
                  <a:pt x="4734567" y="2389772"/>
                  <a:pt x="4730496" y="2382796"/>
                </a:cubicBezTo>
                <a:cubicBezTo>
                  <a:pt x="4727007" y="2380765"/>
                  <a:pt x="4727007" y="2377556"/>
                  <a:pt x="4727589" y="2374068"/>
                </a:cubicBezTo>
                <a:cubicBezTo>
                  <a:pt x="4710143" y="2377276"/>
                  <a:pt x="4706072" y="2365060"/>
                  <a:pt x="4702292" y="2352553"/>
                </a:cubicBezTo>
                <a:cubicBezTo>
                  <a:pt x="4697059" y="2352261"/>
                  <a:pt x="4693860" y="2344700"/>
                  <a:pt x="4687463" y="2349064"/>
                </a:cubicBezTo>
                <a:cubicBezTo>
                  <a:pt x="4680485" y="2359823"/>
                  <a:pt x="4663911" y="2349934"/>
                  <a:pt x="4657515" y="2362441"/>
                </a:cubicBezTo>
                <a:cubicBezTo>
                  <a:pt x="4655769" y="2362733"/>
                  <a:pt x="4654025" y="2363021"/>
                  <a:pt x="4651699" y="2363021"/>
                </a:cubicBezTo>
                <a:cubicBezTo>
                  <a:pt x="4648210" y="2367094"/>
                  <a:pt x="4643849" y="2368839"/>
                  <a:pt x="4639777" y="2364474"/>
                </a:cubicBezTo>
                <a:cubicBezTo>
                  <a:pt x="4635707" y="2360115"/>
                  <a:pt x="4637451" y="2355753"/>
                  <a:pt x="4642103" y="2352261"/>
                </a:cubicBezTo>
                <a:cubicBezTo>
                  <a:pt x="4642103" y="2348190"/>
                  <a:pt x="4641231" y="2344700"/>
                  <a:pt x="4637451" y="2342376"/>
                </a:cubicBezTo>
                <a:cubicBezTo>
                  <a:pt x="4633963" y="2343829"/>
                  <a:pt x="4628147" y="2340631"/>
                  <a:pt x="4626983" y="2347320"/>
                </a:cubicBezTo>
                <a:cubicBezTo>
                  <a:pt x="4629019" y="2358081"/>
                  <a:pt x="4629019" y="2358081"/>
                  <a:pt x="4605467" y="2361855"/>
                </a:cubicBezTo>
                <a:cubicBezTo>
                  <a:pt x="4601397" y="2357205"/>
                  <a:pt x="4598779" y="2350227"/>
                  <a:pt x="4590638" y="2351969"/>
                </a:cubicBezTo>
                <a:cubicBezTo>
                  <a:pt x="4592383" y="2360692"/>
                  <a:pt x="4585114" y="2356042"/>
                  <a:pt x="4581915" y="2357495"/>
                </a:cubicBezTo>
                <a:cubicBezTo>
                  <a:pt x="4579880" y="2362441"/>
                  <a:pt x="4577845" y="2367385"/>
                  <a:pt x="4575518" y="2372330"/>
                </a:cubicBezTo>
                <a:cubicBezTo>
                  <a:pt x="4576681" y="2381916"/>
                  <a:pt x="4559527" y="2375819"/>
                  <a:pt x="4562433" y="2386858"/>
                </a:cubicBezTo>
                <a:cubicBezTo>
                  <a:pt x="4579007" y="2390056"/>
                  <a:pt x="4590057" y="2397619"/>
                  <a:pt x="4586567" y="2417108"/>
                </a:cubicBezTo>
                <a:cubicBezTo>
                  <a:pt x="4583079" y="2420890"/>
                  <a:pt x="4579880" y="2424664"/>
                  <a:pt x="4576391" y="2428735"/>
                </a:cubicBezTo>
                <a:cubicBezTo>
                  <a:pt x="4575518" y="2431060"/>
                  <a:pt x="4574646" y="2433673"/>
                  <a:pt x="4573773" y="2436293"/>
                </a:cubicBezTo>
                <a:cubicBezTo>
                  <a:pt x="4588603" y="2438037"/>
                  <a:pt x="4602850" y="2442401"/>
                  <a:pt x="4615935" y="2449970"/>
                </a:cubicBezTo>
                <a:cubicBezTo>
                  <a:pt x="4603141" y="2447928"/>
                  <a:pt x="4590057" y="2448807"/>
                  <a:pt x="4577263" y="2448218"/>
                </a:cubicBezTo>
                <a:cubicBezTo>
                  <a:pt x="4573773" y="2451706"/>
                  <a:pt x="4570285" y="2455196"/>
                  <a:pt x="4566795" y="2458403"/>
                </a:cubicBezTo>
                <a:cubicBezTo>
                  <a:pt x="4562725" y="2466837"/>
                  <a:pt x="4559817" y="2476712"/>
                  <a:pt x="4547023" y="2473798"/>
                </a:cubicBezTo>
                <a:lnTo>
                  <a:pt x="4546442" y="2472929"/>
                </a:lnTo>
                <a:cubicBezTo>
                  <a:pt x="4546442" y="2473224"/>
                  <a:pt x="4546151" y="2473224"/>
                  <a:pt x="4546151" y="2473224"/>
                </a:cubicBezTo>
                <a:cubicBezTo>
                  <a:pt x="4546442" y="2473518"/>
                  <a:pt x="4546733" y="2473798"/>
                  <a:pt x="4547023" y="2473798"/>
                </a:cubicBezTo>
                <a:cubicBezTo>
                  <a:pt x="4544989" y="2485426"/>
                  <a:pt x="4553420" y="2486882"/>
                  <a:pt x="4561561" y="2488914"/>
                </a:cubicBezTo>
                <a:cubicBezTo>
                  <a:pt x="4567086" y="2488339"/>
                  <a:pt x="4573192" y="2485720"/>
                  <a:pt x="4577553" y="2491812"/>
                </a:cubicBezTo>
                <a:cubicBezTo>
                  <a:pt x="4580461" y="2496463"/>
                  <a:pt x="4586858" y="2497627"/>
                  <a:pt x="4582497" y="2507226"/>
                </a:cubicBezTo>
                <a:cubicBezTo>
                  <a:pt x="4576391" y="2520896"/>
                  <a:pt x="4572321" y="2506647"/>
                  <a:pt x="4567377" y="2507810"/>
                </a:cubicBezTo>
                <a:cubicBezTo>
                  <a:pt x="4564469" y="2508391"/>
                  <a:pt x="4560107" y="2504605"/>
                  <a:pt x="4556328" y="2502867"/>
                </a:cubicBezTo>
                <a:cubicBezTo>
                  <a:pt x="4550513" y="2504312"/>
                  <a:pt x="4551967" y="2509550"/>
                  <a:pt x="4551094" y="2513334"/>
                </a:cubicBezTo>
                <a:cubicBezTo>
                  <a:pt x="4561561" y="2521187"/>
                  <a:pt x="4573773" y="2527296"/>
                  <a:pt x="4577553" y="2541255"/>
                </a:cubicBezTo>
                <a:cubicBezTo>
                  <a:pt x="4588312" y="2537183"/>
                  <a:pt x="4574937" y="2522644"/>
                  <a:pt x="4589184" y="2518278"/>
                </a:cubicBezTo>
                <a:cubicBezTo>
                  <a:pt x="4594709" y="2523807"/>
                  <a:pt x="4590638" y="2531655"/>
                  <a:pt x="4592092" y="2538054"/>
                </a:cubicBezTo>
                <a:cubicBezTo>
                  <a:pt x="4607503" y="2527296"/>
                  <a:pt x="4609829" y="2547940"/>
                  <a:pt x="4620005" y="2550560"/>
                </a:cubicBezTo>
                <a:cubicBezTo>
                  <a:pt x="4623205" y="2551138"/>
                  <a:pt x="4617970" y="2556954"/>
                  <a:pt x="4601978" y="2558699"/>
                </a:cubicBezTo>
                <a:cubicBezTo>
                  <a:pt x="4601978" y="2558699"/>
                  <a:pt x="4601978" y="2558990"/>
                  <a:pt x="4602269" y="2559283"/>
                </a:cubicBezTo>
                <a:cubicBezTo>
                  <a:pt x="4601978" y="2559283"/>
                  <a:pt x="4601978" y="2559283"/>
                  <a:pt x="4601687" y="2559283"/>
                </a:cubicBezTo>
                <a:cubicBezTo>
                  <a:pt x="4599943" y="2566554"/>
                  <a:pt x="4604304" y="2572076"/>
                  <a:pt x="4608085" y="2577598"/>
                </a:cubicBezTo>
                <a:cubicBezTo>
                  <a:pt x="4629310" y="2579054"/>
                  <a:pt x="4623205" y="2597082"/>
                  <a:pt x="4627275" y="2609293"/>
                </a:cubicBezTo>
                <a:lnTo>
                  <a:pt x="4636289" y="2613947"/>
                </a:lnTo>
                <a:cubicBezTo>
                  <a:pt x="4636871" y="2612491"/>
                  <a:pt x="4637451" y="2610747"/>
                  <a:pt x="4638033" y="2609293"/>
                </a:cubicBezTo>
                <a:cubicBezTo>
                  <a:pt x="4638614" y="2604061"/>
                  <a:pt x="4633671" y="2597664"/>
                  <a:pt x="4640359" y="2594176"/>
                </a:cubicBezTo>
                <a:cubicBezTo>
                  <a:pt x="4642395" y="2593011"/>
                  <a:pt x="4645884" y="2595048"/>
                  <a:pt x="4649083" y="2595626"/>
                </a:cubicBezTo>
                <a:cubicBezTo>
                  <a:pt x="4648210" y="2598536"/>
                  <a:pt x="4647337" y="2601443"/>
                  <a:pt x="4646465" y="2604350"/>
                </a:cubicBezTo>
                <a:cubicBezTo>
                  <a:pt x="4651408" y="2607839"/>
                  <a:pt x="4656933" y="2611037"/>
                  <a:pt x="4661876" y="2614527"/>
                </a:cubicBezTo>
                <a:cubicBezTo>
                  <a:pt x="4670017" y="2619179"/>
                  <a:pt x="4680775" y="2604642"/>
                  <a:pt x="4687463" y="2618017"/>
                </a:cubicBezTo>
                <a:cubicBezTo>
                  <a:pt x="4690661" y="2621504"/>
                  <a:pt x="4694151" y="2625286"/>
                  <a:pt x="4697349" y="2628775"/>
                </a:cubicBezTo>
                <a:cubicBezTo>
                  <a:pt x="4697640" y="2631102"/>
                  <a:pt x="4697640" y="2633137"/>
                  <a:pt x="4697931" y="2635172"/>
                </a:cubicBezTo>
                <a:cubicBezTo>
                  <a:pt x="4701129" y="2636045"/>
                  <a:pt x="4704327" y="2636626"/>
                  <a:pt x="4707526" y="2636918"/>
                </a:cubicBezTo>
                <a:cubicBezTo>
                  <a:pt x="4708107" y="2633137"/>
                  <a:pt x="4706653" y="2627902"/>
                  <a:pt x="4711597" y="2626160"/>
                </a:cubicBezTo>
                <a:cubicBezTo>
                  <a:pt x="4717121" y="2624411"/>
                  <a:pt x="4720319" y="2629066"/>
                  <a:pt x="4722937" y="2633137"/>
                </a:cubicBezTo>
                <a:cubicBezTo>
                  <a:pt x="4731078" y="2635754"/>
                  <a:pt x="4733695" y="2641569"/>
                  <a:pt x="4732531" y="2649710"/>
                </a:cubicBezTo>
                <a:cubicBezTo>
                  <a:pt x="4738929" y="2650873"/>
                  <a:pt x="4740963" y="2658434"/>
                  <a:pt x="4740383" y="2660759"/>
                </a:cubicBezTo>
                <a:cubicBezTo>
                  <a:pt x="4737475" y="2671228"/>
                  <a:pt x="4763063" y="2667738"/>
                  <a:pt x="4750269" y="2677914"/>
                </a:cubicBezTo>
                <a:cubicBezTo>
                  <a:pt x="4745035" y="2682277"/>
                  <a:pt x="4727879" y="2677043"/>
                  <a:pt x="4726426" y="2661924"/>
                </a:cubicBezTo>
                <a:cubicBezTo>
                  <a:pt x="4726135" y="2660759"/>
                  <a:pt x="4724100" y="2659596"/>
                  <a:pt x="4722937" y="2658724"/>
                </a:cubicBezTo>
                <a:cubicBezTo>
                  <a:pt x="4721483" y="2664541"/>
                  <a:pt x="4713633" y="2667447"/>
                  <a:pt x="4715085" y="2675009"/>
                </a:cubicBezTo>
                <a:cubicBezTo>
                  <a:pt x="4715958" y="2679370"/>
                  <a:pt x="4716830" y="2683731"/>
                  <a:pt x="4717703" y="2688092"/>
                </a:cubicBezTo>
                <a:cubicBezTo>
                  <a:pt x="4725263" y="2690419"/>
                  <a:pt x="4735149" y="2689546"/>
                  <a:pt x="4738057" y="2699721"/>
                </a:cubicBezTo>
                <a:cubicBezTo>
                  <a:pt x="4739801" y="2701175"/>
                  <a:pt x="4741836" y="2702338"/>
                  <a:pt x="4743871" y="2703777"/>
                </a:cubicBezTo>
                <a:cubicBezTo>
                  <a:pt x="4748233" y="2704068"/>
                  <a:pt x="4752886" y="2704358"/>
                  <a:pt x="4757537" y="2704649"/>
                </a:cubicBezTo>
                <a:cubicBezTo>
                  <a:pt x="4764517" y="2698558"/>
                  <a:pt x="4778473" y="2695363"/>
                  <a:pt x="4780217" y="2698850"/>
                </a:cubicBezTo>
                <a:cubicBezTo>
                  <a:pt x="4786033" y="2712499"/>
                  <a:pt x="4770913" y="2714243"/>
                  <a:pt x="4763063" y="2719768"/>
                </a:cubicBezTo>
                <a:cubicBezTo>
                  <a:pt x="4761609" y="2721513"/>
                  <a:pt x="4759864" y="2722675"/>
                  <a:pt x="4758119" y="2724421"/>
                </a:cubicBezTo>
                <a:cubicBezTo>
                  <a:pt x="4759864" y="2727620"/>
                  <a:pt x="4761609" y="2730527"/>
                  <a:pt x="4763063" y="2733725"/>
                </a:cubicBezTo>
                <a:cubicBezTo>
                  <a:pt x="4764807" y="2734598"/>
                  <a:pt x="4766261" y="2735179"/>
                  <a:pt x="4767714" y="2736051"/>
                </a:cubicBezTo>
                <a:cubicBezTo>
                  <a:pt x="4777601" y="2749716"/>
                  <a:pt x="4771203" y="2758730"/>
                  <a:pt x="4758701" y="2765417"/>
                </a:cubicBezTo>
                <a:cubicBezTo>
                  <a:pt x="4763353" y="2775595"/>
                  <a:pt x="4768587" y="2764545"/>
                  <a:pt x="4773239" y="2765708"/>
                </a:cubicBezTo>
                <a:cubicBezTo>
                  <a:pt x="4776147" y="2762801"/>
                  <a:pt x="4780508" y="2756695"/>
                  <a:pt x="4781671" y="2756985"/>
                </a:cubicBezTo>
                <a:cubicBezTo>
                  <a:pt x="4786615" y="2759312"/>
                  <a:pt x="4790685" y="2763673"/>
                  <a:pt x="4788359" y="2770361"/>
                </a:cubicBezTo>
                <a:cubicBezTo>
                  <a:pt x="4791849" y="2775304"/>
                  <a:pt x="4795046" y="2780247"/>
                  <a:pt x="4798245" y="2785481"/>
                </a:cubicBezTo>
                <a:cubicBezTo>
                  <a:pt x="4798535" y="2792168"/>
                  <a:pt x="4802316" y="2795366"/>
                  <a:pt x="4808712" y="2795366"/>
                </a:cubicBezTo>
                <a:cubicBezTo>
                  <a:pt x="4810166" y="2795366"/>
                  <a:pt x="4811620" y="2795076"/>
                  <a:pt x="4813074" y="2795366"/>
                </a:cubicBezTo>
                <a:cubicBezTo>
                  <a:pt x="4813074" y="2794494"/>
                  <a:pt x="4812783" y="2793622"/>
                  <a:pt x="4813074" y="2793040"/>
                </a:cubicBezTo>
                <a:cubicBezTo>
                  <a:pt x="4816273" y="2785771"/>
                  <a:pt x="4804933" y="2780247"/>
                  <a:pt x="4811039" y="2772978"/>
                </a:cubicBezTo>
                <a:cubicBezTo>
                  <a:pt x="4812201" y="2771815"/>
                  <a:pt x="4816563" y="2771524"/>
                  <a:pt x="4817145" y="2772396"/>
                </a:cubicBezTo>
                <a:cubicBezTo>
                  <a:pt x="4822378" y="2779374"/>
                  <a:pt x="4819179" y="2787225"/>
                  <a:pt x="4818889" y="2794785"/>
                </a:cubicBezTo>
                <a:cubicBezTo>
                  <a:pt x="4829648" y="2795076"/>
                  <a:pt x="4833718" y="2805253"/>
                  <a:pt x="4836917" y="2811650"/>
                </a:cubicBezTo>
                <a:cubicBezTo>
                  <a:pt x="4844476" y="2827060"/>
                  <a:pt x="4826740" y="2816884"/>
                  <a:pt x="4823541" y="2822408"/>
                </a:cubicBezTo>
                <a:cubicBezTo>
                  <a:pt x="4823832" y="2827642"/>
                  <a:pt x="4823832" y="2832876"/>
                  <a:pt x="4818017" y="2835783"/>
                </a:cubicBezTo>
                <a:cubicBezTo>
                  <a:pt x="4814237" y="2840436"/>
                  <a:pt x="4810747" y="2845379"/>
                  <a:pt x="4806967" y="2850031"/>
                </a:cubicBezTo>
                <a:lnTo>
                  <a:pt x="4813365" y="2855846"/>
                </a:lnTo>
                <a:cubicBezTo>
                  <a:pt x="4817145" y="2867477"/>
                  <a:pt x="4827321" y="2857591"/>
                  <a:pt x="4833137" y="2861952"/>
                </a:cubicBezTo>
                <a:cubicBezTo>
                  <a:pt x="4840697" y="2864278"/>
                  <a:pt x="4834299" y="2846833"/>
                  <a:pt x="4845639" y="2853811"/>
                </a:cubicBezTo>
                <a:cubicBezTo>
                  <a:pt x="4856689" y="2860499"/>
                  <a:pt x="4842441" y="2861952"/>
                  <a:pt x="4843895" y="2866314"/>
                </a:cubicBezTo>
                <a:cubicBezTo>
                  <a:pt x="4851455" y="2880271"/>
                  <a:pt x="4867157" y="2891610"/>
                  <a:pt x="4858724" y="2911092"/>
                </a:cubicBezTo>
                <a:cubicBezTo>
                  <a:pt x="4862213" y="2911964"/>
                  <a:pt x="4865412" y="2912837"/>
                  <a:pt x="4868901" y="2913418"/>
                </a:cubicBezTo>
                <a:cubicBezTo>
                  <a:pt x="4874425" y="2921850"/>
                  <a:pt x="4882277" y="2921559"/>
                  <a:pt x="4890709" y="2920105"/>
                </a:cubicBezTo>
                <a:lnTo>
                  <a:pt x="4891290" y="2918361"/>
                </a:lnTo>
                <a:lnTo>
                  <a:pt x="4893325" y="2918070"/>
                </a:lnTo>
                <a:cubicBezTo>
                  <a:pt x="4878205" y="2898880"/>
                  <a:pt x="4874135" y="2873874"/>
                  <a:pt x="4860759" y="2853520"/>
                </a:cubicBezTo>
                <a:cubicBezTo>
                  <a:pt x="4857851" y="2849449"/>
                  <a:pt x="4868611" y="2855555"/>
                  <a:pt x="4873262" y="2855265"/>
                </a:cubicBezTo>
                <a:cubicBezTo>
                  <a:pt x="4875589" y="2851775"/>
                  <a:pt x="4875589" y="2844507"/>
                  <a:pt x="4882857" y="2847995"/>
                </a:cubicBezTo>
                <a:cubicBezTo>
                  <a:pt x="4884893" y="2849158"/>
                  <a:pt x="4886347" y="2851485"/>
                  <a:pt x="4888091" y="2853229"/>
                </a:cubicBezTo>
                <a:cubicBezTo>
                  <a:pt x="4884893" y="2854102"/>
                  <a:pt x="4881985" y="2854974"/>
                  <a:pt x="4879078" y="2855846"/>
                </a:cubicBezTo>
                <a:cubicBezTo>
                  <a:pt x="4879078" y="2857591"/>
                  <a:pt x="4879078" y="2859045"/>
                  <a:pt x="4879369" y="2860790"/>
                </a:cubicBezTo>
                <a:cubicBezTo>
                  <a:pt x="4884311" y="2860790"/>
                  <a:pt x="4889255" y="2861080"/>
                  <a:pt x="4894198" y="2861370"/>
                </a:cubicBezTo>
                <a:cubicBezTo>
                  <a:pt x="4898268" y="2860208"/>
                  <a:pt x="4902921" y="2859045"/>
                  <a:pt x="4903793" y="2864569"/>
                </a:cubicBezTo>
                <a:cubicBezTo>
                  <a:pt x="4904956" y="2871257"/>
                  <a:pt x="4898849" y="2873583"/>
                  <a:pt x="4894198" y="2876781"/>
                </a:cubicBezTo>
                <a:lnTo>
                  <a:pt x="4889255" y="2886377"/>
                </a:lnTo>
                <a:cubicBezTo>
                  <a:pt x="4890709" y="2894227"/>
                  <a:pt x="4896233" y="2899752"/>
                  <a:pt x="4901176" y="2905567"/>
                </a:cubicBezTo>
                <a:lnTo>
                  <a:pt x="4904375" y="2910510"/>
                </a:lnTo>
                <a:cubicBezTo>
                  <a:pt x="4915133" y="2914291"/>
                  <a:pt x="4918331" y="2918942"/>
                  <a:pt x="4917749" y="2932608"/>
                </a:cubicBezTo>
                <a:cubicBezTo>
                  <a:pt x="4917168" y="2947438"/>
                  <a:pt x="4934323" y="2940750"/>
                  <a:pt x="4944791" y="2941623"/>
                </a:cubicBezTo>
                <a:lnTo>
                  <a:pt x="4960491" y="2965756"/>
                </a:lnTo>
                <a:cubicBezTo>
                  <a:pt x="4963109" y="2962848"/>
                  <a:pt x="4965725" y="2957324"/>
                  <a:pt x="4968633" y="2957324"/>
                </a:cubicBezTo>
                <a:cubicBezTo>
                  <a:pt x="4974739" y="2957324"/>
                  <a:pt x="4982881" y="2945693"/>
                  <a:pt x="4986951" y="2957324"/>
                </a:cubicBezTo>
                <a:cubicBezTo>
                  <a:pt x="4989859" y="2964884"/>
                  <a:pt x="4975903" y="2959940"/>
                  <a:pt x="4975030" y="2967210"/>
                </a:cubicBezTo>
                <a:cubicBezTo>
                  <a:pt x="4976775" y="2970409"/>
                  <a:pt x="4978229" y="2973316"/>
                  <a:pt x="4979683" y="2976223"/>
                </a:cubicBezTo>
                <a:cubicBezTo>
                  <a:pt x="4983753" y="2981458"/>
                  <a:pt x="4986370" y="2988436"/>
                  <a:pt x="4994511" y="2987563"/>
                </a:cubicBezTo>
                <a:cubicBezTo>
                  <a:pt x="4995965" y="2986691"/>
                  <a:pt x="4997419" y="2986400"/>
                  <a:pt x="4999163" y="2986691"/>
                </a:cubicBezTo>
                <a:cubicBezTo>
                  <a:pt x="4995965" y="2976805"/>
                  <a:pt x="4994511" y="2968082"/>
                  <a:pt x="5009923" y="2972153"/>
                </a:cubicBezTo>
                <a:cubicBezTo>
                  <a:pt x="5011377" y="2971572"/>
                  <a:pt x="5013121" y="2971572"/>
                  <a:pt x="5014574" y="2970990"/>
                </a:cubicBezTo>
                <a:cubicBezTo>
                  <a:pt x="5007015" y="2955870"/>
                  <a:pt x="5023879" y="2961104"/>
                  <a:pt x="5024751" y="2961976"/>
                </a:cubicBezTo>
                <a:cubicBezTo>
                  <a:pt x="5031439" y="2969245"/>
                  <a:pt x="5040161" y="2970118"/>
                  <a:pt x="5048885" y="2970990"/>
                </a:cubicBezTo>
                <a:cubicBezTo>
                  <a:pt x="5048303" y="2963430"/>
                  <a:pt x="5044814" y="2952962"/>
                  <a:pt x="5059643" y="2959940"/>
                </a:cubicBezTo>
                <a:cubicBezTo>
                  <a:pt x="5065749" y="2962848"/>
                  <a:pt x="5070111" y="2957615"/>
                  <a:pt x="5075345" y="2956452"/>
                </a:cubicBezTo>
                <a:cubicBezTo>
                  <a:pt x="5077670" y="2946856"/>
                  <a:pt x="5081451" y="2957615"/>
                  <a:pt x="5084649" y="2955870"/>
                </a:cubicBezTo>
                <a:cubicBezTo>
                  <a:pt x="5085521" y="2938715"/>
                  <a:pt x="5091918" y="2940750"/>
                  <a:pt x="5100641" y="2951508"/>
                </a:cubicBezTo>
                <a:cubicBezTo>
                  <a:pt x="5110818" y="2952090"/>
                  <a:pt x="5116923" y="2954998"/>
                  <a:pt x="5110818" y="2966628"/>
                </a:cubicBezTo>
                <a:cubicBezTo>
                  <a:pt x="5112272" y="2968664"/>
                  <a:pt x="5114017" y="2970409"/>
                  <a:pt x="5115761" y="2972153"/>
                </a:cubicBezTo>
                <a:cubicBezTo>
                  <a:pt x="5120704" y="2980876"/>
                  <a:pt x="5125938" y="2989599"/>
                  <a:pt x="5131171" y="2998031"/>
                </a:cubicBezTo>
                <a:cubicBezTo>
                  <a:pt x="5132335" y="3004719"/>
                  <a:pt x="5129135" y="3010534"/>
                  <a:pt x="5125938" y="3016058"/>
                </a:cubicBezTo>
                <a:cubicBezTo>
                  <a:pt x="5133497" y="3016058"/>
                  <a:pt x="5138441" y="3019257"/>
                  <a:pt x="5141348" y="3026527"/>
                </a:cubicBezTo>
                <a:cubicBezTo>
                  <a:pt x="5143093" y="3027399"/>
                  <a:pt x="5144547" y="3027981"/>
                  <a:pt x="5146291" y="3028852"/>
                </a:cubicBezTo>
                <a:cubicBezTo>
                  <a:pt x="5150943" y="3030888"/>
                  <a:pt x="5153851" y="3035540"/>
                  <a:pt x="5159375" y="3037576"/>
                </a:cubicBezTo>
                <a:cubicBezTo>
                  <a:pt x="5166935" y="3040483"/>
                  <a:pt x="5159667" y="3041647"/>
                  <a:pt x="5157049" y="3042809"/>
                </a:cubicBezTo>
                <a:cubicBezTo>
                  <a:pt x="5150943" y="3050369"/>
                  <a:pt x="5143093" y="3046589"/>
                  <a:pt x="5135533" y="3046298"/>
                </a:cubicBezTo>
                <a:cubicBezTo>
                  <a:pt x="5114889" y="3048043"/>
                  <a:pt x="5094825" y="3052696"/>
                  <a:pt x="5075927" y="3062581"/>
                </a:cubicBezTo>
                <a:cubicBezTo>
                  <a:pt x="5074181" y="3068397"/>
                  <a:pt x="5079415" y="3078574"/>
                  <a:pt x="5066621" y="3078283"/>
                </a:cubicBezTo>
                <a:cubicBezTo>
                  <a:pt x="5064295" y="3080609"/>
                  <a:pt x="5061679" y="3083226"/>
                  <a:pt x="5059353" y="3085552"/>
                </a:cubicBezTo>
                <a:cubicBezTo>
                  <a:pt x="5061388" y="3090495"/>
                  <a:pt x="5065749" y="3092531"/>
                  <a:pt x="5070983" y="3092821"/>
                </a:cubicBezTo>
                <a:cubicBezTo>
                  <a:pt x="5089301" y="3109686"/>
                  <a:pt x="5116051" y="3102998"/>
                  <a:pt x="5137277" y="3115501"/>
                </a:cubicBezTo>
                <a:cubicBezTo>
                  <a:pt x="5130589" y="3124224"/>
                  <a:pt x="5122739" y="3123643"/>
                  <a:pt x="5114307" y="3123061"/>
                </a:cubicBezTo>
                <a:cubicBezTo>
                  <a:pt x="5107910" y="3122770"/>
                  <a:pt x="5102095" y="3124224"/>
                  <a:pt x="5107038" y="3132947"/>
                </a:cubicBezTo>
                <a:cubicBezTo>
                  <a:pt x="5108201" y="3132075"/>
                  <a:pt x="5109073" y="3131784"/>
                  <a:pt x="5110527" y="3132656"/>
                </a:cubicBezTo>
                <a:lnTo>
                  <a:pt x="5145128" y="3132656"/>
                </a:lnTo>
                <a:cubicBezTo>
                  <a:pt x="5144547" y="3141088"/>
                  <a:pt x="5124775" y="3135564"/>
                  <a:pt x="5135533" y="3148649"/>
                </a:cubicBezTo>
                <a:lnTo>
                  <a:pt x="5158213" y="3148649"/>
                </a:lnTo>
                <a:cubicBezTo>
                  <a:pt x="5148617" y="3159698"/>
                  <a:pt x="5148036" y="3160279"/>
                  <a:pt x="5132335" y="3153882"/>
                </a:cubicBezTo>
                <a:cubicBezTo>
                  <a:pt x="5131753" y="3153882"/>
                  <a:pt x="5131171" y="3153591"/>
                  <a:pt x="5130299" y="3153301"/>
                </a:cubicBezTo>
                <a:cubicBezTo>
                  <a:pt x="5119831" y="3156208"/>
                  <a:pt x="5122449" y="3143414"/>
                  <a:pt x="5116051" y="3141379"/>
                </a:cubicBezTo>
                <a:cubicBezTo>
                  <a:pt x="5113726" y="3146613"/>
                  <a:pt x="5109364" y="3148067"/>
                  <a:pt x="5103839" y="3146904"/>
                </a:cubicBezTo>
                <a:cubicBezTo>
                  <a:pt x="5097152" y="3152720"/>
                  <a:pt x="5086393" y="3143996"/>
                  <a:pt x="5080287" y="3153010"/>
                </a:cubicBezTo>
                <a:cubicBezTo>
                  <a:pt x="5080869" y="3154754"/>
                  <a:pt x="5081451" y="3156499"/>
                  <a:pt x="5082323" y="3158244"/>
                </a:cubicBezTo>
                <a:cubicBezTo>
                  <a:pt x="5083195" y="3159698"/>
                  <a:pt x="5084359" y="3161151"/>
                  <a:pt x="5085231" y="3162605"/>
                </a:cubicBezTo>
                <a:cubicBezTo>
                  <a:pt x="5092499" y="3169293"/>
                  <a:pt x="5099478" y="3175690"/>
                  <a:pt x="5110527" y="3173364"/>
                </a:cubicBezTo>
                <a:cubicBezTo>
                  <a:pt x="5117215" y="3178307"/>
                  <a:pt x="5123903" y="3183831"/>
                  <a:pt x="5130589" y="3188774"/>
                </a:cubicBezTo>
                <a:cubicBezTo>
                  <a:pt x="5121867" y="3205057"/>
                  <a:pt x="5106165" y="3206221"/>
                  <a:pt x="5090464" y="3207965"/>
                </a:cubicBezTo>
                <a:cubicBezTo>
                  <a:pt x="5080578" y="3211454"/>
                  <a:pt x="5070401" y="3208838"/>
                  <a:pt x="5060515" y="3207384"/>
                </a:cubicBezTo>
                <a:cubicBezTo>
                  <a:pt x="5037835" y="3195752"/>
                  <a:pt x="5055863" y="3222794"/>
                  <a:pt x="5045395" y="3222794"/>
                </a:cubicBezTo>
                <a:cubicBezTo>
                  <a:pt x="5061097" y="3240240"/>
                  <a:pt x="5038999" y="3231808"/>
                  <a:pt x="5036091" y="3236751"/>
                </a:cubicBezTo>
                <a:cubicBezTo>
                  <a:pt x="5029985" y="3230936"/>
                  <a:pt x="5021844" y="3235006"/>
                  <a:pt x="5015156" y="3232680"/>
                </a:cubicBezTo>
                <a:cubicBezTo>
                  <a:pt x="5007596" y="3229191"/>
                  <a:pt x="4999163" y="3226283"/>
                  <a:pt x="4991604" y="3229772"/>
                </a:cubicBezTo>
                <a:cubicBezTo>
                  <a:pt x="4983463" y="3233843"/>
                  <a:pt x="4982009" y="3230354"/>
                  <a:pt x="4980845" y="3223666"/>
                </a:cubicBezTo>
                <a:cubicBezTo>
                  <a:pt x="4980264" y="3219596"/>
                  <a:pt x="4981137" y="3214071"/>
                  <a:pt x="4975030" y="3213489"/>
                </a:cubicBezTo>
                <a:lnTo>
                  <a:pt x="4972995" y="3213780"/>
                </a:lnTo>
                <a:lnTo>
                  <a:pt x="4970669" y="3213780"/>
                </a:lnTo>
                <a:cubicBezTo>
                  <a:pt x="4962237" y="3217560"/>
                  <a:pt x="4955259" y="3214071"/>
                  <a:pt x="4948571" y="3208838"/>
                </a:cubicBezTo>
                <a:lnTo>
                  <a:pt x="4946535" y="3209128"/>
                </a:lnTo>
                <a:lnTo>
                  <a:pt x="4944500" y="3208838"/>
                </a:lnTo>
                <a:cubicBezTo>
                  <a:pt x="4946827" y="3218142"/>
                  <a:pt x="4941011" y="3219596"/>
                  <a:pt x="4934033" y="3219596"/>
                </a:cubicBezTo>
                <a:cubicBezTo>
                  <a:pt x="4927054" y="3221922"/>
                  <a:pt x="4925600" y="3210581"/>
                  <a:pt x="4918622" y="3213199"/>
                </a:cubicBezTo>
                <a:cubicBezTo>
                  <a:pt x="4907282" y="3216106"/>
                  <a:pt x="4899141" y="3205057"/>
                  <a:pt x="4888673" y="3205639"/>
                </a:cubicBezTo>
                <a:cubicBezTo>
                  <a:pt x="4888963" y="3208838"/>
                  <a:pt x="4889255" y="3211745"/>
                  <a:pt x="4889545" y="3215234"/>
                </a:cubicBezTo>
                <a:cubicBezTo>
                  <a:pt x="4894779" y="3216688"/>
                  <a:pt x="4900013" y="3218142"/>
                  <a:pt x="4904956" y="3219596"/>
                </a:cubicBezTo>
                <a:cubicBezTo>
                  <a:pt x="4905247" y="3220759"/>
                  <a:pt x="4905537" y="3221922"/>
                  <a:pt x="4905537" y="3222504"/>
                </a:cubicBezTo>
                <a:cubicBezTo>
                  <a:pt x="4900013" y="3223084"/>
                  <a:pt x="4894489" y="3223375"/>
                  <a:pt x="4888673" y="3223666"/>
                </a:cubicBezTo>
                <a:lnTo>
                  <a:pt x="4888963" y="3223375"/>
                </a:lnTo>
                <a:cubicBezTo>
                  <a:pt x="4875297" y="3234425"/>
                  <a:pt x="4861923" y="3237914"/>
                  <a:pt x="4848257" y="3223666"/>
                </a:cubicBezTo>
                <a:cubicBezTo>
                  <a:pt x="4840987" y="3224247"/>
                  <a:pt x="4833718" y="3225411"/>
                  <a:pt x="4828485" y="3218433"/>
                </a:cubicBezTo>
                <a:cubicBezTo>
                  <a:pt x="4816563" y="3219887"/>
                  <a:pt x="4804642" y="3241403"/>
                  <a:pt x="4792720" y="3219014"/>
                </a:cubicBezTo>
                <a:cubicBezTo>
                  <a:pt x="4786033" y="3218433"/>
                  <a:pt x="4779345" y="3218142"/>
                  <a:pt x="4772657" y="3217560"/>
                </a:cubicBezTo>
                <a:cubicBezTo>
                  <a:pt x="4753757" y="3209418"/>
                  <a:pt x="4730496" y="3221922"/>
                  <a:pt x="4713051" y="3204185"/>
                </a:cubicBezTo>
                <a:cubicBezTo>
                  <a:pt x="4708689" y="3199823"/>
                  <a:pt x="4703164" y="3207093"/>
                  <a:pt x="4697640" y="3207965"/>
                </a:cubicBezTo>
                <a:cubicBezTo>
                  <a:pt x="4697640" y="3211454"/>
                  <a:pt x="4697640" y="3215234"/>
                  <a:pt x="4697931" y="3218723"/>
                </a:cubicBezTo>
                <a:cubicBezTo>
                  <a:pt x="4695314" y="3244892"/>
                  <a:pt x="4669727" y="3235006"/>
                  <a:pt x="4656933" y="3244602"/>
                </a:cubicBezTo>
                <a:cubicBezTo>
                  <a:pt x="4658969" y="3253324"/>
                  <a:pt x="4669727" y="3257977"/>
                  <a:pt x="4668563" y="3268444"/>
                </a:cubicBezTo>
                <a:cubicBezTo>
                  <a:pt x="4676705" y="3273097"/>
                  <a:pt x="4681066" y="3279202"/>
                  <a:pt x="4677867" y="3288798"/>
                </a:cubicBezTo>
                <a:cubicBezTo>
                  <a:pt x="4693279" y="3304500"/>
                  <a:pt x="4693279" y="3304500"/>
                  <a:pt x="4683101" y="3310315"/>
                </a:cubicBezTo>
                <a:cubicBezTo>
                  <a:pt x="4681648" y="3318457"/>
                  <a:pt x="4686301" y="3320492"/>
                  <a:pt x="4692697" y="3320492"/>
                </a:cubicBezTo>
                <a:cubicBezTo>
                  <a:pt x="4694441" y="3320201"/>
                  <a:pt x="4695895" y="3318747"/>
                  <a:pt x="4697349" y="3319038"/>
                </a:cubicBezTo>
                <a:cubicBezTo>
                  <a:pt x="4704618" y="3319620"/>
                  <a:pt x="4704037" y="3304500"/>
                  <a:pt x="4712760" y="3310315"/>
                </a:cubicBezTo>
                <a:cubicBezTo>
                  <a:pt x="4724391" y="3317875"/>
                  <a:pt x="4704037" y="3321364"/>
                  <a:pt x="4709561" y="3328924"/>
                </a:cubicBezTo>
                <a:cubicBezTo>
                  <a:pt x="4708980" y="3328633"/>
                  <a:pt x="4708980" y="3328633"/>
                  <a:pt x="4708689" y="3328633"/>
                </a:cubicBezTo>
                <a:cubicBezTo>
                  <a:pt x="4718284" y="3345498"/>
                  <a:pt x="4727589" y="3362362"/>
                  <a:pt x="4737184" y="3379517"/>
                </a:cubicBezTo>
                <a:cubicBezTo>
                  <a:pt x="4737184" y="3381553"/>
                  <a:pt x="4737184" y="3383297"/>
                  <a:pt x="4737184" y="3385042"/>
                </a:cubicBezTo>
                <a:cubicBezTo>
                  <a:pt x="4740963" y="3391148"/>
                  <a:pt x="4744744" y="3397254"/>
                  <a:pt x="4748233" y="3403070"/>
                </a:cubicBezTo>
                <a:cubicBezTo>
                  <a:pt x="4740092" y="3406849"/>
                  <a:pt x="4733695" y="3404814"/>
                  <a:pt x="4727879" y="3399580"/>
                </a:cubicBezTo>
                <a:lnTo>
                  <a:pt x="4722065" y="3405104"/>
                </a:lnTo>
                <a:cubicBezTo>
                  <a:pt x="4724391" y="3412665"/>
                  <a:pt x="4731369" y="3414991"/>
                  <a:pt x="4738638" y="3417027"/>
                </a:cubicBezTo>
                <a:cubicBezTo>
                  <a:pt x="4732823" y="3422551"/>
                  <a:pt x="4727879" y="3420224"/>
                  <a:pt x="4722937" y="3420224"/>
                </a:cubicBezTo>
                <a:cubicBezTo>
                  <a:pt x="4721773" y="3426622"/>
                  <a:pt x="4720611" y="3433018"/>
                  <a:pt x="4727879" y="3436798"/>
                </a:cubicBezTo>
                <a:cubicBezTo>
                  <a:pt x="4732531" y="3441451"/>
                  <a:pt x="4745035" y="3430983"/>
                  <a:pt x="4744744" y="3445231"/>
                </a:cubicBezTo>
                <a:lnTo>
                  <a:pt x="4757537" y="3445231"/>
                </a:lnTo>
                <a:cubicBezTo>
                  <a:pt x="4753757" y="3435635"/>
                  <a:pt x="4746779" y="3424877"/>
                  <a:pt x="4765679" y="3424005"/>
                </a:cubicBezTo>
                <a:cubicBezTo>
                  <a:pt x="4772367" y="3411502"/>
                  <a:pt x="4759864" y="3403651"/>
                  <a:pt x="4759282" y="3392311"/>
                </a:cubicBezTo>
                <a:cubicBezTo>
                  <a:pt x="4772367" y="3401616"/>
                  <a:pt x="4786905" y="3409466"/>
                  <a:pt x="4783415" y="3429529"/>
                </a:cubicBezTo>
                <a:cubicBezTo>
                  <a:pt x="4790395" y="3434472"/>
                  <a:pt x="4798827" y="3439125"/>
                  <a:pt x="4794465" y="3450174"/>
                </a:cubicBezTo>
                <a:cubicBezTo>
                  <a:pt x="4800571" y="3451627"/>
                  <a:pt x="4797081" y="3456862"/>
                  <a:pt x="4798535" y="3460350"/>
                </a:cubicBezTo>
                <a:cubicBezTo>
                  <a:pt x="4807840" y="3461223"/>
                  <a:pt x="4810747" y="3468783"/>
                  <a:pt x="4813365" y="3476052"/>
                </a:cubicBezTo>
                <a:cubicBezTo>
                  <a:pt x="4820633" y="3475471"/>
                  <a:pt x="4829939" y="3471691"/>
                  <a:pt x="4828485" y="3485357"/>
                </a:cubicBezTo>
                <a:lnTo>
                  <a:pt x="4828775" y="3485357"/>
                </a:lnTo>
                <a:lnTo>
                  <a:pt x="4828775" y="3485938"/>
                </a:lnTo>
                <a:lnTo>
                  <a:pt x="4843895" y="3500477"/>
                </a:lnTo>
                <a:lnTo>
                  <a:pt x="4843314" y="3500767"/>
                </a:lnTo>
                <a:cubicBezTo>
                  <a:pt x="4843314" y="3500767"/>
                  <a:pt x="4843314" y="3500767"/>
                  <a:pt x="4843314" y="3501058"/>
                </a:cubicBezTo>
                <a:cubicBezTo>
                  <a:pt x="4843605" y="3500767"/>
                  <a:pt x="4843895" y="3500767"/>
                  <a:pt x="4843895" y="3500477"/>
                </a:cubicBezTo>
                <a:cubicBezTo>
                  <a:pt x="4859015" y="3500186"/>
                  <a:pt x="4858724" y="3516469"/>
                  <a:pt x="4857561" y="3520830"/>
                </a:cubicBezTo>
                <a:cubicBezTo>
                  <a:pt x="4854653" y="3531297"/>
                  <a:pt x="4857561" y="3543801"/>
                  <a:pt x="4849129" y="3552524"/>
                </a:cubicBezTo>
                <a:cubicBezTo>
                  <a:pt x="4849129" y="3553687"/>
                  <a:pt x="4849419" y="3554850"/>
                  <a:pt x="4849711" y="3556304"/>
                </a:cubicBezTo>
                <a:cubicBezTo>
                  <a:pt x="4851164" y="3557467"/>
                  <a:pt x="4852618" y="3558339"/>
                  <a:pt x="4854072" y="3559502"/>
                </a:cubicBezTo>
                <a:cubicBezTo>
                  <a:pt x="4851746" y="3566481"/>
                  <a:pt x="4883148" y="3563282"/>
                  <a:pt x="4859305" y="3576366"/>
                </a:cubicBezTo>
                <a:cubicBezTo>
                  <a:pt x="4857561" y="3581310"/>
                  <a:pt x="4858433" y="3585090"/>
                  <a:pt x="4863667" y="3586835"/>
                </a:cubicBezTo>
                <a:cubicBezTo>
                  <a:pt x="4868029" y="3586835"/>
                  <a:pt x="4876170" y="3584508"/>
                  <a:pt x="4872390" y="3592068"/>
                </a:cubicBezTo>
                <a:cubicBezTo>
                  <a:pt x="4868901" y="3599919"/>
                  <a:pt x="4860469" y="3605443"/>
                  <a:pt x="4854363" y="3611840"/>
                </a:cubicBezTo>
                <a:cubicBezTo>
                  <a:pt x="4850583" y="3624925"/>
                  <a:pt x="4842151" y="3631903"/>
                  <a:pt x="4828775" y="3632484"/>
                </a:cubicBezTo>
                <a:cubicBezTo>
                  <a:pt x="4823541" y="3639172"/>
                  <a:pt x="4818307" y="3645569"/>
                  <a:pt x="4813365" y="3651675"/>
                </a:cubicBezTo>
                <a:cubicBezTo>
                  <a:pt x="4812201" y="3660689"/>
                  <a:pt x="4805805" y="3662143"/>
                  <a:pt x="4798535" y="3662724"/>
                </a:cubicBezTo>
                <a:cubicBezTo>
                  <a:pt x="4797954" y="3666214"/>
                  <a:pt x="4800862" y="3672319"/>
                  <a:pt x="4793011" y="3670575"/>
                </a:cubicBezTo>
                <a:cubicBezTo>
                  <a:pt x="4770913" y="3679589"/>
                  <a:pt x="4749978" y="3690056"/>
                  <a:pt x="4733113" y="3707212"/>
                </a:cubicBezTo>
                <a:cubicBezTo>
                  <a:pt x="4732241" y="3714190"/>
                  <a:pt x="4727007" y="3718261"/>
                  <a:pt x="4722065" y="3722332"/>
                </a:cubicBezTo>
                <a:cubicBezTo>
                  <a:pt x="4712760" y="3727856"/>
                  <a:pt x="4703455" y="3733090"/>
                  <a:pt x="4694151" y="3738615"/>
                </a:cubicBezTo>
                <a:cubicBezTo>
                  <a:pt x="4672635" y="3756351"/>
                  <a:pt x="4654025" y="3778450"/>
                  <a:pt x="4622623" y="3778741"/>
                </a:cubicBezTo>
                <a:cubicBezTo>
                  <a:pt x="4600233" y="3787754"/>
                  <a:pt x="4575809" y="3778450"/>
                  <a:pt x="4553420" y="3786591"/>
                </a:cubicBezTo>
                <a:cubicBezTo>
                  <a:pt x="4553711" y="3783683"/>
                  <a:pt x="4553711" y="3781067"/>
                  <a:pt x="4554293" y="3778159"/>
                </a:cubicBezTo>
                <a:cubicBezTo>
                  <a:pt x="4551967" y="3778159"/>
                  <a:pt x="4549640" y="3777868"/>
                  <a:pt x="4547313" y="3777868"/>
                </a:cubicBezTo>
                <a:cubicBezTo>
                  <a:pt x="4546442" y="3786591"/>
                  <a:pt x="4540335" y="3788336"/>
                  <a:pt x="4533357" y="3788917"/>
                </a:cubicBezTo>
                <a:cubicBezTo>
                  <a:pt x="4533067" y="3788917"/>
                  <a:pt x="4532776" y="3788917"/>
                  <a:pt x="4532485" y="3788917"/>
                </a:cubicBezTo>
                <a:cubicBezTo>
                  <a:pt x="4523471" y="3798221"/>
                  <a:pt x="4513003" y="3792697"/>
                  <a:pt x="4508642" y="3786300"/>
                </a:cubicBezTo>
                <a:cubicBezTo>
                  <a:pt x="4503699" y="3779031"/>
                  <a:pt x="4517365" y="3779031"/>
                  <a:pt x="4519983" y="3773216"/>
                </a:cubicBezTo>
                <a:lnTo>
                  <a:pt x="4509223" y="3763911"/>
                </a:lnTo>
                <a:cubicBezTo>
                  <a:pt x="4506607" y="3763039"/>
                  <a:pt x="4503699" y="3762167"/>
                  <a:pt x="4500791" y="3761294"/>
                </a:cubicBezTo>
                <a:cubicBezTo>
                  <a:pt x="4496139" y="3764202"/>
                  <a:pt x="4494686" y="3774379"/>
                  <a:pt x="4485963" y="3767982"/>
                </a:cubicBezTo>
                <a:cubicBezTo>
                  <a:pt x="4482183" y="3773216"/>
                  <a:pt x="4479275" y="3779031"/>
                  <a:pt x="4472587" y="3781648"/>
                </a:cubicBezTo>
                <a:cubicBezTo>
                  <a:pt x="4466191" y="3774379"/>
                  <a:pt x="4477239" y="3772634"/>
                  <a:pt x="4476949" y="3767401"/>
                </a:cubicBezTo>
                <a:cubicBezTo>
                  <a:pt x="4474623" y="3762458"/>
                  <a:pt x="4469970" y="3762748"/>
                  <a:pt x="4465609" y="3762748"/>
                </a:cubicBezTo>
                <a:cubicBezTo>
                  <a:pt x="4457467" y="3760422"/>
                  <a:pt x="4462120" y="3749082"/>
                  <a:pt x="4454269" y="3746465"/>
                </a:cubicBezTo>
                <a:cubicBezTo>
                  <a:pt x="4453107" y="3744721"/>
                  <a:pt x="4451943" y="3743267"/>
                  <a:pt x="4450780" y="3741813"/>
                </a:cubicBezTo>
                <a:cubicBezTo>
                  <a:pt x="4445837" y="3742103"/>
                  <a:pt x="4441185" y="3742394"/>
                  <a:pt x="4436241" y="3742976"/>
                </a:cubicBezTo>
                <a:cubicBezTo>
                  <a:pt x="4436241" y="3745884"/>
                  <a:pt x="4436241" y="3748791"/>
                  <a:pt x="4436533" y="3751990"/>
                </a:cubicBezTo>
                <a:cubicBezTo>
                  <a:pt x="4442929" y="3755479"/>
                  <a:pt x="4458921" y="3750245"/>
                  <a:pt x="4450780" y="3767401"/>
                </a:cubicBezTo>
                <a:cubicBezTo>
                  <a:pt x="4445546" y="3779322"/>
                  <a:pt x="4440313" y="3778741"/>
                  <a:pt x="4435079" y="3767401"/>
                </a:cubicBezTo>
                <a:lnTo>
                  <a:pt x="4432752" y="3767692"/>
                </a:lnTo>
                <a:lnTo>
                  <a:pt x="4430427" y="3767110"/>
                </a:lnTo>
                <a:cubicBezTo>
                  <a:pt x="4428973" y="3767692"/>
                  <a:pt x="4427519" y="3767982"/>
                  <a:pt x="4426065" y="3767982"/>
                </a:cubicBezTo>
                <a:cubicBezTo>
                  <a:pt x="4417633" y="3780776"/>
                  <a:pt x="4408909" y="3761876"/>
                  <a:pt x="4400477" y="3767982"/>
                </a:cubicBezTo>
                <a:cubicBezTo>
                  <a:pt x="4403967" y="3778741"/>
                  <a:pt x="4399896" y="3784265"/>
                  <a:pt x="4389429" y="3786300"/>
                </a:cubicBezTo>
                <a:cubicBezTo>
                  <a:pt x="4381577" y="3785719"/>
                  <a:pt x="4373437" y="3797058"/>
                  <a:pt x="4365586" y="3786591"/>
                </a:cubicBezTo>
                <a:cubicBezTo>
                  <a:pt x="4358898" y="3784846"/>
                  <a:pt x="4352501" y="3783102"/>
                  <a:pt x="4345523" y="3781358"/>
                </a:cubicBezTo>
                <a:cubicBezTo>
                  <a:pt x="4350757" y="3772343"/>
                  <a:pt x="4367621" y="3784555"/>
                  <a:pt x="4366167" y="3767692"/>
                </a:cubicBezTo>
                <a:cubicBezTo>
                  <a:pt x="4364713" y="3765656"/>
                  <a:pt x="4362969" y="3763911"/>
                  <a:pt x="4361515" y="3762167"/>
                </a:cubicBezTo>
                <a:cubicBezTo>
                  <a:pt x="4339127" y="3766819"/>
                  <a:pt x="4355118" y="3748501"/>
                  <a:pt x="4349885" y="3742976"/>
                </a:cubicBezTo>
                <a:cubicBezTo>
                  <a:pt x="4343778" y="3742394"/>
                  <a:pt x="4345232" y="3755769"/>
                  <a:pt x="4337673" y="3750245"/>
                </a:cubicBezTo>
                <a:cubicBezTo>
                  <a:pt x="4331857" y="3746174"/>
                  <a:pt x="4339708" y="3741813"/>
                  <a:pt x="4339999" y="3737452"/>
                </a:cubicBezTo>
                <a:cubicBezTo>
                  <a:pt x="4338254" y="3735707"/>
                  <a:pt x="4336509" y="3733962"/>
                  <a:pt x="4334765" y="3732218"/>
                </a:cubicBezTo>
                <a:cubicBezTo>
                  <a:pt x="4330112" y="3732218"/>
                  <a:pt x="4325169" y="3732218"/>
                  <a:pt x="4320517" y="3732218"/>
                </a:cubicBezTo>
                <a:cubicBezTo>
                  <a:pt x="4299291" y="3731927"/>
                  <a:pt x="4303943" y="3720296"/>
                  <a:pt x="4309759" y="3708375"/>
                </a:cubicBezTo>
                <a:lnTo>
                  <a:pt x="4304234" y="3702559"/>
                </a:lnTo>
                <a:cubicBezTo>
                  <a:pt x="4292603" y="3700524"/>
                  <a:pt x="4280973" y="3698488"/>
                  <a:pt x="4269342" y="3696163"/>
                </a:cubicBezTo>
                <a:cubicBezTo>
                  <a:pt x="4262945" y="3691220"/>
                  <a:pt x="4251315" y="3714190"/>
                  <a:pt x="4247826" y="3692383"/>
                </a:cubicBezTo>
                <a:cubicBezTo>
                  <a:pt x="4245209" y="3692383"/>
                  <a:pt x="4242301" y="3692383"/>
                  <a:pt x="4239684" y="3692092"/>
                </a:cubicBezTo>
                <a:cubicBezTo>
                  <a:pt x="4239393" y="3692383"/>
                  <a:pt x="4239393" y="3692383"/>
                  <a:pt x="4239103" y="3692383"/>
                </a:cubicBezTo>
                <a:cubicBezTo>
                  <a:pt x="4238811" y="3692673"/>
                  <a:pt x="4238811" y="3692673"/>
                  <a:pt x="4238811" y="3692673"/>
                </a:cubicBezTo>
                <a:cubicBezTo>
                  <a:pt x="4240557" y="3705467"/>
                  <a:pt x="4239684" y="3712736"/>
                  <a:pt x="4222239" y="3706049"/>
                </a:cubicBezTo>
                <a:cubicBezTo>
                  <a:pt x="4208281" y="3700815"/>
                  <a:pt x="4191126" y="3703722"/>
                  <a:pt x="4178914" y="3691220"/>
                </a:cubicBezTo>
                <a:cubicBezTo>
                  <a:pt x="4177751" y="3693837"/>
                  <a:pt x="4177169" y="3698198"/>
                  <a:pt x="4175134" y="3699361"/>
                </a:cubicBezTo>
                <a:cubicBezTo>
                  <a:pt x="4171936" y="3701105"/>
                  <a:pt x="4169610" y="3697908"/>
                  <a:pt x="4169028" y="3694418"/>
                </a:cubicBezTo>
                <a:cubicBezTo>
                  <a:pt x="4168447" y="3689766"/>
                  <a:pt x="4168156" y="3684822"/>
                  <a:pt x="4163503" y="3681915"/>
                </a:cubicBezTo>
                <a:cubicBezTo>
                  <a:pt x="4161468" y="3681915"/>
                  <a:pt x="4159433" y="3681915"/>
                  <a:pt x="4157689" y="3681624"/>
                </a:cubicBezTo>
                <a:cubicBezTo>
                  <a:pt x="4150419" y="3681043"/>
                  <a:pt x="4144313" y="3683951"/>
                  <a:pt x="4138497" y="3687730"/>
                </a:cubicBezTo>
                <a:cubicBezTo>
                  <a:pt x="4137044" y="3689475"/>
                  <a:pt x="4135590" y="3691220"/>
                  <a:pt x="4133845" y="3692964"/>
                </a:cubicBezTo>
                <a:cubicBezTo>
                  <a:pt x="4130647" y="3698198"/>
                  <a:pt x="4125704" y="3699651"/>
                  <a:pt x="4123669" y="3693546"/>
                </a:cubicBezTo>
                <a:cubicBezTo>
                  <a:pt x="4120180" y="3682788"/>
                  <a:pt x="4111747" y="3682497"/>
                  <a:pt x="4103025" y="3681915"/>
                </a:cubicBezTo>
                <a:cubicBezTo>
                  <a:pt x="4100989" y="3685113"/>
                  <a:pt x="4098953" y="3688312"/>
                  <a:pt x="4096627" y="3691510"/>
                </a:cubicBezTo>
                <a:cubicBezTo>
                  <a:pt x="4116400" y="3694127"/>
                  <a:pt x="4100989" y="3706049"/>
                  <a:pt x="4102443" y="3713608"/>
                </a:cubicBezTo>
                <a:cubicBezTo>
                  <a:pt x="4099826" y="3716807"/>
                  <a:pt x="4110875" y="3728437"/>
                  <a:pt x="4096337" y="3723786"/>
                </a:cubicBezTo>
                <a:cubicBezTo>
                  <a:pt x="4089067" y="3721459"/>
                  <a:pt x="4081799" y="3720296"/>
                  <a:pt x="4073948" y="3722041"/>
                </a:cubicBezTo>
                <a:cubicBezTo>
                  <a:pt x="4071331" y="3710120"/>
                  <a:pt x="4097499" y="3713317"/>
                  <a:pt x="4084997" y="3698198"/>
                </a:cubicBezTo>
                <a:cubicBezTo>
                  <a:pt x="4080927" y="3697617"/>
                  <a:pt x="4076855" y="3697326"/>
                  <a:pt x="4072785" y="3697035"/>
                </a:cubicBezTo>
                <a:lnTo>
                  <a:pt x="4072785" y="3706630"/>
                </a:lnTo>
                <a:cubicBezTo>
                  <a:pt x="4062899" y="3695872"/>
                  <a:pt x="4053595" y="3685404"/>
                  <a:pt x="4042255" y="3676681"/>
                </a:cubicBezTo>
                <a:cubicBezTo>
                  <a:pt x="4030623" y="3674646"/>
                  <a:pt x="4017539" y="3682788"/>
                  <a:pt x="4007071" y="3672610"/>
                </a:cubicBezTo>
                <a:cubicBezTo>
                  <a:pt x="4000384" y="3673773"/>
                  <a:pt x="3994569" y="3679007"/>
                  <a:pt x="3987300" y="3676681"/>
                </a:cubicBezTo>
                <a:cubicBezTo>
                  <a:pt x="3977123" y="3674064"/>
                  <a:pt x="3963748" y="3673773"/>
                  <a:pt x="3972471" y="3656909"/>
                </a:cubicBezTo>
                <a:cubicBezTo>
                  <a:pt x="3972180" y="3655456"/>
                  <a:pt x="3971889" y="3653711"/>
                  <a:pt x="3971889" y="3652257"/>
                </a:cubicBezTo>
                <a:cubicBezTo>
                  <a:pt x="3965783" y="3649931"/>
                  <a:pt x="3954443" y="3665051"/>
                  <a:pt x="3952989" y="3646732"/>
                </a:cubicBezTo>
                <a:cubicBezTo>
                  <a:pt x="3952408" y="3645278"/>
                  <a:pt x="3952117" y="3643533"/>
                  <a:pt x="3951827" y="3642080"/>
                </a:cubicBezTo>
                <a:cubicBezTo>
                  <a:pt x="3941358" y="3643824"/>
                  <a:pt x="3923622" y="3636846"/>
                  <a:pt x="3930891" y="3659526"/>
                </a:cubicBezTo>
                <a:cubicBezTo>
                  <a:pt x="3927983" y="3660398"/>
                  <a:pt x="3924785" y="3661270"/>
                  <a:pt x="3921877" y="3662143"/>
                </a:cubicBezTo>
                <a:cubicBezTo>
                  <a:pt x="3921587" y="3663887"/>
                  <a:pt x="3921296" y="3665341"/>
                  <a:pt x="3921005" y="3667086"/>
                </a:cubicBezTo>
                <a:cubicBezTo>
                  <a:pt x="3916934" y="3676100"/>
                  <a:pt x="3912573" y="3671447"/>
                  <a:pt x="3906176" y="3668831"/>
                </a:cubicBezTo>
                <a:cubicBezTo>
                  <a:pt x="3888439" y="3660398"/>
                  <a:pt x="3876227" y="3636846"/>
                  <a:pt x="3851221" y="3646732"/>
                </a:cubicBezTo>
                <a:cubicBezTo>
                  <a:pt x="3849186" y="3652838"/>
                  <a:pt x="3854711" y="3656618"/>
                  <a:pt x="3856164" y="3661561"/>
                </a:cubicBezTo>
                <a:cubicBezTo>
                  <a:pt x="3856164" y="3661561"/>
                  <a:pt x="3856164" y="3661561"/>
                  <a:pt x="3856164" y="3661852"/>
                </a:cubicBezTo>
                <a:cubicBezTo>
                  <a:pt x="3869830" y="3668249"/>
                  <a:pt x="3877390" y="3687149"/>
                  <a:pt x="3896872" y="3682206"/>
                </a:cubicBezTo>
                <a:cubicBezTo>
                  <a:pt x="3904141" y="3687149"/>
                  <a:pt x="3902687" y="3699070"/>
                  <a:pt x="3911991" y="3702559"/>
                </a:cubicBezTo>
                <a:cubicBezTo>
                  <a:pt x="3911119" y="3708666"/>
                  <a:pt x="3914899" y="3717388"/>
                  <a:pt x="3905303" y="3719715"/>
                </a:cubicBezTo>
                <a:cubicBezTo>
                  <a:pt x="3902105" y="3720587"/>
                  <a:pt x="3901814" y="3715353"/>
                  <a:pt x="3901523" y="3712445"/>
                </a:cubicBezTo>
                <a:cubicBezTo>
                  <a:pt x="3899779" y="3713608"/>
                  <a:pt x="3897744" y="3714771"/>
                  <a:pt x="3895709" y="3715935"/>
                </a:cubicBezTo>
                <a:cubicBezTo>
                  <a:pt x="3897453" y="3725240"/>
                  <a:pt x="3899198" y="3734544"/>
                  <a:pt x="3900943" y="3743848"/>
                </a:cubicBezTo>
                <a:cubicBezTo>
                  <a:pt x="3898616" y="3750536"/>
                  <a:pt x="3911119" y="3763911"/>
                  <a:pt x="3892219" y="3762748"/>
                </a:cubicBezTo>
                <a:cubicBezTo>
                  <a:pt x="3892801" y="3765947"/>
                  <a:pt x="3893382" y="3768854"/>
                  <a:pt x="3893964" y="3772343"/>
                </a:cubicBezTo>
                <a:cubicBezTo>
                  <a:pt x="3898035" y="3771762"/>
                  <a:pt x="3900652" y="3773216"/>
                  <a:pt x="3901814" y="3777287"/>
                </a:cubicBezTo>
                <a:cubicBezTo>
                  <a:pt x="3905013" y="3777868"/>
                  <a:pt x="3908211" y="3778159"/>
                  <a:pt x="3911701" y="3778741"/>
                </a:cubicBezTo>
                <a:lnTo>
                  <a:pt x="3912864" y="3776996"/>
                </a:lnTo>
                <a:lnTo>
                  <a:pt x="3914899" y="3777287"/>
                </a:lnTo>
                <a:cubicBezTo>
                  <a:pt x="3932054" y="3763911"/>
                  <a:pt x="3941358" y="3767110"/>
                  <a:pt x="3944266" y="3788336"/>
                </a:cubicBezTo>
                <a:cubicBezTo>
                  <a:pt x="3945429" y="3797349"/>
                  <a:pt x="3955024" y="3800257"/>
                  <a:pt x="3957060" y="3807817"/>
                </a:cubicBezTo>
                <a:cubicBezTo>
                  <a:pt x="3971307" y="3818866"/>
                  <a:pt x="3991080" y="3822647"/>
                  <a:pt x="3998349" y="3841546"/>
                </a:cubicBezTo>
                <a:cubicBezTo>
                  <a:pt x="4016086" y="3844454"/>
                  <a:pt x="4019574" y="3871786"/>
                  <a:pt x="4041382" y="3866842"/>
                </a:cubicBezTo>
                <a:lnTo>
                  <a:pt x="4052941" y="3848926"/>
                </a:lnTo>
                <a:lnTo>
                  <a:pt x="4052685" y="3848734"/>
                </a:lnTo>
                <a:cubicBezTo>
                  <a:pt x="4052685" y="3848413"/>
                  <a:pt x="4052685" y="3848413"/>
                  <a:pt x="4052685" y="3848093"/>
                </a:cubicBezTo>
                <a:cubicBezTo>
                  <a:pt x="4052685" y="3848093"/>
                  <a:pt x="4053539" y="3848093"/>
                  <a:pt x="4053539" y="3848413"/>
                </a:cubicBezTo>
                <a:lnTo>
                  <a:pt x="4053184" y="3848948"/>
                </a:lnTo>
                <a:lnTo>
                  <a:pt x="4063117" y="3856629"/>
                </a:lnTo>
                <a:cubicBezTo>
                  <a:pt x="4065225" y="3860301"/>
                  <a:pt x="4066533" y="3864662"/>
                  <a:pt x="4068423" y="3868587"/>
                </a:cubicBezTo>
                <a:lnTo>
                  <a:pt x="4068423" y="3867424"/>
                </a:lnTo>
                <a:cubicBezTo>
                  <a:pt x="4075401" y="3872077"/>
                  <a:pt x="4082379" y="3877020"/>
                  <a:pt x="4089359" y="3881962"/>
                </a:cubicBezTo>
                <a:cubicBezTo>
                  <a:pt x="4090231" y="3882253"/>
                  <a:pt x="4091394" y="3882544"/>
                  <a:pt x="4091975" y="3883707"/>
                </a:cubicBezTo>
                <a:cubicBezTo>
                  <a:pt x="4113492" y="3894174"/>
                  <a:pt x="4116981" y="3920344"/>
                  <a:pt x="4135590" y="3933719"/>
                </a:cubicBezTo>
                <a:cubicBezTo>
                  <a:pt x="4142569" y="3938662"/>
                  <a:pt x="4141696" y="3956108"/>
                  <a:pt x="4157398" y="3944478"/>
                </a:cubicBezTo>
                <a:cubicBezTo>
                  <a:pt x="4161177" y="3941861"/>
                  <a:pt x="4165539" y="3947676"/>
                  <a:pt x="4166121" y="3950874"/>
                </a:cubicBezTo>
                <a:cubicBezTo>
                  <a:pt x="4167283" y="3955817"/>
                  <a:pt x="4162049" y="3953491"/>
                  <a:pt x="4159143" y="3954363"/>
                </a:cubicBezTo>
                <a:cubicBezTo>
                  <a:pt x="4159143" y="3959016"/>
                  <a:pt x="4158852" y="3963959"/>
                  <a:pt x="4158852" y="3968320"/>
                </a:cubicBezTo>
                <a:cubicBezTo>
                  <a:pt x="4160305" y="3968611"/>
                  <a:pt x="4161759" y="3968320"/>
                  <a:pt x="4163213" y="3967739"/>
                </a:cubicBezTo>
                <a:cubicBezTo>
                  <a:pt x="4168447" y="3961051"/>
                  <a:pt x="4175134" y="3964540"/>
                  <a:pt x="4182985" y="3964540"/>
                </a:cubicBezTo>
                <a:cubicBezTo>
                  <a:pt x="4178042" y="3970356"/>
                  <a:pt x="4169901" y="3970356"/>
                  <a:pt x="4165539" y="3975299"/>
                </a:cubicBezTo>
                <a:cubicBezTo>
                  <a:pt x="4165248" y="3976462"/>
                  <a:pt x="4164376" y="3977915"/>
                  <a:pt x="4163503" y="3979078"/>
                </a:cubicBezTo>
                <a:cubicBezTo>
                  <a:pt x="4161759" y="3986930"/>
                  <a:pt x="4148674" y="3991291"/>
                  <a:pt x="4154490" y="4000305"/>
                </a:cubicBezTo>
                <a:cubicBezTo>
                  <a:pt x="4160595" y="4010191"/>
                  <a:pt x="4171064" y="4002340"/>
                  <a:pt x="4179787" y="4002631"/>
                </a:cubicBezTo>
                <a:cubicBezTo>
                  <a:pt x="4184148" y="4002922"/>
                  <a:pt x="4188800" y="4000305"/>
                  <a:pt x="4193162" y="3999142"/>
                </a:cubicBezTo>
                <a:cubicBezTo>
                  <a:pt x="4193453" y="3997979"/>
                  <a:pt x="4193453" y="3997397"/>
                  <a:pt x="4193453" y="3996815"/>
                </a:cubicBezTo>
                <a:cubicBezTo>
                  <a:pt x="4194325" y="3987511"/>
                  <a:pt x="4200139" y="3983731"/>
                  <a:pt x="4208573" y="3984603"/>
                </a:cubicBezTo>
                <a:cubicBezTo>
                  <a:pt x="4210317" y="3984603"/>
                  <a:pt x="4213224" y="3987220"/>
                  <a:pt x="4213224" y="3988674"/>
                </a:cubicBezTo>
                <a:cubicBezTo>
                  <a:pt x="4212643" y="3996815"/>
                  <a:pt x="4203629" y="3995362"/>
                  <a:pt x="4199267" y="3999723"/>
                </a:cubicBezTo>
                <a:cubicBezTo>
                  <a:pt x="4198977" y="4004085"/>
                  <a:pt x="4198104" y="4008737"/>
                  <a:pt x="4204211" y="4010191"/>
                </a:cubicBezTo>
                <a:cubicBezTo>
                  <a:pt x="4215551" y="4019204"/>
                  <a:pt x="4210899" y="4046246"/>
                  <a:pt x="4196361" y="4054097"/>
                </a:cubicBezTo>
                <a:cubicBezTo>
                  <a:pt x="4193162" y="4055841"/>
                  <a:pt x="4189381" y="4055841"/>
                  <a:pt x="4185601" y="4056132"/>
                </a:cubicBezTo>
                <a:cubicBezTo>
                  <a:pt x="4180949" y="4070671"/>
                  <a:pt x="4180949" y="4087535"/>
                  <a:pt x="4165248" y="4096549"/>
                </a:cubicBezTo>
                <a:cubicBezTo>
                  <a:pt x="4168156" y="4101201"/>
                  <a:pt x="4170773" y="4106144"/>
                  <a:pt x="4173680" y="4111087"/>
                </a:cubicBezTo>
                <a:cubicBezTo>
                  <a:pt x="4175134" y="4110796"/>
                  <a:pt x="4176879" y="4110796"/>
                  <a:pt x="4178914" y="4110796"/>
                </a:cubicBezTo>
                <a:cubicBezTo>
                  <a:pt x="4180949" y="4108470"/>
                  <a:pt x="4182985" y="4104399"/>
                  <a:pt x="4185311" y="4104108"/>
                </a:cubicBezTo>
                <a:cubicBezTo>
                  <a:pt x="4190254" y="4103527"/>
                  <a:pt x="4188509" y="4108761"/>
                  <a:pt x="4188800" y="4111378"/>
                </a:cubicBezTo>
                <a:cubicBezTo>
                  <a:pt x="4189963" y="4118937"/>
                  <a:pt x="4184730" y="4123008"/>
                  <a:pt x="4178914" y="4126207"/>
                </a:cubicBezTo>
                <a:cubicBezTo>
                  <a:pt x="4173971" y="4130859"/>
                  <a:pt x="4168737" y="4135802"/>
                  <a:pt x="4163503" y="4140455"/>
                </a:cubicBezTo>
                <a:cubicBezTo>
                  <a:pt x="4169028" y="4156447"/>
                  <a:pt x="4165248" y="4168950"/>
                  <a:pt x="4148965" y="4176219"/>
                </a:cubicBezTo>
                <a:cubicBezTo>
                  <a:pt x="4147220" y="4177672"/>
                  <a:pt x="4145186" y="4179417"/>
                  <a:pt x="4143150" y="4180871"/>
                </a:cubicBezTo>
                <a:cubicBezTo>
                  <a:pt x="4139661" y="4190466"/>
                  <a:pt x="4133264" y="4194246"/>
                  <a:pt x="4123669" y="4190175"/>
                </a:cubicBezTo>
                <a:cubicBezTo>
                  <a:pt x="4112038" y="4193083"/>
                  <a:pt x="4116109" y="4205877"/>
                  <a:pt x="4109421" y="4211983"/>
                </a:cubicBezTo>
                <a:cubicBezTo>
                  <a:pt x="4108549" y="4215472"/>
                  <a:pt x="4108258" y="4219834"/>
                  <a:pt x="4103606" y="4220997"/>
                </a:cubicBezTo>
                <a:cubicBezTo>
                  <a:pt x="4100407" y="4226522"/>
                  <a:pt x="4096918" y="4231464"/>
                  <a:pt x="4093720" y="4236698"/>
                </a:cubicBezTo>
                <a:cubicBezTo>
                  <a:pt x="4080345" y="4262867"/>
                  <a:pt x="4067261" y="4289618"/>
                  <a:pt x="4047488" y="4311716"/>
                </a:cubicBezTo>
                <a:cubicBezTo>
                  <a:pt x="4032368" y="4326254"/>
                  <a:pt x="4032949" y="4351261"/>
                  <a:pt x="4012887" y="4362310"/>
                </a:cubicBezTo>
                <a:cubicBezTo>
                  <a:pt x="4007944" y="4372196"/>
                  <a:pt x="3998349" y="4380047"/>
                  <a:pt x="3998349" y="4392259"/>
                </a:cubicBezTo>
                <a:cubicBezTo>
                  <a:pt x="4005036" y="4415520"/>
                  <a:pt x="3985264" y="4422789"/>
                  <a:pt x="3973343" y="4434711"/>
                </a:cubicBezTo>
                <a:cubicBezTo>
                  <a:pt x="3965493" y="4456227"/>
                  <a:pt x="3952117" y="4470475"/>
                  <a:pt x="3927111" y="4468730"/>
                </a:cubicBezTo>
                <a:cubicBezTo>
                  <a:pt x="3921587" y="4475709"/>
                  <a:pt x="3915771" y="4481815"/>
                  <a:pt x="3906176" y="4482687"/>
                </a:cubicBezTo>
                <a:cubicBezTo>
                  <a:pt x="3899198" y="4489084"/>
                  <a:pt x="3890475" y="4489084"/>
                  <a:pt x="3881752" y="4487340"/>
                </a:cubicBezTo>
                <a:cubicBezTo>
                  <a:pt x="3862851" y="4505658"/>
                  <a:pt x="3856455" y="4536479"/>
                  <a:pt x="3825634" y="4542876"/>
                </a:cubicBezTo>
                <a:cubicBezTo>
                  <a:pt x="3816620" y="4546947"/>
                  <a:pt x="3813421" y="4559159"/>
                  <a:pt x="3802082" y="4560322"/>
                </a:cubicBezTo>
                <a:cubicBezTo>
                  <a:pt x="3774459" y="4579222"/>
                  <a:pt x="3744220" y="4587654"/>
                  <a:pt x="3710491" y="4583002"/>
                </a:cubicBezTo>
                <a:cubicBezTo>
                  <a:pt x="3705548" y="4583583"/>
                  <a:pt x="3700895" y="4584165"/>
                  <a:pt x="3695952" y="4585037"/>
                </a:cubicBezTo>
                <a:cubicBezTo>
                  <a:pt x="3684613" y="4605972"/>
                  <a:pt x="3674436" y="4585037"/>
                  <a:pt x="3663969" y="4584165"/>
                </a:cubicBezTo>
                <a:cubicBezTo>
                  <a:pt x="3657571" y="4582420"/>
                  <a:pt x="3650884" y="4580385"/>
                  <a:pt x="3644777" y="4578640"/>
                </a:cubicBezTo>
                <a:cubicBezTo>
                  <a:pt x="3620644" y="4579512"/>
                  <a:pt x="3596801" y="4583583"/>
                  <a:pt x="3573540" y="4574279"/>
                </a:cubicBezTo>
                <a:cubicBezTo>
                  <a:pt x="3570342" y="4572534"/>
                  <a:pt x="3567434" y="4571080"/>
                  <a:pt x="3563945" y="4569626"/>
                </a:cubicBezTo>
                <a:cubicBezTo>
                  <a:pt x="3561910" y="4575442"/>
                  <a:pt x="3560165" y="4572825"/>
                  <a:pt x="3559002" y="4569045"/>
                </a:cubicBezTo>
                <a:cubicBezTo>
                  <a:pt x="3552895" y="4564683"/>
                  <a:pt x="3545627" y="4562648"/>
                  <a:pt x="3538358" y="4562648"/>
                </a:cubicBezTo>
                <a:cubicBezTo>
                  <a:pt x="3527890" y="4566137"/>
                  <a:pt x="3520621" y="4560322"/>
                  <a:pt x="3513061" y="4554216"/>
                </a:cubicBezTo>
                <a:cubicBezTo>
                  <a:pt x="3507246" y="4554507"/>
                  <a:pt x="3501430" y="4555088"/>
                  <a:pt x="3497941" y="4548982"/>
                </a:cubicBezTo>
                <a:cubicBezTo>
                  <a:pt x="3467411" y="4556251"/>
                  <a:pt x="3446476" y="4534443"/>
                  <a:pt x="3422052" y="4523685"/>
                </a:cubicBezTo>
                <a:cubicBezTo>
                  <a:pt x="3420598" y="4522231"/>
                  <a:pt x="3418562" y="4521068"/>
                  <a:pt x="3417108" y="4519906"/>
                </a:cubicBezTo>
                <a:cubicBezTo>
                  <a:pt x="3410420" y="4516125"/>
                  <a:pt x="3403733" y="4512636"/>
                  <a:pt x="3397336" y="4509147"/>
                </a:cubicBezTo>
                <a:cubicBezTo>
                  <a:pt x="3392103" y="4507984"/>
                  <a:pt x="3385415" y="4509147"/>
                  <a:pt x="3385996" y="4500424"/>
                </a:cubicBezTo>
                <a:cubicBezTo>
                  <a:pt x="3378146" y="4501587"/>
                  <a:pt x="3373203" y="4496644"/>
                  <a:pt x="3367387" y="4493154"/>
                </a:cubicBezTo>
                <a:cubicBezTo>
                  <a:pt x="3356339" y="4485886"/>
                  <a:pt x="3349651" y="4476291"/>
                  <a:pt x="3347324" y="4463206"/>
                </a:cubicBezTo>
                <a:cubicBezTo>
                  <a:pt x="3336857" y="4463788"/>
                  <a:pt x="3332204" y="4457390"/>
                  <a:pt x="3331041" y="4447795"/>
                </a:cubicBezTo>
                <a:lnTo>
                  <a:pt x="3329007" y="4448668"/>
                </a:lnTo>
                <a:lnTo>
                  <a:pt x="3327262" y="4447795"/>
                </a:lnTo>
                <a:lnTo>
                  <a:pt x="3325226" y="4447795"/>
                </a:lnTo>
                <a:lnTo>
                  <a:pt x="3322900" y="4447795"/>
                </a:lnTo>
                <a:cubicBezTo>
                  <a:pt x="3313887" y="4459426"/>
                  <a:pt x="3310397" y="4473383"/>
                  <a:pt x="3324935" y="4480070"/>
                </a:cubicBezTo>
                <a:cubicBezTo>
                  <a:pt x="3343545" y="4488503"/>
                  <a:pt x="3357501" y="4501296"/>
                  <a:pt x="3372330" y="4514090"/>
                </a:cubicBezTo>
                <a:cubicBezTo>
                  <a:pt x="3388613" y="4514672"/>
                  <a:pt x="3395592" y="4540550"/>
                  <a:pt x="3415655" y="4529501"/>
                </a:cubicBezTo>
                <a:cubicBezTo>
                  <a:pt x="3416236" y="4534152"/>
                  <a:pt x="3417108" y="4538805"/>
                  <a:pt x="3417690" y="4543458"/>
                </a:cubicBezTo>
                <a:cubicBezTo>
                  <a:pt x="3424086" y="4543748"/>
                  <a:pt x="3429030" y="4545493"/>
                  <a:pt x="3426122" y="4553634"/>
                </a:cubicBezTo>
                <a:lnTo>
                  <a:pt x="3438334" y="4562938"/>
                </a:lnTo>
                <a:lnTo>
                  <a:pt x="3447348" y="4575151"/>
                </a:lnTo>
                <a:cubicBezTo>
                  <a:pt x="3461305" y="4585328"/>
                  <a:pt x="3468865" y="4600448"/>
                  <a:pt x="3477587" y="4614405"/>
                </a:cubicBezTo>
                <a:cubicBezTo>
                  <a:pt x="3489799" y="4630688"/>
                  <a:pt x="3484857" y="4648715"/>
                  <a:pt x="3464503" y="4652786"/>
                </a:cubicBezTo>
                <a:cubicBezTo>
                  <a:pt x="3450255" y="4655403"/>
                  <a:pt x="3437171" y="4660927"/>
                  <a:pt x="3423795" y="4665289"/>
                </a:cubicBezTo>
                <a:lnTo>
                  <a:pt x="3418562" y="4669650"/>
                </a:lnTo>
                <a:cubicBezTo>
                  <a:pt x="3394719" y="4685934"/>
                  <a:pt x="3373784" y="4706578"/>
                  <a:pt x="3344998" y="4715591"/>
                </a:cubicBezTo>
                <a:cubicBezTo>
                  <a:pt x="3333949" y="4719080"/>
                  <a:pt x="3332204" y="4735364"/>
                  <a:pt x="3318538" y="4735654"/>
                </a:cubicBezTo>
                <a:cubicBezTo>
                  <a:pt x="3305164" y="4753101"/>
                  <a:pt x="3287136" y="4755136"/>
                  <a:pt x="3267073" y="4750774"/>
                </a:cubicBezTo>
                <a:cubicBezTo>
                  <a:pt x="3260676" y="4764149"/>
                  <a:pt x="3248755" y="4760369"/>
                  <a:pt x="3237997" y="4760369"/>
                </a:cubicBezTo>
                <a:cubicBezTo>
                  <a:pt x="3232472" y="4769674"/>
                  <a:pt x="3223749" y="4763568"/>
                  <a:pt x="3216480" y="4765313"/>
                </a:cubicBezTo>
                <a:cubicBezTo>
                  <a:pt x="3214154" y="4769093"/>
                  <a:pt x="3210665" y="4770837"/>
                  <a:pt x="3206012" y="4769674"/>
                </a:cubicBezTo>
                <a:cubicBezTo>
                  <a:pt x="3197871" y="4769384"/>
                  <a:pt x="3190020" y="4769093"/>
                  <a:pt x="3181879" y="4769093"/>
                </a:cubicBezTo>
                <a:cubicBezTo>
                  <a:pt x="3174901" y="4769384"/>
                  <a:pt x="3167922" y="4769965"/>
                  <a:pt x="3161235" y="4770547"/>
                </a:cubicBezTo>
                <a:cubicBezTo>
                  <a:pt x="3159199" y="4776071"/>
                  <a:pt x="3155710" y="4775780"/>
                  <a:pt x="3151057" y="4774035"/>
                </a:cubicBezTo>
                <a:cubicBezTo>
                  <a:pt x="3147569" y="4774035"/>
                  <a:pt x="3144079" y="4774326"/>
                  <a:pt x="3140590" y="4774617"/>
                </a:cubicBezTo>
                <a:cubicBezTo>
                  <a:pt x="3135647" y="4774326"/>
                  <a:pt x="3130704" y="4774326"/>
                  <a:pt x="3125761" y="4774326"/>
                </a:cubicBezTo>
                <a:cubicBezTo>
                  <a:pt x="3124017" y="4774326"/>
                  <a:pt x="3122272" y="4774326"/>
                  <a:pt x="3120527" y="4774326"/>
                </a:cubicBezTo>
                <a:cubicBezTo>
                  <a:pt x="3115875" y="4778106"/>
                  <a:pt x="3110933" y="4776943"/>
                  <a:pt x="3105989" y="4775489"/>
                </a:cubicBezTo>
                <a:cubicBezTo>
                  <a:pt x="3105117" y="4783340"/>
                  <a:pt x="3102791" y="4790028"/>
                  <a:pt x="3095522" y="4794680"/>
                </a:cubicBezTo>
                <a:cubicBezTo>
                  <a:pt x="3093486" y="4796716"/>
                  <a:pt x="3091451" y="4798460"/>
                  <a:pt x="3089415" y="4800495"/>
                </a:cubicBezTo>
                <a:cubicBezTo>
                  <a:pt x="3088543" y="4802240"/>
                  <a:pt x="3087671" y="4804275"/>
                  <a:pt x="3086798" y="4806311"/>
                </a:cubicBezTo>
                <a:cubicBezTo>
                  <a:pt x="3086798" y="4829572"/>
                  <a:pt x="3086798" y="4829572"/>
                  <a:pt x="3055687" y="4823466"/>
                </a:cubicBezTo>
                <a:cubicBezTo>
                  <a:pt x="3044638" y="4830444"/>
                  <a:pt x="3041730" y="4817650"/>
                  <a:pt x="3034751" y="4814743"/>
                </a:cubicBezTo>
                <a:cubicBezTo>
                  <a:pt x="3027773" y="4822594"/>
                  <a:pt x="3021376" y="4826083"/>
                  <a:pt x="3013235" y="4815324"/>
                </a:cubicBezTo>
                <a:cubicBezTo>
                  <a:pt x="3004221" y="4803403"/>
                  <a:pt x="3000150" y="4810091"/>
                  <a:pt x="2998987" y="4820849"/>
                </a:cubicBezTo>
                <a:cubicBezTo>
                  <a:pt x="3000732" y="4824048"/>
                  <a:pt x="3002767" y="4827536"/>
                  <a:pt x="3005093" y="4830735"/>
                </a:cubicBezTo>
                <a:cubicBezTo>
                  <a:pt x="3015270" y="4830444"/>
                  <a:pt x="3021667" y="4833643"/>
                  <a:pt x="3019050" y="4845564"/>
                </a:cubicBezTo>
                <a:cubicBezTo>
                  <a:pt x="3022830" y="4855450"/>
                  <a:pt x="3032425" y="4858939"/>
                  <a:pt x="3040567" y="4863883"/>
                </a:cubicBezTo>
                <a:cubicBezTo>
                  <a:pt x="3047254" y="4865918"/>
                  <a:pt x="3053070" y="4869116"/>
                  <a:pt x="3055977" y="4875804"/>
                </a:cubicBezTo>
                <a:cubicBezTo>
                  <a:pt x="3074877" y="4890052"/>
                  <a:pt x="3094359" y="4903718"/>
                  <a:pt x="3112385" y="4918547"/>
                </a:cubicBezTo>
                <a:cubicBezTo>
                  <a:pt x="3121981" y="4926688"/>
                  <a:pt x="3130413" y="4936575"/>
                  <a:pt x="3126342" y="4951404"/>
                </a:cubicBezTo>
                <a:cubicBezTo>
                  <a:pt x="3127796" y="4951404"/>
                  <a:pt x="3129250" y="4951695"/>
                  <a:pt x="3130704" y="4952275"/>
                </a:cubicBezTo>
                <a:cubicBezTo>
                  <a:pt x="3138845" y="4956346"/>
                  <a:pt x="3139717" y="4963907"/>
                  <a:pt x="3140008" y="4971757"/>
                </a:cubicBezTo>
                <a:cubicBezTo>
                  <a:pt x="3142044" y="4975246"/>
                  <a:pt x="3144079" y="4978445"/>
                  <a:pt x="3146115" y="4981643"/>
                </a:cubicBezTo>
                <a:cubicBezTo>
                  <a:pt x="3148441" y="4984260"/>
                  <a:pt x="3151057" y="4987168"/>
                  <a:pt x="3153383" y="4989785"/>
                </a:cubicBezTo>
                <a:cubicBezTo>
                  <a:pt x="3149604" y="4990948"/>
                  <a:pt x="3145243" y="4991820"/>
                  <a:pt x="3141171" y="4992983"/>
                </a:cubicBezTo>
                <a:cubicBezTo>
                  <a:pt x="3140881" y="4995309"/>
                  <a:pt x="3139717" y="4998798"/>
                  <a:pt x="3140881" y="4999961"/>
                </a:cubicBezTo>
                <a:cubicBezTo>
                  <a:pt x="3161525" y="5022641"/>
                  <a:pt x="3139427" y="5022641"/>
                  <a:pt x="3126342" y="5027293"/>
                </a:cubicBezTo>
                <a:cubicBezTo>
                  <a:pt x="3124308" y="5034563"/>
                  <a:pt x="3118492" y="5038052"/>
                  <a:pt x="3112385" y="5041541"/>
                </a:cubicBezTo>
                <a:cubicBezTo>
                  <a:pt x="3111804" y="5038633"/>
                  <a:pt x="3110933" y="5035725"/>
                  <a:pt x="3110060" y="5032818"/>
                </a:cubicBezTo>
                <a:cubicBezTo>
                  <a:pt x="3106571" y="5030492"/>
                  <a:pt x="3103372" y="5027875"/>
                  <a:pt x="3099883" y="5025258"/>
                </a:cubicBezTo>
                <a:cubicBezTo>
                  <a:pt x="3084182" y="5018280"/>
                  <a:pt x="3065573" y="5027003"/>
                  <a:pt x="3050453" y="5016535"/>
                </a:cubicBezTo>
                <a:cubicBezTo>
                  <a:pt x="3044056" y="5029329"/>
                  <a:pt x="3036496" y="5006940"/>
                  <a:pt x="3030099" y="5017408"/>
                </a:cubicBezTo>
                <a:cubicBezTo>
                  <a:pt x="3019050" y="5020606"/>
                  <a:pt x="3011490" y="5015081"/>
                  <a:pt x="3004803" y="5007521"/>
                </a:cubicBezTo>
                <a:cubicBezTo>
                  <a:pt x="3004512" y="5007521"/>
                  <a:pt x="3004512" y="5007812"/>
                  <a:pt x="3004221" y="5007812"/>
                </a:cubicBezTo>
                <a:cubicBezTo>
                  <a:pt x="3001023" y="5005777"/>
                  <a:pt x="2997824" y="5003742"/>
                  <a:pt x="2994626" y="5001706"/>
                </a:cubicBezTo>
                <a:cubicBezTo>
                  <a:pt x="2993172" y="5001997"/>
                  <a:pt x="2991718" y="5002288"/>
                  <a:pt x="2989973" y="5002869"/>
                </a:cubicBezTo>
                <a:cubicBezTo>
                  <a:pt x="2989683" y="5005777"/>
                  <a:pt x="2989392" y="5008975"/>
                  <a:pt x="2989101" y="5012173"/>
                </a:cubicBezTo>
                <a:cubicBezTo>
                  <a:pt x="2998696" y="5032237"/>
                  <a:pt x="2988520" y="5038633"/>
                  <a:pt x="2971073" y="5034563"/>
                </a:cubicBezTo>
                <a:cubicBezTo>
                  <a:pt x="2960897" y="5032237"/>
                  <a:pt x="2957407" y="5035435"/>
                  <a:pt x="2953628" y="5042123"/>
                </a:cubicBezTo>
                <a:cubicBezTo>
                  <a:pt x="2955082" y="5053462"/>
                  <a:pt x="2949266" y="5060732"/>
                  <a:pt x="2939090" y="5063348"/>
                </a:cubicBezTo>
                <a:cubicBezTo>
                  <a:pt x="2930948" y="5065384"/>
                  <a:pt x="2930948" y="5071781"/>
                  <a:pt x="2928622" y="5077305"/>
                </a:cubicBezTo>
                <a:cubicBezTo>
                  <a:pt x="2922807" y="5101730"/>
                  <a:pt x="2906523" y="5087192"/>
                  <a:pt x="2894021" y="5087192"/>
                </a:cubicBezTo>
                <a:cubicBezTo>
                  <a:pt x="2877447" y="5084575"/>
                  <a:pt x="2889078" y="5074689"/>
                  <a:pt x="2888497" y="5067710"/>
                </a:cubicBezTo>
                <a:cubicBezTo>
                  <a:pt x="2885298" y="5067710"/>
                  <a:pt x="2881809" y="5067419"/>
                  <a:pt x="2878320" y="5067419"/>
                </a:cubicBezTo>
                <a:cubicBezTo>
                  <a:pt x="2877447" y="5073816"/>
                  <a:pt x="2874249" y="5077305"/>
                  <a:pt x="2867561" y="5077015"/>
                </a:cubicBezTo>
                <a:cubicBezTo>
                  <a:pt x="2859711" y="5090681"/>
                  <a:pt x="2866979" y="5112197"/>
                  <a:pt x="2845172" y="5118304"/>
                </a:cubicBezTo>
                <a:cubicBezTo>
                  <a:pt x="2845754" y="5126736"/>
                  <a:pt x="2853023" y="5126736"/>
                  <a:pt x="2858547" y="5128771"/>
                </a:cubicBezTo>
                <a:cubicBezTo>
                  <a:pt x="2875412" y="5127027"/>
                  <a:pt x="2863491" y="5143600"/>
                  <a:pt x="2865526" y="5148252"/>
                </a:cubicBezTo>
                <a:lnTo>
                  <a:pt x="2865333" y="5148336"/>
                </a:lnTo>
                <a:lnTo>
                  <a:pt x="2855603" y="5152541"/>
                </a:lnTo>
                <a:cubicBezTo>
                  <a:pt x="2852078" y="5155158"/>
                  <a:pt x="2848225" y="5157993"/>
                  <a:pt x="2843718" y="5158139"/>
                </a:cubicBezTo>
                <a:cubicBezTo>
                  <a:pt x="2839648" y="5163954"/>
                  <a:pt x="2841392" y="5175003"/>
                  <a:pt x="2829471" y="5173840"/>
                </a:cubicBezTo>
                <a:cubicBezTo>
                  <a:pt x="2830052" y="5192740"/>
                  <a:pt x="2811444" y="5186343"/>
                  <a:pt x="2803302" y="5193612"/>
                </a:cubicBezTo>
                <a:cubicBezTo>
                  <a:pt x="2803883" y="5210477"/>
                  <a:pt x="2822493" y="5206115"/>
                  <a:pt x="2829471" y="5215420"/>
                </a:cubicBezTo>
                <a:cubicBezTo>
                  <a:pt x="2808536" y="5223561"/>
                  <a:pt x="2795451" y="5216002"/>
                  <a:pt x="2792834" y="5193903"/>
                </a:cubicBezTo>
                <a:cubicBezTo>
                  <a:pt x="2780331" y="5200300"/>
                  <a:pt x="2785565" y="5175293"/>
                  <a:pt x="2772772" y="5182563"/>
                </a:cubicBezTo>
                <a:cubicBezTo>
                  <a:pt x="2758233" y="5188960"/>
                  <a:pt x="2748929" y="5178783"/>
                  <a:pt x="2738170" y="5172386"/>
                </a:cubicBezTo>
                <a:cubicBezTo>
                  <a:pt x="2715200" y="5177620"/>
                  <a:pt x="2694556" y="5165698"/>
                  <a:pt x="2672748" y="5163372"/>
                </a:cubicBezTo>
                <a:cubicBezTo>
                  <a:pt x="2661117" y="5181982"/>
                  <a:pt x="2662571" y="5159302"/>
                  <a:pt x="2657338" y="5158430"/>
                </a:cubicBezTo>
                <a:cubicBezTo>
                  <a:pt x="2634949" y="5152323"/>
                  <a:pt x="2614595" y="5142728"/>
                  <a:pt x="2605291" y="5118885"/>
                </a:cubicBezTo>
                <a:cubicBezTo>
                  <a:pt x="2600929" y="5117141"/>
                  <a:pt x="2594242" y="5120339"/>
                  <a:pt x="2591625" y="5113651"/>
                </a:cubicBezTo>
                <a:cubicBezTo>
                  <a:pt x="2577959" y="5103475"/>
                  <a:pt x="2559640" y="5100567"/>
                  <a:pt x="2547428" y="5087192"/>
                </a:cubicBezTo>
                <a:lnTo>
                  <a:pt x="2541323" y="5068292"/>
                </a:lnTo>
                <a:cubicBezTo>
                  <a:pt x="2522423" y="5071781"/>
                  <a:pt x="2503523" y="5079050"/>
                  <a:pt x="2485205" y="5067419"/>
                </a:cubicBezTo>
                <a:cubicBezTo>
                  <a:pt x="2474446" y="5070909"/>
                  <a:pt x="2474737" y="5076143"/>
                  <a:pt x="2482006" y="5083121"/>
                </a:cubicBezTo>
                <a:cubicBezTo>
                  <a:pt x="2486659" y="5089809"/>
                  <a:pt x="2497708" y="5083411"/>
                  <a:pt x="2501488" y="5092716"/>
                </a:cubicBezTo>
                <a:cubicBezTo>
                  <a:pt x="2505558" y="5095042"/>
                  <a:pt x="2506721" y="5098531"/>
                  <a:pt x="2506139" y="5103184"/>
                </a:cubicBezTo>
                <a:cubicBezTo>
                  <a:pt x="2507012" y="5104638"/>
                  <a:pt x="2507012" y="5106091"/>
                  <a:pt x="2506139" y="5107545"/>
                </a:cubicBezTo>
                <a:cubicBezTo>
                  <a:pt x="2507593" y="5119466"/>
                  <a:pt x="2492183" y="5118885"/>
                  <a:pt x="2490439" y="5128481"/>
                </a:cubicBezTo>
                <a:cubicBezTo>
                  <a:pt x="2508756" y="5140111"/>
                  <a:pt x="2511374" y="5163954"/>
                  <a:pt x="2526784" y="5177620"/>
                </a:cubicBezTo>
                <a:cubicBezTo>
                  <a:pt x="2538124" y="5180237"/>
                  <a:pt x="2553244" y="5175293"/>
                  <a:pt x="2555570" y="5193903"/>
                </a:cubicBezTo>
                <a:cubicBezTo>
                  <a:pt x="2556151" y="5204079"/>
                  <a:pt x="2575342" y="5193321"/>
                  <a:pt x="2571561" y="5208150"/>
                </a:cubicBezTo>
                <a:cubicBezTo>
                  <a:pt x="2559640" y="5220653"/>
                  <a:pt x="2571853" y="5228504"/>
                  <a:pt x="2576796" y="5237809"/>
                </a:cubicBezTo>
                <a:cubicBezTo>
                  <a:pt x="2584065" y="5238972"/>
                  <a:pt x="2583774" y="5226760"/>
                  <a:pt x="2591916" y="5229086"/>
                </a:cubicBezTo>
                <a:cubicBezTo>
                  <a:pt x="2618957" y="5228795"/>
                  <a:pt x="2616340" y="5254964"/>
                  <a:pt x="2627389" y="5268921"/>
                </a:cubicBezTo>
                <a:cubicBezTo>
                  <a:pt x="2629424" y="5280552"/>
                  <a:pt x="2634949" y="5285204"/>
                  <a:pt x="2648033" y="5283459"/>
                </a:cubicBezTo>
                <a:cubicBezTo>
                  <a:pt x="2661117" y="5281715"/>
                  <a:pt x="2660536" y="5283459"/>
                  <a:pt x="2654721" y="5295671"/>
                </a:cubicBezTo>
                <a:cubicBezTo>
                  <a:pt x="2651813" y="5301777"/>
                  <a:pt x="2653267" y="5308465"/>
                  <a:pt x="2658210" y="5313989"/>
                </a:cubicBezTo>
                <a:cubicBezTo>
                  <a:pt x="2664316" y="5315443"/>
                  <a:pt x="2671295" y="5308465"/>
                  <a:pt x="2677110" y="5315152"/>
                </a:cubicBezTo>
                <a:cubicBezTo>
                  <a:pt x="2682344" y="5313989"/>
                  <a:pt x="2689613" y="5310210"/>
                  <a:pt x="2692229" y="5312245"/>
                </a:cubicBezTo>
                <a:cubicBezTo>
                  <a:pt x="2698335" y="5316897"/>
                  <a:pt x="2693393" y="5321550"/>
                  <a:pt x="2688740" y="5325621"/>
                </a:cubicBezTo>
                <a:cubicBezTo>
                  <a:pt x="2677982" y="5335506"/>
                  <a:pt x="2695137" y="5340159"/>
                  <a:pt x="2693393" y="5348591"/>
                </a:cubicBezTo>
                <a:lnTo>
                  <a:pt x="2713165" y="5365165"/>
                </a:lnTo>
                <a:cubicBezTo>
                  <a:pt x="2719271" y="5364002"/>
                  <a:pt x="2725667" y="5361675"/>
                  <a:pt x="2730029" y="5369236"/>
                </a:cubicBezTo>
                <a:cubicBezTo>
                  <a:pt x="2731192" y="5370398"/>
                  <a:pt x="2732646" y="5371561"/>
                  <a:pt x="2732937" y="5372724"/>
                </a:cubicBezTo>
                <a:cubicBezTo>
                  <a:pt x="2734100" y="5381448"/>
                  <a:pt x="2751255" y="5386100"/>
                  <a:pt x="2744567" y="5392497"/>
                </a:cubicBezTo>
                <a:cubicBezTo>
                  <a:pt x="2735554" y="5400638"/>
                  <a:pt x="2730029" y="5384936"/>
                  <a:pt x="2722179" y="5380866"/>
                </a:cubicBezTo>
                <a:cubicBezTo>
                  <a:pt x="2719271" y="5378249"/>
                  <a:pt x="2715781" y="5388135"/>
                  <a:pt x="2712292" y="5380866"/>
                </a:cubicBezTo>
                <a:cubicBezTo>
                  <a:pt x="2690776" y="5375632"/>
                  <a:pt x="2669259" y="5370398"/>
                  <a:pt x="2647451" y="5364874"/>
                </a:cubicBezTo>
                <a:cubicBezTo>
                  <a:pt x="2644835" y="5369527"/>
                  <a:pt x="2650359" y="5382029"/>
                  <a:pt x="2639892" y="5378249"/>
                </a:cubicBezTo>
                <a:cubicBezTo>
                  <a:pt x="2631460" y="5375341"/>
                  <a:pt x="2622155" y="5366619"/>
                  <a:pt x="2619248" y="5358186"/>
                </a:cubicBezTo>
                <a:cubicBezTo>
                  <a:pt x="2616631" y="5351499"/>
                  <a:pt x="2628843" y="5359931"/>
                  <a:pt x="2632332" y="5354697"/>
                </a:cubicBezTo>
                <a:cubicBezTo>
                  <a:pt x="2629133" y="5351499"/>
                  <a:pt x="2625935" y="5347719"/>
                  <a:pt x="2623027" y="5344229"/>
                </a:cubicBezTo>
                <a:cubicBezTo>
                  <a:pt x="2617212" y="5336088"/>
                  <a:pt x="2607907" y="5339868"/>
                  <a:pt x="2600057" y="5338123"/>
                </a:cubicBezTo>
                <a:cubicBezTo>
                  <a:pt x="2598894" y="5344229"/>
                  <a:pt x="2597731" y="5350626"/>
                  <a:pt x="2596567" y="5356732"/>
                </a:cubicBezTo>
                <a:cubicBezTo>
                  <a:pt x="2593951" y="5349172"/>
                  <a:pt x="2583192" y="5343938"/>
                  <a:pt x="2591334" y="5334634"/>
                </a:cubicBezTo>
                <a:cubicBezTo>
                  <a:pt x="2591334" y="5319514"/>
                  <a:pt x="2577668" y="5313408"/>
                  <a:pt x="2568655" y="5315443"/>
                </a:cubicBezTo>
                <a:cubicBezTo>
                  <a:pt x="2542486" y="5320677"/>
                  <a:pt x="2526493" y="5302359"/>
                  <a:pt x="2506430" y="5293636"/>
                </a:cubicBezTo>
                <a:cubicBezTo>
                  <a:pt x="2501197" y="5293345"/>
                  <a:pt x="2496254" y="5293054"/>
                  <a:pt x="2491020" y="5292764"/>
                </a:cubicBezTo>
                <a:cubicBezTo>
                  <a:pt x="2472993" y="5298289"/>
                  <a:pt x="2466304" y="5292764"/>
                  <a:pt x="2472702" y="5274445"/>
                </a:cubicBezTo>
                <a:cubicBezTo>
                  <a:pt x="2471248" y="5272991"/>
                  <a:pt x="2470666" y="5271829"/>
                  <a:pt x="2470957" y="5269793"/>
                </a:cubicBezTo>
                <a:cubicBezTo>
                  <a:pt x="2464270" y="5269793"/>
                  <a:pt x="2457291" y="5277353"/>
                  <a:pt x="2451185" y="5268921"/>
                </a:cubicBezTo>
                <a:cubicBezTo>
                  <a:pt x="2443043" y="5270956"/>
                  <a:pt x="2447114" y="5286076"/>
                  <a:pt x="2434902" y="5284041"/>
                </a:cubicBezTo>
                <a:lnTo>
                  <a:pt x="2435484" y="5294218"/>
                </a:lnTo>
                <a:cubicBezTo>
                  <a:pt x="2443043" y="5305267"/>
                  <a:pt x="2436356" y="5307884"/>
                  <a:pt x="2426761" y="5308756"/>
                </a:cubicBezTo>
                <a:cubicBezTo>
                  <a:pt x="2413095" y="5319514"/>
                  <a:pt x="2399429" y="5324748"/>
                  <a:pt x="2385472" y="5309338"/>
                </a:cubicBezTo>
                <a:cubicBezTo>
                  <a:pt x="2386345" y="5297125"/>
                  <a:pt x="2377040" y="5286657"/>
                  <a:pt x="2380238" y="5274154"/>
                </a:cubicBezTo>
                <a:cubicBezTo>
                  <a:pt x="2372097" y="5268921"/>
                  <a:pt x="2371806" y="5261942"/>
                  <a:pt x="2375295" y="5253801"/>
                </a:cubicBezTo>
                <a:cubicBezTo>
                  <a:pt x="2373551" y="5252056"/>
                  <a:pt x="2371806" y="5250893"/>
                  <a:pt x="2370062" y="5249149"/>
                </a:cubicBezTo>
                <a:cubicBezTo>
                  <a:pt x="2367154" y="5249149"/>
                  <a:pt x="2363955" y="5248858"/>
                  <a:pt x="2360757" y="5248858"/>
                </a:cubicBezTo>
                <a:cubicBezTo>
                  <a:pt x="2352615" y="5254092"/>
                  <a:pt x="2343311" y="5254383"/>
                  <a:pt x="2334007" y="5254383"/>
                </a:cubicBezTo>
                <a:cubicBezTo>
                  <a:pt x="2335751" y="5261942"/>
                  <a:pt x="2335751" y="5268921"/>
                  <a:pt x="2325865" y="5270375"/>
                </a:cubicBezTo>
                <a:cubicBezTo>
                  <a:pt x="2330227" y="5278225"/>
                  <a:pt x="2330227" y="5285204"/>
                  <a:pt x="2320632" y="5289274"/>
                </a:cubicBezTo>
                <a:cubicBezTo>
                  <a:pt x="2320341" y="5292182"/>
                  <a:pt x="2319759" y="5295090"/>
                  <a:pt x="2319178" y="5297998"/>
                </a:cubicBezTo>
                <a:cubicBezTo>
                  <a:pt x="2321213" y="5300032"/>
                  <a:pt x="2323249" y="5302359"/>
                  <a:pt x="2324992" y="5304394"/>
                </a:cubicBezTo>
                <a:lnTo>
                  <a:pt x="2357849" y="5304394"/>
                </a:lnTo>
                <a:cubicBezTo>
                  <a:pt x="2347382" y="5323294"/>
                  <a:pt x="2347382" y="5323294"/>
                  <a:pt x="2324992" y="5309338"/>
                </a:cubicBezTo>
                <a:cubicBezTo>
                  <a:pt x="2323249" y="5311373"/>
                  <a:pt x="2321213" y="5313408"/>
                  <a:pt x="2319468" y="5315443"/>
                </a:cubicBezTo>
                <a:cubicBezTo>
                  <a:pt x="2320050" y="5325039"/>
                  <a:pt x="2317724" y="5330854"/>
                  <a:pt x="2305802" y="5328818"/>
                </a:cubicBezTo>
                <a:cubicBezTo>
                  <a:pt x="2297370" y="5327946"/>
                  <a:pt x="2288356" y="5329400"/>
                  <a:pt x="2279633" y="5329400"/>
                </a:cubicBezTo>
                <a:cubicBezTo>
                  <a:pt x="2275272" y="5330272"/>
                  <a:pt x="2270038" y="5336379"/>
                  <a:pt x="2267131" y="5330854"/>
                </a:cubicBezTo>
                <a:cubicBezTo>
                  <a:pt x="2265095" y="5327075"/>
                  <a:pt x="2268294" y="5320386"/>
                  <a:pt x="2269457" y="5315152"/>
                </a:cubicBezTo>
                <a:cubicBezTo>
                  <a:pt x="2261024" y="5311082"/>
                  <a:pt x="2249975" y="5319514"/>
                  <a:pt x="2242997" y="5309628"/>
                </a:cubicBezTo>
                <a:cubicBezTo>
                  <a:pt x="2229040" y="5317479"/>
                  <a:pt x="2214211" y="5319514"/>
                  <a:pt x="2198510" y="5319514"/>
                </a:cubicBezTo>
                <a:cubicBezTo>
                  <a:pt x="2200836" y="5327946"/>
                  <a:pt x="2195602" y="5329400"/>
                  <a:pt x="2189205" y="5329982"/>
                </a:cubicBezTo>
                <a:cubicBezTo>
                  <a:pt x="2191532" y="5335506"/>
                  <a:pt x="2195602" y="5340159"/>
                  <a:pt x="2201127" y="5341903"/>
                </a:cubicBezTo>
                <a:cubicBezTo>
                  <a:pt x="2205198" y="5343066"/>
                  <a:pt x="2209849" y="5343066"/>
                  <a:pt x="2208686" y="5348882"/>
                </a:cubicBezTo>
                <a:cubicBezTo>
                  <a:pt x="2207233" y="5354407"/>
                  <a:pt x="2203453" y="5354988"/>
                  <a:pt x="2199091" y="5352662"/>
                </a:cubicBezTo>
                <a:cubicBezTo>
                  <a:pt x="2195893" y="5350917"/>
                  <a:pt x="2191241" y="5350626"/>
                  <a:pt x="2191241" y="5354407"/>
                </a:cubicBezTo>
                <a:cubicBezTo>
                  <a:pt x="2191822" y="5366037"/>
                  <a:pt x="2180773" y="5372143"/>
                  <a:pt x="2178156" y="5366328"/>
                </a:cubicBezTo>
                <a:cubicBezTo>
                  <a:pt x="2173213" y="5355860"/>
                  <a:pt x="2154023" y="5342775"/>
                  <a:pt x="2174376" y="5328528"/>
                </a:cubicBezTo>
                <a:cubicBezTo>
                  <a:pt x="2177575" y="5324457"/>
                  <a:pt x="2184262" y="5320677"/>
                  <a:pt x="2177575" y="5314280"/>
                </a:cubicBezTo>
                <a:cubicBezTo>
                  <a:pt x="2164490" y="5323004"/>
                  <a:pt x="2163618" y="5314862"/>
                  <a:pt x="2163618" y="5304394"/>
                </a:cubicBezTo>
                <a:cubicBezTo>
                  <a:pt x="2163327" y="5300614"/>
                  <a:pt x="2163327" y="5296544"/>
                  <a:pt x="2158965" y="5294508"/>
                </a:cubicBezTo>
                <a:cubicBezTo>
                  <a:pt x="2155767" y="5295381"/>
                  <a:pt x="2152278" y="5301196"/>
                  <a:pt x="2149661" y="5293636"/>
                </a:cubicBezTo>
                <a:cubicBezTo>
                  <a:pt x="2162746" y="5291891"/>
                  <a:pt x="2135414" y="5271829"/>
                  <a:pt x="2158675" y="5274445"/>
                </a:cubicBezTo>
                <a:cubicBezTo>
                  <a:pt x="2163327" y="5275899"/>
                  <a:pt x="2167689" y="5277062"/>
                  <a:pt x="2172341" y="5278516"/>
                </a:cubicBezTo>
                <a:cubicBezTo>
                  <a:pt x="2175539" y="5274154"/>
                  <a:pt x="2180192" y="5270084"/>
                  <a:pt x="2179319" y="5263978"/>
                </a:cubicBezTo>
                <a:cubicBezTo>
                  <a:pt x="2179029" y="5263978"/>
                  <a:pt x="2179029" y="5263978"/>
                  <a:pt x="2178738" y="5263978"/>
                </a:cubicBezTo>
                <a:cubicBezTo>
                  <a:pt x="2178738" y="5263978"/>
                  <a:pt x="2179029" y="5263978"/>
                  <a:pt x="2179029" y="5263687"/>
                </a:cubicBezTo>
                <a:cubicBezTo>
                  <a:pt x="2163909" y="5265722"/>
                  <a:pt x="2162164" y="5250312"/>
                  <a:pt x="2153441" y="5244206"/>
                </a:cubicBezTo>
                <a:cubicBezTo>
                  <a:pt x="2151987" y="5243624"/>
                  <a:pt x="2150243" y="5243334"/>
                  <a:pt x="2148498" y="5242752"/>
                </a:cubicBezTo>
                <a:cubicBezTo>
                  <a:pt x="2131052" y="5247404"/>
                  <a:pt x="2130473" y="5230830"/>
                  <a:pt x="2123495" y="5222689"/>
                </a:cubicBezTo>
                <a:lnTo>
                  <a:pt x="2121168" y="5223852"/>
                </a:lnTo>
                <a:lnTo>
                  <a:pt x="2118843" y="5222980"/>
                </a:lnTo>
                <a:cubicBezTo>
                  <a:pt x="2111573" y="5221816"/>
                  <a:pt x="2104595" y="5220653"/>
                  <a:pt x="2094418" y="5219199"/>
                </a:cubicBezTo>
                <a:cubicBezTo>
                  <a:pt x="2102850" y="5231412"/>
                  <a:pt x="2108956" y="5241880"/>
                  <a:pt x="2122913" y="5243624"/>
                </a:cubicBezTo>
                <a:cubicBezTo>
                  <a:pt x="2128147" y="5244496"/>
                  <a:pt x="2131052" y="5247985"/>
                  <a:pt x="2128728" y="5252347"/>
                </a:cubicBezTo>
                <a:cubicBezTo>
                  <a:pt x="2127856" y="5254092"/>
                  <a:pt x="2122332" y="5255255"/>
                  <a:pt x="2119715" y="5254092"/>
                </a:cubicBezTo>
                <a:cubicBezTo>
                  <a:pt x="2105758" y="5247985"/>
                  <a:pt x="2088603" y="5248567"/>
                  <a:pt x="2078135" y="5234901"/>
                </a:cubicBezTo>
                <a:cubicBezTo>
                  <a:pt x="2071448" y="5241007"/>
                  <a:pt x="2064760" y="5247404"/>
                  <a:pt x="2058072" y="5253510"/>
                </a:cubicBezTo>
                <a:cubicBezTo>
                  <a:pt x="2057491" y="5254092"/>
                  <a:pt x="2056909" y="5254673"/>
                  <a:pt x="2056037" y="5254964"/>
                </a:cubicBezTo>
                <a:cubicBezTo>
                  <a:pt x="2050804" y="5260197"/>
                  <a:pt x="2047606" y="5272700"/>
                  <a:pt x="2037137" y="5259616"/>
                </a:cubicBezTo>
                <a:cubicBezTo>
                  <a:pt x="2027252" y="5261942"/>
                  <a:pt x="2017074" y="5262524"/>
                  <a:pt x="2010969" y="5274445"/>
                </a:cubicBezTo>
                <a:cubicBezTo>
                  <a:pt x="2007188" y="5282005"/>
                  <a:pt x="2003990" y="5274445"/>
                  <a:pt x="2002536" y="5269793"/>
                </a:cubicBezTo>
                <a:cubicBezTo>
                  <a:pt x="2000500" y="5266886"/>
                  <a:pt x="1999047" y="5263978"/>
                  <a:pt x="1997303" y="5261070"/>
                </a:cubicBezTo>
                <a:cubicBezTo>
                  <a:pt x="1992360" y="5261070"/>
                  <a:pt x="1987708" y="5261070"/>
                  <a:pt x="1982764" y="5260779"/>
                </a:cubicBezTo>
                <a:cubicBezTo>
                  <a:pt x="1978693" y="5267758"/>
                  <a:pt x="1978693" y="5267758"/>
                  <a:pt x="1967354" y="5253801"/>
                </a:cubicBezTo>
                <a:cubicBezTo>
                  <a:pt x="1956015" y="5250893"/>
                  <a:pt x="1951362" y="5241880"/>
                  <a:pt x="1946709" y="5232284"/>
                </a:cubicBezTo>
                <a:cubicBezTo>
                  <a:pt x="1946709" y="5222107"/>
                  <a:pt x="1933625" y="5222398"/>
                  <a:pt x="1931880" y="5213385"/>
                </a:cubicBezTo>
                <a:cubicBezTo>
                  <a:pt x="1921994" y="5213966"/>
                  <a:pt x="1912399" y="5223561"/>
                  <a:pt x="1901641" y="5216292"/>
                </a:cubicBezTo>
                <a:cubicBezTo>
                  <a:pt x="1885940" y="5209314"/>
                  <a:pt x="1873728" y="5198555"/>
                  <a:pt x="1866457" y="5183145"/>
                </a:cubicBezTo>
                <a:cubicBezTo>
                  <a:pt x="1857445" y="5194194"/>
                  <a:pt x="1855409" y="5185180"/>
                  <a:pt x="1852501" y="5177911"/>
                </a:cubicBezTo>
                <a:cubicBezTo>
                  <a:pt x="1851629" y="5177038"/>
                  <a:pt x="1850756" y="5175584"/>
                  <a:pt x="1850756" y="5174131"/>
                </a:cubicBezTo>
                <a:cubicBezTo>
                  <a:pt x="1844359" y="5176747"/>
                  <a:pt x="1839125" y="5169769"/>
                  <a:pt x="1830111" y="5175584"/>
                </a:cubicBezTo>
                <a:cubicBezTo>
                  <a:pt x="1817028" y="5183726"/>
                  <a:pt x="1829821" y="5165408"/>
                  <a:pt x="1823134" y="5163081"/>
                </a:cubicBezTo>
                <a:cubicBezTo>
                  <a:pt x="1822843" y="5163081"/>
                  <a:pt x="1822552" y="5163081"/>
                  <a:pt x="1822261" y="5162791"/>
                </a:cubicBezTo>
                <a:cubicBezTo>
                  <a:pt x="1823134" y="5158139"/>
                  <a:pt x="1823715" y="5153196"/>
                  <a:pt x="1824588" y="5148543"/>
                </a:cubicBezTo>
                <a:lnTo>
                  <a:pt x="1826332" y="5147961"/>
                </a:lnTo>
                <a:lnTo>
                  <a:pt x="1826332" y="5147671"/>
                </a:lnTo>
                <a:cubicBezTo>
                  <a:pt x="1826041" y="5147961"/>
                  <a:pt x="1825459" y="5148252"/>
                  <a:pt x="1824588" y="5148543"/>
                </a:cubicBezTo>
                <a:cubicBezTo>
                  <a:pt x="1813539" y="5145927"/>
                  <a:pt x="1799581" y="5145054"/>
                  <a:pt x="1812375" y="5127899"/>
                </a:cubicBezTo>
                <a:lnTo>
                  <a:pt x="1813829" y="5127899"/>
                </a:lnTo>
                <a:lnTo>
                  <a:pt x="1813829" y="5127608"/>
                </a:lnTo>
                <a:lnTo>
                  <a:pt x="1812375" y="5127899"/>
                </a:lnTo>
                <a:cubicBezTo>
                  <a:pt x="1807142" y="5122956"/>
                  <a:pt x="1801616" y="5118304"/>
                  <a:pt x="1796383" y="5113361"/>
                </a:cubicBezTo>
                <a:cubicBezTo>
                  <a:pt x="1793766" y="5107836"/>
                  <a:pt x="1784462" y="5107254"/>
                  <a:pt x="1785625" y="5098822"/>
                </a:cubicBezTo>
                <a:cubicBezTo>
                  <a:pt x="1787079" y="5090681"/>
                  <a:pt x="1777192" y="5089227"/>
                  <a:pt x="1775738" y="5082830"/>
                </a:cubicBezTo>
                <a:cubicBezTo>
                  <a:pt x="1770796" y="5082539"/>
                  <a:pt x="1765562" y="5082248"/>
                  <a:pt x="1760619" y="5082248"/>
                </a:cubicBezTo>
                <a:cubicBezTo>
                  <a:pt x="1760910" y="5080794"/>
                  <a:pt x="1760910" y="5079050"/>
                  <a:pt x="1761201" y="5077305"/>
                </a:cubicBezTo>
                <a:cubicBezTo>
                  <a:pt x="1759164" y="5069164"/>
                  <a:pt x="1761201" y="5060150"/>
                  <a:pt x="1755386" y="5052590"/>
                </a:cubicBezTo>
                <a:cubicBezTo>
                  <a:pt x="1740266" y="5052008"/>
                  <a:pt x="1745499" y="5041250"/>
                  <a:pt x="1745208" y="5033109"/>
                </a:cubicBezTo>
                <a:lnTo>
                  <a:pt x="1739975" y="5031946"/>
                </a:lnTo>
                <a:cubicBezTo>
                  <a:pt x="1728345" y="5044740"/>
                  <a:pt x="1729508" y="5027293"/>
                  <a:pt x="1725728" y="5024676"/>
                </a:cubicBezTo>
                <a:cubicBezTo>
                  <a:pt x="1719332" y="5020315"/>
                  <a:pt x="1724564" y="5017408"/>
                  <a:pt x="1730088" y="5016826"/>
                </a:cubicBezTo>
                <a:cubicBezTo>
                  <a:pt x="1736487" y="5008975"/>
                  <a:pt x="1732415" y="5006359"/>
                  <a:pt x="1724564" y="5004323"/>
                </a:cubicBezTo>
                <a:cubicBezTo>
                  <a:pt x="1713223" y="5001415"/>
                  <a:pt x="1701886" y="4997926"/>
                  <a:pt x="1704792" y="4981934"/>
                </a:cubicBezTo>
                <a:cubicBezTo>
                  <a:pt x="1703047" y="4981643"/>
                  <a:pt x="1701594" y="4981643"/>
                  <a:pt x="1699559" y="4981352"/>
                </a:cubicBezTo>
                <a:cubicBezTo>
                  <a:pt x="1696649" y="4981643"/>
                  <a:pt x="1693452" y="4981643"/>
                  <a:pt x="1690544" y="4981934"/>
                </a:cubicBezTo>
                <a:cubicBezTo>
                  <a:pt x="1689380" y="4988912"/>
                  <a:pt x="1690253" y="4995309"/>
                  <a:pt x="1678331" y="4995018"/>
                </a:cubicBezTo>
                <a:cubicBezTo>
                  <a:pt x="1666701" y="4994727"/>
                  <a:pt x="1670771" y="4987458"/>
                  <a:pt x="1669607" y="4982515"/>
                </a:cubicBezTo>
                <a:lnTo>
                  <a:pt x="1670189" y="4981643"/>
                </a:lnTo>
                <a:cubicBezTo>
                  <a:pt x="1665247" y="4981061"/>
                  <a:pt x="1659142" y="4988912"/>
                  <a:pt x="1655651" y="4981352"/>
                </a:cubicBezTo>
                <a:cubicBezTo>
                  <a:pt x="1653036" y="4975246"/>
                  <a:pt x="1657978" y="4971466"/>
                  <a:pt x="1664374" y="4971175"/>
                </a:cubicBezTo>
                <a:lnTo>
                  <a:pt x="1664083" y="4970885"/>
                </a:lnTo>
                <a:lnTo>
                  <a:pt x="1650999" y="4957800"/>
                </a:lnTo>
                <a:cubicBezTo>
                  <a:pt x="1649545" y="4963616"/>
                  <a:pt x="1651873" y="4970594"/>
                  <a:pt x="1645184" y="4974665"/>
                </a:cubicBezTo>
                <a:lnTo>
                  <a:pt x="1634717" y="4981934"/>
                </a:lnTo>
                <a:cubicBezTo>
                  <a:pt x="1637624" y="4989203"/>
                  <a:pt x="1643148" y="4996181"/>
                  <a:pt x="1638496" y="5005777"/>
                </a:cubicBezTo>
                <a:cubicBezTo>
                  <a:pt x="1633845" y="5000252"/>
                  <a:pt x="1629192" y="4995309"/>
                  <a:pt x="1629192" y="4987458"/>
                </a:cubicBezTo>
                <a:cubicBezTo>
                  <a:pt x="1623086" y="4983969"/>
                  <a:pt x="1615527" y="4979317"/>
                  <a:pt x="1618434" y="4971757"/>
                </a:cubicBezTo>
                <a:cubicBezTo>
                  <a:pt x="1623086" y="4960126"/>
                  <a:pt x="1628320" y="4970594"/>
                  <a:pt x="1632972" y="4973211"/>
                </a:cubicBezTo>
                <a:cubicBezTo>
                  <a:pt x="1633845" y="4970885"/>
                  <a:pt x="1634426" y="4968558"/>
                  <a:pt x="1635298" y="4966523"/>
                </a:cubicBezTo>
                <a:cubicBezTo>
                  <a:pt x="1635589" y="4963325"/>
                  <a:pt x="1635589" y="4959836"/>
                  <a:pt x="1635589" y="4956637"/>
                </a:cubicBezTo>
                <a:cubicBezTo>
                  <a:pt x="1633554" y="4949950"/>
                  <a:pt x="1631518" y="4943262"/>
                  <a:pt x="1629773" y="4936575"/>
                </a:cubicBezTo>
                <a:cubicBezTo>
                  <a:pt x="1623377" y="4936575"/>
                  <a:pt x="1619889" y="4934248"/>
                  <a:pt x="1619598" y="4927851"/>
                </a:cubicBezTo>
                <a:cubicBezTo>
                  <a:pt x="1605641" y="4923490"/>
                  <a:pt x="1597499" y="4916511"/>
                  <a:pt x="1604769" y="4900810"/>
                </a:cubicBezTo>
                <a:lnTo>
                  <a:pt x="1589940" y="4899937"/>
                </a:lnTo>
                <a:lnTo>
                  <a:pt x="1584997" y="4906044"/>
                </a:lnTo>
                <a:cubicBezTo>
                  <a:pt x="1589649" y="4917384"/>
                  <a:pt x="1591102" y="4928142"/>
                  <a:pt x="1579761" y="4936575"/>
                </a:cubicBezTo>
                <a:cubicBezTo>
                  <a:pt x="1596336" y="4963616"/>
                  <a:pt x="1574238" y="4971757"/>
                  <a:pt x="1557663" y="4982806"/>
                </a:cubicBezTo>
                <a:cubicBezTo>
                  <a:pt x="1549814" y="4977282"/>
                  <a:pt x="1543127" y="4994146"/>
                  <a:pt x="1536729" y="4984551"/>
                </a:cubicBezTo>
                <a:cubicBezTo>
                  <a:pt x="1530622" y="4975537"/>
                  <a:pt x="1539926" y="4970885"/>
                  <a:pt x="1545452" y="4964488"/>
                </a:cubicBezTo>
                <a:cubicBezTo>
                  <a:pt x="1549232" y="4960126"/>
                  <a:pt x="1548359" y="4952275"/>
                  <a:pt x="1549523" y="4945879"/>
                </a:cubicBezTo>
                <a:cubicBezTo>
                  <a:pt x="1543417" y="4938900"/>
                  <a:pt x="1544580" y="4929887"/>
                  <a:pt x="1543998" y="4921455"/>
                </a:cubicBezTo>
                <a:cubicBezTo>
                  <a:pt x="1539636" y="4921455"/>
                  <a:pt x="1534986" y="4921745"/>
                  <a:pt x="1530331" y="4921745"/>
                </a:cubicBezTo>
                <a:cubicBezTo>
                  <a:pt x="1524808" y="4922618"/>
                  <a:pt x="1520155" y="4921164"/>
                  <a:pt x="1519574" y="4914767"/>
                </a:cubicBezTo>
                <a:cubicBezTo>
                  <a:pt x="1518992" y="4908661"/>
                  <a:pt x="1523645" y="4906916"/>
                  <a:pt x="1528588" y="4906044"/>
                </a:cubicBezTo>
                <a:cubicBezTo>
                  <a:pt x="1525680" y="4902264"/>
                  <a:pt x="1522482" y="4898484"/>
                  <a:pt x="1519574" y="4894995"/>
                </a:cubicBezTo>
                <a:cubicBezTo>
                  <a:pt x="1514049" y="4895286"/>
                  <a:pt x="1508524" y="4896157"/>
                  <a:pt x="1504163" y="4891215"/>
                </a:cubicBezTo>
                <a:cubicBezTo>
                  <a:pt x="1498057" y="4891796"/>
                  <a:pt x="1490788" y="4890052"/>
                  <a:pt x="1487590" y="4897030"/>
                </a:cubicBezTo>
                <a:cubicBezTo>
                  <a:pt x="1487009" y="4898484"/>
                  <a:pt x="1491660" y="4902554"/>
                  <a:pt x="1493987" y="4905462"/>
                </a:cubicBezTo>
                <a:cubicBezTo>
                  <a:pt x="1499511" y="4910405"/>
                  <a:pt x="1500092" y="4916221"/>
                  <a:pt x="1496603" y="4923199"/>
                </a:cubicBezTo>
                <a:cubicBezTo>
                  <a:pt x="1493114" y="4917093"/>
                  <a:pt x="1489916" y="4911859"/>
                  <a:pt x="1486718" y="4906044"/>
                </a:cubicBezTo>
                <a:cubicBezTo>
                  <a:pt x="1480030" y="4905172"/>
                  <a:pt x="1477994" y="4918838"/>
                  <a:pt x="1471306" y="4912731"/>
                </a:cubicBezTo>
                <a:cubicBezTo>
                  <a:pt x="1467818" y="4909533"/>
                  <a:pt x="1469272" y="4901101"/>
                  <a:pt x="1474214" y="4896157"/>
                </a:cubicBezTo>
                <a:cubicBezTo>
                  <a:pt x="1471888" y="4890633"/>
                  <a:pt x="1467818" y="4892087"/>
                  <a:pt x="1463748" y="4892959"/>
                </a:cubicBezTo>
                <a:cubicBezTo>
                  <a:pt x="1461130" y="4896739"/>
                  <a:pt x="1457350" y="4896448"/>
                  <a:pt x="1453571" y="4896157"/>
                </a:cubicBezTo>
                <a:cubicBezTo>
                  <a:pt x="1441649" y="4904881"/>
                  <a:pt x="1444266" y="4889761"/>
                  <a:pt x="1439032" y="4887435"/>
                </a:cubicBezTo>
                <a:cubicBezTo>
                  <a:pt x="1443103" y="4879293"/>
                  <a:pt x="1448918" y="4888888"/>
                  <a:pt x="1453571" y="4886271"/>
                </a:cubicBezTo>
                <a:cubicBezTo>
                  <a:pt x="1455315" y="4881038"/>
                  <a:pt x="1457350" y="4876095"/>
                  <a:pt x="1459095" y="4870861"/>
                </a:cubicBezTo>
                <a:cubicBezTo>
                  <a:pt x="1460258" y="4865627"/>
                  <a:pt x="1464619" y="4866209"/>
                  <a:pt x="1468690" y="4865918"/>
                </a:cubicBezTo>
                <a:cubicBezTo>
                  <a:pt x="1470725" y="4859230"/>
                  <a:pt x="1476250" y="4857485"/>
                  <a:pt x="1482356" y="4856904"/>
                </a:cubicBezTo>
                <a:lnTo>
                  <a:pt x="1493696" y="4851089"/>
                </a:lnTo>
                <a:cubicBezTo>
                  <a:pt x="1496021" y="4838877"/>
                  <a:pt x="1488172" y="4830444"/>
                  <a:pt x="1483518" y="4820558"/>
                </a:cubicBezTo>
                <a:cubicBezTo>
                  <a:pt x="1483809" y="4818814"/>
                  <a:pt x="1483809" y="4817069"/>
                  <a:pt x="1484100" y="4815615"/>
                </a:cubicBezTo>
                <a:cubicBezTo>
                  <a:pt x="1478867" y="4803984"/>
                  <a:pt x="1473633" y="4792063"/>
                  <a:pt x="1468690" y="4780142"/>
                </a:cubicBezTo>
                <a:lnTo>
                  <a:pt x="1454442" y="4780723"/>
                </a:lnTo>
                <a:cubicBezTo>
                  <a:pt x="1444266" y="4776943"/>
                  <a:pt x="1435834" y="4771127"/>
                  <a:pt x="1433217" y="4759497"/>
                </a:cubicBezTo>
                <a:cubicBezTo>
                  <a:pt x="1433217" y="4758334"/>
                  <a:pt x="1433217" y="4757171"/>
                  <a:pt x="1433508" y="4756008"/>
                </a:cubicBezTo>
                <a:cubicBezTo>
                  <a:pt x="1431472" y="4753973"/>
                  <a:pt x="1429729" y="4751937"/>
                  <a:pt x="1427693" y="4750193"/>
                </a:cubicBezTo>
                <a:cubicBezTo>
                  <a:pt x="1419842" y="4749030"/>
                  <a:pt x="1412573" y="4746994"/>
                  <a:pt x="1407920" y="4739725"/>
                </a:cubicBezTo>
                <a:cubicBezTo>
                  <a:pt x="1400651" y="4743795"/>
                  <a:pt x="1391929" y="4747285"/>
                  <a:pt x="1391347" y="4757752"/>
                </a:cubicBezTo>
                <a:cubicBezTo>
                  <a:pt x="1391347" y="4757752"/>
                  <a:pt x="1389893" y="4758334"/>
                  <a:pt x="1389312" y="4757752"/>
                </a:cubicBezTo>
                <a:cubicBezTo>
                  <a:pt x="1388730" y="4757461"/>
                  <a:pt x="1388439" y="4756590"/>
                  <a:pt x="1387858" y="4756008"/>
                </a:cubicBezTo>
                <a:cubicBezTo>
                  <a:pt x="1386695" y="4756008"/>
                  <a:pt x="1385241" y="4756008"/>
                  <a:pt x="1383787" y="4756008"/>
                </a:cubicBezTo>
                <a:cubicBezTo>
                  <a:pt x="1368377" y="4761532"/>
                  <a:pt x="1360817" y="4742923"/>
                  <a:pt x="1347151" y="4744086"/>
                </a:cubicBezTo>
                <a:cubicBezTo>
                  <a:pt x="1343662" y="4748448"/>
                  <a:pt x="1338427" y="4753973"/>
                  <a:pt x="1334066" y="4750193"/>
                </a:cubicBezTo>
                <a:cubicBezTo>
                  <a:pt x="1329996" y="4746412"/>
                  <a:pt x="1328833" y="4738562"/>
                  <a:pt x="1337556" y="4735073"/>
                </a:cubicBezTo>
                <a:cubicBezTo>
                  <a:pt x="1337556" y="4731583"/>
                  <a:pt x="1337556" y="4728386"/>
                  <a:pt x="1337556" y="4724896"/>
                </a:cubicBezTo>
                <a:cubicBezTo>
                  <a:pt x="1336102" y="4723151"/>
                  <a:pt x="1334357" y="4721407"/>
                  <a:pt x="1332904" y="4719662"/>
                </a:cubicBezTo>
                <a:cubicBezTo>
                  <a:pt x="1331159" y="4719371"/>
                  <a:pt x="1329414" y="4718499"/>
                  <a:pt x="1328251" y="4717336"/>
                </a:cubicBezTo>
                <a:cubicBezTo>
                  <a:pt x="1324762" y="4716173"/>
                  <a:pt x="1321563" y="4715591"/>
                  <a:pt x="1318947" y="4719371"/>
                </a:cubicBezTo>
                <a:cubicBezTo>
                  <a:pt x="1308188" y="4735945"/>
                  <a:pt x="1311677" y="4715300"/>
                  <a:pt x="1307607" y="4715300"/>
                </a:cubicBezTo>
                <a:cubicBezTo>
                  <a:pt x="1303245" y="4717045"/>
                  <a:pt x="1299466" y="4723442"/>
                  <a:pt x="1295104" y="4717627"/>
                </a:cubicBezTo>
                <a:cubicBezTo>
                  <a:pt x="1293941" y="4716173"/>
                  <a:pt x="1299466" y="4709776"/>
                  <a:pt x="1301791" y="4705414"/>
                </a:cubicBezTo>
                <a:cubicBezTo>
                  <a:pt x="1292196" y="4695819"/>
                  <a:pt x="1303826" y="4676919"/>
                  <a:pt x="1287253" y="4670232"/>
                </a:cubicBezTo>
                <a:cubicBezTo>
                  <a:pt x="1275040" y="4659183"/>
                  <a:pt x="1255560" y="4683898"/>
                  <a:pt x="1245673" y="4661508"/>
                </a:cubicBezTo>
                <a:cubicBezTo>
                  <a:pt x="1215144" y="4664416"/>
                  <a:pt x="1227064" y="4643772"/>
                  <a:pt x="1227646" y="4629234"/>
                </a:cubicBezTo>
                <a:cubicBezTo>
                  <a:pt x="1225902" y="4626035"/>
                  <a:pt x="1223866" y="4622546"/>
                  <a:pt x="1222121" y="4619347"/>
                </a:cubicBezTo>
                <a:cubicBezTo>
                  <a:pt x="1221831" y="4619347"/>
                  <a:pt x="1221831" y="4619347"/>
                  <a:pt x="1221540" y="4619347"/>
                </a:cubicBezTo>
                <a:cubicBezTo>
                  <a:pt x="1221540" y="4619056"/>
                  <a:pt x="1221540" y="4619056"/>
                  <a:pt x="1221540" y="4619056"/>
                </a:cubicBezTo>
                <a:cubicBezTo>
                  <a:pt x="1212236" y="4616731"/>
                  <a:pt x="1201768" y="4621674"/>
                  <a:pt x="1193627" y="4613823"/>
                </a:cubicBezTo>
                <a:cubicBezTo>
                  <a:pt x="1191301" y="4613823"/>
                  <a:pt x="1189265" y="4614114"/>
                  <a:pt x="1186938" y="4614405"/>
                </a:cubicBezTo>
                <a:cubicBezTo>
                  <a:pt x="1187520" y="4618184"/>
                  <a:pt x="1186938" y="4622255"/>
                  <a:pt x="1191301" y="4624291"/>
                </a:cubicBezTo>
                <a:cubicBezTo>
                  <a:pt x="1198860" y="4631269"/>
                  <a:pt x="1209328" y="4623709"/>
                  <a:pt x="1218051" y="4630688"/>
                </a:cubicBezTo>
                <a:cubicBezTo>
                  <a:pt x="1208165" y="4646389"/>
                  <a:pt x="1186938" y="4648424"/>
                  <a:pt x="1177053" y="4664707"/>
                </a:cubicBezTo>
                <a:cubicBezTo>
                  <a:pt x="1173855" y="4670232"/>
                  <a:pt x="1170365" y="4660055"/>
                  <a:pt x="1166004" y="4659183"/>
                </a:cubicBezTo>
                <a:cubicBezTo>
                  <a:pt x="1154083" y="4664416"/>
                  <a:pt x="1148849" y="4655694"/>
                  <a:pt x="1147977" y="4647552"/>
                </a:cubicBezTo>
                <a:cubicBezTo>
                  <a:pt x="1147103" y="4642028"/>
                  <a:pt x="1155247" y="4644935"/>
                  <a:pt x="1159609" y="4645226"/>
                </a:cubicBezTo>
                <a:cubicBezTo>
                  <a:pt x="1166876" y="4643191"/>
                  <a:pt x="1175309" y="4646389"/>
                  <a:pt x="1181706" y="4639411"/>
                </a:cubicBezTo>
                <a:cubicBezTo>
                  <a:pt x="1179670" y="4639120"/>
                  <a:pt x="1177926" y="4638829"/>
                  <a:pt x="1175890" y="4638247"/>
                </a:cubicBezTo>
                <a:cubicBezTo>
                  <a:pt x="1171238" y="4637084"/>
                  <a:pt x="1166585" y="4635049"/>
                  <a:pt x="1166876" y="4629525"/>
                </a:cubicBezTo>
                <a:cubicBezTo>
                  <a:pt x="1167167" y="4624000"/>
                  <a:pt x="1171819" y="4624581"/>
                  <a:pt x="1175890" y="4625744"/>
                </a:cubicBezTo>
                <a:cubicBezTo>
                  <a:pt x="1177636" y="4624000"/>
                  <a:pt x="1179090" y="4622546"/>
                  <a:pt x="1180833" y="4620801"/>
                </a:cubicBezTo>
                <a:cubicBezTo>
                  <a:pt x="1176181" y="4619929"/>
                  <a:pt x="1171238" y="4619056"/>
                  <a:pt x="1166585" y="4618475"/>
                </a:cubicBezTo>
                <a:cubicBezTo>
                  <a:pt x="1153501" y="4621674"/>
                  <a:pt x="1139836" y="4626326"/>
                  <a:pt x="1140709" y="4604227"/>
                </a:cubicBezTo>
                <a:cubicBezTo>
                  <a:pt x="1141873" y="4596959"/>
                  <a:pt x="1137801" y="4591143"/>
                  <a:pt x="1134602" y="4585328"/>
                </a:cubicBezTo>
                <a:cubicBezTo>
                  <a:pt x="1123262" y="4584456"/>
                  <a:pt x="1125587" y="4576314"/>
                  <a:pt x="1126168" y="4569336"/>
                </a:cubicBezTo>
                <a:cubicBezTo>
                  <a:pt x="1126168" y="4562938"/>
                  <a:pt x="1122972" y="4558868"/>
                  <a:pt x="1116284" y="4558577"/>
                </a:cubicBezTo>
                <a:cubicBezTo>
                  <a:pt x="1111339" y="4564974"/>
                  <a:pt x="1113666" y="4576604"/>
                  <a:pt x="1100584" y="4577186"/>
                </a:cubicBezTo>
                <a:cubicBezTo>
                  <a:pt x="1086914" y="4577477"/>
                  <a:pt x="1086042" y="4566137"/>
                  <a:pt x="1080810" y="4558577"/>
                </a:cubicBezTo>
                <a:cubicBezTo>
                  <a:pt x="1079356" y="4558287"/>
                  <a:pt x="1078193" y="4557996"/>
                  <a:pt x="1076448" y="4558287"/>
                </a:cubicBezTo>
                <a:cubicBezTo>
                  <a:pt x="1050568" y="4571371"/>
                  <a:pt x="1061039" y="4546365"/>
                  <a:pt x="1055803" y="4538223"/>
                </a:cubicBezTo>
                <a:cubicBezTo>
                  <a:pt x="1055512" y="4536770"/>
                  <a:pt x="1055221" y="4535316"/>
                  <a:pt x="1055221" y="4534152"/>
                </a:cubicBezTo>
                <a:cubicBezTo>
                  <a:pt x="1047662" y="4534443"/>
                  <a:pt x="1042719" y="4530664"/>
                  <a:pt x="1039811" y="4523685"/>
                </a:cubicBezTo>
                <a:cubicBezTo>
                  <a:pt x="1035449" y="4522522"/>
                  <a:pt x="1034287" y="4519615"/>
                  <a:pt x="1034867" y="4515253"/>
                </a:cubicBezTo>
                <a:cubicBezTo>
                  <a:pt x="1029926" y="4514090"/>
                  <a:pt x="1022948" y="4511182"/>
                  <a:pt x="1026146" y="4506239"/>
                </a:cubicBezTo>
                <a:cubicBezTo>
                  <a:pt x="1029344" y="4501296"/>
                  <a:pt x="1037194" y="4498970"/>
                  <a:pt x="1041265" y="4507984"/>
                </a:cubicBezTo>
                <a:cubicBezTo>
                  <a:pt x="1044174" y="4509147"/>
                  <a:pt x="1047082" y="4510019"/>
                  <a:pt x="1049986" y="4511182"/>
                </a:cubicBezTo>
                <a:cubicBezTo>
                  <a:pt x="1053185" y="4510310"/>
                  <a:pt x="1056385" y="4509728"/>
                  <a:pt x="1059293" y="4508856"/>
                </a:cubicBezTo>
                <a:cubicBezTo>
                  <a:pt x="1065110" y="4510310"/>
                  <a:pt x="1071213" y="4511473"/>
                  <a:pt x="1077029" y="4512927"/>
                </a:cubicBezTo>
                <a:cubicBezTo>
                  <a:pt x="1078484" y="4500133"/>
                  <a:pt x="1065982" y="4496644"/>
                  <a:pt x="1060457" y="4488503"/>
                </a:cubicBezTo>
                <a:cubicBezTo>
                  <a:pt x="1045919" y="4482396"/>
                  <a:pt x="1052022" y="4472510"/>
                  <a:pt x="1055512" y="4462915"/>
                </a:cubicBezTo>
                <a:cubicBezTo>
                  <a:pt x="1056966" y="4454483"/>
                  <a:pt x="1051440" y="4438781"/>
                  <a:pt x="1070340" y="4448377"/>
                </a:cubicBezTo>
                <a:lnTo>
                  <a:pt x="1089822" y="4447505"/>
                </a:lnTo>
                <a:cubicBezTo>
                  <a:pt x="1095348" y="4430349"/>
                  <a:pt x="1077029" y="4424533"/>
                  <a:pt x="1071794" y="4412321"/>
                </a:cubicBezTo>
                <a:cubicBezTo>
                  <a:pt x="1069758" y="4407960"/>
                  <a:pt x="1059875" y="4416974"/>
                  <a:pt x="1056675" y="4423952"/>
                </a:cubicBezTo>
                <a:cubicBezTo>
                  <a:pt x="1050277" y="4441980"/>
                  <a:pt x="1038938" y="4425406"/>
                  <a:pt x="1030216" y="4427441"/>
                </a:cubicBezTo>
                <a:cubicBezTo>
                  <a:pt x="1023529" y="4427732"/>
                  <a:pt x="1022657" y="4421917"/>
                  <a:pt x="1020039" y="4417846"/>
                </a:cubicBezTo>
                <a:cubicBezTo>
                  <a:pt x="1010735" y="4403017"/>
                  <a:pt x="1011898" y="4396911"/>
                  <a:pt x="1025274" y="4392840"/>
                </a:cubicBezTo>
                <a:cubicBezTo>
                  <a:pt x="1027019" y="4390805"/>
                  <a:pt x="1028182" y="4388769"/>
                  <a:pt x="1029635" y="4386734"/>
                </a:cubicBezTo>
                <a:lnTo>
                  <a:pt x="1024983" y="4378302"/>
                </a:lnTo>
                <a:cubicBezTo>
                  <a:pt x="1018296" y="4378011"/>
                  <a:pt x="1011607" y="4377430"/>
                  <a:pt x="1004922" y="4377430"/>
                </a:cubicBezTo>
                <a:cubicBezTo>
                  <a:pt x="999106" y="4378884"/>
                  <a:pt x="993289" y="4380628"/>
                  <a:pt x="987473" y="4382081"/>
                </a:cubicBezTo>
                <a:cubicBezTo>
                  <a:pt x="982823" y="4392259"/>
                  <a:pt x="972935" y="4396329"/>
                  <a:pt x="964795" y="4402436"/>
                </a:cubicBezTo>
                <a:lnTo>
                  <a:pt x="958979" y="4383245"/>
                </a:lnTo>
                <a:cubicBezTo>
                  <a:pt x="936880" y="4373068"/>
                  <a:pt x="938624" y="4349516"/>
                  <a:pt x="930483" y="4331779"/>
                </a:cubicBezTo>
                <a:cubicBezTo>
                  <a:pt x="923214" y="4327127"/>
                  <a:pt x="915946" y="4322184"/>
                  <a:pt x="908677" y="4317241"/>
                </a:cubicBezTo>
                <a:cubicBezTo>
                  <a:pt x="891231" y="4312007"/>
                  <a:pt x="917690" y="4307064"/>
                  <a:pt x="908968" y="4301830"/>
                </a:cubicBezTo>
                <a:cubicBezTo>
                  <a:pt x="902570" y="4302121"/>
                  <a:pt x="897919" y="4299794"/>
                  <a:pt x="895303" y="4292816"/>
                </a:cubicBezTo>
                <a:cubicBezTo>
                  <a:pt x="902279" y="4291653"/>
                  <a:pt x="909258" y="4288164"/>
                  <a:pt x="914783" y="4296015"/>
                </a:cubicBezTo>
                <a:cubicBezTo>
                  <a:pt x="916236" y="4296597"/>
                  <a:pt x="917690" y="4296887"/>
                  <a:pt x="919143" y="4297468"/>
                </a:cubicBezTo>
                <a:lnTo>
                  <a:pt x="924960" y="4297468"/>
                </a:lnTo>
                <a:cubicBezTo>
                  <a:pt x="930192" y="4296306"/>
                  <a:pt x="936298" y="4295724"/>
                  <a:pt x="930192" y="4288164"/>
                </a:cubicBezTo>
                <a:cubicBezTo>
                  <a:pt x="930192" y="4286419"/>
                  <a:pt x="929902" y="4284675"/>
                  <a:pt x="929902" y="4282931"/>
                </a:cubicBezTo>
                <a:cubicBezTo>
                  <a:pt x="921470" y="4283511"/>
                  <a:pt x="915073" y="4281477"/>
                  <a:pt x="914201" y="4271590"/>
                </a:cubicBezTo>
                <a:cubicBezTo>
                  <a:pt x="902279" y="4265775"/>
                  <a:pt x="895593" y="4257052"/>
                  <a:pt x="899082" y="4243095"/>
                </a:cubicBezTo>
                <a:cubicBezTo>
                  <a:pt x="895884" y="4240769"/>
                  <a:pt x="892395" y="4238152"/>
                  <a:pt x="889195" y="4235535"/>
                </a:cubicBezTo>
                <a:cubicBezTo>
                  <a:pt x="884250" y="4237571"/>
                  <a:pt x="880472" y="4240769"/>
                  <a:pt x="879020" y="4246294"/>
                </a:cubicBezTo>
                <a:cubicBezTo>
                  <a:pt x="890940" y="4259669"/>
                  <a:pt x="871749" y="4254726"/>
                  <a:pt x="870877" y="4260541"/>
                </a:cubicBezTo>
                <a:cubicBezTo>
                  <a:pt x="862735" y="4263158"/>
                  <a:pt x="877275" y="4273335"/>
                  <a:pt x="865932" y="4274789"/>
                </a:cubicBezTo>
                <a:cubicBezTo>
                  <a:pt x="858375" y="4276243"/>
                  <a:pt x="856339" y="4270427"/>
                  <a:pt x="853430" y="4265484"/>
                </a:cubicBezTo>
                <a:cubicBezTo>
                  <a:pt x="851104" y="4262286"/>
                  <a:pt x="848195" y="4259378"/>
                  <a:pt x="845288" y="4256470"/>
                </a:cubicBezTo>
                <a:cubicBezTo>
                  <a:pt x="842963" y="4265484"/>
                  <a:pt x="848777" y="4277406"/>
                  <a:pt x="834239" y="4282058"/>
                </a:cubicBezTo>
                <a:cubicBezTo>
                  <a:pt x="824934" y="4284965"/>
                  <a:pt x="836567" y="4293980"/>
                  <a:pt x="831332" y="4299504"/>
                </a:cubicBezTo>
                <a:cubicBezTo>
                  <a:pt x="821157" y="4291944"/>
                  <a:pt x="806326" y="4290781"/>
                  <a:pt x="804582" y="4274207"/>
                </a:cubicBezTo>
                <a:cubicBezTo>
                  <a:pt x="804291" y="4269265"/>
                  <a:pt x="795858" y="4270718"/>
                  <a:pt x="794696" y="4274207"/>
                </a:cubicBezTo>
                <a:cubicBezTo>
                  <a:pt x="785391" y="4302702"/>
                  <a:pt x="774342" y="4282931"/>
                  <a:pt x="763294" y="4275952"/>
                </a:cubicBezTo>
                <a:cubicBezTo>
                  <a:pt x="757478" y="4271881"/>
                  <a:pt x="748173" y="4272172"/>
                  <a:pt x="748173" y="4261704"/>
                </a:cubicBezTo>
                <a:cubicBezTo>
                  <a:pt x="731308" y="4258506"/>
                  <a:pt x="732762" y="4244840"/>
                  <a:pt x="731890" y="4232627"/>
                </a:cubicBezTo>
                <a:cubicBezTo>
                  <a:pt x="726658" y="4228266"/>
                  <a:pt x="723459" y="4222451"/>
                  <a:pt x="723168" y="4215763"/>
                </a:cubicBezTo>
                <a:cubicBezTo>
                  <a:pt x="714444" y="4214600"/>
                  <a:pt x="704850" y="4214890"/>
                  <a:pt x="696998" y="4212274"/>
                </a:cubicBezTo>
                <a:cubicBezTo>
                  <a:pt x="681588" y="4207040"/>
                  <a:pt x="671993" y="4211111"/>
                  <a:pt x="667049" y="4226231"/>
                </a:cubicBezTo>
                <a:cubicBezTo>
                  <a:pt x="667922" y="4232337"/>
                  <a:pt x="668794" y="4238734"/>
                  <a:pt x="670248" y="4248911"/>
                </a:cubicBezTo>
                <a:cubicBezTo>
                  <a:pt x="664725" y="4244403"/>
                  <a:pt x="661016" y="4240115"/>
                  <a:pt x="658872" y="4235608"/>
                </a:cubicBezTo>
                <a:lnTo>
                  <a:pt x="656876" y="4221018"/>
                </a:lnTo>
                <a:lnTo>
                  <a:pt x="657164" y="4221288"/>
                </a:lnTo>
                <a:cubicBezTo>
                  <a:pt x="656873" y="4221288"/>
                  <a:pt x="656873" y="4221288"/>
                  <a:pt x="656873" y="4220997"/>
                </a:cubicBezTo>
                <a:lnTo>
                  <a:pt x="656876" y="4221018"/>
                </a:lnTo>
                <a:lnTo>
                  <a:pt x="643207" y="4208203"/>
                </a:lnTo>
                <a:cubicBezTo>
                  <a:pt x="646114" y="4207040"/>
                  <a:pt x="649312" y="4206168"/>
                  <a:pt x="652220" y="4205005"/>
                </a:cubicBezTo>
                <a:cubicBezTo>
                  <a:pt x="653675" y="4200061"/>
                  <a:pt x="654837" y="4195410"/>
                  <a:pt x="656001" y="4190757"/>
                </a:cubicBezTo>
                <a:cubicBezTo>
                  <a:pt x="654837" y="4186977"/>
                  <a:pt x="653675" y="4183488"/>
                  <a:pt x="652511" y="4179999"/>
                </a:cubicBezTo>
                <a:cubicBezTo>
                  <a:pt x="645242" y="4181453"/>
                  <a:pt x="643497" y="4175928"/>
                  <a:pt x="641753" y="4170985"/>
                </a:cubicBezTo>
                <a:cubicBezTo>
                  <a:pt x="631867" y="4165751"/>
                  <a:pt x="641172" y="4156738"/>
                  <a:pt x="637392" y="4150340"/>
                </a:cubicBezTo>
                <a:cubicBezTo>
                  <a:pt x="628087" y="4153248"/>
                  <a:pt x="625761" y="4148886"/>
                  <a:pt x="627216" y="4140455"/>
                </a:cubicBezTo>
                <a:cubicBezTo>
                  <a:pt x="622273" y="4136674"/>
                  <a:pt x="619364" y="4129987"/>
                  <a:pt x="612095" y="4129115"/>
                </a:cubicBezTo>
                <a:cubicBezTo>
                  <a:pt x="611514" y="4136093"/>
                  <a:pt x="609478" y="4142199"/>
                  <a:pt x="602500" y="4145397"/>
                </a:cubicBezTo>
                <a:cubicBezTo>
                  <a:pt x="600174" y="4136384"/>
                  <a:pt x="603663" y="4129987"/>
                  <a:pt x="611223" y="4125625"/>
                </a:cubicBezTo>
                <a:cubicBezTo>
                  <a:pt x="611514" y="4125335"/>
                  <a:pt x="611804" y="4125044"/>
                  <a:pt x="612095" y="4125044"/>
                </a:cubicBezTo>
                <a:cubicBezTo>
                  <a:pt x="611804" y="4123881"/>
                  <a:pt x="611804" y="4122427"/>
                  <a:pt x="611804" y="4120973"/>
                </a:cubicBezTo>
                <a:cubicBezTo>
                  <a:pt x="598429" y="4123299"/>
                  <a:pt x="587089" y="4119810"/>
                  <a:pt x="577203" y="4110215"/>
                </a:cubicBezTo>
                <a:cubicBezTo>
                  <a:pt x="577203" y="4110215"/>
                  <a:pt x="576912" y="4110215"/>
                  <a:pt x="576621" y="4110215"/>
                </a:cubicBezTo>
                <a:cubicBezTo>
                  <a:pt x="576040" y="4114576"/>
                  <a:pt x="578366" y="4121845"/>
                  <a:pt x="569935" y="4118937"/>
                </a:cubicBezTo>
                <a:cubicBezTo>
                  <a:pt x="563828" y="4116611"/>
                  <a:pt x="560048" y="4114576"/>
                  <a:pt x="556268" y="4122427"/>
                </a:cubicBezTo>
                <a:cubicBezTo>
                  <a:pt x="546964" y="4141618"/>
                  <a:pt x="535623" y="4133476"/>
                  <a:pt x="520794" y="4127079"/>
                </a:cubicBezTo>
                <a:cubicBezTo>
                  <a:pt x="502185" y="4119519"/>
                  <a:pt x="518758" y="4118647"/>
                  <a:pt x="521376" y="4114867"/>
                </a:cubicBezTo>
                <a:lnTo>
                  <a:pt x="526610" y="4100329"/>
                </a:lnTo>
                <a:cubicBezTo>
                  <a:pt x="534460" y="4087244"/>
                  <a:pt x="534751" y="4087244"/>
                  <a:pt x="547836" y="4100038"/>
                </a:cubicBezTo>
                <a:cubicBezTo>
                  <a:pt x="556850" y="4101492"/>
                  <a:pt x="554232" y="4093932"/>
                  <a:pt x="555977" y="4089861"/>
                </a:cubicBezTo>
                <a:cubicBezTo>
                  <a:pt x="555105" y="4088697"/>
                  <a:pt x="555105" y="4087535"/>
                  <a:pt x="556559" y="4086663"/>
                </a:cubicBezTo>
                <a:cubicBezTo>
                  <a:pt x="549581" y="4083173"/>
                  <a:pt x="545510" y="4077939"/>
                  <a:pt x="545219" y="4070089"/>
                </a:cubicBezTo>
                <a:cubicBezTo>
                  <a:pt x="540276" y="4070089"/>
                  <a:pt x="535623" y="4069798"/>
                  <a:pt x="530971" y="4069507"/>
                </a:cubicBezTo>
                <a:cubicBezTo>
                  <a:pt x="527774" y="4068053"/>
                  <a:pt x="524866" y="4066309"/>
                  <a:pt x="521666" y="4064855"/>
                </a:cubicBezTo>
                <a:lnTo>
                  <a:pt x="516432" y="4064855"/>
                </a:lnTo>
                <a:cubicBezTo>
                  <a:pt x="516432" y="4068344"/>
                  <a:pt x="516141" y="4071834"/>
                  <a:pt x="516141" y="4075613"/>
                </a:cubicBezTo>
                <a:cubicBezTo>
                  <a:pt x="502475" y="4089279"/>
                  <a:pt x="489973" y="4070089"/>
                  <a:pt x="476598" y="4073869"/>
                </a:cubicBezTo>
                <a:cubicBezTo>
                  <a:pt x="474853" y="4074160"/>
                  <a:pt x="472818" y="4074741"/>
                  <a:pt x="471074" y="4075031"/>
                </a:cubicBezTo>
                <a:cubicBezTo>
                  <a:pt x="471365" y="4078521"/>
                  <a:pt x="471074" y="4082883"/>
                  <a:pt x="467875" y="4082592"/>
                </a:cubicBezTo>
                <a:cubicBezTo>
                  <a:pt x="461187" y="4081429"/>
                  <a:pt x="458279" y="4075322"/>
                  <a:pt x="456244" y="4069217"/>
                </a:cubicBezTo>
                <a:cubicBezTo>
                  <a:pt x="462640" y="4061656"/>
                  <a:pt x="464385" y="4053515"/>
                  <a:pt x="459733" y="4044502"/>
                </a:cubicBezTo>
                <a:cubicBezTo>
                  <a:pt x="456244" y="4042757"/>
                  <a:pt x="453046" y="4040721"/>
                  <a:pt x="449557" y="4038977"/>
                </a:cubicBezTo>
                <a:cubicBezTo>
                  <a:pt x="449557" y="4038104"/>
                  <a:pt x="448975" y="4036941"/>
                  <a:pt x="448975" y="4036069"/>
                </a:cubicBezTo>
                <a:cubicBezTo>
                  <a:pt x="445195" y="4027346"/>
                  <a:pt x="427460" y="4029672"/>
                  <a:pt x="430948" y="4015134"/>
                </a:cubicBezTo>
                <a:cubicBezTo>
                  <a:pt x="432693" y="4009900"/>
                  <a:pt x="434148" y="4004667"/>
                  <a:pt x="435892" y="3999433"/>
                </a:cubicBezTo>
                <a:cubicBezTo>
                  <a:pt x="427460" y="3977915"/>
                  <a:pt x="450429" y="4001468"/>
                  <a:pt x="448975" y="3990419"/>
                </a:cubicBezTo>
                <a:cubicBezTo>
                  <a:pt x="444613" y="3982277"/>
                  <a:pt x="451592" y="3979078"/>
                  <a:pt x="455954" y="3979951"/>
                </a:cubicBezTo>
                <a:cubicBezTo>
                  <a:pt x="475726" y="3984603"/>
                  <a:pt x="465548" y="3971519"/>
                  <a:pt x="465548" y="3964540"/>
                </a:cubicBezTo>
                <a:lnTo>
                  <a:pt x="454791" y="3949711"/>
                </a:lnTo>
                <a:cubicBezTo>
                  <a:pt x="441415" y="3951456"/>
                  <a:pt x="452174" y="3936917"/>
                  <a:pt x="444904" y="3934592"/>
                </a:cubicBezTo>
                <a:cubicBezTo>
                  <a:pt x="436763" y="3936045"/>
                  <a:pt x="428622" y="3936626"/>
                  <a:pt x="420773" y="3934010"/>
                </a:cubicBezTo>
                <a:cubicBezTo>
                  <a:pt x="414374" y="3941861"/>
                  <a:pt x="411178" y="3935173"/>
                  <a:pt x="407396" y="3931102"/>
                </a:cubicBezTo>
                <a:cubicBezTo>
                  <a:pt x="406524" y="3930230"/>
                  <a:pt x="407106" y="3928195"/>
                  <a:pt x="407106" y="3926741"/>
                </a:cubicBezTo>
                <a:cubicBezTo>
                  <a:pt x="411469" y="3927031"/>
                  <a:pt x="415828" y="3927613"/>
                  <a:pt x="420192" y="3928195"/>
                </a:cubicBezTo>
                <a:cubicBezTo>
                  <a:pt x="418446" y="3925287"/>
                  <a:pt x="416701" y="3922088"/>
                  <a:pt x="414956" y="3919181"/>
                </a:cubicBezTo>
                <a:cubicBezTo>
                  <a:pt x="407106" y="3918599"/>
                  <a:pt x="400418" y="3915401"/>
                  <a:pt x="395186" y="3909585"/>
                </a:cubicBezTo>
                <a:cubicBezTo>
                  <a:pt x="373376" y="3905515"/>
                  <a:pt x="390532" y="3892721"/>
                  <a:pt x="389659" y="3883998"/>
                </a:cubicBezTo>
                <a:cubicBezTo>
                  <a:pt x="386462" y="3879055"/>
                  <a:pt x="383263" y="3873821"/>
                  <a:pt x="380064" y="3868878"/>
                </a:cubicBezTo>
                <a:cubicBezTo>
                  <a:pt x="373376" y="3870913"/>
                  <a:pt x="366981" y="3872658"/>
                  <a:pt x="360293" y="3874403"/>
                </a:cubicBezTo>
                <a:cubicBezTo>
                  <a:pt x="360293" y="3879346"/>
                  <a:pt x="360293" y="3884289"/>
                  <a:pt x="360003" y="3888941"/>
                </a:cubicBezTo>
                <a:cubicBezTo>
                  <a:pt x="362038" y="3893884"/>
                  <a:pt x="363781" y="3898827"/>
                  <a:pt x="365526" y="3903480"/>
                </a:cubicBezTo>
                <a:cubicBezTo>
                  <a:pt x="371922" y="3906678"/>
                  <a:pt x="372213" y="3912493"/>
                  <a:pt x="372213" y="3918599"/>
                </a:cubicBezTo>
                <a:cubicBezTo>
                  <a:pt x="387042" y="3919763"/>
                  <a:pt x="378901" y="3934010"/>
                  <a:pt x="384426" y="3940407"/>
                </a:cubicBezTo>
                <a:cubicBezTo>
                  <a:pt x="381808" y="3941861"/>
                  <a:pt x="378612" y="3944768"/>
                  <a:pt x="376867" y="3944187"/>
                </a:cubicBezTo>
                <a:cubicBezTo>
                  <a:pt x="367271" y="3941279"/>
                  <a:pt x="366689" y="3932266"/>
                  <a:pt x="365235" y="3924414"/>
                </a:cubicBezTo>
                <a:cubicBezTo>
                  <a:pt x="353315" y="3921507"/>
                  <a:pt x="360293" y="3910167"/>
                  <a:pt x="356221" y="3903770"/>
                </a:cubicBezTo>
                <a:cubicBezTo>
                  <a:pt x="354476" y="3900281"/>
                  <a:pt x="352442" y="3897082"/>
                  <a:pt x="350698" y="3893593"/>
                </a:cubicBezTo>
                <a:cubicBezTo>
                  <a:pt x="347498" y="3893593"/>
                  <a:pt x="344010" y="3893593"/>
                  <a:pt x="340811" y="3893593"/>
                </a:cubicBezTo>
                <a:cubicBezTo>
                  <a:pt x="334414" y="3887778"/>
                  <a:pt x="325692" y="3897082"/>
                  <a:pt x="319586" y="3889814"/>
                </a:cubicBezTo>
                <a:cubicBezTo>
                  <a:pt x="320022" y="3883271"/>
                  <a:pt x="311300" y="3872313"/>
                  <a:pt x="317828" y="3868715"/>
                </a:cubicBezTo>
                <a:lnTo>
                  <a:pt x="330280" y="3868010"/>
                </a:lnTo>
                <a:lnTo>
                  <a:pt x="330344" y="3868296"/>
                </a:lnTo>
                <a:cubicBezTo>
                  <a:pt x="330344" y="3868296"/>
                  <a:pt x="330344" y="3868296"/>
                  <a:pt x="330344" y="3868006"/>
                </a:cubicBezTo>
                <a:lnTo>
                  <a:pt x="330280" y="3868010"/>
                </a:lnTo>
                <a:lnTo>
                  <a:pt x="328092" y="3858301"/>
                </a:lnTo>
                <a:cubicBezTo>
                  <a:pt x="326855" y="3854921"/>
                  <a:pt x="326564" y="3851578"/>
                  <a:pt x="331507" y="3848525"/>
                </a:cubicBezTo>
                <a:cubicBezTo>
                  <a:pt x="321332" y="3841255"/>
                  <a:pt x="315224" y="3857247"/>
                  <a:pt x="305631" y="3853467"/>
                </a:cubicBezTo>
                <a:cubicBezTo>
                  <a:pt x="296035" y="3857829"/>
                  <a:pt x="289345" y="3847071"/>
                  <a:pt x="291962" y="3845035"/>
                </a:cubicBezTo>
                <a:cubicBezTo>
                  <a:pt x="303595" y="3834568"/>
                  <a:pt x="289055" y="3827298"/>
                  <a:pt x="290509" y="3818866"/>
                </a:cubicBezTo>
                <a:cubicBezTo>
                  <a:pt x="289055" y="3812760"/>
                  <a:pt x="283531" y="3813923"/>
                  <a:pt x="279461" y="3813051"/>
                </a:cubicBezTo>
                <a:cubicBezTo>
                  <a:pt x="263178" y="3809271"/>
                  <a:pt x="244278" y="3808108"/>
                  <a:pt x="254455" y="3782811"/>
                </a:cubicBezTo>
                <a:cubicBezTo>
                  <a:pt x="230610" y="3780485"/>
                  <a:pt x="229156" y="3775833"/>
                  <a:pt x="244278" y="3752281"/>
                </a:cubicBezTo>
                <a:cubicBezTo>
                  <a:pt x="239334" y="3744721"/>
                  <a:pt x="223632" y="3751118"/>
                  <a:pt x="224214" y="3736579"/>
                </a:cubicBezTo>
                <a:cubicBezTo>
                  <a:pt x="214910" y="3735125"/>
                  <a:pt x="214036" y="3722623"/>
                  <a:pt x="203862" y="3722332"/>
                </a:cubicBezTo>
                <a:cubicBezTo>
                  <a:pt x="199208" y="3722332"/>
                  <a:pt x="195430" y="3720587"/>
                  <a:pt x="193393" y="3715935"/>
                </a:cubicBezTo>
                <a:cubicBezTo>
                  <a:pt x="186415" y="3712155"/>
                  <a:pt x="176529" y="3713027"/>
                  <a:pt x="174202" y="3702850"/>
                </a:cubicBezTo>
                <a:cubicBezTo>
                  <a:pt x="178565" y="3693546"/>
                  <a:pt x="193102" y="3690929"/>
                  <a:pt x="185252" y="3673773"/>
                </a:cubicBezTo>
                <a:cubicBezTo>
                  <a:pt x="177693" y="3658072"/>
                  <a:pt x="197173" y="3674355"/>
                  <a:pt x="199208" y="3666505"/>
                </a:cubicBezTo>
                <a:cubicBezTo>
                  <a:pt x="197463" y="3660107"/>
                  <a:pt x="195430" y="3653711"/>
                  <a:pt x="193975" y="3647604"/>
                </a:cubicBezTo>
                <a:cubicBezTo>
                  <a:pt x="193684" y="3647604"/>
                  <a:pt x="193684" y="3647604"/>
                  <a:pt x="193393" y="3647604"/>
                </a:cubicBezTo>
                <a:cubicBezTo>
                  <a:pt x="172167" y="3647895"/>
                  <a:pt x="183507" y="3622017"/>
                  <a:pt x="168969" y="3617074"/>
                </a:cubicBezTo>
                <a:cubicBezTo>
                  <a:pt x="168678" y="3619400"/>
                  <a:pt x="168097" y="3622017"/>
                  <a:pt x="168387" y="3624343"/>
                </a:cubicBezTo>
                <a:cubicBezTo>
                  <a:pt x="168678" y="3634811"/>
                  <a:pt x="164897" y="3643533"/>
                  <a:pt x="153559" y="3641790"/>
                </a:cubicBezTo>
                <a:cubicBezTo>
                  <a:pt x="138438" y="3639754"/>
                  <a:pt x="155014" y="3628123"/>
                  <a:pt x="149197" y="3622599"/>
                </a:cubicBezTo>
                <a:cubicBezTo>
                  <a:pt x="143963" y="3610386"/>
                  <a:pt x="122737" y="3608933"/>
                  <a:pt x="127972" y="3590032"/>
                </a:cubicBezTo>
                <a:cubicBezTo>
                  <a:pt x="129426" y="3585671"/>
                  <a:pt x="127390" y="3578983"/>
                  <a:pt x="134077" y="3578402"/>
                </a:cubicBezTo>
                <a:cubicBezTo>
                  <a:pt x="137568" y="3578111"/>
                  <a:pt x="143672" y="3580437"/>
                  <a:pt x="144836" y="3583054"/>
                </a:cubicBezTo>
                <a:cubicBezTo>
                  <a:pt x="149197" y="3595557"/>
                  <a:pt x="163444" y="3598756"/>
                  <a:pt x="168678" y="3610386"/>
                </a:cubicBezTo>
                <a:cubicBezTo>
                  <a:pt x="168387" y="3610677"/>
                  <a:pt x="168097" y="3611259"/>
                  <a:pt x="167806" y="3611550"/>
                </a:cubicBezTo>
                <a:cubicBezTo>
                  <a:pt x="168387" y="3611550"/>
                  <a:pt x="168678" y="3611550"/>
                  <a:pt x="168969" y="3611550"/>
                </a:cubicBezTo>
                <a:lnTo>
                  <a:pt x="168678" y="3610386"/>
                </a:lnTo>
                <a:cubicBezTo>
                  <a:pt x="177693" y="3613585"/>
                  <a:pt x="187288" y="3616492"/>
                  <a:pt x="196011" y="3620563"/>
                </a:cubicBezTo>
                <a:cubicBezTo>
                  <a:pt x="202117" y="3623471"/>
                  <a:pt x="196593" y="3627251"/>
                  <a:pt x="194848" y="3630740"/>
                </a:cubicBezTo>
                <a:cubicBezTo>
                  <a:pt x="210258" y="3635392"/>
                  <a:pt x="224505" y="3641208"/>
                  <a:pt x="219272" y="3661852"/>
                </a:cubicBezTo>
                <a:cubicBezTo>
                  <a:pt x="222469" y="3661561"/>
                  <a:pt x="225668" y="3661561"/>
                  <a:pt x="228576" y="3661270"/>
                </a:cubicBezTo>
                <a:cubicBezTo>
                  <a:pt x="239625" y="3649931"/>
                  <a:pt x="254165" y="3639463"/>
                  <a:pt x="236718" y="3620563"/>
                </a:cubicBezTo>
                <a:cubicBezTo>
                  <a:pt x="247766" y="3627833"/>
                  <a:pt x="258525" y="3634811"/>
                  <a:pt x="269284" y="3641790"/>
                </a:cubicBezTo>
                <a:cubicBezTo>
                  <a:pt x="274226" y="3648768"/>
                  <a:pt x="279461" y="3655746"/>
                  <a:pt x="284403" y="3662434"/>
                </a:cubicBezTo>
                <a:cubicBezTo>
                  <a:pt x="291962" y="3666214"/>
                  <a:pt x="301558" y="3666795"/>
                  <a:pt x="305919" y="3675518"/>
                </a:cubicBezTo>
                <a:cubicBezTo>
                  <a:pt x="306792" y="3675518"/>
                  <a:pt x="307664" y="3675809"/>
                  <a:pt x="308246" y="3676390"/>
                </a:cubicBezTo>
                <a:cubicBezTo>
                  <a:pt x="315514" y="3670285"/>
                  <a:pt x="326273" y="3675227"/>
                  <a:pt x="334124" y="3666214"/>
                </a:cubicBezTo>
                <a:cubicBezTo>
                  <a:pt x="341392" y="3657781"/>
                  <a:pt x="346337" y="3665923"/>
                  <a:pt x="348661" y="3673773"/>
                </a:cubicBezTo>
                <a:cubicBezTo>
                  <a:pt x="338485" y="3674936"/>
                  <a:pt x="328600" y="3675809"/>
                  <a:pt x="318714" y="3676681"/>
                </a:cubicBezTo>
                <a:lnTo>
                  <a:pt x="325109" y="3696744"/>
                </a:lnTo>
                <a:cubicBezTo>
                  <a:pt x="331216" y="3696163"/>
                  <a:pt x="336742" y="3695872"/>
                  <a:pt x="340520" y="3701978"/>
                </a:cubicBezTo>
                <a:cubicBezTo>
                  <a:pt x="344593" y="3702269"/>
                  <a:pt x="348661" y="3702559"/>
                  <a:pt x="350407" y="3707212"/>
                </a:cubicBezTo>
                <a:cubicBezTo>
                  <a:pt x="356512" y="3710120"/>
                  <a:pt x="361457" y="3714190"/>
                  <a:pt x="359711" y="3722332"/>
                </a:cubicBezTo>
                <a:lnTo>
                  <a:pt x="366108" y="3722623"/>
                </a:lnTo>
                <a:cubicBezTo>
                  <a:pt x="380064" y="3726984"/>
                  <a:pt x="398382" y="3725821"/>
                  <a:pt x="400709" y="3746756"/>
                </a:cubicBezTo>
                <a:cubicBezTo>
                  <a:pt x="406815" y="3750245"/>
                  <a:pt x="412920" y="3753444"/>
                  <a:pt x="420192" y="3752862"/>
                </a:cubicBezTo>
                <a:cubicBezTo>
                  <a:pt x="422225" y="3750536"/>
                  <a:pt x="424552" y="3748210"/>
                  <a:pt x="426879" y="3745884"/>
                </a:cubicBezTo>
                <a:cubicBezTo>
                  <a:pt x="426297" y="3739487"/>
                  <a:pt x="424843" y="3732799"/>
                  <a:pt x="434148" y="3731345"/>
                </a:cubicBezTo>
                <a:cubicBezTo>
                  <a:pt x="434438" y="3726984"/>
                  <a:pt x="435020" y="3722623"/>
                  <a:pt x="435311" y="3718261"/>
                </a:cubicBezTo>
                <a:cubicBezTo>
                  <a:pt x="434729" y="3717098"/>
                  <a:pt x="434148" y="3715935"/>
                  <a:pt x="433857" y="3714771"/>
                </a:cubicBezTo>
                <a:cubicBezTo>
                  <a:pt x="428622" y="3709247"/>
                  <a:pt x="412051" y="3711574"/>
                  <a:pt x="420482" y="3696454"/>
                </a:cubicBezTo>
                <a:cubicBezTo>
                  <a:pt x="420192" y="3684822"/>
                  <a:pt x="398091" y="3670285"/>
                  <a:pt x="425424" y="3663015"/>
                </a:cubicBezTo>
                <a:cubicBezTo>
                  <a:pt x="421062" y="3660107"/>
                  <a:pt x="413501" y="3665341"/>
                  <a:pt x="411178" y="3656909"/>
                </a:cubicBezTo>
                <a:cubicBezTo>
                  <a:pt x="408560" y="3651385"/>
                  <a:pt x="403618" y="3652257"/>
                  <a:pt x="398964" y="3652257"/>
                </a:cubicBezTo>
                <a:cubicBezTo>
                  <a:pt x="391404" y="3652257"/>
                  <a:pt x="383554" y="3652257"/>
                  <a:pt x="375703" y="3651966"/>
                </a:cubicBezTo>
                <a:lnTo>
                  <a:pt x="344593" y="3651966"/>
                </a:lnTo>
                <a:cubicBezTo>
                  <a:pt x="346047" y="3644697"/>
                  <a:pt x="350988" y="3644115"/>
                  <a:pt x="354767" y="3642080"/>
                </a:cubicBezTo>
                <a:cubicBezTo>
                  <a:pt x="357966" y="3640336"/>
                  <a:pt x="360875" y="3638300"/>
                  <a:pt x="364072" y="3636555"/>
                </a:cubicBezTo>
                <a:cubicBezTo>
                  <a:pt x="362618" y="3633066"/>
                  <a:pt x="361166" y="3629867"/>
                  <a:pt x="359711" y="3626379"/>
                </a:cubicBezTo>
                <a:cubicBezTo>
                  <a:pt x="348661" y="3619982"/>
                  <a:pt x="342266" y="3612713"/>
                  <a:pt x="354767" y="3601663"/>
                </a:cubicBezTo>
                <a:cubicBezTo>
                  <a:pt x="345174" y="3587997"/>
                  <a:pt x="357676" y="3588288"/>
                  <a:pt x="364944" y="3585381"/>
                </a:cubicBezTo>
                <a:cubicBezTo>
                  <a:pt x="364363" y="3570842"/>
                  <a:pt x="384135" y="3570552"/>
                  <a:pt x="385008" y="3556886"/>
                </a:cubicBezTo>
                <a:lnTo>
                  <a:pt x="375413" y="3550197"/>
                </a:lnTo>
                <a:cubicBezTo>
                  <a:pt x="371341" y="3547580"/>
                  <a:pt x="366981" y="3542638"/>
                  <a:pt x="363200" y="3542929"/>
                </a:cubicBezTo>
                <a:cubicBezTo>
                  <a:pt x="345174" y="3545254"/>
                  <a:pt x="345174" y="3533042"/>
                  <a:pt x="344593" y="3521121"/>
                </a:cubicBezTo>
                <a:cubicBezTo>
                  <a:pt x="336451" y="3516760"/>
                  <a:pt x="327728" y="3512689"/>
                  <a:pt x="330053" y="3501058"/>
                </a:cubicBezTo>
                <a:lnTo>
                  <a:pt x="329764" y="3500767"/>
                </a:lnTo>
                <a:cubicBezTo>
                  <a:pt x="308246" y="3509199"/>
                  <a:pt x="299231" y="3489428"/>
                  <a:pt x="285275" y="3480413"/>
                </a:cubicBezTo>
                <a:cubicBezTo>
                  <a:pt x="279461" y="3476052"/>
                  <a:pt x="272772" y="3472854"/>
                  <a:pt x="270156" y="3465584"/>
                </a:cubicBezTo>
                <a:cubicBezTo>
                  <a:pt x="262015" y="3462967"/>
                  <a:pt x="255908" y="3457443"/>
                  <a:pt x="250674" y="3451046"/>
                </a:cubicBezTo>
                <a:cubicBezTo>
                  <a:pt x="242242" y="3446975"/>
                  <a:pt x="227704" y="3449301"/>
                  <a:pt x="228286" y="3437380"/>
                </a:cubicBezTo>
                <a:cubicBezTo>
                  <a:pt x="228286" y="3433309"/>
                  <a:pt x="240788" y="3420224"/>
                  <a:pt x="254165" y="3423714"/>
                </a:cubicBezTo>
                <a:cubicBezTo>
                  <a:pt x="255326" y="3424005"/>
                  <a:pt x="257070" y="3421388"/>
                  <a:pt x="258816" y="3419934"/>
                </a:cubicBezTo>
                <a:cubicBezTo>
                  <a:pt x="261143" y="3420224"/>
                  <a:pt x="263178" y="3420515"/>
                  <a:pt x="265503" y="3420806"/>
                </a:cubicBezTo>
                <a:cubicBezTo>
                  <a:pt x="279461" y="3416736"/>
                  <a:pt x="285857" y="3428366"/>
                  <a:pt x="294580" y="3435054"/>
                </a:cubicBezTo>
                <a:cubicBezTo>
                  <a:pt x="299814" y="3439415"/>
                  <a:pt x="307373" y="3441742"/>
                  <a:pt x="310573" y="3449010"/>
                </a:cubicBezTo>
                <a:cubicBezTo>
                  <a:pt x="311736" y="3449010"/>
                  <a:pt x="313191" y="3449301"/>
                  <a:pt x="314351" y="3449592"/>
                </a:cubicBezTo>
                <a:cubicBezTo>
                  <a:pt x="321041" y="3448138"/>
                  <a:pt x="326273" y="3449301"/>
                  <a:pt x="330053" y="3455408"/>
                </a:cubicBezTo>
                <a:lnTo>
                  <a:pt x="345465" y="3464712"/>
                </a:lnTo>
                <a:cubicBezTo>
                  <a:pt x="358839" y="3473145"/>
                  <a:pt x="372213" y="3481867"/>
                  <a:pt x="385590" y="3490590"/>
                </a:cubicBezTo>
                <a:cubicBezTo>
                  <a:pt x="392859" y="3500186"/>
                  <a:pt x="403036" y="3500767"/>
                  <a:pt x="414083" y="3500767"/>
                </a:cubicBezTo>
                <a:cubicBezTo>
                  <a:pt x="431821" y="3501058"/>
                  <a:pt x="431821" y="3508909"/>
                  <a:pt x="421643" y="3520248"/>
                </a:cubicBezTo>
                <a:cubicBezTo>
                  <a:pt x="426006" y="3523447"/>
                  <a:pt x="433275" y="3523447"/>
                  <a:pt x="434729" y="3530426"/>
                </a:cubicBezTo>
                <a:cubicBezTo>
                  <a:pt x="438216" y="3540893"/>
                  <a:pt x="451011" y="3537985"/>
                  <a:pt x="456244" y="3545545"/>
                </a:cubicBezTo>
                <a:cubicBezTo>
                  <a:pt x="466421" y="3551651"/>
                  <a:pt x="476598" y="3558049"/>
                  <a:pt x="486775" y="3564445"/>
                </a:cubicBezTo>
                <a:cubicBezTo>
                  <a:pt x="489973" y="3565317"/>
                  <a:pt x="493172" y="3566190"/>
                  <a:pt x="496661" y="3566771"/>
                </a:cubicBezTo>
                <a:cubicBezTo>
                  <a:pt x="508583" y="3564736"/>
                  <a:pt x="512654" y="3576366"/>
                  <a:pt x="520794" y="3581019"/>
                </a:cubicBezTo>
                <a:cubicBezTo>
                  <a:pt x="520794" y="3584508"/>
                  <a:pt x="520794" y="3588288"/>
                  <a:pt x="520794" y="3591777"/>
                </a:cubicBezTo>
                <a:cubicBezTo>
                  <a:pt x="524575" y="3594685"/>
                  <a:pt x="528355" y="3597593"/>
                  <a:pt x="532425" y="3600501"/>
                </a:cubicBezTo>
                <a:cubicBezTo>
                  <a:pt x="537659" y="3601663"/>
                  <a:pt x="541148" y="3604571"/>
                  <a:pt x="542020" y="3610386"/>
                </a:cubicBezTo>
                <a:cubicBezTo>
                  <a:pt x="552488" y="3609514"/>
                  <a:pt x="556559" y="3622017"/>
                  <a:pt x="567609" y="3622889"/>
                </a:cubicBezTo>
                <a:cubicBezTo>
                  <a:pt x="573133" y="3623180"/>
                  <a:pt x="565282" y="3628123"/>
                  <a:pt x="565573" y="3631612"/>
                </a:cubicBezTo>
                <a:cubicBezTo>
                  <a:pt x="572551" y="3635101"/>
                  <a:pt x="579820" y="3638300"/>
                  <a:pt x="587089" y="3641790"/>
                </a:cubicBezTo>
                <a:cubicBezTo>
                  <a:pt x="595521" y="3640917"/>
                  <a:pt x="605117" y="3644115"/>
                  <a:pt x="612095" y="3635683"/>
                </a:cubicBezTo>
                <a:cubicBezTo>
                  <a:pt x="618782" y="3627833"/>
                  <a:pt x="626343" y="3626379"/>
                  <a:pt x="635356" y="3632194"/>
                </a:cubicBezTo>
                <a:cubicBezTo>
                  <a:pt x="642334" y="3636846"/>
                  <a:pt x="648731" y="3645278"/>
                  <a:pt x="657746" y="3633938"/>
                </a:cubicBezTo>
                <a:cubicBezTo>
                  <a:pt x="660653" y="3630740"/>
                  <a:pt x="662688" y="3632194"/>
                  <a:pt x="663270" y="3646150"/>
                </a:cubicBezTo>
                <a:cubicBezTo>
                  <a:pt x="668212" y="3646732"/>
                  <a:pt x="672865" y="3647604"/>
                  <a:pt x="677518" y="3648186"/>
                </a:cubicBezTo>
                <a:lnTo>
                  <a:pt x="697871" y="3626670"/>
                </a:lnTo>
                <a:cubicBezTo>
                  <a:pt x="697871" y="3619400"/>
                  <a:pt x="685949" y="3612131"/>
                  <a:pt x="697580" y="3604862"/>
                </a:cubicBezTo>
                <a:cubicBezTo>
                  <a:pt x="693219" y="3600501"/>
                  <a:pt x="687403" y="3601663"/>
                  <a:pt x="681878" y="3601372"/>
                </a:cubicBezTo>
                <a:cubicBezTo>
                  <a:pt x="675773" y="3608351"/>
                  <a:pt x="669085" y="3600501"/>
                  <a:pt x="662688" y="3602535"/>
                </a:cubicBezTo>
                <a:cubicBezTo>
                  <a:pt x="660944" y="3608060"/>
                  <a:pt x="656292" y="3606025"/>
                  <a:pt x="652511" y="3606897"/>
                </a:cubicBezTo>
                <a:cubicBezTo>
                  <a:pt x="635938" y="3613294"/>
                  <a:pt x="633030" y="3593813"/>
                  <a:pt x="621690" y="3590614"/>
                </a:cubicBezTo>
                <a:cubicBezTo>
                  <a:pt x="613258" y="3592649"/>
                  <a:pt x="609770" y="3590032"/>
                  <a:pt x="611804" y="3581019"/>
                </a:cubicBezTo>
                <a:lnTo>
                  <a:pt x="611223" y="3579274"/>
                </a:lnTo>
                <a:lnTo>
                  <a:pt x="611223" y="3578983"/>
                </a:lnTo>
                <a:cubicBezTo>
                  <a:pt x="597848" y="3583054"/>
                  <a:pt x="582437" y="3591777"/>
                  <a:pt x="581855" y="3566481"/>
                </a:cubicBezTo>
                <a:cubicBezTo>
                  <a:pt x="581855" y="3566481"/>
                  <a:pt x="581855" y="3566481"/>
                  <a:pt x="581565" y="3566190"/>
                </a:cubicBezTo>
                <a:lnTo>
                  <a:pt x="581855" y="3566190"/>
                </a:lnTo>
                <a:cubicBezTo>
                  <a:pt x="577784" y="3563282"/>
                  <a:pt x="571969" y="3562700"/>
                  <a:pt x="571969" y="3556013"/>
                </a:cubicBezTo>
                <a:cubicBezTo>
                  <a:pt x="568190" y="3547871"/>
                  <a:pt x="552197" y="3544383"/>
                  <a:pt x="561793" y="3531007"/>
                </a:cubicBezTo>
                <a:cubicBezTo>
                  <a:pt x="562956" y="3520830"/>
                  <a:pt x="543183" y="3518504"/>
                  <a:pt x="552197" y="3505710"/>
                </a:cubicBezTo>
                <a:cubicBezTo>
                  <a:pt x="550162" y="3505128"/>
                  <a:pt x="548127" y="3504838"/>
                  <a:pt x="546382" y="3504256"/>
                </a:cubicBezTo>
                <a:cubicBezTo>
                  <a:pt x="539403" y="3502221"/>
                  <a:pt x="530100" y="3517631"/>
                  <a:pt x="525738" y="3500767"/>
                </a:cubicBezTo>
                <a:cubicBezTo>
                  <a:pt x="517886" y="3492044"/>
                  <a:pt x="504512" y="3486229"/>
                  <a:pt x="509164" y="3468783"/>
                </a:cubicBezTo>
                <a:cubicBezTo>
                  <a:pt x="520794" y="3471982"/>
                  <a:pt x="533297" y="3472563"/>
                  <a:pt x="542020" y="3460641"/>
                </a:cubicBezTo>
                <a:cubicBezTo>
                  <a:pt x="566736" y="3445522"/>
                  <a:pt x="533588" y="3444940"/>
                  <a:pt x="535623" y="3435344"/>
                </a:cubicBezTo>
                <a:cubicBezTo>
                  <a:pt x="515560" y="3436217"/>
                  <a:pt x="514978" y="3423423"/>
                  <a:pt x="517015" y="3408594"/>
                </a:cubicBezTo>
                <a:cubicBezTo>
                  <a:pt x="505675" y="3412665"/>
                  <a:pt x="504512" y="3398126"/>
                  <a:pt x="493463" y="3398126"/>
                </a:cubicBezTo>
                <a:cubicBezTo>
                  <a:pt x="508001" y="3390857"/>
                  <a:pt x="519340" y="3392311"/>
                  <a:pt x="530681" y="3398417"/>
                </a:cubicBezTo>
                <a:cubicBezTo>
                  <a:pt x="525157" y="3389985"/>
                  <a:pt x="524575" y="3380389"/>
                  <a:pt x="524575" y="3370794"/>
                </a:cubicBezTo>
                <a:cubicBezTo>
                  <a:pt x="511781" y="3368177"/>
                  <a:pt x="498405" y="3366723"/>
                  <a:pt x="496951" y="3349568"/>
                </a:cubicBezTo>
                <a:cubicBezTo>
                  <a:pt x="496370" y="3345789"/>
                  <a:pt x="492010" y="3343753"/>
                  <a:pt x="494917" y="3338519"/>
                </a:cubicBezTo>
                <a:cubicBezTo>
                  <a:pt x="503349" y="3324853"/>
                  <a:pt x="508001" y="3314967"/>
                  <a:pt x="482994" y="3312350"/>
                </a:cubicBezTo>
                <a:cubicBezTo>
                  <a:pt x="464967" y="3310605"/>
                  <a:pt x="453337" y="3295195"/>
                  <a:pt x="458861" y="3273388"/>
                </a:cubicBezTo>
                <a:cubicBezTo>
                  <a:pt x="452174" y="3262629"/>
                  <a:pt x="432693" y="3259431"/>
                  <a:pt x="440834" y="3239949"/>
                </a:cubicBezTo>
                <a:cubicBezTo>
                  <a:pt x="446649" y="3241112"/>
                  <a:pt x="453337" y="3242566"/>
                  <a:pt x="460314" y="3243729"/>
                </a:cubicBezTo>
                <a:cubicBezTo>
                  <a:pt x="456244" y="3236170"/>
                  <a:pt x="466421" y="3219887"/>
                  <a:pt x="445195" y="3222213"/>
                </a:cubicBezTo>
                <a:cubicBezTo>
                  <a:pt x="439089" y="3222794"/>
                  <a:pt x="430076" y="3210291"/>
                  <a:pt x="439962" y="3199823"/>
                </a:cubicBezTo>
                <a:cubicBezTo>
                  <a:pt x="426587" y="3204185"/>
                  <a:pt x="416701" y="3202440"/>
                  <a:pt x="416119" y="3185285"/>
                </a:cubicBezTo>
                <a:cubicBezTo>
                  <a:pt x="415828" y="3178016"/>
                  <a:pt x="412630" y="3171037"/>
                  <a:pt x="405651" y="3169874"/>
                </a:cubicBezTo>
                <a:cubicBezTo>
                  <a:pt x="385590" y="3166676"/>
                  <a:pt x="389369" y="3155336"/>
                  <a:pt x="394895" y="3142542"/>
                </a:cubicBezTo>
                <a:cubicBezTo>
                  <a:pt x="389950" y="3136146"/>
                  <a:pt x="385008" y="3129458"/>
                  <a:pt x="380064" y="3123061"/>
                </a:cubicBezTo>
                <a:cubicBezTo>
                  <a:pt x="373376" y="3119572"/>
                  <a:pt x="368435" y="3114628"/>
                  <a:pt x="364944" y="3107941"/>
                </a:cubicBezTo>
                <a:lnTo>
                  <a:pt x="365526" y="3107650"/>
                </a:lnTo>
                <a:lnTo>
                  <a:pt x="365235" y="3107360"/>
                </a:lnTo>
                <a:cubicBezTo>
                  <a:pt x="365235" y="3107650"/>
                  <a:pt x="365235" y="3107941"/>
                  <a:pt x="364944" y="3107941"/>
                </a:cubicBezTo>
                <a:cubicBezTo>
                  <a:pt x="354476" y="3108232"/>
                  <a:pt x="350407" y="3102416"/>
                  <a:pt x="349534" y="3092531"/>
                </a:cubicBezTo>
                <a:cubicBezTo>
                  <a:pt x="338775" y="3091077"/>
                  <a:pt x="333833" y="3084679"/>
                  <a:pt x="334414" y="3073921"/>
                </a:cubicBezTo>
                <a:lnTo>
                  <a:pt x="334997" y="3072176"/>
                </a:lnTo>
                <a:lnTo>
                  <a:pt x="334705" y="3072176"/>
                </a:lnTo>
                <a:lnTo>
                  <a:pt x="334414" y="3073921"/>
                </a:lnTo>
                <a:cubicBezTo>
                  <a:pt x="322492" y="3071886"/>
                  <a:pt x="323655" y="3059092"/>
                  <a:pt x="317259" y="3052696"/>
                </a:cubicBezTo>
                <a:cubicBezTo>
                  <a:pt x="313191" y="3047171"/>
                  <a:pt x="321622" y="3044263"/>
                  <a:pt x="319586" y="3039030"/>
                </a:cubicBezTo>
                <a:cubicBezTo>
                  <a:pt x="307373" y="3039320"/>
                  <a:pt x="306792" y="3030597"/>
                  <a:pt x="306210" y="3021874"/>
                </a:cubicBezTo>
                <a:cubicBezTo>
                  <a:pt x="296326" y="2995996"/>
                  <a:pt x="277717" y="2972443"/>
                  <a:pt x="285275" y="2942495"/>
                </a:cubicBezTo>
                <a:cubicBezTo>
                  <a:pt x="273644" y="2933771"/>
                  <a:pt x="281495" y="2921850"/>
                  <a:pt x="280331" y="2911383"/>
                </a:cubicBezTo>
                <a:cubicBezTo>
                  <a:pt x="278589" y="2904695"/>
                  <a:pt x="273644" y="2897426"/>
                  <a:pt x="283239" y="2892483"/>
                </a:cubicBezTo>
                <a:cubicBezTo>
                  <a:pt x="267538" y="2873002"/>
                  <a:pt x="273644" y="2851775"/>
                  <a:pt x="278880" y="2830840"/>
                </a:cubicBezTo>
                <a:cubicBezTo>
                  <a:pt x="273644" y="2828514"/>
                  <a:pt x="274808" y="2824443"/>
                  <a:pt x="275389" y="2820372"/>
                </a:cubicBezTo>
                <a:cubicBezTo>
                  <a:pt x="284112" y="2804381"/>
                  <a:pt x="272772" y="2784899"/>
                  <a:pt x="284694" y="2769779"/>
                </a:cubicBezTo>
                <a:lnTo>
                  <a:pt x="290799" y="2750007"/>
                </a:lnTo>
                <a:cubicBezTo>
                  <a:pt x="290218" y="2747681"/>
                  <a:pt x="290218" y="2745355"/>
                  <a:pt x="293417" y="2744773"/>
                </a:cubicBezTo>
                <a:cubicBezTo>
                  <a:pt x="289055" y="2736051"/>
                  <a:pt x="293417" y="2729363"/>
                  <a:pt x="299523" y="2723549"/>
                </a:cubicBezTo>
                <a:cubicBezTo>
                  <a:pt x="298650" y="2722094"/>
                  <a:pt x="298940" y="2720932"/>
                  <a:pt x="300104" y="2719768"/>
                </a:cubicBezTo>
                <a:lnTo>
                  <a:pt x="299814" y="2714826"/>
                </a:lnTo>
                <a:cubicBezTo>
                  <a:pt x="294580" y="2709011"/>
                  <a:pt x="289636" y="2703195"/>
                  <a:pt x="284694" y="2697687"/>
                </a:cubicBezTo>
                <a:cubicBezTo>
                  <a:pt x="278007" y="2693326"/>
                  <a:pt x="269284" y="2692163"/>
                  <a:pt x="264340" y="2684894"/>
                </a:cubicBezTo>
                <a:cubicBezTo>
                  <a:pt x="262887" y="2683151"/>
                  <a:pt x="261143" y="2681116"/>
                  <a:pt x="259397" y="2679662"/>
                </a:cubicBezTo>
                <a:cubicBezTo>
                  <a:pt x="250674" y="2680240"/>
                  <a:pt x="243696" y="2677625"/>
                  <a:pt x="239043" y="2669773"/>
                </a:cubicBezTo>
                <a:lnTo>
                  <a:pt x="238752" y="2670358"/>
                </a:lnTo>
                <a:cubicBezTo>
                  <a:pt x="237009" y="2669483"/>
                  <a:pt x="235554" y="2668323"/>
                  <a:pt x="234101" y="2667447"/>
                </a:cubicBezTo>
                <a:cubicBezTo>
                  <a:pt x="225086" y="2658434"/>
                  <a:pt x="208513" y="2659305"/>
                  <a:pt x="204153" y="2644769"/>
                </a:cubicBezTo>
                <a:cubicBezTo>
                  <a:pt x="204153" y="2644477"/>
                  <a:pt x="204153" y="2644477"/>
                  <a:pt x="203862" y="2644477"/>
                </a:cubicBezTo>
                <a:cubicBezTo>
                  <a:pt x="190776" y="2643895"/>
                  <a:pt x="185252" y="2633719"/>
                  <a:pt x="178565" y="2624994"/>
                </a:cubicBezTo>
                <a:cubicBezTo>
                  <a:pt x="167224" y="2625580"/>
                  <a:pt x="163444" y="2615980"/>
                  <a:pt x="157338" y="2609585"/>
                </a:cubicBezTo>
                <a:cubicBezTo>
                  <a:pt x="141637" y="2609293"/>
                  <a:pt x="142509" y="2592138"/>
                  <a:pt x="133495" y="2585451"/>
                </a:cubicBezTo>
                <a:cubicBezTo>
                  <a:pt x="122737" y="2585161"/>
                  <a:pt x="121285" y="2576142"/>
                  <a:pt x="118085" y="2568880"/>
                </a:cubicBezTo>
                <a:cubicBezTo>
                  <a:pt x="114886" y="2564515"/>
                  <a:pt x="111689" y="2559863"/>
                  <a:pt x="108198" y="2554919"/>
                </a:cubicBezTo>
                <a:cubicBezTo>
                  <a:pt x="101802" y="2547650"/>
                  <a:pt x="95406" y="2539802"/>
                  <a:pt x="99476" y="2528748"/>
                </a:cubicBezTo>
                <a:cubicBezTo>
                  <a:pt x="96570" y="2518572"/>
                  <a:pt x="108198" y="2508391"/>
                  <a:pt x="99767" y="2498215"/>
                </a:cubicBezTo>
                <a:cubicBezTo>
                  <a:pt x="96279" y="2483394"/>
                  <a:pt x="98603" y="2469736"/>
                  <a:pt x="108780" y="2457534"/>
                </a:cubicBezTo>
                <a:lnTo>
                  <a:pt x="112853" y="2447928"/>
                </a:lnTo>
                <a:lnTo>
                  <a:pt x="111980" y="2446764"/>
                </a:lnTo>
                <a:lnTo>
                  <a:pt x="113143" y="2445604"/>
                </a:lnTo>
                <a:cubicBezTo>
                  <a:pt x="105872" y="2434842"/>
                  <a:pt x="112853" y="2426121"/>
                  <a:pt x="116921" y="2416813"/>
                </a:cubicBezTo>
                <a:cubicBezTo>
                  <a:pt x="119248" y="2415655"/>
                  <a:pt x="121285" y="2414200"/>
                  <a:pt x="123318" y="2412743"/>
                </a:cubicBezTo>
                <a:cubicBezTo>
                  <a:pt x="123609" y="2409253"/>
                  <a:pt x="123900" y="2405762"/>
                  <a:pt x="124482" y="2402275"/>
                </a:cubicBezTo>
                <a:cubicBezTo>
                  <a:pt x="134659" y="2396750"/>
                  <a:pt x="125935" y="2383664"/>
                  <a:pt x="134077" y="2377556"/>
                </a:cubicBezTo>
                <a:cubicBezTo>
                  <a:pt x="136113" y="2355753"/>
                  <a:pt x="153268" y="2343829"/>
                  <a:pt x="166060" y="2328999"/>
                </a:cubicBezTo>
                <a:cubicBezTo>
                  <a:pt x="166060" y="2328709"/>
                  <a:pt x="167515" y="2328999"/>
                  <a:pt x="167806" y="2329580"/>
                </a:cubicBezTo>
                <a:cubicBezTo>
                  <a:pt x="168387" y="2330166"/>
                  <a:pt x="168678" y="2331034"/>
                  <a:pt x="168969" y="2331617"/>
                </a:cubicBezTo>
                <a:cubicBezTo>
                  <a:pt x="170424" y="2331329"/>
                  <a:pt x="172167" y="2331329"/>
                  <a:pt x="173621" y="2331329"/>
                </a:cubicBezTo>
                <a:cubicBezTo>
                  <a:pt x="186124" y="2321148"/>
                  <a:pt x="189032" y="2305740"/>
                  <a:pt x="195430" y="2292067"/>
                </a:cubicBezTo>
                <a:cubicBezTo>
                  <a:pt x="191067" y="2282184"/>
                  <a:pt x="186415" y="2272589"/>
                  <a:pt x="182053" y="2262705"/>
                </a:cubicBezTo>
                <a:cubicBezTo>
                  <a:pt x="177693" y="2269682"/>
                  <a:pt x="173621" y="2262414"/>
                  <a:pt x="169261" y="2262414"/>
                </a:cubicBezTo>
                <a:lnTo>
                  <a:pt x="168969" y="2262414"/>
                </a:lnTo>
                <a:cubicBezTo>
                  <a:pt x="165770" y="2268811"/>
                  <a:pt x="159082" y="2265612"/>
                  <a:pt x="154141" y="2266774"/>
                </a:cubicBezTo>
                <a:cubicBezTo>
                  <a:pt x="151232" y="2270265"/>
                  <a:pt x="148033" y="2271717"/>
                  <a:pt x="143672" y="2271427"/>
                </a:cubicBezTo>
                <a:cubicBezTo>
                  <a:pt x="141055" y="2274915"/>
                  <a:pt x="139020" y="2282184"/>
                  <a:pt x="133495" y="2277532"/>
                </a:cubicBezTo>
                <a:cubicBezTo>
                  <a:pt x="124772" y="2270846"/>
                  <a:pt x="137568" y="2267939"/>
                  <a:pt x="138149" y="2262124"/>
                </a:cubicBezTo>
                <a:lnTo>
                  <a:pt x="138438" y="2261543"/>
                </a:lnTo>
                <a:cubicBezTo>
                  <a:pt x="128844" y="2262414"/>
                  <a:pt x="115467" y="2267067"/>
                  <a:pt x="123028" y="2247877"/>
                </a:cubicBezTo>
                <a:cubicBezTo>
                  <a:pt x="117794" y="2246131"/>
                  <a:pt x="109362" y="2246420"/>
                  <a:pt x="111980" y="2237408"/>
                </a:cubicBezTo>
                <a:cubicBezTo>
                  <a:pt x="112562" y="2236243"/>
                  <a:pt x="125354" y="2229846"/>
                  <a:pt x="128844" y="2241478"/>
                </a:cubicBezTo>
                <a:cubicBezTo>
                  <a:pt x="130296" y="2244675"/>
                  <a:pt x="132041" y="2247877"/>
                  <a:pt x="133495" y="2251073"/>
                </a:cubicBezTo>
                <a:cubicBezTo>
                  <a:pt x="140474" y="2246131"/>
                  <a:pt x="147161" y="2247002"/>
                  <a:pt x="153268" y="2251943"/>
                </a:cubicBezTo>
                <a:cubicBezTo>
                  <a:pt x="157047" y="2251073"/>
                  <a:pt x="162573" y="2252819"/>
                  <a:pt x="163155" y="2246712"/>
                </a:cubicBezTo>
                <a:cubicBezTo>
                  <a:pt x="160246" y="2243805"/>
                  <a:pt x="150360" y="2242931"/>
                  <a:pt x="159373" y="2235953"/>
                </a:cubicBezTo>
                <a:cubicBezTo>
                  <a:pt x="161700" y="2234207"/>
                  <a:pt x="167224" y="2232463"/>
                  <a:pt x="167224" y="2232172"/>
                </a:cubicBezTo>
                <a:cubicBezTo>
                  <a:pt x="156465" y="2202807"/>
                  <a:pt x="183507" y="2223740"/>
                  <a:pt x="188742" y="2215890"/>
                </a:cubicBezTo>
                <a:cubicBezTo>
                  <a:pt x="190194" y="2212691"/>
                  <a:pt x="191939" y="2209492"/>
                  <a:pt x="193393" y="2206296"/>
                </a:cubicBezTo>
                <a:cubicBezTo>
                  <a:pt x="191648" y="2206586"/>
                  <a:pt x="190194" y="2206296"/>
                  <a:pt x="188742" y="2205424"/>
                </a:cubicBezTo>
                <a:cubicBezTo>
                  <a:pt x="173912" y="2207166"/>
                  <a:pt x="176529" y="2187104"/>
                  <a:pt x="164026" y="2185943"/>
                </a:cubicBezTo>
                <a:lnTo>
                  <a:pt x="148615" y="2186232"/>
                </a:lnTo>
                <a:cubicBezTo>
                  <a:pt x="134659" y="2181291"/>
                  <a:pt x="119830" y="2178381"/>
                  <a:pt x="107035" y="2185361"/>
                </a:cubicBezTo>
                <a:cubicBezTo>
                  <a:pt x="97440" y="2190304"/>
                  <a:pt x="93952" y="2184197"/>
                  <a:pt x="87846" y="2181582"/>
                </a:cubicBezTo>
                <a:cubicBezTo>
                  <a:pt x="83193" y="2181582"/>
                  <a:pt x="78251" y="2181871"/>
                  <a:pt x="73598" y="2181871"/>
                </a:cubicBezTo>
                <a:cubicBezTo>
                  <a:pt x="66910" y="2188851"/>
                  <a:pt x="61968" y="2181291"/>
                  <a:pt x="60222" y="2178093"/>
                </a:cubicBezTo>
                <a:cubicBezTo>
                  <a:pt x="58187" y="2174891"/>
                  <a:pt x="63713" y="2171694"/>
                  <a:pt x="68074" y="2170823"/>
                </a:cubicBezTo>
                <a:cubicBezTo>
                  <a:pt x="74761" y="2166460"/>
                  <a:pt x="81157" y="2166460"/>
                  <a:pt x="88138" y="2170532"/>
                </a:cubicBezTo>
                <a:cubicBezTo>
                  <a:pt x="96279" y="2165007"/>
                  <a:pt x="85519" y="2156574"/>
                  <a:pt x="90461" y="2150759"/>
                </a:cubicBezTo>
                <a:cubicBezTo>
                  <a:pt x="90752" y="2150466"/>
                  <a:pt x="90752" y="2150177"/>
                  <a:pt x="90752" y="2150177"/>
                </a:cubicBezTo>
                <a:cubicBezTo>
                  <a:pt x="85228" y="2141452"/>
                  <a:pt x="70691" y="2142324"/>
                  <a:pt x="68364" y="2130114"/>
                </a:cubicBezTo>
                <a:cubicBezTo>
                  <a:pt x="47722" y="2133892"/>
                  <a:pt x="36962" y="2126331"/>
                  <a:pt x="38126" y="2104523"/>
                </a:cubicBezTo>
                <a:cubicBezTo>
                  <a:pt x="38417" y="2098708"/>
                  <a:pt x="43068" y="2099870"/>
                  <a:pt x="47140" y="2099288"/>
                </a:cubicBezTo>
                <a:cubicBezTo>
                  <a:pt x="47430" y="2097835"/>
                  <a:pt x="47722" y="2096381"/>
                  <a:pt x="48592" y="2095217"/>
                </a:cubicBezTo>
                <a:lnTo>
                  <a:pt x="42486" y="2075735"/>
                </a:lnTo>
                <a:cubicBezTo>
                  <a:pt x="19225" y="2072247"/>
                  <a:pt x="22134" y="2052184"/>
                  <a:pt x="18061" y="2036488"/>
                </a:cubicBezTo>
                <a:cubicBezTo>
                  <a:pt x="7012" y="2006537"/>
                  <a:pt x="-9562" y="1977171"/>
                  <a:pt x="7012" y="1943731"/>
                </a:cubicBezTo>
                <a:cubicBezTo>
                  <a:pt x="8466" y="1930646"/>
                  <a:pt x="10211" y="1917562"/>
                  <a:pt x="11956" y="1904187"/>
                </a:cubicBezTo>
                <a:cubicBezTo>
                  <a:pt x="6721" y="1900406"/>
                  <a:pt x="11956" y="1897207"/>
                  <a:pt x="12538" y="1893718"/>
                </a:cubicBezTo>
                <a:cubicBezTo>
                  <a:pt x="9338" y="1887029"/>
                  <a:pt x="5560" y="1880341"/>
                  <a:pt x="2360" y="1873655"/>
                </a:cubicBezTo>
                <a:cubicBezTo>
                  <a:pt x="-2290" y="1862023"/>
                  <a:pt x="1197" y="1853591"/>
                  <a:pt x="12538" y="1848356"/>
                </a:cubicBezTo>
                <a:cubicBezTo>
                  <a:pt x="18934" y="1841377"/>
                  <a:pt x="25331" y="1834398"/>
                  <a:pt x="32018" y="1827130"/>
                </a:cubicBezTo>
                <a:cubicBezTo>
                  <a:pt x="32600" y="1822767"/>
                  <a:pt x="33181" y="1818115"/>
                  <a:pt x="33763" y="1813463"/>
                </a:cubicBezTo>
                <a:cubicBezTo>
                  <a:pt x="43359" y="1796306"/>
                  <a:pt x="54118" y="1782931"/>
                  <a:pt x="73888" y="1802704"/>
                </a:cubicBezTo>
                <a:cubicBezTo>
                  <a:pt x="91334" y="1801832"/>
                  <a:pt x="107035" y="1809973"/>
                  <a:pt x="123609" y="1812882"/>
                </a:cubicBezTo>
                <a:cubicBezTo>
                  <a:pt x="143382" y="1820151"/>
                  <a:pt x="163735" y="1825968"/>
                  <a:pt x="183216" y="1835565"/>
                </a:cubicBezTo>
                <a:cubicBezTo>
                  <a:pt x="200953" y="1844286"/>
                  <a:pt x="183216" y="1847775"/>
                  <a:pt x="184379" y="1853008"/>
                </a:cubicBezTo>
                <a:cubicBezTo>
                  <a:pt x="190485" y="1857081"/>
                  <a:pt x="196302" y="1860859"/>
                  <a:pt x="198336" y="1868711"/>
                </a:cubicBezTo>
                <a:cubicBezTo>
                  <a:pt x="201535" y="1872202"/>
                  <a:pt x="205315" y="1875981"/>
                  <a:pt x="208804" y="1879470"/>
                </a:cubicBezTo>
                <a:cubicBezTo>
                  <a:pt x="217817" y="1880924"/>
                  <a:pt x="225668" y="1884414"/>
                  <a:pt x="229447" y="1893718"/>
                </a:cubicBezTo>
                <a:cubicBezTo>
                  <a:pt x="231193" y="1894008"/>
                  <a:pt x="232937" y="1894299"/>
                  <a:pt x="234391" y="1894299"/>
                </a:cubicBezTo>
                <a:cubicBezTo>
                  <a:pt x="243987" y="1891682"/>
                  <a:pt x="248929" y="1898661"/>
                  <a:pt x="254746" y="1903895"/>
                </a:cubicBezTo>
                <a:cubicBezTo>
                  <a:pt x="259979" y="1906513"/>
                  <a:pt x="266666" y="1907386"/>
                  <a:pt x="269865" y="1913200"/>
                </a:cubicBezTo>
                <a:cubicBezTo>
                  <a:pt x="271611" y="1914944"/>
                  <a:pt x="273353" y="1916688"/>
                  <a:pt x="274808" y="1918435"/>
                </a:cubicBezTo>
                <a:cubicBezTo>
                  <a:pt x="280623" y="1928320"/>
                  <a:pt x="295162" y="1918142"/>
                  <a:pt x="300395" y="1929193"/>
                </a:cubicBezTo>
                <a:cubicBezTo>
                  <a:pt x="312318" y="1936753"/>
                  <a:pt x="310573" y="1919308"/>
                  <a:pt x="319295" y="1919888"/>
                </a:cubicBezTo>
                <a:cubicBezTo>
                  <a:pt x="321041" y="1926866"/>
                  <a:pt x="322783" y="1934135"/>
                  <a:pt x="324528" y="1941697"/>
                </a:cubicBezTo>
                <a:cubicBezTo>
                  <a:pt x="331507" y="1942858"/>
                  <a:pt x="340811" y="1939079"/>
                  <a:pt x="343720" y="1949548"/>
                </a:cubicBezTo>
                <a:lnTo>
                  <a:pt x="354767" y="1960305"/>
                </a:lnTo>
                <a:cubicBezTo>
                  <a:pt x="356802" y="1959434"/>
                  <a:pt x="358548" y="1958852"/>
                  <a:pt x="360293" y="1958271"/>
                </a:cubicBezTo>
                <a:lnTo>
                  <a:pt x="365526" y="1943731"/>
                </a:lnTo>
                <a:cubicBezTo>
                  <a:pt x="362909" y="1930937"/>
                  <a:pt x="367853" y="1926284"/>
                  <a:pt x="380645" y="1929774"/>
                </a:cubicBezTo>
                <a:cubicBezTo>
                  <a:pt x="380936" y="1928031"/>
                  <a:pt x="381517" y="1926284"/>
                  <a:pt x="381808" y="1924250"/>
                </a:cubicBezTo>
                <a:cubicBezTo>
                  <a:pt x="379191" y="1910002"/>
                  <a:pt x="387623" y="1899825"/>
                  <a:pt x="395477" y="1889356"/>
                </a:cubicBezTo>
                <a:cubicBezTo>
                  <a:pt x="395477" y="1882377"/>
                  <a:pt x="398382" y="1878889"/>
                  <a:pt x="405360" y="1878889"/>
                </a:cubicBezTo>
                <a:cubicBezTo>
                  <a:pt x="407687" y="1871328"/>
                  <a:pt x="416701" y="1874237"/>
                  <a:pt x="420482" y="1868711"/>
                </a:cubicBezTo>
                <a:cubicBezTo>
                  <a:pt x="420192" y="1865220"/>
                  <a:pt x="419898" y="1861731"/>
                  <a:pt x="419610" y="1858242"/>
                </a:cubicBezTo>
                <a:cubicBezTo>
                  <a:pt x="415828" y="1856790"/>
                  <a:pt x="415247" y="1853591"/>
                  <a:pt x="415538" y="1849811"/>
                </a:cubicBezTo>
                <a:cubicBezTo>
                  <a:pt x="412051" y="1843122"/>
                  <a:pt x="398673" y="1845448"/>
                  <a:pt x="400709" y="1833817"/>
                </a:cubicBezTo>
                <a:cubicBezTo>
                  <a:pt x="399255" y="1829164"/>
                  <a:pt x="397801" y="1823930"/>
                  <a:pt x="396056" y="1819278"/>
                </a:cubicBezTo>
                <a:cubicBezTo>
                  <a:pt x="407106" y="1817824"/>
                  <a:pt x="404782" y="1826547"/>
                  <a:pt x="405651" y="1832363"/>
                </a:cubicBezTo>
                <a:lnTo>
                  <a:pt x="420773" y="1843122"/>
                </a:lnTo>
                <a:cubicBezTo>
                  <a:pt x="423969" y="1838469"/>
                  <a:pt x="423679" y="1829164"/>
                  <a:pt x="429785" y="1830327"/>
                </a:cubicBezTo>
                <a:cubicBezTo>
                  <a:pt x="438507" y="1832363"/>
                  <a:pt x="435892" y="1841669"/>
                  <a:pt x="436184" y="1848356"/>
                </a:cubicBezTo>
                <a:cubicBezTo>
                  <a:pt x="445486" y="1848356"/>
                  <a:pt x="442578" y="1857369"/>
                  <a:pt x="445486" y="1862023"/>
                </a:cubicBezTo>
                <a:cubicBezTo>
                  <a:pt x="429494" y="1870746"/>
                  <a:pt x="441996" y="1883250"/>
                  <a:pt x="441124" y="1894299"/>
                </a:cubicBezTo>
                <a:cubicBezTo>
                  <a:pt x="441706" y="1898661"/>
                  <a:pt x="441706" y="1903314"/>
                  <a:pt x="446649" y="1905349"/>
                </a:cubicBezTo>
                <a:cubicBezTo>
                  <a:pt x="450138" y="1904768"/>
                  <a:pt x="453337" y="1903895"/>
                  <a:pt x="456826" y="1903314"/>
                </a:cubicBezTo>
                <a:lnTo>
                  <a:pt x="459152" y="1903605"/>
                </a:lnTo>
                <a:cubicBezTo>
                  <a:pt x="464676" y="1899825"/>
                  <a:pt x="470202" y="1896335"/>
                  <a:pt x="476016" y="1892845"/>
                </a:cubicBezTo>
                <a:cubicBezTo>
                  <a:pt x="474563" y="1887029"/>
                  <a:pt x="472818" y="1881505"/>
                  <a:pt x="471365" y="1875689"/>
                </a:cubicBezTo>
                <a:cubicBezTo>
                  <a:pt x="471365" y="1874816"/>
                  <a:pt x="471365" y="1874237"/>
                  <a:pt x="471656" y="1873655"/>
                </a:cubicBezTo>
                <a:cubicBezTo>
                  <a:pt x="471365" y="1873655"/>
                  <a:pt x="471074" y="1873655"/>
                  <a:pt x="471074" y="1873655"/>
                </a:cubicBezTo>
                <a:lnTo>
                  <a:pt x="471365" y="1875689"/>
                </a:lnTo>
                <a:cubicBezTo>
                  <a:pt x="465548" y="1872491"/>
                  <a:pt x="459443" y="1869293"/>
                  <a:pt x="453337" y="1865804"/>
                </a:cubicBezTo>
                <a:cubicBezTo>
                  <a:pt x="461768" y="1865511"/>
                  <a:pt x="460605" y="1851554"/>
                  <a:pt x="471074" y="1854171"/>
                </a:cubicBezTo>
                <a:cubicBezTo>
                  <a:pt x="471074" y="1850682"/>
                  <a:pt x="471074" y="1846903"/>
                  <a:pt x="471074" y="1843704"/>
                </a:cubicBezTo>
                <a:cubicBezTo>
                  <a:pt x="447520" y="1839925"/>
                  <a:pt x="470202" y="1827710"/>
                  <a:pt x="467002" y="1820151"/>
                </a:cubicBezTo>
                <a:cubicBezTo>
                  <a:pt x="460314" y="1819278"/>
                  <a:pt x="449557" y="1823059"/>
                  <a:pt x="450429" y="1812590"/>
                </a:cubicBezTo>
                <a:cubicBezTo>
                  <a:pt x="451011" y="1808228"/>
                  <a:pt x="454791" y="1796598"/>
                  <a:pt x="465840" y="1797178"/>
                </a:cubicBezTo>
                <a:cubicBezTo>
                  <a:pt x="466421" y="1793981"/>
                  <a:pt x="466421" y="1789617"/>
                  <a:pt x="471365" y="1789037"/>
                </a:cubicBezTo>
                <a:cubicBezTo>
                  <a:pt x="476307" y="1786712"/>
                  <a:pt x="480668" y="1783804"/>
                  <a:pt x="481831" y="1778279"/>
                </a:cubicBezTo>
                <a:cubicBezTo>
                  <a:pt x="477470" y="1768682"/>
                  <a:pt x="465257" y="1787874"/>
                  <a:pt x="461477" y="1772754"/>
                </a:cubicBezTo>
                <a:cubicBezTo>
                  <a:pt x="459152" y="1762285"/>
                  <a:pt x="469038" y="1759378"/>
                  <a:pt x="472528" y="1752688"/>
                </a:cubicBezTo>
                <a:cubicBezTo>
                  <a:pt x="474853" y="1747457"/>
                  <a:pt x="476016" y="1742221"/>
                  <a:pt x="470782" y="1737860"/>
                </a:cubicBezTo>
                <a:cubicBezTo>
                  <a:pt x="467002" y="1735243"/>
                  <a:pt x="461477" y="1730591"/>
                  <a:pt x="470202" y="1730301"/>
                </a:cubicBezTo>
                <a:cubicBezTo>
                  <a:pt x="480377" y="1729718"/>
                  <a:pt x="490555" y="1732335"/>
                  <a:pt x="500731" y="1728555"/>
                </a:cubicBezTo>
                <a:cubicBezTo>
                  <a:pt x="500731" y="1727102"/>
                  <a:pt x="501021" y="1726520"/>
                  <a:pt x="502185" y="1725938"/>
                </a:cubicBezTo>
                <a:cubicBezTo>
                  <a:pt x="498114" y="1721867"/>
                  <a:pt x="488520" y="1722158"/>
                  <a:pt x="490846" y="1712855"/>
                </a:cubicBezTo>
                <a:cubicBezTo>
                  <a:pt x="478924" y="1714307"/>
                  <a:pt x="477470" y="1704421"/>
                  <a:pt x="475726" y="1696861"/>
                </a:cubicBezTo>
                <a:cubicBezTo>
                  <a:pt x="474272" y="1690464"/>
                  <a:pt x="477470" y="1685523"/>
                  <a:pt x="485612" y="1687556"/>
                </a:cubicBezTo>
                <a:cubicBezTo>
                  <a:pt x="487647" y="1685523"/>
                  <a:pt x="489392" y="1683486"/>
                  <a:pt x="491428" y="1681742"/>
                </a:cubicBezTo>
                <a:cubicBezTo>
                  <a:pt x="497824" y="1677961"/>
                  <a:pt x="503639" y="1673890"/>
                  <a:pt x="505093" y="1666039"/>
                </a:cubicBezTo>
                <a:cubicBezTo>
                  <a:pt x="504221" y="1662551"/>
                  <a:pt x="497242" y="1662551"/>
                  <a:pt x="499568" y="1657319"/>
                </a:cubicBezTo>
                <a:cubicBezTo>
                  <a:pt x="502475" y="1649176"/>
                  <a:pt x="510909" y="1654700"/>
                  <a:pt x="515851" y="1651502"/>
                </a:cubicBezTo>
                <a:cubicBezTo>
                  <a:pt x="516141" y="1649176"/>
                  <a:pt x="516723" y="1646558"/>
                  <a:pt x="517015" y="1644231"/>
                </a:cubicBezTo>
                <a:cubicBezTo>
                  <a:pt x="524284" y="1648011"/>
                  <a:pt x="527483" y="1654119"/>
                  <a:pt x="528646" y="1661971"/>
                </a:cubicBezTo>
                <a:cubicBezTo>
                  <a:pt x="538822" y="1659936"/>
                  <a:pt x="536205" y="1666914"/>
                  <a:pt x="535914" y="1672436"/>
                </a:cubicBezTo>
                <a:lnTo>
                  <a:pt x="546673" y="1687269"/>
                </a:lnTo>
                <a:cubicBezTo>
                  <a:pt x="551035" y="1691920"/>
                  <a:pt x="559467" y="1695408"/>
                  <a:pt x="558303" y="1702386"/>
                </a:cubicBezTo>
                <a:cubicBezTo>
                  <a:pt x="557722" y="1706457"/>
                  <a:pt x="551035" y="1713144"/>
                  <a:pt x="546091" y="1703548"/>
                </a:cubicBezTo>
                <a:cubicBezTo>
                  <a:pt x="538822" y="1700351"/>
                  <a:pt x="533297" y="1707620"/>
                  <a:pt x="526610" y="1707330"/>
                </a:cubicBezTo>
                <a:cubicBezTo>
                  <a:pt x="526610" y="1708783"/>
                  <a:pt x="526610" y="1710237"/>
                  <a:pt x="526610" y="1711981"/>
                </a:cubicBezTo>
                <a:cubicBezTo>
                  <a:pt x="528937" y="1716924"/>
                  <a:pt x="532715" y="1721867"/>
                  <a:pt x="531553" y="1727974"/>
                </a:cubicBezTo>
                <a:cubicBezTo>
                  <a:pt x="531262" y="1731172"/>
                  <a:pt x="530971" y="1734371"/>
                  <a:pt x="530681" y="1737569"/>
                </a:cubicBezTo>
                <a:cubicBezTo>
                  <a:pt x="532425" y="1743095"/>
                  <a:pt x="537368" y="1742221"/>
                  <a:pt x="541439" y="1742805"/>
                </a:cubicBezTo>
                <a:lnTo>
                  <a:pt x="552488" y="1742513"/>
                </a:lnTo>
                <a:cubicBezTo>
                  <a:pt x="551616" y="1736696"/>
                  <a:pt x="552197" y="1729137"/>
                  <a:pt x="558303" y="1728845"/>
                </a:cubicBezTo>
                <a:cubicBezTo>
                  <a:pt x="563828" y="1728555"/>
                  <a:pt x="570516" y="1733499"/>
                  <a:pt x="571388" y="1740478"/>
                </a:cubicBezTo>
                <a:cubicBezTo>
                  <a:pt x="571969" y="1746294"/>
                  <a:pt x="573423" y="1754435"/>
                  <a:pt x="562374" y="1751526"/>
                </a:cubicBezTo>
                <a:cubicBezTo>
                  <a:pt x="561502" y="1757924"/>
                  <a:pt x="558594" y="1762285"/>
                  <a:pt x="551907" y="1762868"/>
                </a:cubicBezTo>
                <a:lnTo>
                  <a:pt x="551616" y="1762868"/>
                </a:lnTo>
                <a:cubicBezTo>
                  <a:pt x="549290" y="1775661"/>
                  <a:pt x="562084" y="1779442"/>
                  <a:pt x="567027" y="1787874"/>
                </a:cubicBezTo>
                <a:cubicBezTo>
                  <a:pt x="570806" y="1791364"/>
                  <a:pt x="574587" y="1794563"/>
                  <a:pt x="578657" y="1798052"/>
                </a:cubicBezTo>
                <a:lnTo>
                  <a:pt x="576621" y="1798052"/>
                </a:lnTo>
                <a:cubicBezTo>
                  <a:pt x="576621" y="1798341"/>
                  <a:pt x="576621" y="1798341"/>
                  <a:pt x="576621" y="1798633"/>
                </a:cubicBezTo>
                <a:cubicBezTo>
                  <a:pt x="577203" y="1798341"/>
                  <a:pt x="577784" y="1798341"/>
                  <a:pt x="578657" y="1798052"/>
                </a:cubicBezTo>
                <a:cubicBezTo>
                  <a:pt x="589706" y="1806193"/>
                  <a:pt x="596103" y="1815207"/>
                  <a:pt x="586508" y="1828584"/>
                </a:cubicBezTo>
                <a:cubicBezTo>
                  <a:pt x="586799" y="1830036"/>
                  <a:pt x="587089" y="1831199"/>
                  <a:pt x="587089" y="1832363"/>
                </a:cubicBezTo>
                <a:cubicBezTo>
                  <a:pt x="588834" y="1832945"/>
                  <a:pt x="590288" y="1833525"/>
                  <a:pt x="591742" y="1834107"/>
                </a:cubicBezTo>
                <a:cubicBezTo>
                  <a:pt x="609770" y="1833234"/>
                  <a:pt x="611804" y="1835271"/>
                  <a:pt x="607153" y="1848937"/>
                </a:cubicBezTo>
                <a:cubicBezTo>
                  <a:pt x="608897" y="1855334"/>
                  <a:pt x="603663" y="1858823"/>
                  <a:pt x="601919" y="1864057"/>
                </a:cubicBezTo>
                <a:cubicBezTo>
                  <a:pt x="601046" y="1869002"/>
                  <a:pt x="600174" y="1874237"/>
                  <a:pt x="599302" y="1879179"/>
                </a:cubicBezTo>
                <a:cubicBezTo>
                  <a:pt x="600755" y="1879760"/>
                  <a:pt x="601337" y="1881215"/>
                  <a:pt x="601628" y="1882961"/>
                </a:cubicBezTo>
                <a:cubicBezTo>
                  <a:pt x="620236" y="1884995"/>
                  <a:pt x="601046" y="1869293"/>
                  <a:pt x="610351" y="1866384"/>
                </a:cubicBezTo>
                <a:cubicBezTo>
                  <a:pt x="616748" y="1868420"/>
                  <a:pt x="612968" y="1881505"/>
                  <a:pt x="623435" y="1879760"/>
                </a:cubicBezTo>
                <a:cubicBezTo>
                  <a:pt x="624890" y="1873655"/>
                  <a:pt x="619946" y="1864057"/>
                  <a:pt x="631867" y="1863186"/>
                </a:cubicBezTo>
                <a:cubicBezTo>
                  <a:pt x="636520" y="1861731"/>
                  <a:pt x="637100" y="1857953"/>
                  <a:pt x="638264" y="1854171"/>
                </a:cubicBezTo>
                <a:cubicBezTo>
                  <a:pt x="637973" y="1852137"/>
                  <a:pt x="637973" y="1850100"/>
                  <a:pt x="637683" y="1848066"/>
                </a:cubicBezTo>
                <a:cubicBezTo>
                  <a:pt x="635066" y="1843122"/>
                  <a:pt x="639426" y="1836144"/>
                  <a:pt x="633030" y="1832654"/>
                </a:cubicBezTo>
                <a:cubicBezTo>
                  <a:pt x="625470" y="1826838"/>
                  <a:pt x="624307" y="1819569"/>
                  <a:pt x="632158" y="1814916"/>
                </a:cubicBezTo>
                <a:cubicBezTo>
                  <a:pt x="637100" y="1812300"/>
                  <a:pt x="636520" y="1819569"/>
                  <a:pt x="637100" y="1823640"/>
                </a:cubicBezTo>
                <a:lnTo>
                  <a:pt x="637973" y="1823059"/>
                </a:lnTo>
                <a:cubicBezTo>
                  <a:pt x="644951" y="1815498"/>
                  <a:pt x="654837" y="1821895"/>
                  <a:pt x="662688" y="1818115"/>
                </a:cubicBezTo>
                <a:cubicBezTo>
                  <a:pt x="653966" y="1807938"/>
                  <a:pt x="638846" y="1807647"/>
                  <a:pt x="631867" y="1792236"/>
                </a:cubicBezTo>
                <a:cubicBezTo>
                  <a:pt x="624307" y="1775661"/>
                  <a:pt x="630995" y="1774499"/>
                  <a:pt x="642625" y="1772754"/>
                </a:cubicBezTo>
                <a:cubicBezTo>
                  <a:pt x="647859" y="1764902"/>
                  <a:pt x="656001" y="1768682"/>
                  <a:pt x="662979" y="1767812"/>
                </a:cubicBezTo>
                <a:cubicBezTo>
                  <a:pt x="669666" y="1773335"/>
                  <a:pt x="676354" y="1767520"/>
                  <a:pt x="683042" y="1767812"/>
                </a:cubicBezTo>
                <a:cubicBezTo>
                  <a:pt x="684786" y="1759378"/>
                  <a:pt x="678389" y="1743968"/>
                  <a:pt x="697580" y="1752399"/>
                </a:cubicBezTo>
                <a:cubicBezTo>
                  <a:pt x="703105" y="1743384"/>
                  <a:pt x="712408" y="1755307"/>
                  <a:pt x="718224" y="1748620"/>
                </a:cubicBezTo>
                <a:cubicBezTo>
                  <a:pt x="719678" y="1747747"/>
                  <a:pt x="721133" y="1747457"/>
                  <a:pt x="722587" y="1747457"/>
                </a:cubicBezTo>
                <a:cubicBezTo>
                  <a:pt x="725203" y="1739895"/>
                  <a:pt x="709211" y="1738444"/>
                  <a:pt x="715316" y="1732335"/>
                </a:cubicBezTo>
                <a:cubicBezTo>
                  <a:pt x="725203" y="1722449"/>
                  <a:pt x="734216" y="1733790"/>
                  <a:pt x="742940" y="1737860"/>
                </a:cubicBezTo>
                <a:cubicBezTo>
                  <a:pt x="745848" y="1737569"/>
                  <a:pt x="748754" y="1737569"/>
                  <a:pt x="751662" y="1737279"/>
                </a:cubicBezTo>
                <a:cubicBezTo>
                  <a:pt x="756315" y="1724194"/>
                  <a:pt x="737997" y="1707330"/>
                  <a:pt x="758060" y="1696571"/>
                </a:cubicBezTo>
                <a:cubicBezTo>
                  <a:pt x="754860" y="1692790"/>
                  <a:pt x="754279" y="1686686"/>
                  <a:pt x="748173" y="1685813"/>
                </a:cubicBezTo>
                <a:cubicBezTo>
                  <a:pt x="737997" y="1679125"/>
                  <a:pt x="744975" y="1673600"/>
                  <a:pt x="748754" y="1667496"/>
                </a:cubicBezTo>
                <a:cubicBezTo>
                  <a:pt x="748173" y="1664877"/>
                  <a:pt x="747592" y="1661388"/>
                  <a:pt x="743231" y="1662551"/>
                </a:cubicBezTo>
                <a:cubicBezTo>
                  <a:pt x="742359" y="1666332"/>
                  <a:pt x="739450" y="1668370"/>
                  <a:pt x="736543" y="1666332"/>
                </a:cubicBezTo>
                <a:cubicBezTo>
                  <a:pt x="728111" y="1660808"/>
                  <a:pt x="736543" y="1653536"/>
                  <a:pt x="735379" y="1647139"/>
                </a:cubicBezTo>
                <a:cubicBezTo>
                  <a:pt x="734798" y="1645396"/>
                  <a:pt x="734216" y="1643653"/>
                  <a:pt x="733635" y="1641615"/>
                </a:cubicBezTo>
                <a:cubicBezTo>
                  <a:pt x="733635" y="1636674"/>
                  <a:pt x="733344" y="1632021"/>
                  <a:pt x="733053" y="1627083"/>
                </a:cubicBezTo>
                <a:cubicBezTo>
                  <a:pt x="729855" y="1623591"/>
                  <a:pt x="726948" y="1620103"/>
                  <a:pt x="723459" y="1616903"/>
                </a:cubicBezTo>
                <a:cubicBezTo>
                  <a:pt x="723459" y="1620393"/>
                  <a:pt x="726076" y="1625338"/>
                  <a:pt x="721714" y="1627663"/>
                </a:cubicBezTo>
                <a:cubicBezTo>
                  <a:pt x="719969" y="1628534"/>
                  <a:pt x="715607" y="1626792"/>
                  <a:pt x="714153" y="1625046"/>
                </a:cubicBezTo>
                <a:cubicBezTo>
                  <a:pt x="710955" y="1620973"/>
                  <a:pt x="713862" y="1617484"/>
                  <a:pt x="717352" y="1615157"/>
                </a:cubicBezTo>
                <a:cubicBezTo>
                  <a:pt x="716770" y="1613994"/>
                  <a:pt x="716479" y="1612831"/>
                  <a:pt x="715607" y="1611669"/>
                </a:cubicBezTo>
                <a:cubicBezTo>
                  <a:pt x="710083" y="1602946"/>
                  <a:pt x="691765" y="1593641"/>
                  <a:pt x="716770" y="1586662"/>
                </a:cubicBezTo>
                <a:cubicBezTo>
                  <a:pt x="731599" y="1578810"/>
                  <a:pt x="748754" y="1587533"/>
                  <a:pt x="763584" y="1580264"/>
                </a:cubicBezTo>
                <a:cubicBezTo>
                  <a:pt x="773470" y="1576485"/>
                  <a:pt x="765039" y="1571543"/>
                  <a:pt x="764457" y="1567179"/>
                </a:cubicBezTo>
                <a:cubicBezTo>
                  <a:pt x="778122" y="1559909"/>
                  <a:pt x="774051" y="1577068"/>
                  <a:pt x="779868" y="1580845"/>
                </a:cubicBezTo>
                <a:cubicBezTo>
                  <a:pt x="780739" y="1580845"/>
                  <a:pt x="781902" y="1581135"/>
                  <a:pt x="783356" y="1581429"/>
                </a:cubicBezTo>
                <a:cubicBezTo>
                  <a:pt x="789461" y="1593352"/>
                  <a:pt x="797022" y="1577068"/>
                  <a:pt x="803710" y="1582298"/>
                </a:cubicBezTo>
                <a:lnTo>
                  <a:pt x="823773" y="1581135"/>
                </a:lnTo>
                <a:cubicBezTo>
                  <a:pt x="824354" y="1577359"/>
                  <a:pt x="822319" y="1572707"/>
                  <a:pt x="828132" y="1571253"/>
                </a:cubicBezTo>
                <a:cubicBezTo>
                  <a:pt x="829586" y="1568054"/>
                  <a:pt x="831041" y="1564853"/>
                  <a:pt x="832786" y="1561655"/>
                </a:cubicBezTo>
                <a:cubicBezTo>
                  <a:pt x="825516" y="1553807"/>
                  <a:pt x="824934" y="1547409"/>
                  <a:pt x="837730" y="1545373"/>
                </a:cubicBezTo>
                <a:cubicBezTo>
                  <a:pt x="840057" y="1542175"/>
                  <a:pt x="842382" y="1539265"/>
                  <a:pt x="844415" y="1536068"/>
                </a:cubicBezTo>
                <a:cubicBezTo>
                  <a:pt x="845869" y="1529377"/>
                  <a:pt x="847614" y="1522690"/>
                  <a:pt x="849359" y="1515717"/>
                </a:cubicBezTo>
                <a:lnTo>
                  <a:pt x="828423" y="1495936"/>
                </a:lnTo>
                <a:cubicBezTo>
                  <a:pt x="821738" y="1492743"/>
                  <a:pt x="815049" y="1489840"/>
                  <a:pt x="808361" y="1486641"/>
                </a:cubicBezTo>
                <a:cubicBezTo>
                  <a:pt x="807779" y="1485189"/>
                  <a:pt x="807197" y="1483447"/>
                  <a:pt x="806906" y="1481990"/>
                </a:cubicBezTo>
                <a:cubicBezTo>
                  <a:pt x="799349" y="1464840"/>
                  <a:pt x="778413" y="1447682"/>
                  <a:pt x="808651" y="1430818"/>
                </a:cubicBezTo>
                <a:cubicBezTo>
                  <a:pt x="806906" y="1427617"/>
                  <a:pt x="804873" y="1424130"/>
                  <a:pt x="802837" y="1420930"/>
                </a:cubicBezTo>
                <a:cubicBezTo>
                  <a:pt x="795858" y="1421220"/>
                  <a:pt x="781902" y="1429943"/>
                  <a:pt x="789752" y="1410463"/>
                </a:cubicBezTo>
                <a:cubicBezTo>
                  <a:pt x="787716" y="1406973"/>
                  <a:pt x="785682" y="1403483"/>
                  <a:pt x="783356" y="1399995"/>
                </a:cubicBezTo>
                <a:cubicBezTo>
                  <a:pt x="778413" y="1398542"/>
                  <a:pt x="771143" y="1404650"/>
                  <a:pt x="768817" y="1395343"/>
                </a:cubicBezTo>
                <a:cubicBezTo>
                  <a:pt x="753697" y="1391563"/>
                  <a:pt x="740904" y="1397670"/>
                  <a:pt x="728401" y="1404940"/>
                </a:cubicBezTo>
                <a:cubicBezTo>
                  <a:pt x="728401" y="1406682"/>
                  <a:pt x="728111" y="1408428"/>
                  <a:pt x="727821" y="1410173"/>
                </a:cubicBezTo>
                <a:cubicBezTo>
                  <a:pt x="729565" y="1410173"/>
                  <a:pt x="731308" y="1410173"/>
                  <a:pt x="733344" y="1410463"/>
                </a:cubicBezTo>
                <a:cubicBezTo>
                  <a:pt x="742359" y="1411625"/>
                  <a:pt x="738869" y="1419767"/>
                  <a:pt x="741487" y="1424709"/>
                </a:cubicBezTo>
                <a:cubicBezTo>
                  <a:pt x="746719" y="1422673"/>
                  <a:pt x="751662" y="1422964"/>
                  <a:pt x="753116" y="1429361"/>
                </a:cubicBezTo>
                <a:cubicBezTo>
                  <a:pt x="753406" y="1431106"/>
                  <a:pt x="751662" y="1435178"/>
                  <a:pt x="750209" y="1435178"/>
                </a:cubicBezTo>
                <a:cubicBezTo>
                  <a:pt x="744103" y="1436051"/>
                  <a:pt x="736833" y="1438669"/>
                  <a:pt x="733053" y="1429943"/>
                </a:cubicBezTo>
                <a:cubicBezTo>
                  <a:pt x="730582" y="1429943"/>
                  <a:pt x="728620" y="1428272"/>
                  <a:pt x="726548" y="1426926"/>
                </a:cubicBezTo>
                <a:lnTo>
                  <a:pt x="719794" y="1425933"/>
                </a:lnTo>
                <a:lnTo>
                  <a:pt x="719794" y="1426843"/>
                </a:lnTo>
                <a:cubicBezTo>
                  <a:pt x="719537" y="1426843"/>
                  <a:pt x="719281" y="1426843"/>
                  <a:pt x="718768" y="1426843"/>
                </a:cubicBezTo>
                <a:cubicBezTo>
                  <a:pt x="719025" y="1426843"/>
                  <a:pt x="719281" y="1426522"/>
                  <a:pt x="719281" y="1426522"/>
                </a:cubicBezTo>
                <a:lnTo>
                  <a:pt x="719758" y="1425926"/>
                </a:lnTo>
                <a:lnTo>
                  <a:pt x="719387" y="1425873"/>
                </a:lnTo>
                <a:lnTo>
                  <a:pt x="718515" y="1420640"/>
                </a:lnTo>
                <a:cubicBezTo>
                  <a:pt x="718224" y="1418603"/>
                  <a:pt x="718224" y="1416569"/>
                  <a:pt x="717933" y="1414532"/>
                </a:cubicBezTo>
                <a:cubicBezTo>
                  <a:pt x="711537" y="1412205"/>
                  <a:pt x="706885" y="1408139"/>
                  <a:pt x="703396" y="1402612"/>
                </a:cubicBezTo>
                <a:cubicBezTo>
                  <a:pt x="712408" y="1398250"/>
                  <a:pt x="715316" y="1384876"/>
                  <a:pt x="727821" y="1385748"/>
                </a:cubicBezTo>
                <a:cubicBezTo>
                  <a:pt x="728111" y="1379933"/>
                  <a:pt x="726658" y="1373532"/>
                  <a:pt x="733344" y="1369753"/>
                </a:cubicBezTo>
                <a:cubicBezTo>
                  <a:pt x="724912" y="1354924"/>
                  <a:pt x="737997" y="1361323"/>
                  <a:pt x="743231" y="1359869"/>
                </a:cubicBezTo>
                <a:cubicBezTo>
                  <a:pt x="742940" y="1354924"/>
                  <a:pt x="742940" y="1349982"/>
                  <a:pt x="742940" y="1345039"/>
                </a:cubicBezTo>
                <a:lnTo>
                  <a:pt x="711828" y="1345039"/>
                </a:lnTo>
                <a:cubicBezTo>
                  <a:pt x="717352" y="1338061"/>
                  <a:pt x="720550" y="1333991"/>
                  <a:pt x="724040" y="1329919"/>
                </a:cubicBezTo>
                <a:cubicBezTo>
                  <a:pt x="724040" y="1323812"/>
                  <a:pt x="708629" y="1324683"/>
                  <a:pt x="717061" y="1314796"/>
                </a:cubicBezTo>
                <a:cubicBezTo>
                  <a:pt x="710664" y="1307236"/>
                  <a:pt x="716479" y="1297649"/>
                  <a:pt x="712408" y="1289508"/>
                </a:cubicBezTo>
                <a:cubicBezTo>
                  <a:pt x="697289" y="1288926"/>
                  <a:pt x="698742" y="1279619"/>
                  <a:pt x="701942" y="1269442"/>
                </a:cubicBezTo>
                <a:cubicBezTo>
                  <a:pt x="698162" y="1269733"/>
                  <a:pt x="693801" y="1270605"/>
                  <a:pt x="692347" y="1265372"/>
                </a:cubicBezTo>
                <a:cubicBezTo>
                  <a:pt x="680424" y="1258103"/>
                  <a:pt x="676936" y="1247054"/>
                  <a:pt x="677227" y="1233969"/>
                </a:cubicBezTo>
                <a:cubicBezTo>
                  <a:pt x="675191" y="1232515"/>
                  <a:pt x="673156" y="1231352"/>
                  <a:pt x="671120" y="1229898"/>
                </a:cubicBezTo>
                <a:cubicBezTo>
                  <a:pt x="663561" y="1222339"/>
                  <a:pt x="679261" y="1207509"/>
                  <a:pt x="662688" y="1202567"/>
                </a:cubicBezTo>
                <a:cubicBezTo>
                  <a:pt x="660071" y="1206056"/>
                  <a:pt x="655710" y="1213034"/>
                  <a:pt x="654837" y="1212453"/>
                </a:cubicBezTo>
                <a:cubicBezTo>
                  <a:pt x="646987" y="1208964"/>
                  <a:pt x="644080" y="1201695"/>
                  <a:pt x="642625" y="1193554"/>
                </a:cubicBezTo>
                <a:cubicBezTo>
                  <a:pt x="640881" y="1191809"/>
                  <a:pt x="639136" y="1190064"/>
                  <a:pt x="637392" y="1188319"/>
                </a:cubicBezTo>
                <a:cubicBezTo>
                  <a:pt x="631867" y="1187448"/>
                  <a:pt x="628668" y="1183667"/>
                  <a:pt x="626634" y="1178434"/>
                </a:cubicBezTo>
                <a:cubicBezTo>
                  <a:pt x="623435" y="1176689"/>
                  <a:pt x="619946" y="1174944"/>
                  <a:pt x="616457" y="1173200"/>
                </a:cubicBezTo>
                <a:cubicBezTo>
                  <a:pt x="613548" y="1172328"/>
                  <a:pt x="609770" y="1183958"/>
                  <a:pt x="606571" y="1172328"/>
                </a:cubicBezTo>
                <a:cubicBezTo>
                  <a:pt x="604826" y="1166222"/>
                  <a:pt x="597557" y="1160697"/>
                  <a:pt x="603954" y="1153719"/>
                </a:cubicBezTo>
                <a:cubicBezTo>
                  <a:pt x="604826" y="1153137"/>
                  <a:pt x="609478" y="1156045"/>
                  <a:pt x="612095" y="1157208"/>
                </a:cubicBezTo>
                <a:cubicBezTo>
                  <a:pt x="613839" y="1152555"/>
                  <a:pt x="615293" y="1147904"/>
                  <a:pt x="617039" y="1142960"/>
                </a:cubicBezTo>
                <a:cubicBezTo>
                  <a:pt x="617039" y="1141216"/>
                  <a:pt x="617039" y="1139180"/>
                  <a:pt x="616748" y="1137436"/>
                </a:cubicBezTo>
                <a:cubicBezTo>
                  <a:pt x="599883" y="1141216"/>
                  <a:pt x="598429" y="1126097"/>
                  <a:pt x="592324" y="1116792"/>
                </a:cubicBezTo>
                <a:cubicBezTo>
                  <a:pt x="578366" y="1112721"/>
                  <a:pt x="567609" y="1107779"/>
                  <a:pt x="583018" y="1092659"/>
                </a:cubicBezTo>
                <a:cubicBezTo>
                  <a:pt x="582728" y="1089169"/>
                  <a:pt x="582437" y="1085971"/>
                  <a:pt x="582437" y="1082773"/>
                </a:cubicBezTo>
                <a:cubicBezTo>
                  <a:pt x="578366" y="1080737"/>
                  <a:pt x="574587" y="1078411"/>
                  <a:pt x="570806" y="1076376"/>
                </a:cubicBezTo>
                <a:cubicBezTo>
                  <a:pt x="564119" y="1074341"/>
                  <a:pt x="561211" y="1069688"/>
                  <a:pt x="561793" y="1062711"/>
                </a:cubicBezTo>
                <a:lnTo>
                  <a:pt x="556559" y="1057476"/>
                </a:lnTo>
                <a:cubicBezTo>
                  <a:pt x="540566" y="1054278"/>
                  <a:pt x="546091" y="1046137"/>
                  <a:pt x="551907" y="1037995"/>
                </a:cubicBezTo>
                <a:cubicBezTo>
                  <a:pt x="552488" y="1026947"/>
                  <a:pt x="547836" y="1020840"/>
                  <a:pt x="536205" y="1022003"/>
                </a:cubicBezTo>
                <a:cubicBezTo>
                  <a:pt x="526320" y="1015025"/>
                  <a:pt x="533878" y="1005429"/>
                  <a:pt x="532425" y="997287"/>
                </a:cubicBezTo>
                <a:cubicBezTo>
                  <a:pt x="528646" y="999032"/>
                  <a:pt x="524575" y="1000486"/>
                  <a:pt x="520794" y="1002231"/>
                </a:cubicBezTo>
                <a:cubicBezTo>
                  <a:pt x="516723" y="1009210"/>
                  <a:pt x="510327" y="1011245"/>
                  <a:pt x="502766" y="1011245"/>
                </a:cubicBezTo>
                <a:cubicBezTo>
                  <a:pt x="490555" y="1014153"/>
                  <a:pt x="485321" y="1008919"/>
                  <a:pt x="486484" y="996707"/>
                </a:cubicBezTo>
                <a:cubicBezTo>
                  <a:pt x="484158" y="988565"/>
                  <a:pt x="487939" y="982749"/>
                  <a:pt x="492590" y="976934"/>
                </a:cubicBezTo>
                <a:cubicBezTo>
                  <a:pt x="491137" y="972572"/>
                  <a:pt x="489392" y="968211"/>
                  <a:pt x="496080" y="967048"/>
                </a:cubicBezTo>
                <a:lnTo>
                  <a:pt x="496080" y="966757"/>
                </a:lnTo>
                <a:cubicBezTo>
                  <a:pt x="494917" y="959488"/>
                  <a:pt x="493172" y="952509"/>
                  <a:pt x="501021" y="947566"/>
                </a:cubicBezTo>
                <a:cubicBezTo>
                  <a:pt x="502766" y="950764"/>
                  <a:pt x="504512" y="953963"/>
                  <a:pt x="506256" y="956871"/>
                </a:cubicBezTo>
                <a:lnTo>
                  <a:pt x="515560" y="955998"/>
                </a:lnTo>
                <a:cubicBezTo>
                  <a:pt x="520212" y="941460"/>
                  <a:pt x="501894" y="938552"/>
                  <a:pt x="500731" y="926922"/>
                </a:cubicBezTo>
                <a:cubicBezTo>
                  <a:pt x="497824" y="926339"/>
                  <a:pt x="494626" y="925759"/>
                  <a:pt x="491428" y="925177"/>
                </a:cubicBezTo>
                <a:cubicBezTo>
                  <a:pt x="485321" y="924885"/>
                  <a:pt x="474563" y="932446"/>
                  <a:pt x="476307" y="917908"/>
                </a:cubicBezTo>
                <a:cubicBezTo>
                  <a:pt x="477760" y="905695"/>
                  <a:pt x="486484" y="921688"/>
                  <a:pt x="490846" y="915581"/>
                </a:cubicBezTo>
                <a:cubicBezTo>
                  <a:pt x="492881" y="911219"/>
                  <a:pt x="486484" y="903660"/>
                  <a:pt x="495789" y="902206"/>
                </a:cubicBezTo>
                <a:cubicBezTo>
                  <a:pt x="492881" y="888539"/>
                  <a:pt x="485321" y="880980"/>
                  <a:pt x="471074" y="880689"/>
                </a:cubicBezTo>
                <a:cubicBezTo>
                  <a:pt x="464385" y="869058"/>
                  <a:pt x="458570" y="857136"/>
                  <a:pt x="471074" y="845506"/>
                </a:cubicBezTo>
                <a:cubicBezTo>
                  <a:pt x="471946" y="842889"/>
                  <a:pt x="471656" y="838818"/>
                  <a:pt x="476307" y="841435"/>
                </a:cubicBezTo>
                <a:cubicBezTo>
                  <a:pt x="513816" y="826024"/>
                  <a:pt x="508001" y="859753"/>
                  <a:pt x="516723" y="876909"/>
                </a:cubicBezTo>
                <a:cubicBezTo>
                  <a:pt x="530971" y="875164"/>
                  <a:pt x="529518" y="890285"/>
                  <a:pt x="536495" y="896099"/>
                </a:cubicBezTo>
                <a:cubicBezTo>
                  <a:pt x="551907" y="912092"/>
                  <a:pt x="566736" y="928375"/>
                  <a:pt x="581855" y="944077"/>
                </a:cubicBezTo>
                <a:cubicBezTo>
                  <a:pt x="586217" y="948729"/>
                  <a:pt x="591160" y="952218"/>
                  <a:pt x="582437" y="957161"/>
                </a:cubicBezTo>
                <a:cubicBezTo>
                  <a:pt x="581274" y="960360"/>
                  <a:pt x="583018" y="965594"/>
                  <a:pt x="577494" y="967048"/>
                </a:cubicBezTo>
                <a:lnTo>
                  <a:pt x="577203" y="980714"/>
                </a:lnTo>
                <a:cubicBezTo>
                  <a:pt x="583600" y="984785"/>
                  <a:pt x="587672" y="992636"/>
                  <a:pt x="596975" y="990891"/>
                </a:cubicBezTo>
                <a:cubicBezTo>
                  <a:pt x="599302" y="986820"/>
                  <a:pt x="603373" y="987402"/>
                  <a:pt x="607153" y="987983"/>
                </a:cubicBezTo>
                <a:cubicBezTo>
                  <a:pt x="617619" y="987692"/>
                  <a:pt x="630704" y="968501"/>
                  <a:pt x="637683" y="992054"/>
                </a:cubicBezTo>
                <a:cubicBezTo>
                  <a:pt x="639426" y="993799"/>
                  <a:pt x="640590" y="995253"/>
                  <a:pt x="642334" y="996707"/>
                </a:cubicBezTo>
                <a:cubicBezTo>
                  <a:pt x="662398" y="994670"/>
                  <a:pt x="672574" y="1008337"/>
                  <a:pt x="682460" y="1022003"/>
                </a:cubicBezTo>
                <a:cubicBezTo>
                  <a:pt x="685077" y="1031598"/>
                  <a:pt x="690893" y="1037123"/>
                  <a:pt x="700778" y="1037123"/>
                </a:cubicBezTo>
                <a:cubicBezTo>
                  <a:pt x="711537" y="1037123"/>
                  <a:pt x="708048" y="1045264"/>
                  <a:pt x="708048" y="1051080"/>
                </a:cubicBezTo>
                <a:cubicBezTo>
                  <a:pt x="713281" y="1053116"/>
                  <a:pt x="717352" y="1044683"/>
                  <a:pt x="724040" y="1050207"/>
                </a:cubicBezTo>
                <a:cubicBezTo>
                  <a:pt x="730146" y="1055732"/>
                  <a:pt x="722296" y="1058349"/>
                  <a:pt x="723459" y="1062419"/>
                </a:cubicBezTo>
                <a:cubicBezTo>
                  <a:pt x="729855" y="1063001"/>
                  <a:pt x="729855" y="1069107"/>
                  <a:pt x="733053" y="1072595"/>
                </a:cubicBezTo>
                <a:cubicBezTo>
                  <a:pt x="742068" y="1069398"/>
                  <a:pt x="748754" y="1072015"/>
                  <a:pt x="752825" y="1080447"/>
                </a:cubicBezTo>
                <a:cubicBezTo>
                  <a:pt x="749918" y="1081319"/>
                  <a:pt x="746719" y="1082191"/>
                  <a:pt x="743811" y="1083064"/>
                </a:cubicBezTo>
                <a:cubicBezTo>
                  <a:pt x="743521" y="1084518"/>
                  <a:pt x="742940" y="1086262"/>
                  <a:pt x="742940" y="1087716"/>
                </a:cubicBezTo>
                <a:cubicBezTo>
                  <a:pt x="756606" y="1088297"/>
                  <a:pt x="751953" y="1099928"/>
                  <a:pt x="754570" y="1107196"/>
                </a:cubicBezTo>
                <a:cubicBezTo>
                  <a:pt x="760095" y="1109814"/>
                  <a:pt x="765039" y="1104580"/>
                  <a:pt x="771434" y="1106034"/>
                </a:cubicBezTo>
                <a:cubicBezTo>
                  <a:pt x="780449" y="1107779"/>
                  <a:pt x="780739" y="1105743"/>
                  <a:pt x="778122" y="1117955"/>
                </a:cubicBezTo>
                <a:cubicBezTo>
                  <a:pt x="779868" y="1119409"/>
                  <a:pt x="781612" y="1120862"/>
                  <a:pt x="783356" y="1122607"/>
                </a:cubicBezTo>
                <a:cubicBezTo>
                  <a:pt x="785100" y="1119990"/>
                  <a:pt x="786844" y="1115048"/>
                  <a:pt x="788880" y="1115048"/>
                </a:cubicBezTo>
                <a:cubicBezTo>
                  <a:pt x="795278" y="1114757"/>
                  <a:pt x="801384" y="1102254"/>
                  <a:pt x="806906" y="1112140"/>
                </a:cubicBezTo>
                <a:cubicBezTo>
                  <a:pt x="812722" y="1122026"/>
                  <a:pt x="796732" y="1115629"/>
                  <a:pt x="795858" y="1122898"/>
                </a:cubicBezTo>
                <a:cubicBezTo>
                  <a:pt x="795568" y="1124933"/>
                  <a:pt x="790914" y="1126387"/>
                  <a:pt x="788298" y="1128132"/>
                </a:cubicBezTo>
                <a:cubicBezTo>
                  <a:pt x="788589" y="1129294"/>
                  <a:pt x="788880" y="1131039"/>
                  <a:pt x="788589" y="1132493"/>
                </a:cubicBezTo>
                <a:cubicBezTo>
                  <a:pt x="796441" y="1142960"/>
                  <a:pt x="811269" y="1132493"/>
                  <a:pt x="818830" y="1143251"/>
                </a:cubicBezTo>
                <a:lnTo>
                  <a:pt x="829005" y="1144123"/>
                </a:lnTo>
                <a:cubicBezTo>
                  <a:pt x="835694" y="1144123"/>
                  <a:pt x="842382" y="1144123"/>
                  <a:pt x="848777" y="1144123"/>
                </a:cubicBezTo>
                <a:cubicBezTo>
                  <a:pt x="851976" y="1143251"/>
                  <a:pt x="856921" y="1143542"/>
                  <a:pt x="858085" y="1141507"/>
                </a:cubicBezTo>
                <a:cubicBezTo>
                  <a:pt x="860992" y="1136273"/>
                  <a:pt x="863315" y="1130748"/>
                  <a:pt x="870586" y="1133365"/>
                </a:cubicBezTo>
                <a:cubicBezTo>
                  <a:pt x="876112" y="1135401"/>
                  <a:pt x="870004" y="1138309"/>
                  <a:pt x="870295" y="1140925"/>
                </a:cubicBezTo>
                <a:cubicBezTo>
                  <a:pt x="871749" y="1151974"/>
                  <a:pt x="863897" y="1147322"/>
                  <a:pt x="858957" y="1147904"/>
                </a:cubicBezTo>
                <a:cubicBezTo>
                  <a:pt x="855757" y="1147904"/>
                  <a:pt x="852267" y="1148485"/>
                  <a:pt x="849068" y="1148485"/>
                </a:cubicBezTo>
                <a:cubicBezTo>
                  <a:pt x="847614" y="1159825"/>
                  <a:pt x="835985" y="1156626"/>
                  <a:pt x="829878" y="1161570"/>
                </a:cubicBezTo>
                <a:cubicBezTo>
                  <a:pt x="831622" y="1161570"/>
                  <a:pt x="833076" y="1162441"/>
                  <a:pt x="833949" y="1163895"/>
                </a:cubicBezTo>
                <a:cubicBezTo>
                  <a:pt x="844415" y="1164186"/>
                  <a:pt x="856048" y="1156917"/>
                  <a:pt x="861282" y="1174363"/>
                </a:cubicBezTo>
                <a:cubicBezTo>
                  <a:pt x="863897" y="1182795"/>
                  <a:pt x="876694" y="1176398"/>
                  <a:pt x="883959" y="1179597"/>
                </a:cubicBezTo>
                <a:cubicBezTo>
                  <a:pt x="899372" y="1163605"/>
                  <a:pt x="901116" y="1186576"/>
                  <a:pt x="909840" y="1188319"/>
                </a:cubicBezTo>
                <a:cubicBezTo>
                  <a:pt x="911294" y="1190064"/>
                  <a:pt x="913037" y="1191809"/>
                  <a:pt x="914201" y="1193263"/>
                </a:cubicBezTo>
                <a:cubicBezTo>
                  <a:pt x="915654" y="1193554"/>
                  <a:pt x="917109" y="1193554"/>
                  <a:pt x="918562" y="1192972"/>
                </a:cubicBezTo>
                <a:cubicBezTo>
                  <a:pt x="918562" y="1188319"/>
                  <a:pt x="918852" y="1183377"/>
                  <a:pt x="918852" y="1178724"/>
                </a:cubicBezTo>
                <a:cubicBezTo>
                  <a:pt x="914783" y="1166222"/>
                  <a:pt x="927868" y="1169711"/>
                  <a:pt x="929031" y="1170583"/>
                </a:cubicBezTo>
                <a:cubicBezTo>
                  <a:pt x="939206" y="1176689"/>
                  <a:pt x="940370" y="1170292"/>
                  <a:pt x="941824" y="1163314"/>
                </a:cubicBezTo>
                <a:cubicBezTo>
                  <a:pt x="940661" y="1161861"/>
                  <a:pt x="940370" y="1160407"/>
                  <a:pt x="940661" y="1158662"/>
                </a:cubicBezTo>
                <a:lnTo>
                  <a:pt x="939497" y="1158662"/>
                </a:lnTo>
                <a:cubicBezTo>
                  <a:pt x="939788" y="1158662"/>
                  <a:pt x="940079" y="1158371"/>
                  <a:pt x="940079" y="1158080"/>
                </a:cubicBezTo>
                <a:cubicBezTo>
                  <a:pt x="935425" y="1155463"/>
                  <a:pt x="927868" y="1151393"/>
                  <a:pt x="928449" y="1149648"/>
                </a:cubicBezTo>
                <a:cubicBezTo>
                  <a:pt x="930192" y="1142670"/>
                  <a:pt x="934843" y="1136855"/>
                  <a:pt x="943859" y="1137727"/>
                </a:cubicBezTo>
                <a:cubicBezTo>
                  <a:pt x="947929" y="1131621"/>
                  <a:pt x="950836" y="1125515"/>
                  <a:pt x="949964" y="1117955"/>
                </a:cubicBezTo>
                <a:cubicBezTo>
                  <a:pt x="949673" y="1115048"/>
                  <a:pt x="949383" y="1112140"/>
                  <a:pt x="949383" y="1109232"/>
                </a:cubicBezTo>
                <a:cubicBezTo>
                  <a:pt x="948219" y="1108941"/>
                  <a:pt x="946768" y="1108650"/>
                  <a:pt x="945313" y="1108069"/>
                </a:cubicBezTo>
                <a:cubicBezTo>
                  <a:pt x="942115" y="1108069"/>
                  <a:pt x="939206" y="1108360"/>
                  <a:pt x="936007" y="1108360"/>
                </a:cubicBezTo>
                <a:cubicBezTo>
                  <a:pt x="930192" y="1115629"/>
                  <a:pt x="932808" y="1133365"/>
                  <a:pt x="921470" y="1131039"/>
                </a:cubicBezTo>
                <a:cubicBezTo>
                  <a:pt x="909840" y="1128714"/>
                  <a:pt x="897337" y="1117955"/>
                  <a:pt x="904024" y="1101091"/>
                </a:cubicBezTo>
                <a:cubicBezTo>
                  <a:pt x="906059" y="1096148"/>
                  <a:pt x="898209" y="1092950"/>
                  <a:pt x="902570" y="1087716"/>
                </a:cubicBezTo>
                <a:cubicBezTo>
                  <a:pt x="916818" y="1087716"/>
                  <a:pt x="905477" y="1108360"/>
                  <a:pt x="919433" y="1107779"/>
                </a:cubicBezTo>
                <a:cubicBezTo>
                  <a:pt x="924378" y="1103999"/>
                  <a:pt x="929322" y="1100218"/>
                  <a:pt x="934263" y="1096148"/>
                </a:cubicBezTo>
                <a:cubicBezTo>
                  <a:pt x="934263" y="1094113"/>
                  <a:pt x="934553" y="1092077"/>
                  <a:pt x="934553" y="1090042"/>
                </a:cubicBezTo>
                <a:cubicBezTo>
                  <a:pt x="910131" y="1101381"/>
                  <a:pt x="925251" y="1081319"/>
                  <a:pt x="923214" y="1075213"/>
                </a:cubicBezTo>
                <a:cubicBezTo>
                  <a:pt x="922633" y="1074631"/>
                  <a:pt x="922051" y="1074050"/>
                  <a:pt x="921761" y="1073469"/>
                </a:cubicBezTo>
                <a:cubicBezTo>
                  <a:pt x="913037" y="1062129"/>
                  <a:pt x="920887" y="1052534"/>
                  <a:pt x="924668" y="1042357"/>
                </a:cubicBezTo>
                <a:cubicBezTo>
                  <a:pt x="914783" y="1036542"/>
                  <a:pt x="904314" y="1041775"/>
                  <a:pt x="894430" y="1041484"/>
                </a:cubicBezTo>
                <a:cubicBezTo>
                  <a:pt x="885123" y="1044683"/>
                  <a:pt x="879891" y="1041484"/>
                  <a:pt x="876112" y="1031889"/>
                </a:cubicBezTo>
                <a:cubicBezTo>
                  <a:pt x="872912" y="1022876"/>
                  <a:pt x="877857" y="1022585"/>
                  <a:pt x="883959" y="1022003"/>
                </a:cubicBezTo>
                <a:cubicBezTo>
                  <a:pt x="879891" y="1012699"/>
                  <a:pt x="888614" y="1005720"/>
                  <a:pt x="889486" y="997578"/>
                </a:cubicBezTo>
                <a:lnTo>
                  <a:pt x="889195" y="991473"/>
                </a:lnTo>
                <a:cubicBezTo>
                  <a:pt x="884250" y="992054"/>
                  <a:pt x="879600" y="992345"/>
                  <a:pt x="874658" y="992926"/>
                </a:cubicBezTo>
                <a:cubicBezTo>
                  <a:pt x="873203" y="998451"/>
                  <a:pt x="869422" y="996707"/>
                  <a:pt x="865932" y="995834"/>
                </a:cubicBezTo>
                <a:cubicBezTo>
                  <a:pt x="857212" y="1000777"/>
                  <a:pt x="849940" y="1002522"/>
                  <a:pt x="852267" y="987983"/>
                </a:cubicBezTo>
                <a:cubicBezTo>
                  <a:pt x="842382" y="980714"/>
                  <a:pt x="841510" y="971991"/>
                  <a:pt x="848777" y="962396"/>
                </a:cubicBezTo>
                <a:cubicBezTo>
                  <a:pt x="844415" y="961523"/>
                  <a:pt x="838603" y="962396"/>
                  <a:pt x="839184" y="955126"/>
                </a:cubicBezTo>
                <a:cubicBezTo>
                  <a:pt x="839766" y="945530"/>
                  <a:pt x="848195" y="948147"/>
                  <a:pt x="853722" y="945821"/>
                </a:cubicBezTo>
                <a:cubicBezTo>
                  <a:pt x="849359" y="939425"/>
                  <a:pt x="844706" y="933027"/>
                  <a:pt x="840057" y="926630"/>
                </a:cubicBezTo>
                <a:cubicBezTo>
                  <a:pt x="827841" y="913546"/>
                  <a:pt x="815340" y="900461"/>
                  <a:pt x="802837" y="887376"/>
                </a:cubicBezTo>
                <a:cubicBezTo>
                  <a:pt x="806906" y="886504"/>
                  <a:pt x="812722" y="883887"/>
                  <a:pt x="813305" y="885051"/>
                </a:cubicBezTo>
                <a:cubicBezTo>
                  <a:pt x="823191" y="899007"/>
                  <a:pt x="844125" y="901334"/>
                  <a:pt x="849649" y="919361"/>
                </a:cubicBezTo>
                <a:cubicBezTo>
                  <a:pt x="853430" y="920234"/>
                  <a:pt x="857503" y="922560"/>
                  <a:pt x="859248" y="916744"/>
                </a:cubicBezTo>
                <a:cubicBezTo>
                  <a:pt x="856921" y="910929"/>
                  <a:pt x="850522" y="904822"/>
                  <a:pt x="857212" y="898717"/>
                </a:cubicBezTo>
                <a:cubicBezTo>
                  <a:pt x="860702" y="895809"/>
                  <a:pt x="865059" y="899589"/>
                  <a:pt x="867968" y="902497"/>
                </a:cubicBezTo>
                <a:cubicBezTo>
                  <a:pt x="875821" y="909475"/>
                  <a:pt x="866223" y="911801"/>
                  <a:pt x="864188" y="916163"/>
                </a:cubicBezTo>
                <a:cubicBezTo>
                  <a:pt x="860702" y="926922"/>
                  <a:pt x="858085" y="937680"/>
                  <a:pt x="869131" y="946403"/>
                </a:cubicBezTo>
                <a:cubicBezTo>
                  <a:pt x="875821" y="948147"/>
                  <a:pt x="885414" y="944658"/>
                  <a:pt x="884541" y="956871"/>
                </a:cubicBezTo>
                <a:cubicBezTo>
                  <a:pt x="888031" y="960069"/>
                  <a:pt x="891521" y="962977"/>
                  <a:pt x="894722" y="966175"/>
                </a:cubicBezTo>
                <a:cubicBezTo>
                  <a:pt x="896466" y="966175"/>
                  <a:pt x="897919" y="966757"/>
                  <a:pt x="899372" y="967048"/>
                </a:cubicBezTo>
                <a:lnTo>
                  <a:pt x="910131" y="967920"/>
                </a:lnTo>
                <a:cubicBezTo>
                  <a:pt x="915654" y="962686"/>
                  <a:pt x="908095" y="957161"/>
                  <a:pt x="910422" y="951928"/>
                </a:cubicBezTo>
                <a:cubicBezTo>
                  <a:pt x="906932" y="946694"/>
                  <a:pt x="912165" y="947275"/>
                  <a:pt x="914492" y="945821"/>
                </a:cubicBezTo>
                <a:cubicBezTo>
                  <a:pt x="914201" y="944077"/>
                  <a:pt x="914201" y="942622"/>
                  <a:pt x="914201" y="940879"/>
                </a:cubicBezTo>
                <a:cubicBezTo>
                  <a:pt x="904896" y="937389"/>
                  <a:pt x="895303" y="933900"/>
                  <a:pt x="895593" y="921106"/>
                </a:cubicBezTo>
                <a:cubicBezTo>
                  <a:pt x="896466" y="913546"/>
                  <a:pt x="886287" y="909475"/>
                  <a:pt x="889195" y="901334"/>
                </a:cubicBezTo>
                <a:cubicBezTo>
                  <a:pt x="887740" y="898717"/>
                  <a:pt x="885996" y="896099"/>
                  <a:pt x="884250" y="893482"/>
                </a:cubicBezTo>
                <a:cubicBezTo>
                  <a:pt x="883379" y="893482"/>
                  <a:pt x="881926" y="893192"/>
                  <a:pt x="881926" y="892901"/>
                </a:cubicBezTo>
                <a:cubicBezTo>
                  <a:pt x="878148" y="881270"/>
                  <a:pt x="855176" y="898717"/>
                  <a:pt x="860411" y="880980"/>
                </a:cubicBezTo>
                <a:cubicBezTo>
                  <a:pt x="864188" y="867895"/>
                  <a:pt x="878439" y="884469"/>
                  <a:pt x="888322" y="880689"/>
                </a:cubicBezTo>
                <a:cubicBezTo>
                  <a:pt x="888322" y="877199"/>
                  <a:pt x="900825" y="873710"/>
                  <a:pt x="888614" y="870511"/>
                </a:cubicBezTo>
                <a:cubicBezTo>
                  <a:pt x="879600" y="868185"/>
                  <a:pt x="867677" y="867314"/>
                  <a:pt x="873494" y="854228"/>
                </a:cubicBezTo>
                <a:cubicBezTo>
                  <a:pt x="881053" y="837073"/>
                  <a:pt x="886577" y="861789"/>
                  <a:pt x="894430" y="857136"/>
                </a:cubicBezTo>
                <a:cubicBezTo>
                  <a:pt x="899953" y="850158"/>
                  <a:pt x="892395" y="842016"/>
                  <a:pt x="896175" y="835037"/>
                </a:cubicBezTo>
                <a:cubicBezTo>
                  <a:pt x="895593" y="833874"/>
                  <a:pt x="895012" y="832130"/>
                  <a:pt x="894139" y="830966"/>
                </a:cubicBezTo>
                <a:cubicBezTo>
                  <a:pt x="891231" y="832421"/>
                  <a:pt x="888322" y="834165"/>
                  <a:pt x="885414" y="835910"/>
                </a:cubicBezTo>
                <a:cubicBezTo>
                  <a:pt x="867386" y="825733"/>
                  <a:pt x="870004" y="803634"/>
                  <a:pt x="858957" y="789678"/>
                </a:cubicBezTo>
                <a:cubicBezTo>
                  <a:pt x="855467" y="788224"/>
                  <a:pt x="852267" y="786770"/>
                  <a:pt x="848777" y="785607"/>
                </a:cubicBezTo>
                <a:lnTo>
                  <a:pt x="847323" y="785897"/>
                </a:lnTo>
                <a:lnTo>
                  <a:pt x="845869" y="785316"/>
                </a:lnTo>
                <a:cubicBezTo>
                  <a:pt x="845578" y="785316"/>
                  <a:pt x="845578" y="785316"/>
                  <a:pt x="845578" y="785316"/>
                </a:cubicBezTo>
                <a:cubicBezTo>
                  <a:pt x="840638" y="792004"/>
                  <a:pt x="851686" y="796946"/>
                  <a:pt x="847614" y="803634"/>
                </a:cubicBezTo>
                <a:cubicBezTo>
                  <a:pt x="837730" y="801308"/>
                  <a:pt x="834822" y="795202"/>
                  <a:pt x="839184" y="785897"/>
                </a:cubicBezTo>
                <a:cubicBezTo>
                  <a:pt x="838020" y="778337"/>
                  <a:pt x="840929" y="771940"/>
                  <a:pt x="843835" y="765543"/>
                </a:cubicBezTo>
                <a:cubicBezTo>
                  <a:pt x="844706" y="761763"/>
                  <a:pt x="836567" y="758274"/>
                  <a:pt x="841801" y="755657"/>
                </a:cubicBezTo>
                <a:cubicBezTo>
                  <a:pt x="849649" y="751877"/>
                  <a:pt x="855176" y="758274"/>
                  <a:pt x="859829" y="764380"/>
                </a:cubicBezTo>
                <a:cubicBezTo>
                  <a:pt x="863025" y="767870"/>
                  <a:pt x="865932" y="771650"/>
                  <a:pt x="869131" y="775138"/>
                </a:cubicBezTo>
                <a:cubicBezTo>
                  <a:pt x="876403" y="774848"/>
                  <a:pt x="879600" y="778337"/>
                  <a:pt x="879600" y="785316"/>
                </a:cubicBezTo>
                <a:cubicBezTo>
                  <a:pt x="888322" y="791713"/>
                  <a:pt x="898209" y="796946"/>
                  <a:pt x="894430" y="810613"/>
                </a:cubicBezTo>
                <a:lnTo>
                  <a:pt x="899953" y="816138"/>
                </a:lnTo>
                <a:cubicBezTo>
                  <a:pt x="907223" y="818173"/>
                  <a:pt x="909840" y="823407"/>
                  <a:pt x="908968" y="830966"/>
                </a:cubicBezTo>
                <a:lnTo>
                  <a:pt x="919724" y="831548"/>
                </a:lnTo>
                <a:cubicBezTo>
                  <a:pt x="927868" y="826315"/>
                  <a:pt x="931936" y="838818"/>
                  <a:pt x="939788" y="836201"/>
                </a:cubicBezTo>
                <a:cubicBezTo>
                  <a:pt x="954034" y="813811"/>
                  <a:pt x="963923" y="832421"/>
                  <a:pt x="975262" y="839981"/>
                </a:cubicBezTo>
                <a:cubicBezTo>
                  <a:pt x="979624" y="840853"/>
                  <a:pt x="983986" y="842016"/>
                  <a:pt x="988345" y="843179"/>
                </a:cubicBezTo>
                <a:cubicBezTo>
                  <a:pt x="980206" y="848994"/>
                  <a:pt x="986891" y="866732"/>
                  <a:pt x="970899" y="866441"/>
                </a:cubicBezTo>
                <a:cubicBezTo>
                  <a:pt x="970899" y="873128"/>
                  <a:pt x="985441" y="871094"/>
                  <a:pt x="979624" y="881270"/>
                </a:cubicBezTo>
                <a:cubicBezTo>
                  <a:pt x="981369" y="882724"/>
                  <a:pt x="983404" y="883887"/>
                  <a:pt x="985150" y="885341"/>
                </a:cubicBezTo>
                <a:cubicBezTo>
                  <a:pt x="1004338" y="891738"/>
                  <a:pt x="1024983" y="896099"/>
                  <a:pt x="1035741" y="916163"/>
                </a:cubicBezTo>
                <a:cubicBezTo>
                  <a:pt x="1035449" y="916163"/>
                  <a:pt x="1035449" y="916454"/>
                  <a:pt x="1035158" y="916454"/>
                </a:cubicBezTo>
                <a:cubicBezTo>
                  <a:pt x="1035158" y="916454"/>
                  <a:pt x="1035158" y="916454"/>
                  <a:pt x="1035449" y="916454"/>
                </a:cubicBezTo>
                <a:lnTo>
                  <a:pt x="1035741" y="916163"/>
                </a:lnTo>
                <a:cubicBezTo>
                  <a:pt x="1040393" y="916163"/>
                  <a:pt x="1045046" y="916454"/>
                  <a:pt x="1049986" y="916744"/>
                </a:cubicBezTo>
                <a:cubicBezTo>
                  <a:pt x="1051731" y="915290"/>
                  <a:pt x="1053476" y="913546"/>
                  <a:pt x="1055221" y="912092"/>
                </a:cubicBezTo>
                <a:cubicBezTo>
                  <a:pt x="1049986" y="905695"/>
                  <a:pt x="1046500" y="896972"/>
                  <a:pt x="1055803" y="894646"/>
                </a:cubicBezTo>
                <a:cubicBezTo>
                  <a:pt x="1068305" y="891156"/>
                  <a:pt x="1065691" y="884469"/>
                  <a:pt x="1064529" y="876618"/>
                </a:cubicBezTo>
                <a:cubicBezTo>
                  <a:pt x="1056966" y="872256"/>
                  <a:pt x="1050277" y="865860"/>
                  <a:pt x="1040975" y="865860"/>
                </a:cubicBezTo>
                <a:cubicBezTo>
                  <a:pt x="1022948" y="858881"/>
                  <a:pt x="1022948" y="858881"/>
                  <a:pt x="1026437" y="850448"/>
                </a:cubicBezTo>
                <a:cubicBezTo>
                  <a:pt x="1025565" y="843470"/>
                  <a:pt x="1006373" y="842016"/>
                  <a:pt x="1020039" y="830676"/>
                </a:cubicBezTo>
                <a:lnTo>
                  <a:pt x="1039229" y="830676"/>
                </a:lnTo>
                <a:cubicBezTo>
                  <a:pt x="1049405" y="824279"/>
                  <a:pt x="1054639" y="842889"/>
                  <a:pt x="1064820" y="835328"/>
                </a:cubicBezTo>
                <a:cubicBezTo>
                  <a:pt x="1067433" y="829804"/>
                  <a:pt x="1063365" y="826315"/>
                  <a:pt x="1060748" y="822534"/>
                </a:cubicBezTo>
                <a:cubicBezTo>
                  <a:pt x="1051440" y="809158"/>
                  <a:pt x="1060457" y="809450"/>
                  <a:pt x="1070049" y="809741"/>
                </a:cubicBezTo>
                <a:cubicBezTo>
                  <a:pt x="1071504" y="807415"/>
                  <a:pt x="1068305" y="796946"/>
                  <a:pt x="1076157" y="804797"/>
                </a:cubicBezTo>
                <a:cubicBezTo>
                  <a:pt x="1080810" y="809450"/>
                  <a:pt x="1085464" y="809741"/>
                  <a:pt x="1090695" y="811195"/>
                </a:cubicBezTo>
                <a:cubicBezTo>
                  <a:pt x="1101747" y="801599"/>
                  <a:pt x="1092731" y="795493"/>
                  <a:pt x="1085754" y="792294"/>
                </a:cubicBezTo>
                <a:cubicBezTo>
                  <a:pt x="1078484" y="789096"/>
                  <a:pt x="1082847" y="783862"/>
                  <a:pt x="1080229" y="780663"/>
                </a:cubicBezTo>
                <a:cubicBezTo>
                  <a:pt x="1072085" y="775429"/>
                  <a:pt x="1058421" y="778919"/>
                  <a:pt x="1054931" y="765834"/>
                </a:cubicBezTo>
                <a:cubicBezTo>
                  <a:pt x="1051731" y="765834"/>
                  <a:pt x="1048533" y="765543"/>
                  <a:pt x="1045628" y="765543"/>
                </a:cubicBezTo>
                <a:cubicBezTo>
                  <a:pt x="1045628" y="766997"/>
                  <a:pt x="1045628" y="768742"/>
                  <a:pt x="1045337" y="770486"/>
                </a:cubicBezTo>
                <a:cubicBezTo>
                  <a:pt x="1045046" y="774558"/>
                  <a:pt x="1057839" y="779209"/>
                  <a:pt x="1045628" y="782117"/>
                </a:cubicBezTo>
                <a:cubicBezTo>
                  <a:pt x="1041556" y="782990"/>
                  <a:pt x="1037194" y="774558"/>
                  <a:pt x="1030507" y="776012"/>
                </a:cubicBezTo>
                <a:cubicBezTo>
                  <a:pt x="1030216" y="781245"/>
                  <a:pt x="1034287" y="789387"/>
                  <a:pt x="1025855" y="789678"/>
                </a:cubicBezTo>
                <a:cubicBezTo>
                  <a:pt x="1018296" y="789968"/>
                  <a:pt x="1011026" y="785025"/>
                  <a:pt x="1010153" y="775429"/>
                </a:cubicBezTo>
                <a:cubicBezTo>
                  <a:pt x="991835" y="766416"/>
                  <a:pt x="1001720" y="758856"/>
                  <a:pt x="1008118" y="750714"/>
                </a:cubicBezTo>
                <a:cubicBezTo>
                  <a:pt x="1008118" y="748969"/>
                  <a:pt x="1008700" y="747225"/>
                  <a:pt x="1011026" y="746062"/>
                </a:cubicBezTo>
                <a:cubicBezTo>
                  <a:pt x="1035741" y="755076"/>
                  <a:pt x="1020039" y="729488"/>
                  <a:pt x="1029053" y="725417"/>
                </a:cubicBezTo>
                <a:cubicBezTo>
                  <a:pt x="1022948" y="723091"/>
                  <a:pt x="1018587" y="716402"/>
                  <a:pt x="1021493" y="712332"/>
                </a:cubicBezTo>
                <a:cubicBezTo>
                  <a:pt x="1027891" y="703900"/>
                  <a:pt x="1033415" y="715821"/>
                  <a:pt x="1040101" y="715531"/>
                </a:cubicBezTo>
                <a:cubicBezTo>
                  <a:pt x="1040393" y="712914"/>
                  <a:pt x="1040975" y="710588"/>
                  <a:pt x="1041265" y="707970"/>
                </a:cubicBezTo>
                <a:cubicBezTo>
                  <a:pt x="1036612" y="705353"/>
                  <a:pt x="1031961" y="702736"/>
                  <a:pt x="1027600" y="700119"/>
                </a:cubicBezTo>
                <a:cubicBezTo>
                  <a:pt x="1027019" y="694014"/>
                  <a:pt x="1007827" y="697794"/>
                  <a:pt x="1019167" y="685290"/>
                </a:cubicBezTo>
                <a:cubicBezTo>
                  <a:pt x="1018587" y="671915"/>
                  <a:pt x="1026437" y="673660"/>
                  <a:pt x="1034577" y="676278"/>
                </a:cubicBezTo>
                <a:cubicBezTo>
                  <a:pt x="1035449" y="667845"/>
                  <a:pt x="1032252" y="662028"/>
                  <a:pt x="1024402" y="659121"/>
                </a:cubicBezTo>
                <a:cubicBezTo>
                  <a:pt x="1018296" y="661447"/>
                  <a:pt x="1019167" y="675986"/>
                  <a:pt x="1008991" y="669298"/>
                </a:cubicBezTo>
                <a:cubicBezTo>
                  <a:pt x="1003759" y="665809"/>
                  <a:pt x="999978" y="657376"/>
                  <a:pt x="1004629" y="650398"/>
                </a:cubicBezTo>
                <a:cubicBezTo>
                  <a:pt x="1007536" y="646328"/>
                  <a:pt x="1006082" y="642839"/>
                  <a:pt x="1004922" y="639349"/>
                </a:cubicBezTo>
                <a:cubicBezTo>
                  <a:pt x="988636" y="632080"/>
                  <a:pt x="996198" y="625682"/>
                  <a:pt x="1005791" y="619286"/>
                </a:cubicBezTo>
                <a:cubicBezTo>
                  <a:pt x="1004050" y="616379"/>
                  <a:pt x="1001720" y="614051"/>
                  <a:pt x="1000560" y="611144"/>
                </a:cubicBezTo>
                <a:cubicBezTo>
                  <a:pt x="999397" y="607074"/>
                  <a:pt x="991835" y="602422"/>
                  <a:pt x="998233" y="598935"/>
                </a:cubicBezTo>
                <a:cubicBezTo>
                  <a:pt x="1004629" y="595734"/>
                  <a:pt x="1008991" y="599807"/>
                  <a:pt x="1009281" y="607947"/>
                </a:cubicBezTo>
                <a:cubicBezTo>
                  <a:pt x="1009281" y="609981"/>
                  <a:pt x="1013352" y="612018"/>
                  <a:pt x="1015679" y="614051"/>
                </a:cubicBezTo>
                <a:cubicBezTo>
                  <a:pt x="1018296" y="613471"/>
                  <a:pt x="1021202" y="612889"/>
                  <a:pt x="1024111" y="612600"/>
                </a:cubicBezTo>
                <a:cubicBezTo>
                  <a:pt x="1024402" y="607657"/>
                  <a:pt x="1025565" y="603003"/>
                  <a:pt x="1022365" y="598062"/>
                </a:cubicBezTo>
                <a:cubicBezTo>
                  <a:pt x="1019167" y="593117"/>
                  <a:pt x="1023820" y="590502"/>
                  <a:pt x="1027891" y="589629"/>
                </a:cubicBezTo>
                <a:cubicBezTo>
                  <a:pt x="1032542" y="588466"/>
                  <a:pt x="1035158" y="590791"/>
                  <a:pt x="1032252" y="596025"/>
                </a:cubicBezTo>
                <a:cubicBezTo>
                  <a:pt x="1043011" y="598935"/>
                  <a:pt x="1052604" y="608529"/>
                  <a:pt x="1065400" y="603875"/>
                </a:cubicBezTo>
                <a:cubicBezTo>
                  <a:pt x="1060748" y="596607"/>
                  <a:pt x="1059584" y="590791"/>
                  <a:pt x="1070340" y="588756"/>
                </a:cubicBezTo>
                <a:cubicBezTo>
                  <a:pt x="1073830" y="585558"/>
                  <a:pt x="1077321" y="582069"/>
                  <a:pt x="1081101" y="578871"/>
                </a:cubicBezTo>
                <a:cubicBezTo>
                  <a:pt x="1068305" y="575672"/>
                  <a:pt x="1063365" y="565785"/>
                  <a:pt x="1060457" y="554443"/>
                </a:cubicBezTo>
                <a:lnTo>
                  <a:pt x="1058130" y="553571"/>
                </a:lnTo>
                <a:lnTo>
                  <a:pt x="1055803" y="553862"/>
                </a:lnTo>
                <a:cubicBezTo>
                  <a:pt x="1053476" y="558806"/>
                  <a:pt x="1050568" y="564621"/>
                  <a:pt x="1043883" y="563748"/>
                </a:cubicBezTo>
                <a:cubicBezTo>
                  <a:pt x="1038648" y="563168"/>
                  <a:pt x="1040975" y="557352"/>
                  <a:pt x="1040101" y="553862"/>
                </a:cubicBezTo>
                <a:cubicBezTo>
                  <a:pt x="1032542" y="555025"/>
                  <a:pt x="1029344" y="551826"/>
                  <a:pt x="1030216" y="544267"/>
                </a:cubicBezTo>
                <a:cubicBezTo>
                  <a:pt x="1024111" y="547756"/>
                  <a:pt x="1012479" y="545720"/>
                  <a:pt x="1015388" y="558515"/>
                </a:cubicBezTo>
                <a:cubicBezTo>
                  <a:pt x="1022074" y="563168"/>
                  <a:pt x="1030216" y="566366"/>
                  <a:pt x="1030216" y="577998"/>
                </a:cubicBezTo>
                <a:cubicBezTo>
                  <a:pt x="1016260" y="578289"/>
                  <a:pt x="1007827" y="574508"/>
                  <a:pt x="1010444" y="558806"/>
                </a:cubicBezTo>
                <a:cubicBezTo>
                  <a:pt x="999106" y="534962"/>
                  <a:pt x="1022074" y="543685"/>
                  <a:pt x="1029635" y="538161"/>
                </a:cubicBezTo>
                <a:cubicBezTo>
                  <a:pt x="1029635" y="537869"/>
                  <a:pt x="1029635" y="537869"/>
                  <a:pt x="1029635" y="537869"/>
                </a:cubicBezTo>
                <a:cubicBezTo>
                  <a:pt x="1030216" y="536415"/>
                  <a:pt x="1030507" y="534962"/>
                  <a:pt x="1030798" y="533509"/>
                </a:cubicBezTo>
                <a:cubicBezTo>
                  <a:pt x="1026437" y="523914"/>
                  <a:pt x="1016842" y="515482"/>
                  <a:pt x="1021202" y="503271"/>
                </a:cubicBezTo>
                <a:cubicBezTo>
                  <a:pt x="1018296" y="498619"/>
                  <a:pt x="1012770" y="495130"/>
                  <a:pt x="1016260" y="488443"/>
                </a:cubicBezTo>
                <a:cubicBezTo>
                  <a:pt x="1016260" y="484953"/>
                  <a:pt x="1016551" y="481174"/>
                  <a:pt x="1016551" y="477394"/>
                </a:cubicBezTo>
                <a:cubicBezTo>
                  <a:pt x="1012770" y="475940"/>
                  <a:pt x="1002886" y="477976"/>
                  <a:pt x="1006373" y="471579"/>
                </a:cubicBezTo>
                <a:cubicBezTo>
                  <a:pt x="1015679" y="453553"/>
                  <a:pt x="1001141" y="430285"/>
                  <a:pt x="1008991" y="420108"/>
                </a:cubicBezTo>
                <a:cubicBezTo>
                  <a:pt x="1024111" y="400627"/>
                  <a:pt x="1004050" y="374749"/>
                  <a:pt x="1025855" y="359920"/>
                </a:cubicBezTo>
                <a:cubicBezTo>
                  <a:pt x="1032252" y="355849"/>
                  <a:pt x="1026146" y="351197"/>
                  <a:pt x="1026146" y="346836"/>
                </a:cubicBezTo>
                <a:cubicBezTo>
                  <a:pt x="1021784" y="333751"/>
                  <a:pt x="1025565" y="325609"/>
                  <a:pt x="1040101" y="323865"/>
                </a:cubicBezTo>
                <a:cubicBezTo>
                  <a:pt x="1043302" y="321539"/>
                  <a:pt x="1044756" y="322992"/>
                  <a:pt x="1045628" y="325900"/>
                </a:cubicBezTo>
                <a:cubicBezTo>
                  <a:pt x="1051731" y="327645"/>
                  <a:pt x="1064238" y="320667"/>
                  <a:pt x="1060457" y="336367"/>
                </a:cubicBezTo>
                <a:cubicBezTo>
                  <a:pt x="1061911" y="338403"/>
                  <a:pt x="1063657" y="340148"/>
                  <a:pt x="1065400" y="341892"/>
                </a:cubicBezTo>
                <a:cubicBezTo>
                  <a:pt x="1073539" y="345382"/>
                  <a:pt x="1081101" y="351197"/>
                  <a:pt x="1090985" y="347126"/>
                </a:cubicBezTo>
                <a:cubicBezTo>
                  <a:pt x="1085464" y="334042"/>
                  <a:pt x="1102619" y="335205"/>
                  <a:pt x="1103782" y="326482"/>
                </a:cubicBezTo>
                <a:cubicBezTo>
                  <a:pt x="1110467" y="315433"/>
                  <a:pt x="1131112" y="328808"/>
                  <a:pt x="1132857" y="309618"/>
                </a:cubicBezTo>
                <a:cubicBezTo>
                  <a:pt x="1132857" y="309618"/>
                  <a:pt x="1134311" y="309036"/>
                  <a:pt x="1134893" y="309327"/>
                </a:cubicBezTo>
                <a:cubicBezTo>
                  <a:pt x="1135474" y="309618"/>
                  <a:pt x="1135765" y="310489"/>
                  <a:pt x="1136347" y="311362"/>
                </a:cubicBezTo>
                <a:cubicBezTo>
                  <a:pt x="1145941" y="316596"/>
                  <a:pt x="1155537" y="322121"/>
                  <a:pt x="1165131" y="327645"/>
                </a:cubicBezTo>
                <a:lnTo>
                  <a:pt x="1177636" y="337821"/>
                </a:lnTo>
                <a:cubicBezTo>
                  <a:pt x="1182287" y="340438"/>
                  <a:pt x="1190429" y="338403"/>
                  <a:pt x="1191010" y="347126"/>
                </a:cubicBezTo>
                <a:cubicBezTo>
                  <a:pt x="1193046" y="349743"/>
                  <a:pt x="1195372" y="352360"/>
                  <a:pt x="1197407" y="354977"/>
                </a:cubicBezTo>
                <a:cubicBezTo>
                  <a:pt x="1211363" y="348290"/>
                  <a:pt x="1207002" y="362246"/>
                  <a:pt x="1210782" y="366898"/>
                </a:cubicBezTo>
                <a:lnTo>
                  <a:pt x="1212527" y="380855"/>
                </a:lnTo>
                <a:cubicBezTo>
                  <a:pt x="1218051" y="381437"/>
                  <a:pt x="1224448" y="380273"/>
                  <a:pt x="1227936" y="386671"/>
                </a:cubicBezTo>
                <a:cubicBezTo>
                  <a:pt x="1238695" y="388705"/>
                  <a:pt x="1230845" y="397138"/>
                  <a:pt x="1233171" y="402080"/>
                </a:cubicBezTo>
                <a:cubicBezTo>
                  <a:pt x="1236079" y="400918"/>
                  <a:pt x="1238985" y="399464"/>
                  <a:pt x="1242184" y="398010"/>
                </a:cubicBezTo>
                <a:cubicBezTo>
                  <a:pt x="1248873" y="393067"/>
                  <a:pt x="1253233" y="397429"/>
                  <a:pt x="1257304" y="402372"/>
                </a:cubicBezTo>
                <a:cubicBezTo>
                  <a:pt x="1259049" y="400627"/>
                  <a:pt x="1261084" y="398883"/>
                  <a:pt x="1262829" y="397138"/>
                </a:cubicBezTo>
                <a:cubicBezTo>
                  <a:pt x="1262829" y="390741"/>
                  <a:pt x="1263120" y="384054"/>
                  <a:pt x="1263120" y="377656"/>
                </a:cubicBezTo>
                <a:lnTo>
                  <a:pt x="1262829" y="372132"/>
                </a:lnTo>
                <a:cubicBezTo>
                  <a:pt x="1261375" y="368643"/>
                  <a:pt x="1259339" y="364863"/>
                  <a:pt x="1258467" y="361083"/>
                </a:cubicBezTo>
                <a:cubicBezTo>
                  <a:pt x="1257304" y="356431"/>
                  <a:pt x="1261957" y="354977"/>
                  <a:pt x="1264865" y="352941"/>
                </a:cubicBezTo>
                <a:cubicBezTo>
                  <a:pt x="1265737" y="355849"/>
                  <a:pt x="1266608" y="358466"/>
                  <a:pt x="1267481" y="361374"/>
                </a:cubicBezTo>
                <a:cubicBezTo>
                  <a:pt x="1270971" y="366317"/>
                  <a:pt x="1273587" y="374168"/>
                  <a:pt x="1281729" y="366026"/>
                </a:cubicBezTo>
                <a:cubicBezTo>
                  <a:pt x="1284346" y="346254"/>
                  <a:pt x="1276204" y="324446"/>
                  <a:pt x="1291323" y="306419"/>
                </a:cubicBezTo>
                <a:cubicBezTo>
                  <a:pt x="1294522" y="291590"/>
                  <a:pt x="1293650" y="273271"/>
                  <a:pt x="1317202" y="275307"/>
                </a:cubicBezTo>
                <a:lnTo>
                  <a:pt x="1316911" y="268038"/>
                </a:lnTo>
                <a:cubicBezTo>
                  <a:pt x="1316911" y="266584"/>
                  <a:pt x="1316621" y="265712"/>
                  <a:pt x="1316621" y="264258"/>
                </a:cubicBezTo>
                <a:cubicBezTo>
                  <a:pt x="1315167" y="250301"/>
                  <a:pt x="1309642" y="235763"/>
                  <a:pt x="1319528" y="218026"/>
                </a:cubicBezTo>
                <a:cubicBezTo>
                  <a:pt x="1323308" y="233727"/>
                  <a:pt x="1325925" y="244777"/>
                  <a:pt x="1328833" y="256117"/>
                </a:cubicBezTo>
                <a:lnTo>
                  <a:pt x="1342789" y="256408"/>
                </a:lnTo>
                <a:lnTo>
                  <a:pt x="1343662" y="257571"/>
                </a:lnTo>
                <a:cubicBezTo>
                  <a:pt x="1344243" y="257571"/>
                  <a:pt x="1344533" y="257861"/>
                  <a:pt x="1344824" y="258152"/>
                </a:cubicBezTo>
                <a:cubicBezTo>
                  <a:pt x="1343953" y="257571"/>
                  <a:pt x="1343371" y="256989"/>
                  <a:pt x="1342789" y="256408"/>
                </a:cubicBezTo>
                <a:cubicBezTo>
                  <a:pt x="1343371" y="254663"/>
                  <a:pt x="1343371" y="253209"/>
                  <a:pt x="1342207" y="251755"/>
                </a:cubicBezTo>
                <a:cubicBezTo>
                  <a:pt x="1327379" y="236053"/>
                  <a:pt x="1333195" y="222678"/>
                  <a:pt x="1346569" y="210175"/>
                </a:cubicBezTo>
                <a:cubicBezTo>
                  <a:pt x="1346278" y="206686"/>
                  <a:pt x="1341916" y="202325"/>
                  <a:pt x="1348896" y="201162"/>
                </a:cubicBezTo>
                <a:cubicBezTo>
                  <a:pt x="1361107" y="199417"/>
                  <a:pt x="1357618" y="209594"/>
                  <a:pt x="1359653" y="215700"/>
                </a:cubicBezTo>
                <a:cubicBezTo>
                  <a:pt x="1362561" y="215991"/>
                  <a:pt x="1365468" y="216282"/>
                  <a:pt x="1368086" y="216863"/>
                </a:cubicBezTo>
                <a:cubicBezTo>
                  <a:pt x="1371576" y="213374"/>
                  <a:pt x="1374773" y="209594"/>
                  <a:pt x="1377971" y="206105"/>
                </a:cubicBezTo>
                <a:lnTo>
                  <a:pt x="1377680" y="195055"/>
                </a:lnTo>
                <a:cubicBezTo>
                  <a:pt x="1369249" y="197382"/>
                  <a:pt x="1366632" y="193892"/>
                  <a:pt x="1368668" y="186042"/>
                </a:cubicBezTo>
                <a:cubicBezTo>
                  <a:pt x="1368958" y="177901"/>
                  <a:pt x="1371285" y="170922"/>
                  <a:pt x="1376808" y="164816"/>
                </a:cubicBezTo>
                <a:cubicBezTo>
                  <a:pt x="1376808" y="163072"/>
                  <a:pt x="1377390" y="161909"/>
                  <a:pt x="1378553" y="160455"/>
                </a:cubicBezTo>
                <a:cubicBezTo>
                  <a:pt x="1376808" y="154348"/>
                  <a:pt x="1378262" y="147079"/>
                  <a:pt x="1384078" y="147079"/>
                </a:cubicBezTo>
                <a:cubicBezTo>
                  <a:pt x="1390184" y="146789"/>
                  <a:pt x="1393964" y="153476"/>
                  <a:pt x="1392801" y="160455"/>
                </a:cubicBezTo>
                <a:cubicBezTo>
                  <a:pt x="1393964" y="167433"/>
                  <a:pt x="1388730" y="176156"/>
                  <a:pt x="1398616" y="180517"/>
                </a:cubicBezTo>
                <a:cubicBezTo>
                  <a:pt x="1405012" y="177610"/>
                  <a:pt x="1410829" y="177029"/>
                  <a:pt x="1413445" y="185751"/>
                </a:cubicBezTo>
                <a:cubicBezTo>
                  <a:pt x="1421877" y="186042"/>
                  <a:pt x="1430310" y="186623"/>
                  <a:pt x="1438741" y="186623"/>
                </a:cubicBezTo>
                <a:cubicBezTo>
                  <a:pt x="1446011" y="188368"/>
                  <a:pt x="1458513" y="178192"/>
                  <a:pt x="1458804" y="195346"/>
                </a:cubicBezTo>
                <a:cubicBezTo>
                  <a:pt x="1462875" y="198254"/>
                  <a:pt x="1466365" y="200580"/>
                  <a:pt x="1471888" y="201453"/>
                </a:cubicBezTo>
                <a:cubicBezTo>
                  <a:pt x="1476250" y="202325"/>
                  <a:pt x="1481775" y="190985"/>
                  <a:pt x="1484100" y="202034"/>
                </a:cubicBezTo>
                <a:cubicBezTo>
                  <a:pt x="1484391" y="204360"/>
                  <a:pt x="1477994" y="208431"/>
                  <a:pt x="1474505" y="211629"/>
                </a:cubicBezTo>
                <a:lnTo>
                  <a:pt x="1473923" y="220352"/>
                </a:lnTo>
                <a:cubicBezTo>
                  <a:pt x="1477413" y="223841"/>
                  <a:pt x="1480902" y="227622"/>
                  <a:pt x="1484391" y="230820"/>
                </a:cubicBezTo>
                <a:cubicBezTo>
                  <a:pt x="1502709" y="226749"/>
                  <a:pt x="1508233" y="239834"/>
                  <a:pt x="1514049" y="252918"/>
                </a:cubicBezTo>
                <a:cubicBezTo>
                  <a:pt x="1525099" y="247684"/>
                  <a:pt x="1535857" y="246521"/>
                  <a:pt x="1545452" y="256408"/>
                </a:cubicBezTo>
                <a:lnTo>
                  <a:pt x="1549523" y="261932"/>
                </a:lnTo>
                <a:cubicBezTo>
                  <a:pt x="1555629" y="265421"/>
                  <a:pt x="1569586" y="252918"/>
                  <a:pt x="1568422" y="271527"/>
                </a:cubicBezTo>
                <a:cubicBezTo>
                  <a:pt x="1570458" y="273271"/>
                  <a:pt x="1572784" y="275016"/>
                  <a:pt x="1574819" y="277052"/>
                </a:cubicBezTo>
                <a:cubicBezTo>
                  <a:pt x="1591102" y="282286"/>
                  <a:pt x="1609129" y="285774"/>
                  <a:pt x="1614073" y="306710"/>
                </a:cubicBezTo>
                <a:lnTo>
                  <a:pt x="1655651" y="331716"/>
                </a:lnTo>
                <a:cubicBezTo>
                  <a:pt x="1661467" y="334042"/>
                  <a:pt x="1661467" y="340438"/>
                  <a:pt x="1659433" y="343928"/>
                </a:cubicBezTo>
                <a:cubicBezTo>
                  <a:pt x="1656233" y="349453"/>
                  <a:pt x="1653909" y="341311"/>
                  <a:pt x="1650127" y="341602"/>
                </a:cubicBezTo>
                <a:cubicBezTo>
                  <a:pt x="1644603" y="343637"/>
                  <a:pt x="1640823" y="339566"/>
                  <a:pt x="1636461" y="337241"/>
                </a:cubicBezTo>
                <a:cubicBezTo>
                  <a:pt x="1624831" y="330843"/>
                  <a:pt x="1623086" y="336950"/>
                  <a:pt x="1624540" y="347126"/>
                </a:cubicBezTo>
                <a:cubicBezTo>
                  <a:pt x="1629192" y="353814"/>
                  <a:pt x="1623086" y="355558"/>
                  <a:pt x="1619598" y="356431"/>
                </a:cubicBezTo>
                <a:cubicBezTo>
                  <a:pt x="1614073" y="357885"/>
                  <a:pt x="1611746" y="352360"/>
                  <a:pt x="1609421" y="348580"/>
                </a:cubicBezTo>
                <a:cubicBezTo>
                  <a:pt x="1607676" y="347999"/>
                  <a:pt x="1606223" y="347708"/>
                  <a:pt x="1604478" y="347126"/>
                </a:cubicBezTo>
                <a:cubicBezTo>
                  <a:pt x="1602732" y="348871"/>
                  <a:pt x="1601279" y="350615"/>
                  <a:pt x="1599535" y="352360"/>
                </a:cubicBezTo>
                <a:cubicBezTo>
                  <a:pt x="1597499" y="360502"/>
                  <a:pt x="1598663" y="371551"/>
                  <a:pt x="1584415" y="367189"/>
                </a:cubicBezTo>
                <a:cubicBezTo>
                  <a:pt x="1582380" y="373586"/>
                  <a:pt x="1572202" y="382309"/>
                  <a:pt x="1589649" y="382600"/>
                </a:cubicBezTo>
                <a:cubicBezTo>
                  <a:pt x="1598371" y="382890"/>
                  <a:pt x="1607385" y="379110"/>
                  <a:pt x="1615527" y="385798"/>
                </a:cubicBezTo>
                <a:cubicBezTo>
                  <a:pt x="1623959" y="382309"/>
                  <a:pt x="1632682" y="381437"/>
                  <a:pt x="1641696" y="382309"/>
                </a:cubicBezTo>
                <a:cubicBezTo>
                  <a:pt x="1651291" y="383181"/>
                  <a:pt x="1645184" y="388415"/>
                  <a:pt x="1644021" y="392195"/>
                </a:cubicBezTo>
                <a:cubicBezTo>
                  <a:pt x="1644603" y="393649"/>
                  <a:pt x="1645184" y="395393"/>
                  <a:pt x="1645184" y="397138"/>
                </a:cubicBezTo>
                <a:cubicBezTo>
                  <a:pt x="1668736" y="388415"/>
                  <a:pt x="1691707" y="393939"/>
                  <a:pt x="1716423" y="398010"/>
                </a:cubicBezTo>
                <a:cubicBezTo>
                  <a:pt x="1705374" y="410223"/>
                  <a:pt x="1694616" y="412258"/>
                  <a:pt x="1682112" y="407605"/>
                </a:cubicBezTo>
                <a:cubicBezTo>
                  <a:pt x="1669607" y="402953"/>
                  <a:pt x="1658851" y="407896"/>
                  <a:pt x="1648381" y="414003"/>
                </a:cubicBezTo>
                <a:cubicBezTo>
                  <a:pt x="1640823" y="418654"/>
                  <a:pt x="1633554" y="422725"/>
                  <a:pt x="1635589" y="407896"/>
                </a:cubicBezTo>
                <a:cubicBezTo>
                  <a:pt x="1632099" y="400046"/>
                  <a:pt x="1624831" y="403825"/>
                  <a:pt x="1619598" y="401791"/>
                </a:cubicBezTo>
                <a:cubicBezTo>
                  <a:pt x="1604769" y="402372"/>
                  <a:pt x="1594591" y="411095"/>
                  <a:pt x="1584997" y="421272"/>
                </a:cubicBezTo>
                <a:cubicBezTo>
                  <a:pt x="1585869" y="421853"/>
                  <a:pt x="1586159" y="422725"/>
                  <a:pt x="1586450" y="423307"/>
                </a:cubicBezTo>
                <a:cubicBezTo>
                  <a:pt x="1594591" y="435228"/>
                  <a:pt x="1619016" y="426215"/>
                  <a:pt x="1620179" y="447736"/>
                </a:cubicBezTo>
                <a:cubicBezTo>
                  <a:pt x="1626284" y="448318"/>
                  <a:pt x="1632682" y="448900"/>
                  <a:pt x="1639079" y="449772"/>
                </a:cubicBezTo>
                <a:cubicBezTo>
                  <a:pt x="1640823" y="445993"/>
                  <a:pt x="1642857" y="444830"/>
                  <a:pt x="1645475" y="448900"/>
                </a:cubicBezTo>
                <a:cubicBezTo>
                  <a:pt x="1662048" y="443085"/>
                  <a:pt x="1671643" y="451807"/>
                  <a:pt x="1679204" y="465474"/>
                </a:cubicBezTo>
                <a:cubicBezTo>
                  <a:pt x="1673970" y="474196"/>
                  <a:pt x="1665247" y="458785"/>
                  <a:pt x="1660596" y="468090"/>
                </a:cubicBezTo>
                <a:lnTo>
                  <a:pt x="1664374" y="482337"/>
                </a:lnTo>
                <a:cubicBezTo>
                  <a:pt x="1674841" y="476231"/>
                  <a:pt x="1685019" y="475940"/>
                  <a:pt x="1695195" y="483209"/>
                </a:cubicBezTo>
                <a:cubicBezTo>
                  <a:pt x="1698685" y="484953"/>
                  <a:pt x="1702174" y="486698"/>
                  <a:pt x="1705374" y="488152"/>
                </a:cubicBezTo>
                <a:lnTo>
                  <a:pt x="1720495" y="488152"/>
                </a:lnTo>
                <a:cubicBezTo>
                  <a:pt x="1724564" y="484082"/>
                  <a:pt x="1727181" y="479428"/>
                  <a:pt x="1725436" y="473323"/>
                </a:cubicBezTo>
                <a:cubicBezTo>
                  <a:pt x="1716423" y="473323"/>
                  <a:pt x="1711189" y="471579"/>
                  <a:pt x="1719913" y="462857"/>
                </a:cubicBezTo>
                <a:cubicBezTo>
                  <a:pt x="1736777" y="452679"/>
                  <a:pt x="1746662" y="454426"/>
                  <a:pt x="1743464" y="477103"/>
                </a:cubicBezTo>
                <a:cubicBezTo>
                  <a:pt x="1761201" y="465474"/>
                  <a:pt x="1764980" y="450935"/>
                  <a:pt x="1755096" y="432611"/>
                </a:cubicBezTo>
                <a:cubicBezTo>
                  <a:pt x="1754514" y="431157"/>
                  <a:pt x="1750152" y="429703"/>
                  <a:pt x="1753932" y="428541"/>
                </a:cubicBezTo>
                <a:cubicBezTo>
                  <a:pt x="1772831" y="423016"/>
                  <a:pt x="1767889" y="406152"/>
                  <a:pt x="1772250" y="393358"/>
                </a:cubicBezTo>
                <a:cubicBezTo>
                  <a:pt x="1772541" y="391613"/>
                  <a:pt x="1775738" y="390741"/>
                  <a:pt x="1776320" y="390451"/>
                </a:cubicBezTo>
                <a:lnTo>
                  <a:pt x="1776320" y="457040"/>
                </a:lnTo>
                <a:lnTo>
                  <a:pt x="1786207" y="458785"/>
                </a:lnTo>
                <a:cubicBezTo>
                  <a:pt x="1797836" y="449190"/>
                  <a:pt x="1782717" y="429122"/>
                  <a:pt x="1800745" y="421853"/>
                </a:cubicBezTo>
                <a:lnTo>
                  <a:pt x="1801036" y="422725"/>
                </a:lnTo>
                <a:cubicBezTo>
                  <a:pt x="1801326" y="422725"/>
                  <a:pt x="1801326" y="422435"/>
                  <a:pt x="1801616" y="422435"/>
                </a:cubicBezTo>
                <a:lnTo>
                  <a:pt x="1800745" y="421853"/>
                </a:lnTo>
                <a:cubicBezTo>
                  <a:pt x="1798418" y="390451"/>
                  <a:pt x="1817319" y="361956"/>
                  <a:pt x="1812666" y="329971"/>
                </a:cubicBezTo>
                <a:cubicBezTo>
                  <a:pt x="1812085" y="325319"/>
                  <a:pt x="1821098" y="327645"/>
                  <a:pt x="1825459" y="326482"/>
                </a:cubicBezTo>
                <a:cubicBezTo>
                  <a:pt x="1825751" y="326772"/>
                  <a:pt x="1826041" y="327063"/>
                  <a:pt x="1826332" y="327354"/>
                </a:cubicBezTo>
                <a:lnTo>
                  <a:pt x="1826332" y="327063"/>
                </a:lnTo>
                <a:lnTo>
                  <a:pt x="1825459" y="326482"/>
                </a:lnTo>
                <a:cubicBezTo>
                  <a:pt x="1826914" y="317759"/>
                  <a:pt x="1827205" y="301767"/>
                  <a:pt x="1833601" y="303802"/>
                </a:cubicBezTo>
                <a:cubicBezTo>
                  <a:pt x="1849594" y="308745"/>
                  <a:pt x="1836800" y="322121"/>
                  <a:pt x="1836218" y="332007"/>
                </a:cubicBezTo>
                <a:cubicBezTo>
                  <a:pt x="1839416" y="332007"/>
                  <a:pt x="1842615" y="331716"/>
                  <a:pt x="1845813" y="331716"/>
                </a:cubicBezTo>
                <a:cubicBezTo>
                  <a:pt x="1860642" y="319213"/>
                  <a:pt x="1864133" y="302348"/>
                  <a:pt x="1863260" y="282867"/>
                </a:cubicBezTo>
                <a:cubicBezTo>
                  <a:pt x="1871401" y="296242"/>
                  <a:pt x="1885940" y="304674"/>
                  <a:pt x="1886230" y="321830"/>
                </a:cubicBezTo>
                <a:cubicBezTo>
                  <a:pt x="1887684" y="322702"/>
                  <a:pt x="1887974" y="323865"/>
                  <a:pt x="1887102" y="325028"/>
                </a:cubicBezTo>
                <a:cubicBezTo>
                  <a:pt x="1891464" y="325319"/>
                  <a:pt x="1895535" y="319504"/>
                  <a:pt x="1899897" y="324156"/>
                </a:cubicBezTo>
                <a:cubicBezTo>
                  <a:pt x="1904838" y="329099"/>
                  <a:pt x="1897279" y="332297"/>
                  <a:pt x="1897860" y="336659"/>
                </a:cubicBezTo>
                <a:cubicBezTo>
                  <a:pt x="1897860" y="336659"/>
                  <a:pt x="1897860" y="336659"/>
                  <a:pt x="1897569" y="336659"/>
                </a:cubicBezTo>
                <a:cubicBezTo>
                  <a:pt x="1900187" y="355268"/>
                  <a:pt x="1924030" y="364863"/>
                  <a:pt x="1918506" y="386671"/>
                </a:cubicBezTo>
                <a:cubicBezTo>
                  <a:pt x="1924611" y="385217"/>
                  <a:pt x="1930717" y="383472"/>
                  <a:pt x="1936532" y="382309"/>
                </a:cubicBezTo>
                <a:cubicBezTo>
                  <a:pt x="1938277" y="379401"/>
                  <a:pt x="1940312" y="377076"/>
                  <a:pt x="1941766" y="374168"/>
                </a:cubicBezTo>
                <a:cubicBezTo>
                  <a:pt x="1943510" y="369806"/>
                  <a:pt x="1933043" y="363700"/>
                  <a:pt x="1945546" y="360793"/>
                </a:cubicBezTo>
                <a:cubicBezTo>
                  <a:pt x="1958049" y="357594"/>
                  <a:pt x="1950780" y="371551"/>
                  <a:pt x="1957468" y="372423"/>
                </a:cubicBezTo>
                <a:cubicBezTo>
                  <a:pt x="1967354" y="374749"/>
                  <a:pt x="1975204" y="362828"/>
                  <a:pt x="1986254" y="368643"/>
                </a:cubicBezTo>
                <a:cubicBezTo>
                  <a:pt x="1983055" y="371551"/>
                  <a:pt x="1979856" y="374459"/>
                  <a:pt x="1976949" y="377366"/>
                </a:cubicBezTo>
                <a:cubicBezTo>
                  <a:pt x="1978402" y="378238"/>
                  <a:pt x="1978693" y="379401"/>
                  <a:pt x="1977821" y="380855"/>
                </a:cubicBezTo>
                <a:cubicBezTo>
                  <a:pt x="1994395" y="382309"/>
                  <a:pt x="2010969" y="383181"/>
                  <a:pt x="2022890" y="397429"/>
                </a:cubicBezTo>
                <a:cubicBezTo>
                  <a:pt x="2025798" y="401791"/>
                  <a:pt x="2038591" y="402953"/>
                  <a:pt x="2031322" y="410804"/>
                </a:cubicBezTo>
                <a:cubicBezTo>
                  <a:pt x="2023762" y="418364"/>
                  <a:pt x="2022018" y="405861"/>
                  <a:pt x="2017656" y="402663"/>
                </a:cubicBezTo>
                <a:cubicBezTo>
                  <a:pt x="2012713" y="402663"/>
                  <a:pt x="2007770" y="402663"/>
                  <a:pt x="2002536" y="402663"/>
                </a:cubicBezTo>
                <a:lnTo>
                  <a:pt x="2002827" y="402080"/>
                </a:lnTo>
                <a:cubicBezTo>
                  <a:pt x="2002536" y="402080"/>
                  <a:pt x="2002536" y="402080"/>
                  <a:pt x="2002536" y="402080"/>
                </a:cubicBezTo>
                <a:cubicBezTo>
                  <a:pt x="2002536" y="402372"/>
                  <a:pt x="2002536" y="402663"/>
                  <a:pt x="2002536" y="402663"/>
                </a:cubicBezTo>
                <a:cubicBezTo>
                  <a:pt x="2002536" y="404407"/>
                  <a:pt x="2002245" y="406152"/>
                  <a:pt x="2001954" y="407896"/>
                </a:cubicBezTo>
                <a:cubicBezTo>
                  <a:pt x="2013876" y="421853"/>
                  <a:pt x="2004862" y="423307"/>
                  <a:pt x="1992651" y="423016"/>
                </a:cubicBezTo>
                <a:cubicBezTo>
                  <a:pt x="1988580" y="433484"/>
                  <a:pt x="1978984" y="425342"/>
                  <a:pt x="1972588" y="428541"/>
                </a:cubicBezTo>
                <a:cubicBezTo>
                  <a:pt x="1972588" y="431448"/>
                  <a:pt x="1972588" y="434647"/>
                  <a:pt x="1972588" y="437555"/>
                </a:cubicBezTo>
                <a:cubicBezTo>
                  <a:pt x="1981891" y="440462"/>
                  <a:pt x="1985380" y="449482"/>
                  <a:pt x="1991779" y="455878"/>
                </a:cubicBezTo>
                <a:cubicBezTo>
                  <a:pt x="1982183" y="461403"/>
                  <a:pt x="1973752" y="464892"/>
                  <a:pt x="1971424" y="449482"/>
                </a:cubicBezTo>
                <a:cubicBezTo>
                  <a:pt x="1963283" y="447156"/>
                  <a:pt x="1959502" y="452679"/>
                  <a:pt x="1955724" y="457913"/>
                </a:cubicBezTo>
                <a:cubicBezTo>
                  <a:pt x="1957758" y="464602"/>
                  <a:pt x="1957177" y="472160"/>
                  <a:pt x="1962701" y="477394"/>
                </a:cubicBezTo>
                <a:cubicBezTo>
                  <a:pt x="1974333" y="479138"/>
                  <a:pt x="1986544" y="480302"/>
                  <a:pt x="1991488" y="493676"/>
                </a:cubicBezTo>
                <a:cubicBezTo>
                  <a:pt x="1995558" y="499782"/>
                  <a:pt x="1999337" y="506179"/>
                  <a:pt x="2003117" y="512284"/>
                </a:cubicBezTo>
                <a:cubicBezTo>
                  <a:pt x="2013004" y="512284"/>
                  <a:pt x="2021436" y="517227"/>
                  <a:pt x="2030740" y="519262"/>
                </a:cubicBezTo>
                <a:cubicBezTo>
                  <a:pt x="2046733" y="522751"/>
                  <a:pt x="2026379" y="524786"/>
                  <a:pt x="2028706" y="528857"/>
                </a:cubicBezTo>
                <a:lnTo>
                  <a:pt x="2029578" y="530310"/>
                </a:lnTo>
                <a:lnTo>
                  <a:pt x="2028415" y="531183"/>
                </a:lnTo>
                <a:cubicBezTo>
                  <a:pt x="2042371" y="532345"/>
                  <a:pt x="2043825" y="542522"/>
                  <a:pt x="2044406" y="553281"/>
                </a:cubicBezTo>
                <a:cubicBezTo>
                  <a:pt x="2058363" y="549501"/>
                  <a:pt x="2052258" y="564912"/>
                  <a:pt x="2058654" y="568692"/>
                </a:cubicBezTo>
                <a:cubicBezTo>
                  <a:pt x="2069994" y="560841"/>
                  <a:pt x="2086277" y="572473"/>
                  <a:pt x="2096453" y="559387"/>
                </a:cubicBezTo>
                <a:cubicBezTo>
                  <a:pt x="2096453" y="559097"/>
                  <a:pt x="2102559" y="561714"/>
                  <a:pt x="2104013" y="564331"/>
                </a:cubicBezTo>
                <a:cubicBezTo>
                  <a:pt x="2106921" y="568983"/>
                  <a:pt x="2100524" y="568112"/>
                  <a:pt x="2099070" y="570437"/>
                </a:cubicBezTo>
                <a:cubicBezTo>
                  <a:pt x="2096163" y="576254"/>
                  <a:pt x="2087149" y="571019"/>
                  <a:pt x="2084823" y="577998"/>
                </a:cubicBezTo>
                <a:lnTo>
                  <a:pt x="2084532" y="577998"/>
                </a:lnTo>
                <a:cubicBezTo>
                  <a:pt x="2091510" y="592536"/>
                  <a:pt x="2111573" y="575090"/>
                  <a:pt x="2117389" y="591664"/>
                </a:cubicBezTo>
                <a:cubicBezTo>
                  <a:pt x="2113027" y="594281"/>
                  <a:pt x="2108375" y="596607"/>
                  <a:pt x="2103432" y="599516"/>
                </a:cubicBezTo>
                <a:cubicBezTo>
                  <a:pt x="2103141" y="613471"/>
                  <a:pt x="2121168" y="612600"/>
                  <a:pt x="2123495" y="624520"/>
                </a:cubicBezTo>
                <a:cubicBezTo>
                  <a:pt x="2130473" y="636151"/>
                  <a:pt x="2139485" y="637604"/>
                  <a:pt x="2149952" y="628881"/>
                </a:cubicBezTo>
                <a:cubicBezTo>
                  <a:pt x="2156348" y="623939"/>
                  <a:pt x="2162746" y="618995"/>
                  <a:pt x="2168851" y="614051"/>
                </a:cubicBezTo>
                <a:cubicBezTo>
                  <a:pt x="2173213" y="610854"/>
                  <a:pt x="2152860" y="604457"/>
                  <a:pt x="2170305" y="603294"/>
                </a:cubicBezTo>
                <a:cubicBezTo>
                  <a:pt x="2178156" y="602713"/>
                  <a:pt x="2185716" y="603585"/>
                  <a:pt x="2193858" y="603875"/>
                </a:cubicBezTo>
                <a:lnTo>
                  <a:pt x="2194729" y="589338"/>
                </a:lnTo>
                <a:cubicBezTo>
                  <a:pt x="2189787" y="581196"/>
                  <a:pt x="2184262" y="573927"/>
                  <a:pt x="2183099" y="564039"/>
                </a:cubicBezTo>
                <a:cubicBezTo>
                  <a:pt x="2176412" y="562295"/>
                  <a:pt x="2173213" y="557061"/>
                  <a:pt x="2169433" y="548628"/>
                </a:cubicBezTo>
                <a:cubicBezTo>
                  <a:pt x="2185134" y="552699"/>
                  <a:pt x="2200254" y="545430"/>
                  <a:pt x="2214211" y="554443"/>
                </a:cubicBezTo>
                <a:cubicBezTo>
                  <a:pt x="2231367" y="559387"/>
                  <a:pt x="2242997" y="574800"/>
                  <a:pt x="2260733" y="578289"/>
                </a:cubicBezTo>
                <a:lnTo>
                  <a:pt x="2268584" y="577998"/>
                </a:lnTo>
                <a:cubicBezTo>
                  <a:pt x="2270620" y="572182"/>
                  <a:pt x="2282250" y="573637"/>
                  <a:pt x="2279633" y="563748"/>
                </a:cubicBezTo>
                <a:cubicBezTo>
                  <a:pt x="2264223" y="561423"/>
                  <a:pt x="2262187" y="548919"/>
                  <a:pt x="2268875" y="540778"/>
                </a:cubicBezTo>
                <a:cubicBezTo>
                  <a:pt x="2275853" y="532345"/>
                  <a:pt x="2269166" y="529729"/>
                  <a:pt x="2267712" y="524205"/>
                </a:cubicBezTo>
                <a:cubicBezTo>
                  <a:pt x="2258408" y="523914"/>
                  <a:pt x="2248812" y="523042"/>
                  <a:pt x="2239508" y="522460"/>
                </a:cubicBezTo>
                <a:lnTo>
                  <a:pt x="2234274" y="522751"/>
                </a:lnTo>
                <a:cubicBezTo>
                  <a:pt x="2219445" y="519552"/>
                  <a:pt x="2223515" y="507632"/>
                  <a:pt x="2222934" y="498038"/>
                </a:cubicBezTo>
                <a:cubicBezTo>
                  <a:pt x="2227296" y="491350"/>
                  <a:pt x="2231948" y="484662"/>
                  <a:pt x="2236600" y="477976"/>
                </a:cubicBezTo>
                <a:cubicBezTo>
                  <a:pt x="2243869" y="478266"/>
                  <a:pt x="2249684" y="477103"/>
                  <a:pt x="2249394" y="468090"/>
                </a:cubicBezTo>
                <a:cubicBezTo>
                  <a:pt x="2247649" y="463438"/>
                  <a:pt x="2244160" y="457331"/>
                  <a:pt x="2250847" y="456169"/>
                </a:cubicBezTo>
                <a:cubicBezTo>
                  <a:pt x="2257826" y="455006"/>
                  <a:pt x="2255500" y="464602"/>
                  <a:pt x="2259279" y="468380"/>
                </a:cubicBezTo>
                <a:cubicBezTo>
                  <a:pt x="2261024" y="468090"/>
                  <a:pt x="2262769" y="467509"/>
                  <a:pt x="2264513" y="466927"/>
                </a:cubicBezTo>
                <a:lnTo>
                  <a:pt x="2264513" y="457913"/>
                </a:lnTo>
                <a:cubicBezTo>
                  <a:pt x="2264804" y="450646"/>
                  <a:pt x="2264513" y="443376"/>
                  <a:pt x="2265386" y="436101"/>
                </a:cubicBezTo>
                <a:cubicBezTo>
                  <a:pt x="2266258" y="427378"/>
                  <a:pt x="2274981" y="432320"/>
                  <a:pt x="2279343" y="429413"/>
                </a:cubicBezTo>
                <a:cubicBezTo>
                  <a:pt x="2282541" y="427087"/>
                  <a:pt x="2285157" y="429703"/>
                  <a:pt x="2286902" y="432902"/>
                </a:cubicBezTo>
                <a:cubicBezTo>
                  <a:pt x="2289810" y="439009"/>
                  <a:pt x="2287484" y="441632"/>
                  <a:pt x="2281378" y="443376"/>
                </a:cubicBezTo>
                <a:cubicBezTo>
                  <a:pt x="2268584" y="447156"/>
                  <a:pt x="2283704" y="453553"/>
                  <a:pt x="2280215" y="458495"/>
                </a:cubicBezTo>
                <a:cubicBezTo>
                  <a:pt x="2282250" y="462566"/>
                  <a:pt x="2286030" y="462857"/>
                  <a:pt x="2290101" y="463147"/>
                </a:cubicBezTo>
                <a:cubicBezTo>
                  <a:pt x="2286321" y="449772"/>
                  <a:pt x="2304348" y="448900"/>
                  <a:pt x="2304930" y="437845"/>
                </a:cubicBezTo>
                <a:cubicBezTo>
                  <a:pt x="2291846" y="426506"/>
                  <a:pt x="2290973" y="417491"/>
                  <a:pt x="2309873" y="412549"/>
                </a:cubicBezTo>
                <a:cubicBezTo>
                  <a:pt x="2308419" y="394521"/>
                  <a:pt x="2311908" y="380564"/>
                  <a:pt x="2334588" y="382309"/>
                </a:cubicBezTo>
                <a:cubicBezTo>
                  <a:pt x="2331390" y="369806"/>
                  <a:pt x="2334588" y="355849"/>
                  <a:pt x="2322958" y="345672"/>
                </a:cubicBezTo>
                <a:cubicBezTo>
                  <a:pt x="2338368" y="337241"/>
                  <a:pt x="2342439" y="355268"/>
                  <a:pt x="2353778" y="354395"/>
                </a:cubicBezTo>
                <a:cubicBezTo>
                  <a:pt x="2357849" y="354104"/>
                  <a:pt x="2362211" y="365154"/>
                  <a:pt x="2368898" y="356431"/>
                </a:cubicBezTo>
                <a:cubicBezTo>
                  <a:pt x="2376167" y="347126"/>
                  <a:pt x="2361630" y="347999"/>
                  <a:pt x="2361630" y="338694"/>
                </a:cubicBezTo>
                <a:cubicBezTo>
                  <a:pt x="2380238" y="352069"/>
                  <a:pt x="2397684" y="341311"/>
                  <a:pt x="2415421" y="338112"/>
                </a:cubicBezTo>
                <a:cubicBezTo>
                  <a:pt x="2422690" y="336659"/>
                  <a:pt x="2426180" y="339276"/>
                  <a:pt x="2430540" y="342765"/>
                </a:cubicBezTo>
                <a:cubicBezTo>
                  <a:pt x="2443334" y="342183"/>
                  <a:pt x="2456419" y="341020"/>
                  <a:pt x="2461653" y="357012"/>
                </a:cubicBezTo>
                <a:cubicBezTo>
                  <a:pt x="2483460" y="351197"/>
                  <a:pt x="2493055" y="375040"/>
                  <a:pt x="2511664" y="377656"/>
                </a:cubicBezTo>
                <a:cubicBezTo>
                  <a:pt x="2534925" y="379110"/>
                  <a:pt x="2550627" y="399755"/>
                  <a:pt x="2573597" y="401791"/>
                </a:cubicBezTo>
                <a:cubicBezTo>
                  <a:pt x="2575051" y="401500"/>
                  <a:pt x="2576214" y="401791"/>
                  <a:pt x="2577087" y="403245"/>
                </a:cubicBezTo>
                <a:cubicBezTo>
                  <a:pt x="2585519" y="404116"/>
                  <a:pt x="2595113" y="397720"/>
                  <a:pt x="2602383" y="407605"/>
                </a:cubicBezTo>
                <a:cubicBezTo>
                  <a:pt x="2610524" y="407315"/>
                  <a:pt x="2617212" y="410804"/>
                  <a:pt x="2622445" y="417201"/>
                </a:cubicBezTo>
                <a:cubicBezTo>
                  <a:pt x="2627680" y="418654"/>
                  <a:pt x="2634658" y="414875"/>
                  <a:pt x="2637856" y="422144"/>
                </a:cubicBezTo>
                <a:cubicBezTo>
                  <a:pt x="2644253" y="425633"/>
                  <a:pt x="2650941" y="429122"/>
                  <a:pt x="2657629" y="432902"/>
                </a:cubicBezTo>
                <a:cubicBezTo>
                  <a:pt x="2664025" y="429122"/>
                  <a:pt x="2660245" y="415166"/>
                  <a:pt x="2672748" y="417491"/>
                </a:cubicBezTo>
                <a:cubicBezTo>
                  <a:pt x="2685251" y="411676"/>
                  <a:pt x="2691357" y="421272"/>
                  <a:pt x="2697755" y="429122"/>
                </a:cubicBezTo>
                <a:cubicBezTo>
                  <a:pt x="2702406" y="427669"/>
                  <a:pt x="2706768" y="426215"/>
                  <a:pt x="2711129" y="429413"/>
                </a:cubicBezTo>
                <a:cubicBezTo>
                  <a:pt x="2708803" y="432320"/>
                  <a:pt x="2706477" y="435519"/>
                  <a:pt x="2704151" y="438427"/>
                </a:cubicBezTo>
                <a:lnTo>
                  <a:pt x="2704442" y="440172"/>
                </a:lnTo>
                <a:lnTo>
                  <a:pt x="2703279" y="441050"/>
                </a:lnTo>
                <a:cubicBezTo>
                  <a:pt x="2714618" y="438427"/>
                  <a:pt x="2720725" y="446283"/>
                  <a:pt x="2725958" y="453843"/>
                </a:cubicBezTo>
                <a:cubicBezTo>
                  <a:pt x="2734681" y="464602"/>
                  <a:pt x="2743986" y="474196"/>
                  <a:pt x="2757943" y="477394"/>
                </a:cubicBezTo>
                <a:cubicBezTo>
                  <a:pt x="2759106" y="474487"/>
                  <a:pt x="2760560" y="471288"/>
                  <a:pt x="2761723" y="468380"/>
                </a:cubicBezTo>
                <a:cubicBezTo>
                  <a:pt x="2757943" y="466345"/>
                  <a:pt x="2757652" y="462857"/>
                  <a:pt x="2757943" y="459367"/>
                </a:cubicBezTo>
                <a:cubicBezTo>
                  <a:pt x="2751836" y="455006"/>
                  <a:pt x="2750382" y="449772"/>
                  <a:pt x="2756198" y="445411"/>
                </a:cubicBezTo>
                <a:cubicBezTo>
                  <a:pt x="2764048" y="439299"/>
                  <a:pt x="2767538" y="448900"/>
                  <a:pt x="2772772" y="452099"/>
                </a:cubicBezTo>
                <a:cubicBezTo>
                  <a:pt x="2774517" y="455878"/>
                  <a:pt x="2776551" y="459367"/>
                  <a:pt x="2778296" y="462857"/>
                </a:cubicBezTo>
                <a:cubicBezTo>
                  <a:pt x="2781204" y="477103"/>
                  <a:pt x="2771899" y="478266"/>
                  <a:pt x="2762014" y="478266"/>
                </a:cubicBezTo>
                <a:cubicBezTo>
                  <a:pt x="2762305" y="481464"/>
                  <a:pt x="2762885" y="484662"/>
                  <a:pt x="2763467" y="487861"/>
                </a:cubicBezTo>
                <a:cubicBezTo>
                  <a:pt x="2776261" y="489605"/>
                  <a:pt x="2787019" y="500364"/>
                  <a:pt x="2801267" y="495711"/>
                </a:cubicBezTo>
                <a:cubicBezTo>
                  <a:pt x="2800395" y="516936"/>
                  <a:pt x="2816095" y="512284"/>
                  <a:pt x="2828307" y="513447"/>
                </a:cubicBezTo>
                <a:cubicBezTo>
                  <a:pt x="2828307" y="513447"/>
                  <a:pt x="2828307" y="513447"/>
                  <a:pt x="2828307" y="513156"/>
                </a:cubicBezTo>
                <a:cubicBezTo>
                  <a:pt x="2829471" y="512865"/>
                  <a:pt x="2830343" y="512574"/>
                  <a:pt x="2831215" y="512574"/>
                </a:cubicBezTo>
                <a:cubicBezTo>
                  <a:pt x="2841392" y="506179"/>
                  <a:pt x="2834123" y="496874"/>
                  <a:pt x="2832960" y="488733"/>
                </a:cubicBezTo>
                <a:cubicBezTo>
                  <a:pt x="2828889" y="487861"/>
                  <a:pt x="2823074" y="489024"/>
                  <a:pt x="2823656" y="482337"/>
                </a:cubicBezTo>
                <a:cubicBezTo>
                  <a:pt x="2824528" y="477103"/>
                  <a:pt x="2829471" y="478266"/>
                  <a:pt x="2832960" y="477684"/>
                </a:cubicBezTo>
                <a:cubicBezTo>
                  <a:pt x="2834705" y="474487"/>
                  <a:pt x="2836449" y="471288"/>
                  <a:pt x="2838194" y="468090"/>
                </a:cubicBezTo>
                <a:cubicBezTo>
                  <a:pt x="2835286" y="458205"/>
                  <a:pt x="2820457" y="455006"/>
                  <a:pt x="2824528" y="439881"/>
                </a:cubicBezTo>
                <a:cubicBezTo>
                  <a:pt x="2837322" y="448900"/>
                  <a:pt x="2845463" y="461113"/>
                  <a:pt x="2853895" y="473033"/>
                </a:cubicBezTo>
                <a:cubicBezTo>
                  <a:pt x="2855930" y="474487"/>
                  <a:pt x="2858547" y="476231"/>
                  <a:pt x="2860874" y="477976"/>
                </a:cubicBezTo>
                <a:cubicBezTo>
                  <a:pt x="2865235" y="476813"/>
                  <a:pt x="2866979" y="466055"/>
                  <a:pt x="2874249" y="473905"/>
                </a:cubicBezTo>
                <a:cubicBezTo>
                  <a:pt x="2887043" y="470126"/>
                  <a:pt x="2891405" y="478266"/>
                  <a:pt x="2894893" y="488152"/>
                </a:cubicBezTo>
                <a:cubicBezTo>
                  <a:pt x="2900127" y="488443"/>
                  <a:pt x="2906233" y="487279"/>
                  <a:pt x="2909431" y="493676"/>
                </a:cubicBezTo>
                <a:cubicBezTo>
                  <a:pt x="2916119" y="491932"/>
                  <a:pt x="2919899" y="495711"/>
                  <a:pt x="2922807" y="500945"/>
                </a:cubicBezTo>
                <a:lnTo>
                  <a:pt x="2914375" y="504433"/>
                </a:lnTo>
                <a:cubicBezTo>
                  <a:pt x="2912630" y="507342"/>
                  <a:pt x="2910595" y="510539"/>
                  <a:pt x="2908850" y="513447"/>
                </a:cubicBezTo>
                <a:cubicBezTo>
                  <a:pt x="2911467" y="521297"/>
                  <a:pt x="2923970" y="512865"/>
                  <a:pt x="2925133" y="523042"/>
                </a:cubicBezTo>
                <a:lnTo>
                  <a:pt x="2939381" y="543976"/>
                </a:lnTo>
                <a:cubicBezTo>
                  <a:pt x="2942870" y="543103"/>
                  <a:pt x="2944323" y="527693"/>
                  <a:pt x="2949266" y="541650"/>
                </a:cubicBezTo>
                <a:cubicBezTo>
                  <a:pt x="2952174" y="549501"/>
                  <a:pt x="2960315" y="547174"/>
                  <a:pt x="2962351" y="553571"/>
                </a:cubicBezTo>
                <a:cubicBezTo>
                  <a:pt x="2963223" y="552408"/>
                  <a:pt x="2963805" y="550664"/>
                  <a:pt x="2964386" y="549209"/>
                </a:cubicBezTo>
                <a:cubicBezTo>
                  <a:pt x="2964386" y="543685"/>
                  <a:pt x="2964677" y="538451"/>
                  <a:pt x="2964968" y="532927"/>
                </a:cubicBezTo>
                <a:cubicBezTo>
                  <a:pt x="2963514" y="523914"/>
                  <a:pt x="2960315" y="516645"/>
                  <a:pt x="2963805" y="506179"/>
                </a:cubicBezTo>
                <a:cubicBezTo>
                  <a:pt x="2969039" y="489315"/>
                  <a:pt x="2974272" y="503562"/>
                  <a:pt x="2979215" y="503562"/>
                </a:cubicBezTo>
                <a:cubicBezTo>
                  <a:pt x="2980960" y="502689"/>
                  <a:pt x="2982704" y="502689"/>
                  <a:pt x="2984158" y="503562"/>
                </a:cubicBezTo>
                <a:cubicBezTo>
                  <a:pt x="2988520" y="498328"/>
                  <a:pt x="2975726" y="493095"/>
                  <a:pt x="2983867" y="487861"/>
                </a:cubicBezTo>
                <a:cubicBezTo>
                  <a:pt x="2983867" y="484662"/>
                  <a:pt x="2984158" y="481464"/>
                  <a:pt x="2984158" y="478266"/>
                </a:cubicBezTo>
                <a:cubicBezTo>
                  <a:pt x="2977180" y="474487"/>
                  <a:pt x="2963514" y="478266"/>
                  <a:pt x="2965840" y="462857"/>
                </a:cubicBezTo>
                <a:cubicBezTo>
                  <a:pt x="2967003" y="452971"/>
                  <a:pt x="2968167" y="443376"/>
                  <a:pt x="2969329" y="433484"/>
                </a:cubicBezTo>
                <a:cubicBezTo>
                  <a:pt x="2960315" y="413712"/>
                  <a:pt x="2963223" y="396556"/>
                  <a:pt x="2980088" y="382309"/>
                </a:cubicBezTo>
                <a:cubicBezTo>
                  <a:pt x="2981542" y="379110"/>
                  <a:pt x="2982704" y="375912"/>
                  <a:pt x="2984158" y="372714"/>
                </a:cubicBezTo>
                <a:cubicBezTo>
                  <a:pt x="2978052" y="371260"/>
                  <a:pt x="2979797" y="366317"/>
                  <a:pt x="2979797" y="362537"/>
                </a:cubicBezTo>
                <a:cubicBezTo>
                  <a:pt x="2976307" y="359048"/>
                  <a:pt x="2972818" y="355849"/>
                  <a:pt x="2969329" y="352360"/>
                </a:cubicBezTo>
                <a:cubicBezTo>
                  <a:pt x="2964968" y="352069"/>
                  <a:pt x="2960025" y="350324"/>
                  <a:pt x="2960315" y="345963"/>
                </a:cubicBezTo>
                <a:cubicBezTo>
                  <a:pt x="2960606" y="342183"/>
                  <a:pt x="2965840" y="342183"/>
                  <a:pt x="2969619" y="343056"/>
                </a:cubicBezTo>
                <a:cubicBezTo>
                  <a:pt x="2972818" y="342474"/>
                  <a:pt x="2976017" y="342183"/>
                  <a:pt x="2979215" y="341311"/>
                </a:cubicBezTo>
                <a:lnTo>
                  <a:pt x="2983867" y="336659"/>
                </a:lnTo>
                <a:cubicBezTo>
                  <a:pt x="2980960" y="333751"/>
                  <a:pt x="2977761" y="331134"/>
                  <a:pt x="2974854" y="328517"/>
                </a:cubicBezTo>
                <a:cubicBezTo>
                  <a:pt x="2981251" y="325900"/>
                  <a:pt x="2987938" y="323575"/>
                  <a:pt x="2994335" y="321248"/>
                </a:cubicBezTo>
                <a:cubicBezTo>
                  <a:pt x="2996079" y="305256"/>
                  <a:pt x="2994045" y="286647"/>
                  <a:pt x="3019632" y="290718"/>
                </a:cubicBezTo>
                <a:cubicBezTo>
                  <a:pt x="3015852" y="279378"/>
                  <a:pt x="3028064" y="281413"/>
                  <a:pt x="3031844" y="276761"/>
                </a:cubicBezTo>
                <a:cubicBezTo>
                  <a:pt x="3023993" y="266293"/>
                  <a:pt x="3039403" y="268038"/>
                  <a:pt x="3039403" y="261641"/>
                </a:cubicBezTo>
                <a:cubicBezTo>
                  <a:pt x="3028064" y="247102"/>
                  <a:pt x="3041730" y="247393"/>
                  <a:pt x="3049871" y="244486"/>
                </a:cubicBezTo>
                <a:cubicBezTo>
                  <a:pt x="3042602" y="234600"/>
                  <a:pt x="3041730" y="226168"/>
                  <a:pt x="3055105" y="220643"/>
                </a:cubicBezTo>
                <a:cubicBezTo>
                  <a:pt x="3068481" y="210466"/>
                  <a:pt x="3064991" y="226458"/>
                  <a:pt x="3069353" y="230529"/>
                </a:cubicBezTo>
                <a:cubicBezTo>
                  <a:pt x="3069643" y="230529"/>
                  <a:pt x="3070225" y="230820"/>
                  <a:pt x="3070807" y="231111"/>
                </a:cubicBezTo>
                <a:cubicBezTo>
                  <a:pt x="3070516" y="230820"/>
                  <a:pt x="3070516" y="230820"/>
                  <a:pt x="3070516" y="230529"/>
                </a:cubicBezTo>
                <a:cubicBezTo>
                  <a:pt x="3075749" y="231402"/>
                  <a:pt x="3080693" y="220061"/>
                  <a:pt x="3086217" y="229948"/>
                </a:cubicBezTo>
                <a:cubicBezTo>
                  <a:pt x="3087961" y="229948"/>
                  <a:pt x="3089415" y="230820"/>
                  <a:pt x="3090869" y="231693"/>
                </a:cubicBezTo>
                <a:cubicBezTo>
                  <a:pt x="3097266" y="231983"/>
                  <a:pt x="3103663" y="224423"/>
                  <a:pt x="3110641" y="231693"/>
                </a:cubicBezTo>
                <a:cubicBezTo>
                  <a:pt x="3123435" y="226749"/>
                  <a:pt x="3122563" y="238671"/>
                  <a:pt x="3126633" y="244777"/>
                </a:cubicBezTo>
                <a:cubicBezTo>
                  <a:pt x="3126342" y="245940"/>
                  <a:pt x="3125761" y="247102"/>
                  <a:pt x="3124889" y="247684"/>
                </a:cubicBezTo>
                <a:cubicBezTo>
                  <a:pt x="3125179" y="247975"/>
                  <a:pt x="3125470" y="247975"/>
                  <a:pt x="3125761" y="247975"/>
                </a:cubicBezTo>
                <a:cubicBezTo>
                  <a:pt x="3126342" y="247102"/>
                  <a:pt x="3126633" y="245940"/>
                  <a:pt x="3126633" y="244777"/>
                </a:cubicBezTo>
                <a:cubicBezTo>
                  <a:pt x="3135066" y="246812"/>
                  <a:pt x="3142335" y="250301"/>
                  <a:pt x="3144661" y="259896"/>
                </a:cubicBezTo>
                <a:lnTo>
                  <a:pt x="3135938" y="261350"/>
                </a:lnTo>
                <a:cubicBezTo>
                  <a:pt x="3135938" y="261641"/>
                  <a:pt x="3135938" y="261641"/>
                  <a:pt x="3136229" y="261641"/>
                </a:cubicBezTo>
                <a:cubicBezTo>
                  <a:pt x="3135938" y="261932"/>
                  <a:pt x="3135938" y="261932"/>
                  <a:pt x="3135647" y="261932"/>
                </a:cubicBezTo>
                <a:cubicBezTo>
                  <a:pt x="3137391" y="270074"/>
                  <a:pt x="3143207" y="272108"/>
                  <a:pt x="3150767" y="270946"/>
                </a:cubicBezTo>
                <a:cubicBezTo>
                  <a:pt x="3153093" y="264839"/>
                  <a:pt x="3158909" y="265712"/>
                  <a:pt x="3162107" y="267166"/>
                </a:cubicBezTo>
                <a:cubicBezTo>
                  <a:pt x="3168213" y="270655"/>
                  <a:pt x="3160071" y="272690"/>
                  <a:pt x="3160653" y="275888"/>
                </a:cubicBezTo>
                <a:cubicBezTo>
                  <a:pt x="3162398" y="277924"/>
                  <a:pt x="3164723" y="280250"/>
                  <a:pt x="3166759" y="281995"/>
                </a:cubicBezTo>
                <a:lnTo>
                  <a:pt x="3183623" y="281704"/>
                </a:lnTo>
                <a:cubicBezTo>
                  <a:pt x="3183333" y="281123"/>
                  <a:pt x="3182751" y="280541"/>
                  <a:pt x="3182460" y="279669"/>
                </a:cubicBezTo>
                <a:cubicBezTo>
                  <a:pt x="3176935" y="274435"/>
                  <a:pt x="3171121" y="268911"/>
                  <a:pt x="3174029" y="259896"/>
                </a:cubicBezTo>
                <a:cubicBezTo>
                  <a:pt x="3174319" y="259025"/>
                  <a:pt x="3176354" y="258152"/>
                  <a:pt x="3177808" y="257280"/>
                </a:cubicBezTo>
                <a:cubicBezTo>
                  <a:pt x="3179553" y="267747"/>
                  <a:pt x="3199034" y="261350"/>
                  <a:pt x="3195254" y="276761"/>
                </a:cubicBezTo>
                <a:cubicBezTo>
                  <a:pt x="3197580" y="281123"/>
                  <a:pt x="3200779" y="283158"/>
                  <a:pt x="3205721" y="281995"/>
                </a:cubicBezTo>
                <a:cubicBezTo>
                  <a:pt x="3211828" y="282576"/>
                  <a:pt x="3214445" y="286937"/>
                  <a:pt x="3216480" y="291590"/>
                </a:cubicBezTo>
                <a:cubicBezTo>
                  <a:pt x="3231599" y="288391"/>
                  <a:pt x="3249918" y="277633"/>
                  <a:pt x="3251081" y="307001"/>
                </a:cubicBezTo>
                <a:cubicBezTo>
                  <a:pt x="3259513" y="319794"/>
                  <a:pt x="3281029" y="309036"/>
                  <a:pt x="3287136" y="326191"/>
                </a:cubicBezTo>
                <a:cubicBezTo>
                  <a:pt x="3305745" y="334333"/>
                  <a:pt x="3317376" y="350033"/>
                  <a:pt x="3324063" y="369515"/>
                </a:cubicBezTo>
                <a:cubicBezTo>
                  <a:pt x="3326971" y="377948"/>
                  <a:pt x="3335694" y="384635"/>
                  <a:pt x="3341800" y="392195"/>
                </a:cubicBezTo>
                <a:cubicBezTo>
                  <a:pt x="3343836" y="394230"/>
                  <a:pt x="3345870" y="395975"/>
                  <a:pt x="3347615" y="398010"/>
                </a:cubicBezTo>
                <a:cubicBezTo>
                  <a:pt x="3361281" y="403825"/>
                  <a:pt x="3361281" y="403825"/>
                  <a:pt x="3355757" y="412840"/>
                </a:cubicBezTo>
                <a:cubicBezTo>
                  <a:pt x="3349941" y="422725"/>
                  <a:pt x="3355175" y="427087"/>
                  <a:pt x="3377855" y="431157"/>
                </a:cubicBezTo>
                <a:cubicBezTo>
                  <a:pt x="3376401" y="423598"/>
                  <a:pt x="3381635" y="422144"/>
                  <a:pt x="3386869" y="421272"/>
                </a:cubicBezTo>
                <a:lnTo>
                  <a:pt x="3387159" y="421272"/>
                </a:lnTo>
                <a:cubicBezTo>
                  <a:pt x="3387450" y="416619"/>
                  <a:pt x="3387741" y="412549"/>
                  <a:pt x="3387741" y="407896"/>
                </a:cubicBezTo>
                <a:cubicBezTo>
                  <a:pt x="3374075" y="409059"/>
                  <a:pt x="3373784" y="391032"/>
                  <a:pt x="3361572" y="389288"/>
                </a:cubicBezTo>
                <a:cubicBezTo>
                  <a:pt x="3355466" y="384635"/>
                  <a:pt x="3348778" y="380273"/>
                  <a:pt x="3342382" y="375622"/>
                </a:cubicBezTo>
                <a:cubicBezTo>
                  <a:pt x="3349651" y="381437"/>
                  <a:pt x="3364189" y="364281"/>
                  <a:pt x="3367097" y="382890"/>
                </a:cubicBezTo>
                <a:lnTo>
                  <a:pt x="3367387" y="382890"/>
                </a:lnTo>
                <a:cubicBezTo>
                  <a:pt x="3368551" y="383763"/>
                  <a:pt x="3370004" y="384344"/>
                  <a:pt x="3371167" y="384635"/>
                </a:cubicBezTo>
                <a:cubicBezTo>
                  <a:pt x="3376692" y="380855"/>
                  <a:pt x="3384833" y="365444"/>
                  <a:pt x="3383671" y="386671"/>
                </a:cubicBezTo>
                <a:lnTo>
                  <a:pt x="3388613" y="392486"/>
                </a:lnTo>
                <a:cubicBezTo>
                  <a:pt x="3391230" y="390451"/>
                  <a:pt x="3393847" y="388996"/>
                  <a:pt x="3396464" y="387252"/>
                </a:cubicBezTo>
                <a:lnTo>
                  <a:pt x="3406059" y="377366"/>
                </a:lnTo>
                <a:cubicBezTo>
                  <a:pt x="3408095" y="370969"/>
                  <a:pt x="3391230" y="363119"/>
                  <a:pt x="3407513" y="358175"/>
                </a:cubicBezTo>
                <a:cubicBezTo>
                  <a:pt x="3407804" y="356431"/>
                  <a:pt x="3408095" y="354104"/>
                  <a:pt x="3408095" y="352069"/>
                </a:cubicBezTo>
                <a:cubicBezTo>
                  <a:pt x="3404024" y="340148"/>
                  <a:pt x="3415073" y="332588"/>
                  <a:pt x="3417399" y="322702"/>
                </a:cubicBezTo>
                <a:cubicBezTo>
                  <a:pt x="3417399" y="320958"/>
                  <a:pt x="3417399" y="318922"/>
                  <a:pt x="3417690" y="316887"/>
                </a:cubicBezTo>
                <a:cubicBezTo>
                  <a:pt x="3412456" y="314270"/>
                  <a:pt x="3405769" y="313397"/>
                  <a:pt x="3403151" y="307001"/>
                </a:cubicBezTo>
                <a:cubicBezTo>
                  <a:pt x="3392103" y="316887"/>
                  <a:pt x="3383961" y="311943"/>
                  <a:pt x="3376983" y="301767"/>
                </a:cubicBezTo>
                <a:cubicBezTo>
                  <a:pt x="3375238" y="302057"/>
                  <a:pt x="3373784" y="301767"/>
                  <a:pt x="3372330" y="300894"/>
                </a:cubicBezTo>
                <a:cubicBezTo>
                  <a:pt x="3367387" y="300022"/>
                  <a:pt x="3364189" y="297115"/>
                  <a:pt x="3363317" y="291590"/>
                </a:cubicBezTo>
                <a:cubicBezTo>
                  <a:pt x="3347033" y="290136"/>
                  <a:pt x="3354594" y="274725"/>
                  <a:pt x="3348778" y="266875"/>
                </a:cubicBezTo>
                <a:cubicBezTo>
                  <a:pt x="3343254" y="265712"/>
                  <a:pt x="3339183" y="262513"/>
                  <a:pt x="3337729" y="256989"/>
                </a:cubicBezTo>
                <a:cubicBezTo>
                  <a:pt x="3334240" y="255244"/>
                  <a:pt x="3330751" y="253209"/>
                  <a:pt x="3327553" y="251464"/>
                </a:cubicBezTo>
                <a:lnTo>
                  <a:pt x="3316503" y="255826"/>
                </a:lnTo>
                <a:cubicBezTo>
                  <a:pt x="3310397" y="258733"/>
                  <a:pt x="3304001" y="268620"/>
                  <a:pt x="3297603" y="258443"/>
                </a:cubicBezTo>
                <a:cubicBezTo>
                  <a:pt x="3291207" y="248847"/>
                  <a:pt x="3297894" y="244195"/>
                  <a:pt x="3307199" y="242451"/>
                </a:cubicBezTo>
                <a:cubicBezTo>
                  <a:pt x="3311269" y="237507"/>
                  <a:pt x="3296731" y="220934"/>
                  <a:pt x="3317376" y="226168"/>
                </a:cubicBezTo>
                <a:cubicBezTo>
                  <a:pt x="3322609" y="224714"/>
                  <a:pt x="3327843" y="233727"/>
                  <a:pt x="3333367" y="226749"/>
                </a:cubicBezTo>
                <a:cubicBezTo>
                  <a:pt x="3333077" y="219190"/>
                  <a:pt x="3322900" y="222969"/>
                  <a:pt x="3321737" y="216282"/>
                </a:cubicBezTo>
                <a:cubicBezTo>
                  <a:pt x="3314759" y="212502"/>
                  <a:pt x="3307780" y="209012"/>
                  <a:pt x="3300221" y="204941"/>
                </a:cubicBezTo>
                <a:cubicBezTo>
                  <a:pt x="3312433" y="186914"/>
                  <a:pt x="3322319" y="197672"/>
                  <a:pt x="3332204" y="206686"/>
                </a:cubicBezTo>
                <a:cubicBezTo>
                  <a:pt x="3342091" y="203779"/>
                  <a:pt x="3341800" y="220934"/>
                  <a:pt x="3352267" y="216863"/>
                </a:cubicBezTo>
                <a:cubicBezTo>
                  <a:pt x="3358373" y="215409"/>
                  <a:pt x="3363026" y="218026"/>
                  <a:pt x="3367387" y="221806"/>
                </a:cubicBezTo>
                <a:cubicBezTo>
                  <a:pt x="3372621" y="223260"/>
                  <a:pt x="3377855" y="224714"/>
                  <a:pt x="3382798" y="225877"/>
                </a:cubicBezTo>
                <a:lnTo>
                  <a:pt x="3387741" y="230529"/>
                </a:lnTo>
                <a:cubicBezTo>
                  <a:pt x="3396173" y="232273"/>
                  <a:pt x="3404605" y="234018"/>
                  <a:pt x="3412747" y="235763"/>
                </a:cubicBezTo>
                <a:cubicBezTo>
                  <a:pt x="3412456" y="229075"/>
                  <a:pt x="3416236" y="226458"/>
                  <a:pt x="3422343" y="225877"/>
                </a:cubicBezTo>
                <a:cubicBezTo>
                  <a:pt x="3422343" y="224714"/>
                  <a:pt x="3422343" y="223551"/>
                  <a:pt x="3422633" y="222388"/>
                </a:cubicBezTo>
                <a:cubicBezTo>
                  <a:pt x="3413037" y="218026"/>
                  <a:pt x="3399371" y="229657"/>
                  <a:pt x="3392393" y="212502"/>
                </a:cubicBezTo>
                <a:cubicBezTo>
                  <a:pt x="3391230" y="209594"/>
                  <a:pt x="3381053" y="204651"/>
                  <a:pt x="3384252" y="199417"/>
                </a:cubicBezTo>
                <a:cubicBezTo>
                  <a:pt x="3389195" y="190695"/>
                  <a:pt x="3396755" y="197672"/>
                  <a:pt x="3402861" y="200871"/>
                </a:cubicBezTo>
                <a:cubicBezTo>
                  <a:pt x="3409258" y="195637"/>
                  <a:pt x="3417108" y="197382"/>
                  <a:pt x="3424668" y="197091"/>
                </a:cubicBezTo>
                <a:cubicBezTo>
                  <a:pt x="3420598" y="192148"/>
                  <a:pt x="3417690" y="186914"/>
                  <a:pt x="3423505" y="181099"/>
                </a:cubicBezTo>
                <a:lnTo>
                  <a:pt x="3419144" y="176738"/>
                </a:lnTo>
                <a:cubicBezTo>
                  <a:pt x="3413910" y="177319"/>
                  <a:pt x="3407804" y="179645"/>
                  <a:pt x="3405187" y="172376"/>
                </a:cubicBezTo>
                <a:cubicBezTo>
                  <a:pt x="3402279" y="165107"/>
                  <a:pt x="3411002" y="162199"/>
                  <a:pt x="3412165" y="156384"/>
                </a:cubicBezTo>
                <a:cubicBezTo>
                  <a:pt x="3410711" y="154639"/>
                  <a:pt x="3409258" y="153185"/>
                  <a:pt x="3407804" y="151441"/>
                </a:cubicBezTo>
                <a:cubicBezTo>
                  <a:pt x="3406059" y="149696"/>
                  <a:pt x="3404315" y="147952"/>
                  <a:pt x="3402570" y="146498"/>
                </a:cubicBezTo>
                <a:cubicBezTo>
                  <a:pt x="3389776" y="143008"/>
                  <a:pt x="3368841" y="152313"/>
                  <a:pt x="3371749" y="125563"/>
                </a:cubicBezTo>
                <a:cubicBezTo>
                  <a:pt x="3354594" y="133413"/>
                  <a:pt x="3354303" y="121201"/>
                  <a:pt x="3353140" y="109861"/>
                </a:cubicBezTo>
                <a:cubicBezTo>
                  <a:pt x="3350232" y="92706"/>
                  <a:pt x="3355466" y="86019"/>
                  <a:pt x="3372621" y="94741"/>
                </a:cubicBezTo>
                <a:cubicBezTo>
                  <a:pt x="3374220" y="92561"/>
                  <a:pt x="3376037" y="89071"/>
                  <a:pt x="3378037" y="86928"/>
                </a:cubicBezTo>
                <a:close/>
                <a:moveTo>
                  <a:pt x="3431765" y="81072"/>
                </a:moveTo>
                <a:lnTo>
                  <a:pt x="3413684" y="95521"/>
                </a:lnTo>
                <a:lnTo>
                  <a:pt x="3413684" y="95842"/>
                </a:lnTo>
                <a:lnTo>
                  <a:pt x="3413477" y="95687"/>
                </a:lnTo>
                <a:lnTo>
                  <a:pt x="3413251" y="95868"/>
                </a:lnTo>
                <a:lnTo>
                  <a:pt x="3413305" y="95558"/>
                </a:lnTo>
                <a:lnTo>
                  <a:pt x="3412829" y="95202"/>
                </a:lnTo>
                <a:lnTo>
                  <a:pt x="3413405" y="94985"/>
                </a:lnTo>
                <a:lnTo>
                  <a:pt x="3415789" y="81368"/>
                </a:lnTo>
                <a:cubicBezTo>
                  <a:pt x="3418925" y="79000"/>
                  <a:pt x="3424299" y="79000"/>
                  <a:pt x="3431765" y="81072"/>
                </a:cubicBezTo>
                <a:close/>
                <a:moveTo>
                  <a:pt x="3856207" y="72680"/>
                </a:moveTo>
                <a:cubicBezTo>
                  <a:pt x="3860840" y="71795"/>
                  <a:pt x="3861419" y="77396"/>
                  <a:pt x="3860840" y="81523"/>
                </a:cubicBezTo>
                <a:cubicBezTo>
                  <a:pt x="3860550" y="86534"/>
                  <a:pt x="3865183" y="93904"/>
                  <a:pt x="3857365" y="95672"/>
                </a:cubicBezTo>
                <a:cubicBezTo>
                  <a:pt x="3849548" y="97146"/>
                  <a:pt x="3850996" y="90956"/>
                  <a:pt x="3852443" y="86534"/>
                </a:cubicBezTo>
                <a:cubicBezTo>
                  <a:pt x="3853022" y="81523"/>
                  <a:pt x="3847521" y="74153"/>
                  <a:pt x="3856207" y="72680"/>
                </a:cubicBezTo>
                <a:close/>
                <a:moveTo>
                  <a:pt x="3205157" y="32049"/>
                </a:moveTo>
                <a:cubicBezTo>
                  <a:pt x="3207238" y="38888"/>
                  <a:pt x="3213779" y="43732"/>
                  <a:pt x="3210806" y="52281"/>
                </a:cubicBezTo>
                <a:cubicBezTo>
                  <a:pt x="3199507" y="48006"/>
                  <a:pt x="3193560" y="42877"/>
                  <a:pt x="3205157" y="32049"/>
                </a:cubicBezTo>
                <a:close/>
                <a:moveTo>
                  <a:pt x="3920220" y="23687"/>
                </a:moveTo>
                <a:cubicBezTo>
                  <a:pt x="3923696" y="23865"/>
                  <a:pt x="3927851" y="24791"/>
                  <a:pt x="3931864" y="24221"/>
                </a:cubicBezTo>
                <a:cubicBezTo>
                  <a:pt x="3927851" y="35334"/>
                  <a:pt x="3919253" y="39039"/>
                  <a:pt x="3920973" y="48441"/>
                </a:cubicBezTo>
                <a:cubicBezTo>
                  <a:pt x="3907787" y="43883"/>
                  <a:pt x="3910654" y="33910"/>
                  <a:pt x="3912661" y="27641"/>
                </a:cubicBezTo>
                <a:cubicBezTo>
                  <a:pt x="3913950" y="24079"/>
                  <a:pt x="3916745" y="23508"/>
                  <a:pt x="3920220" y="23687"/>
                </a:cubicBezTo>
                <a:close/>
                <a:moveTo>
                  <a:pt x="3188221" y="5309"/>
                </a:moveTo>
                <a:cubicBezTo>
                  <a:pt x="3190495" y="4157"/>
                  <a:pt x="3192516" y="4013"/>
                  <a:pt x="3193526" y="6747"/>
                </a:cubicBezTo>
                <a:cubicBezTo>
                  <a:pt x="3195837" y="13656"/>
                  <a:pt x="3186309" y="15671"/>
                  <a:pt x="3181111" y="19126"/>
                </a:cubicBezTo>
                <a:cubicBezTo>
                  <a:pt x="3173316" y="19989"/>
                  <a:pt x="3166097" y="29200"/>
                  <a:pt x="3152527" y="19413"/>
                </a:cubicBezTo>
                <a:cubicBezTo>
                  <a:pt x="3167830" y="22867"/>
                  <a:pt x="3168696" y="5309"/>
                  <a:pt x="3181400" y="9913"/>
                </a:cubicBezTo>
                <a:cubicBezTo>
                  <a:pt x="3183421" y="8619"/>
                  <a:pt x="3185947" y="6460"/>
                  <a:pt x="3188221" y="5309"/>
                </a:cubicBezTo>
                <a:close/>
                <a:moveTo>
                  <a:pt x="3300029" y="0"/>
                </a:moveTo>
                <a:cubicBezTo>
                  <a:pt x="3302952" y="10491"/>
                  <a:pt x="3304997" y="18068"/>
                  <a:pt x="3307043" y="25354"/>
                </a:cubicBezTo>
                <a:cubicBezTo>
                  <a:pt x="3312012" y="37885"/>
                  <a:pt x="3317565" y="50125"/>
                  <a:pt x="3302952" y="59742"/>
                </a:cubicBezTo>
                <a:cubicBezTo>
                  <a:pt x="3302660" y="61490"/>
                  <a:pt x="3302660" y="63239"/>
                  <a:pt x="3302660" y="64696"/>
                </a:cubicBezTo>
                <a:cubicBezTo>
                  <a:pt x="3303829" y="69359"/>
                  <a:pt x="3307336" y="71399"/>
                  <a:pt x="3312012" y="70816"/>
                </a:cubicBezTo>
                <a:cubicBezTo>
                  <a:pt x="3318150" y="70233"/>
                  <a:pt x="3322826" y="72565"/>
                  <a:pt x="3326625" y="77519"/>
                </a:cubicBezTo>
                <a:cubicBezTo>
                  <a:pt x="3316688" y="80725"/>
                  <a:pt x="3320487" y="94422"/>
                  <a:pt x="3311719" y="98210"/>
                </a:cubicBezTo>
                <a:cubicBezTo>
                  <a:pt x="3303536" y="102291"/>
                  <a:pt x="3303245" y="94130"/>
                  <a:pt x="3300029" y="90342"/>
                </a:cubicBezTo>
                <a:cubicBezTo>
                  <a:pt x="3295938" y="86553"/>
                  <a:pt x="3291262" y="83639"/>
                  <a:pt x="3286586" y="80433"/>
                </a:cubicBezTo>
                <a:cubicBezTo>
                  <a:pt x="3285125" y="80433"/>
                  <a:pt x="3283663" y="80142"/>
                  <a:pt x="3282201" y="79268"/>
                </a:cubicBezTo>
                <a:cubicBezTo>
                  <a:pt x="3266128" y="78976"/>
                  <a:pt x="3257945" y="68776"/>
                  <a:pt x="3252684" y="55079"/>
                </a:cubicBezTo>
                <a:cubicBezTo>
                  <a:pt x="3252099" y="50125"/>
                  <a:pt x="3252099" y="44879"/>
                  <a:pt x="3251807" y="39926"/>
                </a:cubicBezTo>
                <a:cubicBezTo>
                  <a:pt x="3235733" y="49834"/>
                  <a:pt x="3235149" y="32057"/>
                  <a:pt x="3224335" y="26520"/>
                </a:cubicBezTo>
                <a:cubicBezTo>
                  <a:pt x="3233395" y="25062"/>
                  <a:pt x="3239532" y="24188"/>
                  <a:pt x="3245378" y="23314"/>
                </a:cubicBezTo>
                <a:cubicBezTo>
                  <a:pt x="3239240" y="5829"/>
                  <a:pt x="3259113" y="13988"/>
                  <a:pt x="3262913" y="5829"/>
                </a:cubicBezTo>
                <a:cubicBezTo>
                  <a:pt x="3262621" y="10491"/>
                  <a:pt x="3262328" y="15154"/>
                  <a:pt x="3262036" y="19525"/>
                </a:cubicBezTo>
                <a:cubicBezTo>
                  <a:pt x="3264667" y="24188"/>
                  <a:pt x="3269050" y="24479"/>
                  <a:pt x="3273726" y="25354"/>
                </a:cubicBezTo>
                <a:cubicBezTo>
                  <a:pt x="3279864" y="28268"/>
                  <a:pt x="3286293" y="31183"/>
                  <a:pt x="3292431" y="34097"/>
                </a:cubicBezTo>
                <a:cubicBezTo>
                  <a:pt x="3300614" y="36136"/>
                  <a:pt x="3303536" y="32057"/>
                  <a:pt x="3303829" y="24771"/>
                </a:cubicBezTo>
                <a:cubicBezTo>
                  <a:pt x="3295061" y="19525"/>
                  <a:pt x="3296814" y="11657"/>
                  <a:pt x="3300029" y="0"/>
                </a:cubicBezTo>
                <a:close/>
              </a:path>
            </a:pathLst>
          </a:custGeom>
          <a:solidFill>
            <a:schemeClr val="bg1">
              <a:lumMod val="95000"/>
            </a:schemeClr>
          </a:solidFill>
          <a:effectLst/>
        </p:spPr>
        <p:txBody>
          <a:bodyPr wrap="square">
            <a:noAutofit/>
          </a:bodyPr>
          <a:lstStyle>
            <a:lvl1pPr marL="0" indent="0">
              <a:buNone/>
              <a:defRPr sz="1200" b="0" i="0">
                <a:ln>
                  <a:noFill/>
                </a:ln>
                <a:solidFill>
                  <a:schemeClr val="tx2"/>
                </a:solidFill>
                <a:latin typeface="Nunito Sans" pitchFamily="2" charset="77"/>
                <a:ea typeface="Roboto Regular" charset="0"/>
                <a:cs typeface="Abhaya Libre" panose="02000603000000000000" pitchFamily="2" charset="77"/>
              </a:defRPr>
            </a:lvl1pPr>
          </a:lstStyle>
          <a:p>
            <a:endParaRPr lang="en-US" dirty="0"/>
          </a:p>
        </p:txBody>
      </p:sp>
    </p:spTree>
    <p:extLst>
      <p:ext uri="{BB962C8B-B14F-4D97-AF65-F5344CB8AC3E}">
        <p14:creationId xmlns:p14="http://schemas.microsoft.com/office/powerpoint/2010/main" val="978847946"/>
      </p:ext>
    </p:extLst>
  </p:cSld>
  <p:clrMapOvr>
    <a:masterClrMapping/>
  </p:clrMapOvr>
  <p:transition advClick="0"/>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060"/>
        <p:cNvGrpSpPr/>
        <p:nvPr/>
      </p:nvGrpSpPr>
      <p:grpSpPr>
        <a:xfrm>
          <a:off x="0" y="0"/>
          <a:ext cx="0" cy="0"/>
          <a:chOff x="0" y="0"/>
          <a:chExt cx="0" cy="0"/>
        </a:xfrm>
      </p:grpSpPr>
      <p:sp>
        <p:nvSpPr>
          <p:cNvPr id="1061" name="Google Shape;1061;p25"/>
          <p:cNvSpPr txBox="1">
            <a:spLocks noGrp="1"/>
          </p:cNvSpPr>
          <p:nvPr>
            <p:ph type="title"/>
          </p:nvPr>
        </p:nvSpPr>
        <p:spPr>
          <a:xfrm>
            <a:off x="6482633" y="1515467"/>
            <a:ext cx="4750000" cy="2604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sz="4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62" name="Google Shape;1062;p25"/>
          <p:cNvSpPr txBox="1">
            <a:spLocks noGrp="1"/>
          </p:cNvSpPr>
          <p:nvPr>
            <p:ph type="subTitle" idx="1"/>
          </p:nvPr>
        </p:nvSpPr>
        <p:spPr>
          <a:xfrm>
            <a:off x="6482033" y="4119600"/>
            <a:ext cx="4750000" cy="133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063" name="Google Shape;1063;p25"/>
          <p:cNvSpPr/>
          <p:nvPr/>
        </p:nvSpPr>
        <p:spPr>
          <a:xfrm>
            <a:off x="9323367" y="-1650166"/>
            <a:ext cx="3817252" cy="2842916"/>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1064" name="Google Shape;1064;p25"/>
          <p:cNvSpPr/>
          <p:nvPr/>
        </p:nvSpPr>
        <p:spPr>
          <a:xfrm rot="-8100000" flipH="1">
            <a:off x="10246895" y="359143"/>
            <a:ext cx="2725784" cy="961787"/>
          </a:xfrm>
          <a:custGeom>
            <a:avLst/>
            <a:gdLst/>
            <a:ahLst/>
            <a:cxnLst/>
            <a:rect l="l" t="t" r="r" b="b"/>
            <a:pathLst>
              <a:path w="50954" h="17979" extrusionOk="0">
                <a:moveTo>
                  <a:pt x="28081" y="150"/>
                </a:moveTo>
                <a:cubicBezTo>
                  <a:pt x="28148" y="150"/>
                  <a:pt x="28217" y="157"/>
                  <a:pt x="28286" y="173"/>
                </a:cubicBezTo>
                <a:cubicBezTo>
                  <a:pt x="28749" y="289"/>
                  <a:pt x="29016" y="752"/>
                  <a:pt x="29073" y="1203"/>
                </a:cubicBezTo>
                <a:cubicBezTo>
                  <a:pt x="29189" y="2152"/>
                  <a:pt x="28401" y="2824"/>
                  <a:pt x="27637" y="3276"/>
                </a:cubicBezTo>
                <a:cubicBezTo>
                  <a:pt x="27082" y="2615"/>
                  <a:pt x="26665" y="1759"/>
                  <a:pt x="26989" y="948"/>
                </a:cubicBezTo>
                <a:cubicBezTo>
                  <a:pt x="27172" y="522"/>
                  <a:pt x="27603" y="150"/>
                  <a:pt x="28081" y="150"/>
                </a:cubicBezTo>
                <a:close/>
                <a:moveTo>
                  <a:pt x="28060" y="0"/>
                </a:moveTo>
                <a:cubicBezTo>
                  <a:pt x="27951" y="0"/>
                  <a:pt x="27837" y="18"/>
                  <a:pt x="27719" y="57"/>
                </a:cubicBezTo>
                <a:cubicBezTo>
                  <a:pt x="26723" y="381"/>
                  <a:pt x="26572" y="1550"/>
                  <a:pt x="26920" y="2407"/>
                </a:cubicBezTo>
                <a:cubicBezTo>
                  <a:pt x="27058" y="2754"/>
                  <a:pt x="27256" y="3078"/>
                  <a:pt x="27487" y="3368"/>
                </a:cubicBezTo>
                <a:cubicBezTo>
                  <a:pt x="27429" y="3403"/>
                  <a:pt x="27383" y="3426"/>
                  <a:pt x="27325" y="3461"/>
                </a:cubicBezTo>
                <a:cubicBezTo>
                  <a:pt x="25368" y="4491"/>
                  <a:pt x="23157" y="4838"/>
                  <a:pt x="20981" y="5082"/>
                </a:cubicBezTo>
                <a:cubicBezTo>
                  <a:pt x="18839" y="5313"/>
                  <a:pt x="16674" y="5440"/>
                  <a:pt x="14578" y="5985"/>
                </a:cubicBezTo>
                <a:cubicBezTo>
                  <a:pt x="12691" y="6471"/>
                  <a:pt x="10896" y="7282"/>
                  <a:pt x="9241" y="8300"/>
                </a:cubicBezTo>
                <a:cubicBezTo>
                  <a:pt x="5861" y="10407"/>
                  <a:pt x="3082" y="13382"/>
                  <a:pt x="836" y="16636"/>
                </a:cubicBezTo>
                <a:cubicBezTo>
                  <a:pt x="569" y="17041"/>
                  <a:pt x="304" y="17434"/>
                  <a:pt x="49" y="17840"/>
                </a:cubicBezTo>
                <a:cubicBezTo>
                  <a:pt x="1" y="17912"/>
                  <a:pt x="69" y="17978"/>
                  <a:pt x="135" y="17978"/>
                </a:cubicBezTo>
                <a:cubicBezTo>
                  <a:pt x="164" y="17978"/>
                  <a:pt x="193" y="17965"/>
                  <a:pt x="211" y="17933"/>
                </a:cubicBezTo>
                <a:cubicBezTo>
                  <a:pt x="2457" y="14344"/>
                  <a:pt x="5305" y="11044"/>
                  <a:pt x="8859" y="8717"/>
                </a:cubicBezTo>
                <a:cubicBezTo>
                  <a:pt x="10608" y="7571"/>
                  <a:pt x="12517" y="6680"/>
                  <a:pt x="14544" y="6147"/>
                </a:cubicBezTo>
                <a:cubicBezTo>
                  <a:pt x="16790" y="5556"/>
                  <a:pt x="19116" y="5463"/>
                  <a:pt x="21421" y="5209"/>
                </a:cubicBezTo>
                <a:cubicBezTo>
                  <a:pt x="23539" y="4977"/>
                  <a:pt x="25739" y="4596"/>
                  <a:pt x="27603" y="3507"/>
                </a:cubicBezTo>
                <a:cubicBezTo>
                  <a:pt x="28008" y="3982"/>
                  <a:pt x="28506" y="4375"/>
                  <a:pt x="29027" y="4711"/>
                </a:cubicBezTo>
                <a:cubicBezTo>
                  <a:pt x="30961" y="5962"/>
                  <a:pt x="33287" y="6644"/>
                  <a:pt x="35579" y="6749"/>
                </a:cubicBezTo>
                <a:cubicBezTo>
                  <a:pt x="35769" y="6758"/>
                  <a:pt x="35957" y="6762"/>
                  <a:pt x="36145" y="6762"/>
                </a:cubicBezTo>
                <a:cubicBezTo>
                  <a:pt x="40683" y="6762"/>
                  <a:pt x="44724" y="4301"/>
                  <a:pt x="49160" y="3634"/>
                </a:cubicBezTo>
                <a:cubicBezTo>
                  <a:pt x="49727" y="3542"/>
                  <a:pt x="50306" y="3484"/>
                  <a:pt x="50885" y="3472"/>
                </a:cubicBezTo>
                <a:cubicBezTo>
                  <a:pt x="50951" y="3472"/>
                  <a:pt x="50954" y="3367"/>
                  <a:pt x="50895" y="3367"/>
                </a:cubicBezTo>
                <a:cubicBezTo>
                  <a:pt x="50891" y="3367"/>
                  <a:pt x="50888" y="3368"/>
                  <a:pt x="50885" y="3368"/>
                </a:cubicBezTo>
                <a:cubicBezTo>
                  <a:pt x="46393" y="3438"/>
                  <a:pt x="42399" y="5834"/>
                  <a:pt x="38000" y="6413"/>
                </a:cubicBezTo>
                <a:cubicBezTo>
                  <a:pt x="37406" y="6491"/>
                  <a:pt x="36809" y="6530"/>
                  <a:pt x="36211" y="6530"/>
                </a:cubicBezTo>
                <a:cubicBezTo>
                  <a:pt x="34510" y="6530"/>
                  <a:pt x="32809" y="6213"/>
                  <a:pt x="31215" y="5579"/>
                </a:cubicBezTo>
                <a:cubicBezTo>
                  <a:pt x="30196" y="5186"/>
                  <a:pt x="29166" y="4676"/>
                  <a:pt x="28321" y="3958"/>
                </a:cubicBezTo>
                <a:cubicBezTo>
                  <a:pt x="28136" y="3808"/>
                  <a:pt x="27950" y="3623"/>
                  <a:pt x="27765" y="3426"/>
                </a:cubicBezTo>
                <a:cubicBezTo>
                  <a:pt x="27765" y="3415"/>
                  <a:pt x="27776" y="3415"/>
                  <a:pt x="27776" y="3415"/>
                </a:cubicBezTo>
                <a:cubicBezTo>
                  <a:pt x="28529" y="2952"/>
                  <a:pt x="29328" y="2222"/>
                  <a:pt x="29235" y="1261"/>
                </a:cubicBezTo>
                <a:cubicBezTo>
                  <a:pt x="29166" y="618"/>
                  <a:pt x="28700" y="0"/>
                  <a:pt x="280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Tree>
    <p:extLst>
      <p:ext uri="{BB962C8B-B14F-4D97-AF65-F5344CB8AC3E}">
        <p14:creationId xmlns:p14="http://schemas.microsoft.com/office/powerpoint/2010/main" val="96003560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501"/>
        <p:cNvGrpSpPr/>
        <p:nvPr/>
      </p:nvGrpSpPr>
      <p:grpSpPr>
        <a:xfrm>
          <a:off x="0" y="0"/>
          <a:ext cx="0" cy="0"/>
          <a:chOff x="0" y="0"/>
          <a:chExt cx="0" cy="0"/>
        </a:xfrm>
      </p:grpSpPr>
      <p:sp>
        <p:nvSpPr>
          <p:cNvPr id="502" name="Google Shape;502;p14"/>
          <p:cNvSpPr/>
          <p:nvPr/>
        </p:nvSpPr>
        <p:spPr>
          <a:xfrm rot="10800000">
            <a:off x="9634949" y="4758347"/>
            <a:ext cx="3701248" cy="3273067"/>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03" name="Google Shape;503;p14"/>
          <p:cNvSpPr/>
          <p:nvPr/>
        </p:nvSpPr>
        <p:spPr>
          <a:xfrm rot="9899997">
            <a:off x="5022407" y="-390808"/>
            <a:ext cx="1478088" cy="2258405"/>
          </a:xfrm>
          <a:custGeom>
            <a:avLst/>
            <a:gdLst/>
            <a:ahLst/>
            <a:cxnLst/>
            <a:rect l="l" t="t" r="r" b="b"/>
            <a:pathLst>
              <a:path w="16169" h="24705" extrusionOk="0">
                <a:moveTo>
                  <a:pt x="10767" y="265"/>
                </a:moveTo>
                <a:lnTo>
                  <a:pt x="10767" y="265"/>
                </a:lnTo>
                <a:cubicBezTo>
                  <a:pt x="10570" y="1318"/>
                  <a:pt x="9957" y="2256"/>
                  <a:pt x="9355" y="3124"/>
                </a:cubicBezTo>
                <a:cubicBezTo>
                  <a:pt x="9019" y="3611"/>
                  <a:pt x="8660" y="4086"/>
                  <a:pt x="8290" y="4549"/>
                </a:cubicBezTo>
                <a:cubicBezTo>
                  <a:pt x="7966" y="4966"/>
                  <a:pt x="7630" y="5370"/>
                  <a:pt x="7329" y="5822"/>
                </a:cubicBezTo>
                <a:cubicBezTo>
                  <a:pt x="7202" y="6008"/>
                  <a:pt x="7074" y="6216"/>
                  <a:pt x="6970" y="6424"/>
                </a:cubicBezTo>
                <a:cubicBezTo>
                  <a:pt x="7074" y="5996"/>
                  <a:pt x="7190" y="5579"/>
                  <a:pt x="7317" y="5151"/>
                </a:cubicBezTo>
                <a:cubicBezTo>
                  <a:pt x="7526" y="4595"/>
                  <a:pt x="7768" y="4051"/>
                  <a:pt x="8069" y="3530"/>
                </a:cubicBezTo>
                <a:cubicBezTo>
                  <a:pt x="8545" y="2696"/>
                  <a:pt x="9135" y="1943"/>
                  <a:pt x="9783" y="1249"/>
                </a:cubicBezTo>
                <a:cubicBezTo>
                  <a:pt x="10107" y="901"/>
                  <a:pt x="10431" y="577"/>
                  <a:pt x="10767" y="265"/>
                </a:cubicBezTo>
                <a:close/>
                <a:moveTo>
                  <a:pt x="12087" y="3484"/>
                </a:moveTo>
                <a:cubicBezTo>
                  <a:pt x="11496" y="4109"/>
                  <a:pt x="10894" y="4699"/>
                  <a:pt x="10223" y="5231"/>
                </a:cubicBezTo>
                <a:cubicBezTo>
                  <a:pt x="9505" y="5810"/>
                  <a:pt x="8741" y="6320"/>
                  <a:pt x="7943" y="6772"/>
                </a:cubicBezTo>
                <a:cubicBezTo>
                  <a:pt x="7572" y="6968"/>
                  <a:pt x="7178" y="7142"/>
                  <a:pt x="6831" y="7362"/>
                </a:cubicBezTo>
                <a:cubicBezTo>
                  <a:pt x="7954" y="6054"/>
                  <a:pt x="9286" y="4930"/>
                  <a:pt x="10791" y="4086"/>
                </a:cubicBezTo>
                <a:cubicBezTo>
                  <a:pt x="11207" y="3854"/>
                  <a:pt x="11635" y="3634"/>
                  <a:pt x="12087" y="3484"/>
                </a:cubicBezTo>
                <a:close/>
                <a:moveTo>
                  <a:pt x="5210" y="1249"/>
                </a:moveTo>
                <a:cubicBezTo>
                  <a:pt x="5337" y="1596"/>
                  <a:pt x="5442" y="1943"/>
                  <a:pt x="5558" y="2291"/>
                </a:cubicBezTo>
                <a:cubicBezTo>
                  <a:pt x="5685" y="2708"/>
                  <a:pt x="5812" y="3124"/>
                  <a:pt x="5939" y="3553"/>
                </a:cubicBezTo>
                <a:cubicBezTo>
                  <a:pt x="6171" y="4410"/>
                  <a:pt x="6356" y="5301"/>
                  <a:pt x="6449" y="6181"/>
                </a:cubicBezTo>
                <a:cubicBezTo>
                  <a:pt x="6495" y="6598"/>
                  <a:pt x="6518" y="7003"/>
                  <a:pt x="6518" y="7420"/>
                </a:cubicBezTo>
                <a:cubicBezTo>
                  <a:pt x="6183" y="6702"/>
                  <a:pt x="5859" y="5984"/>
                  <a:pt x="5604" y="5231"/>
                </a:cubicBezTo>
                <a:cubicBezTo>
                  <a:pt x="5314" y="4387"/>
                  <a:pt x="5141" y="3518"/>
                  <a:pt x="5129" y="2615"/>
                </a:cubicBezTo>
                <a:cubicBezTo>
                  <a:pt x="5118" y="2152"/>
                  <a:pt x="5164" y="1701"/>
                  <a:pt x="5210" y="1249"/>
                </a:cubicBezTo>
                <a:close/>
                <a:moveTo>
                  <a:pt x="11740" y="5892"/>
                </a:moveTo>
                <a:lnTo>
                  <a:pt x="11740" y="5892"/>
                </a:lnTo>
                <a:cubicBezTo>
                  <a:pt x="11508" y="6216"/>
                  <a:pt x="11231" y="6528"/>
                  <a:pt x="10964" y="6829"/>
                </a:cubicBezTo>
                <a:cubicBezTo>
                  <a:pt x="10652" y="7176"/>
                  <a:pt x="10315" y="7513"/>
                  <a:pt x="9968" y="7814"/>
                </a:cubicBezTo>
                <a:cubicBezTo>
                  <a:pt x="9274" y="8427"/>
                  <a:pt x="8509" y="8959"/>
                  <a:pt x="7688" y="9399"/>
                </a:cubicBezTo>
                <a:cubicBezTo>
                  <a:pt x="7294" y="9608"/>
                  <a:pt x="6889" y="9793"/>
                  <a:pt x="6472" y="9944"/>
                </a:cubicBezTo>
                <a:cubicBezTo>
                  <a:pt x="7004" y="9284"/>
                  <a:pt x="7572" y="8658"/>
                  <a:pt x="8208" y="8091"/>
                </a:cubicBezTo>
                <a:cubicBezTo>
                  <a:pt x="8903" y="7466"/>
                  <a:pt x="9667" y="6934"/>
                  <a:pt x="10478" y="6482"/>
                </a:cubicBezTo>
                <a:cubicBezTo>
                  <a:pt x="10894" y="6262"/>
                  <a:pt x="11311" y="6077"/>
                  <a:pt x="11740" y="5892"/>
                </a:cubicBezTo>
                <a:close/>
                <a:moveTo>
                  <a:pt x="4110" y="4271"/>
                </a:moveTo>
                <a:lnTo>
                  <a:pt x="4110" y="4271"/>
                </a:lnTo>
                <a:cubicBezTo>
                  <a:pt x="4400" y="5035"/>
                  <a:pt x="4724" y="5764"/>
                  <a:pt x="5013" y="6517"/>
                </a:cubicBezTo>
                <a:cubicBezTo>
                  <a:pt x="5175" y="6922"/>
                  <a:pt x="5314" y="7338"/>
                  <a:pt x="5430" y="7767"/>
                </a:cubicBezTo>
                <a:cubicBezTo>
                  <a:pt x="5534" y="8161"/>
                  <a:pt x="5615" y="8566"/>
                  <a:pt x="5731" y="8971"/>
                </a:cubicBezTo>
                <a:cubicBezTo>
                  <a:pt x="5835" y="9330"/>
                  <a:pt x="5962" y="9689"/>
                  <a:pt x="6137" y="10013"/>
                </a:cubicBezTo>
                <a:cubicBezTo>
                  <a:pt x="5013" y="8774"/>
                  <a:pt x="4295" y="7165"/>
                  <a:pt x="4133" y="5486"/>
                </a:cubicBezTo>
                <a:cubicBezTo>
                  <a:pt x="4087" y="5081"/>
                  <a:pt x="4099" y="4676"/>
                  <a:pt x="4110" y="4271"/>
                </a:cubicBezTo>
                <a:close/>
                <a:moveTo>
                  <a:pt x="11520" y="8404"/>
                </a:moveTo>
                <a:lnTo>
                  <a:pt x="11520" y="8404"/>
                </a:lnTo>
                <a:cubicBezTo>
                  <a:pt x="10490" y="9921"/>
                  <a:pt x="9158" y="11217"/>
                  <a:pt x="7618" y="12224"/>
                </a:cubicBezTo>
                <a:cubicBezTo>
                  <a:pt x="7259" y="12456"/>
                  <a:pt x="6877" y="12676"/>
                  <a:pt x="6484" y="12885"/>
                </a:cubicBezTo>
                <a:cubicBezTo>
                  <a:pt x="7375" y="11298"/>
                  <a:pt x="8707" y="10048"/>
                  <a:pt x="10258" y="9098"/>
                </a:cubicBezTo>
                <a:cubicBezTo>
                  <a:pt x="10663" y="8844"/>
                  <a:pt x="11092" y="8624"/>
                  <a:pt x="11520" y="8404"/>
                </a:cubicBezTo>
                <a:close/>
                <a:moveTo>
                  <a:pt x="2455" y="6471"/>
                </a:moveTo>
                <a:lnTo>
                  <a:pt x="2455" y="6471"/>
                </a:lnTo>
                <a:cubicBezTo>
                  <a:pt x="2663" y="6864"/>
                  <a:pt x="2883" y="7246"/>
                  <a:pt x="3126" y="7616"/>
                </a:cubicBezTo>
                <a:cubicBezTo>
                  <a:pt x="3415" y="8056"/>
                  <a:pt x="3740" y="8462"/>
                  <a:pt x="4029" y="8890"/>
                </a:cubicBezTo>
                <a:cubicBezTo>
                  <a:pt x="4608" y="9747"/>
                  <a:pt x="5118" y="10650"/>
                  <a:pt x="5558" y="11576"/>
                </a:cubicBezTo>
                <a:cubicBezTo>
                  <a:pt x="5789" y="12085"/>
                  <a:pt x="6032" y="12584"/>
                  <a:pt x="6217" y="13104"/>
                </a:cubicBezTo>
                <a:cubicBezTo>
                  <a:pt x="5430" y="12537"/>
                  <a:pt x="4874" y="11727"/>
                  <a:pt x="4354" y="10927"/>
                </a:cubicBezTo>
                <a:cubicBezTo>
                  <a:pt x="3752" y="10001"/>
                  <a:pt x="3150" y="9064"/>
                  <a:pt x="2790" y="8033"/>
                </a:cubicBezTo>
                <a:cubicBezTo>
                  <a:pt x="2617" y="7524"/>
                  <a:pt x="2501" y="7003"/>
                  <a:pt x="2455" y="6471"/>
                </a:cubicBezTo>
                <a:close/>
                <a:moveTo>
                  <a:pt x="428" y="9816"/>
                </a:moveTo>
                <a:lnTo>
                  <a:pt x="428" y="9816"/>
                </a:lnTo>
                <a:cubicBezTo>
                  <a:pt x="799" y="10094"/>
                  <a:pt x="1193" y="10349"/>
                  <a:pt x="1598" y="10580"/>
                </a:cubicBezTo>
                <a:cubicBezTo>
                  <a:pt x="2084" y="10847"/>
                  <a:pt x="2571" y="11102"/>
                  <a:pt x="3022" y="11414"/>
                </a:cubicBezTo>
                <a:cubicBezTo>
                  <a:pt x="3902" y="12028"/>
                  <a:pt x="4643" y="12815"/>
                  <a:pt x="5314" y="13660"/>
                </a:cubicBezTo>
                <a:cubicBezTo>
                  <a:pt x="5661" y="14077"/>
                  <a:pt x="5986" y="14516"/>
                  <a:pt x="6310" y="14968"/>
                </a:cubicBezTo>
                <a:cubicBezTo>
                  <a:pt x="4307" y="14251"/>
                  <a:pt x="2512" y="12965"/>
                  <a:pt x="1274" y="11229"/>
                </a:cubicBezTo>
                <a:cubicBezTo>
                  <a:pt x="950" y="10777"/>
                  <a:pt x="683" y="10302"/>
                  <a:pt x="428" y="9816"/>
                </a:cubicBezTo>
                <a:close/>
                <a:moveTo>
                  <a:pt x="11856" y="10140"/>
                </a:moveTo>
                <a:lnTo>
                  <a:pt x="11856" y="10140"/>
                </a:lnTo>
                <a:cubicBezTo>
                  <a:pt x="11231" y="11252"/>
                  <a:pt x="10616" y="12375"/>
                  <a:pt x="9980" y="13475"/>
                </a:cubicBezTo>
                <a:cubicBezTo>
                  <a:pt x="9644" y="14030"/>
                  <a:pt x="9297" y="14586"/>
                  <a:pt x="8903" y="15107"/>
                </a:cubicBezTo>
                <a:cubicBezTo>
                  <a:pt x="8533" y="15617"/>
                  <a:pt x="8139" y="16103"/>
                  <a:pt x="7838" y="16659"/>
                </a:cubicBezTo>
                <a:cubicBezTo>
                  <a:pt x="7642" y="17006"/>
                  <a:pt x="7491" y="17388"/>
                  <a:pt x="7421" y="17781"/>
                </a:cubicBezTo>
                <a:cubicBezTo>
                  <a:pt x="7421" y="16647"/>
                  <a:pt x="7653" y="15535"/>
                  <a:pt x="8116" y="14493"/>
                </a:cubicBezTo>
                <a:cubicBezTo>
                  <a:pt x="8625" y="13312"/>
                  <a:pt x="9401" y="12259"/>
                  <a:pt x="10328" y="11367"/>
                </a:cubicBezTo>
                <a:cubicBezTo>
                  <a:pt x="10791" y="10916"/>
                  <a:pt x="11311" y="10511"/>
                  <a:pt x="11856" y="10140"/>
                </a:cubicBezTo>
                <a:close/>
                <a:moveTo>
                  <a:pt x="649" y="14019"/>
                </a:moveTo>
                <a:cubicBezTo>
                  <a:pt x="984" y="14251"/>
                  <a:pt x="1320" y="14470"/>
                  <a:pt x="1691" y="14655"/>
                </a:cubicBezTo>
                <a:cubicBezTo>
                  <a:pt x="2188" y="14910"/>
                  <a:pt x="2721" y="15119"/>
                  <a:pt x="3230" y="15327"/>
                </a:cubicBezTo>
                <a:cubicBezTo>
                  <a:pt x="3752" y="15547"/>
                  <a:pt x="4261" y="15767"/>
                  <a:pt x="4735" y="16057"/>
                </a:cubicBezTo>
                <a:cubicBezTo>
                  <a:pt x="5233" y="16358"/>
                  <a:pt x="5697" y="16705"/>
                  <a:pt x="6113" y="17110"/>
                </a:cubicBezTo>
                <a:cubicBezTo>
                  <a:pt x="6518" y="17503"/>
                  <a:pt x="6889" y="17943"/>
                  <a:pt x="7202" y="18406"/>
                </a:cubicBezTo>
                <a:cubicBezTo>
                  <a:pt x="6368" y="17781"/>
                  <a:pt x="5303" y="17550"/>
                  <a:pt x="4377" y="17087"/>
                </a:cubicBezTo>
                <a:cubicBezTo>
                  <a:pt x="3369" y="16589"/>
                  <a:pt x="2466" y="15941"/>
                  <a:pt x="1656" y="15154"/>
                </a:cubicBezTo>
                <a:cubicBezTo>
                  <a:pt x="1285" y="14806"/>
                  <a:pt x="973" y="14413"/>
                  <a:pt x="649" y="14019"/>
                </a:cubicBezTo>
                <a:close/>
                <a:moveTo>
                  <a:pt x="13430" y="11553"/>
                </a:moveTo>
                <a:lnTo>
                  <a:pt x="13430" y="11553"/>
                </a:lnTo>
                <a:cubicBezTo>
                  <a:pt x="12932" y="12931"/>
                  <a:pt x="12411" y="14308"/>
                  <a:pt x="11786" y="15640"/>
                </a:cubicBezTo>
                <a:cubicBezTo>
                  <a:pt x="11462" y="16335"/>
                  <a:pt x="11115" y="17006"/>
                  <a:pt x="10732" y="17654"/>
                </a:cubicBezTo>
                <a:cubicBezTo>
                  <a:pt x="10351" y="18314"/>
                  <a:pt x="9911" y="18928"/>
                  <a:pt x="9471" y="19541"/>
                </a:cubicBezTo>
                <a:cubicBezTo>
                  <a:pt x="9250" y="19842"/>
                  <a:pt x="9019" y="20178"/>
                  <a:pt x="8869" y="20537"/>
                </a:cubicBezTo>
                <a:cubicBezTo>
                  <a:pt x="8892" y="20016"/>
                  <a:pt x="8915" y="19507"/>
                  <a:pt x="8961" y="18997"/>
                </a:cubicBezTo>
                <a:cubicBezTo>
                  <a:pt x="9031" y="18198"/>
                  <a:pt x="9135" y="17411"/>
                  <a:pt x="9332" y="16647"/>
                </a:cubicBezTo>
                <a:cubicBezTo>
                  <a:pt x="9702" y="15234"/>
                  <a:pt x="10362" y="13903"/>
                  <a:pt x="11462" y="12919"/>
                </a:cubicBezTo>
                <a:cubicBezTo>
                  <a:pt x="12064" y="12386"/>
                  <a:pt x="12747" y="11969"/>
                  <a:pt x="13430" y="11553"/>
                </a:cubicBezTo>
                <a:close/>
                <a:moveTo>
                  <a:pt x="1634" y="18077"/>
                </a:moveTo>
                <a:cubicBezTo>
                  <a:pt x="1799" y="18077"/>
                  <a:pt x="1964" y="18082"/>
                  <a:pt x="2131" y="18094"/>
                </a:cubicBezTo>
                <a:cubicBezTo>
                  <a:pt x="2733" y="18141"/>
                  <a:pt x="3335" y="18256"/>
                  <a:pt x="3914" y="18453"/>
                </a:cubicBezTo>
                <a:cubicBezTo>
                  <a:pt x="5059" y="18835"/>
                  <a:pt x="6113" y="19460"/>
                  <a:pt x="7051" y="20213"/>
                </a:cubicBezTo>
                <a:cubicBezTo>
                  <a:pt x="7421" y="20502"/>
                  <a:pt x="7757" y="20815"/>
                  <a:pt x="8093" y="21128"/>
                </a:cubicBezTo>
                <a:cubicBezTo>
                  <a:pt x="7317" y="20641"/>
                  <a:pt x="6345" y="20502"/>
                  <a:pt x="5442" y="20364"/>
                </a:cubicBezTo>
                <a:cubicBezTo>
                  <a:pt x="4192" y="20166"/>
                  <a:pt x="2987" y="19808"/>
                  <a:pt x="1864" y="19217"/>
                </a:cubicBezTo>
                <a:cubicBezTo>
                  <a:pt x="1297" y="18916"/>
                  <a:pt x="765" y="18569"/>
                  <a:pt x="278" y="18141"/>
                </a:cubicBezTo>
                <a:cubicBezTo>
                  <a:pt x="728" y="18115"/>
                  <a:pt x="1179" y="18077"/>
                  <a:pt x="1634" y="18077"/>
                </a:cubicBezTo>
                <a:close/>
                <a:moveTo>
                  <a:pt x="15919" y="13741"/>
                </a:moveTo>
                <a:lnTo>
                  <a:pt x="15919" y="13741"/>
                </a:lnTo>
                <a:cubicBezTo>
                  <a:pt x="15271" y="15038"/>
                  <a:pt x="14483" y="16288"/>
                  <a:pt x="13580" y="17434"/>
                </a:cubicBezTo>
                <a:cubicBezTo>
                  <a:pt x="13117" y="18036"/>
                  <a:pt x="12608" y="18627"/>
                  <a:pt x="12075" y="19171"/>
                </a:cubicBezTo>
                <a:cubicBezTo>
                  <a:pt x="11532" y="19749"/>
                  <a:pt x="10930" y="20259"/>
                  <a:pt x="10408" y="20850"/>
                </a:cubicBezTo>
                <a:cubicBezTo>
                  <a:pt x="10165" y="21128"/>
                  <a:pt x="9945" y="21429"/>
                  <a:pt x="9783" y="21753"/>
                </a:cubicBezTo>
                <a:cubicBezTo>
                  <a:pt x="10003" y="20665"/>
                  <a:pt x="10408" y="19611"/>
                  <a:pt x="10976" y="18638"/>
                </a:cubicBezTo>
                <a:cubicBezTo>
                  <a:pt x="11763" y="17295"/>
                  <a:pt x="12828" y="16137"/>
                  <a:pt x="14020" y="15142"/>
                </a:cubicBezTo>
                <a:cubicBezTo>
                  <a:pt x="14622" y="14632"/>
                  <a:pt x="15259" y="14169"/>
                  <a:pt x="15919" y="13741"/>
                </a:cubicBezTo>
                <a:close/>
                <a:moveTo>
                  <a:pt x="1494" y="21208"/>
                </a:moveTo>
                <a:lnTo>
                  <a:pt x="1494" y="21208"/>
                </a:lnTo>
                <a:cubicBezTo>
                  <a:pt x="3624" y="21231"/>
                  <a:pt x="5847" y="21429"/>
                  <a:pt x="7757" y="22412"/>
                </a:cubicBezTo>
                <a:cubicBezTo>
                  <a:pt x="8267" y="22679"/>
                  <a:pt x="8764" y="22968"/>
                  <a:pt x="9320" y="23061"/>
                </a:cubicBezTo>
                <a:cubicBezTo>
                  <a:pt x="8912" y="23210"/>
                  <a:pt x="8468" y="23249"/>
                  <a:pt x="8028" y="23249"/>
                </a:cubicBezTo>
                <a:cubicBezTo>
                  <a:pt x="7957" y="23249"/>
                  <a:pt x="7886" y="23248"/>
                  <a:pt x="7815" y="23246"/>
                </a:cubicBezTo>
                <a:cubicBezTo>
                  <a:pt x="7259" y="23235"/>
                  <a:pt x="6692" y="23165"/>
                  <a:pt x="6137" y="23049"/>
                </a:cubicBezTo>
                <a:cubicBezTo>
                  <a:pt x="5025" y="22818"/>
                  <a:pt x="3971" y="22412"/>
                  <a:pt x="2941" y="21938"/>
                </a:cubicBezTo>
                <a:cubicBezTo>
                  <a:pt x="2455" y="21707"/>
                  <a:pt x="1980" y="21452"/>
                  <a:pt x="1494" y="21208"/>
                </a:cubicBezTo>
                <a:close/>
                <a:moveTo>
                  <a:pt x="10875" y="1"/>
                </a:moveTo>
                <a:cubicBezTo>
                  <a:pt x="10857" y="1"/>
                  <a:pt x="10839" y="7"/>
                  <a:pt x="10825" y="22"/>
                </a:cubicBezTo>
                <a:cubicBezTo>
                  <a:pt x="9424" y="1307"/>
                  <a:pt x="8151" y="2823"/>
                  <a:pt x="7421" y="4595"/>
                </a:cubicBezTo>
                <a:cubicBezTo>
                  <a:pt x="7248" y="5000"/>
                  <a:pt x="7120" y="5429"/>
                  <a:pt x="7028" y="5869"/>
                </a:cubicBezTo>
                <a:cubicBezTo>
                  <a:pt x="6889" y="6343"/>
                  <a:pt x="6750" y="6829"/>
                  <a:pt x="6646" y="7327"/>
                </a:cubicBezTo>
                <a:cubicBezTo>
                  <a:pt x="6646" y="5660"/>
                  <a:pt x="6206" y="4027"/>
                  <a:pt x="5708" y="2453"/>
                </a:cubicBezTo>
                <a:cubicBezTo>
                  <a:pt x="5558" y="1955"/>
                  <a:pt x="5372" y="1480"/>
                  <a:pt x="5233" y="983"/>
                </a:cubicBezTo>
                <a:cubicBezTo>
                  <a:pt x="5228" y="955"/>
                  <a:pt x="5204" y="944"/>
                  <a:pt x="5180" y="944"/>
                </a:cubicBezTo>
                <a:cubicBezTo>
                  <a:pt x="5152" y="944"/>
                  <a:pt x="5124" y="958"/>
                  <a:pt x="5118" y="983"/>
                </a:cubicBezTo>
                <a:cubicBezTo>
                  <a:pt x="4956" y="1897"/>
                  <a:pt x="4956" y="2870"/>
                  <a:pt x="5106" y="3773"/>
                </a:cubicBezTo>
                <a:cubicBezTo>
                  <a:pt x="5245" y="4653"/>
                  <a:pt x="5546" y="5486"/>
                  <a:pt x="5893" y="6297"/>
                </a:cubicBezTo>
                <a:cubicBezTo>
                  <a:pt x="6090" y="6760"/>
                  <a:pt x="6299" y="7212"/>
                  <a:pt x="6518" y="7663"/>
                </a:cubicBezTo>
                <a:lnTo>
                  <a:pt x="6518" y="7686"/>
                </a:lnTo>
                <a:cubicBezTo>
                  <a:pt x="6518" y="7721"/>
                  <a:pt x="6541" y="7732"/>
                  <a:pt x="6553" y="7744"/>
                </a:cubicBezTo>
                <a:cubicBezTo>
                  <a:pt x="6484" y="8149"/>
                  <a:pt x="6414" y="8543"/>
                  <a:pt x="6356" y="8959"/>
                </a:cubicBezTo>
                <a:cubicBezTo>
                  <a:pt x="6310" y="9296"/>
                  <a:pt x="6275" y="9643"/>
                  <a:pt x="6252" y="9990"/>
                </a:cubicBezTo>
                <a:cubicBezTo>
                  <a:pt x="5870" y="9319"/>
                  <a:pt x="5720" y="8566"/>
                  <a:pt x="5522" y="7825"/>
                </a:cubicBezTo>
                <a:cubicBezTo>
                  <a:pt x="5314" y="6991"/>
                  <a:pt x="4967" y="6204"/>
                  <a:pt x="4631" y="5406"/>
                </a:cubicBezTo>
                <a:cubicBezTo>
                  <a:pt x="4446" y="4954"/>
                  <a:pt x="4249" y="4490"/>
                  <a:pt x="4122" y="4016"/>
                </a:cubicBezTo>
                <a:cubicBezTo>
                  <a:pt x="4116" y="3993"/>
                  <a:pt x="4093" y="3982"/>
                  <a:pt x="4071" y="3982"/>
                </a:cubicBezTo>
                <a:cubicBezTo>
                  <a:pt x="4050" y="3982"/>
                  <a:pt x="4029" y="3993"/>
                  <a:pt x="4029" y="4016"/>
                </a:cubicBezTo>
                <a:cubicBezTo>
                  <a:pt x="3902" y="4884"/>
                  <a:pt x="4006" y="5799"/>
                  <a:pt x="4215" y="6633"/>
                </a:cubicBezTo>
                <a:cubicBezTo>
                  <a:pt x="4434" y="7501"/>
                  <a:pt x="4781" y="8323"/>
                  <a:pt x="5268" y="9075"/>
                </a:cubicBezTo>
                <a:cubicBezTo>
                  <a:pt x="5546" y="9492"/>
                  <a:pt x="5870" y="9874"/>
                  <a:pt x="6217" y="10233"/>
                </a:cubicBezTo>
                <a:lnTo>
                  <a:pt x="6229" y="10233"/>
                </a:lnTo>
                <a:cubicBezTo>
                  <a:pt x="6171" y="11078"/>
                  <a:pt x="6160" y="11912"/>
                  <a:pt x="6206" y="12757"/>
                </a:cubicBezTo>
                <a:cubicBezTo>
                  <a:pt x="6067" y="12398"/>
                  <a:pt x="5928" y="12039"/>
                  <a:pt x="5766" y="11680"/>
                </a:cubicBezTo>
                <a:cubicBezTo>
                  <a:pt x="5546" y="11229"/>
                  <a:pt x="5314" y="10777"/>
                  <a:pt x="5059" y="10325"/>
                </a:cubicBezTo>
                <a:cubicBezTo>
                  <a:pt x="4817" y="9886"/>
                  <a:pt x="4539" y="9458"/>
                  <a:pt x="4261" y="9029"/>
                </a:cubicBezTo>
                <a:cubicBezTo>
                  <a:pt x="3960" y="8589"/>
                  <a:pt x="3636" y="8184"/>
                  <a:pt x="3335" y="7744"/>
                </a:cubicBezTo>
                <a:cubicBezTo>
                  <a:pt x="2975" y="7246"/>
                  <a:pt x="2710" y="6702"/>
                  <a:pt x="2432" y="6146"/>
                </a:cubicBezTo>
                <a:cubicBezTo>
                  <a:pt x="2424" y="6127"/>
                  <a:pt x="2409" y="6120"/>
                  <a:pt x="2393" y="6120"/>
                </a:cubicBezTo>
                <a:cubicBezTo>
                  <a:pt x="2358" y="6120"/>
                  <a:pt x="2316" y="6153"/>
                  <a:pt x="2316" y="6193"/>
                </a:cubicBezTo>
                <a:cubicBezTo>
                  <a:pt x="2327" y="7304"/>
                  <a:pt x="2744" y="8369"/>
                  <a:pt x="3265" y="9330"/>
                </a:cubicBezTo>
                <a:cubicBezTo>
                  <a:pt x="3543" y="9839"/>
                  <a:pt x="3855" y="10325"/>
                  <a:pt x="4156" y="10801"/>
                </a:cubicBezTo>
                <a:cubicBezTo>
                  <a:pt x="4434" y="11229"/>
                  <a:pt x="4712" y="11657"/>
                  <a:pt x="5036" y="12062"/>
                </a:cubicBezTo>
                <a:cubicBezTo>
                  <a:pt x="5372" y="12491"/>
                  <a:pt x="5766" y="12885"/>
                  <a:pt x="6229" y="13197"/>
                </a:cubicBezTo>
                <a:cubicBezTo>
                  <a:pt x="6263" y="13752"/>
                  <a:pt x="6333" y="14308"/>
                  <a:pt x="6414" y="14864"/>
                </a:cubicBezTo>
                <a:cubicBezTo>
                  <a:pt x="5812" y="14053"/>
                  <a:pt x="5210" y="13255"/>
                  <a:pt x="4504" y="12537"/>
                </a:cubicBezTo>
                <a:cubicBezTo>
                  <a:pt x="4133" y="12155"/>
                  <a:pt x="3728" y="11796"/>
                  <a:pt x="3288" y="11483"/>
                </a:cubicBezTo>
                <a:cubicBezTo>
                  <a:pt x="2849" y="11171"/>
                  <a:pt x="2373" y="10927"/>
                  <a:pt x="1910" y="10673"/>
                </a:cubicBezTo>
                <a:cubicBezTo>
                  <a:pt x="1343" y="10372"/>
                  <a:pt x="788" y="10083"/>
                  <a:pt x="325" y="9643"/>
                </a:cubicBezTo>
                <a:cubicBezTo>
                  <a:pt x="318" y="9633"/>
                  <a:pt x="309" y="9629"/>
                  <a:pt x="299" y="9629"/>
                </a:cubicBezTo>
                <a:cubicBezTo>
                  <a:pt x="274" y="9629"/>
                  <a:pt x="247" y="9656"/>
                  <a:pt x="255" y="9689"/>
                </a:cubicBezTo>
                <a:cubicBezTo>
                  <a:pt x="464" y="10199"/>
                  <a:pt x="753" y="10673"/>
                  <a:pt x="1066" y="11125"/>
                </a:cubicBezTo>
                <a:cubicBezTo>
                  <a:pt x="1378" y="11588"/>
                  <a:pt x="1725" y="12016"/>
                  <a:pt x="2108" y="12409"/>
                </a:cubicBezTo>
                <a:cubicBezTo>
                  <a:pt x="2883" y="13220"/>
                  <a:pt x="3786" y="13927"/>
                  <a:pt x="4770" y="14447"/>
                </a:cubicBezTo>
                <a:cubicBezTo>
                  <a:pt x="5291" y="14725"/>
                  <a:pt x="5847" y="14933"/>
                  <a:pt x="6414" y="15107"/>
                </a:cubicBezTo>
                <a:cubicBezTo>
                  <a:pt x="6414" y="15107"/>
                  <a:pt x="6414" y="15119"/>
                  <a:pt x="6425" y="15119"/>
                </a:cubicBezTo>
                <a:cubicBezTo>
                  <a:pt x="6425" y="15131"/>
                  <a:pt x="6449" y="15142"/>
                  <a:pt x="6461" y="15142"/>
                </a:cubicBezTo>
                <a:cubicBezTo>
                  <a:pt x="6623" y="16173"/>
                  <a:pt x="6865" y="17179"/>
                  <a:pt x="7190" y="18164"/>
                </a:cubicBezTo>
                <a:cubicBezTo>
                  <a:pt x="6623" y="17388"/>
                  <a:pt x="5916" y="16705"/>
                  <a:pt x="5106" y="16173"/>
                </a:cubicBezTo>
                <a:cubicBezTo>
                  <a:pt x="4156" y="15547"/>
                  <a:pt x="3080" y="15223"/>
                  <a:pt x="2038" y="14760"/>
                </a:cubicBezTo>
                <a:cubicBezTo>
                  <a:pt x="1470" y="14505"/>
                  <a:pt x="822" y="14192"/>
                  <a:pt x="405" y="13706"/>
                </a:cubicBezTo>
                <a:cubicBezTo>
                  <a:pt x="392" y="13693"/>
                  <a:pt x="376" y="13687"/>
                  <a:pt x="361" y="13687"/>
                </a:cubicBezTo>
                <a:cubicBezTo>
                  <a:pt x="322" y="13687"/>
                  <a:pt x="288" y="13723"/>
                  <a:pt x="313" y="13764"/>
                </a:cubicBezTo>
                <a:cubicBezTo>
                  <a:pt x="590" y="14251"/>
                  <a:pt x="984" y="14679"/>
                  <a:pt x="1355" y="15084"/>
                </a:cubicBezTo>
                <a:cubicBezTo>
                  <a:pt x="1748" y="15489"/>
                  <a:pt x="2177" y="15872"/>
                  <a:pt x="2628" y="16207"/>
                </a:cubicBezTo>
                <a:cubicBezTo>
                  <a:pt x="3068" y="16531"/>
                  <a:pt x="3520" y="16821"/>
                  <a:pt x="4006" y="17076"/>
                </a:cubicBezTo>
                <a:cubicBezTo>
                  <a:pt x="4516" y="17341"/>
                  <a:pt x="5059" y="17550"/>
                  <a:pt x="5592" y="17747"/>
                </a:cubicBezTo>
                <a:cubicBezTo>
                  <a:pt x="6183" y="17955"/>
                  <a:pt x="6785" y="18175"/>
                  <a:pt x="7294" y="18534"/>
                </a:cubicBezTo>
                <a:cubicBezTo>
                  <a:pt x="7305" y="18557"/>
                  <a:pt x="7317" y="18569"/>
                  <a:pt x="7329" y="18581"/>
                </a:cubicBezTo>
                <a:cubicBezTo>
                  <a:pt x="7606" y="19391"/>
                  <a:pt x="7931" y="20178"/>
                  <a:pt x="8301" y="20942"/>
                </a:cubicBezTo>
                <a:cubicBezTo>
                  <a:pt x="8370" y="21092"/>
                  <a:pt x="8440" y="21231"/>
                  <a:pt x="8521" y="21370"/>
                </a:cubicBezTo>
                <a:cubicBezTo>
                  <a:pt x="6877" y="19669"/>
                  <a:pt x="4758" y="18221"/>
                  <a:pt x="2362" y="17967"/>
                </a:cubicBezTo>
                <a:cubicBezTo>
                  <a:pt x="2070" y="17935"/>
                  <a:pt x="1777" y="17921"/>
                  <a:pt x="1483" y="17921"/>
                </a:cubicBezTo>
                <a:cubicBezTo>
                  <a:pt x="1018" y="17921"/>
                  <a:pt x="554" y="17956"/>
                  <a:pt x="93" y="18013"/>
                </a:cubicBezTo>
                <a:cubicBezTo>
                  <a:pt x="35" y="18013"/>
                  <a:pt x="1" y="18094"/>
                  <a:pt x="58" y="18129"/>
                </a:cubicBezTo>
                <a:cubicBezTo>
                  <a:pt x="1019" y="18846"/>
                  <a:pt x="2061" y="19472"/>
                  <a:pt x="3184" y="19900"/>
                </a:cubicBezTo>
                <a:cubicBezTo>
                  <a:pt x="3740" y="20109"/>
                  <a:pt x="4330" y="20271"/>
                  <a:pt x="4920" y="20387"/>
                </a:cubicBezTo>
                <a:cubicBezTo>
                  <a:pt x="5592" y="20514"/>
                  <a:pt x="6263" y="20572"/>
                  <a:pt x="6924" y="20757"/>
                </a:cubicBezTo>
                <a:cubicBezTo>
                  <a:pt x="7236" y="20838"/>
                  <a:pt x="7537" y="20966"/>
                  <a:pt x="7827" y="21128"/>
                </a:cubicBezTo>
                <a:cubicBezTo>
                  <a:pt x="8000" y="21220"/>
                  <a:pt x="8162" y="21336"/>
                  <a:pt x="8313" y="21463"/>
                </a:cubicBezTo>
                <a:cubicBezTo>
                  <a:pt x="8463" y="21591"/>
                  <a:pt x="8637" y="21707"/>
                  <a:pt x="8764" y="21857"/>
                </a:cubicBezTo>
                <a:cubicBezTo>
                  <a:pt x="8880" y="22008"/>
                  <a:pt x="8949" y="22193"/>
                  <a:pt x="9054" y="22355"/>
                </a:cubicBezTo>
                <a:cubicBezTo>
                  <a:pt x="9158" y="22540"/>
                  <a:pt x="9274" y="22713"/>
                  <a:pt x="9378" y="22887"/>
                </a:cubicBezTo>
                <a:cubicBezTo>
                  <a:pt x="9389" y="22899"/>
                  <a:pt x="9401" y="22911"/>
                  <a:pt x="9401" y="22922"/>
                </a:cubicBezTo>
                <a:cubicBezTo>
                  <a:pt x="8869" y="22852"/>
                  <a:pt x="8394" y="22598"/>
                  <a:pt x="7919" y="22355"/>
                </a:cubicBezTo>
                <a:cubicBezTo>
                  <a:pt x="7433" y="22111"/>
                  <a:pt x="6924" y="21903"/>
                  <a:pt x="6402" y="21741"/>
                </a:cubicBezTo>
                <a:cubicBezTo>
                  <a:pt x="5337" y="21417"/>
                  <a:pt x="4226" y="21278"/>
                  <a:pt x="3114" y="21197"/>
                </a:cubicBezTo>
                <a:cubicBezTo>
                  <a:pt x="2489" y="21151"/>
                  <a:pt x="1853" y="21116"/>
                  <a:pt x="1228" y="21069"/>
                </a:cubicBezTo>
                <a:cubicBezTo>
                  <a:pt x="1158" y="21069"/>
                  <a:pt x="1123" y="21162"/>
                  <a:pt x="1181" y="21197"/>
                </a:cubicBezTo>
                <a:cubicBezTo>
                  <a:pt x="2188" y="21787"/>
                  <a:pt x="3253" y="22285"/>
                  <a:pt x="4354" y="22679"/>
                </a:cubicBezTo>
                <a:cubicBezTo>
                  <a:pt x="5407" y="23073"/>
                  <a:pt x="6518" y="23338"/>
                  <a:pt x="7642" y="23385"/>
                </a:cubicBezTo>
                <a:cubicBezTo>
                  <a:pt x="7769" y="23389"/>
                  <a:pt x="7898" y="23393"/>
                  <a:pt x="8027" y="23393"/>
                </a:cubicBezTo>
                <a:cubicBezTo>
                  <a:pt x="8540" y="23393"/>
                  <a:pt x="9057" y="23341"/>
                  <a:pt x="9528" y="23119"/>
                </a:cubicBezTo>
                <a:cubicBezTo>
                  <a:pt x="9679" y="23351"/>
                  <a:pt x="9829" y="23582"/>
                  <a:pt x="9980" y="23802"/>
                </a:cubicBezTo>
                <a:cubicBezTo>
                  <a:pt x="10200" y="24115"/>
                  <a:pt x="10420" y="24416"/>
                  <a:pt x="10686" y="24681"/>
                </a:cubicBezTo>
                <a:cubicBezTo>
                  <a:pt x="10702" y="24698"/>
                  <a:pt x="10720" y="24704"/>
                  <a:pt x="10736" y="24704"/>
                </a:cubicBezTo>
                <a:cubicBezTo>
                  <a:pt x="10791" y="24704"/>
                  <a:pt x="10837" y="24631"/>
                  <a:pt x="10802" y="24578"/>
                </a:cubicBezTo>
                <a:cubicBezTo>
                  <a:pt x="10640" y="24288"/>
                  <a:pt x="10431" y="24022"/>
                  <a:pt x="10235" y="23744"/>
                </a:cubicBezTo>
                <a:cubicBezTo>
                  <a:pt x="10050" y="23489"/>
                  <a:pt x="9876" y="23223"/>
                  <a:pt x="9702" y="22957"/>
                </a:cubicBezTo>
                <a:lnTo>
                  <a:pt x="9633" y="22852"/>
                </a:lnTo>
                <a:cubicBezTo>
                  <a:pt x="9644" y="22679"/>
                  <a:pt x="9667" y="22505"/>
                  <a:pt x="9690" y="22332"/>
                </a:cubicBezTo>
                <a:cubicBezTo>
                  <a:pt x="9852" y="21822"/>
                  <a:pt x="10153" y="21370"/>
                  <a:pt x="10501" y="20966"/>
                </a:cubicBezTo>
                <a:cubicBezTo>
                  <a:pt x="11022" y="20375"/>
                  <a:pt x="11624" y="19865"/>
                  <a:pt x="12157" y="19310"/>
                </a:cubicBezTo>
                <a:cubicBezTo>
                  <a:pt x="13199" y="18221"/>
                  <a:pt x="14113" y="17040"/>
                  <a:pt x="14923" y="15790"/>
                </a:cubicBezTo>
                <a:cubicBezTo>
                  <a:pt x="15375" y="15072"/>
                  <a:pt x="15780" y="14331"/>
                  <a:pt x="16150" y="13579"/>
                </a:cubicBezTo>
                <a:cubicBezTo>
                  <a:pt x="16169" y="13533"/>
                  <a:pt x="16129" y="13487"/>
                  <a:pt x="16089" y="13487"/>
                </a:cubicBezTo>
                <a:cubicBezTo>
                  <a:pt x="16078" y="13487"/>
                  <a:pt x="16068" y="13491"/>
                  <a:pt x="16058" y="13498"/>
                </a:cubicBezTo>
                <a:cubicBezTo>
                  <a:pt x="14738" y="14343"/>
                  <a:pt x="13488" y="15316"/>
                  <a:pt x="12423" y="16474"/>
                </a:cubicBezTo>
                <a:cubicBezTo>
                  <a:pt x="11369" y="17631"/>
                  <a:pt x="10513" y="18962"/>
                  <a:pt x="10003" y="20444"/>
                </a:cubicBezTo>
                <a:cubicBezTo>
                  <a:pt x="9795" y="21035"/>
                  <a:pt x="9656" y="21648"/>
                  <a:pt x="9575" y="22262"/>
                </a:cubicBezTo>
                <a:cubicBezTo>
                  <a:pt x="9540" y="22378"/>
                  <a:pt x="9517" y="22494"/>
                  <a:pt x="9494" y="22621"/>
                </a:cubicBezTo>
                <a:cubicBezTo>
                  <a:pt x="9262" y="22250"/>
                  <a:pt x="9042" y="21869"/>
                  <a:pt x="8834" y="21475"/>
                </a:cubicBezTo>
                <a:cubicBezTo>
                  <a:pt x="8822" y="20815"/>
                  <a:pt x="9181" y="20213"/>
                  <a:pt x="9551" y="19680"/>
                </a:cubicBezTo>
                <a:cubicBezTo>
                  <a:pt x="9968" y="19090"/>
                  <a:pt x="10385" y="18499"/>
                  <a:pt x="10744" y="17874"/>
                </a:cubicBezTo>
                <a:cubicBezTo>
                  <a:pt x="11508" y="16577"/>
                  <a:pt x="12122" y="15200"/>
                  <a:pt x="12689" y="13811"/>
                </a:cubicBezTo>
                <a:cubicBezTo>
                  <a:pt x="13013" y="13011"/>
                  <a:pt x="13314" y="12213"/>
                  <a:pt x="13627" y="11426"/>
                </a:cubicBezTo>
                <a:cubicBezTo>
                  <a:pt x="13645" y="11371"/>
                  <a:pt x="13613" y="11323"/>
                  <a:pt x="13564" y="11323"/>
                </a:cubicBezTo>
                <a:cubicBezTo>
                  <a:pt x="13551" y="11323"/>
                  <a:pt x="13537" y="11326"/>
                  <a:pt x="13523" y="11333"/>
                </a:cubicBezTo>
                <a:cubicBezTo>
                  <a:pt x="12862" y="11738"/>
                  <a:pt x="12203" y="12155"/>
                  <a:pt x="11601" y="12653"/>
                </a:cubicBezTo>
                <a:cubicBezTo>
                  <a:pt x="11045" y="13127"/>
                  <a:pt x="10559" y="13672"/>
                  <a:pt x="10177" y="14297"/>
                </a:cubicBezTo>
                <a:cubicBezTo>
                  <a:pt x="9366" y="15605"/>
                  <a:pt x="8996" y="17145"/>
                  <a:pt x="8846" y="18661"/>
                </a:cubicBezTo>
                <a:cubicBezTo>
                  <a:pt x="8776" y="19414"/>
                  <a:pt x="8730" y="20178"/>
                  <a:pt x="8730" y="20942"/>
                </a:cubicBezTo>
                <a:cubicBezTo>
                  <a:pt x="8718" y="21023"/>
                  <a:pt x="8695" y="21116"/>
                  <a:pt x="8695" y="21197"/>
                </a:cubicBezTo>
                <a:cubicBezTo>
                  <a:pt x="8208" y="20271"/>
                  <a:pt x="7804" y="19298"/>
                  <a:pt x="7456" y="18314"/>
                </a:cubicBezTo>
                <a:cubicBezTo>
                  <a:pt x="7526" y="17122"/>
                  <a:pt x="8336" y="16160"/>
                  <a:pt x="9008" y="15234"/>
                </a:cubicBezTo>
                <a:cubicBezTo>
                  <a:pt x="9760" y="14215"/>
                  <a:pt x="10362" y="13116"/>
                  <a:pt x="10964" y="12016"/>
                </a:cubicBezTo>
                <a:cubicBezTo>
                  <a:pt x="11334" y="11344"/>
                  <a:pt x="11694" y="10673"/>
                  <a:pt x="12052" y="10001"/>
                </a:cubicBezTo>
                <a:cubicBezTo>
                  <a:pt x="12071" y="9973"/>
                  <a:pt x="12036" y="9938"/>
                  <a:pt x="12004" y="9938"/>
                </a:cubicBezTo>
                <a:cubicBezTo>
                  <a:pt x="11997" y="9938"/>
                  <a:pt x="11989" y="9940"/>
                  <a:pt x="11983" y="9944"/>
                </a:cubicBezTo>
                <a:cubicBezTo>
                  <a:pt x="10883" y="10639"/>
                  <a:pt x="9864" y="11518"/>
                  <a:pt x="9077" y="12548"/>
                </a:cubicBezTo>
                <a:cubicBezTo>
                  <a:pt x="8278" y="13613"/>
                  <a:pt x="7688" y="14853"/>
                  <a:pt x="7433" y="16160"/>
                </a:cubicBezTo>
                <a:cubicBezTo>
                  <a:pt x="7329" y="16705"/>
                  <a:pt x="7271" y="17249"/>
                  <a:pt x="7294" y="17793"/>
                </a:cubicBezTo>
                <a:cubicBezTo>
                  <a:pt x="7271" y="17735"/>
                  <a:pt x="7259" y="17678"/>
                  <a:pt x="7236" y="17631"/>
                </a:cubicBezTo>
                <a:cubicBezTo>
                  <a:pt x="6785" y="16137"/>
                  <a:pt x="6507" y="14609"/>
                  <a:pt x="6402" y="13070"/>
                </a:cubicBezTo>
                <a:cubicBezTo>
                  <a:pt x="8093" y="12224"/>
                  <a:pt x="9598" y="11032"/>
                  <a:pt x="10814" y="9573"/>
                </a:cubicBezTo>
                <a:cubicBezTo>
                  <a:pt x="11161" y="9157"/>
                  <a:pt x="11485" y="8717"/>
                  <a:pt x="11786" y="8265"/>
                </a:cubicBezTo>
                <a:cubicBezTo>
                  <a:pt x="11806" y="8226"/>
                  <a:pt x="11768" y="8164"/>
                  <a:pt x="11722" y="8164"/>
                </a:cubicBezTo>
                <a:cubicBezTo>
                  <a:pt x="11713" y="8164"/>
                  <a:pt x="11703" y="8166"/>
                  <a:pt x="11694" y="8172"/>
                </a:cubicBezTo>
                <a:cubicBezTo>
                  <a:pt x="9934" y="9006"/>
                  <a:pt x="8267" y="10129"/>
                  <a:pt x="7086" y="11727"/>
                </a:cubicBezTo>
                <a:cubicBezTo>
                  <a:pt x="6819" y="12085"/>
                  <a:pt x="6588" y="12468"/>
                  <a:pt x="6391" y="12861"/>
                </a:cubicBezTo>
                <a:cubicBezTo>
                  <a:pt x="6333" y="11946"/>
                  <a:pt x="6333" y="11032"/>
                  <a:pt x="6402" y="10117"/>
                </a:cubicBezTo>
                <a:cubicBezTo>
                  <a:pt x="7236" y="9770"/>
                  <a:pt x="8046" y="9388"/>
                  <a:pt x="8799" y="8890"/>
                </a:cubicBezTo>
                <a:cubicBezTo>
                  <a:pt x="9587" y="8357"/>
                  <a:pt x="10315" y="7744"/>
                  <a:pt x="10953" y="7037"/>
                </a:cubicBezTo>
                <a:cubicBezTo>
                  <a:pt x="11323" y="6644"/>
                  <a:pt x="11635" y="6216"/>
                  <a:pt x="11959" y="5787"/>
                </a:cubicBezTo>
                <a:cubicBezTo>
                  <a:pt x="11990" y="5737"/>
                  <a:pt x="11959" y="5679"/>
                  <a:pt x="11913" y="5679"/>
                </a:cubicBezTo>
                <a:cubicBezTo>
                  <a:pt x="11906" y="5679"/>
                  <a:pt x="11898" y="5680"/>
                  <a:pt x="11890" y="5683"/>
                </a:cubicBezTo>
                <a:cubicBezTo>
                  <a:pt x="11450" y="5833"/>
                  <a:pt x="11022" y="6042"/>
                  <a:pt x="10616" y="6250"/>
                </a:cubicBezTo>
                <a:cubicBezTo>
                  <a:pt x="10189" y="6482"/>
                  <a:pt x="9783" y="6725"/>
                  <a:pt x="9389" y="6991"/>
                </a:cubicBezTo>
                <a:cubicBezTo>
                  <a:pt x="8614" y="7524"/>
                  <a:pt x="7884" y="8138"/>
                  <a:pt x="7259" y="8844"/>
                </a:cubicBezTo>
                <a:cubicBezTo>
                  <a:pt x="6958" y="9180"/>
                  <a:pt x="6669" y="9538"/>
                  <a:pt x="6414" y="9921"/>
                </a:cubicBezTo>
                <a:cubicBezTo>
                  <a:pt x="6425" y="9770"/>
                  <a:pt x="6438" y="9620"/>
                  <a:pt x="6461" y="9469"/>
                </a:cubicBezTo>
                <a:cubicBezTo>
                  <a:pt x="6518" y="8844"/>
                  <a:pt x="6611" y="8218"/>
                  <a:pt x="6715" y="7605"/>
                </a:cubicBezTo>
                <a:cubicBezTo>
                  <a:pt x="7086" y="7351"/>
                  <a:pt x="7491" y="7176"/>
                  <a:pt x="7884" y="6968"/>
                </a:cubicBezTo>
                <a:cubicBezTo>
                  <a:pt x="8290" y="6749"/>
                  <a:pt x="8695" y="6517"/>
                  <a:pt x="9077" y="6262"/>
                </a:cubicBezTo>
                <a:cubicBezTo>
                  <a:pt x="9841" y="5753"/>
                  <a:pt x="10559" y="5185"/>
                  <a:pt x="11231" y="4560"/>
                </a:cubicBezTo>
                <a:cubicBezTo>
                  <a:pt x="11624" y="4189"/>
                  <a:pt x="12006" y="3819"/>
                  <a:pt x="12342" y="3402"/>
                </a:cubicBezTo>
                <a:cubicBezTo>
                  <a:pt x="12372" y="3362"/>
                  <a:pt x="12341" y="3305"/>
                  <a:pt x="12295" y="3305"/>
                </a:cubicBezTo>
                <a:cubicBezTo>
                  <a:pt x="12288" y="3305"/>
                  <a:pt x="12280" y="3306"/>
                  <a:pt x="12273" y="3310"/>
                </a:cubicBezTo>
                <a:cubicBezTo>
                  <a:pt x="11357" y="3576"/>
                  <a:pt x="10513" y="4074"/>
                  <a:pt x="9737" y="4606"/>
                </a:cubicBezTo>
                <a:cubicBezTo>
                  <a:pt x="8973" y="5128"/>
                  <a:pt x="8267" y="5718"/>
                  <a:pt x="7618" y="6366"/>
                </a:cubicBezTo>
                <a:cubicBezTo>
                  <a:pt x="7317" y="6679"/>
                  <a:pt x="7040" y="7003"/>
                  <a:pt x="6773" y="7338"/>
                </a:cubicBezTo>
                <a:lnTo>
                  <a:pt x="6808" y="7165"/>
                </a:lnTo>
                <a:cubicBezTo>
                  <a:pt x="6958" y="6725"/>
                  <a:pt x="7166" y="6320"/>
                  <a:pt x="7433" y="5938"/>
                </a:cubicBezTo>
                <a:cubicBezTo>
                  <a:pt x="7722" y="5486"/>
                  <a:pt x="8058" y="5069"/>
                  <a:pt x="8394" y="4653"/>
                </a:cubicBezTo>
                <a:cubicBezTo>
                  <a:pt x="9100" y="3762"/>
                  <a:pt x="9795" y="2823"/>
                  <a:pt x="10328" y="1817"/>
                </a:cubicBezTo>
                <a:cubicBezTo>
                  <a:pt x="10616" y="1272"/>
                  <a:pt x="10848" y="693"/>
                  <a:pt x="10941" y="80"/>
                </a:cubicBezTo>
                <a:cubicBezTo>
                  <a:pt x="10949" y="32"/>
                  <a:pt x="10913" y="1"/>
                  <a:pt x="10875" y="1"/>
                </a:cubicBezTo>
                <a:close/>
              </a:path>
            </a:pathLst>
          </a:custGeom>
          <a:solidFill>
            <a:srgbClr val="1C458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04" name="Google Shape;504;p14"/>
          <p:cNvSpPr/>
          <p:nvPr/>
        </p:nvSpPr>
        <p:spPr>
          <a:xfrm rot="8100000">
            <a:off x="8787619" y="5304584"/>
            <a:ext cx="4888788" cy="1848933"/>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rgbClr val="1C458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05" name="Google Shape;505;p14"/>
          <p:cNvSpPr/>
          <p:nvPr/>
        </p:nvSpPr>
        <p:spPr>
          <a:xfrm rot="2160747">
            <a:off x="10140396" y="-1845192"/>
            <a:ext cx="3195776" cy="2642112"/>
          </a:xfrm>
          <a:custGeom>
            <a:avLst/>
            <a:gdLst/>
            <a:ahLst/>
            <a:cxnLst/>
            <a:rect l="l" t="t" r="r" b="b"/>
            <a:pathLst>
              <a:path w="29778" h="24619" extrusionOk="0">
                <a:moveTo>
                  <a:pt x="12026" y="0"/>
                </a:moveTo>
                <a:cubicBezTo>
                  <a:pt x="10543" y="0"/>
                  <a:pt x="9061" y="568"/>
                  <a:pt x="7966" y="1664"/>
                </a:cubicBezTo>
                <a:cubicBezTo>
                  <a:pt x="7028" y="2601"/>
                  <a:pt x="6484" y="3782"/>
                  <a:pt x="6334" y="5009"/>
                </a:cubicBezTo>
                <a:cubicBezTo>
                  <a:pt x="6079" y="7163"/>
                  <a:pt x="4968" y="9120"/>
                  <a:pt x="3370" y="10602"/>
                </a:cubicBezTo>
                <a:lnTo>
                  <a:pt x="3162" y="10810"/>
                </a:lnTo>
                <a:cubicBezTo>
                  <a:pt x="0" y="13970"/>
                  <a:pt x="0" y="19088"/>
                  <a:pt x="3162" y="22249"/>
                </a:cubicBezTo>
                <a:cubicBezTo>
                  <a:pt x="4717" y="23811"/>
                  <a:pt x="6810" y="24618"/>
                  <a:pt x="8911" y="24618"/>
                </a:cubicBezTo>
                <a:cubicBezTo>
                  <a:pt x="10407" y="24618"/>
                  <a:pt x="11908" y="24209"/>
                  <a:pt x="13222" y="23371"/>
                </a:cubicBezTo>
                <a:cubicBezTo>
                  <a:pt x="14679" y="22439"/>
                  <a:pt x="16391" y="21990"/>
                  <a:pt x="18119" y="21990"/>
                </a:cubicBezTo>
                <a:cubicBezTo>
                  <a:pt x="18300" y="21990"/>
                  <a:pt x="18482" y="21995"/>
                  <a:pt x="18663" y="22005"/>
                </a:cubicBezTo>
                <a:cubicBezTo>
                  <a:pt x="18844" y="22015"/>
                  <a:pt x="19024" y="22020"/>
                  <a:pt x="19205" y="22020"/>
                </a:cubicBezTo>
                <a:cubicBezTo>
                  <a:pt x="21773" y="22020"/>
                  <a:pt x="24344" y="21017"/>
                  <a:pt x="26258" y="18984"/>
                </a:cubicBezTo>
                <a:cubicBezTo>
                  <a:pt x="29754" y="15290"/>
                  <a:pt x="29777" y="9432"/>
                  <a:pt x="26293" y="5727"/>
                </a:cubicBezTo>
                <a:cubicBezTo>
                  <a:pt x="24545" y="3841"/>
                  <a:pt x="22229" y="2833"/>
                  <a:pt x="19867" y="2671"/>
                </a:cubicBezTo>
                <a:cubicBezTo>
                  <a:pt x="18200" y="2555"/>
                  <a:pt x="16626" y="1976"/>
                  <a:pt x="15259" y="1016"/>
                </a:cubicBezTo>
                <a:cubicBezTo>
                  <a:pt x="14296" y="333"/>
                  <a:pt x="13161" y="0"/>
                  <a:pt x="12026"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grpSp>
        <p:nvGrpSpPr>
          <p:cNvPr id="506" name="Google Shape;506;p14"/>
          <p:cNvGrpSpPr/>
          <p:nvPr/>
        </p:nvGrpSpPr>
        <p:grpSpPr>
          <a:xfrm rot="-5400000">
            <a:off x="8190806" y="5602543"/>
            <a:ext cx="771993" cy="1016331"/>
            <a:chOff x="2109400" y="2670450"/>
            <a:chExt cx="113200" cy="149025"/>
          </a:xfrm>
        </p:grpSpPr>
        <p:sp>
          <p:nvSpPr>
            <p:cNvPr id="507" name="Google Shape;507;p14"/>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08" name="Google Shape;508;p14"/>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09" name="Google Shape;509;p14"/>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10" name="Google Shape;510;p14"/>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11" name="Google Shape;511;p14"/>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12" name="Google Shape;512;p14"/>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13" name="Google Shape;513;p14"/>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14" name="Google Shape;514;p14"/>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15" name="Google Shape;515;p14"/>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16" name="Google Shape;516;p14"/>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17" name="Google Shape;517;p14"/>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18" name="Google Shape;518;p14"/>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19" name="Google Shape;519;p14"/>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20" name="Google Shape;520;p14"/>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21" name="Google Shape;521;p14"/>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22" name="Google Shape;522;p14"/>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23" name="Google Shape;523;p14"/>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24" name="Google Shape;524;p14"/>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25" name="Google Shape;525;p14"/>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26" name="Google Shape;526;p14"/>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27" name="Google Shape;527;p14"/>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28" name="Google Shape;528;p14"/>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29" name="Google Shape;529;p14"/>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grpSp>
      <p:sp>
        <p:nvSpPr>
          <p:cNvPr id="530" name="Google Shape;530;p14"/>
          <p:cNvSpPr txBox="1">
            <a:spLocks noGrp="1"/>
          </p:cNvSpPr>
          <p:nvPr>
            <p:ph type="title"/>
          </p:nvPr>
        </p:nvSpPr>
        <p:spPr>
          <a:xfrm>
            <a:off x="5922128" y="2339920"/>
            <a:ext cx="5309200" cy="1604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6667"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31" name="Google Shape;531;p14"/>
          <p:cNvSpPr txBox="1">
            <a:spLocks noGrp="1"/>
          </p:cNvSpPr>
          <p:nvPr>
            <p:ph type="title" idx="2" hasCustomPrompt="1"/>
          </p:nvPr>
        </p:nvSpPr>
        <p:spPr>
          <a:xfrm>
            <a:off x="5922128" y="929433"/>
            <a:ext cx="5309200" cy="1122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8000" b="1"/>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32" name="Google Shape;532;p14"/>
          <p:cNvSpPr txBox="1">
            <a:spLocks noGrp="1"/>
          </p:cNvSpPr>
          <p:nvPr>
            <p:ph type="subTitle" idx="1"/>
          </p:nvPr>
        </p:nvSpPr>
        <p:spPr>
          <a:xfrm>
            <a:off x="7744528" y="4440233"/>
            <a:ext cx="3486800" cy="951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835688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82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54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3BCDA8-3611-4038-931A-CD670ABBD1FD}" type="datetimeFigureOut">
              <a:rPr lang="en-US" smtClean="0">
                <a:solidFill>
                  <a:srgbClr val="656D78">
                    <a:tint val="75000"/>
                  </a:srgbClr>
                </a:solidFill>
              </a:rPr>
              <a:pPr/>
              <a:t>9/11/2023</a:t>
            </a:fld>
            <a:endParaRPr lang="en-US">
              <a:solidFill>
                <a:srgbClr val="656D78">
                  <a:tint val="75000"/>
                </a:srgbClr>
              </a:solidFill>
            </a:endParaRPr>
          </a:p>
        </p:txBody>
      </p:sp>
      <p:sp>
        <p:nvSpPr>
          <p:cNvPr id="5" name="Footer Placeholder 4"/>
          <p:cNvSpPr>
            <a:spLocks noGrp="1"/>
          </p:cNvSpPr>
          <p:nvPr>
            <p:ph type="ftr" sz="quarter" idx="11"/>
          </p:nvPr>
        </p:nvSpPr>
        <p:spPr/>
        <p:txBody>
          <a:bodyPr/>
          <a:lstStyle/>
          <a:p>
            <a:endParaRPr lang="en-US">
              <a:solidFill>
                <a:srgbClr val="656D78">
                  <a:tint val="75000"/>
                </a:srgbClr>
              </a:solidFill>
            </a:endParaRPr>
          </a:p>
        </p:txBody>
      </p:sp>
      <p:sp>
        <p:nvSpPr>
          <p:cNvPr id="6" name="Slide Number Placeholder 5"/>
          <p:cNvSpPr>
            <a:spLocks noGrp="1"/>
          </p:cNvSpPr>
          <p:nvPr>
            <p:ph type="sldNum" sz="quarter" idx="12"/>
          </p:nvPr>
        </p:nvSpPr>
        <p:spPr/>
        <p:txBody>
          <a:bodyPr/>
          <a:lstStyle/>
          <a:p>
            <a:fld id="{A8B119BD-BB28-4F00-BA08-3CD2300E0933}"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val="4292085051"/>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33"/>
        <p:cNvGrpSpPr/>
        <p:nvPr/>
      </p:nvGrpSpPr>
      <p:grpSpPr>
        <a:xfrm>
          <a:off x="0" y="0"/>
          <a:ext cx="0" cy="0"/>
          <a:chOff x="0" y="0"/>
          <a:chExt cx="0" cy="0"/>
        </a:xfrm>
      </p:grpSpPr>
      <p:grpSp>
        <p:nvGrpSpPr>
          <p:cNvPr id="534" name="Google Shape;534;p15"/>
          <p:cNvGrpSpPr/>
          <p:nvPr/>
        </p:nvGrpSpPr>
        <p:grpSpPr>
          <a:xfrm>
            <a:off x="-1529296" y="-2110776"/>
            <a:ext cx="13739400" cy="11188624"/>
            <a:chOff x="-1146972" y="-1583082"/>
            <a:chExt cx="10304550" cy="8391468"/>
          </a:xfrm>
        </p:grpSpPr>
        <p:sp>
          <p:nvSpPr>
            <p:cNvPr id="535" name="Google Shape;535;p15"/>
            <p:cNvSpPr/>
            <p:nvPr/>
          </p:nvSpPr>
          <p:spPr>
            <a:xfrm>
              <a:off x="25" y="19446"/>
              <a:ext cx="9157553" cy="5143515"/>
            </a:xfrm>
            <a:custGeom>
              <a:avLst/>
              <a:gdLst/>
              <a:ahLst/>
              <a:cxnLst/>
              <a:rect l="l" t="t" r="r" b="b"/>
              <a:pathLst>
                <a:path w="52579" h="29532" extrusionOk="0">
                  <a:moveTo>
                    <a:pt x="1" y="1"/>
                  </a:moveTo>
                  <a:lnTo>
                    <a:pt x="1" y="29532"/>
                  </a:lnTo>
                  <a:lnTo>
                    <a:pt x="31439" y="29532"/>
                  </a:lnTo>
                  <a:cubicBezTo>
                    <a:pt x="31161" y="29196"/>
                    <a:pt x="30942" y="28827"/>
                    <a:pt x="30768" y="28422"/>
                  </a:cubicBezTo>
                  <a:cubicBezTo>
                    <a:pt x="30341" y="27416"/>
                    <a:pt x="30306" y="26296"/>
                    <a:pt x="30364" y="25209"/>
                  </a:cubicBezTo>
                  <a:cubicBezTo>
                    <a:pt x="30445" y="23833"/>
                    <a:pt x="30699" y="22366"/>
                    <a:pt x="31624" y="21337"/>
                  </a:cubicBezTo>
                  <a:cubicBezTo>
                    <a:pt x="32964" y="19823"/>
                    <a:pt x="35219" y="19708"/>
                    <a:pt x="37184" y="19245"/>
                  </a:cubicBezTo>
                  <a:cubicBezTo>
                    <a:pt x="39183" y="18794"/>
                    <a:pt x="41171" y="17812"/>
                    <a:pt x="42280" y="16089"/>
                  </a:cubicBezTo>
                  <a:cubicBezTo>
                    <a:pt x="43494" y="14217"/>
                    <a:pt x="43505" y="11779"/>
                    <a:pt x="44604" y="9837"/>
                  </a:cubicBezTo>
                  <a:cubicBezTo>
                    <a:pt x="45563" y="8150"/>
                    <a:pt x="47355" y="6971"/>
                    <a:pt x="49284" y="6751"/>
                  </a:cubicBezTo>
                  <a:cubicBezTo>
                    <a:pt x="49490" y="6727"/>
                    <a:pt x="49703" y="6716"/>
                    <a:pt x="49921" y="6716"/>
                  </a:cubicBezTo>
                  <a:cubicBezTo>
                    <a:pt x="50796" y="6716"/>
                    <a:pt x="51746" y="6901"/>
                    <a:pt x="52579" y="7271"/>
                  </a:cubicBezTo>
                  <a:lnTo>
                    <a:pt x="5257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36" name="Google Shape;536;p15"/>
            <p:cNvSpPr/>
            <p:nvPr/>
          </p:nvSpPr>
          <p:spPr>
            <a:xfrm>
              <a:off x="4426125" y="-1583082"/>
              <a:ext cx="4630624" cy="2738127"/>
            </a:xfrm>
            <a:custGeom>
              <a:avLst/>
              <a:gdLst/>
              <a:ahLst/>
              <a:cxnLst/>
              <a:rect l="l" t="t" r="r" b="b"/>
              <a:pathLst>
                <a:path w="44273" h="26179" extrusionOk="0">
                  <a:moveTo>
                    <a:pt x="14821" y="0"/>
                  </a:moveTo>
                  <a:cubicBezTo>
                    <a:pt x="10376" y="0"/>
                    <a:pt x="5587" y="2355"/>
                    <a:pt x="3046" y="6350"/>
                  </a:cubicBezTo>
                  <a:cubicBezTo>
                    <a:pt x="1194" y="9268"/>
                    <a:pt x="1" y="13887"/>
                    <a:pt x="1680" y="17546"/>
                  </a:cubicBezTo>
                  <a:cubicBezTo>
                    <a:pt x="4223" y="23094"/>
                    <a:pt x="13256" y="26179"/>
                    <a:pt x="22220" y="26179"/>
                  </a:cubicBezTo>
                  <a:cubicBezTo>
                    <a:pt x="29942" y="26179"/>
                    <a:pt x="37614" y="23889"/>
                    <a:pt x="41043" y="18912"/>
                  </a:cubicBezTo>
                  <a:cubicBezTo>
                    <a:pt x="43694" y="15056"/>
                    <a:pt x="44272" y="8943"/>
                    <a:pt x="41807" y="6779"/>
                  </a:cubicBezTo>
                  <a:cubicBezTo>
                    <a:pt x="41206" y="6248"/>
                    <a:pt x="40537" y="6058"/>
                    <a:pt x="39782" y="6058"/>
                  </a:cubicBezTo>
                  <a:cubicBezTo>
                    <a:pt x="37857" y="6058"/>
                    <a:pt x="35366" y="7293"/>
                    <a:pt x="31973" y="7293"/>
                  </a:cubicBezTo>
                  <a:cubicBezTo>
                    <a:pt x="31028" y="7293"/>
                    <a:pt x="30013" y="7197"/>
                    <a:pt x="28921" y="6952"/>
                  </a:cubicBezTo>
                  <a:cubicBezTo>
                    <a:pt x="22519" y="5517"/>
                    <a:pt x="22311" y="944"/>
                    <a:pt x="16533" y="121"/>
                  </a:cubicBezTo>
                  <a:cubicBezTo>
                    <a:pt x="15972" y="40"/>
                    <a:pt x="15400" y="0"/>
                    <a:pt x="148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37" name="Google Shape;537;p15"/>
            <p:cNvSpPr/>
            <p:nvPr/>
          </p:nvSpPr>
          <p:spPr>
            <a:xfrm rot="221455">
              <a:off x="2771533" y="-682883"/>
              <a:ext cx="3049686" cy="1365829"/>
            </a:xfrm>
            <a:custGeom>
              <a:avLst/>
              <a:gdLst/>
              <a:ahLst/>
              <a:cxnLst/>
              <a:rect l="l" t="t" r="r" b="b"/>
              <a:pathLst>
                <a:path w="34397" h="15405" extrusionOk="0">
                  <a:moveTo>
                    <a:pt x="8350" y="8304"/>
                  </a:moveTo>
                  <a:cubicBezTo>
                    <a:pt x="9144" y="8304"/>
                    <a:pt x="8924" y="9268"/>
                    <a:pt x="8614" y="9682"/>
                  </a:cubicBezTo>
                  <a:cubicBezTo>
                    <a:pt x="8023" y="10481"/>
                    <a:pt x="7109" y="11013"/>
                    <a:pt x="6147" y="11291"/>
                  </a:cubicBezTo>
                  <a:cubicBezTo>
                    <a:pt x="6044" y="10516"/>
                    <a:pt x="6263" y="9717"/>
                    <a:pt x="6808" y="9091"/>
                  </a:cubicBezTo>
                  <a:cubicBezTo>
                    <a:pt x="7178" y="8664"/>
                    <a:pt x="7745" y="8316"/>
                    <a:pt x="8336" y="8304"/>
                  </a:cubicBezTo>
                  <a:cubicBezTo>
                    <a:pt x="8341" y="8304"/>
                    <a:pt x="8345" y="8304"/>
                    <a:pt x="8350" y="8304"/>
                  </a:cubicBezTo>
                  <a:close/>
                  <a:moveTo>
                    <a:pt x="24542" y="8736"/>
                  </a:moveTo>
                  <a:cubicBezTo>
                    <a:pt x="24901" y="8736"/>
                    <a:pt x="25262" y="8835"/>
                    <a:pt x="25551" y="9034"/>
                  </a:cubicBezTo>
                  <a:cubicBezTo>
                    <a:pt x="26536" y="9729"/>
                    <a:pt x="26570" y="11106"/>
                    <a:pt x="26107" y="12125"/>
                  </a:cubicBezTo>
                  <a:cubicBezTo>
                    <a:pt x="25945" y="12137"/>
                    <a:pt x="25795" y="12148"/>
                    <a:pt x="25644" y="12148"/>
                  </a:cubicBezTo>
                  <a:cubicBezTo>
                    <a:pt x="25619" y="12148"/>
                    <a:pt x="25593" y="12149"/>
                    <a:pt x="25568" y="12149"/>
                  </a:cubicBezTo>
                  <a:cubicBezTo>
                    <a:pt x="24894" y="12149"/>
                    <a:pt x="24166" y="11992"/>
                    <a:pt x="23652" y="11535"/>
                  </a:cubicBezTo>
                  <a:cubicBezTo>
                    <a:pt x="23201" y="11129"/>
                    <a:pt x="22888" y="10493"/>
                    <a:pt x="22993" y="9879"/>
                  </a:cubicBezTo>
                  <a:cubicBezTo>
                    <a:pt x="23131" y="9119"/>
                    <a:pt x="23834" y="8736"/>
                    <a:pt x="24542" y="8736"/>
                  </a:cubicBezTo>
                  <a:close/>
                  <a:moveTo>
                    <a:pt x="16156" y="9425"/>
                  </a:moveTo>
                  <a:cubicBezTo>
                    <a:pt x="16317" y="9425"/>
                    <a:pt x="16475" y="9480"/>
                    <a:pt x="16613" y="9613"/>
                  </a:cubicBezTo>
                  <a:cubicBezTo>
                    <a:pt x="17077" y="10053"/>
                    <a:pt x="16834" y="10898"/>
                    <a:pt x="16602" y="11407"/>
                  </a:cubicBezTo>
                  <a:cubicBezTo>
                    <a:pt x="16336" y="12021"/>
                    <a:pt x="15884" y="12530"/>
                    <a:pt x="15363" y="12935"/>
                  </a:cubicBezTo>
                  <a:cubicBezTo>
                    <a:pt x="14854" y="12102"/>
                    <a:pt x="14622" y="11072"/>
                    <a:pt x="15085" y="10180"/>
                  </a:cubicBezTo>
                  <a:cubicBezTo>
                    <a:pt x="15270" y="9818"/>
                    <a:pt x="15725" y="9425"/>
                    <a:pt x="16156" y="9425"/>
                  </a:cubicBezTo>
                  <a:close/>
                  <a:moveTo>
                    <a:pt x="34266" y="0"/>
                  </a:moveTo>
                  <a:cubicBezTo>
                    <a:pt x="34222" y="0"/>
                    <a:pt x="34177" y="30"/>
                    <a:pt x="34177" y="84"/>
                  </a:cubicBezTo>
                  <a:cubicBezTo>
                    <a:pt x="34362" y="2955"/>
                    <a:pt x="33817" y="5978"/>
                    <a:pt x="32127" y="8363"/>
                  </a:cubicBezTo>
                  <a:cubicBezTo>
                    <a:pt x="31386" y="9405"/>
                    <a:pt x="30449" y="10308"/>
                    <a:pt x="29361" y="10979"/>
                  </a:cubicBezTo>
                  <a:cubicBezTo>
                    <a:pt x="28434" y="11546"/>
                    <a:pt x="27357" y="11975"/>
                    <a:pt x="26258" y="12102"/>
                  </a:cubicBezTo>
                  <a:cubicBezTo>
                    <a:pt x="26431" y="11708"/>
                    <a:pt x="26536" y="11291"/>
                    <a:pt x="26524" y="10828"/>
                  </a:cubicBezTo>
                  <a:cubicBezTo>
                    <a:pt x="26513" y="10215"/>
                    <a:pt x="26304" y="9590"/>
                    <a:pt x="25852" y="9150"/>
                  </a:cubicBezTo>
                  <a:cubicBezTo>
                    <a:pt x="25503" y="8789"/>
                    <a:pt x="25016" y="8613"/>
                    <a:pt x="24519" y="8613"/>
                  </a:cubicBezTo>
                  <a:cubicBezTo>
                    <a:pt x="24474" y="8613"/>
                    <a:pt x="24428" y="8614"/>
                    <a:pt x="24382" y="8617"/>
                  </a:cubicBezTo>
                  <a:cubicBezTo>
                    <a:pt x="23873" y="8640"/>
                    <a:pt x="23363" y="8872"/>
                    <a:pt x="23074" y="9312"/>
                  </a:cubicBezTo>
                  <a:cubicBezTo>
                    <a:pt x="22738" y="9809"/>
                    <a:pt x="22785" y="10458"/>
                    <a:pt x="23050" y="10990"/>
                  </a:cubicBezTo>
                  <a:cubicBezTo>
                    <a:pt x="23549" y="11966"/>
                    <a:pt x="24573" y="12281"/>
                    <a:pt x="25599" y="12281"/>
                  </a:cubicBezTo>
                  <a:cubicBezTo>
                    <a:pt x="25742" y="12281"/>
                    <a:pt x="25885" y="12275"/>
                    <a:pt x="26026" y="12264"/>
                  </a:cubicBezTo>
                  <a:lnTo>
                    <a:pt x="26026" y="12264"/>
                  </a:lnTo>
                  <a:cubicBezTo>
                    <a:pt x="26003" y="12322"/>
                    <a:pt x="25980" y="12368"/>
                    <a:pt x="25945" y="12415"/>
                  </a:cubicBezTo>
                  <a:cubicBezTo>
                    <a:pt x="25273" y="13537"/>
                    <a:pt x="24035" y="14290"/>
                    <a:pt x="22842" y="14741"/>
                  </a:cubicBezTo>
                  <a:cubicBezTo>
                    <a:pt x="21977" y="15071"/>
                    <a:pt x="21017" y="15257"/>
                    <a:pt x="20061" y="15257"/>
                  </a:cubicBezTo>
                  <a:cubicBezTo>
                    <a:pt x="18534" y="15257"/>
                    <a:pt x="17020" y="14783"/>
                    <a:pt x="15931" y="13665"/>
                  </a:cubicBezTo>
                  <a:cubicBezTo>
                    <a:pt x="15746" y="13480"/>
                    <a:pt x="15583" y="13271"/>
                    <a:pt x="15433" y="13040"/>
                  </a:cubicBezTo>
                  <a:cubicBezTo>
                    <a:pt x="15491" y="12994"/>
                    <a:pt x="15560" y="12947"/>
                    <a:pt x="15618" y="12889"/>
                  </a:cubicBezTo>
                  <a:cubicBezTo>
                    <a:pt x="16093" y="12484"/>
                    <a:pt x="16498" y="11975"/>
                    <a:pt x="16741" y="11396"/>
                  </a:cubicBezTo>
                  <a:cubicBezTo>
                    <a:pt x="16950" y="10886"/>
                    <a:pt x="17123" y="10146"/>
                    <a:pt x="16764" y="9659"/>
                  </a:cubicBezTo>
                  <a:cubicBezTo>
                    <a:pt x="16608" y="9435"/>
                    <a:pt x="16386" y="9344"/>
                    <a:pt x="16153" y="9344"/>
                  </a:cubicBezTo>
                  <a:cubicBezTo>
                    <a:pt x="15869" y="9344"/>
                    <a:pt x="15568" y="9479"/>
                    <a:pt x="15352" y="9670"/>
                  </a:cubicBezTo>
                  <a:cubicBezTo>
                    <a:pt x="14877" y="10076"/>
                    <a:pt x="14704" y="10724"/>
                    <a:pt x="14715" y="11326"/>
                  </a:cubicBezTo>
                  <a:cubicBezTo>
                    <a:pt x="14738" y="11928"/>
                    <a:pt x="14935" y="12507"/>
                    <a:pt x="15259" y="13017"/>
                  </a:cubicBezTo>
                  <a:cubicBezTo>
                    <a:pt x="14854" y="13306"/>
                    <a:pt x="14414" y="13549"/>
                    <a:pt x="13974" y="13746"/>
                  </a:cubicBezTo>
                  <a:cubicBezTo>
                    <a:pt x="12938" y="14200"/>
                    <a:pt x="11773" y="14483"/>
                    <a:pt x="10632" y="14483"/>
                  </a:cubicBezTo>
                  <a:cubicBezTo>
                    <a:pt x="10319" y="14483"/>
                    <a:pt x="10008" y="14462"/>
                    <a:pt x="9702" y="14417"/>
                  </a:cubicBezTo>
                  <a:cubicBezTo>
                    <a:pt x="8406" y="14232"/>
                    <a:pt x="7166" y="13549"/>
                    <a:pt x="6507" y="12379"/>
                  </a:cubicBezTo>
                  <a:cubicBezTo>
                    <a:pt x="6333" y="12091"/>
                    <a:pt x="6229" y="11766"/>
                    <a:pt x="6171" y="11442"/>
                  </a:cubicBezTo>
                  <a:cubicBezTo>
                    <a:pt x="6646" y="11291"/>
                    <a:pt x="7109" y="11095"/>
                    <a:pt x="7526" y="10840"/>
                  </a:cubicBezTo>
                  <a:cubicBezTo>
                    <a:pt x="8058" y="10504"/>
                    <a:pt x="8660" y="10030"/>
                    <a:pt x="8915" y="9428"/>
                  </a:cubicBezTo>
                  <a:cubicBezTo>
                    <a:pt x="9100" y="8988"/>
                    <a:pt x="9111" y="8304"/>
                    <a:pt x="8509" y="8200"/>
                  </a:cubicBezTo>
                  <a:cubicBezTo>
                    <a:pt x="8440" y="8188"/>
                    <a:pt x="8369" y="8182"/>
                    <a:pt x="8298" y="8182"/>
                  </a:cubicBezTo>
                  <a:cubicBezTo>
                    <a:pt x="7790" y="8182"/>
                    <a:pt x="7256" y="8490"/>
                    <a:pt x="6900" y="8826"/>
                  </a:cubicBezTo>
                  <a:cubicBezTo>
                    <a:pt x="6472" y="9230"/>
                    <a:pt x="6171" y="9786"/>
                    <a:pt x="6044" y="10365"/>
                  </a:cubicBezTo>
                  <a:cubicBezTo>
                    <a:pt x="5974" y="10689"/>
                    <a:pt x="5974" y="11013"/>
                    <a:pt x="6009" y="11326"/>
                  </a:cubicBezTo>
                  <a:cubicBezTo>
                    <a:pt x="5708" y="11407"/>
                    <a:pt x="5407" y="11465"/>
                    <a:pt x="5106" y="11500"/>
                  </a:cubicBezTo>
                  <a:cubicBezTo>
                    <a:pt x="4912" y="11521"/>
                    <a:pt x="4717" y="11532"/>
                    <a:pt x="4522" y="11532"/>
                  </a:cubicBezTo>
                  <a:cubicBezTo>
                    <a:pt x="3332" y="11532"/>
                    <a:pt x="2154" y="11124"/>
                    <a:pt x="1378" y="10169"/>
                  </a:cubicBezTo>
                  <a:cubicBezTo>
                    <a:pt x="475" y="9045"/>
                    <a:pt x="255" y="7552"/>
                    <a:pt x="394" y="6163"/>
                  </a:cubicBezTo>
                  <a:cubicBezTo>
                    <a:pt x="475" y="5387"/>
                    <a:pt x="672" y="4635"/>
                    <a:pt x="880" y="3882"/>
                  </a:cubicBezTo>
                  <a:cubicBezTo>
                    <a:pt x="887" y="3862"/>
                    <a:pt x="870" y="3849"/>
                    <a:pt x="853" y="3849"/>
                  </a:cubicBezTo>
                  <a:cubicBezTo>
                    <a:pt x="840" y="3849"/>
                    <a:pt x="827" y="3856"/>
                    <a:pt x="822" y="3871"/>
                  </a:cubicBezTo>
                  <a:cubicBezTo>
                    <a:pt x="348" y="5433"/>
                    <a:pt x="0" y="7123"/>
                    <a:pt x="487" y="8721"/>
                  </a:cubicBezTo>
                  <a:cubicBezTo>
                    <a:pt x="695" y="9381"/>
                    <a:pt x="1030" y="10007"/>
                    <a:pt x="1505" y="10504"/>
                  </a:cubicBezTo>
                  <a:cubicBezTo>
                    <a:pt x="2003" y="11025"/>
                    <a:pt x="2640" y="11361"/>
                    <a:pt x="3335" y="11535"/>
                  </a:cubicBezTo>
                  <a:cubicBezTo>
                    <a:pt x="3729" y="11630"/>
                    <a:pt x="4141" y="11676"/>
                    <a:pt x="4556" y="11676"/>
                  </a:cubicBezTo>
                  <a:cubicBezTo>
                    <a:pt x="5052" y="11676"/>
                    <a:pt x="5552" y="11609"/>
                    <a:pt x="6032" y="11476"/>
                  </a:cubicBezTo>
                  <a:cubicBezTo>
                    <a:pt x="6206" y="12345"/>
                    <a:pt x="6762" y="13132"/>
                    <a:pt x="7467" y="13665"/>
                  </a:cubicBezTo>
                  <a:cubicBezTo>
                    <a:pt x="8381" y="14353"/>
                    <a:pt x="9484" y="14615"/>
                    <a:pt x="10594" y="14615"/>
                  </a:cubicBezTo>
                  <a:cubicBezTo>
                    <a:pt x="11016" y="14615"/>
                    <a:pt x="11440" y="14577"/>
                    <a:pt x="11856" y="14510"/>
                  </a:cubicBezTo>
                  <a:cubicBezTo>
                    <a:pt x="13083" y="14301"/>
                    <a:pt x="14321" y="13873"/>
                    <a:pt x="15329" y="13120"/>
                  </a:cubicBezTo>
                  <a:cubicBezTo>
                    <a:pt x="15699" y="13688"/>
                    <a:pt x="16220" y="14162"/>
                    <a:pt x="16788" y="14522"/>
                  </a:cubicBezTo>
                  <a:cubicBezTo>
                    <a:pt x="17776" y="15134"/>
                    <a:pt x="18946" y="15404"/>
                    <a:pt x="20104" y="15404"/>
                  </a:cubicBezTo>
                  <a:cubicBezTo>
                    <a:pt x="20261" y="15404"/>
                    <a:pt x="20417" y="15399"/>
                    <a:pt x="20573" y="15390"/>
                  </a:cubicBezTo>
                  <a:cubicBezTo>
                    <a:pt x="21928" y="15309"/>
                    <a:pt x="23259" y="14869"/>
                    <a:pt x="24393" y="14128"/>
                  </a:cubicBezTo>
                  <a:cubicBezTo>
                    <a:pt x="25123" y="13665"/>
                    <a:pt x="25806" y="13028"/>
                    <a:pt x="26188" y="12253"/>
                  </a:cubicBezTo>
                  <a:cubicBezTo>
                    <a:pt x="26385" y="12229"/>
                    <a:pt x="26582" y="12206"/>
                    <a:pt x="26767" y="12171"/>
                  </a:cubicBezTo>
                  <a:cubicBezTo>
                    <a:pt x="28133" y="11893"/>
                    <a:pt x="29418" y="11245"/>
                    <a:pt x="30495" y="10354"/>
                  </a:cubicBezTo>
                  <a:cubicBezTo>
                    <a:pt x="32868" y="8397"/>
                    <a:pt x="34084" y="5422"/>
                    <a:pt x="34327" y="2400"/>
                  </a:cubicBezTo>
                  <a:cubicBezTo>
                    <a:pt x="34396" y="1625"/>
                    <a:pt x="34396" y="848"/>
                    <a:pt x="34350" y="73"/>
                  </a:cubicBezTo>
                  <a:cubicBezTo>
                    <a:pt x="34345" y="24"/>
                    <a:pt x="34306" y="0"/>
                    <a:pt x="34266" y="0"/>
                  </a:cubicBez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38" name="Google Shape;538;p15"/>
            <p:cNvSpPr/>
            <p:nvPr/>
          </p:nvSpPr>
          <p:spPr>
            <a:xfrm rot="2426754">
              <a:off x="-804163" y="4501591"/>
              <a:ext cx="2419184" cy="1728655"/>
            </a:xfrm>
            <a:custGeom>
              <a:avLst/>
              <a:gdLst/>
              <a:ahLst/>
              <a:cxnLst/>
              <a:rect l="l" t="t" r="r" b="b"/>
              <a:pathLst>
                <a:path w="26976" h="19276" extrusionOk="0">
                  <a:moveTo>
                    <a:pt x="15950" y="0"/>
                  </a:moveTo>
                  <a:cubicBezTo>
                    <a:pt x="13031" y="0"/>
                    <a:pt x="10015" y="732"/>
                    <a:pt x="7398" y="1741"/>
                  </a:cubicBezTo>
                  <a:cubicBezTo>
                    <a:pt x="5488" y="2471"/>
                    <a:pt x="3682" y="3547"/>
                    <a:pt x="2350" y="5098"/>
                  </a:cubicBezTo>
                  <a:cubicBezTo>
                    <a:pt x="798" y="6904"/>
                    <a:pt x="0" y="9348"/>
                    <a:pt x="509" y="11710"/>
                  </a:cubicBezTo>
                  <a:cubicBezTo>
                    <a:pt x="706" y="12589"/>
                    <a:pt x="1042" y="13446"/>
                    <a:pt x="1505" y="14221"/>
                  </a:cubicBezTo>
                  <a:cubicBezTo>
                    <a:pt x="1563" y="14326"/>
                    <a:pt x="1621" y="14419"/>
                    <a:pt x="1690" y="14511"/>
                  </a:cubicBezTo>
                  <a:cubicBezTo>
                    <a:pt x="3103" y="16676"/>
                    <a:pt x="5429" y="18147"/>
                    <a:pt x="7930" y="18818"/>
                  </a:cubicBezTo>
                  <a:cubicBezTo>
                    <a:pt x="9127" y="19135"/>
                    <a:pt x="10364" y="19276"/>
                    <a:pt x="11607" y="19276"/>
                  </a:cubicBezTo>
                  <a:cubicBezTo>
                    <a:pt x="12948" y="19276"/>
                    <a:pt x="14296" y="19112"/>
                    <a:pt x="15606" y="18829"/>
                  </a:cubicBezTo>
                  <a:cubicBezTo>
                    <a:pt x="18790" y="18158"/>
                    <a:pt x="21928" y="16711"/>
                    <a:pt x="24023" y="14210"/>
                  </a:cubicBezTo>
                  <a:cubicBezTo>
                    <a:pt x="26107" y="11710"/>
                    <a:pt x="26975" y="8039"/>
                    <a:pt x="25597" y="5087"/>
                  </a:cubicBezTo>
                  <a:cubicBezTo>
                    <a:pt x="24405" y="2517"/>
                    <a:pt x="21753" y="861"/>
                    <a:pt x="18987" y="294"/>
                  </a:cubicBezTo>
                  <a:cubicBezTo>
                    <a:pt x="18001" y="92"/>
                    <a:pt x="16982" y="0"/>
                    <a:pt x="1595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39" name="Google Shape;539;p15"/>
            <p:cNvSpPr/>
            <p:nvPr/>
          </p:nvSpPr>
          <p:spPr>
            <a:xfrm rot="7309560">
              <a:off x="-1465059" y="185291"/>
              <a:ext cx="2916873" cy="873898"/>
            </a:xfrm>
            <a:custGeom>
              <a:avLst/>
              <a:gdLst/>
              <a:ahLst/>
              <a:cxnLst/>
              <a:rect l="l" t="t" r="r" b="b"/>
              <a:pathLst>
                <a:path w="56128" h="16816" extrusionOk="0">
                  <a:moveTo>
                    <a:pt x="17562" y="0"/>
                  </a:moveTo>
                  <a:cubicBezTo>
                    <a:pt x="14868" y="0"/>
                    <a:pt x="12099" y="1007"/>
                    <a:pt x="9760" y="2434"/>
                  </a:cubicBezTo>
                  <a:cubicBezTo>
                    <a:pt x="9644" y="2503"/>
                    <a:pt x="9529" y="2572"/>
                    <a:pt x="9425" y="2642"/>
                  </a:cubicBezTo>
                  <a:cubicBezTo>
                    <a:pt x="8440" y="3255"/>
                    <a:pt x="7503" y="3939"/>
                    <a:pt x="6588" y="4656"/>
                  </a:cubicBezTo>
                  <a:cubicBezTo>
                    <a:pt x="5674" y="5362"/>
                    <a:pt x="4782" y="6103"/>
                    <a:pt x="3879" y="6833"/>
                  </a:cubicBezTo>
                  <a:cubicBezTo>
                    <a:pt x="2988" y="7562"/>
                    <a:pt x="2085" y="8292"/>
                    <a:pt x="1147" y="8974"/>
                  </a:cubicBezTo>
                  <a:cubicBezTo>
                    <a:pt x="846" y="9195"/>
                    <a:pt x="487" y="9391"/>
                    <a:pt x="244" y="9681"/>
                  </a:cubicBezTo>
                  <a:cubicBezTo>
                    <a:pt x="24" y="9959"/>
                    <a:pt x="1" y="10329"/>
                    <a:pt x="12" y="10665"/>
                  </a:cubicBezTo>
                  <a:cubicBezTo>
                    <a:pt x="35" y="11695"/>
                    <a:pt x="568" y="12679"/>
                    <a:pt x="1332" y="13351"/>
                  </a:cubicBezTo>
                  <a:cubicBezTo>
                    <a:pt x="2420" y="14312"/>
                    <a:pt x="3879" y="14740"/>
                    <a:pt x="5291" y="15076"/>
                  </a:cubicBezTo>
                  <a:cubicBezTo>
                    <a:pt x="10642" y="16342"/>
                    <a:pt x="16102" y="16815"/>
                    <a:pt x="21596" y="16815"/>
                  </a:cubicBezTo>
                  <a:cubicBezTo>
                    <a:pt x="28608" y="16815"/>
                    <a:pt x="35675" y="16045"/>
                    <a:pt x="42640" y="15169"/>
                  </a:cubicBezTo>
                  <a:cubicBezTo>
                    <a:pt x="45199" y="14845"/>
                    <a:pt x="47792" y="14497"/>
                    <a:pt x="50177" y="13466"/>
                  </a:cubicBezTo>
                  <a:cubicBezTo>
                    <a:pt x="52550" y="12448"/>
                    <a:pt x="54703" y="10665"/>
                    <a:pt x="55583" y="8233"/>
                  </a:cubicBezTo>
                  <a:cubicBezTo>
                    <a:pt x="56116" y="6763"/>
                    <a:pt x="56128" y="5038"/>
                    <a:pt x="55294" y="3707"/>
                  </a:cubicBezTo>
                  <a:cubicBezTo>
                    <a:pt x="54368" y="2213"/>
                    <a:pt x="52527" y="1472"/>
                    <a:pt x="50767" y="1438"/>
                  </a:cubicBezTo>
                  <a:cubicBezTo>
                    <a:pt x="50734" y="1437"/>
                    <a:pt x="50700" y="1437"/>
                    <a:pt x="50667" y="1437"/>
                  </a:cubicBezTo>
                  <a:cubicBezTo>
                    <a:pt x="48943" y="1437"/>
                    <a:pt x="47275" y="2018"/>
                    <a:pt x="45685" y="2688"/>
                  </a:cubicBezTo>
                  <a:cubicBezTo>
                    <a:pt x="44384" y="3225"/>
                    <a:pt x="43004" y="3833"/>
                    <a:pt x="41641" y="3833"/>
                  </a:cubicBezTo>
                  <a:cubicBezTo>
                    <a:pt x="41270" y="3833"/>
                    <a:pt x="40900" y="3788"/>
                    <a:pt x="40533" y="3684"/>
                  </a:cubicBezTo>
                  <a:cubicBezTo>
                    <a:pt x="38819" y="3198"/>
                    <a:pt x="37650" y="1530"/>
                    <a:pt x="35948" y="1021"/>
                  </a:cubicBezTo>
                  <a:cubicBezTo>
                    <a:pt x="35543" y="897"/>
                    <a:pt x="35139" y="843"/>
                    <a:pt x="34736" y="843"/>
                  </a:cubicBezTo>
                  <a:cubicBezTo>
                    <a:pt x="32145" y="843"/>
                    <a:pt x="29584" y="3063"/>
                    <a:pt x="26901" y="3063"/>
                  </a:cubicBezTo>
                  <a:cubicBezTo>
                    <a:pt x="26734" y="3063"/>
                    <a:pt x="26566" y="3054"/>
                    <a:pt x="26397" y="3036"/>
                  </a:cubicBezTo>
                  <a:cubicBezTo>
                    <a:pt x="24556" y="2827"/>
                    <a:pt x="23063" y="1518"/>
                    <a:pt x="21373" y="778"/>
                  </a:cubicBezTo>
                  <a:cubicBezTo>
                    <a:pt x="20159" y="237"/>
                    <a:pt x="18869" y="0"/>
                    <a:pt x="17562" y="0"/>
                  </a:cubicBezTo>
                  <a:close/>
                </a:path>
              </a:pathLst>
            </a:custGeom>
            <a:solidFill>
              <a:srgbClr val="FFD7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grpSp>
      <p:sp>
        <p:nvSpPr>
          <p:cNvPr id="540" name="Google Shape;540;p15"/>
          <p:cNvSpPr txBox="1">
            <a:spLocks noGrp="1"/>
          </p:cNvSpPr>
          <p:nvPr>
            <p:ph type="title"/>
          </p:nvPr>
        </p:nvSpPr>
        <p:spPr>
          <a:xfrm>
            <a:off x="960000" y="1782300"/>
            <a:ext cx="6027200" cy="1514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20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41" name="Google Shape;541;p15"/>
          <p:cNvSpPr txBox="1">
            <a:spLocks noGrp="1"/>
          </p:cNvSpPr>
          <p:nvPr>
            <p:ph type="subTitle" idx="1"/>
          </p:nvPr>
        </p:nvSpPr>
        <p:spPr>
          <a:xfrm>
            <a:off x="960000" y="3893500"/>
            <a:ext cx="5666800" cy="106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69771445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6"/>
        <p:cNvGrpSpPr/>
        <p:nvPr/>
      </p:nvGrpSpPr>
      <p:grpSpPr>
        <a:xfrm>
          <a:off x="0" y="0"/>
          <a:ext cx="0" cy="0"/>
          <a:chOff x="0" y="0"/>
          <a:chExt cx="0" cy="0"/>
        </a:xfrm>
      </p:grpSpPr>
      <p:grpSp>
        <p:nvGrpSpPr>
          <p:cNvPr id="17" name="Google Shape;17;p3"/>
          <p:cNvGrpSpPr/>
          <p:nvPr/>
        </p:nvGrpSpPr>
        <p:grpSpPr>
          <a:xfrm>
            <a:off x="-2336585" y="-1641632"/>
            <a:ext cx="15849377" cy="10133501"/>
            <a:chOff x="-1752440" y="-1231224"/>
            <a:chExt cx="11887033" cy="7600126"/>
          </a:xfrm>
        </p:grpSpPr>
        <p:sp>
          <p:nvSpPr>
            <p:cNvPr id="18" name="Google Shape;18;p3"/>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19" name="Google Shape;19;p3"/>
            <p:cNvSpPr/>
            <p:nvPr/>
          </p:nvSpPr>
          <p:spPr>
            <a:xfrm rot="2700000" flipH="1">
              <a:off x="6248757" y="3942447"/>
              <a:ext cx="1108564" cy="1693801"/>
            </a:xfrm>
            <a:custGeom>
              <a:avLst/>
              <a:gdLst/>
              <a:ahLst/>
              <a:cxnLst/>
              <a:rect l="l" t="t" r="r" b="b"/>
              <a:pathLst>
                <a:path w="16169" h="24705" extrusionOk="0">
                  <a:moveTo>
                    <a:pt x="10767" y="265"/>
                  </a:moveTo>
                  <a:lnTo>
                    <a:pt x="10767" y="265"/>
                  </a:lnTo>
                  <a:cubicBezTo>
                    <a:pt x="10570" y="1318"/>
                    <a:pt x="9957" y="2256"/>
                    <a:pt x="9355" y="3124"/>
                  </a:cubicBezTo>
                  <a:cubicBezTo>
                    <a:pt x="9019" y="3611"/>
                    <a:pt x="8660" y="4086"/>
                    <a:pt x="8290" y="4549"/>
                  </a:cubicBezTo>
                  <a:cubicBezTo>
                    <a:pt x="7966" y="4966"/>
                    <a:pt x="7630" y="5370"/>
                    <a:pt x="7329" y="5822"/>
                  </a:cubicBezTo>
                  <a:cubicBezTo>
                    <a:pt x="7202" y="6008"/>
                    <a:pt x="7074" y="6216"/>
                    <a:pt x="6970" y="6424"/>
                  </a:cubicBezTo>
                  <a:cubicBezTo>
                    <a:pt x="7074" y="5996"/>
                    <a:pt x="7190" y="5579"/>
                    <a:pt x="7317" y="5151"/>
                  </a:cubicBezTo>
                  <a:cubicBezTo>
                    <a:pt x="7526" y="4595"/>
                    <a:pt x="7768" y="4051"/>
                    <a:pt x="8069" y="3530"/>
                  </a:cubicBezTo>
                  <a:cubicBezTo>
                    <a:pt x="8545" y="2696"/>
                    <a:pt x="9135" y="1943"/>
                    <a:pt x="9783" y="1249"/>
                  </a:cubicBezTo>
                  <a:cubicBezTo>
                    <a:pt x="10107" y="901"/>
                    <a:pt x="10431" y="577"/>
                    <a:pt x="10767" y="265"/>
                  </a:cubicBezTo>
                  <a:close/>
                  <a:moveTo>
                    <a:pt x="12087" y="3484"/>
                  </a:moveTo>
                  <a:cubicBezTo>
                    <a:pt x="11496" y="4109"/>
                    <a:pt x="10894" y="4699"/>
                    <a:pt x="10223" y="5231"/>
                  </a:cubicBezTo>
                  <a:cubicBezTo>
                    <a:pt x="9505" y="5810"/>
                    <a:pt x="8741" y="6320"/>
                    <a:pt x="7943" y="6772"/>
                  </a:cubicBezTo>
                  <a:cubicBezTo>
                    <a:pt x="7572" y="6968"/>
                    <a:pt x="7178" y="7142"/>
                    <a:pt x="6831" y="7362"/>
                  </a:cubicBezTo>
                  <a:cubicBezTo>
                    <a:pt x="7954" y="6054"/>
                    <a:pt x="9286" y="4930"/>
                    <a:pt x="10791" y="4086"/>
                  </a:cubicBezTo>
                  <a:cubicBezTo>
                    <a:pt x="11207" y="3854"/>
                    <a:pt x="11635" y="3634"/>
                    <a:pt x="12087" y="3484"/>
                  </a:cubicBezTo>
                  <a:close/>
                  <a:moveTo>
                    <a:pt x="5210" y="1249"/>
                  </a:moveTo>
                  <a:cubicBezTo>
                    <a:pt x="5337" y="1596"/>
                    <a:pt x="5442" y="1943"/>
                    <a:pt x="5558" y="2291"/>
                  </a:cubicBezTo>
                  <a:cubicBezTo>
                    <a:pt x="5685" y="2708"/>
                    <a:pt x="5812" y="3124"/>
                    <a:pt x="5939" y="3553"/>
                  </a:cubicBezTo>
                  <a:cubicBezTo>
                    <a:pt x="6171" y="4410"/>
                    <a:pt x="6356" y="5301"/>
                    <a:pt x="6449" y="6181"/>
                  </a:cubicBezTo>
                  <a:cubicBezTo>
                    <a:pt x="6495" y="6598"/>
                    <a:pt x="6518" y="7003"/>
                    <a:pt x="6518" y="7420"/>
                  </a:cubicBezTo>
                  <a:cubicBezTo>
                    <a:pt x="6183" y="6702"/>
                    <a:pt x="5859" y="5984"/>
                    <a:pt x="5604" y="5231"/>
                  </a:cubicBezTo>
                  <a:cubicBezTo>
                    <a:pt x="5314" y="4387"/>
                    <a:pt x="5141" y="3518"/>
                    <a:pt x="5129" y="2615"/>
                  </a:cubicBezTo>
                  <a:cubicBezTo>
                    <a:pt x="5118" y="2152"/>
                    <a:pt x="5164" y="1701"/>
                    <a:pt x="5210" y="1249"/>
                  </a:cubicBezTo>
                  <a:close/>
                  <a:moveTo>
                    <a:pt x="11740" y="5892"/>
                  </a:moveTo>
                  <a:lnTo>
                    <a:pt x="11740" y="5892"/>
                  </a:lnTo>
                  <a:cubicBezTo>
                    <a:pt x="11508" y="6216"/>
                    <a:pt x="11231" y="6528"/>
                    <a:pt x="10964" y="6829"/>
                  </a:cubicBezTo>
                  <a:cubicBezTo>
                    <a:pt x="10652" y="7176"/>
                    <a:pt x="10315" y="7513"/>
                    <a:pt x="9968" y="7814"/>
                  </a:cubicBezTo>
                  <a:cubicBezTo>
                    <a:pt x="9274" y="8427"/>
                    <a:pt x="8509" y="8959"/>
                    <a:pt x="7688" y="9399"/>
                  </a:cubicBezTo>
                  <a:cubicBezTo>
                    <a:pt x="7294" y="9608"/>
                    <a:pt x="6889" y="9793"/>
                    <a:pt x="6472" y="9944"/>
                  </a:cubicBezTo>
                  <a:cubicBezTo>
                    <a:pt x="7004" y="9284"/>
                    <a:pt x="7572" y="8658"/>
                    <a:pt x="8208" y="8091"/>
                  </a:cubicBezTo>
                  <a:cubicBezTo>
                    <a:pt x="8903" y="7466"/>
                    <a:pt x="9667" y="6934"/>
                    <a:pt x="10478" y="6482"/>
                  </a:cubicBezTo>
                  <a:cubicBezTo>
                    <a:pt x="10894" y="6262"/>
                    <a:pt x="11311" y="6077"/>
                    <a:pt x="11740" y="5892"/>
                  </a:cubicBezTo>
                  <a:close/>
                  <a:moveTo>
                    <a:pt x="4110" y="4271"/>
                  </a:moveTo>
                  <a:lnTo>
                    <a:pt x="4110" y="4271"/>
                  </a:lnTo>
                  <a:cubicBezTo>
                    <a:pt x="4400" y="5035"/>
                    <a:pt x="4724" y="5764"/>
                    <a:pt x="5013" y="6517"/>
                  </a:cubicBezTo>
                  <a:cubicBezTo>
                    <a:pt x="5175" y="6922"/>
                    <a:pt x="5314" y="7338"/>
                    <a:pt x="5430" y="7767"/>
                  </a:cubicBezTo>
                  <a:cubicBezTo>
                    <a:pt x="5534" y="8161"/>
                    <a:pt x="5615" y="8566"/>
                    <a:pt x="5731" y="8971"/>
                  </a:cubicBezTo>
                  <a:cubicBezTo>
                    <a:pt x="5835" y="9330"/>
                    <a:pt x="5962" y="9689"/>
                    <a:pt x="6137" y="10013"/>
                  </a:cubicBezTo>
                  <a:cubicBezTo>
                    <a:pt x="5013" y="8774"/>
                    <a:pt x="4295" y="7165"/>
                    <a:pt x="4133" y="5486"/>
                  </a:cubicBezTo>
                  <a:cubicBezTo>
                    <a:pt x="4087" y="5081"/>
                    <a:pt x="4099" y="4676"/>
                    <a:pt x="4110" y="4271"/>
                  </a:cubicBezTo>
                  <a:close/>
                  <a:moveTo>
                    <a:pt x="11520" y="8404"/>
                  </a:moveTo>
                  <a:lnTo>
                    <a:pt x="11520" y="8404"/>
                  </a:lnTo>
                  <a:cubicBezTo>
                    <a:pt x="10490" y="9921"/>
                    <a:pt x="9158" y="11217"/>
                    <a:pt x="7618" y="12224"/>
                  </a:cubicBezTo>
                  <a:cubicBezTo>
                    <a:pt x="7259" y="12456"/>
                    <a:pt x="6877" y="12676"/>
                    <a:pt x="6484" y="12885"/>
                  </a:cubicBezTo>
                  <a:cubicBezTo>
                    <a:pt x="7375" y="11298"/>
                    <a:pt x="8707" y="10048"/>
                    <a:pt x="10258" y="9098"/>
                  </a:cubicBezTo>
                  <a:cubicBezTo>
                    <a:pt x="10663" y="8844"/>
                    <a:pt x="11092" y="8624"/>
                    <a:pt x="11520" y="8404"/>
                  </a:cubicBezTo>
                  <a:close/>
                  <a:moveTo>
                    <a:pt x="2455" y="6471"/>
                  </a:moveTo>
                  <a:lnTo>
                    <a:pt x="2455" y="6471"/>
                  </a:lnTo>
                  <a:cubicBezTo>
                    <a:pt x="2663" y="6864"/>
                    <a:pt x="2883" y="7246"/>
                    <a:pt x="3126" y="7616"/>
                  </a:cubicBezTo>
                  <a:cubicBezTo>
                    <a:pt x="3415" y="8056"/>
                    <a:pt x="3740" y="8462"/>
                    <a:pt x="4029" y="8890"/>
                  </a:cubicBezTo>
                  <a:cubicBezTo>
                    <a:pt x="4608" y="9747"/>
                    <a:pt x="5118" y="10650"/>
                    <a:pt x="5558" y="11576"/>
                  </a:cubicBezTo>
                  <a:cubicBezTo>
                    <a:pt x="5789" y="12085"/>
                    <a:pt x="6032" y="12584"/>
                    <a:pt x="6217" y="13104"/>
                  </a:cubicBezTo>
                  <a:cubicBezTo>
                    <a:pt x="5430" y="12537"/>
                    <a:pt x="4874" y="11727"/>
                    <a:pt x="4354" y="10927"/>
                  </a:cubicBezTo>
                  <a:cubicBezTo>
                    <a:pt x="3752" y="10001"/>
                    <a:pt x="3150" y="9064"/>
                    <a:pt x="2790" y="8033"/>
                  </a:cubicBezTo>
                  <a:cubicBezTo>
                    <a:pt x="2617" y="7524"/>
                    <a:pt x="2501" y="7003"/>
                    <a:pt x="2455" y="6471"/>
                  </a:cubicBezTo>
                  <a:close/>
                  <a:moveTo>
                    <a:pt x="428" y="9816"/>
                  </a:moveTo>
                  <a:lnTo>
                    <a:pt x="428" y="9816"/>
                  </a:lnTo>
                  <a:cubicBezTo>
                    <a:pt x="799" y="10094"/>
                    <a:pt x="1193" y="10349"/>
                    <a:pt x="1598" y="10580"/>
                  </a:cubicBezTo>
                  <a:cubicBezTo>
                    <a:pt x="2084" y="10847"/>
                    <a:pt x="2571" y="11102"/>
                    <a:pt x="3022" y="11414"/>
                  </a:cubicBezTo>
                  <a:cubicBezTo>
                    <a:pt x="3902" y="12028"/>
                    <a:pt x="4643" y="12815"/>
                    <a:pt x="5314" y="13660"/>
                  </a:cubicBezTo>
                  <a:cubicBezTo>
                    <a:pt x="5661" y="14077"/>
                    <a:pt x="5986" y="14516"/>
                    <a:pt x="6310" y="14968"/>
                  </a:cubicBezTo>
                  <a:cubicBezTo>
                    <a:pt x="4307" y="14251"/>
                    <a:pt x="2512" y="12965"/>
                    <a:pt x="1274" y="11229"/>
                  </a:cubicBezTo>
                  <a:cubicBezTo>
                    <a:pt x="950" y="10777"/>
                    <a:pt x="683" y="10302"/>
                    <a:pt x="428" y="9816"/>
                  </a:cubicBezTo>
                  <a:close/>
                  <a:moveTo>
                    <a:pt x="11856" y="10140"/>
                  </a:moveTo>
                  <a:lnTo>
                    <a:pt x="11856" y="10140"/>
                  </a:lnTo>
                  <a:cubicBezTo>
                    <a:pt x="11231" y="11252"/>
                    <a:pt x="10616" y="12375"/>
                    <a:pt x="9980" y="13475"/>
                  </a:cubicBezTo>
                  <a:cubicBezTo>
                    <a:pt x="9644" y="14030"/>
                    <a:pt x="9297" y="14586"/>
                    <a:pt x="8903" y="15107"/>
                  </a:cubicBezTo>
                  <a:cubicBezTo>
                    <a:pt x="8533" y="15617"/>
                    <a:pt x="8139" y="16103"/>
                    <a:pt x="7838" y="16659"/>
                  </a:cubicBezTo>
                  <a:cubicBezTo>
                    <a:pt x="7642" y="17006"/>
                    <a:pt x="7491" y="17388"/>
                    <a:pt x="7421" y="17781"/>
                  </a:cubicBezTo>
                  <a:cubicBezTo>
                    <a:pt x="7421" y="16647"/>
                    <a:pt x="7653" y="15535"/>
                    <a:pt x="8116" y="14493"/>
                  </a:cubicBezTo>
                  <a:cubicBezTo>
                    <a:pt x="8625" y="13312"/>
                    <a:pt x="9401" y="12259"/>
                    <a:pt x="10328" y="11367"/>
                  </a:cubicBezTo>
                  <a:cubicBezTo>
                    <a:pt x="10791" y="10916"/>
                    <a:pt x="11311" y="10511"/>
                    <a:pt x="11856" y="10140"/>
                  </a:cubicBezTo>
                  <a:close/>
                  <a:moveTo>
                    <a:pt x="649" y="14019"/>
                  </a:moveTo>
                  <a:cubicBezTo>
                    <a:pt x="984" y="14251"/>
                    <a:pt x="1320" y="14470"/>
                    <a:pt x="1691" y="14655"/>
                  </a:cubicBezTo>
                  <a:cubicBezTo>
                    <a:pt x="2188" y="14910"/>
                    <a:pt x="2721" y="15119"/>
                    <a:pt x="3230" y="15327"/>
                  </a:cubicBezTo>
                  <a:cubicBezTo>
                    <a:pt x="3752" y="15547"/>
                    <a:pt x="4261" y="15767"/>
                    <a:pt x="4735" y="16057"/>
                  </a:cubicBezTo>
                  <a:cubicBezTo>
                    <a:pt x="5233" y="16358"/>
                    <a:pt x="5697" y="16705"/>
                    <a:pt x="6113" y="17110"/>
                  </a:cubicBezTo>
                  <a:cubicBezTo>
                    <a:pt x="6518" y="17503"/>
                    <a:pt x="6889" y="17943"/>
                    <a:pt x="7202" y="18406"/>
                  </a:cubicBezTo>
                  <a:cubicBezTo>
                    <a:pt x="6368" y="17781"/>
                    <a:pt x="5303" y="17550"/>
                    <a:pt x="4377" y="17087"/>
                  </a:cubicBezTo>
                  <a:cubicBezTo>
                    <a:pt x="3369" y="16589"/>
                    <a:pt x="2466" y="15941"/>
                    <a:pt x="1656" y="15154"/>
                  </a:cubicBezTo>
                  <a:cubicBezTo>
                    <a:pt x="1285" y="14806"/>
                    <a:pt x="973" y="14413"/>
                    <a:pt x="649" y="14019"/>
                  </a:cubicBezTo>
                  <a:close/>
                  <a:moveTo>
                    <a:pt x="13430" y="11553"/>
                  </a:moveTo>
                  <a:lnTo>
                    <a:pt x="13430" y="11553"/>
                  </a:lnTo>
                  <a:cubicBezTo>
                    <a:pt x="12932" y="12931"/>
                    <a:pt x="12411" y="14308"/>
                    <a:pt x="11786" y="15640"/>
                  </a:cubicBezTo>
                  <a:cubicBezTo>
                    <a:pt x="11462" y="16335"/>
                    <a:pt x="11115" y="17006"/>
                    <a:pt x="10732" y="17654"/>
                  </a:cubicBezTo>
                  <a:cubicBezTo>
                    <a:pt x="10351" y="18314"/>
                    <a:pt x="9911" y="18928"/>
                    <a:pt x="9471" y="19541"/>
                  </a:cubicBezTo>
                  <a:cubicBezTo>
                    <a:pt x="9250" y="19842"/>
                    <a:pt x="9019" y="20178"/>
                    <a:pt x="8869" y="20537"/>
                  </a:cubicBezTo>
                  <a:cubicBezTo>
                    <a:pt x="8892" y="20016"/>
                    <a:pt x="8915" y="19507"/>
                    <a:pt x="8961" y="18997"/>
                  </a:cubicBezTo>
                  <a:cubicBezTo>
                    <a:pt x="9031" y="18198"/>
                    <a:pt x="9135" y="17411"/>
                    <a:pt x="9332" y="16647"/>
                  </a:cubicBezTo>
                  <a:cubicBezTo>
                    <a:pt x="9702" y="15234"/>
                    <a:pt x="10362" y="13903"/>
                    <a:pt x="11462" y="12919"/>
                  </a:cubicBezTo>
                  <a:cubicBezTo>
                    <a:pt x="12064" y="12386"/>
                    <a:pt x="12747" y="11969"/>
                    <a:pt x="13430" y="11553"/>
                  </a:cubicBezTo>
                  <a:close/>
                  <a:moveTo>
                    <a:pt x="1634" y="18077"/>
                  </a:moveTo>
                  <a:cubicBezTo>
                    <a:pt x="1799" y="18077"/>
                    <a:pt x="1964" y="18082"/>
                    <a:pt x="2131" y="18094"/>
                  </a:cubicBezTo>
                  <a:cubicBezTo>
                    <a:pt x="2733" y="18141"/>
                    <a:pt x="3335" y="18256"/>
                    <a:pt x="3914" y="18453"/>
                  </a:cubicBezTo>
                  <a:cubicBezTo>
                    <a:pt x="5059" y="18835"/>
                    <a:pt x="6113" y="19460"/>
                    <a:pt x="7051" y="20213"/>
                  </a:cubicBezTo>
                  <a:cubicBezTo>
                    <a:pt x="7421" y="20502"/>
                    <a:pt x="7757" y="20815"/>
                    <a:pt x="8093" y="21128"/>
                  </a:cubicBezTo>
                  <a:cubicBezTo>
                    <a:pt x="7317" y="20641"/>
                    <a:pt x="6345" y="20502"/>
                    <a:pt x="5442" y="20364"/>
                  </a:cubicBezTo>
                  <a:cubicBezTo>
                    <a:pt x="4192" y="20166"/>
                    <a:pt x="2987" y="19808"/>
                    <a:pt x="1864" y="19217"/>
                  </a:cubicBezTo>
                  <a:cubicBezTo>
                    <a:pt x="1297" y="18916"/>
                    <a:pt x="765" y="18569"/>
                    <a:pt x="278" y="18141"/>
                  </a:cubicBezTo>
                  <a:cubicBezTo>
                    <a:pt x="728" y="18115"/>
                    <a:pt x="1179" y="18077"/>
                    <a:pt x="1634" y="18077"/>
                  </a:cubicBezTo>
                  <a:close/>
                  <a:moveTo>
                    <a:pt x="15919" y="13741"/>
                  </a:moveTo>
                  <a:lnTo>
                    <a:pt x="15919" y="13741"/>
                  </a:lnTo>
                  <a:cubicBezTo>
                    <a:pt x="15271" y="15038"/>
                    <a:pt x="14483" y="16288"/>
                    <a:pt x="13580" y="17434"/>
                  </a:cubicBezTo>
                  <a:cubicBezTo>
                    <a:pt x="13117" y="18036"/>
                    <a:pt x="12608" y="18627"/>
                    <a:pt x="12075" y="19171"/>
                  </a:cubicBezTo>
                  <a:cubicBezTo>
                    <a:pt x="11532" y="19749"/>
                    <a:pt x="10930" y="20259"/>
                    <a:pt x="10408" y="20850"/>
                  </a:cubicBezTo>
                  <a:cubicBezTo>
                    <a:pt x="10165" y="21128"/>
                    <a:pt x="9945" y="21429"/>
                    <a:pt x="9783" y="21753"/>
                  </a:cubicBezTo>
                  <a:cubicBezTo>
                    <a:pt x="10003" y="20665"/>
                    <a:pt x="10408" y="19611"/>
                    <a:pt x="10976" y="18638"/>
                  </a:cubicBezTo>
                  <a:cubicBezTo>
                    <a:pt x="11763" y="17295"/>
                    <a:pt x="12828" y="16137"/>
                    <a:pt x="14020" y="15142"/>
                  </a:cubicBezTo>
                  <a:cubicBezTo>
                    <a:pt x="14622" y="14632"/>
                    <a:pt x="15259" y="14169"/>
                    <a:pt x="15919" y="13741"/>
                  </a:cubicBezTo>
                  <a:close/>
                  <a:moveTo>
                    <a:pt x="1494" y="21208"/>
                  </a:moveTo>
                  <a:lnTo>
                    <a:pt x="1494" y="21208"/>
                  </a:lnTo>
                  <a:cubicBezTo>
                    <a:pt x="3624" y="21231"/>
                    <a:pt x="5847" y="21429"/>
                    <a:pt x="7757" y="22412"/>
                  </a:cubicBezTo>
                  <a:cubicBezTo>
                    <a:pt x="8267" y="22679"/>
                    <a:pt x="8764" y="22968"/>
                    <a:pt x="9320" y="23061"/>
                  </a:cubicBezTo>
                  <a:cubicBezTo>
                    <a:pt x="8912" y="23210"/>
                    <a:pt x="8468" y="23249"/>
                    <a:pt x="8028" y="23249"/>
                  </a:cubicBezTo>
                  <a:cubicBezTo>
                    <a:pt x="7957" y="23249"/>
                    <a:pt x="7886" y="23248"/>
                    <a:pt x="7815" y="23246"/>
                  </a:cubicBezTo>
                  <a:cubicBezTo>
                    <a:pt x="7259" y="23235"/>
                    <a:pt x="6692" y="23165"/>
                    <a:pt x="6137" y="23049"/>
                  </a:cubicBezTo>
                  <a:cubicBezTo>
                    <a:pt x="5025" y="22818"/>
                    <a:pt x="3971" y="22412"/>
                    <a:pt x="2941" y="21938"/>
                  </a:cubicBezTo>
                  <a:cubicBezTo>
                    <a:pt x="2455" y="21707"/>
                    <a:pt x="1980" y="21452"/>
                    <a:pt x="1494" y="21208"/>
                  </a:cubicBezTo>
                  <a:close/>
                  <a:moveTo>
                    <a:pt x="10875" y="1"/>
                  </a:moveTo>
                  <a:cubicBezTo>
                    <a:pt x="10857" y="1"/>
                    <a:pt x="10839" y="7"/>
                    <a:pt x="10825" y="22"/>
                  </a:cubicBezTo>
                  <a:cubicBezTo>
                    <a:pt x="9424" y="1307"/>
                    <a:pt x="8151" y="2823"/>
                    <a:pt x="7421" y="4595"/>
                  </a:cubicBezTo>
                  <a:cubicBezTo>
                    <a:pt x="7248" y="5000"/>
                    <a:pt x="7120" y="5429"/>
                    <a:pt x="7028" y="5869"/>
                  </a:cubicBezTo>
                  <a:cubicBezTo>
                    <a:pt x="6889" y="6343"/>
                    <a:pt x="6750" y="6829"/>
                    <a:pt x="6646" y="7327"/>
                  </a:cubicBezTo>
                  <a:cubicBezTo>
                    <a:pt x="6646" y="5660"/>
                    <a:pt x="6206" y="4027"/>
                    <a:pt x="5708" y="2453"/>
                  </a:cubicBezTo>
                  <a:cubicBezTo>
                    <a:pt x="5558" y="1955"/>
                    <a:pt x="5372" y="1480"/>
                    <a:pt x="5233" y="983"/>
                  </a:cubicBezTo>
                  <a:cubicBezTo>
                    <a:pt x="5228" y="955"/>
                    <a:pt x="5204" y="944"/>
                    <a:pt x="5180" y="944"/>
                  </a:cubicBezTo>
                  <a:cubicBezTo>
                    <a:pt x="5152" y="944"/>
                    <a:pt x="5124" y="958"/>
                    <a:pt x="5118" y="983"/>
                  </a:cubicBezTo>
                  <a:cubicBezTo>
                    <a:pt x="4956" y="1897"/>
                    <a:pt x="4956" y="2870"/>
                    <a:pt x="5106" y="3773"/>
                  </a:cubicBezTo>
                  <a:cubicBezTo>
                    <a:pt x="5245" y="4653"/>
                    <a:pt x="5546" y="5486"/>
                    <a:pt x="5893" y="6297"/>
                  </a:cubicBezTo>
                  <a:cubicBezTo>
                    <a:pt x="6090" y="6760"/>
                    <a:pt x="6299" y="7212"/>
                    <a:pt x="6518" y="7663"/>
                  </a:cubicBezTo>
                  <a:lnTo>
                    <a:pt x="6518" y="7686"/>
                  </a:lnTo>
                  <a:cubicBezTo>
                    <a:pt x="6518" y="7721"/>
                    <a:pt x="6541" y="7732"/>
                    <a:pt x="6553" y="7744"/>
                  </a:cubicBezTo>
                  <a:cubicBezTo>
                    <a:pt x="6484" y="8149"/>
                    <a:pt x="6414" y="8543"/>
                    <a:pt x="6356" y="8959"/>
                  </a:cubicBezTo>
                  <a:cubicBezTo>
                    <a:pt x="6310" y="9296"/>
                    <a:pt x="6275" y="9643"/>
                    <a:pt x="6252" y="9990"/>
                  </a:cubicBezTo>
                  <a:cubicBezTo>
                    <a:pt x="5870" y="9319"/>
                    <a:pt x="5720" y="8566"/>
                    <a:pt x="5522" y="7825"/>
                  </a:cubicBezTo>
                  <a:cubicBezTo>
                    <a:pt x="5314" y="6991"/>
                    <a:pt x="4967" y="6204"/>
                    <a:pt x="4631" y="5406"/>
                  </a:cubicBezTo>
                  <a:cubicBezTo>
                    <a:pt x="4446" y="4954"/>
                    <a:pt x="4249" y="4490"/>
                    <a:pt x="4122" y="4016"/>
                  </a:cubicBezTo>
                  <a:cubicBezTo>
                    <a:pt x="4116" y="3993"/>
                    <a:pt x="4093" y="3982"/>
                    <a:pt x="4071" y="3982"/>
                  </a:cubicBezTo>
                  <a:cubicBezTo>
                    <a:pt x="4050" y="3982"/>
                    <a:pt x="4029" y="3993"/>
                    <a:pt x="4029" y="4016"/>
                  </a:cubicBezTo>
                  <a:cubicBezTo>
                    <a:pt x="3902" y="4884"/>
                    <a:pt x="4006" y="5799"/>
                    <a:pt x="4215" y="6633"/>
                  </a:cubicBezTo>
                  <a:cubicBezTo>
                    <a:pt x="4434" y="7501"/>
                    <a:pt x="4781" y="8323"/>
                    <a:pt x="5268" y="9075"/>
                  </a:cubicBezTo>
                  <a:cubicBezTo>
                    <a:pt x="5546" y="9492"/>
                    <a:pt x="5870" y="9874"/>
                    <a:pt x="6217" y="10233"/>
                  </a:cubicBezTo>
                  <a:lnTo>
                    <a:pt x="6229" y="10233"/>
                  </a:lnTo>
                  <a:cubicBezTo>
                    <a:pt x="6171" y="11078"/>
                    <a:pt x="6160" y="11912"/>
                    <a:pt x="6206" y="12757"/>
                  </a:cubicBezTo>
                  <a:cubicBezTo>
                    <a:pt x="6067" y="12398"/>
                    <a:pt x="5928" y="12039"/>
                    <a:pt x="5766" y="11680"/>
                  </a:cubicBezTo>
                  <a:cubicBezTo>
                    <a:pt x="5546" y="11229"/>
                    <a:pt x="5314" y="10777"/>
                    <a:pt x="5059" y="10325"/>
                  </a:cubicBezTo>
                  <a:cubicBezTo>
                    <a:pt x="4817" y="9886"/>
                    <a:pt x="4539" y="9458"/>
                    <a:pt x="4261" y="9029"/>
                  </a:cubicBezTo>
                  <a:cubicBezTo>
                    <a:pt x="3960" y="8589"/>
                    <a:pt x="3636" y="8184"/>
                    <a:pt x="3335" y="7744"/>
                  </a:cubicBezTo>
                  <a:cubicBezTo>
                    <a:pt x="2975" y="7246"/>
                    <a:pt x="2710" y="6702"/>
                    <a:pt x="2432" y="6146"/>
                  </a:cubicBezTo>
                  <a:cubicBezTo>
                    <a:pt x="2424" y="6127"/>
                    <a:pt x="2409" y="6120"/>
                    <a:pt x="2393" y="6120"/>
                  </a:cubicBezTo>
                  <a:cubicBezTo>
                    <a:pt x="2358" y="6120"/>
                    <a:pt x="2316" y="6153"/>
                    <a:pt x="2316" y="6193"/>
                  </a:cubicBezTo>
                  <a:cubicBezTo>
                    <a:pt x="2327" y="7304"/>
                    <a:pt x="2744" y="8369"/>
                    <a:pt x="3265" y="9330"/>
                  </a:cubicBezTo>
                  <a:cubicBezTo>
                    <a:pt x="3543" y="9839"/>
                    <a:pt x="3855" y="10325"/>
                    <a:pt x="4156" y="10801"/>
                  </a:cubicBezTo>
                  <a:cubicBezTo>
                    <a:pt x="4434" y="11229"/>
                    <a:pt x="4712" y="11657"/>
                    <a:pt x="5036" y="12062"/>
                  </a:cubicBezTo>
                  <a:cubicBezTo>
                    <a:pt x="5372" y="12491"/>
                    <a:pt x="5766" y="12885"/>
                    <a:pt x="6229" y="13197"/>
                  </a:cubicBezTo>
                  <a:cubicBezTo>
                    <a:pt x="6263" y="13752"/>
                    <a:pt x="6333" y="14308"/>
                    <a:pt x="6414" y="14864"/>
                  </a:cubicBezTo>
                  <a:cubicBezTo>
                    <a:pt x="5812" y="14053"/>
                    <a:pt x="5210" y="13255"/>
                    <a:pt x="4504" y="12537"/>
                  </a:cubicBezTo>
                  <a:cubicBezTo>
                    <a:pt x="4133" y="12155"/>
                    <a:pt x="3728" y="11796"/>
                    <a:pt x="3288" y="11483"/>
                  </a:cubicBezTo>
                  <a:cubicBezTo>
                    <a:pt x="2849" y="11171"/>
                    <a:pt x="2373" y="10927"/>
                    <a:pt x="1910" y="10673"/>
                  </a:cubicBezTo>
                  <a:cubicBezTo>
                    <a:pt x="1343" y="10372"/>
                    <a:pt x="788" y="10083"/>
                    <a:pt x="325" y="9643"/>
                  </a:cubicBezTo>
                  <a:cubicBezTo>
                    <a:pt x="318" y="9633"/>
                    <a:pt x="309" y="9629"/>
                    <a:pt x="299" y="9629"/>
                  </a:cubicBezTo>
                  <a:cubicBezTo>
                    <a:pt x="274" y="9629"/>
                    <a:pt x="247" y="9656"/>
                    <a:pt x="255" y="9689"/>
                  </a:cubicBezTo>
                  <a:cubicBezTo>
                    <a:pt x="464" y="10199"/>
                    <a:pt x="753" y="10673"/>
                    <a:pt x="1066" y="11125"/>
                  </a:cubicBezTo>
                  <a:cubicBezTo>
                    <a:pt x="1378" y="11588"/>
                    <a:pt x="1725" y="12016"/>
                    <a:pt x="2108" y="12409"/>
                  </a:cubicBezTo>
                  <a:cubicBezTo>
                    <a:pt x="2883" y="13220"/>
                    <a:pt x="3786" y="13927"/>
                    <a:pt x="4770" y="14447"/>
                  </a:cubicBezTo>
                  <a:cubicBezTo>
                    <a:pt x="5291" y="14725"/>
                    <a:pt x="5847" y="14933"/>
                    <a:pt x="6414" y="15107"/>
                  </a:cubicBezTo>
                  <a:cubicBezTo>
                    <a:pt x="6414" y="15107"/>
                    <a:pt x="6414" y="15119"/>
                    <a:pt x="6425" y="15119"/>
                  </a:cubicBezTo>
                  <a:cubicBezTo>
                    <a:pt x="6425" y="15131"/>
                    <a:pt x="6449" y="15142"/>
                    <a:pt x="6461" y="15142"/>
                  </a:cubicBezTo>
                  <a:cubicBezTo>
                    <a:pt x="6623" y="16173"/>
                    <a:pt x="6865" y="17179"/>
                    <a:pt x="7190" y="18164"/>
                  </a:cubicBezTo>
                  <a:cubicBezTo>
                    <a:pt x="6623" y="17388"/>
                    <a:pt x="5916" y="16705"/>
                    <a:pt x="5106" y="16173"/>
                  </a:cubicBezTo>
                  <a:cubicBezTo>
                    <a:pt x="4156" y="15547"/>
                    <a:pt x="3080" y="15223"/>
                    <a:pt x="2038" y="14760"/>
                  </a:cubicBezTo>
                  <a:cubicBezTo>
                    <a:pt x="1470" y="14505"/>
                    <a:pt x="822" y="14192"/>
                    <a:pt x="405" y="13706"/>
                  </a:cubicBezTo>
                  <a:cubicBezTo>
                    <a:pt x="392" y="13693"/>
                    <a:pt x="376" y="13687"/>
                    <a:pt x="361" y="13687"/>
                  </a:cubicBezTo>
                  <a:cubicBezTo>
                    <a:pt x="322" y="13687"/>
                    <a:pt x="288" y="13723"/>
                    <a:pt x="313" y="13764"/>
                  </a:cubicBezTo>
                  <a:cubicBezTo>
                    <a:pt x="590" y="14251"/>
                    <a:pt x="984" y="14679"/>
                    <a:pt x="1355" y="15084"/>
                  </a:cubicBezTo>
                  <a:cubicBezTo>
                    <a:pt x="1748" y="15489"/>
                    <a:pt x="2177" y="15872"/>
                    <a:pt x="2628" y="16207"/>
                  </a:cubicBezTo>
                  <a:cubicBezTo>
                    <a:pt x="3068" y="16531"/>
                    <a:pt x="3520" y="16821"/>
                    <a:pt x="4006" y="17076"/>
                  </a:cubicBezTo>
                  <a:cubicBezTo>
                    <a:pt x="4516" y="17341"/>
                    <a:pt x="5059" y="17550"/>
                    <a:pt x="5592" y="17747"/>
                  </a:cubicBezTo>
                  <a:cubicBezTo>
                    <a:pt x="6183" y="17955"/>
                    <a:pt x="6785" y="18175"/>
                    <a:pt x="7294" y="18534"/>
                  </a:cubicBezTo>
                  <a:cubicBezTo>
                    <a:pt x="7305" y="18557"/>
                    <a:pt x="7317" y="18569"/>
                    <a:pt x="7329" y="18581"/>
                  </a:cubicBezTo>
                  <a:cubicBezTo>
                    <a:pt x="7606" y="19391"/>
                    <a:pt x="7931" y="20178"/>
                    <a:pt x="8301" y="20942"/>
                  </a:cubicBezTo>
                  <a:cubicBezTo>
                    <a:pt x="8370" y="21092"/>
                    <a:pt x="8440" y="21231"/>
                    <a:pt x="8521" y="21370"/>
                  </a:cubicBezTo>
                  <a:cubicBezTo>
                    <a:pt x="6877" y="19669"/>
                    <a:pt x="4758" y="18221"/>
                    <a:pt x="2362" y="17967"/>
                  </a:cubicBezTo>
                  <a:cubicBezTo>
                    <a:pt x="2070" y="17935"/>
                    <a:pt x="1777" y="17921"/>
                    <a:pt x="1483" y="17921"/>
                  </a:cubicBezTo>
                  <a:cubicBezTo>
                    <a:pt x="1018" y="17921"/>
                    <a:pt x="554" y="17956"/>
                    <a:pt x="93" y="18013"/>
                  </a:cubicBezTo>
                  <a:cubicBezTo>
                    <a:pt x="35" y="18013"/>
                    <a:pt x="1" y="18094"/>
                    <a:pt x="58" y="18129"/>
                  </a:cubicBezTo>
                  <a:cubicBezTo>
                    <a:pt x="1019" y="18846"/>
                    <a:pt x="2061" y="19472"/>
                    <a:pt x="3184" y="19900"/>
                  </a:cubicBezTo>
                  <a:cubicBezTo>
                    <a:pt x="3740" y="20109"/>
                    <a:pt x="4330" y="20271"/>
                    <a:pt x="4920" y="20387"/>
                  </a:cubicBezTo>
                  <a:cubicBezTo>
                    <a:pt x="5592" y="20514"/>
                    <a:pt x="6263" y="20572"/>
                    <a:pt x="6924" y="20757"/>
                  </a:cubicBezTo>
                  <a:cubicBezTo>
                    <a:pt x="7236" y="20838"/>
                    <a:pt x="7537" y="20966"/>
                    <a:pt x="7827" y="21128"/>
                  </a:cubicBezTo>
                  <a:cubicBezTo>
                    <a:pt x="8000" y="21220"/>
                    <a:pt x="8162" y="21336"/>
                    <a:pt x="8313" y="21463"/>
                  </a:cubicBezTo>
                  <a:cubicBezTo>
                    <a:pt x="8463" y="21591"/>
                    <a:pt x="8637" y="21707"/>
                    <a:pt x="8764" y="21857"/>
                  </a:cubicBezTo>
                  <a:cubicBezTo>
                    <a:pt x="8880" y="22008"/>
                    <a:pt x="8949" y="22193"/>
                    <a:pt x="9054" y="22355"/>
                  </a:cubicBezTo>
                  <a:cubicBezTo>
                    <a:pt x="9158" y="22540"/>
                    <a:pt x="9274" y="22713"/>
                    <a:pt x="9378" y="22887"/>
                  </a:cubicBezTo>
                  <a:cubicBezTo>
                    <a:pt x="9389" y="22899"/>
                    <a:pt x="9401" y="22911"/>
                    <a:pt x="9401" y="22922"/>
                  </a:cubicBezTo>
                  <a:cubicBezTo>
                    <a:pt x="8869" y="22852"/>
                    <a:pt x="8394" y="22598"/>
                    <a:pt x="7919" y="22355"/>
                  </a:cubicBezTo>
                  <a:cubicBezTo>
                    <a:pt x="7433" y="22111"/>
                    <a:pt x="6924" y="21903"/>
                    <a:pt x="6402" y="21741"/>
                  </a:cubicBezTo>
                  <a:cubicBezTo>
                    <a:pt x="5337" y="21417"/>
                    <a:pt x="4226" y="21278"/>
                    <a:pt x="3114" y="21197"/>
                  </a:cubicBezTo>
                  <a:cubicBezTo>
                    <a:pt x="2489" y="21151"/>
                    <a:pt x="1853" y="21116"/>
                    <a:pt x="1228" y="21069"/>
                  </a:cubicBezTo>
                  <a:cubicBezTo>
                    <a:pt x="1158" y="21069"/>
                    <a:pt x="1123" y="21162"/>
                    <a:pt x="1181" y="21197"/>
                  </a:cubicBezTo>
                  <a:cubicBezTo>
                    <a:pt x="2188" y="21787"/>
                    <a:pt x="3253" y="22285"/>
                    <a:pt x="4354" y="22679"/>
                  </a:cubicBezTo>
                  <a:cubicBezTo>
                    <a:pt x="5407" y="23073"/>
                    <a:pt x="6518" y="23338"/>
                    <a:pt x="7642" y="23385"/>
                  </a:cubicBezTo>
                  <a:cubicBezTo>
                    <a:pt x="7769" y="23389"/>
                    <a:pt x="7898" y="23393"/>
                    <a:pt x="8027" y="23393"/>
                  </a:cubicBezTo>
                  <a:cubicBezTo>
                    <a:pt x="8540" y="23393"/>
                    <a:pt x="9057" y="23341"/>
                    <a:pt x="9528" y="23119"/>
                  </a:cubicBezTo>
                  <a:cubicBezTo>
                    <a:pt x="9679" y="23351"/>
                    <a:pt x="9829" y="23582"/>
                    <a:pt x="9980" y="23802"/>
                  </a:cubicBezTo>
                  <a:cubicBezTo>
                    <a:pt x="10200" y="24115"/>
                    <a:pt x="10420" y="24416"/>
                    <a:pt x="10686" y="24681"/>
                  </a:cubicBezTo>
                  <a:cubicBezTo>
                    <a:pt x="10702" y="24698"/>
                    <a:pt x="10720" y="24704"/>
                    <a:pt x="10736" y="24704"/>
                  </a:cubicBezTo>
                  <a:cubicBezTo>
                    <a:pt x="10791" y="24704"/>
                    <a:pt x="10837" y="24631"/>
                    <a:pt x="10802" y="24578"/>
                  </a:cubicBezTo>
                  <a:cubicBezTo>
                    <a:pt x="10640" y="24288"/>
                    <a:pt x="10431" y="24022"/>
                    <a:pt x="10235" y="23744"/>
                  </a:cubicBezTo>
                  <a:cubicBezTo>
                    <a:pt x="10050" y="23489"/>
                    <a:pt x="9876" y="23223"/>
                    <a:pt x="9702" y="22957"/>
                  </a:cubicBezTo>
                  <a:lnTo>
                    <a:pt x="9633" y="22852"/>
                  </a:lnTo>
                  <a:cubicBezTo>
                    <a:pt x="9644" y="22679"/>
                    <a:pt x="9667" y="22505"/>
                    <a:pt x="9690" y="22332"/>
                  </a:cubicBezTo>
                  <a:cubicBezTo>
                    <a:pt x="9852" y="21822"/>
                    <a:pt x="10153" y="21370"/>
                    <a:pt x="10501" y="20966"/>
                  </a:cubicBezTo>
                  <a:cubicBezTo>
                    <a:pt x="11022" y="20375"/>
                    <a:pt x="11624" y="19865"/>
                    <a:pt x="12157" y="19310"/>
                  </a:cubicBezTo>
                  <a:cubicBezTo>
                    <a:pt x="13199" y="18221"/>
                    <a:pt x="14113" y="17040"/>
                    <a:pt x="14923" y="15790"/>
                  </a:cubicBezTo>
                  <a:cubicBezTo>
                    <a:pt x="15375" y="15072"/>
                    <a:pt x="15780" y="14331"/>
                    <a:pt x="16150" y="13579"/>
                  </a:cubicBezTo>
                  <a:cubicBezTo>
                    <a:pt x="16169" y="13533"/>
                    <a:pt x="16129" y="13487"/>
                    <a:pt x="16089" y="13487"/>
                  </a:cubicBezTo>
                  <a:cubicBezTo>
                    <a:pt x="16078" y="13487"/>
                    <a:pt x="16068" y="13491"/>
                    <a:pt x="16058" y="13498"/>
                  </a:cubicBezTo>
                  <a:cubicBezTo>
                    <a:pt x="14738" y="14343"/>
                    <a:pt x="13488" y="15316"/>
                    <a:pt x="12423" y="16474"/>
                  </a:cubicBezTo>
                  <a:cubicBezTo>
                    <a:pt x="11369" y="17631"/>
                    <a:pt x="10513" y="18962"/>
                    <a:pt x="10003" y="20444"/>
                  </a:cubicBezTo>
                  <a:cubicBezTo>
                    <a:pt x="9795" y="21035"/>
                    <a:pt x="9656" y="21648"/>
                    <a:pt x="9575" y="22262"/>
                  </a:cubicBezTo>
                  <a:cubicBezTo>
                    <a:pt x="9540" y="22378"/>
                    <a:pt x="9517" y="22494"/>
                    <a:pt x="9494" y="22621"/>
                  </a:cubicBezTo>
                  <a:cubicBezTo>
                    <a:pt x="9262" y="22250"/>
                    <a:pt x="9042" y="21869"/>
                    <a:pt x="8834" y="21475"/>
                  </a:cubicBezTo>
                  <a:cubicBezTo>
                    <a:pt x="8822" y="20815"/>
                    <a:pt x="9181" y="20213"/>
                    <a:pt x="9551" y="19680"/>
                  </a:cubicBezTo>
                  <a:cubicBezTo>
                    <a:pt x="9968" y="19090"/>
                    <a:pt x="10385" y="18499"/>
                    <a:pt x="10744" y="17874"/>
                  </a:cubicBezTo>
                  <a:cubicBezTo>
                    <a:pt x="11508" y="16577"/>
                    <a:pt x="12122" y="15200"/>
                    <a:pt x="12689" y="13811"/>
                  </a:cubicBezTo>
                  <a:cubicBezTo>
                    <a:pt x="13013" y="13011"/>
                    <a:pt x="13314" y="12213"/>
                    <a:pt x="13627" y="11426"/>
                  </a:cubicBezTo>
                  <a:cubicBezTo>
                    <a:pt x="13645" y="11371"/>
                    <a:pt x="13613" y="11323"/>
                    <a:pt x="13564" y="11323"/>
                  </a:cubicBezTo>
                  <a:cubicBezTo>
                    <a:pt x="13551" y="11323"/>
                    <a:pt x="13537" y="11326"/>
                    <a:pt x="13523" y="11333"/>
                  </a:cubicBezTo>
                  <a:cubicBezTo>
                    <a:pt x="12862" y="11738"/>
                    <a:pt x="12203" y="12155"/>
                    <a:pt x="11601" y="12653"/>
                  </a:cubicBezTo>
                  <a:cubicBezTo>
                    <a:pt x="11045" y="13127"/>
                    <a:pt x="10559" y="13672"/>
                    <a:pt x="10177" y="14297"/>
                  </a:cubicBezTo>
                  <a:cubicBezTo>
                    <a:pt x="9366" y="15605"/>
                    <a:pt x="8996" y="17145"/>
                    <a:pt x="8846" y="18661"/>
                  </a:cubicBezTo>
                  <a:cubicBezTo>
                    <a:pt x="8776" y="19414"/>
                    <a:pt x="8730" y="20178"/>
                    <a:pt x="8730" y="20942"/>
                  </a:cubicBezTo>
                  <a:cubicBezTo>
                    <a:pt x="8718" y="21023"/>
                    <a:pt x="8695" y="21116"/>
                    <a:pt x="8695" y="21197"/>
                  </a:cubicBezTo>
                  <a:cubicBezTo>
                    <a:pt x="8208" y="20271"/>
                    <a:pt x="7804" y="19298"/>
                    <a:pt x="7456" y="18314"/>
                  </a:cubicBezTo>
                  <a:cubicBezTo>
                    <a:pt x="7526" y="17122"/>
                    <a:pt x="8336" y="16160"/>
                    <a:pt x="9008" y="15234"/>
                  </a:cubicBezTo>
                  <a:cubicBezTo>
                    <a:pt x="9760" y="14215"/>
                    <a:pt x="10362" y="13116"/>
                    <a:pt x="10964" y="12016"/>
                  </a:cubicBezTo>
                  <a:cubicBezTo>
                    <a:pt x="11334" y="11344"/>
                    <a:pt x="11694" y="10673"/>
                    <a:pt x="12052" y="10001"/>
                  </a:cubicBezTo>
                  <a:cubicBezTo>
                    <a:pt x="12071" y="9973"/>
                    <a:pt x="12036" y="9938"/>
                    <a:pt x="12004" y="9938"/>
                  </a:cubicBezTo>
                  <a:cubicBezTo>
                    <a:pt x="11997" y="9938"/>
                    <a:pt x="11989" y="9940"/>
                    <a:pt x="11983" y="9944"/>
                  </a:cubicBezTo>
                  <a:cubicBezTo>
                    <a:pt x="10883" y="10639"/>
                    <a:pt x="9864" y="11518"/>
                    <a:pt x="9077" y="12548"/>
                  </a:cubicBezTo>
                  <a:cubicBezTo>
                    <a:pt x="8278" y="13613"/>
                    <a:pt x="7688" y="14853"/>
                    <a:pt x="7433" y="16160"/>
                  </a:cubicBezTo>
                  <a:cubicBezTo>
                    <a:pt x="7329" y="16705"/>
                    <a:pt x="7271" y="17249"/>
                    <a:pt x="7294" y="17793"/>
                  </a:cubicBezTo>
                  <a:cubicBezTo>
                    <a:pt x="7271" y="17735"/>
                    <a:pt x="7259" y="17678"/>
                    <a:pt x="7236" y="17631"/>
                  </a:cubicBezTo>
                  <a:cubicBezTo>
                    <a:pt x="6785" y="16137"/>
                    <a:pt x="6507" y="14609"/>
                    <a:pt x="6402" y="13070"/>
                  </a:cubicBezTo>
                  <a:cubicBezTo>
                    <a:pt x="8093" y="12224"/>
                    <a:pt x="9598" y="11032"/>
                    <a:pt x="10814" y="9573"/>
                  </a:cubicBezTo>
                  <a:cubicBezTo>
                    <a:pt x="11161" y="9157"/>
                    <a:pt x="11485" y="8717"/>
                    <a:pt x="11786" y="8265"/>
                  </a:cubicBezTo>
                  <a:cubicBezTo>
                    <a:pt x="11806" y="8226"/>
                    <a:pt x="11768" y="8164"/>
                    <a:pt x="11722" y="8164"/>
                  </a:cubicBezTo>
                  <a:cubicBezTo>
                    <a:pt x="11713" y="8164"/>
                    <a:pt x="11703" y="8166"/>
                    <a:pt x="11694" y="8172"/>
                  </a:cubicBezTo>
                  <a:cubicBezTo>
                    <a:pt x="9934" y="9006"/>
                    <a:pt x="8267" y="10129"/>
                    <a:pt x="7086" y="11727"/>
                  </a:cubicBezTo>
                  <a:cubicBezTo>
                    <a:pt x="6819" y="12085"/>
                    <a:pt x="6588" y="12468"/>
                    <a:pt x="6391" y="12861"/>
                  </a:cubicBezTo>
                  <a:cubicBezTo>
                    <a:pt x="6333" y="11946"/>
                    <a:pt x="6333" y="11032"/>
                    <a:pt x="6402" y="10117"/>
                  </a:cubicBezTo>
                  <a:cubicBezTo>
                    <a:pt x="7236" y="9770"/>
                    <a:pt x="8046" y="9388"/>
                    <a:pt x="8799" y="8890"/>
                  </a:cubicBezTo>
                  <a:cubicBezTo>
                    <a:pt x="9587" y="8357"/>
                    <a:pt x="10315" y="7744"/>
                    <a:pt x="10953" y="7037"/>
                  </a:cubicBezTo>
                  <a:cubicBezTo>
                    <a:pt x="11323" y="6644"/>
                    <a:pt x="11635" y="6216"/>
                    <a:pt x="11959" y="5787"/>
                  </a:cubicBezTo>
                  <a:cubicBezTo>
                    <a:pt x="11990" y="5737"/>
                    <a:pt x="11959" y="5679"/>
                    <a:pt x="11913" y="5679"/>
                  </a:cubicBezTo>
                  <a:cubicBezTo>
                    <a:pt x="11906" y="5679"/>
                    <a:pt x="11898" y="5680"/>
                    <a:pt x="11890" y="5683"/>
                  </a:cubicBezTo>
                  <a:cubicBezTo>
                    <a:pt x="11450" y="5833"/>
                    <a:pt x="11022" y="6042"/>
                    <a:pt x="10616" y="6250"/>
                  </a:cubicBezTo>
                  <a:cubicBezTo>
                    <a:pt x="10189" y="6482"/>
                    <a:pt x="9783" y="6725"/>
                    <a:pt x="9389" y="6991"/>
                  </a:cubicBezTo>
                  <a:cubicBezTo>
                    <a:pt x="8614" y="7524"/>
                    <a:pt x="7884" y="8138"/>
                    <a:pt x="7259" y="8844"/>
                  </a:cubicBezTo>
                  <a:cubicBezTo>
                    <a:pt x="6958" y="9180"/>
                    <a:pt x="6669" y="9538"/>
                    <a:pt x="6414" y="9921"/>
                  </a:cubicBezTo>
                  <a:cubicBezTo>
                    <a:pt x="6425" y="9770"/>
                    <a:pt x="6438" y="9620"/>
                    <a:pt x="6461" y="9469"/>
                  </a:cubicBezTo>
                  <a:cubicBezTo>
                    <a:pt x="6518" y="8844"/>
                    <a:pt x="6611" y="8218"/>
                    <a:pt x="6715" y="7605"/>
                  </a:cubicBezTo>
                  <a:cubicBezTo>
                    <a:pt x="7086" y="7351"/>
                    <a:pt x="7491" y="7176"/>
                    <a:pt x="7884" y="6968"/>
                  </a:cubicBezTo>
                  <a:cubicBezTo>
                    <a:pt x="8290" y="6749"/>
                    <a:pt x="8695" y="6517"/>
                    <a:pt x="9077" y="6262"/>
                  </a:cubicBezTo>
                  <a:cubicBezTo>
                    <a:pt x="9841" y="5753"/>
                    <a:pt x="10559" y="5185"/>
                    <a:pt x="11231" y="4560"/>
                  </a:cubicBezTo>
                  <a:cubicBezTo>
                    <a:pt x="11624" y="4189"/>
                    <a:pt x="12006" y="3819"/>
                    <a:pt x="12342" y="3402"/>
                  </a:cubicBezTo>
                  <a:cubicBezTo>
                    <a:pt x="12372" y="3362"/>
                    <a:pt x="12341" y="3305"/>
                    <a:pt x="12295" y="3305"/>
                  </a:cubicBezTo>
                  <a:cubicBezTo>
                    <a:pt x="12288" y="3305"/>
                    <a:pt x="12280" y="3306"/>
                    <a:pt x="12273" y="3310"/>
                  </a:cubicBezTo>
                  <a:cubicBezTo>
                    <a:pt x="11357" y="3576"/>
                    <a:pt x="10513" y="4074"/>
                    <a:pt x="9737" y="4606"/>
                  </a:cubicBezTo>
                  <a:cubicBezTo>
                    <a:pt x="8973" y="5128"/>
                    <a:pt x="8267" y="5718"/>
                    <a:pt x="7618" y="6366"/>
                  </a:cubicBezTo>
                  <a:cubicBezTo>
                    <a:pt x="7317" y="6679"/>
                    <a:pt x="7040" y="7003"/>
                    <a:pt x="6773" y="7338"/>
                  </a:cubicBezTo>
                  <a:lnTo>
                    <a:pt x="6808" y="7165"/>
                  </a:lnTo>
                  <a:cubicBezTo>
                    <a:pt x="6958" y="6725"/>
                    <a:pt x="7166" y="6320"/>
                    <a:pt x="7433" y="5938"/>
                  </a:cubicBezTo>
                  <a:cubicBezTo>
                    <a:pt x="7722" y="5486"/>
                    <a:pt x="8058" y="5069"/>
                    <a:pt x="8394" y="4653"/>
                  </a:cubicBezTo>
                  <a:cubicBezTo>
                    <a:pt x="9100" y="3762"/>
                    <a:pt x="9795" y="2823"/>
                    <a:pt x="10328" y="1817"/>
                  </a:cubicBezTo>
                  <a:cubicBezTo>
                    <a:pt x="10616" y="1272"/>
                    <a:pt x="10848" y="693"/>
                    <a:pt x="10941" y="80"/>
                  </a:cubicBezTo>
                  <a:cubicBezTo>
                    <a:pt x="10949" y="32"/>
                    <a:pt x="10913" y="1"/>
                    <a:pt x="10875" y="1"/>
                  </a:cubicBez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20" name="Google Shape;20;p3"/>
            <p:cNvSpPr/>
            <p:nvPr/>
          </p:nvSpPr>
          <p:spPr>
            <a:xfrm>
              <a:off x="5812262" y="-139550"/>
              <a:ext cx="3666565" cy="1386690"/>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21" name="Google Shape;21;p3"/>
            <p:cNvSpPr/>
            <p:nvPr/>
          </p:nvSpPr>
          <p:spPr>
            <a:xfrm>
              <a:off x="-355777" y="-320885"/>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22" name="Google Shape;22;p3"/>
            <p:cNvSpPr/>
            <p:nvPr/>
          </p:nvSpPr>
          <p:spPr>
            <a:xfrm>
              <a:off x="7737763" y="3798550"/>
              <a:ext cx="2396831" cy="1981583"/>
            </a:xfrm>
            <a:custGeom>
              <a:avLst/>
              <a:gdLst/>
              <a:ahLst/>
              <a:cxnLst/>
              <a:rect l="l" t="t" r="r" b="b"/>
              <a:pathLst>
                <a:path w="29778" h="24619" extrusionOk="0">
                  <a:moveTo>
                    <a:pt x="12026" y="0"/>
                  </a:moveTo>
                  <a:cubicBezTo>
                    <a:pt x="10543" y="0"/>
                    <a:pt x="9061" y="568"/>
                    <a:pt x="7966" y="1664"/>
                  </a:cubicBezTo>
                  <a:cubicBezTo>
                    <a:pt x="7028" y="2601"/>
                    <a:pt x="6484" y="3782"/>
                    <a:pt x="6334" y="5009"/>
                  </a:cubicBezTo>
                  <a:cubicBezTo>
                    <a:pt x="6079" y="7163"/>
                    <a:pt x="4968" y="9120"/>
                    <a:pt x="3370" y="10602"/>
                  </a:cubicBezTo>
                  <a:lnTo>
                    <a:pt x="3162" y="10810"/>
                  </a:lnTo>
                  <a:cubicBezTo>
                    <a:pt x="0" y="13970"/>
                    <a:pt x="0" y="19088"/>
                    <a:pt x="3162" y="22249"/>
                  </a:cubicBezTo>
                  <a:cubicBezTo>
                    <a:pt x="4717" y="23811"/>
                    <a:pt x="6810" y="24618"/>
                    <a:pt x="8911" y="24618"/>
                  </a:cubicBezTo>
                  <a:cubicBezTo>
                    <a:pt x="10407" y="24618"/>
                    <a:pt x="11908" y="24209"/>
                    <a:pt x="13222" y="23371"/>
                  </a:cubicBezTo>
                  <a:cubicBezTo>
                    <a:pt x="14679" y="22439"/>
                    <a:pt x="16391" y="21990"/>
                    <a:pt x="18119" y="21990"/>
                  </a:cubicBezTo>
                  <a:cubicBezTo>
                    <a:pt x="18300" y="21990"/>
                    <a:pt x="18482" y="21995"/>
                    <a:pt x="18663" y="22005"/>
                  </a:cubicBezTo>
                  <a:cubicBezTo>
                    <a:pt x="18844" y="22015"/>
                    <a:pt x="19024" y="22020"/>
                    <a:pt x="19205" y="22020"/>
                  </a:cubicBezTo>
                  <a:cubicBezTo>
                    <a:pt x="21773" y="22020"/>
                    <a:pt x="24344" y="21017"/>
                    <a:pt x="26258" y="18984"/>
                  </a:cubicBezTo>
                  <a:cubicBezTo>
                    <a:pt x="29754" y="15290"/>
                    <a:pt x="29777" y="9432"/>
                    <a:pt x="26293" y="5727"/>
                  </a:cubicBezTo>
                  <a:cubicBezTo>
                    <a:pt x="24545" y="3841"/>
                    <a:pt x="22229" y="2833"/>
                    <a:pt x="19867" y="2671"/>
                  </a:cubicBezTo>
                  <a:cubicBezTo>
                    <a:pt x="18200" y="2555"/>
                    <a:pt x="16626" y="1976"/>
                    <a:pt x="15259" y="1016"/>
                  </a:cubicBezTo>
                  <a:cubicBezTo>
                    <a:pt x="14296" y="333"/>
                    <a:pt x="13161" y="0"/>
                    <a:pt x="1202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grpSp>
          <p:nvGrpSpPr>
            <p:cNvPr id="23" name="Google Shape;23;p3"/>
            <p:cNvGrpSpPr/>
            <p:nvPr/>
          </p:nvGrpSpPr>
          <p:grpSpPr>
            <a:xfrm rot="-1470734">
              <a:off x="8588125" y="3822905"/>
              <a:ext cx="696106" cy="1932873"/>
              <a:chOff x="3888625" y="3682675"/>
              <a:chExt cx="696085" cy="1932815"/>
            </a:xfrm>
          </p:grpSpPr>
          <p:sp>
            <p:nvSpPr>
              <p:cNvPr id="24" name="Google Shape;24;p3"/>
              <p:cNvSpPr/>
              <p:nvPr/>
            </p:nvSpPr>
            <p:spPr>
              <a:xfrm>
                <a:off x="3905237" y="4753310"/>
                <a:ext cx="570" cy="47"/>
              </a:xfrm>
              <a:custGeom>
                <a:avLst/>
                <a:gdLst/>
                <a:ahLst/>
                <a:cxnLst/>
                <a:rect l="l" t="t" r="r" b="b"/>
                <a:pathLst>
                  <a:path w="12" h="1" extrusionOk="0">
                    <a:moveTo>
                      <a:pt x="11" y="1"/>
                    </a:moveTo>
                    <a:lnTo>
                      <a:pt x="11" y="1"/>
                    </a:lnTo>
                    <a:lnTo>
                      <a:pt x="1" y="1"/>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25" name="Google Shape;25;p3"/>
              <p:cNvSpPr/>
              <p:nvPr/>
            </p:nvSpPr>
            <p:spPr>
              <a:xfrm>
                <a:off x="4295340" y="5069986"/>
                <a:ext cx="570" cy="47"/>
              </a:xfrm>
              <a:custGeom>
                <a:avLst/>
                <a:gdLst/>
                <a:ahLst/>
                <a:cxnLst/>
                <a:rect l="l" t="t" r="r" b="b"/>
                <a:pathLst>
                  <a:path w="12" h="1" extrusionOk="0">
                    <a:moveTo>
                      <a:pt x="1" y="1"/>
                    </a:moveTo>
                    <a:lnTo>
                      <a:pt x="11" y="1"/>
                    </a:lnTo>
                    <a:lnTo>
                      <a:pt x="11" y="1"/>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26" name="Google Shape;26;p3"/>
              <p:cNvSpPr/>
              <p:nvPr/>
            </p:nvSpPr>
            <p:spPr>
              <a:xfrm>
                <a:off x="4381581" y="4491833"/>
                <a:ext cx="47" cy="570"/>
              </a:xfrm>
              <a:custGeom>
                <a:avLst/>
                <a:gdLst/>
                <a:ahLst/>
                <a:cxnLst/>
                <a:rect l="l" t="t" r="r" b="b"/>
                <a:pathLst>
                  <a:path w="1" h="12" extrusionOk="0">
                    <a:moveTo>
                      <a:pt x="1" y="11"/>
                    </a:moveTo>
                    <a:lnTo>
                      <a:pt x="1" y="0"/>
                    </a:lnTo>
                    <a:lnTo>
                      <a:pt x="1" y="0"/>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27" name="Google Shape;27;p3"/>
              <p:cNvSpPr/>
              <p:nvPr/>
            </p:nvSpPr>
            <p:spPr>
              <a:xfrm>
                <a:off x="4395013" y="4474699"/>
                <a:ext cx="570" cy="47"/>
              </a:xfrm>
              <a:custGeom>
                <a:avLst/>
                <a:gdLst/>
                <a:ahLst/>
                <a:cxnLst/>
                <a:rect l="l" t="t" r="r" b="b"/>
                <a:pathLst>
                  <a:path w="12" h="1" extrusionOk="0">
                    <a:moveTo>
                      <a:pt x="0" y="0"/>
                    </a:moveTo>
                    <a:lnTo>
                      <a:pt x="0" y="0"/>
                    </a:lnTo>
                    <a:lnTo>
                      <a:pt x="11" y="0"/>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28" name="Google Shape;28;p3"/>
              <p:cNvSpPr/>
              <p:nvPr/>
            </p:nvSpPr>
            <p:spPr>
              <a:xfrm>
                <a:off x="4397671" y="4471993"/>
                <a:ext cx="47" cy="47"/>
              </a:xfrm>
              <a:custGeom>
                <a:avLst/>
                <a:gdLst/>
                <a:ahLst/>
                <a:cxnLst/>
                <a:rect l="l" t="t" r="r" b="b"/>
                <a:pathLst>
                  <a:path w="1" h="1" extrusionOk="0">
                    <a:moveTo>
                      <a:pt x="0" y="0"/>
                    </a:moveTo>
                    <a:lnTo>
                      <a:pt x="0" y="0"/>
                    </a:lnTo>
                    <a:lnTo>
                      <a:pt x="0" y="0"/>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29" name="Google Shape;29;p3"/>
              <p:cNvSpPr/>
              <p:nvPr/>
            </p:nvSpPr>
            <p:spPr>
              <a:xfrm>
                <a:off x="4398715" y="4470380"/>
                <a:ext cx="47" cy="47"/>
              </a:xfrm>
              <a:custGeom>
                <a:avLst/>
                <a:gdLst/>
                <a:ahLst/>
                <a:cxnLst/>
                <a:rect l="l" t="t" r="r" b="b"/>
                <a:pathLst>
                  <a:path w="1" h="1" extrusionOk="0">
                    <a:moveTo>
                      <a:pt x="1" y="1"/>
                    </a:moveTo>
                    <a:lnTo>
                      <a:pt x="1" y="1"/>
                    </a:lnTo>
                    <a:lnTo>
                      <a:pt x="1" y="1"/>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30" name="Google Shape;30;p3"/>
              <p:cNvSpPr/>
              <p:nvPr/>
            </p:nvSpPr>
            <p:spPr>
              <a:xfrm>
                <a:off x="3888625" y="3682675"/>
                <a:ext cx="696085" cy="1932815"/>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31" name="Google Shape;31;p3"/>
              <p:cNvSpPr/>
              <p:nvPr/>
            </p:nvSpPr>
            <p:spPr>
              <a:xfrm>
                <a:off x="4079950" y="4585051"/>
                <a:ext cx="47" cy="570"/>
              </a:xfrm>
              <a:custGeom>
                <a:avLst/>
                <a:gdLst/>
                <a:ahLst/>
                <a:cxnLst/>
                <a:rect l="l" t="t" r="r" b="b"/>
                <a:pathLst>
                  <a:path w="1" h="12" extrusionOk="0">
                    <a:moveTo>
                      <a:pt x="0" y="12"/>
                    </a:moveTo>
                    <a:lnTo>
                      <a:pt x="0" y="12"/>
                    </a:lnTo>
                    <a:lnTo>
                      <a:pt x="0" y="1"/>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32" name="Google Shape;32;p3"/>
              <p:cNvSpPr/>
              <p:nvPr/>
            </p:nvSpPr>
            <p:spPr>
              <a:xfrm>
                <a:off x="4044021" y="5175023"/>
                <a:ext cx="570" cy="47"/>
              </a:xfrm>
              <a:custGeom>
                <a:avLst/>
                <a:gdLst/>
                <a:ahLst/>
                <a:cxnLst/>
                <a:rect l="l" t="t" r="r" b="b"/>
                <a:pathLst>
                  <a:path w="12" h="1" extrusionOk="0">
                    <a:moveTo>
                      <a:pt x="0" y="0"/>
                    </a:moveTo>
                    <a:lnTo>
                      <a:pt x="0" y="0"/>
                    </a:lnTo>
                    <a:lnTo>
                      <a:pt x="12" y="0"/>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33" name="Google Shape;33;p3"/>
              <p:cNvSpPr/>
              <p:nvPr/>
            </p:nvSpPr>
            <p:spPr>
              <a:xfrm>
                <a:off x="4142602" y="5105916"/>
                <a:ext cx="47" cy="570"/>
              </a:xfrm>
              <a:custGeom>
                <a:avLst/>
                <a:gdLst/>
                <a:ahLst/>
                <a:cxnLst/>
                <a:rect l="l" t="t" r="r" b="b"/>
                <a:pathLst>
                  <a:path w="1" h="12" extrusionOk="0">
                    <a:moveTo>
                      <a:pt x="0" y="1"/>
                    </a:moveTo>
                    <a:lnTo>
                      <a:pt x="0" y="11"/>
                    </a:lnTo>
                    <a:lnTo>
                      <a:pt x="0" y="11"/>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34" name="Google Shape;34;p3"/>
              <p:cNvSpPr/>
              <p:nvPr/>
            </p:nvSpPr>
            <p:spPr>
              <a:xfrm>
                <a:off x="4143694" y="5101075"/>
                <a:ext cx="47" cy="47"/>
              </a:xfrm>
              <a:custGeom>
                <a:avLst/>
                <a:gdLst/>
                <a:ahLst/>
                <a:cxnLst/>
                <a:rect l="l" t="t" r="r" b="b"/>
                <a:pathLst>
                  <a:path w="1" h="1" extrusionOk="0">
                    <a:moveTo>
                      <a:pt x="0" y="1"/>
                    </a:moveTo>
                    <a:lnTo>
                      <a:pt x="0" y="1"/>
                    </a:lnTo>
                    <a:lnTo>
                      <a:pt x="0" y="1"/>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35" name="Google Shape;35;p3"/>
              <p:cNvSpPr/>
              <p:nvPr/>
            </p:nvSpPr>
            <p:spPr>
              <a:xfrm>
                <a:off x="4118491" y="5176115"/>
                <a:ext cx="47" cy="570"/>
              </a:xfrm>
              <a:custGeom>
                <a:avLst/>
                <a:gdLst/>
                <a:ahLst/>
                <a:cxnLst/>
                <a:rect l="l" t="t" r="r" b="b"/>
                <a:pathLst>
                  <a:path w="1" h="12" extrusionOk="0">
                    <a:moveTo>
                      <a:pt x="1" y="12"/>
                    </a:moveTo>
                    <a:lnTo>
                      <a:pt x="1" y="0"/>
                    </a:lnTo>
                    <a:lnTo>
                      <a:pt x="1" y="0"/>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36" name="Google Shape;36;p3"/>
              <p:cNvSpPr/>
              <p:nvPr/>
            </p:nvSpPr>
            <p:spPr>
              <a:xfrm>
                <a:off x="4105628" y="4334302"/>
                <a:ext cx="570" cy="1092"/>
              </a:xfrm>
              <a:custGeom>
                <a:avLst/>
                <a:gdLst/>
                <a:ahLst/>
                <a:cxnLst/>
                <a:rect l="l" t="t" r="r" b="b"/>
                <a:pathLst>
                  <a:path w="12" h="23" extrusionOk="0">
                    <a:moveTo>
                      <a:pt x="1" y="0"/>
                    </a:moveTo>
                    <a:lnTo>
                      <a:pt x="1" y="11"/>
                    </a:lnTo>
                    <a:cubicBezTo>
                      <a:pt x="1" y="11"/>
                      <a:pt x="1" y="11"/>
                      <a:pt x="2" y="11"/>
                    </a:cubicBezTo>
                    <a:lnTo>
                      <a:pt x="2" y="11"/>
                    </a:lnTo>
                    <a:cubicBezTo>
                      <a:pt x="1" y="8"/>
                      <a:pt x="1" y="6"/>
                      <a:pt x="1" y="0"/>
                    </a:cubicBezTo>
                    <a:close/>
                    <a:moveTo>
                      <a:pt x="2" y="11"/>
                    </a:moveTo>
                    <a:cubicBezTo>
                      <a:pt x="4" y="14"/>
                      <a:pt x="6" y="17"/>
                      <a:pt x="12" y="23"/>
                    </a:cubicBezTo>
                    <a:cubicBezTo>
                      <a:pt x="12" y="14"/>
                      <a:pt x="5" y="12"/>
                      <a:pt x="2" y="11"/>
                    </a:cubicBez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37" name="Google Shape;37;p3"/>
              <p:cNvSpPr/>
              <p:nvPr/>
            </p:nvSpPr>
            <p:spPr>
              <a:xfrm>
                <a:off x="4350493" y="4086162"/>
                <a:ext cx="47" cy="47"/>
              </a:xfrm>
              <a:custGeom>
                <a:avLst/>
                <a:gdLst/>
                <a:ahLst/>
                <a:cxnLst/>
                <a:rect l="l" t="t" r="r" b="b"/>
                <a:pathLst>
                  <a:path w="1" h="1" extrusionOk="0">
                    <a:moveTo>
                      <a:pt x="1" y="1"/>
                    </a:moveTo>
                    <a:lnTo>
                      <a:pt x="1" y="1"/>
                    </a:lnTo>
                    <a:lnTo>
                      <a:pt x="1" y="1"/>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38" name="Google Shape;38;p3"/>
              <p:cNvSpPr/>
              <p:nvPr/>
            </p:nvSpPr>
            <p:spPr>
              <a:xfrm>
                <a:off x="4428238" y="4160680"/>
                <a:ext cx="1092" cy="570"/>
              </a:xfrm>
              <a:custGeom>
                <a:avLst/>
                <a:gdLst/>
                <a:ahLst/>
                <a:cxnLst/>
                <a:rect l="l" t="t" r="r" b="b"/>
                <a:pathLst>
                  <a:path w="23" h="12" extrusionOk="0">
                    <a:moveTo>
                      <a:pt x="0" y="0"/>
                    </a:moveTo>
                    <a:cubicBezTo>
                      <a:pt x="11" y="0"/>
                      <a:pt x="11" y="0"/>
                      <a:pt x="23" y="11"/>
                    </a:cubicBezTo>
                    <a:cubicBezTo>
                      <a:pt x="23" y="0"/>
                      <a:pt x="11" y="0"/>
                      <a:pt x="11" y="0"/>
                    </a:cubicBez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39" name="Google Shape;39;p3"/>
              <p:cNvSpPr/>
              <p:nvPr/>
            </p:nvSpPr>
            <p:spPr>
              <a:xfrm>
                <a:off x="4146874" y="4297280"/>
                <a:ext cx="47" cy="617"/>
              </a:xfrm>
              <a:custGeom>
                <a:avLst/>
                <a:gdLst/>
                <a:ahLst/>
                <a:cxnLst/>
                <a:rect l="l" t="t" r="r" b="b"/>
                <a:pathLst>
                  <a:path w="1" h="13" extrusionOk="0">
                    <a:moveTo>
                      <a:pt x="1" y="1"/>
                    </a:moveTo>
                    <a:lnTo>
                      <a:pt x="1" y="13"/>
                    </a:lnTo>
                    <a:lnTo>
                      <a:pt x="1" y="13"/>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40" name="Google Shape;40;p3"/>
              <p:cNvSpPr/>
              <p:nvPr/>
            </p:nvSpPr>
            <p:spPr>
              <a:xfrm>
                <a:off x="4140466" y="4297280"/>
                <a:ext cx="47" cy="47"/>
              </a:xfrm>
              <a:custGeom>
                <a:avLst/>
                <a:gdLst/>
                <a:ahLst/>
                <a:cxnLst/>
                <a:rect l="l" t="t" r="r" b="b"/>
                <a:pathLst>
                  <a:path w="1" h="1" extrusionOk="0">
                    <a:moveTo>
                      <a:pt x="0" y="1"/>
                    </a:moveTo>
                    <a:lnTo>
                      <a:pt x="0" y="1"/>
                    </a:lnTo>
                    <a:lnTo>
                      <a:pt x="0" y="1"/>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41" name="Google Shape;41;p3"/>
              <p:cNvSpPr/>
              <p:nvPr/>
            </p:nvSpPr>
            <p:spPr>
              <a:xfrm>
                <a:off x="4146874" y="4296236"/>
                <a:ext cx="617" cy="570"/>
              </a:xfrm>
              <a:custGeom>
                <a:avLst/>
                <a:gdLst/>
                <a:ahLst/>
                <a:cxnLst/>
                <a:rect l="l" t="t" r="r" b="b"/>
                <a:pathLst>
                  <a:path w="13" h="12" extrusionOk="0">
                    <a:moveTo>
                      <a:pt x="13" y="0"/>
                    </a:moveTo>
                    <a:cubicBezTo>
                      <a:pt x="13" y="0"/>
                      <a:pt x="13" y="12"/>
                      <a:pt x="1" y="12"/>
                    </a:cubicBezTo>
                    <a:lnTo>
                      <a:pt x="13" y="12"/>
                    </a:lnTo>
                    <a:lnTo>
                      <a:pt x="13" y="0"/>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42" name="Google Shape;42;p3"/>
              <p:cNvSpPr/>
              <p:nvPr/>
            </p:nvSpPr>
            <p:spPr>
              <a:xfrm>
                <a:off x="4106720" y="5291309"/>
                <a:ext cx="570" cy="570"/>
              </a:xfrm>
              <a:custGeom>
                <a:avLst/>
                <a:gdLst/>
                <a:ahLst/>
                <a:cxnLst/>
                <a:rect l="l" t="t" r="r" b="b"/>
                <a:pathLst>
                  <a:path w="12" h="12" extrusionOk="0">
                    <a:moveTo>
                      <a:pt x="1" y="1"/>
                    </a:moveTo>
                    <a:lnTo>
                      <a:pt x="1" y="1"/>
                    </a:lnTo>
                    <a:lnTo>
                      <a:pt x="11" y="12"/>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43" name="Google Shape;43;p3"/>
              <p:cNvSpPr/>
              <p:nvPr/>
            </p:nvSpPr>
            <p:spPr>
              <a:xfrm>
                <a:off x="4097085" y="4843348"/>
                <a:ext cx="47" cy="570"/>
              </a:xfrm>
              <a:custGeom>
                <a:avLst/>
                <a:gdLst/>
                <a:ahLst/>
                <a:cxnLst/>
                <a:rect l="l" t="t" r="r" b="b"/>
                <a:pathLst>
                  <a:path w="1" h="12" extrusionOk="0">
                    <a:moveTo>
                      <a:pt x="0" y="1"/>
                    </a:moveTo>
                    <a:lnTo>
                      <a:pt x="0" y="11"/>
                    </a:lnTo>
                    <a:lnTo>
                      <a:pt x="0" y="11"/>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44" name="Google Shape;44;p3"/>
              <p:cNvSpPr/>
              <p:nvPr/>
            </p:nvSpPr>
            <p:spPr>
              <a:xfrm>
                <a:off x="4086880" y="4814395"/>
                <a:ext cx="47" cy="570"/>
              </a:xfrm>
              <a:custGeom>
                <a:avLst/>
                <a:gdLst/>
                <a:ahLst/>
                <a:cxnLst/>
                <a:rect l="l" t="t" r="r" b="b"/>
                <a:pathLst>
                  <a:path w="1" h="12" extrusionOk="0">
                    <a:moveTo>
                      <a:pt x="0" y="1"/>
                    </a:moveTo>
                    <a:lnTo>
                      <a:pt x="0" y="12"/>
                    </a:lnTo>
                    <a:lnTo>
                      <a:pt x="0" y="12"/>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45" name="Google Shape;45;p3"/>
              <p:cNvSpPr/>
              <p:nvPr/>
            </p:nvSpPr>
            <p:spPr>
              <a:xfrm>
                <a:off x="4015068" y="4664885"/>
                <a:ext cx="617" cy="617"/>
              </a:xfrm>
              <a:custGeom>
                <a:avLst/>
                <a:gdLst/>
                <a:ahLst/>
                <a:cxnLst/>
                <a:rect l="l" t="t" r="r" b="b"/>
                <a:pathLst>
                  <a:path w="13" h="13" extrusionOk="0">
                    <a:moveTo>
                      <a:pt x="1" y="1"/>
                    </a:moveTo>
                    <a:cubicBezTo>
                      <a:pt x="12" y="1"/>
                      <a:pt x="12" y="12"/>
                      <a:pt x="12" y="12"/>
                    </a:cubicBezTo>
                    <a:lnTo>
                      <a:pt x="12" y="1"/>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46" name="Google Shape;46;p3"/>
              <p:cNvSpPr/>
              <p:nvPr/>
            </p:nvSpPr>
            <p:spPr>
              <a:xfrm>
                <a:off x="4047770" y="4713108"/>
                <a:ext cx="47" cy="47"/>
              </a:xfrm>
              <a:custGeom>
                <a:avLst/>
                <a:gdLst/>
                <a:ahLst/>
                <a:cxnLst/>
                <a:rect l="l" t="t" r="r" b="b"/>
                <a:pathLst>
                  <a:path w="1" h="1" extrusionOk="0">
                    <a:moveTo>
                      <a:pt x="1" y="1"/>
                    </a:moveTo>
                    <a:lnTo>
                      <a:pt x="1" y="1"/>
                    </a:lnTo>
                    <a:lnTo>
                      <a:pt x="1" y="1"/>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47" name="Google Shape;47;p3"/>
              <p:cNvSpPr/>
              <p:nvPr/>
            </p:nvSpPr>
            <p:spPr>
              <a:xfrm>
                <a:off x="4087924" y="4817623"/>
                <a:ext cx="47" cy="1139"/>
              </a:xfrm>
              <a:custGeom>
                <a:avLst/>
                <a:gdLst/>
                <a:ahLst/>
                <a:cxnLst/>
                <a:rect l="l" t="t" r="r" b="b"/>
                <a:pathLst>
                  <a:path w="1" h="24" extrusionOk="0">
                    <a:moveTo>
                      <a:pt x="1" y="1"/>
                    </a:moveTo>
                    <a:lnTo>
                      <a:pt x="1" y="12"/>
                    </a:lnTo>
                    <a:lnTo>
                      <a:pt x="1" y="23"/>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grpSp>
        <p:sp>
          <p:nvSpPr>
            <p:cNvPr id="48" name="Google Shape;48;p3"/>
            <p:cNvSpPr/>
            <p:nvPr/>
          </p:nvSpPr>
          <p:spPr>
            <a:xfrm rot="1595496">
              <a:off x="-1588451" y="4133629"/>
              <a:ext cx="2856821" cy="1407801"/>
            </a:xfrm>
            <a:custGeom>
              <a:avLst/>
              <a:gdLst/>
              <a:ahLst/>
              <a:cxnLst/>
              <a:rect l="l" t="t" r="r" b="b"/>
              <a:pathLst>
                <a:path w="15179" h="7480" extrusionOk="0">
                  <a:moveTo>
                    <a:pt x="10666" y="1"/>
                  </a:moveTo>
                  <a:cubicBezTo>
                    <a:pt x="10250" y="1"/>
                    <a:pt x="9836" y="39"/>
                    <a:pt x="9436" y="157"/>
                  </a:cubicBezTo>
                  <a:cubicBezTo>
                    <a:pt x="8522" y="446"/>
                    <a:pt x="7792" y="1130"/>
                    <a:pt x="6889" y="1465"/>
                  </a:cubicBezTo>
                  <a:cubicBezTo>
                    <a:pt x="6421" y="1638"/>
                    <a:pt x="5941" y="1703"/>
                    <a:pt x="5458" y="1703"/>
                  </a:cubicBezTo>
                  <a:cubicBezTo>
                    <a:pt x="4482" y="1703"/>
                    <a:pt x="3488" y="1439"/>
                    <a:pt x="2536" y="1269"/>
                  </a:cubicBezTo>
                  <a:cubicBezTo>
                    <a:pt x="2318" y="1229"/>
                    <a:pt x="2102" y="1207"/>
                    <a:pt x="1894" y="1207"/>
                  </a:cubicBezTo>
                  <a:cubicBezTo>
                    <a:pt x="1013" y="1207"/>
                    <a:pt x="264" y="1600"/>
                    <a:pt x="104" y="2704"/>
                  </a:cubicBezTo>
                  <a:cubicBezTo>
                    <a:pt x="1" y="3330"/>
                    <a:pt x="266" y="4001"/>
                    <a:pt x="753" y="4395"/>
                  </a:cubicBezTo>
                  <a:cubicBezTo>
                    <a:pt x="1205" y="4764"/>
                    <a:pt x="1785" y="4888"/>
                    <a:pt x="2377" y="4888"/>
                  </a:cubicBezTo>
                  <a:cubicBezTo>
                    <a:pt x="2695" y="4888"/>
                    <a:pt x="3016" y="4852"/>
                    <a:pt x="3323" y="4799"/>
                  </a:cubicBezTo>
                  <a:cubicBezTo>
                    <a:pt x="3994" y="4676"/>
                    <a:pt x="4672" y="4498"/>
                    <a:pt x="5347" y="4498"/>
                  </a:cubicBezTo>
                  <a:cubicBezTo>
                    <a:pt x="5556" y="4498"/>
                    <a:pt x="5766" y="4516"/>
                    <a:pt x="5975" y="4557"/>
                  </a:cubicBezTo>
                  <a:cubicBezTo>
                    <a:pt x="7421" y="4858"/>
                    <a:pt x="8383" y="6224"/>
                    <a:pt x="9667" y="6942"/>
                  </a:cubicBezTo>
                  <a:cubicBezTo>
                    <a:pt x="10283" y="7285"/>
                    <a:pt x="10993" y="7480"/>
                    <a:pt x="11701" y="7480"/>
                  </a:cubicBezTo>
                  <a:cubicBezTo>
                    <a:pt x="12018" y="7480"/>
                    <a:pt x="12335" y="7441"/>
                    <a:pt x="12643" y="7359"/>
                  </a:cubicBezTo>
                  <a:cubicBezTo>
                    <a:pt x="13639" y="7092"/>
                    <a:pt x="14519" y="6374"/>
                    <a:pt x="14900" y="5414"/>
                  </a:cubicBezTo>
                  <a:cubicBezTo>
                    <a:pt x="15121" y="4858"/>
                    <a:pt x="15178" y="4244"/>
                    <a:pt x="15167" y="3642"/>
                  </a:cubicBezTo>
                  <a:cubicBezTo>
                    <a:pt x="15144" y="2716"/>
                    <a:pt x="14935" y="1720"/>
                    <a:pt x="14287" y="1048"/>
                  </a:cubicBezTo>
                  <a:cubicBezTo>
                    <a:pt x="13557" y="296"/>
                    <a:pt x="12423" y="99"/>
                    <a:pt x="11370" y="30"/>
                  </a:cubicBezTo>
                  <a:cubicBezTo>
                    <a:pt x="11136" y="13"/>
                    <a:pt x="10901" y="1"/>
                    <a:pt x="1066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49" name="Google Shape;49;p3"/>
            <p:cNvSpPr/>
            <p:nvPr/>
          </p:nvSpPr>
          <p:spPr>
            <a:xfrm rot="-407088">
              <a:off x="-518210" y="4643570"/>
              <a:ext cx="2296703" cy="1595251"/>
            </a:xfrm>
            <a:custGeom>
              <a:avLst/>
              <a:gdLst/>
              <a:ahLst/>
              <a:cxnLst/>
              <a:rect l="l" t="t" r="r" b="b"/>
              <a:pathLst>
                <a:path w="12203" h="8476" extrusionOk="0">
                  <a:moveTo>
                    <a:pt x="2026" y="59"/>
                  </a:moveTo>
                  <a:cubicBezTo>
                    <a:pt x="2466" y="59"/>
                    <a:pt x="2952" y="162"/>
                    <a:pt x="3415" y="278"/>
                  </a:cubicBezTo>
                  <a:cubicBezTo>
                    <a:pt x="3889" y="378"/>
                    <a:pt x="4384" y="488"/>
                    <a:pt x="4820" y="488"/>
                  </a:cubicBezTo>
                  <a:cubicBezTo>
                    <a:pt x="4842" y="488"/>
                    <a:pt x="4864" y="487"/>
                    <a:pt x="4886" y="487"/>
                  </a:cubicBezTo>
                  <a:cubicBezTo>
                    <a:pt x="5372" y="463"/>
                    <a:pt x="5859" y="383"/>
                    <a:pt x="6322" y="301"/>
                  </a:cubicBezTo>
                  <a:cubicBezTo>
                    <a:pt x="6865" y="209"/>
                    <a:pt x="7433" y="116"/>
                    <a:pt x="7977" y="116"/>
                  </a:cubicBezTo>
                  <a:cubicBezTo>
                    <a:pt x="8220" y="116"/>
                    <a:pt x="8452" y="139"/>
                    <a:pt x="8683" y="175"/>
                  </a:cubicBezTo>
                  <a:cubicBezTo>
                    <a:pt x="9818" y="383"/>
                    <a:pt x="10860" y="1181"/>
                    <a:pt x="11462" y="2328"/>
                  </a:cubicBezTo>
                  <a:cubicBezTo>
                    <a:pt x="12134" y="3589"/>
                    <a:pt x="12145" y="4956"/>
                    <a:pt x="12029" y="5871"/>
                  </a:cubicBezTo>
                  <a:cubicBezTo>
                    <a:pt x="11948" y="6576"/>
                    <a:pt x="11647" y="7827"/>
                    <a:pt x="10652" y="8267"/>
                  </a:cubicBezTo>
                  <a:cubicBezTo>
                    <a:pt x="10431" y="8371"/>
                    <a:pt x="10189" y="8418"/>
                    <a:pt x="9934" y="8418"/>
                  </a:cubicBezTo>
                  <a:cubicBezTo>
                    <a:pt x="9204" y="8418"/>
                    <a:pt x="8336" y="7978"/>
                    <a:pt x="7560" y="7214"/>
                  </a:cubicBezTo>
                  <a:cubicBezTo>
                    <a:pt x="7398" y="7063"/>
                    <a:pt x="7248" y="6901"/>
                    <a:pt x="7097" y="6738"/>
                  </a:cubicBezTo>
                  <a:cubicBezTo>
                    <a:pt x="6425" y="6044"/>
                    <a:pt x="5731" y="5326"/>
                    <a:pt x="4793" y="5094"/>
                  </a:cubicBezTo>
                  <a:cubicBezTo>
                    <a:pt x="4446" y="5002"/>
                    <a:pt x="4076" y="4991"/>
                    <a:pt x="3763" y="4991"/>
                  </a:cubicBezTo>
                  <a:lnTo>
                    <a:pt x="3149" y="4991"/>
                  </a:lnTo>
                  <a:cubicBezTo>
                    <a:pt x="2860" y="4991"/>
                    <a:pt x="2512" y="4979"/>
                    <a:pt x="2177" y="4909"/>
                  </a:cubicBezTo>
                  <a:cubicBezTo>
                    <a:pt x="1169" y="4667"/>
                    <a:pt x="348" y="3787"/>
                    <a:pt x="197" y="2756"/>
                  </a:cubicBezTo>
                  <a:cubicBezTo>
                    <a:pt x="0" y="1436"/>
                    <a:pt x="834" y="313"/>
                    <a:pt x="1506" y="128"/>
                  </a:cubicBezTo>
                  <a:cubicBezTo>
                    <a:pt x="1656" y="82"/>
                    <a:pt x="1830" y="59"/>
                    <a:pt x="2026" y="59"/>
                  </a:cubicBezTo>
                  <a:close/>
                  <a:moveTo>
                    <a:pt x="2026" y="0"/>
                  </a:moveTo>
                  <a:cubicBezTo>
                    <a:pt x="1830" y="0"/>
                    <a:pt x="1644" y="24"/>
                    <a:pt x="1482" y="70"/>
                  </a:cubicBezTo>
                  <a:cubicBezTo>
                    <a:pt x="464" y="360"/>
                    <a:pt x="0" y="1865"/>
                    <a:pt x="127" y="2756"/>
                  </a:cubicBezTo>
                  <a:cubicBezTo>
                    <a:pt x="289" y="3821"/>
                    <a:pt x="1123" y="4724"/>
                    <a:pt x="2165" y="4968"/>
                  </a:cubicBezTo>
                  <a:cubicBezTo>
                    <a:pt x="2501" y="5048"/>
                    <a:pt x="2860" y="5060"/>
                    <a:pt x="3149" y="5060"/>
                  </a:cubicBezTo>
                  <a:lnTo>
                    <a:pt x="3462" y="5060"/>
                  </a:lnTo>
                  <a:cubicBezTo>
                    <a:pt x="3554" y="5048"/>
                    <a:pt x="3659" y="5048"/>
                    <a:pt x="3763" y="5048"/>
                  </a:cubicBezTo>
                  <a:cubicBezTo>
                    <a:pt x="4064" y="5048"/>
                    <a:pt x="4434" y="5060"/>
                    <a:pt x="4781" y="5153"/>
                  </a:cubicBezTo>
                  <a:cubicBezTo>
                    <a:pt x="5697" y="5384"/>
                    <a:pt x="6379" y="6102"/>
                    <a:pt x="7051" y="6785"/>
                  </a:cubicBezTo>
                  <a:cubicBezTo>
                    <a:pt x="7202" y="6947"/>
                    <a:pt x="7352" y="7109"/>
                    <a:pt x="7514" y="7260"/>
                  </a:cubicBezTo>
                  <a:cubicBezTo>
                    <a:pt x="8301" y="8035"/>
                    <a:pt x="9181" y="8475"/>
                    <a:pt x="9934" y="8475"/>
                  </a:cubicBezTo>
                  <a:cubicBezTo>
                    <a:pt x="10200" y="8475"/>
                    <a:pt x="10443" y="8429"/>
                    <a:pt x="10675" y="8325"/>
                  </a:cubicBezTo>
                  <a:cubicBezTo>
                    <a:pt x="11705" y="7873"/>
                    <a:pt x="12006" y="6600"/>
                    <a:pt x="12087" y="5882"/>
                  </a:cubicBezTo>
                  <a:cubicBezTo>
                    <a:pt x="12203" y="4956"/>
                    <a:pt x="12203" y="3578"/>
                    <a:pt x="11519" y="2293"/>
                  </a:cubicBezTo>
                  <a:cubicBezTo>
                    <a:pt x="10906" y="1135"/>
                    <a:pt x="9852" y="325"/>
                    <a:pt x="8695" y="116"/>
                  </a:cubicBezTo>
                  <a:cubicBezTo>
                    <a:pt x="8463" y="70"/>
                    <a:pt x="8232" y="59"/>
                    <a:pt x="7977" y="59"/>
                  </a:cubicBezTo>
                  <a:cubicBezTo>
                    <a:pt x="7421" y="59"/>
                    <a:pt x="6865" y="151"/>
                    <a:pt x="6322" y="244"/>
                  </a:cubicBezTo>
                  <a:cubicBezTo>
                    <a:pt x="5847" y="313"/>
                    <a:pt x="5360" y="394"/>
                    <a:pt x="4886" y="417"/>
                  </a:cubicBezTo>
                  <a:cubicBezTo>
                    <a:pt x="4847" y="419"/>
                    <a:pt x="4807" y="420"/>
                    <a:pt x="4767" y="420"/>
                  </a:cubicBezTo>
                  <a:cubicBezTo>
                    <a:pt x="4345" y="420"/>
                    <a:pt x="3881" y="314"/>
                    <a:pt x="3427" y="209"/>
                  </a:cubicBezTo>
                  <a:cubicBezTo>
                    <a:pt x="2964" y="105"/>
                    <a:pt x="2466" y="0"/>
                    <a:pt x="2026" y="0"/>
                  </a:cubicBez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grpSp>
      <p:sp>
        <p:nvSpPr>
          <p:cNvPr id="50" name="Google Shape;50;p3"/>
          <p:cNvSpPr txBox="1">
            <a:spLocks noGrp="1"/>
          </p:cNvSpPr>
          <p:nvPr>
            <p:ph type="title"/>
          </p:nvPr>
        </p:nvSpPr>
        <p:spPr>
          <a:xfrm>
            <a:off x="960000" y="2339920"/>
            <a:ext cx="5309200" cy="1604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51" name="Google Shape;51;p3"/>
          <p:cNvSpPr txBox="1">
            <a:spLocks noGrp="1"/>
          </p:cNvSpPr>
          <p:nvPr>
            <p:ph type="title" idx="2" hasCustomPrompt="1"/>
          </p:nvPr>
        </p:nvSpPr>
        <p:spPr>
          <a:xfrm>
            <a:off x="960000" y="929433"/>
            <a:ext cx="53092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000" b="1"/>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2" name="Google Shape;52;p3"/>
          <p:cNvSpPr txBox="1">
            <a:spLocks noGrp="1"/>
          </p:cNvSpPr>
          <p:nvPr>
            <p:ph type="subTitle" idx="1"/>
          </p:nvPr>
        </p:nvSpPr>
        <p:spPr>
          <a:xfrm>
            <a:off x="960000" y="4440233"/>
            <a:ext cx="3486800" cy="9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400786963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76"/>
        <p:cNvGrpSpPr/>
        <p:nvPr/>
      </p:nvGrpSpPr>
      <p:grpSpPr>
        <a:xfrm>
          <a:off x="0" y="0"/>
          <a:ext cx="0" cy="0"/>
          <a:chOff x="0" y="0"/>
          <a:chExt cx="0" cy="0"/>
        </a:xfrm>
      </p:grpSpPr>
      <p:sp>
        <p:nvSpPr>
          <p:cNvPr id="377" name="Google Shape;377;p9"/>
          <p:cNvSpPr/>
          <p:nvPr/>
        </p:nvSpPr>
        <p:spPr>
          <a:xfrm>
            <a:off x="5640927" y="-2533632"/>
            <a:ext cx="4991153" cy="3554296"/>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378" name="Google Shape;378;p9"/>
          <p:cNvSpPr/>
          <p:nvPr/>
        </p:nvSpPr>
        <p:spPr>
          <a:xfrm rot="-6299990">
            <a:off x="-583441" y="4359411"/>
            <a:ext cx="3750945" cy="3317259"/>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379" name="Google Shape;379;p9"/>
          <p:cNvSpPr/>
          <p:nvPr/>
        </p:nvSpPr>
        <p:spPr>
          <a:xfrm rot="-5400000">
            <a:off x="4446497" y="5224427"/>
            <a:ext cx="1809601" cy="1587144"/>
          </a:xfrm>
          <a:custGeom>
            <a:avLst/>
            <a:gdLst/>
            <a:ahLst/>
            <a:cxnLst/>
            <a:rect l="l" t="t" r="r" b="b"/>
            <a:pathLst>
              <a:path w="21939" h="19242" extrusionOk="0">
                <a:moveTo>
                  <a:pt x="7748" y="4626"/>
                </a:moveTo>
                <a:lnTo>
                  <a:pt x="7748" y="4626"/>
                </a:lnTo>
                <a:cubicBezTo>
                  <a:pt x="7746" y="4626"/>
                  <a:pt x="7745" y="4627"/>
                  <a:pt x="7745" y="4631"/>
                </a:cubicBezTo>
                <a:cubicBezTo>
                  <a:pt x="7753" y="4631"/>
                  <a:pt x="7750" y="4626"/>
                  <a:pt x="7748" y="4626"/>
                </a:cubicBezTo>
                <a:close/>
                <a:moveTo>
                  <a:pt x="21754" y="359"/>
                </a:moveTo>
                <a:lnTo>
                  <a:pt x="21754" y="359"/>
                </a:lnTo>
                <a:cubicBezTo>
                  <a:pt x="21395" y="718"/>
                  <a:pt x="21048" y="1088"/>
                  <a:pt x="20677" y="1448"/>
                </a:cubicBezTo>
                <a:cubicBezTo>
                  <a:pt x="20284" y="1829"/>
                  <a:pt x="19867" y="2212"/>
                  <a:pt x="19438" y="2570"/>
                </a:cubicBezTo>
                <a:cubicBezTo>
                  <a:pt x="18617" y="3288"/>
                  <a:pt x="17737" y="3960"/>
                  <a:pt x="16775" y="4492"/>
                </a:cubicBezTo>
                <a:cubicBezTo>
                  <a:pt x="16394" y="4713"/>
                  <a:pt x="15988" y="4909"/>
                  <a:pt x="15583" y="5071"/>
                </a:cubicBezTo>
                <a:cubicBezTo>
                  <a:pt x="15710" y="4990"/>
                  <a:pt x="15849" y="4898"/>
                  <a:pt x="15977" y="4805"/>
                </a:cubicBezTo>
                <a:cubicBezTo>
                  <a:pt x="16312" y="4585"/>
                  <a:pt x="16625" y="4353"/>
                  <a:pt x="16926" y="4110"/>
                </a:cubicBezTo>
                <a:cubicBezTo>
                  <a:pt x="17563" y="3612"/>
                  <a:pt x="18177" y="3080"/>
                  <a:pt x="18790" y="2559"/>
                </a:cubicBezTo>
                <a:cubicBezTo>
                  <a:pt x="19160" y="2235"/>
                  <a:pt x="19531" y="1922"/>
                  <a:pt x="19890" y="1598"/>
                </a:cubicBezTo>
                <a:cubicBezTo>
                  <a:pt x="19899" y="1589"/>
                  <a:pt x="19885" y="1572"/>
                  <a:pt x="19874" y="1572"/>
                </a:cubicBezTo>
                <a:cubicBezTo>
                  <a:pt x="19871" y="1572"/>
                  <a:pt x="19869" y="1573"/>
                  <a:pt x="19867" y="1575"/>
                </a:cubicBezTo>
                <a:cubicBezTo>
                  <a:pt x="19207" y="2096"/>
                  <a:pt x="18558" y="2629"/>
                  <a:pt x="17910" y="3172"/>
                </a:cubicBezTo>
                <a:cubicBezTo>
                  <a:pt x="17320" y="3682"/>
                  <a:pt x="16718" y="4180"/>
                  <a:pt x="16081" y="4631"/>
                </a:cubicBezTo>
                <a:cubicBezTo>
                  <a:pt x="15780" y="4851"/>
                  <a:pt x="15468" y="5037"/>
                  <a:pt x="15154" y="5233"/>
                </a:cubicBezTo>
                <a:cubicBezTo>
                  <a:pt x="15143" y="5245"/>
                  <a:pt x="15131" y="5245"/>
                  <a:pt x="15131" y="5245"/>
                </a:cubicBezTo>
                <a:cubicBezTo>
                  <a:pt x="15143" y="5233"/>
                  <a:pt x="15154" y="5222"/>
                  <a:pt x="15167" y="5222"/>
                </a:cubicBezTo>
                <a:cubicBezTo>
                  <a:pt x="15363" y="5048"/>
                  <a:pt x="15502" y="4839"/>
                  <a:pt x="15653" y="4620"/>
                </a:cubicBezTo>
                <a:cubicBezTo>
                  <a:pt x="15919" y="4226"/>
                  <a:pt x="16208" y="3844"/>
                  <a:pt x="16521" y="3485"/>
                </a:cubicBezTo>
                <a:cubicBezTo>
                  <a:pt x="17771" y="2073"/>
                  <a:pt x="19427" y="1031"/>
                  <a:pt x="21233" y="498"/>
                </a:cubicBezTo>
                <a:cubicBezTo>
                  <a:pt x="21406" y="440"/>
                  <a:pt x="21580" y="406"/>
                  <a:pt x="21754" y="359"/>
                </a:cubicBezTo>
                <a:close/>
                <a:moveTo>
                  <a:pt x="12885" y="290"/>
                </a:moveTo>
                <a:lnTo>
                  <a:pt x="12885" y="290"/>
                </a:lnTo>
                <a:cubicBezTo>
                  <a:pt x="12677" y="1297"/>
                  <a:pt x="12631" y="2316"/>
                  <a:pt x="12527" y="3334"/>
                </a:cubicBezTo>
                <a:cubicBezTo>
                  <a:pt x="12411" y="4388"/>
                  <a:pt x="12203" y="5407"/>
                  <a:pt x="11740" y="6356"/>
                </a:cubicBezTo>
                <a:cubicBezTo>
                  <a:pt x="11519" y="6820"/>
                  <a:pt x="11253" y="7260"/>
                  <a:pt x="10940" y="7664"/>
                </a:cubicBezTo>
                <a:cubicBezTo>
                  <a:pt x="10929" y="7676"/>
                  <a:pt x="10906" y="7676"/>
                  <a:pt x="10894" y="7687"/>
                </a:cubicBezTo>
                <a:cubicBezTo>
                  <a:pt x="11126" y="6900"/>
                  <a:pt x="11288" y="6090"/>
                  <a:pt x="11450" y="5291"/>
                </a:cubicBezTo>
                <a:cubicBezTo>
                  <a:pt x="11612" y="4469"/>
                  <a:pt x="11809" y="3671"/>
                  <a:pt x="12041" y="2860"/>
                </a:cubicBezTo>
                <a:cubicBezTo>
                  <a:pt x="12168" y="2408"/>
                  <a:pt x="12306" y="1968"/>
                  <a:pt x="12445" y="1517"/>
                </a:cubicBezTo>
                <a:cubicBezTo>
                  <a:pt x="12445" y="1511"/>
                  <a:pt x="12443" y="1508"/>
                  <a:pt x="12440" y="1508"/>
                </a:cubicBezTo>
                <a:cubicBezTo>
                  <a:pt x="12437" y="1508"/>
                  <a:pt x="12434" y="1511"/>
                  <a:pt x="12434" y="1517"/>
                </a:cubicBezTo>
                <a:cubicBezTo>
                  <a:pt x="12144" y="2292"/>
                  <a:pt x="11902" y="3080"/>
                  <a:pt x="11693" y="3879"/>
                </a:cubicBezTo>
                <a:cubicBezTo>
                  <a:pt x="11473" y="4677"/>
                  <a:pt x="11311" y="5488"/>
                  <a:pt x="11126" y="6298"/>
                </a:cubicBezTo>
                <a:cubicBezTo>
                  <a:pt x="11010" y="6761"/>
                  <a:pt x="10894" y="7224"/>
                  <a:pt x="10755" y="7676"/>
                </a:cubicBezTo>
                <a:cubicBezTo>
                  <a:pt x="10744" y="7687"/>
                  <a:pt x="10744" y="7699"/>
                  <a:pt x="10755" y="7711"/>
                </a:cubicBezTo>
                <a:cubicBezTo>
                  <a:pt x="10744" y="7723"/>
                  <a:pt x="10744" y="7734"/>
                  <a:pt x="10732" y="7734"/>
                </a:cubicBezTo>
                <a:cubicBezTo>
                  <a:pt x="10698" y="7247"/>
                  <a:pt x="10675" y="6761"/>
                  <a:pt x="10686" y="6275"/>
                </a:cubicBezTo>
                <a:cubicBezTo>
                  <a:pt x="10709" y="5731"/>
                  <a:pt x="10767" y="5187"/>
                  <a:pt x="10871" y="4654"/>
                </a:cubicBezTo>
                <a:cubicBezTo>
                  <a:pt x="11079" y="3601"/>
                  <a:pt x="11450" y="2582"/>
                  <a:pt x="11982" y="1633"/>
                </a:cubicBezTo>
                <a:cubicBezTo>
                  <a:pt x="12249" y="1170"/>
                  <a:pt x="12550" y="718"/>
                  <a:pt x="12885" y="290"/>
                </a:cubicBezTo>
                <a:close/>
                <a:moveTo>
                  <a:pt x="16130" y="6598"/>
                </a:moveTo>
                <a:cubicBezTo>
                  <a:pt x="16874" y="6598"/>
                  <a:pt x="17616" y="6682"/>
                  <a:pt x="18339" y="6866"/>
                </a:cubicBezTo>
                <a:cubicBezTo>
                  <a:pt x="18686" y="6946"/>
                  <a:pt x="19021" y="7062"/>
                  <a:pt x="19358" y="7190"/>
                </a:cubicBezTo>
                <a:cubicBezTo>
                  <a:pt x="19520" y="7260"/>
                  <a:pt x="19670" y="7329"/>
                  <a:pt x="19832" y="7398"/>
                </a:cubicBezTo>
                <a:cubicBezTo>
                  <a:pt x="19948" y="7456"/>
                  <a:pt x="20063" y="7537"/>
                  <a:pt x="20133" y="7641"/>
                </a:cubicBezTo>
                <a:cubicBezTo>
                  <a:pt x="19843" y="7601"/>
                  <a:pt x="19548" y="7586"/>
                  <a:pt x="19253" y="7586"/>
                </a:cubicBezTo>
                <a:cubicBezTo>
                  <a:pt x="18958" y="7586"/>
                  <a:pt x="18662" y="7601"/>
                  <a:pt x="18373" y="7618"/>
                </a:cubicBezTo>
                <a:cubicBezTo>
                  <a:pt x="17748" y="7653"/>
                  <a:pt x="17135" y="7734"/>
                  <a:pt x="16521" y="7792"/>
                </a:cubicBezTo>
                <a:cubicBezTo>
                  <a:pt x="15689" y="7876"/>
                  <a:pt x="14857" y="7909"/>
                  <a:pt x="14021" y="7909"/>
                </a:cubicBezTo>
                <a:cubicBezTo>
                  <a:pt x="13590" y="7909"/>
                  <a:pt x="13157" y="7900"/>
                  <a:pt x="12723" y="7885"/>
                </a:cubicBezTo>
                <a:cubicBezTo>
                  <a:pt x="12226" y="7873"/>
                  <a:pt x="11716" y="7850"/>
                  <a:pt x="11207" y="7838"/>
                </a:cubicBezTo>
                <a:cubicBezTo>
                  <a:pt x="11288" y="7826"/>
                  <a:pt x="11369" y="7803"/>
                  <a:pt x="11450" y="7792"/>
                </a:cubicBezTo>
                <a:cubicBezTo>
                  <a:pt x="11693" y="7757"/>
                  <a:pt x="11925" y="7711"/>
                  <a:pt x="12168" y="7676"/>
                </a:cubicBezTo>
                <a:cubicBezTo>
                  <a:pt x="12643" y="7595"/>
                  <a:pt x="13117" y="7514"/>
                  <a:pt x="13592" y="7445"/>
                </a:cubicBezTo>
                <a:cubicBezTo>
                  <a:pt x="14066" y="7375"/>
                  <a:pt x="14552" y="7317"/>
                  <a:pt x="15028" y="7260"/>
                </a:cubicBezTo>
                <a:cubicBezTo>
                  <a:pt x="15442" y="7209"/>
                  <a:pt x="15857" y="7176"/>
                  <a:pt x="16280" y="7176"/>
                </a:cubicBezTo>
                <a:cubicBezTo>
                  <a:pt x="16341" y="7176"/>
                  <a:pt x="16402" y="7177"/>
                  <a:pt x="16463" y="7178"/>
                </a:cubicBezTo>
                <a:cubicBezTo>
                  <a:pt x="16729" y="7178"/>
                  <a:pt x="16996" y="7201"/>
                  <a:pt x="17262" y="7236"/>
                </a:cubicBezTo>
                <a:cubicBezTo>
                  <a:pt x="17539" y="7271"/>
                  <a:pt x="17806" y="7329"/>
                  <a:pt x="18072" y="7375"/>
                </a:cubicBezTo>
                <a:cubicBezTo>
                  <a:pt x="18075" y="7376"/>
                  <a:pt x="18078" y="7377"/>
                  <a:pt x="18081" y="7377"/>
                </a:cubicBezTo>
                <a:cubicBezTo>
                  <a:pt x="18109" y="7377"/>
                  <a:pt x="18115" y="7328"/>
                  <a:pt x="18084" y="7317"/>
                </a:cubicBezTo>
                <a:cubicBezTo>
                  <a:pt x="17852" y="7247"/>
                  <a:pt x="17609" y="7213"/>
                  <a:pt x="17377" y="7178"/>
                </a:cubicBezTo>
                <a:lnTo>
                  <a:pt x="16683" y="7109"/>
                </a:lnTo>
                <a:cubicBezTo>
                  <a:pt x="16556" y="7102"/>
                  <a:pt x="16429" y="7099"/>
                  <a:pt x="16301" y="7099"/>
                </a:cubicBezTo>
                <a:cubicBezTo>
                  <a:pt x="15953" y="7099"/>
                  <a:pt x="15603" y="7121"/>
                  <a:pt x="15247" y="7155"/>
                </a:cubicBezTo>
                <a:cubicBezTo>
                  <a:pt x="14275" y="7224"/>
                  <a:pt x="13314" y="7363"/>
                  <a:pt x="12353" y="7525"/>
                </a:cubicBezTo>
                <a:cubicBezTo>
                  <a:pt x="12075" y="7572"/>
                  <a:pt x="11809" y="7618"/>
                  <a:pt x="11542" y="7664"/>
                </a:cubicBezTo>
                <a:cubicBezTo>
                  <a:pt x="11357" y="7699"/>
                  <a:pt x="11161" y="7734"/>
                  <a:pt x="10976" y="7792"/>
                </a:cubicBezTo>
                <a:cubicBezTo>
                  <a:pt x="11542" y="7572"/>
                  <a:pt x="12098" y="7340"/>
                  <a:pt x="12677" y="7155"/>
                </a:cubicBezTo>
                <a:cubicBezTo>
                  <a:pt x="13302" y="6970"/>
                  <a:pt x="13939" y="6820"/>
                  <a:pt x="14576" y="6715"/>
                </a:cubicBezTo>
                <a:cubicBezTo>
                  <a:pt x="15090" y="6639"/>
                  <a:pt x="15610" y="6598"/>
                  <a:pt x="16130" y="6598"/>
                </a:cubicBezTo>
                <a:close/>
                <a:moveTo>
                  <a:pt x="8416" y="2768"/>
                </a:moveTo>
                <a:lnTo>
                  <a:pt x="8416" y="2768"/>
                </a:lnTo>
                <a:cubicBezTo>
                  <a:pt x="8266" y="3890"/>
                  <a:pt x="8092" y="5014"/>
                  <a:pt x="7873" y="6125"/>
                </a:cubicBezTo>
                <a:cubicBezTo>
                  <a:pt x="7641" y="7294"/>
                  <a:pt x="7340" y="8464"/>
                  <a:pt x="6923" y="9586"/>
                </a:cubicBezTo>
                <a:cubicBezTo>
                  <a:pt x="6738" y="10096"/>
                  <a:pt x="6518" y="10594"/>
                  <a:pt x="6275" y="11080"/>
                </a:cubicBezTo>
                <a:cubicBezTo>
                  <a:pt x="6275" y="10987"/>
                  <a:pt x="6263" y="10883"/>
                  <a:pt x="6263" y="10790"/>
                </a:cubicBezTo>
                <a:cubicBezTo>
                  <a:pt x="6263" y="10559"/>
                  <a:pt x="6275" y="10327"/>
                  <a:pt x="6286" y="10108"/>
                </a:cubicBezTo>
                <a:cubicBezTo>
                  <a:pt x="6309" y="9632"/>
                  <a:pt x="6379" y="9181"/>
                  <a:pt x="6460" y="8718"/>
                </a:cubicBezTo>
                <a:cubicBezTo>
                  <a:pt x="6634" y="7826"/>
                  <a:pt x="6900" y="6946"/>
                  <a:pt x="7201" y="6090"/>
                </a:cubicBezTo>
                <a:cubicBezTo>
                  <a:pt x="7374" y="5604"/>
                  <a:pt x="7560" y="5117"/>
                  <a:pt x="7745" y="4631"/>
                </a:cubicBezTo>
                <a:lnTo>
                  <a:pt x="7745" y="4631"/>
                </a:lnTo>
                <a:cubicBezTo>
                  <a:pt x="7374" y="5465"/>
                  <a:pt x="7016" y="6310"/>
                  <a:pt x="6738" y="7190"/>
                </a:cubicBezTo>
                <a:cubicBezTo>
                  <a:pt x="6484" y="8000"/>
                  <a:pt x="6286" y="8822"/>
                  <a:pt x="6194" y="9656"/>
                </a:cubicBezTo>
                <a:lnTo>
                  <a:pt x="6194" y="9644"/>
                </a:lnTo>
                <a:cubicBezTo>
                  <a:pt x="6240" y="9042"/>
                  <a:pt x="6309" y="8440"/>
                  <a:pt x="6425" y="7850"/>
                </a:cubicBezTo>
                <a:cubicBezTo>
                  <a:pt x="6646" y="6658"/>
                  <a:pt x="7016" y="5500"/>
                  <a:pt x="7525" y="4388"/>
                </a:cubicBezTo>
                <a:cubicBezTo>
                  <a:pt x="7791" y="3833"/>
                  <a:pt x="8092" y="3300"/>
                  <a:pt x="8416" y="2768"/>
                </a:cubicBezTo>
                <a:close/>
                <a:moveTo>
                  <a:pt x="13674" y="9471"/>
                </a:moveTo>
                <a:cubicBezTo>
                  <a:pt x="13998" y="9471"/>
                  <a:pt x="14322" y="9485"/>
                  <a:pt x="14645" y="9517"/>
                </a:cubicBezTo>
                <a:cubicBezTo>
                  <a:pt x="15386" y="9586"/>
                  <a:pt x="16104" y="9748"/>
                  <a:pt x="16798" y="9992"/>
                </a:cubicBezTo>
                <a:cubicBezTo>
                  <a:pt x="16162" y="10154"/>
                  <a:pt x="15537" y="10362"/>
                  <a:pt x="14900" y="10524"/>
                </a:cubicBezTo>
                <a:cubicBezTo>
                  <a:pt x="14205" y="10698"/>
                  <a:pt x="13487" y="10825"/>
                  <a:pt x="12782" y="10941"/>
                </a:cubicBezTo>
                <a:cubicBezTo>
                  <a:pt x="11369" y="11150"/>
                  <a:pt x="9945" y="11265"/>
                  <a:pt x="8521" y="11346"/>
                </a:cubicBezTo>
                <a:cubicBezTo>
                  <a:pt x="7873" y="11392"/>
                  <a:pt x="7212" y="11439"/>
                  <a:pt x="6564" y="11451"/>
                </a:cubicBezTo>
                <a:cubicBezTo>
                  <a:pt x="6958" y="11369"/>
                  <a:pt x="7340" y="11265"/>
                  <a:pt x="7722" y="11184"/>
                </a:cubicBezTo>
                <a:cubicBezTo>
                  <a:pt x="8243" y="11068"/>
                  <a:pt x="8776" y="10964"/>
                  <a:pt x="9296" y="10872"/>
                </a:cubicBezTo>
                <a:cubicBezTo>
                  <a:pt x="10361" y="10663"/>
                  <a:pt x="11439" y="10501"/>
                  <a:pt x="12515" y="10362"/>
                </a:cubicBezTo>
                <a:cubicBezTo>
                  <a:pt x="13117" y="10293"/>
                  <a:pt x="13719" y="10234"/>
                  <a:pt x="14321" y="10177"/>
                </a:cubicBezTo>
                <a:cubicBezTo>
                  <a:pt x="14333" y="10165"/>
                  <a:pt x="14333" y="10142"/>
                  <a:pt x="14321" y="10142"/>
                </a:cubicBezTo>
                <a:cubicBezTo>
                  <a:pt x="13777" y="10165"/>
                  <a:pt x="13233" y="10223"/>
                  <a:pt x="12700" y="10281"/>
                </a:cubicBezTo>
                <a:cubicBezTo>
                  <a:pt x="12156" y="10339"/>
                  <a:pt x="11624" y="10409"/>
                  <a:pt x="11091" y="10478"/>
                </a:cubicBezTo>
                <a:cubicBezTo>
                  <a:pt x="10026" y="10628"/>
                  <a:pt x="8972" y="10813"/>
                  <a:pt x="7930" y="11045"/>
                </a:cubicBezTo>
                <a:cubicBezTo>
                  <a:pt x="7641" y="11103"/>
                  <a:pt x="7340" y="11173"/>
                  <a:pt x="7050" y="11242"/>
                </a:cubicBezTo>
                <a:cubicBezTo>
                  <a:pt x="6796" y="11300"/>
                  <a:pt x="6530" y="11358"/>
                  <a:pt x="6275" y="11439"/>
                </a:cubicBezTo>
                <a:cubicBezTo>
                  <a:pt x="6275" y="11427"/>
                  <a:pt x="6275" y="11415"/>
                  <a:pt x="6286" y="11415"/>
                </a:cubicBezTo>
                <a:cubicBezTo>
                  <a:pt x="6298" y="11392"/>
                  <a:pt x="6321" y="11369"/>
                  <a:pt x="6345" y="11358"/>
                </a:cubicBezTo>
                <a:cubicBezTo>
                  <a:pt x="7664" y="10813"/>
                  <a:pt x="8984" y="10281"/>
                  <a:pt x="10361" y="9933"/>
                </a:cubicBezTo>
                <a:cubicBezTo>
                  <a:pt x="11447" y="9646"/>
                  <a:pt x="12560" y="9471"/>
                  <a:pt x="13674" y="9471"/>
                </a:cubicBezTo>
                <a:close/>
                <a:moveTo>
                  <a:pt x="5568" y="4724"/>
                </a:moveTo>
                <a:cubicBezTo>
                  <a:pt x="5337" y="6090"/>
                  <a:pt x="5082" y="7456"/>
                  <a:pt x="4770" y="8811"/>
                </a:cubicBezTo>
                <a:cubicBezTo>
                  <a:pt x="4446" y="10234"/>
                  <a:pt x="4063" y="11647"/>
                  <a:pt x="3543" y="13002"/>
                </a:cubicBezTo>
                <a:cubicBezTo>
                  <a:pt x="3322" y="13592"/>
                  <a:pt x="3080" y="14160"/>
                  <a:pt x="2813" y="14715"/>
                </a:cubicBezTo>
                <a:cubicBezTo>
                  <a:pt x="2825" y="14564"/>
                  <a:pt x="2825" y="14414"/>
                  <a:pt x="2836" y="14263"/>
                </a:cubicBezTo>
                <a:cubicBezTo>
                  <a:pt x="2859" y="13974"/>
                  <a:pt x="2895" y="13685"/>
                  <a:pt x="2918" y="13396"/>
                </a:cubicBezTo>
                <a:cubicBezTo>
                  <a:pt x="2987" y="12817"/>
                  <a:pt x="3068" y="12238"/>
                  <a:pt x="3172" y="11659"/>
                </a:cubicBezTo>
                <a:cubicBezTo>
                  <a:pt x="3392" y="10512"/>
                  <a:pt x="3693" y="9378"/>
                  <a:pt x="4087" y="8289"/>
                </a:cubicBezTo>
                <a:cubicBezTo>
                  <a:pt x="4318" y="7676"/>
                  <a:pt x="4573" y="7074"/>
                  <a:pt x="4840" y="6483"/>
                </a:cubicBezTo>
                <a:cubicBezTo>
                  <a:pt x="4847" y="6476"/>
                  <a:pt x="4833" y="6467"/>
                  <a:pt x="4823" y="6467"/>
                </a:cubicBezTo>
                <a:cubicBezTo>
                  <a:pt x="4819" y="6467"/>
                  <a:pt x="4816" y="6469"/>
                  <a:pt x="4816" y="6472"/>
                </a:cubicBezTo>
                <a:cubicBezTo>
                  <a:pt x="4261" y="7502"/>
                  <a:pt x="3855" y="8626"/>
                  <a:pt x="3543" y="9737"/>
                </a:cubicBezTo>
                <a:cubicBezTo>
                  <a:pt x="3219" y="10872"/>
                  <a:pt x="2987" y="12017"/>
                  <a:pt x="2825" y="13175"/>
                </a:cubicBezTo>
                <a:cubicBezTo>
                  <a:pt x="2790" y="13511"/>
                  <a:pt x="2744" y="13835"/>
                  <a:pt x="2709" y="14171"/>
                </a:cubicBezTo>
                <a:cubicBezTo>
                  <a:pt x="2697" y="14287"/>
                  <a:pt x="2686" y="14414"/>
                  <a:pt x="2674" y="14541"/>
                </a:cubicBezTo>
                <a:cubicBezTo>
                  <a:pt x="2651" y="13974"/>
                  <a:pt x="2628" y="13407"/>
                  <a:pt x="2628" y="12840"/>
                </a:cubicBezTo>
                <a:cubicBezTo>
                  <a:pt x="2640" y="12076"/>
                  <a:pt x="2720" y="11312"/>
                  <a:pt x="2871" y="10548"/>
                </a:cubicBezTo>
                <a:cubicBezTo>
                  <a:pt x="3172" y="9158"/>
                  <a:pt x="3728" y="7826"/>
                  <a:pt x="4411" y="6576"/>
                </a:cubicBezTo>
                <a:cubicBezTo>
                  <a:pt x="4770" y="5940"/>
                  <a:pt x="5164" y="5326"/>
                  <a:pt x="5568" y="4724"/>
                </a:cubicBezTo>
                <a:close/>
                <a:moveTo>
                  <a:pt x="9212" y="12829"/>
                </a:moveTo>
                <a:cubicBezTo>
                  <a:pt x="9480" y="12829"/>
                  <a:pt x="9747" y="12840"/>
                  <a:pt x="10014" y="12863"/>
                </a:cubicBezTo>
                <a:cubicBezTo>
                  <a:pt x="10721" y="12920"/>
                  <a:pt x="11427" y="13048"/>
                  <a:pt x="12110" y="13257"/>
                </a:cubicBezTo>
                <a:cubicBezTo>
                  <a:pt x="11554" y="13360"/>
                  <a:pt x="11033" y="13534"/>
                  <a:pt x="10500" y="13731"/>
                </a:cubicBezTo>
                <a:cubicBezTo>
                  <a:pt x="9887" y="13951"/>
                  <a:pt x="9285" y="14160"/>
                  <a:pt x="8648" y="14322"/>
                </a:cubicBezTo>
                <a:cubicBezTo>
                  <a:pt x="7363" y="14623"/>
                  <a:pt x="6055" y="14750"/>
                  <a:pt x="4747" y="14912"/>
                </a:cubicBezTo>
                <a:cubicBezTo>
                  <a:pt x="4122" y="14993"/>
                  <a:pt x="3508" y="15074"/>
                  <a:pt x="2895" y="15190"/>
                </a:cubicBezTo>
                <a:cubicBezTo>
                  <a:pt x="3635" y="14785"/>
                  <a:pt x="4457" y="14541"/>
                  <a:pt x="5267" y="14299"/>
                </a:cubicBezTo>
                <a:cubicBezTo>
                  <a:pt x="6182" y="14044"/>
                  <a:pt x="7120" y="13870"/>
                  <a:pt x="8058" y="13720"/>
                </a:cubicBezTo>
                <a:cubicBezTo>
                  <a:pt x="8579" y="13638"/>
                  <a:pt x="9111" y="13581"/>
                  <a:pt x="9644" y="13499"/>
                </a:cubicBezTo>
                <a:cubicBezTo>
                  <a:pt x="9656" y="13499"/>
                  <a:pt x="9656" y="13476"/>
                  <a:pt x="9644" y="13476"/>
                </a:cubicBezTo>
                <a:cubicBezTo>
                  <a:pt x="9157" y="13511"/>
                  <a:pt x="8671" y="13592"/>
                  <a:pt x="8197" y="13650"/>
                </a:cubicBezTo>
                <a:cubicBezTo>
                  <a:pt x="7722" y="13720"/>
                  <a:pt x="7259" y="13800"/>
                  <a:pt x="6785" y="13882"/>
                </a:cubicBezTo>
                <a:cubicBezTo>
                  <a:pt x="5846" y="14067"/>
                  <a:pt x="4897" y="14275"/>
                  <a:pt x="3994" y="14588"/>
                </a:cubicBezTo>
                <a:cubicBezTo>
                  <a:pt x="3566" y="14739"/>
                  <a:pt x="3126" y="14901"/>
                  <a:pt x="2767" y="15178"/>
                </a:cubicBezTo>
                <a:cubicBezTo>
                  <a:pt x="2779" y="15166"/>
                  <a:pt x="2779" y="15155"/>
                  <a:pt x="2779" y="15143"/>
                </a:cubicBezTo>
                <a:lnTo>
                  <a:pt x="2779" y="15132"/>
                </a:lnTo>
                <a:cubicBezTo>
                  <a:pt x="2802" y="15109"/>
                  <a:pt x="2825" y="15074"/>
                  <a:pt x="2859" y="15040"/>
                </a:cubicBezTo>
                <a:cubicBezTo>
                  <a:pt x="3786" y="14322"/>
                  <a:pt x="4840" y="13743"/>
                  <a:pt x="5962" y="13372"/>
                </a:cubicBezTo>
                <a:cubicBezTo>
                  <a:pt x="7006" y="13018"/>
                  <a:pt x="8109" y="12829"/>
                  <a:pt x="9212" y="12829"/>
                </a:cubicBezTo>
                <a:close/>
                <a:moveTo>
                  <a:pt x="13013" y="0"/>
                </a:moveTo>
                <a:cubicBezTo>
                  <a:pt x="13001" y="35"/>
                  <a:pt x="12921" y="105"/>
                  <a:pt x="12897" y="128"/>
                </a:cubicBezTo>
                <a:lnTo>
                  <a:pt x="12758" y="301"/>
                </a:lnTo>
                <a:cubicBezTo>
                  <a:pt x="12677" y="406"/>
                  <a:pt x="12596" y="509"/>
                  <a:pt x="12515" y="625"/>
                </a:cubicBezTo>
                <a:cubicBezTo>
                  <a:pt x="12353" y="846"/>
                  <a:pt x="12203" y="1077"/>
                  <a:pt x="12064" y="1309"/>
                </a:cubicBezTo>
                <a:cubicBezTo>
                  <a:pt x="11786" y="1772"/>
                  <a:pt x="11542" y="2258"/>
                  <a:pt x="11334" y="2768"/>
                </a:cubicBezTo>
                <a:cubicBezTo>
                  <a:pt x="10917" y="3774"/>
                  <a:pt x="10662" y="4839"/>
                  <a:pt x="10582" y="5928"/>
                </a:cubicBezTo>
                <a:cubicBezTo>
                  <a:pt x="10547" y="6344"/>
                  <a:pt x="10570" y="6750"/>
                  <a:pt x="10582" y="7167"/>
                </a:cubicBezTo>
                <a:cubicBezTo>
                  <a:pt x="10593" y="7271"/>
                  <a:pt x="10593" y="7375"/>
                  <a:pt x="10605" y="7479"/>
                </a:cubicBezTo>
                <a:lnTo>
                  <a:pt x="10605" y="7630"/>
                </a:lnTo>
                <a:cubicBezTo>
                  <a:pt x="10616" y="7676"/>
                  <a:pt x="10628" y="7734"/>
                  <a:pt x="10616" y="7780"/>
                </a:cubicBezTo>
                <a:cubicBezTo>
                  <a:pt x="10605" y="7815"/>
                  <a:pt x="10582" y="7838"/>
                  <a:pt x="10570" y="7873"/>
                </a:cubicBezTo>
                <a:cubicBezTo>
                  <a:pt x="10477" y="7977"/>
                  <a:pt x="10361" y="8047"/>
                  <a:pt x="10246" y="8127"/>
                </a:cubicBezTo>
                <a:cubicBezTo>
                  <a:pt x="10107" y="8220"/>
                  <a:pt x="9980" y="8313"/>
                  <a:pt x="9841" y="8405"/>
                </a:cubicBezTo>
                <a:cubicBezTo>
                  <a:pt x="9713" y="8498"/>
                  <a:pt x="9574" y="8590"/>
                  <a:pt x="9447" y="8695"/>
                </a:cubicBezTo>
                <a:cubicBezTo>
                  <a:pt x="9355" y="8753"/>
                  <a:pt x="9262" y="8822"/>
                  <a:pt x="9169" y="8891"/>
                </a:cubicBezTo>
                <a:cubicBezTo>
                  <a:pt x="8938" y="9066"/>
                  <a:pt x="8717" y="9239"/>
                  <a:pt x="8486" y="9413"/>
                </a:cubicBezTo>
                <a:cubicBezTo>
                  <a:pt x="8266" y="9586"/>
                  <a:pt x="8046" y="9807"/>
                  <a:pt x="7814" y="9945"/>
                </a:cubicBezTo>
                <a:cubicBezTo>
                  <a:pt x="7305" y="10362"/>
                  <a:pt x="6808" y="10790"/>
                  <a:pt x="6321" y="11219"/>
                </a:cubicBezTo>
                <a:cubicBezTo>
                  <a:pt x="6819" y="10247"/>
                  <a:pt x="7189" y="9205"/>
                  <a:pt x="7479" y="8151"/>
                </a:cubicBezTo>
                <a:cubicBezTo>
                  <a:pt x="7803" y="6993"/>
                  <a:pt x="8023" y="5801"/>
                  <a:pt x="8220" y="4620"/>
                </a:cubicBezTo>
                <a:cubicBezTo>
                  <a:pt x="8324" y="3936"/>
                  <a:pt x="8416" y="3265"/>
                  <a:pt x="8521" y="2593"/>
                </a:cubicBezTo>
                <a:cubicBezTo>
                  <a:pt x="8528" y="2558"/>
                  <a:pt x="8504" y="2539"/>
                  <a:pt x="8479" y="2539"/>
                </a:cubicBezTo>
                <a:cubicBezTo>
                  <a:pt x="8464" y="2539"/>
                  <a:pt x="8448" y="2546"/>
                  <a:pt x="8440" y="2559"/>
                </a:cubicBezTo>
                <a:cubicBezTo>
                  <a:pt x="7768" y="3566"/>
                  <a:pt x="7248" y="4689"/>
                  <a:pt x="6854" y="5824"/>
                </a:cubicBezTo>
                <a:cubicBezTo>
                  <a:pt x="6448" y="6993"/>
                  <a:pt x="6182" y="8197"/>
                  <a:pt x="6078" y="9424"/>
                </a:cubicBezTo>
                <a:cubicBezTo>
                  <a:pt x="6020" y="10096"/>
                  <a:pt x="5997" y="10779"/>
                  <a:pt x="6055" y="11462"/>
                </a:cubicBezTo>
                <a:cubicBezTo>
                  <a:pt x="6020" y="11462"/>
                  <a:pt x="6008" y="11485"/>
                  <a:pt x="6008" y="11520"/>
                </a:cubicBezTo>
                <a:cubicBezTo>
                  <a:pt x="5175" y="12284"/>
                  <a:pt x="4388" y="13095"/>
                  <a:pt x="3647" y="13939"/>
                </a:cubicBezTo>
                <a:cubicBezTo>
                  <a:pt x="3369" y="14252"/>
                  <a:pt x="3103" y="14564"/>
                  <a:pt x="2848" y="14889"/>
                </a:cubicBezTo>
                <a:cubicBezTo>
                  <a:pt x="2825" y="14912"/>
                  <a:pt x="2813" y="14924"/>
                  <a:pt x="2802" y="14947"/>
                </a:cubicBezTo>
                <a:lnTo>
                  <a:pt x="2802" y="14912"/>
                </a:lnTo>
                <a:cubicBezTo>
                  <a:pt x="3381" y="13743"/>
                  <a:pt x="3855" y="12516"/>
                  <a:pt x="4225" y="11253"/>
                </a:cubicBezTo>
                <a:cubicBezTo>
                  <a:pt x="4654" y="9841"/>
                  <a:pt x="4966" y="8405"/>
                  <a:pt x="5244" y="6970"/>
                </a:cubicBezTo>
                <a:cubicBezTo>
                  <a:pt x="5395" y="6159"/>
                  <a:pt x="5545" y="5338"/>
                  <a:pt x="5696" y="4527"/>
                </a:cubicBezTo>
                <a:cubicBezTo>
                  <a:pt x="5696" y="4502"/>
                  <a:pt x="5667" y="4478"/>
                  <a:pt x="5642" y="4478"/>
                </a:cubicBezTo>
                <a:cubicBezTo>
                  <a:pt x="5631" y="4478"/>
                  <a:pt x="5622" y="4482"/>
                  <a:pt x="5615" y="4492"/>
                </a:cubicBezTo>
                <a:cubicBezTo>
                  <a:pt x="4781" y="5662"/>
                  <a:pt x="4052" y="6923"/>
                  <a:pt x="3497" y="8255"/>
                </a:cubicBezTo>
                <a:cubicBezTo>
                  <a:pt x="2929" y="9598"/>
                  <a:pt x="2581" y="11022"/>
                  <a:pt x="2524" y="12480"/>
                </a:cubicBezTo>
                <a:cubicBezTo>
                  <a:pt x="2489" y="13372"/>
                  <a:pt x="2524" y="14263"/>
                  <a:pt x="2605" y="15143"/>
                </a:cubicBezTo>
                <a:cubicBezTo>
                  <a:pt x="2594" y="15155"/>
                  <a:pt x="2594" y="15166"/>
                  <a:pt x="2581" y="15178"/>
                </a:cubicBezTo>
                <a:lnTo>
                  <a:pt x="2581" y="15190"/>
                </a:lnTo>
                <a:cubicBezTo>
                  <a:pt x="2570" y="15190"/>
                  <a:pt x="2570" y="15202"/>
                  <a:pt x="2570" y="15213"/>
                </a:cubicBezTo>
                <a:cubicBezTo>
                  <a:pt x="2570" y="15225"/>
                  <a:pt x="2558" y="15225"/>
                  <a:pt x="2558" y="15248"/>
                </a:cubicBezTo>
                <a:cubicBezTo>
                  <a:pt x="2234" y="15642"/>
                  <a:pt x="1910" y="16046"/>
                  <a:pt x="1609" y="16463"/>
                </a:cubicBezTo>
                <a:cubicBezTo>
                  <a:pt x="1227" y="16996"/>
                  <a:pt x="880" y="17563"/>
                  <a:pt x="544" y="18142"/>
                </a:cubicBezTo>
                <a:cubicBezTo>
                  <a:pt x="359" y="18466"/>
                  <a:pt x="173" y="18791"/>
                  <a:pt x="11" y="19138"/>
                </a:cubicBezTo>
                <a:cubicBezTo>
                  <a:pt x="0" y="19161"/>
                  <a:pt x="11" y="19184"/>
                  <a:pt x="34" y="19195"/>
                </a:cubicBezTo>
                <a:cubicBezTo>
                  <a:pt x="34" y="19207"/>
                  <a:pt x="23" y="19219"/>
                  <a:pt x="23" y="19231"/>
                </a:cubicBezTo>
                <a:cubicBezTo>
                  <a:pt x="11" y="19242"/>
                  <a:pt x="34" y="19242"/>
                  <a:pt x="34" y="19242"/>
                </a:cubicBezTo>
                <a:cubicBezTo>
                  <a:pt x="46" y="19219"/>
                  <a:pt x="46" y="19207"/>
                  <a:pt x="58" y="19195"/>
                </a:cubicBezTo>
                <a:cubicBezTo>
                  <a:pt x="70" y="19195"/>
                  <a:pt x="81" y="19195"/>
                  <a:pt x="93" y="19172"/>
                </a:cubicBezTo>
                <a:cubicBezTo>
                  <a:pt x="301" y="18814"/>
                  <a:pt x="510" y="18443"/>
                  <a:pt x="706" y="18084"/>
                </a:cubicBezTo>
                <a:cubicBezTo>
                  <a:pt x="1285" y="17147"/>
                  <a:pt x="1922" y="16232"/>
                  <a:pt x="2605" y="15364"/>
                </a:cubicBezTo>
                <a:lnTo>
                  <a:pt x="2617" y="15364"/>
                </a:lnTo>
                <a:cubicBezTo>
                  <a:pt x="3890" y="15109"/>
                  <a:pt x="5198" y="14993"/>
                  <a:pt x="6495" y="14819"/>
                </a:cubicBezTo>
                <a:cubicBezTo>
                  <a:pt x="7132" y="14726"/>
                  <a:pt x="7768" y="14634"/>
                  <a:pt x="8405" y="14484"/>
                </a:cubicBezTo>
                <a:cubicBezTo>
                  <a:pt x="9031" y="14345"/>
                  <a:pt x="9644" y="14160"/>
                  <a:pt x="10246" y="13939"/>
                </a:cubicBezTo>
                <a:cubicBezTo>
                  <a:pt x="10929" y="13685"/>
                  <a:pt x="11612" y="13430"/>
                  <a:pt x="12342" y="13314"/>
                </a:cubicBezTo>
                <a:cubicBezTo>
                  <a:pt x="12399" y="13314"/>
                  <a:pt x="12411" y="13233"/>
                  <a:pt x="12342" y="13210"/>
                </a:cubicBezTo>
                <a:cubicBezTo>
                  <a:pt x="11340" y="12902"/>
                  <a:pt x="10295" y="12746"/>
                  <a:pt x="9247" y="12746"/>
                </a:cubicBezTo>
                <a:cubicBezTo>
                  <a:pt x="8877" y="12746"/>
                  <a:pt x="8507" y="12765"/>
                  <a:pt x="8139" y="12805"/>
                </a:cubicBezTo>
                <a:cubicBezTo>
                  <a:pt x="6831" y="12932"/>
                  <a:pt x="5545" y="13337"/>
                  <a:pt x="4376" y="13951"/>
                </a:cubicBezTo>
                <a:cubicBezTo>
                  <a:pt x="3913" y="14206"/>
                  <a:pt x="3461" y="14495"/>
                  <a:pt x="3045" y="14808"/>
                </a:cubicBezTo>
                <a:cubicBezTo>
                  <a:pt x="3126" y="14715"/>
                  <a:pt x="3207" y="14611"/>
                  <a:pt x="3288" y="14507"/>
                </a:cubicBezTo>
                <a:cubicBezTo>
                  <a:pt x="4156" y="13476"/>
                  <a:pt x="5105" y="12504"/>
                  <a:pt x="6101" y="11577"/>
                </a:cubicBezTo>
                <a:cubicBezTo>
                  <a:pt x="6819" y="11577"/>
                  <a:pt x="7537" y="11520"/>
                  <a:pt x="8266" y="11474"/>
                </a:cubicBezTo>
                <a:cubicBezTo>
                  <a:pt x="8984" y="11439"/>
                  <a:pt x="9690" y="11381"/>
                  <a:pt x="10408" y="11323"/>
                </a:cubicBezTo>
                <a:cubicBezTo>
                  <a:pt x="11832" y="11196"/>
                  <a:pt x="13256" y="11011"/>
                  <a:pt x="14645" y="10686"/>
                </a:cubicBezTo>
                <a:cubicBezTo>
                  <a:pt x="15444" y="10501"/>
                  <a:pt x="16232" y="10234"/>
                  <a:pt x="17030" y="10061"/>
                </a:cubicBezTo>
                <a:cubicBezTo>
                  <a:pt x="17076" y="10049"/>
                  <a:pt x="17088" y="9969"/>
                  <a:pt x="17042" y="9945"/>
                </a:cubicBezTo>
                <a:cubicBezTo>
                  <a:pt x="15991" y="9543"/>
                  <a:pt x="14854" y="9379"/>
                  <a:pt x="13727" y="9379"/>
                </a:cubicBezTo>
                <a:cubicBezTo>
                  <a:pt x="13426" y="9379"/>
                  <a:pt x="13126" y="9391"/>
                  <a:pt x="12828" y="9413"/>
                </a:cubicBezTo>
                <a:cubicBezTo>
                  <a:pt x="11357" y="9529"/>
                  <a:pt x="9922" y="9899"/>
                  <a:pt x="8544" y="10397"/>
                </a:cubicBezTo>
                <a:cubicBezTo>
                  <a:pt x="7850" y="10651"/>
                  <a:pt x="7166" y="10929"/>
                  <a:pt x="6484" y="11230"/>
                </a:cubicBezTo>
                <a:cubicBezTo>
                  <a:pt x="6785" y="10964"/>
                  <a:pt x="7073" y="10710"/>
                  <a:pt x="7374" y="10455"/>
                </a:cubicBezTo>
                <a:cubicBezTo>
                  <a:pt x="7861" y="10049"/>
                  <a:pt x="8359" y="9656"/>
                  <a:pt x="8868" y="9274"/>
                </a:cubicBezTo>
                <a:cubicBezTo>
                  <a:pt x="9111" y="9077"/>
                  <a:pt x="9378" y="8891"/>
                  <a:pt x="9633" y="8706"/>
                </a:cubicBezTo>
                <a:cubicBezTo>
                  <a:pt x="9887" y="8521"/>
                  <a:pt x="10165" y="8359"/>
                  <a:pt x="10408" y="8163"/>
                </a:cubicBezTo>
                <a:cubicBezTo>
                  <a:pt x="10625" y="7982"/>
                  <a:pt x="10870" y="7949"/>
                  <a:pt x="11132" y="7949"/>
                </a:cubicBezTo>
                <a:cubicBezTo>
                  <a:pt x="11206" y="7949"/>
                  <a:pt x="11281" y="7952"/>
                  <a:pt x="11357" y="7954"/>
                </a:cubicBezTo>
                <a:cubicBezTo>
                  <a:pt x="12206" y="8003"/>
                  <a:pt x="13058" y="8035"/>
                  <a:pt x="13908" y="8035"/>
                </a:cubicBezTo>
                <a:cubicBezTo>
                  <a:pt x="14682" y="8035"/>
                  <a:pt x="15453" y="8008"/>
                  <a:pt x="16220" y="7942"/>
                </a:cubicBezTo>
                <a:cubicBezTo>
                  <a:pt x="17222" y="7857"/>
                  <a:pt x="18223" y="7701"/>
                  <a:pt x="19216" y="7701"/>
                </a:cubicBezTo>
                <a:cubicBezTo>
                  <a:pt x="19565" y="7701"/>
                  <a:pt x="19914" y="7721"/>
                  <a:pt x="20261" y="7769"/>
                </a:cubicBezTo>
                <a:cubicBezTo>
                  <a:pt x="20261" y="7537"/>
                  <a:pt x="20029" y="7386"/>
                  <a:pt x="19821" y="7294"/>
                </a:cubicBezTo>
                <a:cubicBezTo>
                  <a:pt x="18670" y="6749"/>
                  <a:pt x="17396" y="6503"/>
                  <a:pt x="16121" y="6503"/>
                </a:cubicBezTo>
                <a:cubicBezTo>
                  <a:pt x="15934" y="6503"/>
                  <a:pt x="15747" y="6508"/>
                  <a:pt x="15560" y="6519"/>
                </a:cubicBezTo>
                <a:cubicBezTo>
                  <a:pt x="14101" y="6599"/>
                  <a:pt x="12677" y="6993"/>
                  <a:pt x="11334" y="7561"/>
                </a:cubicBezTo>
                <a:cubicBezTo>
                  <a:pt x="12365" y="6820"/>
                  <a:pt x="13476" y="6171"/>
                  <a:pt x="14634" y="5650"/>
                </a:cubicBezTo>
                <a:cubicBezTo>
                  <a:pt x="14715" y="5604"/>
                  <a:pt x="14807" y="5569"/>
                  <a:pt x="14889" y="5523"/>
                </a:cubicBezTo>
                <a:cubicBezTo>
                  <a:pt x="15039" y="5465"/>
                  <a:pt x="15190" y="5395"/>
                  <a:pt x="15340" y="5326"/>
                </a:cubicBezTo>
                <a:lnTo>
                  <a:pt x="16173" y="4944"/>
                </a:lnTo>
                <a:cubicBezTo>
                  <a:pt x="18408" y="3833"/>
                  <a:pt x="20237" y="2061"/>
                  <a:pt x="21939" y="244"/>
                </a:cubicBezTo>
                <a:cubicBezTo>
                  <a:pt x="21916" y="244"/>
                  <a:pt x="21893" y="255"/>
                  <a:pt x="21869" y="255"/>
                </a:cubicBezTo>
                <a:cubicBezTo>
                  <a:pt x="19762" y="730"/>
                  <a:pt x="17783" y="1852"/>
                  <a:pt x="16394" y="3508"/>
                </a:cubicBezTo>
                <a:cubicBezTo>
                  <a:pt x="15954" y="4018"/>
                  <a:pt x="15583" y="4574"/>
                  <a:pt x="15097" y="5037"/>
                </a:cubicBezTo>
                <a:cubicBezTo>
                  <a:pt x="13974" y="6102"/>
                  <a:pt x="12388" y="6530"/>
                  <a:pt x="11184" y="7502"/>
                </a:cubicBezTo>
                <a:cubicBezTo>
                  <a:pt x="11982" y="6472"/>
                  <a:pt x="12342" y="5164"/>
                  <a:pt x="12538" y="3879"/>
                </a:cubicBezTo>
                <a:cubicBezTo>
                  <a:pt x="12735" y="2582"/>
                  <a:pt x="12770" y="1274"/>
                  <a:pt x="1301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Calibri"/>
              <a:ea typeface="+mn-ea"/>
              <a:cs typeface="+mn-cs"/>
            </a:endParaRPr>
          </a:p>
        </p:txBody>
      </p:sp>
      <p:sp>
        <p:nvSpPr>
          <p:cNvPr id="380" name="Google Shape;380;p9"/>
          <p:cNvSpPr/>
          <p:nvPr/>
        </p:nvSpPr>
        <p:spPr>
          <a:xfrm rot="-7200048">
            <a:off x="10480150" y="-484307"/>
            <a:ext cx="551485" cy="2297873"/>
          </a:xfrm>
          <a:custGeom>
            <a:avLst/>
            <a:gdLst/>
            <a:ahLst/>
            <a:cxnLst/>
            <a:rect l="l" t="t" r="r" b="b"/>
            <a:pathLst>
              <a:path w="10852" h="45217" extrusionOk="0">
                <a:moveTo>
                  <a:pt x="4923" y="1579"/>
                </a:moveTo>
                <a:lnTo>
                  <a:pt x="4923" y="1579"/>
                </a:lnTo>
                <a:cubicBezTo>
                  <a:pt x="5046" y="2020"/>
                  <a:pt x="5171" y="2460"/>
                  <a:pt x="5295" y="2911"/>
                </a:cubicBezTo>
                <a:cubicBezTo>
                  <a:pt x="5430" y="3431"/>
                  <a:pt x="5498" y="3939"/>
                  <a:pt x="5555" y="4447"/>
                </a:cubicBezTo>
                <a:cubicBezTo>
                  <a:pt x="5306" y="3488"/>
                  <a:pt x="5024" y="2562"/>
                  <a:pt x="4923" y="1579"/>
                </a:cubicBezTo>
                <a:close/>
                <a:moveTo>
                  <a:pt x="8016" y="2956"/>
                </a:moveTo>
                <a:lnTo>
                  <a:pt x="8016" y="2956"/>
                </a:lnTo>
                <a:cubicBezTo>
                  <a:pt x="8049" y="4007"/>
                  <a:pt x="8027" y="5034"/>
                  <a:pt x="7372" y="5937"/>
                </a:cubicBezTo>
                <a:cubicBezTo>
                  <a:pt x="7033" y="6400"/>
                  <a:pt x="6639" y="6772"/>
                  <a:pt x="6311" y="7191"/>
                </a:cubicBezTo>
                <a:cubicBezTo>
                  <a:pt x="6435" y="6626"/>
                  <a:pt x="6593" y="6062"/>
                  <a:pt x="6819" y="5497"/>
                </a:cubicBezTo>
                <a:cubicBezTo>
                  <a:pt x="7169" y="4627"/>
                  <a:pt x="7610" y="3804"/>
                  <a:pt x="8016" y="2956"/>
                </a:cubicBezTo>
                <a:close/>
                <a:moveTo>
                  <a:pt x="2236" y="4740"/>
                </a:moveTo>
                <a:lnTo>
                  <a:pt x="2236" y="4740"/>
                </a:lnTo>
                <a:cubicBezTo>
                  <a:pt x="3523" y="6062"/>
                  <a:pt x="5137" y="7303"/>
                  <a:pt x="5623" y="9098"/>
                </a:cubicBezTo>
                <a:cubicBezTo>
                  <a:pt x="5340" y="8387"/>
                  <a:pt x="4697" y="7778"/>
                  <a:pt x="4087" y="7427"/>
                </a:cubicBezTo>
                <a:cubicBezTo>
                  <a:pt x="4074" y="7419"/>
                  <a:pt x="4061" y="7415"/>
                  <a:pt x="4048" y="7415"/>
                </a:cubicBezTo>
                <a:cubicBezTo>
                  <a:pt x="3994" y="7415"/>
                  <a:pt x="3951" y="7483"/>
                  <a:pt x="3997" y="7529"/>
                </a:cubicBezTo>
                <a:cubicBezTo>
                  <a:pt x="4381" y="7845"/>
                  <a:pt x="4753" y="8285"/>
                  <a:pt x="5013" y="8714"/>
                </a:cubicBezTo>
                <a:cubicBezTo>
                  <a:pt x="5058" y="8805"/>
                  <a:pt x="5103" y="8895"/>
                  <a:pt x="5148" y="8997"/>
                </a:cubicBezTo>
                <a:cubicBezTo>
                  <a:pt x="4956" y="8884"/>
                  <a:pt x="4753" y="8771"/>
                  <a:pt x="4539" y="8647"/>
                </a:cubicBezTo>
                <a:cubicBezTo>
                  <a:pt x="3263" y="7936"/>
                  <a:pt x="2619" y="6174"/>
                  <a:pt x="2236" y="4740"/>
                </a:cubicBezTo>
                <a:close/>
                <a:moveTo>
                  <a:pt x="9518" y="8420"/>
                </a:moveTo>
                <a:cubicBezTo>
                  <a:pt x="9680" y="8420"/>
                  <a:pt x="9529" y="8840"/>
                  <a:pt x="9472" y="9166"/>
                </a:cubicBezTo>
                <a:cubicBezTo>
                  <a:pt x="9088" y="11232"/>
                  <a:pt x="6752" y="11955"/>
                  <a:pt x="5814" y="13659"/>
                </a:cubicBezTo>
                <a:cubicBezTo>
                  <a:pt x="5814" y="13603"/>
                  <a:pt x="5826" y="13558"/>
                  <a:pt x="5837" y="13501"/>
                </a:cubicBezTo>
                <a:cubicBezTo>
                  <a:pt x="5927" y="13343"/>
                  <a:pt x="6029" y="13185"/>
                  <a:pt x="6119" y="13027"/>
                </a:cubicBezTo>
                <a:cubicBezTo>
                  <a:pt x="6966" y="12339"/>
                  <a:pt x="7733" y="11368"/>
                  <a:pt x="8185" y="10442"/>
                </a:cubicBezTo>
                <a:cubicBezTo>
                  <a:pt x="8202" y="10407"/>
                  <a:pt x="8173" y="10359"/>
                  <a:pt x="8138" y="10359"/>
                </a:cubicBezTo>
                <a:cubicBezTo>
                  <a:pt x="8128" y="10359"/>
                  <a:pt x="8117" y="10364"/>
                  <a:pt x="8106" y="10374"/>
                </a:cubicBezTo>
                <a:cubicBezTo>
                  <a:pt x="7711" y="10859"/>
                  <a:pt x="7304" y="11345"/>
                  <a:pt x="6875" y="11808"/>
                </a:cubicBezTo>
                <a:cubicBezTo>
                  <a:pt x="6819" y="11875"/>
                  <a:pt x="6752" y="11943"/>
                  <a:pt x="6695" y="12011"/>
                </a:cubicBezTo>
                <a:cubicBezTo>
                  <a:pt x="6910" y="11616"/>
                  <a:pt x="7124" y="11221"/>
                  <a:pt x="7349" y="10848"/>
                </a:cubicBezTo>
                <a:cubicBezTo>
                  <a:pt x="7711" y="10261"/>
                  <a:pt x="8106" y="9697"/>
                  <a:pt x="8569" y="9178"/>
                </a:cubicBezTo>
                <a:cubicBezTo>
                  <a:pt x="8749" y="8985"/>
                  <a:pt x="8953" y="8805"/>
                  <a:pt x="9168" y="8636"/>
                </a:cubicBezTo>
                <a:cubicBezTo>
                  <a:pt x="9346" y="8482"/>
                  <a:pt x="9455" y="8420"/>
                  <a:pt x="9518" y="8420"/>
                </a:cubicBezTo>
                <a:close/>
                <a:moveTo>
                  <a:pt x="2168" y="11695"/>
                </a:moveTo>
                <a:lnTo>
                  <a:pt x="2168" y="11695"/>
                </a:lnTo>
                <a:cubicBezTo>
                  <a:pt x="2507" y="12146"/>
                  <a:pt x="2992" y="12519"/>
                  <a:pt x="3410" y="12891"/>
                </a:cubicBezTo>
                <a:cubicBezTo>
                  <a:pt x="4132" y="13546"/>
                  <a:pt x="4504" y="14281"/>
                  <a:pt x="4742" y="15071"/>
                </a:cubicBezTo>
                <a:cubicBezTo>
                  <a:pt x="4527" y="14562"/>
                  <a:pt x="4223" y="14156"/>
                  <a:pt x="3816" y="14032"/>
                </a:cubicBezTo>
                <a:cubicBezTo>
                  <a:pt x="3809" y="14029"/>
                  <a:pt x="3802" y="14028"/>
                  <a:pt x="3796" y="14028"/>
                </a:cubicBezTo>
                <a:cubicBezTo>
                  <a:pt x="3747" y="14028"/>
                  <a:pt x="3709" y="14094"/>
                  <a:pt x="3748" y="14133"/>
                </a:cubicBezTo>
                <a:cubicBezTo>
                  <a:pt x="4482" y="14788"/>
                  <a:pt x="4561" y="15658"/>
                  <a:pt x="4730" y="16527"/>
                </a:cubicBezTo>
                <a:cubicBezTo>
                  <a:pt x="4606" y="16358"/>
                  <a:pt x="4459" y="16211"/>
                  <a:pt x="4290" y="16042"/>
                </a:cubicBezTo>
                <a:cubicBezTo>
                  <a:pt x="3059" y="14868"/>
                  <a:pt x="2597" y="13490"/>
                  <a:pt x="2224" y="11865"/>
                </a:cubicBezTo>
                <a:cubicBezTo>
                  <a:pt x="2213" y="11808"/>
                  <a:pt x="2190" y="11752"/>
                  <a:pt x="2168" y="11695"/>
                </a:cubicBezTo>
                <a:close/>
                <a:moveTo>
                  <a:pt x="9720" y="17204"/>
                </a:moveTo>
                <a:lnTo>
                  <a:pt x="9720" y="17204"/>
                </a:lnTo>
                <a:cubicBezTo>
                  <a:pt x="9901" y="17374"/>
                  <a:pt x="9901" y="17588"/>
                  <a:pt x="9709" y="17836"/>
                </a:cubicBezTo>
                <a:cubicBezTo>
                  <a:pt x="9597" y="18198"/>
                  <a:pt x="9359" y="18526"/>
                  <a:pt x="9133" y="18830"/>
                </a:cubicBezTo>
                <a:cubicBezTo>
                  <a:pt x="8761" y="19349"/>
                  <a:pt x="8264" y="19790"/>
                  <a:pt x="7801" y="20242"/>
                </a:cubicBezTo>
                <a:cubicBezTo>
                  <a:pt x="7620" y="20410"/>
                  <a:pt x="7440" y="20569"/>
                  <a:pt x="7259" y="20749"/>
                </a:cubicBezTo>
                <a:cubicBezTo>
                  <a:pt x="7936" y="19462"/>
                  <a:pt x="8682" y="18288"/>
                  <a:pt x="9720" y="17204"/>
                </a:cubicBezTo>
                <a:close/>
                <a:moveTo>
                  <a:pt x="9991" y="21720"/>
                </a:moveTo>
                <a:cubicBezTo>
                  <a:pt x="8953" y="22635"/>
                  <a:pt x="7293" y="22488"/>
                  <a:pt x="6006" y="22985"/>
                </a:cubicBezTo>
                <a:cubicBezTo>
                  <a:pt x="6695" y="22420"/>
                  <a:pt x="7237" y="22036"/>
                  <a:pt x="8174" y="21901"/>
                </a:cubicBezTo>
                <a:cubicBezTo>
                  <a:pt x="8784" y="21800"/>
                  <a:pt x="9382" y="21800"/>
                  <a:pt x="9991" y="21720"/>
                </a:cubicBezTo>
                <a:close/>
                <a:moveTo>
                  <a:pt x="829" y="23220"/>
                </a:moveTo>
                <a:cubicBezTo>
                  <a:pt x="861" y="23220"/>
                  <a:pt x="1009" y="23474"/>
                  <a:pt x="1197" y="23696"/>
                </a:cubicBezTo>
                <a:cubicBezTo>
                  <a:pt x="1649" y="24238"/>
                  <a:pt x="2145" y="24768"/>
                  <a:pt x="2608" y="25310"/>
                </a:cubicBezTo>
                <a:cubicBezTo>
                  <a:pt x="3579" y="26439"/>
                  <a:pt x="4279" y="27568"/>
                  <a:pt x="4606" y="28991"/>
                </a:cubicBezTo>
                <a:cubicBezTo>
                  <a:pt x="4572" y="28957"/>
                  <a:pt x="4539" y="28923"/>
                  <a:pt x="4494" y="28890"/>
                </a:cubicBezTo>
                <a:lnTo>
                  <a:pt x="4504" y="28890"/>
                </a:lnTo>
                <a:cubicBezTo>
                  <a:pt x="4392" y="28032"/>
                  <a:pt x="3714" y="27320"/>
                  <a:pt x="3207" y="26665"/>
                </a:cubicBezTo>
                <a:cubicBezTo>
                  <a:pt x="3195" y="26650"/>
                  <a:pt x="3179" y="26644"/>
                  <a:pt x="3164" y="26644"/>
                </a:cubicBezTo>
                <a:cubicBezTo>
                  <a:pt x="3122" y="26644"/>
                  <a:pt x="3080" y="26692"/>
                  <a:pt x="3104" y="26733"/>
                </a:cubicBezTo>
                <a:cubicBezTo>
                  <a:pt x="3500" y="27365"/>
                  <a:pt x="3872" y="27986"/>
                  <a:pt x="4233" y="28641"/>
                </a:cubicBezTo>
                <a:cubicBezTo>
                  <a:pt x="4143" y="28551"/>
                  <a:pt x="4042" y="28471"/>
                  <a:pt x="3940" y="28393"/>
                </a:cubicBezTo>
                <a:cubicBezTo>
                  <a:pt x="2349" y="27094"/>
                  <a:pt x="1581" y="25604"/>
                  <a:pt x="949" y="23662"/>
                </a:cubicBezTo>
                <a:cubicBezTo>
                  <a:pt x="839" y="23338"/>
                  <a:pt x="807" y="23220"/>
                  <a:pt x="829" y="23220"/>
                </a:cubicBezTo>
                <a:close/>
                <a:moveTo>
                  <a:pt x="7948" y="26575"/>
                </a:moveTo>
                <a:cubicBezTo>
                  <a:pt x="7542" y="27738"/>
                  <a:pt x="7259" y="28991"/>
                  <a:pt x="6368" y="29871"/>
                </a:cubicBezTo>
                <a:cubicBezTo>
                  <a:pt x="6040" y="30199"/>
                  <a:pt x="5713" y="30493"/>
                  <a:pt x="5510" y="30831"/>
                </a:cubicBezTo>
                <a:cubicBezTo>
                  <a:pt x="5679" y="30064"/>
                  <a:pt x="5826" y="29307"/>
                  <a:pt x="6232" y="28573"/>
                </a:cubicBezTo>
                <a:cubicBezTo>
                  <a:pt x="6661" y="27806"/>
                  <a:pt x="7293" y="27173"/>
                  <a:pt x="7948" y="26575"/>
                </a:cubicBezTo>
                <a:close/>
                <a:moveTo>
                  <a:pt x="2108" y="32328"/>
                </a:moveTo>
                <a:cubicBezTo>
                  <a:pt x="2124" y="32328"/>
                  <a:pt x="2212" y="32416"/>
                  <a:pt x="2371" y="32593"/>
                </a:cubicBezTo>
                <a:cubicBezTo>
                  <a:pt x="2924" y="33067"/>
                  <a:pt x="3330" y="33699"/>
                  <a:pt x="3692" y="34309"/>
                </a:cubicBezTo>
                <a:cubicBezTo>
                  <a:pt x="4121" y="35031"/>
                  <a:pt x="4448" y="35776"/>
                  <a:pt x="4855" y="36499"/>
                </a:cubicBezTo>
                <a:cubicBezTo>
                  <a:pt x="4798" y="36454"/>
                  <a:pt x="4742" y="36397"/>
                  <a:pt x="4685" y="36352"/>
                </a:cubicBezTo>
                <a:cubicBezTo>
                  <a:pt x="4629" y="36296"/>
                  <a:pt x="4572" y="36250"/>
                  <a:pt x="4516" y="36194"/>
                </a:cubicBezTo>
                <a:cubicBezTo>
                  <a:pt x="3782" y="35505"/>
                  <a:pt x="3229" y="34715"/>
                  <a:pt x="2732" y="33789"/>
                </a:cubicBezTo>
                <a:cubicBezTo>
                  <a:pt x="2529" y="33405"/>
                  <a:pt x="2382" y="32999"/>
                  <a:pt x="2269" y="32581"/>
                </a:cubicBezTo>
                <a:cubicBezTo>
                  <a:pt x="2146" y="32413"/>
                  <a:pt x="2092" y="32328"/>
                  <a:pt x="2108" y="32328"/>
                </a:cubicBezTo>
                <a:close/>
                <a:moveTo>
                  <a:pt x="1265" y="35361"/>
                </a:moveTo>
                <a:cubicBezTo>
                  <a:pt x="2049" y="35361"/>
                  <a:pt x="2787" y="35581"/>
                  <a:pt x="3500" y="35957"/>
                </a:cubicBezTo>
                <a:cubicBezTo>
                  <a:pt x="4053" y="36261"/>
                  <a:pt x="4437" y="36713"/>
                  <a:pt x="4877" y="37131"/>
                </a:cubicBezTo>
                <a:cubicBezTo>
                  <a:pt x="4516" y="36996"/>
                  <a:pt x="4143" y="36916"/>
                  <a:pt x="3726" y="36848"/>
                </a:cubicBezTo>
                <a:cubicBezTo>
                  <a:pt x="2517" y="36645"/>
                  <a:pt x="1603" y="36352"/>
                  <a:pt x="858" y="35381"/>
                </a:cubicBezTo>
                <a:cubicBezTo>
                  <a:pt x="995" y="35367"/>
                  <a:pt x="1131" y="35361"/>
                  <a:pt x="1265" y="35361"/>
                </a:cubicBezTo>
                <a:close/>
                <a:moveTo>
                  <a:pt x="8935" y="35268"/>
                </a:moveTo>
                <a:cubicBezTo>
                  <a:pt x="8966" y="35268"/>
                  <a:pt x="8992" y="35292"/>
                  <a:pt x="9009" y="35347"/>
                </a:cubicBezTo>
                <a:cubicBezTo>
                  <a:pt x="9597" y="37334"/>
                  <a:pt x="8264" y="38779"/>
                  <a:pt x="7632" y="40461"/>
                </a:cubicBezTo>
                <a:cubicBezTo>
                  <a:pt x="7632" y="40393"/>
                  <a:pt x="7620" y="40326"/>
                  <a:pt x="7620" y="40258"/>
                </a:cubicBezTo>
                <a:cubicBezTo>
                  <a:pt x="8061" y="39490"/>
                  <a:pt x="8310" y="38554"/>
                  <a:pt x="8433" y="37696"/>
                </a:cubicBezTo>
                <a:cubicBezTo>
                  <a:pt x="8446" y="37627"/>
                  <a:pt x="8397" y="37593"/>
                  <a:pt x="8342" y="37593"/>
                </a:cubicBezTo>
                <a:cubicBezTo>
                  <a:pt x="8298" y="37593"/>
                  <a:pt x="8250" y="37616"/>
                  <a:pt x="8230" y="37661"/>
                </a:cubicBezTo>
                <a:cubicBezTo>
                  <a:pt x="8004" y="38305"/>
                  <a:pt x="7801" y="38983"/>
                  <a:pt x="7620" y="39660"/>
                </a:cubicBezTo>
                <a:cubicBezTo>
                  <a:pt x="7632" y="39118"/>
                  <a:pt x="7677" y="38576"/>
                  <a:pt x="7778" y="38012"/>
                </a:cubicBezTo>
                <a:cubicBezTo>
                  <a:pt x="7881" y="37458"/>
                  <a:pt x="8061" y="36928"/>
                  <a:pt x="8253" y="36409"/>
                </a:cubicBezTo>
                <a:cubicBezTo>
                  <a:pt x="8292" y="36311"/>
                  <a:pt x="8731" y="35268"/>
                  <a:pt x="8935" y="35268"/>
                </a:cubicBezTo>
                <a:close/>
                <a:moveTo>
                  <a:pt x="4733" y="1"/>
                </a:moveTo>
                <a:cubicBezTo>
                  <a:pt x="4639" y="1"/>
                  <a:pt x="4546" y="64"/>
                  <a:pt x="4527" y="179"/>
                </a:cubicBezTo>
                <a:cubicBezTo>
                  <a:pt x="4301" y="2144"/>
                  <a:pt x="4990" y="4075"/>
                  <a:pt x="5566" y="5926"/>
                </a:cubicBezTo>
                <a:cubicBezTo>
                  <a:pt x="5532" y="5949"/>
                  <a:pt x="5510" y="5982"/>
                  <a:pt x="5520" y="6039"/>
                </a:cubicBezTo>
                <a:cubicBezTo>
                  <a:pt x="5656" y="6874"/>
                  <a:pt x="5746" y="7710"/>
                  <a:pt x="5781" y="8545"/>
                </a:cubicBezTo>
                <a:cubicBezTo>
                  <a:pt x="5204" y="6772"/>
                  <a:pt x="3195" y="5384"/>
                  <a:pt x="2043" y="4097"/>
                </a:cubicBezTo>
                <a:cubicBezTo>
                  <a:pt x="2014" y="4065"/>
                  <a:pt x="1978" y="4051"/>
                  <a:pt x="1942" y="4051"/>
                </a:cubicBezTo>
                <a:cubicBezTo>
                  <a:pt x="1851" y="4051"/>
                  <a:pt x="1759" y="4139"/>
                  <a:pt x="1784" y="4243"/>
                </a:cubicBezTo>
                <a:cubicBezTo>
                  <a:pt x="2078" y="5463"/>
                  <a:pt x="2529" y="6649"/>
                  <a:pt x="3184" y="7721"/>
                </a:cubicBezTo>
                <a:cubicBezTo>
                  <a:pt x="3692" y="8556"/>
                  <a:pt x="4719" y="8917"/>
                  <a:pt x="5362" y="9550"/>
                </a:cubicBezTo>
                <a:cubicBezTo>
                  <a:pt x="5430" y="9730"/>
                  <a:pt x="5510" y="9900"/>
                  <a:pt x="5611" y="10058"/>
                </a:cubicBezTo>
                <a:cubicBezTo>
                  <a:pt x="5627" y="10085"/>
                  <a:pt x="5651" y="10096"/>
                  <a:pt x="5675" y="10096"/>
                </a:cubicBezTo>
                <a:cubicBezTo>
                  <a:pt x="5702" y="10096"/>
                  <a:pt x="5729" y="10082"/>
                  <a:pt x="5746" y="10058"/>
                </a:cubicBezTo>
                <a:cubicBezTo>
                  <a:pt x="5758" y="10081"/>
                  <a:pt x="5781" y="10114"/>
                  <a:pt x="5791" y="10137"/>
                </a:cubicBezTo>
                <a:cubicBezTo>
                  <a:pt x="5758" y="11243"/>
                  <a:pt x="5668" y="12350"/>
                  <a:pt x="5532" y="13456"/>
                </a:cubicBezTo>
                <a:cubicBezTo>
                  <a:pt x="5464" y="13626"/>
                  <a:pt x="5397" y="13795"/>
                  <a:pt x="5340" y="13964"/>
                </a:cubicBezTo>
                <a:cubicBezTo>
                  <a:pt x="5324" y="14019"/>
                  <a:pt x="5363" y="14052"/>
                  <a:pt x="5403" y="14052"/>
                </a:cubicBezTo>
                <a:cubicBezTo>
                  <a:pt x="5421" y="14052"/>
                  <a:pt x="5439" y="14046"/>
                  <a:pt x="5453" y="14032"/>
                </a:cubicBezTo>
                <a:lnTo>
                  <a:pt x="5453" y="14032"/>
                </a:lnTo>
                <a:cubicBezTo>
                  <a:pt x="5385" y="14562"/>
                  <a:pt x="5317" y="15093"/>
                  <a:pt x="5227" y="15624"/>
                </a:cubicBezTo>
                <a:cubicBezTo>
                  <a:pt x="5114" y="15071"/>
                  <a:pt x="4923" y="14529"/>
                  <a:pt x="4708" y="13998"/>
                </a:cubicBezTo>
                <a:cubicBezTo>
                  <a:pt x="4200" y="12733"/>
                  <a:pt x="2665" y="12124"/>
                  <a:pt x="2010" y="10916"/>
                </a:cubicBezTo>
                <a:cubicBezTo>
                  <a:pt x="1981" y="10862"/>
                  <a:pt x="1932" y="10839"/>
                  <a:pt x="1884" y="10839"/>
                </a:cubicBezTo>
                <a:cubicBezTo>
                  <a:pt x="1800" y="10839"/>
                  <a:pt x="1717" y="10910"/>
                  <a:pt x="1739" y="11017"/>
                </a:cubicBezTo>
                <a:cubicBezTo>
                  <a:pt x="2010" y="12248"/>
                  <a:pt x="2258" y="13456"/>
                  <a:pt x="2778" y="14608"/>
                </a:cubicBezTo>
                <a:cubicBezTo>
                  <a:pt x="3319" y="15782"/>
                  <a:pt x="4516" y="16369"/>
                  <a:pt x="4945" y="17577"/>
                </a:cubicBezTo>
                <a:cubicBezTo>
                  <a:pt x="4516" y="20817"/>
                  <a:pt x="4381" y="24046"/>
                  <a:pt x="4572" y="27332"/>
                </a:cubicBezTo>
                <a:cubicBezTo>
                  <a:pt x="4572" y="27444"/>
                  <a:pt x="4584" y="27557"/>
                  <a:pt x="4595" y="27658"/>
                </a:cubicBezTo>
                <a:cubicBezTo>
                  <a:pt x="3861" y="25897"/>
                  <a:pt x="1840" y="24554"/>
                  <a:pt x="926" y="22996"/>
                </a:cubicBezTo>
                <a:cubicBezTo>
                  <a:pt x="892" y="22939"/>
                  <a:pt x="836" y="22917"/>
                  <a:pt x="768" y="22917"/>
                </a:cubicBezTo>
                <a:cubicBezTo>
                  <a:pt x="0" y="23019"/>
                  <a:pt x="847" y="24475"/>
                  <a:pt x="971" y="24780"/>
                </a:cubicBezTo>
                <a:cubicBezTo>
                  <a:pt x="1378" y="25807"/>
                  <a:pt x="1863" y="26744"/>
                  <a:pt x="2529" y="27625"/>
                </a:cubicBezTo>
                <a:cubicBezTo>
                  <a:pt x="3217" y="28528"/>
                  <a:pt x="4279" y="28867"/>
                  <a:pt x="4787" y="29871"/>
                </a:cubicBezTo>
                <a:cubicBezTo>
                  <a:pt x="5058" y="32355"/>
                  <a:pt x="5498" y="34828"/>
                  <a:pt x="6029" y="37255"/>
                </a:cubicBezTo>
                <a:lnTo>
                  <a:pt x="6097" y="37526"/>
                </a:lnTo>
                <a:cubicBezTo>
                  <a:pt x="5904" y="37312"/>
                  <a:pt x="5668" y="37131"/>
                  <a:pt x="5430" y="36950"/>
                </a:cubicBezTo>
                <a:cubicBezTo>
                  <a:pt x="4753" y="35799"/>
                  <a:pt x="4211" y="34580"/>
                  <a:pt x="3488" y="33461"/>
                </a:cubicBezTo>
                <a:cubicBezTo>
                  <a:pt x="3242" y="33087"/>
                  <a:pt x="2619" y="32030"/>
                  <a:pt x="2074" y="32030"/>
                </a:cubicBezTo>
                <a:cubicBezTo>
                  <a:pt x="2045" y="32030"/>
                  <a:pt x="2016" y="32033"/>
                  <a:pt x="1987" y="32039"/>
                </a:cubicBezTo>
                <a:cubicBezTo>
                  <a:pt x="1897" y="32062"/>
                  <a:pt x="1852" y="32141"/>
                  <a:pt x="1863" y="32231"/>
                </a:cubicBezTo>
                <a:cubicBezTo>
                  <a:pt x="2078" y="33439"/>
                  <a:pt x="2665" y="34534"/>
                  <a:pt x="3398" y="35505"/>
                </a:cubicBezTo>
                <a:cubicBezTo>
                  <a:pt x="3421" y="35528"/>
                  <a:pt x="3432" y="35539"/>
                  <a:pt x="3443" y="35561"/>
                </a:cubicBezTo>
                <a:cubicBezTo>
                  <a:pt x="2710" y="35243"/>
                  <a:pt x="1894" y="35085"/>
                  <a:pt x="1158" y="35085"/>
                </a:cubicBezTo>
                <a:cubicBezTo>
                  <a:pt x="953" y="35085"/>
                  <a:pt x="754" y="35097"/>
                  <a:pt x="565" y="35121"/>
                </a:cubicBezTo>
                <a:cubicBezTo>
                  <a:pt x="474" y="35132"/>
                  <a:pt x="429" y="35257"/>
                  <a:pt x="474" y="35325"/>
                </a:cubicBezTo>
                <a:cubicBezTo>
                  <a:pt x="949" y="36160"/>
                  <a:pt x="1614" y="36690"/>
                  <a:pt x="2540" y="36961"/>
                </a:cubicBezTo>
                <a:cubicBezTo>
                  <a:pt x="3601" y="37267"/>
                  <a:pt x="4765" y="37164"/>
                  <a:pt x="5746" y="37752"/>
                </a:cubicBezTo>
                <a:cubicBezTo>
                  <a:pt x="5761" y="37761"/>
                  <a:pt x="5773" y="37765"/>
                  <a:pt x="5785" y="37765"/>
                </a:cubicBezTo>
                <a:cubicBezTo>
                  <a:pt x="5800" y="37765"/>
                  <a:pt x="5813" y="37758"/>
                  <a:pt x="5826" y="37752"/>
                </a:cubicBezTo>
                <a:cubicBezTo>
                  <a:pt x="5972" y="37887"/>
                  <a:pt x="6119" y="38034"/>
                  <a:pt x="6255" y="38181"/>
                </a:cubicBezTo>
                <a:cubicBezTo>
                  <a:pt x="6537" y="39332"/>
                  <a:pt x="6887" y="40473"/>
                  <a:pt x="7349" y="41567"/>
                </a:cubicBezTo>
                <a:cubicBezTo>
                  <a:pt x="7349" y="41624"/>
                  <a:pt x="7339" y="41680"/>
                  <a:pt x="7327" y="41737"/>
                </a:cubicBezTo>
                <a:cubicBezTo>
                  <a:pt x="7327" y="41819"/>
                  <a:pt x="7378" y="41857"/>
                  <a:pt x="7434" y="41857"/>
                </a:cubicBezTo>
                <a:cubicBezTo>
                  <a:pt x="7447" y="41857"/>
                  <a:pt x="7461" y="41855"/>
                  <a:pt x="7474" y="41850"/>
                </a:cubicBezTo>
                <a:cubicBezTo>
                  <a:pt x="8016" y="43047"/>
                  <a:pt x="8682" y="44164"/>
                  <a:pt x="9551" y="45158"/>
                </a:cubicBezTo>
                <a:cubicBezTo>
                  <a:pt x="9587" y="45199"/>
                  <a:pt x="9628" y="45216"/>
                  <a:pt x="9668" y="45216"/>
                </a:cubicBezTo>
                <a:cubicBezTo>
                  <a:pt x="9791" y="45216"/>
                  <a:pt x="9902" y="45051"/>
                  <a:pt x="9800" y="44932"/>
                </a:cubicBezTo>
                <a:cubicBezTo>
                  <a:pt x="8907" y="43916"/>
                  <a:pt x="8242" y="42764"/>
                  <a:pt x="7711" y="41557"/>
                </a:cubicBezTo>
                <a:cubicBezTo>
                  <a:pt x="7711" y="41522"/>
                  <a:pt x="7711" y="41489"/>
                  <a:pt x="7700" y="41455"/>
                </a:cubicBezTo>
                <a:cubicBezTo>
                  <a:pt x="8603" y="39355"/>
                  <a:pt x="9765" y="37255"/>
                  <a:pt x="9077" y="34929"/>
                </a:cubicBezTo>
                <a:cubicBezTo>
                  <a:pt x="9063" y="34885"/>
                  <a:pt x="9024" y="34860"/>
                  <a:pt x="8984" y="34860"/>
                </a:cubicBezTo>
                <a:cubicBezTo>
                  <a:pt x="8962" y="34860"/>
                  <a:pt x="8939" y="34868"/>
                  <a:pt x="8919" y="34884"/>
                </a:cubicBezTo>
                <a:cubicBezTo>
                  <a:pt x="7778" y="35912"/>
                  <a:pt x="7045" y="38316"/>
                  <a:pt x="7191" y="40190"/>
                </a:cubicBezTo>
                <a:cubicBezTo>
                  <a:pt x="6752" y="38903"/>
                  <a:pt x="6424" y="37560"/>
                  <a:pt x="6153" y="36228"/>
                </a:cubicBezTo>
                <a:cubicBezTo>
                  <a:pt x="5859" y="34851"/>
                  <a:pt x="5611" y="33461"/>
                  <a:pt x="5408" y="32062"/>
                </a:cubicBezTo>
                <a:lnTo>
                  <a:pt x="5408" y="32062"/>
                </a:lnTo>
                <a:cubicBezTo>
                  <a:pt x="5418" y="32094"/>
                  <a:pt x="5450" y="32111"/>
                  <a:pt x="5480" y="32111"/>
                </a:cubicBezTo>
                <a:cubicBezTo>
                  <a:pt x="5513" y="32111"/>
                  <a:pt x="5543" y="32091"/>
                  <a:pt x="5543" y="32051"/>
                </a:cubicBezTo>
                <a:cubicBezTo>
                  <a:pt x="5600" y="30741"/>
                  <a:pt x="6706" y="30222"/>
                  <a:pt x="7293" y="29171"/>
                </a:cubicBezTo>
                <a:cubicBezTo>
                  <a:pt x="7846" y="28200"/>
                  <a:pt x="8039" y="27071"/>
                  <a:pt x="8490" y="26055"/>
                </a:cubicBezTo>
                <a:cubicBezTo>
                  <a:pt x="8548" y="25938"/>
                  <a:pt x="8440" y="25852"/>
                  <a:pt x="8333" y="25852"/>
                </a:cubicBezTo>
                <a:cubicBezTo>
                  <a:pt x="8296" y="25852"/>
                  <a:pt x="8259" y="25863"/>
                  <a:pt x="8230" y="25886"/>
                </a:cubicBezTo>
                <a:cubicBezTo>
                  <a:pt x="6830" y="27061"/>
                  <a:pt x="5430" y="28629"/>
                  <a:pt x="5194" y="30481"/>
                </a:cubicBezTo>
                <a:cubicBezTo>
                  <a:pt x="5194" y="30448"/>
                  <a:pt x="5182" y="30425"/>
                  <a:pt x="5182" y="30391"/>
                </a:cubicBezTo>
                <a:cubicBezTo>
                  <a:pt x="5194" y="30368"/>
                  <a:pt x="5204" y="30345"/>
                  <a:pt x="5204" y="30312"/>
                </a:cubicBezTo>
                <a:cubicBezTo>
                  <a:pt x="5194" y="30165"/>
                  <a:pt x="5159" y="30041"/>
                  <a:pt x="5126" y="29916"/>
                </a:cubicBezTo>
                <a:cubicBezTo>
                  <a:pt x="4968" y="28494"/>
                  <a:pt x="4855" y="27071"/>
                  <a:pt x="4798" y="25638"/>
                </a:cubicBezTo>
                <a:lnTo>
                  <a:pt x="4798" y="25242"/>
                </a:lnTo>
                <a:cubicBezTo>
                  <a:pt x="4968" y="24520"/>
                  <a:pt x="5340" y="23899"/>
                  <a:pt x="5758" y="23301"/>
                </a:cubicBezTo>
                <a:cubicBezTo>
                  <a:pt x="7384" y="22635"/>
                  <a:pt x="9642" y="23165"/>
                  <a:pt x="10759" y="21506"/>
                </a:cubicBezTo>
                <a:cubicBezTo>
                  <a:pt x="10852" y="21362"/>
                  <a:pt x="10729" y="21161"/>
                  <a:pt x="10569" y="21161"/>
                </a:cubicBezTo>
                <a:cubicBezTo>
                  <a:pt x="10554" y="21161"/>
                  <a:pt x="10538" y="21163"/>
                  <a:pt x="10522" y="21167"/>
                </a:cubicBezTo>
                <a:cubicBezTo>
                  <a:pt x="9607" y="21404"/>
                  <a:pt x="7936" y="21303"/>
                  <a:pt x="6830" y="21777"/>
                </a:cubicBezTo>
                <a:cubicBezTo>
                  <a:pt x="8264" y="20332"/>
                  <a:pt x="10319" y="18774"/>
                  <a:pt x="10104" y="16730"/>
                </a:cubicBezTo>
                <a:cubicBezTo>
                  <a:pt x="10097" y="16656"/>
                  <a:pt x="10022" y="16617"/>
                  <a:pt x="9949" y="16617"/>
                </a:cubicBezTo>
                <a:cubicBezTo>
                  <a:pt x="9911" y="16617"/>
                  <a:pt x="9872" y="16628"/>
                  <a:pt x="9845" y="16651"/>
                </a:cubicBezTo>
                <a:cubicBezTo>
                  <a:pt x="8535" y="17927"/>
                  <a:pt x="7553" y="19372"/>
                  <a:pt x="6752" y="21009"/>
                </a:cubicBezTo>
                <a:cubicBezTo>
                  <a:pt x="6164" y="22206"/>
                  <a:pt x="5250" y="23267"/>
                  <a:pt x="4787" y="24520"/>
                </a:cubicBezTo>
                <a:cubicBezTo>
                  <a:pt x="4765" y="21404"/>
                  <a:pt x="5126" y="18356"/>
                  <a:pt x="5588" y="15274"/>
                </a:cubicBezTo>
                <a:cubicBezTo>
                  <a:pt x="5645" y="14890"/>
                  <a:pt x="5701" y="14495"/>
                  <a:pt x="5746" y="14100"/>
                </a:cubicBezTo>
                <a:cubicBezTo>
                  <a:pt x="5781" y="14100"/>
                  <a:pt x="5803" y="14088"/>
                  <a:pt x="5814" y="14066"/>
                </a:cubicBezTo>
                <a:cubicBezTo>
                  <a:pt x="7271" y="12248"/>
                  <a:pt x="10229" y="10859"/>
                  <a:pt x="9811" y="8139"/>
                </a:cubicBezTo>
                <a:cubicBezTo>
                  <a:pt x="9803" y="8072"/>
                  <a:pt x="9750" y="8036"/>
                  <a:pt x="9696" y="8036"/>
                </a:cubicBezTo>
                <a:cubicBezTo>
                  <a:pt x="9678" y="8036"/>
                  <a:pt x="9659" y="8040"/>
                  <a:pt x="9642" y="8049"/>
                </a:cubicBezTo>
                <a:cubicBezTo>
                  <a:pt x="8039" y="8872"/>
                  <a:pt x="6774" y="10701"/>
                  <a:pt x="5950" y="12474"/>
                </a:cubicBezTo>
                <a:cubicBezTo>
                  <a:pt x="6097" y="11097"/>
                  <a:pt x="6164" y="9708"/>
                  <a:pt x="6074" y="8330"/>
                </a:cubicBezTo>
                <a:cubicBezTo>
                  <a:pt x="6097" y="8184"/>
                  <a:pt x="6130" y="8049"/>
                  <a:pt x="6153" y="7913"/>
                </a:cubicBezTo>
                <a:cubicBezTo>
                  <a:pt x="6672" y="7043"/>
                  <a:pt x="7598" y="6479"/>
                  <a:pt x="7982" y="5565"/>
                </a:cubicBezTo>
                <a:cubicBezTo>
                  <a:pt x="8422" y="4492"/>
                  <a:pt x="8366" y="3420"/>
                  <a:pt x="8320" y="2279"/>
                </a:cubicBezTo>
                <a:cubicBezTo>
                  <a:pt x="8314" y="2171"/>
                  <a:pt x="8237" y="2113"/>
                  <a:pt x="8158" y="2113"/>
                </a:cubicBezTo>
                <a:cubicBezTo>
                  <a:pt x="8096" y="2113"/>
                  <a:pt x="8034" y="2149"/>
                  <a:pt x="8004" y="2223"/>
                </a:cubicBezTo>
                <a:cubicBezTo>
                  <a:pt x="7349" y="3713"/>
                  <a:pt x="6232" y="5362"/>
                  <a:pt x="5927" y="7055"/>
                </a:cubicBezTo>
                <a:cubicBezTo>
                  <a:pt x="5894" y="6852"/>
                  <a:pt x="5859" y="6649"/>
                  <a:pt x="5814" y="6434"/>
                </a:cubicBezTo>
                <a:cubicBezTo>
                  <a:pt x="6401" y="4413"/>
                  <a:pt x="5464" y="2076"/>
                  <a:pt x="4923" y="146"/>
                </a:cubicBezTo>
                <a:cubicBezTo>
                  <a:pt x="4891" y="47"/>
                  <a:pt x="4812" y="1"/>
                  <a:pt x="473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381" name="Google Shape;381;p9"/>
          <p:cNvSpPr/>
          <p:nvPr/>
        </p:nvSpPr>
        <p:spPr>
          <a:xfrm rot="-9685553">
            <a:off x="-620460" y="5444577"/>
            <a:ext cx="3825005" cy="1446596"/>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382" name="Google Shape;382;p9"/>
          <p:cNvSpPr/>
          <p:nvPr/>
        </p:nvSpPr>
        <p:spPr>
          <a:xfrm rot="2700000" flipH="1">
            <a:off x="-519500" y="137813"/>
            <a:ext cx="1061688" cy="1622179"/>
          </a:xfrm>
          <a:custGeom>
            <a:avLst/>
            <a:gdLst/>
            <a:ahLst/>
            <a:cxnLst/>
            <a:rect l="l" t="t" r="r" b="b"/>
            <a:pathLst>
              <a:path w="16169" h="24705" extrusionOk="0">
                <a:moveTo>
                  <a:pt x="10767" y="265"/>
                </a:moveTo>
                <a:lnTo>
                  <a:pt x="10767" y="265"/>
                </a:lnTo>
                <a:cubicBezTo>
                  <a:pt x="10570" y="1318"/>
                  <a:pt x="9957" y="2256"/>
                  <a:pt x="9355" y="3124"/>
                </a:cubicBezTo>
                <a:cubicBezTo>
                  <a:pt x="9019" y="3611"/>
                  <a:pt x="8660" y="4086"/>
                  <a:pt x="8290" y="4549"/>
                </a:cubicBezTo>
                <a:cubicBezTo>
                  <a:pt x="7966" y="4966"/>
                  <a:pt x="7630" y="5370"/>
                  <a:pt x="7329" y="5822"/>
                </a:cubicBezTo>
                <a:cubicBezTo>
                  <a:pt x="7202" y="6008"/>
                  <a:pt x="7074" y="6216"/>
                  <a:pt x="6970" y="6424"/>
                </a:cubicBezTo>
                <a:cubicBezTo>
                  <a:pt x="7074" y="5996"/>
                  <a:pt x="7190" y="5579"/>
                  <a:pt x="7317" y="5151"/>
                </a:cubicBezTo>
                <a:cubicBezTo>
                  <a:pt x="7526" y="4595"/>
                  <a:pt x="7768" y="4051"/>
                  <a:pt x="8069" y="3530"/>
                </a:cubicBezTo>
                <a:cubicBezTo>
                  <a:pt x="8545" y="2696"/>
                  <a:pt x="9135" y="1943"/>
                  <a:pt x="9783" y="1249"/>
                </a:cubicBezTo>
                <a:cubicBezTo>
                  <a:pt x="10107" y="901"/>
                  <a:pt x="10431" y="577"/>
                  <a:pt x="10767" y="265"/>
                </a:cubicBezTo>
                <a:close/>
                <a:moveTo>
                  <a:pt x="12087" y="3484"/>
                </a:moveTo>
                <a:cubicBezTo>
                  <a:pt x="11496" y="4109"/>
                  <a:pt x="10894" y="4699"/>
                  <a:pt x="10223" y="5231"/>
                </a:cubicBezTo>
                <a:cubicBezTo>
                  <a:pt x="9505" y="5810"/>
                  <a:pt x="8741" y="6320"/>
                  <a:pt x="7943" y="6772"/>
                </a:cubicBezTo>
                <a:cubicBezTo>
                  <a:pt x="7572" y="6968"/>
                  <a:pt x="7178" y="7142"/>
                  <a:pt x="6831" y="7362"/>
                </a:cubicBezTo>
                <a:cubicBezTo>
                  <a:pt x="7954" y="6054"/>
                  <a:pt x="9286" y="4930"/>
                  <a:pt x="10791" y="4086"/>
                </a:cubicBezTo>
                <a:cubicBezTo>
                  <a:pt x="11207" y="3854"/>
                  <a:pt x="11635" y="3634"/>
                  <a:pt x="12087" y="3484"/>
                </a:cubicBezTo>
                <a:close/>
                <a:moveTo>
                  <a:pt x="5210" y="1249"/>
                </a:moveTo>
                <a:cubicBezTo>
                  <a:pt x="5337" y="1596"/>
                  <a:pt x="5442" y="1943"/>
                  <a:pt x="5558" y="2291"/>
                </a:cubicBezTo>
                <a:cubicBezTo>
                  <a:pt x="5685" y="2708"/>
                  <a:pt x="5812" y="3124"/>
                  <a:pt x="5939" y="3553"/>
                </a:cubicBezTo>
                <a:cubicBezTo>
                  <a:pt x="6171" y="4410"/>
                  <a:pt x="6356" y="5301"/>
                  <a:pt x="6449" y="6181"/>
                </a:cubicBezTo>
                <a:cubicBezTo>
                  <a:pt x="6495" y="6598"/>
                  <a:pt x="6518" y="7003"/>
                  <a:pt x="6518" y="7420"/>
                </a:cubicBezTo>
                <a:cubicBezTo>
                  <a:pt x="6183" y="6702"/>
                  <a:pt x="5859" y="5984"/>
                  <a:pt x="5604" y="5231"/>
                </a:cubicBezTo>
                <a:cubicBezTo>
                  <a:pt x="5314" y="4387"/>
                  <a:pt x="5141" y="3518"/>
                  <a:pt x="5129" y="2615"/>
                </a:cubicBezTo>
                <a:cubicBezTo>
                  <a:pt x="5118" y="2152"/>
                  <a:pt x="5164" y="1701"/>
                  <a:pt x="5210" y="1249"/>
                </a:cubicBezTo>
                <a:close/>
                <a:moveTo>
                  <a:pt x="11740" y="5892"/>
                </a:moveTo>
                <a:lnTo>
                  <a:pt x="11740" y="5892"/>
                </a:lnTo>
                <a:cubicBezTo>
                  <a:pt x="11508" y="6216"/>
                  <a:pt x="11231" y="6528"/>
                  <a:pt x="10964" y="6829"/>
                </a:cubicBezTo>
                <a:cubicBezTo>
                  <a:pt x="10652" y="7176"/>
                  <a:pt x="10315" y="7513"/>
                  <a:pt x="9968" y="7814"/>
                </a:cubicBezTo>
                <a:cubicBezTo>
                  <a:pt x="9274" y="8427"/>
                  <a:pt x="8509" y="8959"/>
                  <a:pt x="7688" y="9399"/>
                </a:cubicBezTo>
                <a:cubicBezTo>
                  <a:pt x="7294" y="9608"/>
                  <a:pt x="6889" y="9793"/>
                  <a:pt x="6472" y="9944"/>
                </a:cubicBezTo>
                <a:cubicBezTo>
                  <a:pt x="7004" y="9284"/>
                  <a:pt x="7572" y="8658"/>
                  <a:pt x="8208" y="8091"/>
                </a:cubicBezTo>
                <a:cubicBezTo>
                  <a:pt x="8903" y="7466"/>
                  <a:pt x="9667" y="6934"/>
                  <a:pt x="10478" y="6482"/>
                </a:cubicBezTo>
                <a:cubicBezTo>
                  <a:pt x="10894" y="6262"/>
                  <a:pt x="11311" y="6077"/>
                  <a:pt x="11740" y="5892"/>
                </a:cubicBezTo>
                <a:close/>
                <a:moveTo>
                  <a:pt x="4110" y="4271"/>
                </a:moveTo>
                <a:lnTo>
                  <a:pt x="4110" y="4271"/>
                </a:lnTo>
                <a:cubicBezTo>
                  <a:pt x="4400" y="5035"/>
                  <a:pt x="4724" y="5764"/>
                  <a:pt x="5013" y="6517"/>
                </a:cubicBezTo>
                <a:cubicBezTo>
                  <a:pt x="5175" y="6922"/>
                  <a:pt x="5314" y="7338"/>
                  <a:pt x="5430" y="7767"/>
                </a:cubicBezTo>
                <a:cubicBezTo>
                  <a:pt x="5534" y="8161"/>
                  <a:pt x="5615" y="8566"/>
                  <a:pt x="5731" y="8971"/>
                </a:cubicBezTo>
                <a:cubicBezTo>
                  <a:pt x="5835" y="9330"/>
                  <a:pt x="5962" y="9689"/>
                  <a:pt x="6137" y="10013"/>
                </a:cubicBezTo>
                <a:cubicBezTo>
                  <a:pt x="5013" y="8774"/>
                  <a:pt x="4295" y="7165"/>
                  <a:pt x="4133" y="5486"/>
                </a:cubicBezTo>
                <a:cubicBezTo>
                  <a:pt x="4087" y="5081"/>
                  <a:pt x="4099" y="4676"/>
                  <a:pt x="4110" y="4271"/>
                </a:cubicBezTo>
                <a:close/>
                <a:moveTo>
                  <a:pt x="11520" y="8404"/>
                </a:moveTo>
                <a:lnTo>
                  <a:pt x="11520" y="8404"/>
                </a:lnTo>
                <a:cubicBezTo>
                  <a:pt x="10490" y="9921"/>
                  <a:pt x="9158" y="11217"/>
                  <a:pt x="7618" y="12224"/>
                </a:cubicBezTo>
                <a:cubicBezTo>
                  <a:pt x="7259" y="12456"/>
                  <a:pt x="6877" y="12676"/>
                  <a:pt x="6484" y="12885"/>
                </a:cubicBezTo>
                <a:cubicBezTo>
                  <a:pt x="7375" y="11298"/>
                  <a:pt x="8707" y="10048"/>
                  <a:pt x="10258" y="9098"/>
                </a:cubicBezTo>
                <a:cubicBezTo>
                  <a:pt x="10663" y="8844"/>
                  <a:pt x="11092" y="8624"/>
                  <a:pt x="11520" y="8404"/>
                </a:cubicBezTo>
                <a:close/>
                <a:moveTo>
                  <a:pt x="2455" y="6471"/>
                </a:moveTo>
                <a:lnTo>
                  <a:pt x="2455" y="6471"/>
                </a:lnTo>
                <a:cubicBezTo>
                  <a:pt x="2663" y="6864"/>
                  <a:pt x="2883" y="7246"/>
                  <a:pt x="3126" y="7616"/>
                </a:cubicBezTo>
                <a:cubicBezTo>
                  <a:pt x="3415" y="8056"/>
                  <a:pt x="3740" y="8462"/>
                  <a:pt x="4029" y="8890"/>
                </a:cubicBezTo>
                <a:cubicBezTo>
                  <a:pt x="4608" y="9747"/>
                  <a:pt x="5118" y="10650"/>
                  <a:pt x="5558" y="11576"/>
                </a:cubicBezTo>
                <a:cubicBezTo>
                  <a:pt x="5789" y="12085"/>
                  <a:pt x="6032" y="12584"/>
                  <a:pt x="6217" y="13104"/>
                </a:cubicBezTo>
                <a:cubicBezTo>
                  <a:pt x="5430" y="12537"/>
                  <a:pt x="4874" y="11727"/>
                  <a:pt x="4354" y="10927"/>
                </a:cubicBezTo>
                <a:cubicBezTo>
                  <a:pt x="3752" y="10001"/>
                  <a:pt x="3150" y="9064"/>
                  <a:pt x="2790" y="8033"/>
                </a:cubicBezTo>
                <a:cubicBezTo>
                  <a:pt x="2617" y="7524"/>
                  <a:pt x="2501" y="7003"/>
                  <a:pt x="2455" y="6471"/>
                </a:cubicBezTo>
                <a:close/>
                <a:moveTo>
                  <a:pt x="428" y="9816"/>
                </a:moveTo>
                <a:lnTo>
                  <a:pt x="428" y="9816"/>
                </a:lnTo>
                <a:cubicBezTo>
                  <a:pt x="799" y="10094"/>
                  <a:pt x="1193" y="10349"/>
                  <a:pt x="1598" y="10580"/>
                </a:cubicBezTo>
                <a:cubicBezTo>
                  <a:pt x="2084" y="10847"/>
                  <a:pt x="2571" y="11102"/>
                  <a:pt x="3022" y="11414"/>
                </a:cubicBezTo>
                <a:cubicBezTo>
                  <a:pt x="3902" y="12028"/>
                  <a:pt x="4643" y="12815"/>
                  <a:pt x="5314" y="13660"/>
                </a:cubicBezTo>
                <a:cubicBezTo>
                  <a:pt x="5661" y="14077"/>
                  <a:pt x="5986" y="14516"/>
                  <a:pt x="6310" y="14968"/>
                </a:cubicBezTo>
                <a:cubicBezTo>
                  <a:pt x="4307" y="14251"/>
                  <a:pt x="2512" y="12965"/>
                  <a:pt x="1274" y="11229"/>
                </a:cubicBezTo>
                <a:cubicBezTo>
                  <a:pt x="950" y="10777"/>
                  <a:pt x="683" y="10302"/>
                  <a:pt x="428" y="9816"/>
                </a:cubicBezTo>
                <a:close/>
                <a:moveTo>
                  <a:pt x="11856" y="10140"/>
                </a:moveTo>
                <a:lnTo>
                  <a:pt x="11856" y="10140"/>
                </a:lnTo>
                <a:cubicBezTo>
                  <a:pt x="11231" y="11252"/>
                  <a:pt x="10616" y="12375"/>
                  <a:pt x="9980" y="13475"/>
                </a:cubicBezTo>
                <a:cubicBezTo>
                  <a:pt x="9644" y="14030"/>
                  <a:pt x="9297" y="14586"/>
                  <a:pt x="8903" y="15107"/>
                </a:cubicBezTo>
                <a:cubicBezTo>
                  <a:pt x="8533" y="15617"/>
                  <a:pt x="8139" y="16103"/>
                  <a:pt x="7838" y="16659"/>
                </a:cubicBezTo>
                <a:cubicBezTo>
                  <a:pt x="7642" y="17006"/>
                  <a:pt x="7491" y="17388"/>
                  <a:pt x="7421" y="17781"/>
                </a:cubicBezTo>
                <a:cubicBezTo>
                  <a:pt x="7421" y="16647"/>
                  <a:pt x="7653" y="15535"/>
                  <a:pt x="8116" y="14493"/>
                </a:cubicBezTo>
                <a:cubicBezTo>
                  <a:pt x="8625" y="13312"/>
                  <a:pt x="9401" y="12259"/>
                  <a:pt x="10328" y="11367"/>
                </a:cubicBezTo>
                <a:cubicBezTo>
                  <a:pt x="10791" y="10916"/>
                  <a:pt x="11311" y="10511"/>
                  <a:pt x="11856" y="10140"/>
                </a:cubicBezTo>
                <a:close/>
                <a:moveTo>
                  <a:pt x="649" y="14019"/>
                </a:moveTo>
                <a:cubicBezTo>
                  <a:pt x="984" y="14251"/>
                  <a:pt x="1320" y="14470"/>
                  <a:pt x="1691" y="14655"/>
                </a:cubicBezTo>
                <a:cubicBezTo>
                  <a:pt x="2188" y="14910"/>
                  <a:pt x="2721" y="15119"/>
                  <a:pt x="3230" y="15327"/>
                </a:cubicBezTo>
                <a:cubicBezTo>
                  <a:pt x="3752" y="15547"/>
                  <a:pt x="4261" y="15767"/>
                  <a:pt x="4735" y="16057"/>
                </a:cubicBezTo>
                <a:cubicBezTo>
                  <a:pt x="5233" y="16358"/>
                  <a:pt x="5697" y="16705"/>
                  <a:pt x="6113" y="17110"/>
                </a:cubicBezTo>
                <a:cubicBezTo>
                  <a:pt x="6518" y="17503"/>
                  <a:pt x="6889" y="17943"/>
                  <a:pt x="7202" y="18406"/>
                </a:cubicBezTo>
                <a:cubicBezTo>
                  <a:pt x="6368" y="17781"/>
                  <a:pt x="5303" y="17550"/>
                  <a:pt x="4377" y="17087"/>
                </a:cubicBezTo>
                <a:cubicBezTo>
                  <a:pt x="3369" y="16589"/>
                  <a:pt x="2466" y="15941"/>
                  <a:pt x="1656" y="15154"/>
                </a:cubicBezTo>
                <a:cubicBezTo>
                  <a:pt x="1285" y="14806"/>
                  <a:pt x="973" y="14413"/>
                  <a:pt x="649" y="14019"/>
                </a:cubicBezTo>
                <a:close/>
                <a:moveTo>
                  <a:pt x="13430" y="11553"/>
                </a:moveTo>
                <a:lnTo>
                  <a:pt x="13430" y="11553"/>
                </a:lnTo>
                <a:cubicBezTo>
                  <a:pt x="12932" y="12931"/>
                  <a:pt x="12411" y="14308"/>
                  <a:pt x="11786" y="15640"/>
                </a:cubicBezTo>
                <a:cubicBezTo>
                  <a:pt x="11462" y="16335"/>
                  <a:pt x="11115" y="17006"/>
                  <a:pt x="10732" y="17654"/>
                </a:cubicBezTo>
                <a:cubicBezTo>
                  <a:pt x="10351" y="18314"/>
                  <a:pt x="9911" y="18928"/>
                  <a:pt x="9471" y="19541"/>
                </a:cubicBezTo>
                <a:cubicBezTo>
                  <a:pt x="9250" y="19842"/>
                  <a:pt x="9019" y="20178"/>
                  <a:pt x="8869" y="20537"/>
                </a:cubicBezTo>
                <a:cubicBezTo>
                  <a:pt x="8892" y="20016"/>
                  <a:pt x="8915" y="19507"/>
                  <a:pt x="8961" y="18997"/>
                </a:cubicBezTo>
                <a:cubicBezTo>
                  <a:pt x="9031" y="18198"/>
                  <a:pt x="9135" y="17411"/>
                  <a:pt x="9332" y="16647"/>
                </a:cubicBezTo>
                <a:cubicBezTo>
                  <a:pt x="9702" y="15234"/>
                  <a:pt x="10362" y="13903"/>
                  <a:pt x="11462" y="12919"/>
                </a:cubicBezTo>
                <a:cubicBezTo>
                  <a:pt x="12064" y="12386"/>
                  <a:pt x="12747" y="11969"/>
                  <a:pt x="13430" y="11553"/>
                </a:cubicBezTo>
                <a:close/>
                <a:moveTo>
                  <a:pt x="1634" y="18077"/>
                </a:moveTo>
                <a:cubicBezTo>
                  <a:pt x="1799" y="18077"/>
                  <a:pt x="1964" y="18082"/>
                  <a:pt x="2131" y="18094"/>
                </a:cubicBezTo>
                <a:cubicBezTo>
                  <a:pt x="2733" y="18141"/>
                  <a:pt x="3335" y="18256"/>
                  <a:pt x="3914" y="18453"/>
                </a:cubicBezTo>
                <a:cubicBezTo>
                  <a:pt x="5059" y="18835"/>
                  <a:pt x="6113" y="19460"/>
                  <a:pt x="7051" y="20213"/>
                </a:cubicBezTo>
                <a:cubicBezTo>
                  <a:pt x="7421" y="20502"/>
                  <a:pt x="7757" y="20815"/>
                  <a:pt x="8093" y="21128"/>
                </a:cubicBezTo>
                <a:cubicBezTo>
                  <a:pt x="7317" y="20641"/>
                  <a:pt x="6345" y="20502"/>
                  <a:pt x="5442" y="20364"/>
                </a:cubicBezTo>
                <a:cubicBezTo>
                  <a:pt x="4192" y="20166"/>
                  <a:pt x="2987" y="19808"/>
                  <a:pt x="1864" y="19217"/>
                </a:cubicBezTo>
                <a:cubicBezTo>
                  <a:pt x="1297" y="18916"/>
                  <a:pt x="765" y="18569"/>
                  <a:pt x="278" y="18141"/>
                </a:cubicBezTo>
                <a:cubicBezTo>
                  <a:pt x="728" y="18115"/>
                  <a:pt x="1179" y="18077"/>
                  <a:pt x="1634" y="18077"/>
                </a:cubicBezTo>
                <a:close/>
                <a:moveTo>
                  <a:pt x="15919" y="13741"/>
                </a:moveTo>
                <a:lnTo>
                  <a:pt x="15919" y="13741"/>
                </a:lnTo>
                <a:cubicBezTo>
                  <a:pt x="15271" y="15038"/>
                  <a:pt x="14483" y="16288"/>
                  <a:pt x="13580" y="17434"/>
                </a:cubicBezTo>
                <a:cubicBezTo>
                  <a:pt x="13117" y="18036"/>
                  <a:pt x="12608" y="18627"/>
                  <a:pt x="12075" y="19171"/>
                </a:cubicBezTo>
                <a:cubicBezTo>
                  <a:pt x="11532" y="19749"/>
                  <a:pt x="10930" y="20259"/>
                  <a:pt x="10408" y="20850"/>
                </a:cubicBezTo>
                <a:cubicBezTo>
                  <a:pt x="10165" y="21128"/>
                  <a:pt x="9945" y="21429"/>
                  <a:pt x="9783" y="21753"/>
                </a:cubicBezTo>
                <a:cubicBezTo>
                  <a:pt x="10003" y="20665"/>
                  <a:pt x="10408" y="19611"/>
                  <a:pt x="10976" y="18638"/>
                </a:cubicBezTo>
                <a:cubicBezTo>
                  <a:pt x="11763" y="17295"/>
                  <a:pt x="12828" y="16137"/>
                  <a:pt x="14020" y="15142"/>
                </a:cubicBezTo>
                <a:cubicBezTo>
                  <a:pt x="14622" y="14632"/>
                  <a:pt x="15259" y="14169"/>
                  <a:pt x="15919" y="13741"/>
                </a:cubicBezTo>
                <a:close/>
                <a:moveTo>
                  <a:pt x="1494" y="21208"/>
                </a:moveTo>
                <a:lnTo>
                  <a:pt x="1494" y="21208"/>
                </a:lnTo>
                <a:cubicBezTo>
                  <a:pt x="3624" y="21231"/>
                  <a:pt x="5847" y="21429"/>
                  <a:pt x="7757" y="22412"/>
                </a:cubicBezTo>
                <a:cubicBezTo>
                  <a:pt x="8267" y="22679"/>
                  <a:pt x="8764" y="22968"/>
                  <a:pt x="9320" y="23061"/>
                </a:cubicBezTo>
                <a:cubicBezTo>
                  <a:pt x="8912" y="23210"/>
                  <a:pt x="8468" y="23249"/>
                  <a:pt x="8028" y="23249"/>
                </a:cubicBezTo>
                <a:cubicBezTo>
                  <a:pt x="7957" y="23249"/>
                  <a:pt x="7886" y="23248"/>
                  <a:pt x="7815" y="23246"/>
                </a:cubicBezTo>
                <a:cubicBezTo>
                  <a:pt x="7259" y="23235"/>
                  <a:pt x="6692" y="23165"/>
                  <a:pt x="6137" y="23049"/>
                </a:cubicBezTo>
                <a:cubicBezTo>
                  <a:pt x="5025" y="22818"/>
                  <a:pt x="3971" y="22412"/>
                  <a:pt x="2941" y="21938"/>
                </a:cubicBezTo>
                <a:cubicBezTo>
                  <a:pt x="2455" y="21707"/>
                  <a:pt x="1980" y="21452"/>
                  <a:pt x="1494" y="21208"/>
                </a:cubicBezTo>
                <a:close/>
                <a:moveTo>
                  <a:pt x="10875" y="1"/>
                </a:moveTo>
                <a:cubicBezTo>
                  <a:pt x="10857" y="1"/>
                  <a:pt x="10839" y="7"/>
                  <a:pt x="10825" y="22"/>
                </a:cubicBezTo>
                <a:cubicBezTo>
                  <a:pt x="9424" y="1307"/>
                  <a:pt x="8151" y="2823"/>
                  <a:pt x="7421" y="4595"/>
                </a:cubicBezTo>
                <a:cubicBezTo>
                  <a:pt x="7248" y="5000"/>
                  <a:pt x="7120" y="5429"/>
                  <a:pt x="7028" y="5869"/>
                </a:cubicBezTo>
                <a:cubicBezTo>
                  <a:pt x="6889" y="6343"/>
                  <a:pt x="6750" y="6829"/>
                  <a:pt x="6646" y="7327"/>
                </a:cubicBezTo>
                <a:cubicBezTo>
                  <a:pt x="6646" y="5660"/>
                  <a:pt x="6206" y="4027"/>
                  <a:pt x="5708" y="2453"/>
                </a:cubicBezTo>
                <a:cubicBezTo>
                  <a:pt x="5558" y="1955"/>
                  <a:pt x="5372" y="1480"/>
                  <a:pt x="5233" y="983"/>
                </a:cubicBezTo>
                <a:cubicBezTo>
                  <a:pt x="5228" y="955"/>
                  <a:pt x="5204" y="944"/>
                  <a:pt x="5180" y="944"/>
                </a:cubicBezTo>
                <a:cubicBezTo>
                  <a:pt x="5152" y="944"/>
                  <a:pt x="5124" y="958"/>
                  <a:pt x="5118" y="983"/>
                </a:cubicBezTo>
                <a:cubicBezTo>
                  <a:pt x="4956" y="1897"/>
                  <a:pt x="4956" y="2870"/>
                  <a:pt x="5106" y="3773"/>
                </a:cubicBezTo>
                <a:cubicBezTo>
                  <a:pt x="5245" y="4653"/>
                  <a:pt x="5546" y="5486"/>
                  <a:pt x="5893" y="6297"/>
                </a:cubicBezTo>
                <a:cubicBezTo>
                  <a:pt x="6090" y="6760"/>
                  <a:pt x="6299" y="7212"/>
                  <a:pt x="6518" y="7663"/>
                </a:cubicBezTo>
                <a:lnTo>
                  <a:pt x="6518" y="7686"/>
                </a:lnTo>
                <a:cubicBezTo>
                  <a:pt x="6518" y="7721"/>
                  <a:pt x="6541" y="7732"/>
                  <a:pt x="6553" y="7744"/>
                </a:cubicBezTo>
                <a:cubicBezTo>
                  <a:pt x="6484" y="8149"/>
                  <a:pt x="6414" y="8543"/>
                  <a:pt x="6356" y="8959"/>
                </a:cubicBezTo>
                <a:cubicBezTo>
                  <a:pt x="6310" y="9296"/>
                  <a:pt x="6275" y="9643"/>
                  <a:pt x="6252" y="9990"/>
                </a:cubicBezTo>
                <a:cubicBezTo>
                  <a:pt x="5870" y="9319"/>
                  <a:pt x="5720" y="8566"/>
                  <a:pt x="5522" y="7825"/>
                </a:cubicBezTo>
                <a:cubicBezTo>
                  <a:pt x="5314" y="6991"/>
                  <a:pt x="4967" y="6204"/>
                  <a:pt x="4631" y="5406"/>
                </a:cubicBezTo>
                <a:cubicBezTo>
                  <a:pt x="4446" y="4954"/>
                  <a:pt x="4249" y="4490"/>
                  <a:pt x="4122" y="4016"/>
                </a:cubicBezTo>
                <a:cubicBezTo>
                  <a:pt x="4116" y="3993"/>
                  <a:pt x="4093" y="3982"/>
                  <a:pt x="4071" y="3982"/>
                </a:cubicBezTo>
                <a:cubicBezTo>
                  <a:pt x="4050" y="3982"/>
                  <a:pt x="4029" y="3993"/>
                  <a:pt x="4029" y="4016"/>
                </a:cubicBezTo>
                <a:cubicBezTo>
                  <a:pt x="3902" y="4884"/>
                  <a:pt x="4006" y="5799"/>
                  <a:pt x="4215" y="6633"/>
                </a:cubicBezTo>
                <a:cubicBezTo>
                  <a:pt x="4434" y="7501"/>
                  <a:pt x="4781" y="8323"/>
                  <a:pt x="5268" y="9075"/>
                </a:cubicBezTo>
                <a:cubicBezTo>
                  <a:pt x="5546" y="9492"/>
                  <a:pt x="5870" y="9874"/>
                  <a:pt x="6217" y="10233"/>
                </a:cubicBezTo>
                <a:lnTo>
                  <a:pt x="6229" y="10233"/>
                </a:lnTo>
                <a:cubicBezTo>
                  <a:pt x="6171" y="11078"/>
                  <a:pt x="6160" y="11912"/>
                  <a:pt x="6206" y="12757"/>
                </a:cubicBezTo>
                <a:cubicBezTo>
                  <a:pt x="6067" y="12398"/>
                  <a:pt x="5928" y="12039"/>
                  <a:pt x="5766" y="11680"/>
                </a:cubicBezTo>
                <a:cubicBezTo>
                  <a:pt x="5546" y="11229"/>
                  <a:pt x="5314" y="10777"/>
                  <a:pt x="5059" y="10325"/>
                </a:cubicBezTo>
                <a:cubicBezTo>
                  <a:pt x="4817" y="9886"/>
                  <a:pt x="4539" y="9458"/>
                  <a:pt x="4261" y="9029"/>
                </a:cubicBezTo>
                <a:cubicBezTo>
                  <a:pt x="3960" y="8589"/>
                  <a:pt x="3636" y="8184"/>
                  <a:pt x="3335" y="7744"/>
                </a:cubicBezTo>
                <a:cubicBezTo>
                  <a:pt x="2975" y="7246"/>
                  <a:pt x="2710" y="6702"/>
                  <a:pt x="2432" y="6146"/>
                </a:cubicBezTo>
                <a:cubicBezTo>
                  <a:pt x="2424" y="6127"/>
                  <a:pt x="2409" y="6120"/>
                  <a:pt x="2393" y="6120"/>
                </a:cubicBezTo>
                <a:cubicBezTo>
                  <a:pt x="2358" y="6120"/>
                  <a:pt x="2316" y="6153"/>
                  <a:pt x="2316" y="6193"/>
                </a:cubicBezTo>
                <a:cubicBezTo>
                  <a:pt x="2327" y="7304"/>
                  <a:pt x="2744" y="8369"/>
                  <a:pt x="3265" y="9330"/>
                </a:cubicBezTo>
                <a:cubicBezTo>
                  <a:pt x="3543" y="9839"/>
                  <a:pt x="3855" y="10325"/>
                  <a:pt x="4156" y="10801"/>
                </a:cubicBezTo>
                <a:cubicBezTo>
                  <a:pt x="4434" y="11229"/>
                  <a:pt x="4712" y="11657"/>
                  <a:pt x="5036" y="12062"/>
                </a:cubicBezTo>
                <a:cubicBezTo>
                  <a:pt x="5372" y="12491"/>
                  <a:pt x="5766" y="12885"/>
                  <a:pt x="6229" y="13197"/>
                </a:cubicBezTo>
                <a:cubicBezTo>
                  <a:pt x="6263" y="13752"/>
                  <a:pt x="6333" y="14308"/>
                  <a:pt x="6414" y="14864"/>
                </a:cubicBezTo>
                <a:cubicBezTo>
                  <a:pt x="5812" y="14053"/>
                  <a:pt x="5210" y="13255"/>
                  <a:pt x="4504" y="12537"/>
                </a:cubicBezTo>
                <a:cubicBezTo>
                  <a:pt x="4133" y="12155"/>
                  <a:pt x="3728" y="11796"/>
                  <a:pt x="3288" y="11483"/>
                </a:cubicBezTo>
                <a:cubicBezTo>
                  <a:pt x="2849" y="11171"/>
                  <a:pt x="2373" y="10927"/>
                  <a:pt x="1910" y="10673"/>
                </a:cubicBezTo>
                <a:cubicBezTo>
                  <a:pt x="1343" y="10372"/>
                  <a:pt x="788" y="10083"/>
                  <a:pt x="325" y="9643"/>
                </a:cubicBezTo>
                <a:cubicBezTo>
                  <a:pt x="318" y="9633"/>
                  <a:pt x="309" y="9629"/>
                  <a:pt x="299" y="9629"/>
                </a:cubicBezTo>
                <a:cubicBezTo>
                  <a:pt x="274" y="9629"/>
                  <a:pt x="247" y="9656"/>
                  <a:pt x="255" y="9689"/>
                </a:cubicBezTo>
                <a:cubicBezTo>
                  <a:pt x="464" y="10199"/>
                  <a:pt x="753" y="10673"/>
                  <a:pt x="1066" y="11125"/>
                </a:cubicBezTo>
                <a:cubicBezTo>
                  <a:pt x="1378" y="11588"/>
                  <a:pt x="1725" y="12016"/>
                  <a:pt x="2108" y="12409"/>
                </a:cubicBezTo>
                <a:cubicBezTo>
                  <a:pt x="2883" y="13220"/>
                  <a:pt x="3786" y="13927"/>
                  <a:pt x="4770" y="14447"/>
                </a:cubicBezTo>
                <a:cubicBezTo>
                  <a:pt x="5291" y="14725"/>
                  <a:pt x="5847" y="14933"/>
                  <a:pt x="6414" y="15107"/>
                </a:cubicBezTo>
                <a:cubicBezTo>
                  <a:pt x="6414" y="15107"/>
                  <a:pt x="6414" y="15119"/>
                  <a:pt x="6425" y="15119"/>
                </a:cubicBezTo>
                <a:cubicBezTo>
                  <a:pt x="6425" y="15131"/>
                  <a:pt x="6449" y="15142"/>
                  <a:pt x="6461" y="15142"/>
                </a:cubicBezTo>
                <a:cubicBezTo>
                  <a:pt x="6623" y="16173"/>
                  <a:pt x="6865" y="17179"/>
                  <a:pt x="7190" y="18164"/>
                </a:cubicBezTo>
                <a:cubicBezTo>
                  <a:pt x="6623" y="17388"/>
                  <a:pt x="5916" y="16705"/>
                  <a:pt x="5106" y="16173"/>
                </a:cubicBezTo>
                <a:cubicBezTo>
                  <a:pt x="4156" y="15547"/>
                  <a:pt x="3080" y="15223"/>
                  <a:pt x="2038" y="14760"/>
                </a:cubicBezTo>
                <a:cubicBezTo>
                  <a:pt x="1470" y="14505"/>
                  <a:pt x="822" y="14192"/>
                  <a:pt x="405" y="13706"/>
                </a:cubicBezTo>
                <a:cubicBezTo>
                  <a:pt x="392" y="13693"/>
                  <a:pt x="376" y="13687"/>
                  <a:pt x="361" y="13687"/>
                </a:cubicBezTo>
                <a:cubicBezTo>
                  <a:pt x="322" y="13687"/>
                  <a:pt x="288" y="13723"/>
                  <a:pt x="313" y="13764"/>
                </a:cubicBezTo>
                <a:cubicBezTo>
                  <a:pt x="590" y="14251"/>
                  <a:pt x="984" y="14679"/>
                  <a:pt x="1355" y="15084"/>
                </a:cubicBezTo>
                <a:cubicBezTo>
                  <a:pt x="1748" y="15489"/>
                  <a:pt x="2177" y="15872"/>
                  <a:pt x="2628" y="16207"/>
                </a:cubicBezTo>
                <a:cubicBezTo>
                  <a:pt x="3068" y="16531"/>
                  <a:pt x="3520" y="16821"/>
                  <a:pt x="4006" y="17076"/>
                </a:cubicBezTo>
                <a:cubicBezTo>
                  <a:pt x="4516" y="17341"/>
                  <a:pt x="5059" y="17550"/>
                  <a:pt x="5592" y="17747"/>
                </a:cubicBezTo>
                <a:cubicBezTo>
                  <a:pt x="6183" y="17955"/>
                  <a:pt x="6785" y="18175"/>
                  <a:pt x="7294" y="18534"/>
                </a:cubicBezTo>
                <a:cubicBezTo>
                  <a:pt x="7305" y="18557"/>
                  <a:pt x="7317" y="18569"/>
                  <a:pt x="7329" y="18581"/>
                </a:cubicBezTo>
                <a:cubicBezTo>
                  <a:pt x="7606" y="19391"/>
                  <a:pt x="7931" y="20178"/>
                  <a:pt x="8301" y="20942"/>
                </a:cubicBezTo>
                <a:cubicBezTo>
                  <a:pt x="8370" y="21092"/>
                  <a:pt x="8440" y="21231"/>
                  <a:pt x="8521" y="21370"/>
                </a:cubicBezTo>
                <a:cubicBezTo>
                  <a:pt x="6877" y="19669"/>
                  <a:pt x="4758" y="18221"/>
                  <a:pt x="2362" y="17967"/>
                </a:cubicBezTo>
                <a:cubicBezTo>
                  <a:pt x="2070" y="17935"/>
                  <a:pt x="1777" y="17921"/>
                  <a:pt x="1483" y="17921"/>
                </a:cubicBezTo>
                <a:cubicBezTo>
                  <a:pt x="1018" y="17921"/>
                  <a:pt x="554" y="17956"/>
                  <a:pt x="93" y="18013"/>
                </a:cubicBezTo>
                <a:cubicBezTo>
                  <a:pt x="35" y="18013"/>
                  <a:pt x="1" y="18094"/>
                  <a:pt x="58" y="18129"/>
                </a:cubicBezTo>
                <a:cubicBezTo>
                  <a:pt x="1019" y="18846"/>
                  <a:pt x="2061" y="19472"/>
                  <a:pt x="3184" y="19900"/>
                </a:cubicBezTo>
                <a:cubicBezTo>
                  <a:pt x="3740" y="20109"/>
                  <a:pt x="4330" y="20271"/>
                  <a:pt x="4920" y="20387"/>
                </a:cubicBezTo>
                <a:cubicBezTo>
                  <a:pt x="5592" y="20514"/>
                  <a:pt x="6263" y="20572"/>
                  <a:pt x="6924" y="20757"/>
                </a:cubicBezTo>
                <a:cubicBezTo>
                  <a:pt x="7236" y="20838"/>
                  <a:pt x="7537" y="20966"/>
                  <a:pt x="7827" y="21128"/>
                </a:cubicBezTo>
                <a:cubicBezTo>
                  <a:pt x="8000" y="21220"/>
                  <a:pt x="8162" y="21336"/>
                  <a:pt x="8313" y="21463"/>
                </a:cubicBezTo>
                <a:cubicBezTo>
                  <a:pt x="8463" y="21591"/>
                  <a:pt x="8637" y="21707"/>
                  <a:pt x="8764" y="21857"/>
                </a:cubicBezTo>
                <a:cubicBezTo>
                  <a:pt x="8880" y="22008"/>
                  <a:pt x="8949" y="22193"/>
                  <a:pt x="9054" y="22355"/>
                </a:cubicBezTo>
                <a:cubicBezTo>
                  <a:pt x="9158" y="22540"/>
                  <a:pt x="9274" y="22713"/>
                  <a:pt x="9378" y="22887"/>
                </a:cubicBezTo>
                <a:cubicBezTo>
                  <a:pt x="9389" y="22899"/>
                  <a:pt x="9401" y="22911"/>
                  <a:pt x="9401" y="22922"/>
                </a:cubicBezTo>
                <a:cubicBezTo>
                  <a:pt x="8869" y="22852"/>
                  <a:pt x="8394" y="22598"/>
                  <a:pt x="7919" y="22355"/>
                </a:cubicBezTo>
                <a:cubicBezTo>
                  <a:pt x="7433" y="22111"/>
                  <a:pt x="6924" y="21903"/>
                  <a:pt x="6402" y="21741"/>
                </a:cubicBezTo>
                <a:cubicBezTo>
                  <a:pt x="5337" y="21417"/>
                  <a:pt x="4226" y="21278"/>
                  <a:pt x="3114" y="21197"/>
                </a:cubicBezTo>
                <a:cubicBezTo>
                  <a:pt x="2489" y="21151"/>
                  <a:pt x="1853" y="21116"/>
                  <a:pt x="1228" y="21069"/>
                </a:cubicBezTo>
                <a:cubicBezTo>
                  <a:pt x="1158" y="21069"/>
                  <a:pt x="1123" y="21162"/>
                  <a:pt x="1181" y="21197"/>
                </a:cubicBezTo>
                <a:cubicBezTo>
                  <a:pt x="2188" y="21787"/>
                  <a:pt x="3253" y="22285"/>
                  <a:pt x="4354" y="22679"/>
                </a:cubicBezTo>
                <a:cubicBezTo>
                  <a:pt x="5407" y="23073"/>
                  <a:pt x="6518" y="23338"/>
                  <a:pt x="7642" y="23385"/>
                </a:cubicBezTo>
                <a:cubicBezTo>
                  <a:pt x="7769" y="23389"/>
                  <a:pt x="7898" y="23393"/>
                  <a:pt x="8027" y="23393"/>
                </a:cubicBezTo>
                <a:cubicBezTo>
                  <a:pt x="8540" y="23393"/>
                  <a:pt x="9057" y="23341"/>
                  <a:pt x="9528" y="23119"/>
                </a:cubicBezTo>
                <a:cubicBezTo>
                  <a:pt x="9679" y="23351"/>
                  <a:pt x="9829" y="23582"/>
                  <a:pt x="9980" y="23802"/>
                </a:cubicBezTo>
                <a:cubicBezTo>
                  <a:pt x="10200" y="24115"/>
                  <a:pt x="10420" y="24416"/>
                  <a:pt x="10686" y="24681"/>
                </a:cubicBezTo>
                <a:cubicBezTo>
                  <a:pt x="10702" y="24698"/>
                  <a:pt x="10720" y="24704"/>
                  <a:pt x="10736" y="24704"/>
                </a:cubicBezTo>
                <a:cubicBezTo>
                  <a:pt x="10791" y="24704"/>
                  <a:pt x="10837" y="24631"/>
                  <a:pt x="10802" y="24578"/>
                </a:cubicBezTo>
                <a:cubicBezTo>
                  <a:pt x="10640" y="24288"/>
                  <a:pt x="10431" y="24022"/>
                  <a:pt x="10235" y="23744"/>
                </a:cubicBezTo>
                <a:cubicBezTo>
                  <a:pt x="10050" y="23489"/>
                  <a:pt x="9876" y="23223"/>
                  <a:pt x="9702" y="22957"/>
                </a:cubicBezTo>
                <a:lnTo>
                  <a:pt x="9633" y="22852"/>
                </a:lnTo>
                <a:cubicBezTo>
                  <a:pt x="9644" y="22679"/>
                  <a:pt x="9667" y="22505"/>
                  <a:pt x="9690" y="22332"/>
                </a:cubicBezTo>
                <a:cubicBezTo>
                  <a:pt x="9852" y="21822"/>
                  <a:pt x="10153" y="21370"/>
                  <a:pt x="10501" y="20966"/>
                </a:cubicBezTo>
                <a:cubicBezTo>
                  <a:pt x="11022" y="20375"/>
                  <a:pt x="11624" y="19865"/>
                  <a:pt x="12157" y="19310"/>
                </a:cubicBezTo>
                <a:cubicBezTo>
                  <a:pt x="13199" y="18221"/>
                  <a:pt x="14113" y="17040"/>
                  <a:pt x="14923" y="15790"/>
                </a:cubicBezTo>
                <a:cubicBezTo>
                  <a:pt x="15375" y="15072"/>
                  <a:pt x="15780" y="14331"/>
                  <a:pt x="16150" y="13579"/>
                </a:cubicBezTo>
                <a:cubicBezTo>
                  <a:pt x="16169" y="13533"/>
                  <a:pt x="16129" y="13487"/>
                  <a:pt x="16089" y="13487"/>
                </a:cubicBezTo>
                <a:cubicBezTo>
                  <a:pt x="16078" y="13487"/>
                  <a:pt x="16068" y="13491"/>
                  <a:pt x="16058" y="13498"/>
                </a:cubicBezTo>
                <a:cubicBezTo>
                  <a:pt x="14738" y="14343"/>
                  <a:pt x="13488" y="15316"/>
                  <a:pt x="12423" y="16474"/>
                </a:cubicBezTo>
                <a:cubicBezTo>
                  <a:pt x="11369" y="17631"/>
                  <a:pt x="10513" y="18962"/>
                  <a:pt x="10003" y="20444"/>
                </a:cubicBezTo>
                <a:cubicBezTo>
                  <a:pt x="9795" y="21035"/>
                  <a:pt x="9656" y="21648"/>
                  <a:pt x="9575" y="22262"/>
                </a:cubicBezTo>
                <a:cubicBezTo>
                  <a:pt x="9540" y="22378"/>
                  <a:pt x="9517" y="22494"/>
                  <a:pt x="9494" y="22621"/>
                </a:cubicBezTo>
                <a:cubicBezTo>
                  <a:pt x="9262" y="22250"/>
                  <a:pt x="9042" y="21869"/>
                  <a:pt x="8834" y="21475"/>
                </a:cubicBezTo>
                <a:cubicBezTo>
                  <a:pt x="8822" y="20815"/>
                  <a:pt x="9181" y="20213"/>
                  <a:pt x="9551" y="19680"/>
                </a:cubicBezTo>
                <a:cubicBezTo>
                  <a:pt x="9968" y="19090"/>
                  <a:pt x="10385" y="18499"/>
                  <a:pt x="10744" y="17874"/>
                </a:cubicBezTo>
                <a:cubicBezTo>
                  <a:pt x="11508" y="16577"/>
                  <a:pt x="12122" y="15200"/>
                  <a:pt x="12689" y="13811"/>
                </a:cubicBezTo>
                <a:cubicBezTo>
                  <a:pt x="13013" y="13011"/>
                  <a:pt x="13314" y="12213"/>
                  <a:pt x="13627" y="11426"/>
                </a:cubicBezTo>
                <a:cubicBezTo>
                  <a:pt x="13645" y="11371"/>
                  <a:pt x="13613" y="11323"/>
                  <a:pt x="13564" y="11323"/>
                </a:cubicBezTo>
                <a:cubicBezTo>
                  <a:pt x="13551" y="11323"/>
                  <a:pt x="13537" y="11326"/>
                  <a:pt x="13523" y="11333"/>
                </a:cubicBezTo>
                <a:cubicBezTo>
                  <a:pt x="12862" y="11738"/>
                  <a:pt x="12203" y="12155"/>
                  <a:pt x="11601" y="12653"/>
                </a:cubicBezTo>
                <a:cubicBezTo>
                  <a:pt x="11045" y="13127"/>
                  <a:pt x="10559" y="13672"/>
                  <a:pt x="10177" y="14297"/>
                </a:cubicBezTo>
                <a:cubicBezTo>
                  <a:pt x="9366" y="15605"/>
                  <a:pt x="8996" y="17145"/>
                  <a:pt x="8846" y="18661"/>
                </a:cubicBezTo>
                <a:cubicBezTo>
                  <a:pt x="8776" y="19414"/>
                  <a:pt x="8730" y="20178"/>
                  <a:pt x="8730" y="20942"/>
                </a:cubicBezTo>
                <a:cubicBezTo>
                  <a:pt x="8718" y="21023"/>
                  <a:pt x="8695" y="21116"/>
                  <a:pt x="8695" y="21197"/>
                </a:cubicBezTo>
                <a:cubicBezTo>
                  <a:pt x="8208" y="20271"/>
                  <a:pt x="7804" y="19298"/>
                  <a:pt x="7456" y="18314"/>
                </a:cubicBezTo>
                <a:cubicBezTo>
                  <a:pt x="7526" y="17122"/>
                  <a:pt x="8336" y="16160"/>
                  <a:pt x="9008" y="15234"/>
                </a:cubicBezTo>
                <a:cubicBezTo>
                  <a:pt x="9760" y="14215"/>
                  <a:pt x="10362" y="13116"/>
                  <a:pt x="10964" y="12016"/>
                </a:cubicBezTo>
                <a:cubicBezTo>
                  <a:pt x="11334" y="11344"/>
                  <a:pt x="11694" y="10673"/>
                  <a:pt x="12052" y="10001"/>
                </a:cubicBezTo>
                <a:cubicBezTo>
                  <a:pt x="12071" y="9973"/>
                  <a:pt x="12036" y="9938"/>
                  <a:pt x="12004" y="9938"/>
                </a:cubicBezTo>
                <a:cubicBezTo>
                  <a:pt x="11997" y="9938"/>
                  <a:pt x="11989" y="9940"/>
                  <a:pt x="11983" y="9944"/>
                </a:cubicBezTo>
                <a:cubicBezTo>
                  <a:pt x="10883" y="10639"/>
                  <a:pt x="9864" y="11518"/>
                  <a:pt x="9077" y="12548"/>
                </a:cubicBezTo>
                <a:cubicBezTo>
                  <a:pt x="8278" y="13613"/>
                  <a:pt x="7688" y="14853"/>
                  <a:pt x="7433" y="16160"/>
                </a:cubicBezTo>
                <a:cubicBezTo>
                  <a:pt x="7329" y="16705"/>
                  <a:pt x="7271" y="17249"/>
                  <a:pt x="7294" y="17793"/>
                </a:cubicBezTo>
                <a:cubicBezTo>
                  <a:pt x="7271" y="17735"/>
                  <a:pt x="7259" y="17678"/>
                  <a:pt x="7236" y="17631"/>
                </a:cubicBezTo>
                <a:cubicBezTo>
                  <a:pt x="6785" y="16137"/>
                  <a:pt x="6507" y="14609"/>
                  <a:pt x="6402" y="13070"/>
                </a:cubicBezTo>
                <a:cubicBezTo>
                  <a:pt x="8093" y="12224"/>
                  <a:pt x="9598" y="11032"/>
                  <a:pt x="10814" y="9573"/>
                </a:cubicBezTo>
                <a:cubicBezTo>
                  <a:pt x="11161" y="9157"/>
                  <a:pt x="11485" y="8717"/>
                  <a:pt x="11786" y="8265"/>
                </a:cubicBezTo>
                <a:cubicBezTo>
                  <a:pt x="11806" y="8226"/>
                  <a:pt x="11768" y="8164"/>
                  <a:pt x="11722" y="8164"/>
                </a:cubicBezTo>
                <a:cubicBezTo>
                  <a:pt x="11713" y="8164"/>
                  <a:pt x="11703" y="8166"/>
                  <a:pt x="11694" y="8172"/>
                </a:cubicBezTo>
                <a:cubicBezTo>
                  <a:pt x="9934" y="9006"/>
                  <a:pt x="8267" y="10129"/>
                  <a:pt x="7086" y="11727"/>
                </a:cubicBezTo>
                <a:cubicBezTo>
                  <a:pt x="6819" y="12085"/>
                  <a:pt x="6588" y="12468"/>
                  <a:pt x="6391" y="12861"/>
                </a:cubicBezTo>
                <a:cubicBezTo>
                  <a:pt x="6333" y="11946"/>
                  <a:pt x="6333" y="11032"/>
                  <a:pt x="6402" y="10117"/>
                </a:cubicBezTo>
                <a:cubicBezTo>
                  <a:pt x="7236" y="9770"/>
                  <a:pt x="8046" y="9388"/>
                  <a:pt x="8799" y="8890"/>
                </a:cubicBezTo>
                <a:cubicBezTo>
                  <a:pt x="9587" y="8357"/>
                  <a:pt x="10315" y="7744"/>
                  <a:pt x="10953" y="7037"/>
                </a:cubicBezTo>
                <a:cubicBezTo>
                  <a:pt x="11323" y="6644"/>
                  <a:pt x="11635" y="6216"/>
                  <a:pt x="11959" y="5787"/>
                </a:cubicBezTo>
                <a:cubicBezTo>
                  <a:pt x="11990" y="5737"/>
                  <a:pt x="11959" y="5679"/>
                  <a:pt x="11913" y="5679"/>
                </a:cubicBezTo>
                <a:cubicBezTo>
                  <a:pt x="11906" y="5679"/>
                  <a:pt x="11898" y="5680"/>
                  <a:pt x="11890" y="5683"/>
                </a:cubicBezTo>
                <a:cubicBezTo>
                  <a:pt x="11450" y="5833"/>
                  <a:pt x="11022" y="6042"/>
                  <a:pt x="10616" y="6250"/>
                </a:cubicBezTo>
                <a:cubicBezTo>
                  <a:pt x="10189" y="6482"/>
                  <a:pt x="9783" y="6725"/>
                  <a:pt x="9389" y="6991"/>
                </a:cubicBezTo>
                <a:cubicBezTo>
                  <a:pt x="8614" y="7524"/>
                  <a:pt x="7884" y="8138"/>
                  <a:pt x="7259" y="8844"/>
                </a:cubicBezTo>
                <a:cubicBezTo>
                  <a:pt x="6958" y="9180"/>
                  <a:pt x="6669" y="9538"/>
                  <a:pt x="6414" y="9921"/>
                </a:cubicBezTo>
                <a:cubicBezTo>
                  <a:pt x="6425" y="9770"/>
                  <a:pt x="6438" y="9620"/>
                  <a:pt x="6461" y="9469"/>
                </a:cubicBezTo>
                <a:cubicBezTo>
                  <a:pt x="6518" y="8844"/>
                  <a:pt x="6611" y="8218"/>
                  <a:pt x="6715" y="7605"/>
                </a:cubicBezTo>
                <a:cubicBezTo>
                  <a:pt x="7086" y="7351"/>
                  <a:pt x="7491" y="7176"/>
                  <a:pt x="7884" y="6968"/>
                </a:cubicBezTo>
                <a:cubicBezTo>
                  <a:pt x="8290" y="6749"/>
                  <a:pt x="8695" y="6517"/>
                  <a:pt x="9077" y="6262"/>
                </a:cubicBezTo>
                <a:cubicBezTo>
                  <a:pt x="9841" y="5753"/>
                  <a:pt x="10559" y="5185"/>
                  <a:pt x="11231" y="4560"/>
                </a:cubicBezTo>
                <a:cubicBezTo>
                  <a:pt x="11624" y="4189"/>
                  <a:pt x="12006" y="3819"/>
                  <a:pt x="12342" y="3402"/>
                </a:cubicBezTo>
                <a:cubicBezTo>
                  <a:pt x="12372" y="3362"/>
                  <a:pt x="12341" y="3305"/>
                  <a:pt x="12295" y="3305"/>
                </a:cubicBezTo>
                <a:cubicBezTo>
                  <a:pt x="12288" y="3305"/>
                  <a:pt x="12280" y="3306"/>
                  <a:pt x="12273" y="3310"/>
                </a:cubicBezTo>
                <a:cubicBezTo>
                  <a:pt x="11357" y="3576"/>
                  <a:pt x="10513" y="4074"/>
                  <a:pt x="9737" y="4606"/>
                </a:cubicBezTo>
                <a:cubicBezTo>
                  <a:pt x="8973" y="5128"/>
                  <a:pt x="8267" y="5718"/>
                  <a:pt x="7618" y="6366"/>
                </a:cubicBezTo>
                <a:cubicBezTo>
                  <a:pt x="7317" y="6679"/>
                  <a:pt x="7040" y="7003"/>
                  <a:pt x="6773" y="7338"/>
                </a:cubicBezTo>
                <a:lnTo>
                  <a:pt x="6808" y="7165"/>
                </a:lnTo>
                <a:cubicBezTo>
                  <a:pt x="6958" y="6725"/>
                  <a:pt x="7166" y="6320"/>
                  <a:pt x="7433" y="5938"/>
                </a:cubicBezTo>
                <a:cubicBezTo>
                  <a:pt x="7722" y="5486"/>
                  <a:pt x="8058" y="5069"/>
                  <a:pt x="8394" y="4653"/>
                </a:cubicBezTo>
                <a:cubicBezTo>
                  <a:pt x="9100" y="3762"/>
                  <a:pt x="9795" y="2823"/>
                  <a:pt x="10328" y="1817"/>
                </a:cubicBezTo>
                <a:cubicBezTo>
                  <a:pt x="10616" y="1272"/>
                  <a:pt x="10848" y="693"/>
                  <a:pt x="10941" y="80"/>
                </a:cubicBezTo>
                <a:cubicBezTo>
                  <a:pt x="10949" y="32"/>
                  <a:pt x="10913" y="1"/>
                  <a:pt x="10875" y="1"/>
                </a:cubicBezTo>
                <a:close/>
              </a:path>
            </a:pathLst>
          </a:custGeom>
          <a:solidFill>
            <a:srgbClr val="1C458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383" name="Google Shape;383;p9"/>
          <p:cNvSpPr txBox="1">
            <a:spLocks noGrp="1"/>
          </p:cNvSpPr>
          <p:nvPr>
            <p:ph type="title"/>
          </p:nvPr>
        </p:nvSpPr>
        <p:spPr>
          <a:xfrm>
            <a:off x="960000" y="1735033"/>
            <a:ext cx="4991200" cy="67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4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84" name="Google Shape;384;p9"/>
          <p:cNvSpPr txBox="1">
            <a:spLocks noGrp="1"/>
          </p:cNvSpPr>
          <p:nvPr>
            <p:ph type="subTitle" idx="1"/>
          </p:nvPr>
        </p:nvSpPr>
        <p:spPr>
          <a:xfrm>
            <a:off x="960000" y="2763967"/>
            <a:ext cx="5184800" cy="189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90949875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1_Left_Blank">
    <p:spTree>
      <p:nvGrpSpPr>
        <p:cNvPr id="1" name=""/>
        <p:cNvGrpSpPr/>
        <p:nvPr/>
      </p:nvGrpSpPr>
      <p:grpSpPr>
        <a:xfrm>
          <a:off x="0" y="0"/>
          <a:ext cx="0" cy="0"/>
          <a:chOff x="0" y="0"/>
          <a:chExt cx="0" cy="0"/>
        </a:xfrm>
      </p:grpSpPr>
      <p:sp>
        <p:nvSpPr>
          <p:cNvPr id="3" name="Picture Placeholder 187">
            <a:extLst>
              <a:ext uri="{FF2B5EF4-FFF2-40B4-BE49-F238E27FC236}">
                <a16:creationId xmlns:a16="http://schemas.microsoft.com/office/drawing/2014/main" id="{31520D48-C719-48FF-A492-490D4B8276D6}"/>
              </a:ext>
            </a:extLst>
          </p:cNvPr>
          <p:cNvSpPr>
            <a:spLocks noGrp="1"/>
          </p:cNvSpPr>
          <p:nvPr>
            <p:ph type="pic" sz="quarter" idx="10"/>
          </p:nvPr>
        </p:nvSpPr>
        <p:spPr>
          <a:xfrm>
            <a:off x="6255409" y="938234"/>
            <a:ext cx="5380459" cy="4981532"/>
          </a:xfrm>
          <a:custGeom>
            <a:avLst/>
            <a:gdLst>
              <a:gd name="connsiteX0" fmla="*/ 2421121 w 5380459"/>
              <a:gd name="connsiteY0" fmla="*/ 4838979 h 4981532"/>
              <a:gd name="connsiteX1" fmla="*/ 2468634 w 5380459"/>
              <a:gd name="connsiteY1" fmla="*/ 4884851 h 4981532"/>
              <a:gd name="connsiteX2" fmla="*/ 2421121 w 5380459"/>
              <a:gd name="connsiteY2" fmla="*/ 4838979 h 4981532"/>
              <a:gd name="connsiteX3" fmla="*/ 3671328 w 5380459"/>
              <a:gd name="connsiteY3" fmla="*/ 4821706 h 4981532"/>
              <a:gd name="connsiteX4" fmla="*/ 3669609 w 5380459"/>
              <a:gd name="connsiteY4" fmla="*/ 4845465 h 4981532"/>
              <a:gd name="connsiteX5" fmla="*/ 3684550 w 5380459"/>
              <a:gd name="connsiteY5" fmla="*/ 4822487 h 4981532"/>
              <a:gd name="connsiteX6" fmla="*/ 3671328 w 5380459"/>
              <a:gd name="connsiteY6" fmla="*/ 4821706 h 4981532"/>
              <a:gd name="connsiteX7" fmla="*/ 2938749 w 5380459"/>
              <a:gd name="connsiteY7" fmla="*/ 4745522 h 4981532"/>
              <a:gd name="connsiteX8" fmla="*/ 2899574 w 5380459"/>
              <a:gd name="connsiteY8" fmla="*/ 4783447 h 4981532"/>
              <a:gd name="connsiteX9" fmla="*/ 2938749 w 5380459"/>
              <a:gd name="connsiteY9" fmla="*/ 4745522 h 4981532"/>
              <a:gd name="connsiteX10" fmla="*/ 3825388 w 5380459"/>
              <a:gd name="connsiteY10" fmla="*/ 4527986 h 4981532"/>
              <a:gd name="connsiteX11" fmla="*/ 3787355 w 5380459"/>
              <a:gd name="connsiteY11" fmla="*/ 4574920 h 4981532"/>
              <a:gd name="connsiteX12" fmla="*/ 3825388 w 5380459"/>
              <a:gd name="connsiteY12" fmla="*/ 4527986 h 4981532"/>
              <a:gd name="connsiteX13" fmla="*/ 2012310 w 5380459"/>
              <a:gd name="connsiteY13" fmla="*/ 4481846 h 4981532"/>
              <a:gd name="connsiteX14" fmla="*/ 1989281 w 5380459"/>
              <a:gd name="connsiteY14" fmla="*/ 4496702 h 4981532"/>
              <a:gd name="connsiteX15" fmla="*/ 2012310 w 5380459"/>
              <a:gd name="connsiteY15" fmla="*/ 4481846 h 4981532"/>
              <a:gd name="connsiteX16" fmla="*/ 1283231 w 5380459"/>
              <a:gd name="connsiteY16" fmla="*/ 4341374 h 4981532"/>
              <a:gd name="connsiteX17" fmla="*/ 1314463 w 5380459"/>
              <a:gd name="connsiteY17" fmla="*/ 4349477 h 4981532"/>
              <a:gd name="connsiteX18" fmla="*/ 1573818 w 5380459"/>
              <a:gd name="connsiteY18" fmla="*/ 4488577 h 4981532"/>
              <a:gd name="connsiteX19" fmla="*/ 1831815 w 5380459"/>
              <a:gd name="connsiteY19" fmla="*/ 4666841 h 4981532"/>
              <a:gd name="connsiteX20" fmla="*/ 2068086 w 5380459"/>
              <a:gd name="connsiteY20" fmla="*/ 4768128 h 4981532"/>
              <a:gd name="connsiteX21" fmla="*/ 2076233 w 5380459"/>
              <a:gd name="connsiteY21" fmla="*/ 4830250 h 4981532"/>
              <a:gd name="connsiteX22" fmla="*/ 1777500 w 5380459"/>
              <a:gd name="connsiteY22" fmla="*/ 4753273 h 4981532"/>
              <a:gd name="connsiteX23" fmla="*/ 1573818 w 5380459"/>
              <a:gd name="connsiteY23" fmla="*/ 4629028 h 4981532"/>
              <a:gd name="connsiteX24" fmla="*/ 1439388 w 5380459"/>
              <a:gd name="connsiteY24" fmla="*/ 4566905 h 4981532"/>
              <a:gd name="connsiteX25" fmla="*/ 1337547 w 5380459"/>
              <a:gd name="connsiteY25" fmla="*/ 4411600 h 4981532"/>
              <a:gd name="connsiteX26" fmla="*/ 1283231 w 5380459"/>
              <a:gd name="connsiteY26" fmla="*/ 4341374 h 4981532"/>
              <a:gd name="connsiteX27" fmla="*/ 3991665 w 5380459"/>
              <a:gd name="connsiteY27" fmla="*/ 4318358 h 4981532"/>
              <a:gd name="connsiteX28" fmla="*/ 3896544 w 5380459"/>
              <a:gd name="connsiteY28" fmla="*/ 4334533 h 4981532"/>
              <a:gd name="connsiteX29" fmla="*/ 3944104 w 5380459"/>
              <a:gd name="connsiteY29" fmla="*/ 4372274 h 4981532"/>
              <a:gd name="connsiteX30" fmla="*/ 3991665 w 5380459"/>
              <a:gd name="connsiteY30" fmla="*/ 4318358 h 4981532"/>
              <a:gd name="connsiteX31" fmla="*/ 1386373 w 5380459"/>
              <a:gd name="connsiteY31" fmla="*/ 4232557 h 4981532"/>
              <a:gd name="connsiteX32" fmla="*/ 1424792 w 5380459"/>
              <a:gd name="connsiteY32" fmla="*/ 4287142 h 4981532"/>
              <a:gd name="connsiteX33" fmla="*/ 1362268 w 5380459"/>
              <a:gd name="connsiteY33" fmla="*/ 4232854 h 4981532"/>
              <a:gd name="connsiteX34" fmla="*/ 1386373 w 5380459"/>
              <a:gd name="connsiteY34" fmla="*/ 4232557 h 4981532"/>
              <a:gd name="connsiteX35" fmla="*/ 3865049 w 5380459"/>
              <a:gd name="connsiteY35" fmla="*/ 4070746 h 4981532"/>
              <a:gd name="connsiteX36" fmla="*/ 3833676 w 5380459"/>
              <a:gd name="connsiteY36" fmla="*/ 4101748 h 4981532"/>
              <a:gd name="connsiteX37" fmla="*/ 3865049 w 5380459"/>
              <a:gd name="connsiteY37" fmla="*/ 4070746 h 4981532"/>
              <a:gd name="connsiteX38" fmla="*/ 1683756 w 5380459"/>
              <a:gd name="connsiteY38" fmla="*/ 4046143 h 4981532"/>
              <a:gd name="connsiteX39" fmla="*/ 1721868 w 5380459"/>
              <a:gd name="connsiteY39" fmla="*/ 4193767 h 4981532"/>
              <a:gd name="connsiteX40" fmla="*/ 1879760 w 5380459"/>
              <a:gd name="connsiteY40" fmla="*/ 4256067 h 4981532"/>
              <a:gd name="connsiteX41" fmla="*/ 1683756 w 5380459"/>
              <a:gd name="connsiteY41" fmla="*/ 4046143 h 4981532"/>
              <a:gd name="connsiteX42" fmla="*/ 4367789 w 5380459"/>
              <a:gd name="connsiteY42" fmla="*/ 3938210 h 4981532"/>
              <a:gd name="connsiteX43" fmla="*/ 4336547 w 5380459"/>
              <a:gd name="connsiteY43" fmla="*/ 4070746 h 4981532"/>
              <a:gd name="connsiteX44" fmla="*/ 4367789 w 5380459"/>
              <a:gd name="connsiteY44" fmla="*/ 3954439 h 4981532"/>
              <a:gd name="connsiteX45" fmla="*/ 4367789 w 5380459"/>
              <a:gd name="connsiteY45" fmla="*/ 3938210 h 4981532"/>
              <a:gd name="connsiteX46" fmla="*/ 4572545 w 5380459"/>
              <a:gd name="connsiteY46" fmla="*/ 3923131 h 4981532"/>
              <a:gd name="connsiteX47" fmla="*/ 4486039 w 5380459"/>
              <a:gd name="connsiteY47" fmla="*/ 4015192 h 4981532"/>
              <a:gd name="connsiteX48" fmla="*/ 4572545 w 5380459"/>
              <a:gd name="connsiteY48" fmla="*/ 3923131 h 4981532"/>
              <a:gd name="connsiteX49" fmla="*/ 1546432 w 5380459"/>
              <a:gd name="connsiteY49" fmla="*/ 3914713 h 4981532"/>
              <a:gd name="connsiteX50" fmla="*/ 1503581 w 5380459"/>
              <a:gd name="connsiteY50" fmla="*/ 3961013 h 4981532"/>
              <a:gd name="connsiteX51" fmla="*/ 1565880 w 5380459"/>
              <a:gd name="connsiteY51" fmla="*/ 3915322 h 4981532"/>
              <a:gd name="connsiteX52" fmla="*/ 1546432 w 5380459"/>
              <a:gd name="connsiteY52" fmla="*/ 3914713 h 4981532"/>
              <a:gd name="connsiteX53" fmla="*/ 2577490 w 5380459"/>
              <a:gd name="connsiteY53" fmla="*/ 3813243 h 4981532"/>
              <a:gd name="connsiteX54" fmla="*/ 2546385 w 5380459"/>
              <a:gd name="connsiteY54" fmla="*/ 3906749 h 4981532"/>
              <a:gd name="connsiteX55" fmla="*/ 2609948 w 5380459"/>
              <a:gd name="connsiteY55" fmla="*/ 4054462 h 4981532"/>
              <a:gd name="connsiteX56" fmla="*/ 2632939 w 5380459"/>
              <a:gd name="connsiteY56" fmla="*/ 3992124 h 4981532"/>
              <a:gd name="connsiteX57" fmla="*/ 2577490 w 5380459"/>
              <a:gd name="connsiteY57" fmla="*/ 3813243 h 4981532"/>
              <a:gd name="connsiteX58" fmla="*/ 2197099 w 5380459"/>
              <a:gd name="connsiteY58" fmla="*/ 3810745 h 4981532"/>
              <a:gd name="connsiteX59" fmla="*/ 2193018 w 5380459"/>
              <a:gd name="connsiteY59" fmla="*/ 3813312 h 4981532"/>
              <a:gd name="connsiteX60" fmla="*/ 2201181 w 5380459"/>
              <a:gd name="connsiteY60" fmla="*/ 3813312 h 4981532"/>
              <a:gd name="connsiteX61" fmla="*/ 2197099 w 5380459"/>
              <a:gd name="connsiteY61" fmla="*/ 3810745 h 4981532"/>
              <a:gd name="connsiteX62" fmla="*/ 2766359 w 5380459"/>
              <a:gd name="connsiteY62" fmla="*/ 3713740 h 4981532"/>
              <a:gd name="connsiteX63" fmla="*/ 2758216 w 5380459"/>
              <a:gd name="connsiteY63" fmla="*/ 3767495 h 4981532"/>
              <a:gd name="connsiteX64" fmla="*/ 2766359 w 5380459"/>
              <a:gd name="connsiteY64" fmla="*/ 3713740 h 4981532"/>
              <a:gd name="connsiteX65" fmla="*/ 3198103 w 5380459"/>
              <a:gd name="connsiteY65" fmla="*/ 3666403 h 4981532"/>
              <a:gd name="connsiteX66" fmla="*/ 3158545 w 5380459"/>
              <a:gd name="connsiteY66" fmla="*/ 3713699 h 4981532"/>
              <a:gd name="connsiteX67" fmla="*/ 3198103 w 5380459"/>
              <a:gd name="connsiteY67" fmla="*/ 3666403 h 4981532"/>
              <a:gd name="connsiteX68" fmla="*/ 1934991 w 5380459"/>
              <a:gd name="connsiteY68" fmla="*/ 3650916 h 4981532"/>
              <a:gd name="connsiteX69" fmla="*/ 2005810 w 5380459"/>
              <a:gd name="connsiteY69" fmla="*/ 3736628 h 4981532"/>
              <a:gd name="connsiteX70" fmla="*/ 1941800 w 5380459"/>
              <a:gd name="connsiteY70" fmla="*/ 3650916 h 4981532"/>
              <a:gd name="connsiteX71" fmla="*/ 1934991 w 5380459"/>
              <a:gd name="connsiteY71" fmla="*/ 3650916 h 4981532"/>
              <a:gd name="connsiteX72" fmla="*/ 2114356 w 5380459"/>
              <a:gd name="connsiteY72" fmla="*/ 3603879 h 4981532"/>
              <a:gd name="connsiteX73" fmla="*/ 2060114 w 5380459"/>
              <a:gd name="connsiteY73" fmla="*/ 3682265 h 4981532"/>
              <a:gd name="connsiteX74" fmla="*/ 2169954 w 5380459"/>
              <a:gd name="connsiteY74" fmla="*/ 3728215 h 4981532"/>
              <a:gd name="connsiteX75" fmla="*/ 2114356 w 5380459"/>
              <a:gd name="connsiteY75" fmla="*/ 3603879 h 4981532"/>
              <a:gd name="connsiteX76" fmla="*/ 1376677 w 5380459"/>
              <a:gd name="connsiteY76" fmla="*/ 3581076 h 4981532"/>
              <a:gd name="connsiteX77" fmla="*/ 1384827 w 5380459"/>
              <a:gd name="connsiteY77" fmla="*/ 3620165 h 4981532"/>
              <a:gd name="connsiteX78" fmla="*/ 1376677 w 5380459"/>
              <a:gd name="connsiteY78" fmla="*/ 3581076 h 4981532"/>
              <a:gd name="connsiteX79" fmla="*/ 1322912 w 5380459"/>
              <a:gd name="connsiteY79" fmla="*/ 3480356 h 4981532"/>
              <a:gd name="connsiteX80" fmla="*/ 1322335 w 5380459"/>
              <a:gd name="connsiteY80" fmla="*/ 3510824 h 4981532"/>
              <a:gd name="connsiteX81" fmla="*/ 1337339 w 5380459"/>
              <a:gd name="connsiteY81" fmla="*/ 3481218 h 4981532"/>
              <a:gd name="connsiteX82" fmla="*/ 1322912 w 5380459"/>
              <a:gd name="connsiteY82" fmla="*/ 3480356 h 4981532"/>
              <a:gd name="connsiteX83" fmla="*/ 1831856 w 5380459"/>
              <a:gd name="connsiteY83" fmla="*/ 3456477 h 4981532"/>
              <a:gd name="connsiteX84" fmla="*/ 1825012 w 5380459"/>
              <a:gd name="connsiteY84" fmla="*/ 3464572 h 4981532"/>
              <a:gd name="connsiteX85" fmla="*/ 1831856 w 5380459"/>
              <a:gd name="connsiteY85" fmla="*/ 3456477 h 4981532"/>
              <a:gd name="connsiteX86" fmla="*/ 4352568 w 5380459"/>
              <a:gd name="connsiteY86" fmla="*/ 3308861 h 4981532"/>
              <a:gd name="connsiteX87" fmla="*/ 4305039 w 5380459"/>
              <a:gd name="connsiteY87" fmla="*/ 3418559 h 4981532"/>
              <a:gd name="connsiteX88" fmla="*/ 4250719 w 5380459"/>
              <a:gd name="connsiteY88" fmla="*/ 3464605 h 4981532"/>
              <a:gd name="connsiteX89" fmla="*/ 4163808 w 5380459"/>
              <a:gd name="connsiteY89" fmla="*/ 3526902 h 4981532"/>
              <a:gd name="connsiteX90" fmla="*/ 4101341 w 5380459"/>
              <a:gd name="connsiteY90" fmla="*/ 3674520 h 4981532"/>
              <a:gd name="connsiteX91" fmla="*/ 4180104 w 5380459"/>
              <a:gd name="connsiteY91" fmla="*/ 3666394 h 4981532"/>
              <a:gd name="connsiteX92" fmla="*/ 4257509 w 5380459"/>
              <a:gd name="connsiteY92" fmla="*/ 3566176 h 4981532"/>
              <a:gd name="connsiteX93" fmla="*/ 4352568 w 5380459"/>
              <a:gd name="connsiteY93" fmla="*/ 3316987 h 4981532"/>
              <a:gd name="connsiteX94" fmla="*/ 4352568 w 5380459"/>
              <a:gd name="connsiteY94" fmla="*/ 3308861 h 4981532"/>
              <a:gd name="connsiteX95" fmla="*/ 1337688 w 5380459"/>
              <a:gd name="connsiteY95" fmla="*/ 3262831 h 4981532"/>
              <a:gd name="connsiteX96" fmla="*/ 1337688 w 5380459"/>
              <a:gd name="connsiteY96" fmla="*/ 3294090 h 4981532"/>
              <a:gd name="connsiteX97" fmla="*/ 1447234 w 5380459"/>
              <a:gd name="connsiteY97" fmla="*/ 3333504 h 4981532"/>
              <a:gd name="connsiteX98" fmla="*/ 1337688 w 5380459"/>
              <a:gd name="connsiteY98" fmla="*/ 3262831 h 4981532"/>
              <a:gd name="connsiteX99" fmla="*/ 4297097 w 5380459"/>
              <a:gd name="connsiteY99" fmla="*/ 3146961 h 4981532"/>
              <a:gd name="connsiteX100" fmla="*/ 4251125 w 5380459"/>
              <a:gd name="connsiteY100" fmla="*/ 3254895 h 4981532"/>
              <a:gd name="connsiteX101" fmla="*/ 4344420 w 5380459"/>
              <a:gd name="connsiteY101" fmla="*/ 3285925 h 4981532"/>
              <a:gd name="connsiteX102" fmla="*/ 4297097 w 5380459"/>
              <a:gd name="connsiteY102" fmla="*/ 3146961 h 4981532"/>
              <a:gd name="connsiteX103" fmla="*/ 952785 w 5380459"/>
              <a:gd name="connsiteY103" fmla="*/ 3061434 h 4981532"/>
              <a:gd name="connsiteX104" fmla="*/ 905254 w 5380459"/>
              <a:gd name="connsiteY104" fmla="*/ 3099330 h 4981532"/>
              <a:gd name="connsiteX105" fmla="*/ 929698 w 5380459"/>
              <a:gd name="connsiteY105" fmla="*/ 3240087 h 4981532"/>
              <a:gd name="connsiteX106" fmla="*/ 944637 w 5380459"/>
              <a:gd name="connsiteY106" fmla="*/ 3317233 h 4981532"/>
              <a:gd name="connsiteX107" fmla="*/ 992165 w 5380459"/>
              <a:gd name="connsiteY107" fmla="*/ 3394379 h 4981532"/>
              <a:gd name="connsiteX108" fmla="*/ 1085867 w 5380459"/>
              <a:gd name="connsiteY108" fmla="*/ 3573033 h 4981532"/>
              <a:gd name="connsiteX109" fmla="*/ 1156482 w 5380459"/>
              <a:gd name="connsiteY109" fmla="*/ 3666420 h 4981532"/>
              <a:gd name="connsiteX110" fmla="*/ 1110311 w 5380459"/>
              <a:gd name="connsiteY110" fmla="*/ 3510775 h 4981532"/>
              <a:gd name="connsiteX111" fmla="*/ 1079077 w 5380459"/>
              <a:gd name="connsiteY111" fmla="*/ 3317233 h 4981532"/>
              <a:gd name="connsiteX112" fmla="*/ 952785 w 5380459"/>
              <a:gd name="connsiteY112" fmla="*/ 3061434 h 4981532"/>
              <a:gd name="connsiteX113" fmla="*/ 4658189 w 5380459"/>
              <a:gd name="connsiteY113" fmla="*/ 3037440 h 4981532"/>
              <a:gd name="connsiteX114" fmla="*/ 4525243 w 5380459"/>
              <a:gd name="connsiteY114" fmla="*/ 3092900 h 4981532"/>
              <a:gd name="connsiteX115" fmla="*/ 4485902 w 5380459"/>
              <a:gd name="connsiteY115" fmla="*/ 3418899 h 4981532"/>
              <a:gd name="connsiteX116" fmla="*/ 4477763 w 5380459"/>
              <a:gd name="connsiteY116" fmla="*/ 3643445 h 4981532"/>
              <a:gd name="connsiteX117" fmla="*/ 4548305 w 5380459"/>
              <a:gd name="connsiteY117" fmla="*/ 3581221 h 4981532"/>
              <a:gd name="connsiteX118" fmla="*/ 4618848 w 5380459"/>
              <a:gd name="connsiteY118" fmla="*/ 3333679 h 4981532"/>
              <a:gd name="connsiteX119" fmla="*/ 4674468 w 5380459"/>
              <a:gd name="connsiteY119" fmla="*/ 3418899 h 4981532"/>
              <a:gd name="connsiteX120" fmla="*/ 4603925 w 5380459"/>
              <a:gd name="connsiteY120" fmla="*/ 3518998 h 4981532"/>
              <a:gd name="connsiteX121" fmla="*/ 4618848 w 5380459"/>
              <a:gd name="connsiteY121" fmla="*/ 3659677 h 4981532"/>
              <a:gd name="connsiteX122" fmla="*/ 4595786 w 5380459"/>
              <a:gd name="connsiteY122" fmla="*/ 3782772 h 4981532"/>
              <a:gd name="connsiteX123" fmla="*/ 4643267 w 5380459"/>
              <a:gd name="connsiteY123" fmla="*/ 3813884 h 4981532"/>
              <a:gd name="connsiteX124" fmla="*/ 4713809 w 5380459"/>
              <a:gd name="connsiteY124" fmla="*/ 3643445 h 4981532"/>
              <a:gd name="connsiteX125" fmla="*/ 4768072 w 5380459"/>
              <a:gd name="connsiteY125" fmla="*/ 3255223 h 4981532"/>
              <a:gd name="connsiteX126" fmla="*/ 4681251 w 5380459"/>
              <a:gd name="connsiteY126" fmla="*/ 3037440 h 4981532"/>
              <a:gd name="connsiteX127" fmla="*/ 4658189 w 5380459"/>
              <a:gd name="connsiteY127" fmla="*/ 3037440 h 4981532"/>
              <a:gd name="connsiteX128" fmla="*/ 4187321 w 5380459"/>
              <a:gd name="connsiteY128" fmla="*/ 3037440 h 4981532"/>
              <a:gd name="connsiteX129" fmla="*/ 4195466 w 5380459"/>
              <a:gd name="connsiteY129" fmla="*/ 3037440 h 4981532"/>
              <a:gd name="connsiteX130" fmla="*/ 4187321 w 5380459"/>
              <a:gd name="connsiteY130" fmla="*/ 3037440 h 4981532"/>
              <a:gd name="connsiteX131" fmla="*/ 301280 w 5380459"/>
              <a:gd name="connsiteY131" fmla="*/ 3014077 h 4981532"/>
              <a:gd name="connsiteX132" fmla="*/ 309465 w 5380459"/>
              <a:gd name="connsiteY132" fmla="*/ 3061645 h 4981532"/>
              <a:gd name="connsiteX133" fmla="*/ 301280 w 5380459"/>
              <a:gd name="connsiteY133" fmla="*/ 3014077 h 4981532"/>
              <a:gd name="connsiteX134" fmla="*/ 247193 w 5380459"/>
              <a:gd name="connsiteY134" fmla="*/ 2928389 h 4981532"/>
              <a:gd name="connsiteX135" fmla="*/ 262116 w 5380459"/>
              <a:gd name="connsiteY135" fmla="*/ 2968279 h 4981532"/>
              <a:gd name="connsiteX136" fmla="*/ 230824 w 5380459"/>
              <a:gd name="connsiteY136" fmla="*/ 2928919 h 4981532"/>
              <a:gd name="connsiteX137" fmla="*/ 247193 w 5380459"/>
              <a:gd name="connsiteY137" fmla="*/ 2928389 h 4981532"/>
              <a:gd name="connsiteX138" fmla="*/ 18679 w 5380459"/>
              <a:gd name="connsiteY138" fmla="*/ 2860460 h 4981532"/>
              <a:gd name="connsiteX139" fmla="*/ 50166 w 5380459"/>
              <a:gd name="connsiteY139" fmla="*/ 2898297 h 4981532"/>
              <a:gd name="connsiteX140" fmla="*/ 18679 w 5380459"/>
              <a:gd name="connsiteY140" fmla="*/ 2860460 h 4981532"/>
              <a:gd name="connsiteX141" fmla="*/ 230460 w 5380459"/>
              <a:gd name="connsiteY141" fmla="*/ 2843793 h 4981532"/>
              <a:gd name="connsiteX142" fmla="*/ 238534 w 5380459"/>
              <a:gd name="connsiteY142" fmla="*/ 2851867 h 4981532"/>
              <a:gd name="connsiteX143" fmla="*/ 230460 w 5380459"/>
              <a:gd name="connsiteY143" fmla="*/ 2843793 h 4981532"/>
              <a:gd name="connsiteX144" fmla="*/ 4757529 w 5380459"/>
              <a:gd name="connsiteY144" fmla="*/ 2829051 h 4981532"/>
              <a:gd name="connsiteX145" fmla="*/ 4720954 w 5380459"/>
              <a:gd name="connsiteY145" fmla="*/ 2875137 h 4981532"/>
              <a:gd name="connsiteX146" fmla="*/ 4768367 w 5380459"/>
              <a:gd name="connsiteY146" fmla="*/ 2983473 h 4981532"/>
              <a:gd name="connsiteX147" fmla="*/ 4776494 w 5380459"/>
              <a:gd name="connsiteY147" fmla="*/ 2835865 h 4981532"/>
              <a:gd name="connsiteX148" fmla="*/ 4757529 w 5380459"/>
              <a:gd name="connsiteY148" fmla="*/ 2829051 h 4981532"/>
              <a:gd name="connsiteX149" fmla="*/ 4305092 w 5380459"/>
              <a:gd name="connsiteY149" fmla="*/ 2812843 h 4981532"/>
              <a:gd name="connsiteX150" fmla="*/ 4288838 w 5380459"/>
              <a:gd name="connsiteY150" fmla="*/ 2820934 h 4981532"/>
              <a:gd name="connsiteX151" fmla="*/ 4242786 w 5380459"/>
              <a:gd name="connsiteY151" fmla="*/ 2951728 h 4981532"/>
              <a:gd name="connsiteX152" fmla="*/ 4305092 w 5380459"/>
              <a:gd name="connsiteY152" fmla="*/ 2812843 h 4981532"/>
              <a:gd name="connsiteX153" fmla="*/ 1210624 w 5380459"/>
              <a:gd name="connsiteY153" fmla="*/ 2745927 h 4981532"/>
              <a:gd name="connsiteX154" fmla="*/ 1220317 w 5380459"/>
              <a:gd name="connsiteY154" fmla="*/ 2797902 h 4981532"/>
              <a:gd name="connsiteX155" fmla="*/ 1220317 w 5380459"/>
              <a:gd name="connsiteY155" fmla="*/ 2750802 h 4981532"/>
              <a:gd name="connsiteX156" fmla="*/ 1210624 w 5380459"/>
              <a:gd name="connsiteY156" fmla="*/ 2745927 h 4981532"/>
              <a:gd name="connsiteX157" fmla="*/ 43075 w 5380459"/>
              <a:gd name="connsiteY157" fmla="*/ 2704908 h 4981532"/>
              <a:gd name="connsiteX158" fmla="*/ 43075 w 5380459"/>
              <a:gd name="connsiteY158" fmla="*/ 2804905 h 4981532"/>
              <a:gd name="connsiteX159" fmla="*/ 43075 w 5380459"/>
              <a:gd name="connsiteY159" fmla="*/ 2704908 h 4981532"/>
              <a:gd name="connsiteX160" fmla="*/ 4703192 w 5380459"/>
              <a:gd name="connsiteY160" fmla="*/ 2702202 h 4981532"/>
              <a:gd name="connsiteX161" fmla="*/ 4697419 w 5380459"/>
              <a:gd name="connsiteY161" fmla="*/ 2727395 h 4981532"/>
              <a:gd name="connsiteX162" fmla="*/ 4713839 w 5380459"/>
              <a:gd name="connsiteY162" fmla="*/ 2704322 h 4981532"/>
              <a:gd name="connsiteX163" fmla="*/ 4703192 w 5380459"/>
              <a:gd name="connsiteY163" fmla="*/ 2702202 h 4981532"/>
              <a:gd name="connsiteX164" fmla="*/ 4336308 w 5380459"/>
              <a:gd name="connsiteY164" fmla="*/ 2673343 h 4981532"/>
              <a:gd name="connsiteX165" fmla="*/ 4273784 w 5380459"/>
              <a:gd name="connsiteY165" fmla="*/ 2758544 h 4981532"/>
              <a:gd name="connsiteX166" fmla="*/ 4336308 w 5380459"/>
              <a:gd name="connsiteY166" fmla="*/ 2673343 h 4981532"/>
              <a:gd name="connsiteX167" fmla="*/ 4367788 w 5380459"/>
              <a:gd name="connsiteY167" fmla="*/ 2557442 h 4981532"/>
              <a:gd name="connsiteX168" fmla="*/ 4321242 w 5380459"/>
              <a:gd name="connsiteY168" fmla="*/ 2619419 h 4981532"/>
              <a:gd name="connsiteX169" fmla="*/ 4367788 w 5380459"/>
              <a:gd name="connsiteY169" fmla="*/ 2557442 h 4981532"/>
              <a:gd name="connsiteX170" fmla="*/ 1518232 w 5380459"/>
              <a:gd name="connsiteY170" fmla="*/ 2549358 h 4981532"/>
              <a:gd name="connsiteX171" fmla="*/ 1495020 w 5380459"/>
              <a:gd name="connsiteY171" fmla="*/ 2557466 h 4981532"/>
              <a:gd name="connsiteX172" fmla="*/ 1455425 w 5380459"/>
              <a:gd name="connsiteY172" fmla="*/ 2742596 h 4981532"/>
              <a:gd name="connsiteX173" fmla="*/ 1534617 w 5380459"/>
              <a:gd name="connsiteY173" fmla="*/ 2976374 h 4981532"/>
              <a:gd name="connsiteX174" fmla="*/ 1574213 w 5380459"/>
              <a:gd name="connsiteY174" fmla="*/ 2991238 h 4981532"/>
              <a:gd name="connsiteX175" fmla="*/ 1574213 w 5380459"/>
              <a:gd name="connsiteY175" fmla="*/ 2920970 h 4981532"/>
              <a:gd name="connsiteX176" fmla="*/ 1526424 w 5380459"/>
              <a:gd name="connsiteY176" fmla="*/ 2835837 h 4981532"/>
              <a:gd name="connsiteX177" fmla="*/ 1518232 w 5380459"/>
              <a:gd name="connsiteY177" fmla="*/ 2549358 h 4981532"/>
              <a:gd name="connsiteX178" fmla="*/ 10475 w 5380459"/>
              <a:gd name="connsiteY178" fmla="*/ 2517612 h 4981532"/>
              <a:gd name="connsiteX179" fmla="*/ 43301 w 5380459"/>
              <a:gd name="connsiteY179" fmla="*/ 2571791 h 4981532"/>
              <a:gd name="connsiteX180" fmla="*/ 10475 w 5380459"/>
              <a:gd name="connsiteY180" fmla="*/ 2517612 h 4981532"/>
              <a:gd name="connsiteX181" fmla="*/ 290064 w 5380459"/>
              <a:gd name="connsiteY181" fmla="*/ 2500530 h 4981532"/>
              <a:gd name="connsiteX182" fmla="*/ 301053 w 5380459"/>
              <a:gd name="connsiteY182" fmla="*/ 2509516 h 4981532"/>
              <a:gd name="connsiteX183" fmla="*/ 278062 w 5380459"/>
              <a:gd name="connsiteY183" fmla="*/ 2696686 h 4981532"/>
              <a:gd name="connsiteX184" fmla="*/ 184745 w 5380459"/>
              <a:gd name="connsiteY184" fmla="*/ 2657353 h 4981532"/>
              <a:gd name="connsiteX185" fmla="*/ 278062 w 5380459"/>
              <a:gd name="connsiteY185" fmla="*/ 2502734 h 4981532"/>
              <a:gd name="connsiteX186" fmla="*/ 290064 w 5380459"/>
              <a:gd name="connsiteY186" fmla="*/ 2500530 h 4981532"/>
              <a:gd name="connsiteX187" fmla="*/ 4533131 w 5380459"/>
              <a:gd name="connsiteY187" fmla="*/ 2378727 h 4981532"/>
              <a:gd name="connsiteX188" fmla="*/ 4548107 w 5380459"/>
              <a:gd name="connsiteY188" fmla="*/ 2486901 h 4981532"/>
              <a:gd name="connsiteX189" fmla="*/ 4485479 w 5380459"/>
              <a:gd name="connsiteY189" fmla="*/ 2563975 h 4981532"/>
              <a:gd name="connsiteX190" fmla="*/ 4477310 w 5380459"/>
              <a:gd name="connsiteY190" fmla="*/ 2696488 h 4981532"/>
              <a:gd name="connsiteX191" fmla="*/ 4524962 w 5380459"/>
              <a:gd name="connsiteY191" fmla="*/ 2889848 h 4981532"/>
              <a:gd name="connsiteX192" fmla="*/ 4595759 w 5380459"/>
              <a:gd name="connsiteY192" fmla="*/ 3022361 h 4981532"/>
              <a:gd name="connsiteX193" fmla="*/ 4579421 w 5380459"/>
              <a:gd name="connsiteY193" fmla="*/ 2874974 h 4981532"/>
              <a:gd name="connsiteX194" fmla="*/ 4572614 w 5380459"/>
              <a:gd name="connsiteY194" fmla="*/ 2735701 h 4981532"/>
              <a:gd name="connsiteX195" fmla="*/ 4572614 w 5380459"/>
              <a:gd name="connsiteY195" fmla="*/ 2611301 h 4981532"/>
              <a:gd name="connsiteX196" fmla="*/ 4539938 w 5380459"/>
              <a:gd name="connsiteY196" fmla="*/ 2393601 h 4981532"/>
              <a:gd name="connsiteX197" fmla="*/ 4539938 w 5380459"/>
              <a:gd name="connsiteY197" fmla="*/ 2385488 h 4981532"/>
              <a:gd name="connsiteX198" fmla="*/ 4533131 w 5380459"/>
              <a:gd name="connsiteY198" fmla="*/ 2378727 h 4981532"/>
              <a:gd name="connsiteX199" fmla="*/ 1574213 w 5380459"/>
              <a:gd name="connsiteY199" fmla="*/ 2262064 h 4981532"/>
              <a:gd name="connsiteX200" fmla="*/ 1526111 w 5380459"/>
              <a:gd name="connsiteY200" fmla="*/ 2409549 h 4981532"/>
              <a:gd name="connsiteX201" fmla="*/ 1565967 w 5380459"/>
              <a:gd name="connsiteY201" fmla="*/ 2494792 h 4981532"/>
              <a:gd name="connsiteX202" fmla="*/ 1574213 w 5380459"/>
              <a:gd name="connsiteY202" fmla="*/ 2478555 h 4981532"/>
              <a:gd name="connsiteX203" fmla="*/ 1574213 w 5380459"/>
              <a:gd name="connsiteY203" fmla="*/ 2262064 h 4981532"/>
              <a:gd name="connsiteX204" fmla="*/ 4406895 w 5380459"/>
              <a:gd name="connsiteY204" fmla="*/ 2098576 h 4981532"/>
              <a:gd name="connsiteX205" fmla="*/ 4398767 w 5380459"/>
              <a:gd name="connsiteY205" fmla="*/ 2262064 h 4981532"/>
              <a:gd name="connsiteX206" fmla="*/ 4406895 w 5380459"/>
              <a:gd name="connsiteY206" fmla="*/ 2106683 h 4981532"/>
              <a:gd name="connsiteX207" fmla="*/ 4406895 w 5380459"/>
              <a:gd name="connsiteY207" fmla="*/ 2098576 h 4981532"/>
              <a:gd name="connsiteX208" fmla="*/ 1424424 w 5380459"/>
              <a:gd name="connsiteY208" fmla="*/ 2021785 h 4981532"/>
              <a:gd name="connsiteX209" fmla="*/ 1401395 w 5380459"/>
              <a:gd name="connsiteY209" fmla="*/ 2061064 h 4981532"/>
              <a:gd name="connsiteX210" fmla="*/ 1424424 w 5380459"/>
              <a:gd name="connsiteY210" fmla="*/ 2021785 h 4981532"/>
              <a:gd name="connsiteX211" fmla="*/ 371988 w 5380459"/>
              <a:gd name="connsiteY211" fmla="*/ 1927945 h 4981532"/>
              <a:gd name="connsiteX212" fmla="*/ 442642 w 5380459"/>
              <a:gd name="connsiteY212" fmla="*/ 1998287 h 4981532"/>
              <a:gd name="connsiteX213" fmla="*/ 427696 w 5380459"/>
              <a:gd name="connsiteY213" fmla="*/ 2106506 h 4981532"/>
              <a:gd name="connsiteX214" fmla="*/ 332585 w 5380459"/>
              <a:gd name="connsiteY214" fmla="*/ 2176848 h 4981532"/>
              <a:gd name="connsiteX215" fmla="*/ 427696 w 5380459"/>
              <a:gd name="connsiteY215" fmla="*/ 2214724 h 4981532"/>
              <a:gd name="connsiteX216" fmla="*/ 371988 w 5380459"/>
              <a:gd name="connsiteY216" fmla="*/ 2285066 h 4981532"/>
              <a:gd name="connsiteX217" fmla="*/ 278236 w 5380459"/>
              <a:gd name="connsiteY217" fmla="*/ 2432514 h 4981532"/>
              <a:gd name="connsiteX218" fmla="*/ 215734 w 5380459"/>
              <a:gd name="connsiteY218" fmla="*/ 2299946 h 4981532"/>
              <a:gd name="connsiteX219" fmla="*/ 286388 w 5380459"/>
              <a:gd name="connsiteY219" fmla="*/ 2075393 h 4981532"/>
              <a:gd name="connsiteX220" fmla="*/ 371988 w 5380459"/>
              <a:gd name="connsiteY220" fmla="*/ 1927945 h 4981532"/>
              <a:gd name="connsiteX221" fmla="*/ 1518286 w 5380459"/>
              <a:gd name="connsiteY221" fmla="*/ 1781124 h 4981532"/>
              <a:gd name="connsiteX222" fmla="*/ 1495134 w 5380459"/>
              <a:gd name="connsiteY222" fmla="*/ 1789219 h 4981532"/>
              <a:gd name="connsiteX223" fmla="*/ 1486963 w 5380459"/>
              <a:gd name="connsiteY223" fmla="*/ 1943024 h 4981532"/>
              <a:gd name="connsiteX224" fmla="*/ 1518286 w 5380459"/>
              <a:gd name="connsiteY224" fmla="*/ 1781124 h 4981532"/>
              <a:gd name="connsiteX225" fmla="*/ 4344319 w 5380459"/>
              <a:gd name="connsiteY225" fmla="*/ 1664461 h 4981532"/>
              <a:gd name="connsiteX226" fmla="*/ 4321191 w 5380459"/>
              <a:gd name="connsiteY226" fmla="*/ 1710607 h 4981532"/>
              <a:gd name="connsiteX227" fmla="*/ 4344319 w 5380459"/>
              <a:gd name="connsiteY227" fmla="*/ 1664461 h 4981532"/>
              <a:gd name="connsiteX228" fmla="*/ 3466073 w 5380459"/>
              <a:gd name="connsiteY228" fmla="*/ 1593828 h 4981532"/>
              <a:gd name="connsiteX229" fmla="*/ 3457923 w 5380459"/>
              <a:gd name="connsiteY229" fmla="*/ 1641229 h 4981532"/>
              <a:gd name="connsiteX230" fmla="*/ 3512256 w 5380459"/>
              <a:gd name="connsiteY230" fmla="*/ 1811871 h 4981532"/>
              <a:gd name="connsiteX231" fmla="*/ 3576097 w 5380459"/>
              <a:gd name="connsiteY231" fmla="*/ 1819997 h 4981532"/>
              <a:gd name="connsiteX232" fmla="*/ 3466073 w 5380459"/>
              <a:gd name="connsiteY232" fmla="*/ 1593828 h 4981532"/>
              <a:gd name="connsiteX233" fmla="*/ 4155760 w 5380459"/>
              <a:gd name="connsiteY233" fmla="*/ 1447133 h 4981532"/>
              <a:gd name="connsiteX234" fmla="*/ 4155760 w 5380459"/>
              <a:gd name="connsiteY234" fmla="*/ 1525078 h 4981532"/>
              <a:gd name="connsiteX235" fmla="*/ 4155760 w 5380459"/>
              <a:gd name="connsiteY235" fmla="*/ 1447133 h 4981532"/>
              <a:gd name="connsiteX236" fmla="*/ 4273818 w 5380459"/>
              <a:gd name="connsiteY236" fmla="*/ 1432118 h 4981532"/>
              <a:gd name="connsiteX237" fmla="*/ 4281961 w 5380459"/>
              <a:gd name="connsiteY237" fmla="*/ 1494423 h 4981532"/>
              <a:gd name="connsiteX238" fmla="*/ 4273818 w 5380459"/>
              <a:gd name="connsiteY238" fmla="*/ 1432118 h 4981532"/>
              <a:gd name="connsiteX239" fmla="*/ 3349998 w 5380459"/>
              <a:gd name="connsiteY239" fmla="*/ 1412550 h 4981532"/>
              <a:gd name="connsiteX240" fmla="*/ 3339464 w 5380459"/>
              <a:gd name="connsiteY240" fmla="*/ 1438421 h 4981532"/>
              <a:gd name="connsiteX241" fmla="*/ 3441405 w 5380459"/>
              <a:gd name="connsiteY241" fmla="*/ 1562877 h 4981532"/>
              <a:gd name="connsiteX242" fmla="*/ 3378881 w 5380459"/>
              <a:gd name="connsiteY242" fmla="*/ 1438421 h 4981532"/>
              <a:gd name="connsiteX243" fmla="*/ 3349998 w 5380459"/>
              <a:gd name="connsiteY243" fmla="*/ 1412550 h 4981532"/>
              <a:gd name="connsiteX244" fmla="*/ 364862 w 5380459"/>
              <a:gd name="connsiteY244" fmla="*/ 1370023 h 4981532"/>
              <a:gd name="connsiteX245" fmla="*/ 371652 w 5380459"/>
              <a:gd name="connsiteY245" fmla="*/ 1378134 h 4981532"/>
              <a:gd name="connsiteX246" fmla="*/ 294243 w 5380459"/>
              <a:gd name="connsiteY246" fmla="*/ 1656626 h 4981532"/>
              <a:gd name="connsiteX247" fmla="*/ 167944 w 5380459"/>
              <a:gd name="connsiteY247" fmla="*/ 1982434 h 4981532"/>
              <a:gd name="connsiteX248" fmla="*/ 128561 w 5380459"/>
              <a:gd name="connsiteY248" fmla="*/ 2083827 h 4981532"/>
              <a:gd name="connsiteX249" fmla="*/ 81029 w 5380459"/>
              <a:gd name="connsiteY249" fmla="*/ 2424505 h 4981532"/>
              <a:gd name="connsiteX250" fmla="*/ 3620 w 5380459"/>
              <a:gd name="connsiteY250" fmla="*/ 2486693 h 4981532"/>
              <a:gd name="connsiteX251" fmla="*/ 49794 w 5380459"/>
              <a:gd name="connsiteY251" fmla="*/ 2146014 h 4981532"/>
              <a:gd name="connsiteX252" fmla="*/ 74239 w 5380459"/>
              <a:gd name="connsiteY252" fmla="*/ 1920246 h 4981532"/>
              <a:gd name="connsiteX253" fmla="*/ 128561 w 5380459"/>
              <a:gd name="connsiteY253" fmla="*/ 1703942 h 4981532"/>
              <a:gd name="connsiteX254" fmla="*/ 364862 w 5380459"/>
              <a:gd name="connsiteY254" fmla="*/ 1370023 h 4981532"/>
              <a:gd name="connsiteX255" fmla="*/ 3642584 w 5380459"/>
              <a:gd name="connsiteY255" fmla="*/ 1362758 h 4981532"/>
              <a:gd name="connsiteX256" fmla="*/ 3613955 w 5380459"/>
              <a:gd name="connsiteY256" fmla="*/ 1369618 h 4981532"/>
              <a:gd name="connsiteX257" fmla="*/ 3646528 w 5380459"/>
              <a:gd name="connsiteY257" fmla="*/ 1369618 h 4981532"/>
              <a:gd name="connsiteX258" fmla="*/ 3642584 w 5380459"/>
              <a:gd name="connsiteY258" fmla="*/ 1362758 h 4981532"/>
              <a:gd name="connsiteX259" fmla="*/ 1785319 w 5380459"/>
              <a:gd name="connsiteY259" fmla="*/ 1353358 h 4981532"/>
              <a:gd name="connsiteX260" fmla="*/ 1769446 w 5380459"/>
              <a:gd name="connsiteY260" fmla="*/ 1370024 h 4981532"/>
              <a:gd name="connsiteX261" fmla="*/ 1785319 w 5380459"/>
              <a:gd name="connsiteY261" fmla="*/ 1370024 h 4981532"/>
              <a:gd name="connsiteX262" fmla="*/ 1785319 w 5380459"/>
              <a:gd name="connsiteY262" fmla="*/ 1353358 h 4981532"/>
              <a:gd name="connsiteX263" fmla="*/ 4082785 w 5380459"/>
              <a:gd name="connsiteY263" fmla="*/ 1352296 h 4981532"/>
              <a:gd name="connsiteX264" fmla="*/ 4070178 w 5380459"/>
              <a:gd name="connsiteY264" fmla="*/ 1369924 h 4981532"/>
              <a:gd name="connsiteX265" fmla="*/ 4093269 w 5380459"/>
              <a:gd name="connsiteY265" fmla="*/ 1353749 h 4981532"/>
              <a:gd name="connsiteX266" fmla="*/ 4082785 w 5380459"/>
              <a:gd name="connsiteY266" fmla="*/ 1352296 h 4981532"/>
              <a:gd name="connsiteX267" fmla="*/ 4190570 w 5380459"/>
              <a:gd name="connsiteY267" fmla="*/ 1306717 h 4981532"/>
              <a:gd name="connsiteX268" fmla="*/ 4203306 w 5380459"/>
              <a:gd name="connsiteY268" fmla="*/ 1409115 h 4981532"/>
              <a:gd name="connsiteX269" fmla="*/ 4211407 w 5380459"/>
              <a:gd name="connsiteY269" fmla="*/ 1307684 h 4981532"/>
              <a:gd name="connsiteX270" fmla="*/ 4190570 w 5380459"/>
              <a:gd name="connsiteY270" fmla="*/ 1306717 h 4981532"/>
              <a:gd name="connsiteX271" fmla="*/ 4610501 w 5380459"/>
              <a:gd name="connsiteY271" fmla="*/ 1299391 h 4981532"/>
              <a:gd name="connsiteX272" fmla="*/ 4610501 w 5380459"/>
              <a:gd name="connsiteY272" fmla="*/ 1322483 h 4981532"/>
              <a:gd name="connsiteX273" fmla="*/ 4610501 w 5380459"/>
              <a:gd name="connsiteY273" fmla="*/ 1299391 h 4981532"/>
              <a:gd name="connsiteX274" fmla="*/ 3260362 w 5380459"/>
              <a:gd name="connsiteY274" fmla="*/ 1284312 h 4981532"/>
              <a:gd name="connsiteX275" fmla="*/ 3284798 w 5380459"/>
              <a:gd name="connsiteY275" fmla="*/ 1370024 h 4981532"/>
              <a:gd name="connsiteX276" fmla="*/ 3260362 w 5380459"/>
              <a:gd name="connsiteY276" fmla="*/ 1284312 h 4981532"/>
              <a:gd name="connsiteX277" fmla="*/ 3825803 w 5380459"/>
              <a:gd name="connsiteY277" fmla="*/ 1253361 h 4981532"/>
              <a:gd name="connsiteX278" fmla="*/ 3825803 w 5380459"/>
              <a:gd name="connsiteY278" fmla="*/ 1261474 h 4981532"/>
              <a:gd name="connsiteX279" fmla="*/ 3896394 w 5380459"/>
              <a:gd name="connsiteY279" fmla="*/ 1423735 h 4981532"/>
              <a:gd name="connsiteX280" fmla="*/ 4062012 w 5380459"/>
              <a:gd name="connsiteY280" fmla="*/ 1803695 h 4981532"/>
              <a:gd name="connsiteX281" fmla="*/ 4101380 w 5380459"/>
              <a:gd name="connsiteY281" fmla="*/ 1865895 h 4981532"/>
              <a:gd name="connsiteX282" fmla="*/ 4053866 w 5380459"/>
              <a:gd name="connsiteY282" fmla="*/ 1579235 h 4981532"/>
              <a:gd name="connsiteX283" fmla="*/ 3833948 w 5380459"/>
              <a:gd name="connsiteY283" fmla="*/ 1261474 h 4981532"/>
              <a:gd name="connsiteX284" fmla="*/ 3825803 w 5380459"/>
              <a:gd name="connsiteY284" fmla="*/ 1253361 h 4981532"/>
              <a:gd name="connsiteX285" fmla="*/ 3150321 w 5380459"/>
              <a:gd name="connsiteY285" fmla="*/ 1230345 h 4981532"/>
              <a:gd name="connsiteX286" fmla="*/ 3166630 w 5380459"/>
              <a:gd name="connsiteY286" fmla="*/ 1268253 h 4981532"/>
              <a:gd name="connsiteX287" fmla="*/ 3150321 w 5380459"/>
              <a:gd name="connsiteY287" fmla="*/ 1230345 h 4981532"/>
              <a:gd name="connsiteX288" fmla="*/ 4590310 w 5380459"/>
              <a:gd name="connsiteY288" fmla="*/ 1173677 h 4981532"/>
              <a:gd name="connsiteX289" fmla="*/ 4572743 w 5380459"/>
              <a:gd name="connsiteY289" fmla="*/ 1174642 h 4981532"/>
              <a:gd name="connsiteX290" fmla="*/ 4572743 w 5380459"/>
              <a:gd name="connsiteY290" fmla="*/ 1222144 h 4981532"/>
              <a:gd name="connsiteX291" fmla="*/ 4590310 w 5380459"/>
              <a:gd name="connsiteY291" fmla="*/ 1173677 h 4981532"/>
              <a:gd name="connsiteX292" fmla="*/ 4494149 w 5380459"/>
              <a:gd name="connsiteY292" fmla="*/ 1120962 h 4981532"/>
              <a:gd name="connsiteX293" fmla="*/ 4502304 w 5380459"/>
              <a:gd name="connsiteY293" fmla="*/ 1199015 h 4981532"/>
              <a:gd name="connsiteX294" fmla="*/ 4494149 w 5380459"/>
              <a:gd name="connsiteY294" fmla="*/ 1120962 h 4981532"/>
              <a:gd name="connsiteX295" fmla="*/ 3896390 w 5380459"/>
              <a:gd name="connsiteY295" fmla="*/ 1120825 h 4981532"/>
              <a:gd name="connsiteX296" fmla="*/ 3943792 w 5380459"/>
              <a:gd name="connsiteY296" fmla="*/ 1230346 h 4981532"/>
              <a:gd name="connsiteX297" fmla="*/ 3904516 w 5380459"/>
              <a:gd name="connsiteY297" fmla="*/ 1128938 h 4981532"/>
              <a:gd name="connsiteX298" fmla="*/ 3896390 w 5380459"/>
              <a:gd name="connsiteY298" fmla="*/ 1120825 h 4981532"/>
              <a:gd name="connsiteX299" fmla="*/ 4040867 w 5380459"/>
              <a:gd name="connsiteY299" fmla="*/ 1100831 h 4981532"/>
              <a:gd name="connsiteX300" fmla="*/ 4031128 w 5380459"/>
              <a:gd name="connsiteY300" fmla="*/ 1159937 h 4981532"/>
              <a:gd name="connsiteX301" fmla="*/ 4132967 w 5380459"/>
              <a:gd name="connsiteY301" fmla="*/ 1261297 h 4981532"/>
              <a:gd name="connsiteX302" fmla="*/ 4085442 w 5380459"/>
              <a:gd name="connsiteY302" fmla="*/ 1128853 h 4981532"/>
              <a:gd name="connsiteX303" fmla="*/ 4062359 w 5380459"/>
              <a:gd name="connsiteY303" fmla="*/ 1112635 h 4981532"/>
              <a:gd name="connsiteX304" fmla="*/ 4040867 w 5380459"/>
              <a:gd name="connsiteY304" fmla="*/ 1100831 h 4981532"/>
              <a:gd name="connsiteX305" fmla="*/ 1274828 w 5380459"/>
              <a:gd name="connsiteY305" fmla="*/ 1074794 h 4981532"/>
              <a:gd name="connsiteX306" fmla="*/ 1306152 w 5380459"/>
              <a:gd name="connsiteY306" fmla="*/ 1089635 h 4981532"/>
              <a:gd name="connsiteX307" fmla="*/ 1274828 w 5380459"/>
              <a:gd name="connsiteY307" fmla="*/ 1074794 h 4981532"/>
              <a:gd name="connsiteX308" fmla="*/ 4643178 w 5380459"/>
              <a:gd name="connsiteY308" fmla="*/ 1043842 h 4981532"/>
              <a:gd name="connsiteX309" fmla="*/ 4784392 w 5380459"/>
              <a:gd name="connsiteY309" fmla="*/ 1284563 h 4981532"/>
              <a:gd name="connsiteX310" fmla="*/ 4878081 w 5380459"/>
              <a:gd name="connsiteY310" fmla="*/ 1469836 h 4981532"/>
              <a:gd name="connsiteX311" fmla="*/ 4948688 w 5380459"/>
              <a:gd name="connsiteY311" fmla="*/ 1625358 h 4981532"/>
              <a:gd name="connsiteX312" fmla="*/ 5019294 w 5380459"/>
              <a:gd name="connsiteY312" fmla="*/ 1857965 h 4981532"/>
              <a:gd name="connsiteX313" fmla="*/ 5058671 w 5380459"/>
              <a:gd name="connsiteY313" fmla="*/ 2005372 h 4981532"/>
              <a:gd name="connsiteX314" fmla="*/ 5121131 w 5380459"/>
              <a:gd name="connsiteY314" fmla="*/ 2378624 h 4981532"/>
              <a:gd name="connsiteX315" fmla="*/ 5112984 w 5380459"/>
              <a:gd name="connsiteY315" fmla="*/ 3030463 h 4981532"/>
              <a:gd name="connsiteX316" fmla="*/ 5035588 w 5380459"/>
              <a:gd name="connsiteY316" fmla="*/ 3309050 h 4981532"/>
              <a:gd name="connsiteX317" fmla="*/ 4956835 w 5380459"/>
              <a:gd name="connsiteY317" fmla="*/ 3597104 h 4981532"/>
              <a:gd name="connsiteX318" fmla="*/ 4861787 w 5380459"/>
              <a:gd name="connsiteY318" fmla="*/ 3821596 h 4981532"/>
              <a:gd name="connsiteX319" fmla="*/ 4932394 w 5380459"/>
              <a:gd name="connsiteY319" fmla="*/ 3836472 h 4981532"/>
              <a:gd name="connsiteX320" fmla="*/ 5121131 w 5380459"/>
              <a:gd name="connsiteY320" fmla="*/ 3418592 h 4981532"/>
              <a:gd name="connsiteX321" fmla="*/ 5168655 w 5380459"/>
              <a:gd name="connsiteY321" fmla="*/ 3177871 h 4981532"/>
              <a:gd name="connsiteX322" fmla="*/ 5216178 w 5380459"/>
              <a:gd name="connsiteY322" fmla="*/ 2812733 h 4981532"/>
              <a:gd name="connsiteX323" fmla="*/ 5199884 w 5380459"/>
              <a:gd name="connsiteY323" fmla="*/ 2231217 h 4981532"/>
              <a:gd name="connsiteX324" fmla="*/ 4988064 w 5380459"/>
              <a:gd name="connsiteY324" fmla="*/ 1633472 h 4981532"/>
              <a:gd name="connsiteX325" fmla="*/ 4861787 w 5380459"/>
              <a:gd name="connsiteY325" fmla="*/ 1338657 h 4981532"/>
              <a:gd name="connsiteX326" fmla="*/ 4643178 w 5380459"/>
              <a:gd name="connsiteY326" fmla="*/ 1043842 h 4981532"/>
              <a:gd name="connsiteX327" fmla="*/ 3566831 w 5380459"/>
              <a:gd name="connsiteY327" fmla="*/ 1003678 h 4981532"/>
              <a:gd name="connsiteX328" fmla="*/ 3536480 w 5380459"/>
              <a:gd name="connsiteY328" fmla="*/ 1035408 h 4981532"/>
              <a:gd name="connsiteX329" fmla="*/ 3630139 w 5380459"/>
              <a:gd name="connsiteY329" fmla="*/ 1120530 h 4981532"/>
              <a:gd name="connsiteX330" fmla="*/ 3669503 w 5380459"/>
              <a:gd name="connsiteY330" fmla="*/ 1097561 h 4981532"/>
              <a:gd name="connsiteX331" fmla="*/ 3582631 w 5380459"/>
              <a:gd name="connsiteY331" fmla="*/ 1004332 h 4981532"/>
              <a:gd name="connsiteX332" fmla="*/ 3566831 w 5380459"/>
              <a:gd name="connsiteY332" fmla="*/ 1003678 h 4981532"/>
              <a:gd name="connsiteX333" fmla="*/ 662755 w 5380459"/>
              <a:gd name="connsiteY333" fmla="*/ 942258 h 4981532"/>
              <a:gd name="connsiteX334" fmla="*/ 670926 w 5380459"/>
              <a:gd name="connsiteY334" fmla="*/ 942258 h 4981532"/>
              <a:gd name="connsiteX335" fmla="*/ 583765 w 5380459"/>
              <a:gd name="connsiteY335" fmla="*/ 1074794 h 4981532"/>
              <a:gd name="connsiteX336" fmla="*/ 662755 w 5380459"/>
              <a:gd name="connsiteY336" fmla="*/ 942258 h 4981532"/>
              <a:gd name="connsiteX337" fmla="*/ 3763281 w 5380459"/>
              <a:gd name="connsiteY337" fmla="*/ 896386 h 4981532"/>
              <a:gd name="connsiteX338" fmla="*/ 3755186 w 5380459"/>
              <a:gd name="connsiteY338" fmla="*/ 965194 h 4981532"/>
              <a:gd name="connsiteX339" fmla="*/ 3763281 w 5380459"/>
              <a:gd name="connsiteY339" fmla="*/ 896386 h 4981532"/>
              <a:gd name="connsiteX340" fmla="*/ 4517005 w 5380459"/>
              <a:gd name="connsiteY340" fmla="*/ 865415 h 4981532"/>
              <a:gd name="connsiteX341" fmla="*/ 4508877 w 5380459"/>
              <a:gd name="connsiteY341" fmla="*/ 911169 h 4981532"/>
              <a:gd name="connsiteX342" fmla="*/ 4517005 w 5380459"/>
              <a:gd name="connsiteY342" fmla="*/ 865415 h 4981532"/>
              <a:gd name="connsiteX343" fmla="*/ 3684610 w 5380459"/>
              <a:gd name="connsiteY343" fmla="*/ 834324 h 4981532"/>
              <a:gd name="connsiteX344" fmla="*/ 3669742 w 5380459"/>
              <a:gd name="connsiteY344" fmla="*/ 865326 h 4981532"/>
              <a:gd name="connsiteX345" fmla="*/ 3684610 w 5380459"/>
              <a:gd name="connsiteY345" fmla="*/ 834324 h 4981532"/>
              <a:gd name="connsiteX346" fmla="*/ 4039260 w 5380459"/>
              <a:gd name="connsiteY346" fmla="*/ 811486 h 4981532"/>
              <a:gd name="connsiteX347" fmla="*/ 4031117 w 5380459"/>
              <a:gd name="connsiteY347" fmla="*/ 849345 h 4981532"/>
              <a:gd name="connsiteX348" fmla="*/ 4155983 w 5380459"/>
              <a:gd name="connsiteY348" fmla="*/ 989967 h 4981532"/>
              <a:gd name="connsiteX349" fmla="*/ 4274063 w 5380459"/>
              <a:gd name="connsiteY349" fmla="*/ 1113011 h 4981532"/>
              <a:gd name="connsiteX350" fmla="*/ 4367712 w 5380459"/>
              <a:gd name="connsiteY350" fmla="*/ 1353690 h 4981532"/>
              <a:gd name="connsiteX351" fmla="*/ 4485792 w 5380459"/>
              <a:gd name="connsiteY351" fmla="*/ 1734991 h 4981532"/>
              <a:gd name="connsiteX352" fmla="*/ 4579441 w 5380459"/>
              <a:gd name="connsiteY352" fmla="*/ 2013530 h 4981532"/>
              <a:gd name="connsiteX353" fmla="*/ 4564512 w 5380459"/>
              <a:gd name="connsiteY353" fmla="*/ 2129813 h 4981532"/>
              <a:gd name="connsiteX354" fmla="*/ 4658162 w 5380459"/>
              <a:gd name="connsiteY354" fmla="*/ 2192011 h 4981532"/>
              <a:gd name="connsiteX355" fmla="*/ 4697521 w 5380459"/>
              <a:gd name="connsiteY355" fmla="*/ 2463790 h 4981532"/>
              <a:gd name="connsiteX356" fmla="*/ 4713808 w 5380459"/>
              <a:gd name="connsiteY356" fmla="*/ 2588186 h 4981532"/>
              <a:gd name="connsiteX357" fmla="*/ 4784385 w 5380459"/>
              <a:gd name="connsiteY357" fmla="*/ 2650384 h 4981532"/>
              <a:gd name="connsiteX358" fmla="*/ 4869891 w 5380459"/>
              <a:gd name="connsiteY358" fmla="*/ 2681483 h 4981532"/>
              <a:gd name="connsiteX359" fmla="*/ 4861747 w 5380459"/>
              <a:gd name="connsiteY359" fmla="*/ 2424578 h 4981532"/>
              <a:gd name="connsiteX360" fmla="*/ 4838674 w 5380459"/>
              <a:gd name="connsiteY360" fmla="*/ 2192011 h 4981532"/>
              <a:gd name="connsiteX361" fmla="*/ 4776241 w 5380459"/>
              <a:gd name="connsiteY361" fmla="*/ 1974318 h 4981532"/>
              <a:gd name="connsiteX362" fmla="*/ 4618801 w 5380459"/>
              <a:gd name="connsiteY362" fmla="*/ 1648455 h 4981532"/>
              <a:gd name="connsiteX363" fmla="*/ 4525152 w 5380459"/>
              <a:gd name="connsiteY363" fmla="*/ 1384789 h 4981532"/>
              <a:gd name="connsiteX364" fmla="*/ 4336496 w 5380459"/>
              <a:gd name="connsiteY364" fmla="*/ 1106250 h 4981532"/>
              <a:gd name="connsiteX365" fmla="*/ 4288992 w 5380459"/>
              <a:gd name="connsiteY365" fmla="*/ 1012953 h 4981532"/>
              <a:gd name="connsiteX366" fmla="*/ 4288992 w 5380459"/>
              <a:gd name="connsiteY366" fmla="*/ 911543 h 4981532"/>
              <a:gd name="connsiteX367" fmla="*/ 4155983 w 5380459"/>
              <a:gd name="connsiteY367" fmla="*/ 927769 h 4981532"/>
              <a:gd name="connsiteX368" fmla="*/ 4039260 w 5380459"/>
              <a:gd name="connsiteY368" fmla="*/ 811486 h 4981532"/>
              <a:gd name="connsiteX369" fmla="*/ 3496951 w 5380459"/>
              <a:gd name="connsiteY369" fmla="*/ 763692 h 4981532"/>
              <a:gd name="connsiteX370" fmla="*/ 3520079 w 5380459"/>
              <a:gd name="connsiteY370" fmla="*/ 904163 h 4981532"/>
              <a:gd name="connsiteX371" fmla="*/ 3496951 w 5380459"/>
              <a:gd name="connsiteY371" fmla="*/ 763692 h 4981532"/>
              <a:gd name="connsiteX372" fmla="*/ 3418041 w 5380459"/>
              <a:gd name="connsiteY372" fmla="*/ 694844 h 4981532"/>
              <a:gd name="connsiteX373" fmla="*/ 3394912 w 5380459"/>
              <a:gd name="connsiteY373" fmla="*/ 757211 h 4981532"/>
              <a:gd name="connsiteX374" fmla="*/ 3449333 w 5380459"/>
              <a:gd name="connsiteY374" fmla="*/ 803307 h 4981532"/>
              <a:gd name="connsiteX375" fmla="*/ 3418041 w 5380459"/>
              <a:gd name="connsiteY375" fmla="*/ 694844 h 4981532"/>
              <a:gd name="connsiteX376" fmla="*/ 866176 w 5380459"/>
              <a:gd name="connsiteY376" fmla="*/ 686879 h 4981532"/>
              <a:gd name="connsiteX377" fmla="*/ 898765 w 5380459"/>
              <a:gd name="connsiteY377" fmla="*/ 717951 h 4981532"/>
              <a:gd name="connsiteX378" fmla="*/ 741251 w 5380459"/>
              <a:gd name="connsiteY378" fmla="*/ 826027 h 4981532"/>
              <a:gd name="connsiteX379" fmla="*/ 686935 w 5380459"/>
              <a:gd name="connsiteY379" fmla="*/ 865205 h 4981532"/>
              <a:gd name="connsiteX380" fmla="*/ 866176 w 5380459"/>
              <a:gd name="connsiteY380" fmla="*/ 686879 h 4981532"/>
              <a:gd name="connsiteX381" fmla="*/ 1806908 w 5380459"/>
              <a:gd name="connsiteY381" fmla="*/ 623646 h 4981532"/>
              <a:gd name="connsiteX382" fmla="*/ 1825227 w 5380459"/>
              <a:gd name="connsiteY382" fmla="*/ 624619 h 4981532"/>
              <a:gd name="connsiteX383" fmla="*/ 1817064 w 5380459"/>
              <a:gd name="connsiteY383" fmla="*/ 695019 h 4981532"/>
              <a:gd name="connsiteX384" fmla="*/ 1806908 w 5380459"/>
              <a:gd name="connsiteY384" fmla="*/ 623646 h 4981532"/>
              <a:gd name="connsiteX385" fmla="*/ 4092954 w 5380459"/>
              <a:gd name="connsiteY385" fmla="*/ 485127 h 4981532"/>
              <a:gd name="connsiteX386" fmla="*/ 4076633 w 5380459"/>
              <a:gd name="connsiteY386" fmla="*/ 539223 h 4981532"/>
              <a:gd name="connsiteX387" fmla="*/ 4352734 w 5380459"/>
              <a:gd name="connsiteY387" fmla="*/ 756954 h 4981532"/>
              <a:gd name="connsiteX388" fmla="*/ 4431620 w 5380459"/>
              <a:gd name="connsiteY388" fmla="*/ 748840 h 4981532"/>
              <a:gd name="connsiteX389" fmla="*/ 4092954 w 5380459"/>
              <a:gd name="connsiteY389" fmla="*/ 485127 h 4981532"/>
              <a:gd name="connsiteX390" fmla="*/ 3135600 w 5380459"/>
              <a:gd name="connsiteY390" fmla="*/ 197445 h 4981532"/>
              <a:gd name="connsiteX391" fmla="*/ 3135600 w 5380459"/>
              <a:gd name="connsiteY391" fmla="*/ 236610 h 4981532"/>
              <a:gd name="connsiteX392" fmla="*/ 3214452 w 5380459"/>
              <a:gd name="connsiteY392" fmla="*/ 329799 h 4981532"/>
              <a:gd name="connsiteX393" fmla="*/ 3245721 w 5380459"/>
              <a:gd name="connsiteY393" fmla="*/ 244714 h 4981532"/>
              <a:gd name="connsiteX394" fmla="*/ 3135600 w 5380459"/>
              <a:gd name="connsiteY394" fmla="*/ 197445 h 4981532"/>
              <a:gd name="connsiteX395" fmla="*/ 3033862 w 5380459"/>
              <a:gd name="connsiteY395" fmla="*/ 197441 h 4981532"/>
              <a:gd name="connsiteX396" fmla="*/ 2899432 w 5380459"/>
              <a:gd name="connsiteY396" fmla="*/ 298691 h 4981532"/>
              <a:gd name="connsiteX397" fmla="*/ 3073241 w 5380459"/>
              <a:gd name="connsiteY397" fmla="*/ 283841 h 4981532"/>
              <a:gd name="connsiteX398" fmla="*/ 3033862 w 5380459"/>
              <a:gd name="connsiteY398" fmla="*/ 197441 h 4981532"/>
              <a:gd name="connsiteX399" fmla="*/ 3370960 w 5380459"/>
              <a:gd name="connsiteY399" fmla="*/ 190291 h 4981532"/>
              <a:gd name="connsiteX400" fmla="*/ 3410335 w 5380459"/>
              <a:gd name="connsiteY400" fmla="*/ 298737 h 4981532"/>
              <a:gd name="connsiteX401" fmla="*/ 3497230 w 5380459"/>
              <a:gd name="connsiteY401" fmla="*/ 252648 h 4981532"/>
              <a:gd name="connsiteX402" fmla="*/ 3622143 w 5380459"/>
              <a:gd name="connsiteY402" fmla="*/ 321782 h 4981532"/>
              <a:gd name="connsiteX403" fmla="*/ 3802724 w 5380459"/>
              <a:gd name="connsiteY403" fmla="*/ 306871 h 4981532"/>
              <a:gd name="connsiteX404" fmla="*/ 3638436 w 5380459"/>
              <a:gd name="connsiteY404" fmla="*/ 221469 h 4981532"/>
              <a:gd name="connsiteX405" fmla="*/ 3370960 w 5380459"/>
              <a:gd name="connsiteY405" fmla="*/ 190291 h 4981532"/>
              <a:gd name="connsiteX406" fmla="*/ 3347272 w 5380459"/>
              <a:gd name="connsiteY406" fmla="*/ 0 h 4981532"/>
              <a:gd name="connsiteX407" fmla="*/ 3747934 w 5380459"/>
              <a:gd name="connsiteY407" fmla="*/ 39221 h 4981532"/>
              <a:gd name="connsiteX408" fmla="*/ 4454184 w 5380459"/>
              <a:gd name="connsiteY408" fmla="*/ 388153 h 4981532"/>
              <a:gd name="connsiteX409" fmla="*/ 4752983 w 5380459"/>
              <a:gd name="connsiteY409" fmla="*/ 699217 h 4981532"/>
              <a:gd name="connsiteX410" fmla="*/ 5106108 w 5380459"/>
              <a:gd name="connsiteY410" fmla="*/ 1264541 h 4981532"/>
              <a:gd name="connsiteX411" fmla="*/ 5278596 w 5380459"/>
              <a:gd name="connsiteY411" fmla="*/ 1668924 h 4981532"/>
              <a:gd name="connsiteX412" fmla="*/ 5380459 w 5380459"/>
              <a:gd name="connsiteY412" fmla="*/ 2677853 h 4981532"/>
              <a:gd name="connsiteX413" fmla="*/ 5301685 w 5380459"/>
              <a:gd name="connsiteY413" fmla="*/ 3267522 h 4981532"/>
              <a:gd name="connsiteX414" fmla="*/ 5216120 w 5380459"/>
              <a:gd name="connsiteY414" fmla="*/ 3546127 h 4981532"/>
              <a:gd name="connsiteX415" fmla="*/ 5160435 w 5380459"/>
              <a:gd name="connsiteY415" fmla="*/ 3732765 h 4981532"/>
              <a:gd name="connsiteX416" fmla="*/ 4736685 w 5380459"/>
              <a:gd name="connsiteY416" fmla="*/ 4283213 h 4981532"/>
              <a:gd name="connsiteX417" fmla="*/ 4618523 w 5380459"/>
              <a:gd name="connsiteY417" fmla="*/ 4322434 h 4981532"/>
              <a:gd name="connsiteX418" fmla="*/ 4477273 w 5380459"/>
              <a:gd name="connsiteY418" fmla="*/ 4477966 h 4981532"/>
              <a:gd name="connsiteX419" fmla="*/ 4234160 w 5380459"/>
              <a:gd name="connsiteY419" fmla="*/ 4671367 h 4981532"/>
              <a:gd name="connsiteX420" fmla="*/ 3920422 w 5380459"/>
              <a:gd name="connsiteY420" fmla="*/ 4835013 h 4981532"/>
              <a:gd name="connsiteX421" fmla="*/ 3472224 w 5380459"/>
              <a:gd name="connsiteY421" fmla="*/ 4974316 h 4981532"/>
              <a:gd name="connsiteX422" fmla="*/ 3449135 w 5380459"/>
              <a:gd name="connsiteY422" fmla="*/ 4943209 h 4981532"/>
              <a:gd name="connsiteX423" fmla="*/ 3527909 w 5380459"/>
              <a:gd name="connsiteY423" fmla="*/ 4849890 h 4981532"/>
              <a:gd name="connsiteX424" fmla="*/ 3276647 w 5380459"/>
              <a:gd name="connsiteY424" fmla="*/ 4912103 h 4981532"/>
              <a:gd name="connsiteX425" fmla="*/ 3151695 w 5380459"/>
              <a:gd name="connsiteY425" fmla="*/ 4897226 h 4981532"/>
              <a:gd name="connsiteX426" fmla="*/ 3041683 w 5380459"/>
              <a:gd name="connsiteY426" fmla="*/ 4905341 h 4981532"/>
              <a:gd name="connsiteX427" fmla="*/ 2971058 w 5380459"/>
              <a:gd name="connsiteY427" fmla="*/ 4843128 h 4981532"/>
              <a:gd name="connsiteX428" fmla="*/ 2884135 w 5380459"/>
              <a:gd name="connsiteY428" fmla="*/ 4905341 h 4981532"/>
              <a:gd name="connsiteX429" fmla="*/ 2765973 w 5380459"/>
              <a:gd name="connsiteY429" fmla="*/ 4905341 h 4981532"/>
              <a:gd name="connsiteX430" fmla="*/ 2688557 w 5380459"/>
              <a:gd name="connsiteY430" fmla="*/ 4943209 h 4981532"/>
              <a:gd name="connsiteX431" fmla="*/ 2734735 w 5380459"/>
              <a:gd name="connsiteY431" fmla="*/ 4849890 h 4981532"/>
              <a:gd name="connsiteX432" fmla="*/ 2703497 w 5380459"/>
              <a:gd name="connsiteY432" fmla="*/ 4749809 h 4981532"/>
              <a:gd name="connsiteX433" fmla="*/ 2632872 w 5380459"/>
              <a:gd name="connsiteY433" fmla="*/ 4656490 h 4981532"/>
              <a:gd name="connsiteX434" fmla="*/ 2514711 w 5380459"/>
              <a:gd name="connsiteY434" fmla="*/ 4664604 h 4981532"/>
              <a:gd name="connsiteX435" fmla="*/ 2256658 w 5380459"/>
              <a:gd name="connsiteY435" fmla="*/ 4633498 h 4981532"/>
              <a:gd name="connsiteX436" fmla="*/ 2099110 w 5380459"/>
              <a:gd name="connsiteY436" fmla="*/ 4579400 h 4981532"/>
              <a:gd name="connsiteX437" fmla="*/ 1903533 w 5380459"/>
              <a:gd name="connsiteY437" fmla="*/ 4509072 h 4981532"/>
              <a:gd name="connsiteX438" fmla="*/ 1816610 w 5380459"/>
              <a:gd name="connsiteY438" fmla="*/ 4384647 h 4981532"/>
              <a:gd name="connsiteX439" fmla="*/ 1714747 w 5380459"/>
              <a:gd name="connsiteY439" fmla="*/ 4283213 h 4981532"/>
              <a:gd name="connsiteX440" fmla="*/ 1619674 w 5380459"/>
              <a:gd name="connsiteY440" fmla="*/ 4206123 h 4981532"/>
              <a:gd name="connsiteX441" fmla="*/ 1486574 w 5380459"/>
              <a:gd name="connsiteY441" fmla="*/ 4066821 h 4981532"/>
              <a:gd name="connsiteX442" fmla="*/ 1401009 w 5380459"/>
              <a:gd name="connsiteY442" fmla="*/ 3973502 h 4981532"/>
              <a:gd name="connsiteX443" fmla="*/ 1322234 w 5380459"/>
              <a:gd name="connsiteY443" fmla="*/ 3872068 h 4981532"/>
              <a:gd name="connsiteX444" fmla="*/ 1220372 w 5380459"/>
              <a:gd name="connsiteY444" fmla="*/ 3724651 h 4981532"/>
              <a:gd name="connsiteX445" fmla="*/ 1149746 w 5380459"/>
              <a:gd name="connsiteY445" fmla="*/ 3709774 h 4981532"/>
              <a:gd name="connsiteX446" fmla="*/ 1133448 w 5380459"/>
              <a:gd name="connsiteY446" fmla="*/ 3786863 h 4981532"/>
              <a:gd name="connsiteX447" fmla="*/ 1164686 w 5380459"/>
              <a:gd name="connsiteY447" fmla="*/ 3919403 h 4981532"/>
              <a:gd name="connsiteX448" fmla="*/ 1243460 w 5380459"/>
              <a:gd name="connsiteY448" fmla="*/ 3927518 h 4981532"/>
              <a:gd name="connsiteX449" fmla="*/ 1282848 w 5380459"/>
              <a:gd name="connsiteY449" fmla="*/ 4019485 h 4981532"/>
              <a:gd name="connsiteX450" fmla="*/ 1274699 w 5380459"/>
              <a:gd name="connsiteY450" fmla="*/ 4089812 h 4981532"/>
              <a:gd name="connsiteX451" fmla="*/ 1195925 w 5380459"/>
              <a:gd name="connsiteY451" fmla="*/ 4089812 h 4981532"/>
              <a:gd name="connsiteX452" fmla="*/ 1149746 w 5380459"/>
              <a:gd name="connsiteY452" fmla="*/ 4089812 h 4981532"/>
              <a:gd name="connsiteX453" fmla="*/ 1172836 w 5380459"/>
              <a:gd name="connsiteY453" fmla="*/ 4191246 h 4981532"/>
              <a:gd name="connsiteX454" fmla="*/ 1243460 w 5380459"/>
              <a:gd name="connsiteY454" fmla="*/ 4276451 h 4981532"/>
              <a:gd name="connsiteX455" fmla="*/ 1125299 w 5380459"/>
              <a:gd name="connsiteY455" fmla="*/ 4245344 h 4981532"/>
              <a:gd name="connsiteX456" fmla="*/ 960960 w 5380459"/>
              <a:gd name="connsiteY456" fmla="*/ 4081698 h 4981532"/>
              <a:gd name="connsiteX457" fmla="*/ 780323 w 5380459"/>
              <a:gd name="connsiteY457" fmla="*/ 3826084 h 4981532"/>
              <a:gd name="connsiteX458" fmla="*/ 693400 w 5380459"/>
              <a:gd name="connsiteY458" fmla="*/ 3662438 h 4981532"/>
              <a:gd name="connsiteX459" fmla="*/ 584745 w 5380459"/>
              <a:gd name="connsiteY459" fmla="*/ 3398710 h 4981532"/>
              <a:gd name="connsiteX460" fmla="*/ 545358 w 5380459"/>
              <a:gd name="connsiteY460" fmla="*/ 3157973 h 4981532"/>
              <a:gd name="connsiteX461" fmla="*/ 497822 w 5380459"/>
              <a:gd name="connsiteY461" fmla="*/ 2949696 h 4981532"/>
              <a:gd name="connsiteX462" fmla="*/ 458435 w 5380459"/>
              <a:gd name="connsiteY462" fmla="*/ 2715722 h 4981532"/>
              <a:gd name="connsiteX463" fmla="*/ 505971 w 5380459"/>
              <a:gd name="connsiteY463" fmla="*/ 2638632 h 4981532"/>
              <a:gd name="connsiteX464" fmla="*/ 505971 w 5380459"/>
              <a:gd name="connsiteY464" fmla="*/ 2476338 h 4981532"/>
              <a:gd name="connsiteX465" fmla="*/ 529060 w 5380459"/>
              <a:gd name="connsiteY465" fmla="*/ 2150397 h 4981532"/>
              <a:gd name="connsiteX466" fmla="*/ 622774 w 5380459"/>
              <a:gd name="connsiteY466" fmla="*/ 2040849 h 4981532"/>
              <a:gd name="connsiteX467" fmla="*/ 662161 w 5380459"/>
              <a:gd name="connsiteY467" fmla="*/ 1831218 h 4981532"/>
              <a:gd name="connsiteX468" fmla="*/ 764024 w 5380459"/>
              <a:gd name="connsiteY468" fmla="*/ 1583720 h 4981532"/>
              <a:gd name="connsiteX469" fmla="*/ 890335 w 5380459"/>
              <a:gd name="connsiteY469" fmla="*/ 1382205 h 4981532"/>
              <a:gd name="connsiteX470" fmla="*/ 1008497 w 5380459"/>
              <a:gd name="connsiteY470" fmla="*/ 1226673 h 4981532"/>
              <a:gd name="connsiteX471" fmla="*/ 1079121 w 5380459"/>
              <a:gd name="connsiteY471" fmla="*/ 1187452 h 4981532"/>
              <a:gd name="connsiteX472" fmla="*/ 1125299 w 5380459"/>
              <a:gd name="connsiteY472" fmla="*/ 1110362 h 4981532"/>
              <a:gd name="connsiteX473" fmla="*/ 1180985 w 5380459"/>
              <a:gd name="connsiteY473" fmla="*/ 1156345 h 4981532"/>
              <a:gd name="connsiteX474" fmla="*/ 1282848 w 5380459"/>
              <a:gd name="connsiteY474" fmla="*/ 1203681 h 4981532"/>
              <a:gd name="connsiteX475" fmla="*/ 1212223 w 5380459"/>
              <a:gd name="connsiteY475" fmla="*/ 1303763 h 4981532"/>
              <a:gd name="connsiteX476" fmla="*/ 1102211 w 5380459"/>
              <a:gd name="connsiteY476" fmla="*/ 1280771 h 4981532"/>
              <a:gd name="connsiteX477" fmla="*/ 1141597 w 5380459"/>
              <a:gd name="connsiteY477" fmla="*/ 1357861 h 4981532"/>
              <a:gd name="connsiteX478" fmla="*/ 1106794 w 5380459"/>
              <a:gd name="connsiteY478" fmla="*/ 1437656 h 4981532"/>
              <a:gd name="connsiteX479" fmla="*/ 1105337 w 5380459"/>
              <a:gd name="connsiteY479" fmla="*/ 1439546 h 4981532"/>
              <a:gd name="connsiteX480" fmla="*/ 1102047 w 5380459"/>
              <a:gd name="connsiteY480" fmla="*/ 1435471 h 4981532"/>
              <a:gd name="connsiteX481" fmla="*/ 1086146 w 5380459"/>
              <a:gd name="connsiteY481" fmla="*/ 1431927 h 4981532"/>
              <a:gd name="connsiteX482" fmla="*/ 1063118 w 5380459"/>
              <a:gd name="connsiteY482" fmla="*/ 1462929 h 4981532"/>
              <a:gd name="connsiteX483" fmla="*/ 1072997 w 5380459"/>
              <a:gd name="connsiteY483" fmla="*/ 1477077 h 4981532"/>
              <a:gd name="connsiteX484" fmla="*/ 1075712 w 5380459"/>
              <a:gd name="connsiteY484" fmla="*/ 1477983 h 4981532"/>
              <a:gd name="connsiteX485" fmla="*/ 1054674 w 5380459"/>
              <a:gd name="connsiteY485" fmla="*/ 1505278 h 4981532"/>
              <a:gd name="connsiteX486" fmla="*/ 1000348 w 5380459"/>
              <a:gd name="connsiteY486" fmla="*/ 1559376 h 4981532"/>
              <a:gd name="connsiteX487" fmla="*/ 952811 w 5380459"/>
              <a:gd name="connsiteY487" fmla="*/ 1668924 h 4981532"/>
              <a:gd name="connsiteX488" fmla="*/ 898484 w 5380459"/>
              <a:gd name="connsiteY488" fmla="*/ 1691916 h 4981532"/>
              <a:gd name="connsiteX489" fmla="*/ 842800 w 5380459"/>
              <a:gd name="connsiteY489" fmla="*/ 1893431 h 4981532"/>
              <a:gd name="connsiteX490" fmla="*/ 796621 w 5380459"/>
              <a:gd name="connsiteY490" fmla="*/ 1971874 h 4981532"/>
              <a:gd name="connsiteX491" fmla="*/ 709697 w 5380459"/>
              <a:gd name="connsiteY491" fmla="*/ 2025972 h 4981532"/>
              <a:gd name="connsiteX492" fmla="*/ 678459 w 5380459"/>
              <a:gd name="connsiteY492" fmla="*/ 2111176 h 4981532"/>
              <a:gd name="connsiteX493" fmla="*/ 686608 w 5380459"/>
              <a:gd name="connsiteY493" fmla="*/ 2304577 h 4981532"/>
              <a:gd name="connsiteX494" fmla="*/ 662161 w 5380459"/>
              <a:gd name="connsiteY494" fmla="*/ 2483100 h 4981532"/>
              <a:gd name="connsiteX495" fmla="*/ 647221 w 5380459"/>
              <a:gd name="connsiteY495" fmla="*/ 2794164 h 4981532"/>
              <a:gd name="connsiteX496" fmla="*/ 693400 w 5380459"/>
              <a:gd name="connsiteY496" fmla="*/ 3097113 h 4981532"/>
              <a:gd name="connsiteX497" fmla="*/ 757235 w 5380459"/>
              <a:gd name="connsiteY497" fmla="*/ 3329735 h 4981532"/>
              <a:gd name="connsiteX498" fmla="*/ 890335 w 5380459"/>
              <a:gd name="connsiteY498" fmla="*/ 3686782 h 4981532"/>
              <a:gd name="connsiteX499" fmla="*/ 977258 w 5380459"/>
              <a:gd name="connsiteY499" fmla="*/ 3911289 h 4981532"/>
              <a:gd name="connsiteX500" fmla="*/ 1102211 w 5380459"/>
              <a:gd name="connsiteY500" fmla="*/ 3988379 h 4981532"/>
              <a:gd name="connsiteX501" fmla="*/ 1000348 w 5380459"/>
              <a:gd name="connsiteY501" fmla="*/ 3771986 h 4981532"/>
              <a:gd name="connsiteX502" fmla="*/ 913425 w 5380459"/>
              <a:gd name="connsiteY502" fmla="*/ 3585348 h 4981532"/>
              <a:gd name="connsiteX503" fmla="*/ 882186 w 5380459"/>
              <a:gd name="connsiteY503" fmla="*/ 3414939 h 4981532"/>
              <a:gd name="connsiteX504" fmla="*/ 834651 w 5380459"/>
              <a:gd name="connsiteY504" fmla="*/ 3166088 h 4981532"/>
              <a:gd name="connsiteX505" fmla="*/ 827860 w 5380459"/>
              <a:gd name="connsiteY505" fmla="*/ 2933467 h 4981532"/>
              <a:gd name="connsiteX506" fmla="*/ 898484 w 5380459"/>
              <a:gd name="connsiteY506" fmla="*/ 2956458 h 4981532"/>
              <a:gd name="connsiteX507" fmla="*/ 952811 w 5380459"/>
              <a:gd name="connsiteY507" fmla="*/ 2630517 h 4981532"/>
              <a:gd name="connsiteX508" fmla="*/ 984049 w 5380459"/>
              <a:gd name="connsiteY508" fmla="*/ 2483100 h 4981532"/>
              <a:gd name="connsiteX509" fmla="*/ 1000348 w 5380459"/>
              <a:gd name="connsiteY509" fmla="*/ 2242364 h 4981532"/>
              <a:gd name="connsiteX510" fmla="*/ 1189134 w 5380459"/>
              <a:gd name="connsiteY510" fmla="*/ 1668924 h 4981532"/>
              <a:gd name="connsiteX511" fmla="*/ 1337174 w 5380459"/>
              <a:gd name="connsiteY511" fmla="*/ 1397082 h 4981532"/>
              <a:gd name="connsiteX512" fmla="*/ 1415948 w 5380459"/>
              <a:gd name="connsiteY512" fmla="*/ 1226673 h 4981532"/>
              <a:gd name="connsiteX513" fmla="*/ 1322234 w 5380459"/>
              <a:gd name="connsiteY513" fmla="*/ 1117124 h 4981532"/>
              <a:gd name="connsiteX514" fmla="*/ 1415948 w 5380459"/>
              <a:gd name="connsiteY514" fmla="*/ 1008928 h 4981532"/>
              <a:gd name="connsiteX515" fmla="*/ 1478425 w 5380459"/>
              <a:gd name="connsiteY515" fmla="*/ 1048149 h 4981532"/>
              <a:gd name="connsiteX516" fmla="*/ 1415948 w 5380459"/>
              <a:gd name="connsiteY516" fmla="*/ 1148231 h 4981532"/>
              <a:gd name="connsiteX517" fmla="*/ 1494723 w 5380459"/>
              <a:gd name="connsiteY517" fmla="*/ 1125239 h 4981532"/>
              <a:gd name="connsiteX518" fmla="*/ 1581645 w 5380459"/>
              <a:gd name="connsiteY518" fmla="*/ 861511 h 4981532"/>
              <a:gd name="connsiteX519" fmla="*/ 1690299 w 5380459"/>
              <a:gd name="connsiteY519" fmla="*/ 799298 h 4981532"/>
              <a:gd name="connsiteX520" fmla="*/ 1879086 w 5380459"/>
              <a:gd name="connsiteY520" fmla="*/ 730323 h 4981532"/>
              <a:gd name="connsiteX521" fmla="*/ 2044783 w 5380459"/>
              <a:gd name="connsiteY521" fmla="*/ 659996 h 4981532"/>
              <a:gd name="connsiteX522" fmla="*/ 2012187 w 5380459"/>
              <a:gd name="connsiteY522" fmla="*/ 582906 h 4981532"/>
              <a:gd name="connsiteX523" fmla="*/ 2051574 w 5380459"/>
              <a:gd name="connsiteY523" fmla="*/ 558562 h 4981532"/>
              <a:gd name="connsiteX524" fmla="*/ 1989098 w 5380459"/>
              <a:gd name="connsiteY524" fmla="*/ 458481 h 4981532"/>
              <a:gd name="connsiteX525" fmla="*/ 2115408 w 5380459"/>
              <a:gd name="connsiteY525" fmla="*/ 404383 h 4981532"/>
              <a:gd name="connsiteX526" fmla="*/ 2319134 w 5380459"/>
              <a:gd name="connsiteY526" fmla="*/ 396268 h 4981532"/>
              <a:gd name="connsiteX527" fmla="*/ 2099110 w 5380459"/>
              <a:gd name="connsiteY527" fmla="*/ 458481 h 4981532"/>
              <a:gd name="connsiteX528" fmla="*/ 2107259 w 5380459"/>
              <a:gd name="connsiteY528" fmla="*/ 582906 h 4981532"/>
              <a:gd name="connsiteX529" fmla="*/ 2192824 w 5380459"/>
              <a:gd name="connsiteY529" fmla="*/ 504464 h 4981532"/>
              <a:gd name="connsiteX530" fmla="*/ 2366670 w 5380459"/>
              <a:gd name="connsiteY530" fmla="*/ 481472 h 4981532"/>
              <a:gd name="connsiteX531" fmla="*/ 2491622 w 5380459"/>
              <a:gd name="connsiteY531" fmla="*/ 427374 h 4981532"/>
              <a:gd name="connsiteX532" fmla="*/ 2688557 w 5380459"/>
              <a:gd name="connsiteY532" fmla="*/ 325941 h 4981532"/>
              <a:gd name="connsiteX533" fmla="*/ 2742884 w 5380459"/>
              <a:gd name="connsiteY533" fmla="*/ 240736 h 4981532"/>
              <a:gd name="connsiteX534" fmla="*/ 2522860 w 5380459"/>
              <a:gd name="connsiteY534" fmla="*/ 209630 h 4981532"/>
              <a:gd name="connsiteX535" fmla="*/ 1926622 w 5380459"/>
              <a:gd name="connsiteY535" fmla="*/ 365162 h 4981532"/>
              <a:gd name="connsiteX536" fmla="*/ 1957860 w 5380459"/>
              <a:gd name="connsiteY536" fmla="*/ 473358 h 4981532"/>
              <a:gd name="connsiteX537" fmla="*/ 1855997 w 5380459"/>
              <a:gd name="connsiteY537" fmla="*/ 520694 h 4981532"/>
              <a:gd name="connsiteX538" fmla="*/ 1675359 w 5380459"/>
              <a:gd name="connsiteY538" fmla="*/ 589669 h 4981532"/>
              <a:gd name="connsiteX539" fmla="*/ 1659061 w 5380459"/>
              <a:gd name="connsiteY539" fmla="*/ 674873 h 4981532"/>
              <a:gd name="connsiteX540" fmla="*/ 1565347 w 5380459"/>
              <a:gd name="connsiteY540" fmla="*/ 705979 h 4981532"/>
              <a:gd name="connsiteX541" fmla="*/ 1314085 w 5380459"/>
              <a:gd name="connsiteY541" fmla="*/ 830405 h 4981532"/>
              <a:gd name="connsiteX542" fmla="*/ 1220372 w 5380459"/>
              <a:gd name="connsiteY542" fmla="*/ 815528 h 4981532"/>
              <a:gd name="connsiteX543" fmla="*/ 1149746 w 5380459"/>
              <a:gd name="connsiteY543" fmla="*/ 900732 h 4981532"/>
              <a:gd name="connsiteX544" fmla="*/ 1102211 w 5380459"/>
              <a:gd name="connsiteY544" fmla="*/ 853396 h 4981532"/>
              <a:gd name="connsiteX545" fmla="*/ 1062823 w 5380459"/>
              <a:gd name="connsiteY545" fmla="*/ 931839 h 4981532"/>
              <a:gd name="connsiteX546" fmla="*/ 1008497 w 5380459"/>
              <a:gd name="connsiteY546" fmla="*/ 969707 h 4981532"/>
              <a:gd name="connsiteX547" fmla="*/ 969109 w 5380459"/>
              <a:gd name="connsiteY547" fmla="*/ 1040035 h 4981532"/>
              <a:gd name="connsiteX548" fmla="*/ 913425 w 5380459"/>
              <a:gd name="connsiteY548" fmla="*/ 1071141 h 4981532"/>
              <a:gd name="connsiteX549" fmla="*/ 725996 w 5380459"/>
              <a:gd name="connsiteY549" fmla="*/ 1382205 h 4981532"/>
              <a:gd name="connsiteX550" fmla="*/ 630923 w 5380459"/>
              <a:gd name="connsiteY550" fmla="*/ 1459294 h 4981532"/>
              <a:gd name="connsiteX551" fmla="*/ 615984 w 5380459"/>
              <a:gd name="connsiteY551" fmla="*/ 1521507 h 4981532"/>
              <a:gd name="connsiteX552" fmla="*/ 576596 w 5380459"/>
              <a:gd name="connsiteY552" fmla="*/ 1606712 h 4981532"/>
              <a:gd name="connsiteX553" fmla="*/ 537209 w 5380459"/>
              <a:gd name="connsiteY553" fmla="*/ 1746014 h 4981532"/>
              <a:gd name="connsiteX554" fmla="*/ 442137 w 5380459"/>
              <a:gd name="connsiteY554" fmla="*/ 1824456 h 4981532"/>
              <a:gd name="connsiteX555" fmla="*/ 379661 w 5380459"/>
              <a:gd name="connsiteY555" fmla="*/ 1769006 h 4981532"/>
              <a:gd name="connsiteX556" fmla="*/ 442137 w 5380459"/>
              <a:gd name="connsiteY556" fmla="*/ 1521507 h 4981532"/>
              <a:gd name="connsiteX557" fmla="*/ 529060 w 5380459"/>
              <a:gd name="connsiteY557" fmla="*/ 1382205 h 4981532"/>
              <a:gd name="connsiteX558" fmla="*/ 584745 w 5380459"/>
              <a:gd name="connsiteY558" fmla="*/ 1218558 h 4981532"/>
              <a:gd name="connsiteX559" fmla="*/ 655370 w 5380459"/>
              <a:gd name="connsiteY559" fmla="*/ 1110362 h 4981532"/>
              <a:gd name="connsiteX560" fmla="*/ 898484 w 5380459"/>
              <a:gd name="connsiteY560" fmla="*/ 815528 h 4981532"/>
              <a:gd name="connsiteX561" fmla="*/ 1008497 w 5380459"/>
              <a:gd name="connsiteY561" fmla="*/ 589669 h 4981532"/>
              <a:gd name="connsiteX562" fmla="*/ 1565347 w 5380459"/>
              <a:gd name="connsiteY562" fmla="*/ 348932 h 4981532"/>
              <a:gd name="connsiteX563" fmla="*/ 1941562 w 5380459"/>
              <a:gd name="connsiteY563" fmla="*/ 248851 h 4981532"/>
              <a:gd name="connsiteX564" fmla="*/ 2507920 w 5380459"/>
              <a:gd name="connsiteY564" fmla="*/ 139302 h 4981532"/>
              <a:gd name="connsiteX565" fmla="*/ 2884135 w 5380459"/>
              <a:gd name="connsiteY565" fmla="*/ 132540 h 4981532"/>
              <a:gd name="connsiteX566" fmla="*/ 2946611 w 5380459"/>
              <a:gd name="connsiteY566" fmla="*/ 54098 h 4981532"/>
              <a:gd name="connsiteX567" fmla="*/ 3347272 w 5380459"/>
              <a:gd name="connsiteY567" fmla="*/ 0 h 498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Lst>
            <a:rect l="l" t="t" r="r" b="b"/>
            <a:pathLst>
              <a:path w="5380459" h="4981532">
                <a:moveTo>
                  <a:pt x="2421121" y="4838979"/>
                </a:moveTo>
                <a:cubicBezTo>
                  <a:pt x="2452344" y="4838979"/>
                  <a:pt x="2468634" y="4861915"/>
                  <a:pt x="2468634" y="4884851"/>
                </a:cubicBezTo>
                <a:cubicBezTo>
                  <a:pt x="2460489" y="4946913"/>
                  <a:pt x="2365462" y="4861915"/>
                  <a:pt x="2421121" y="4838979"/>
                </a:cubicBezTo>
                <a:close/>
                <a:moveTo>
                  <a:pt x="3671328" y="4821706"/>
                </a:moveTo>
                <a:cubicBezTo>
                  <a:pt x="3661968" y="4825444"/>
                  <a:pt x="3663496" y="4840397"/>
                  <a:pt x="3669609" y="4845465"/>
                </a:cubicBezTo>
                <a:cubicBezTo>
                  <a:pt x="3692700" y="4900883"/>
                  <a:pt x="3732092" y="4814377"/>
                  <a:pt x="3684550" y="4822487"/>
                </a:cubicBezTo>
                <a:cubicBezTo>
                  <a:pt x="3678777" y="4820460"/>
                  <a:pt x="3674448" y="4820460"/>
                  <a:pt x="3671328" y="4821706"/>
                </a:cubicBezTo>
                <a:close/>
                <a:moveTo>
                  <a:pt x="2938749" y="4745522"/>
                </a:moveTo>
                <a:cubicBezTo>
                  <a:pt x="2923889" y="4737395"/>
                  <a:pt x="2907679" y="4768548"/>
                  <a:pt x="2899574" y="4783447"/>
                </a:cubicBezTo>
                <a:cubicBezTo>
                  <a:pt x="2899574" y="4838980"/>
                  <a:pt x="2963064" y="4768548"/>
                  <a:pt x="2938749" y="4745522"/>
                </a:cubicBezTo>
                <a:close/>
                <a:moveTo>
                  <a:pt x="3825388" y="4527986"/>
                </a:moveTo>
                <a:cubicBezTo>
                  <a:pt x="3810447" y="4519940"/>
                  <a:pt x="3747964" y="4566874"/>
                  <a:pt x="3787355" y="4574920"/>
                </a:cubicBezTo>
                <a:cubicBezTo>
                  <a:pt x="3825388" y="4597716"/>
                  <a:pt x="3889230" y="4536032"/>
                  <a:pt x="3825388" y="4527986"/>
                </a:cubicBezTo>
                <a:close/>
                <a:moveTo>
                  <a:pt x="2012310" y="4481846"/>
                </a:moveTo>
                <a:cubicBezTo>
                  <a:pt x="1997409" y="4481846"/>
                  <a:pt x="1989281" y="4488599"/>
                  <a:pt x="1989281" y="4496702"/>
                </a:cubicBezTo>
                <a:cubicBezTo>
                  <a:pt x="1989281" y="4558828"/>
                  <a:pt x="2067850" y="4496702"/>
                  <a:pt x="2012310" y="4481846"/>
                </a:cubicBezTo>
                <a:close/>
                <a:moveTo>
                  <a:pt x="1283231" y="4341374"/>
                </a:moveTo>
                <a:cubicBezTo>
                  <a:pt x="1298168" y="4341374"/>
                  <a:pt x="1306315" y="4349477"/>
                  <a:pt x="1314463" y="4349477"/>
                </a:cubicBezTo>
                <a:cubicBezTo>
                  <a:pt x="1393220" y="4411600"/>
                  <a:pt x="1478766" y="4458867"/>
                  <a:pt x="1573818" y="4488577"/>
                </a:cubicBezTo>
                <a:cubicBezTo>
                  <a:pt x="1651217" y="4558803"/>
                  <a:pt x="1746268" y="4606070"/>
                  <a:pt x="1831815" y="4666841"/>
                </a:cubicBezTo>
                <a:cubicBezTo>
                  <a:pt x="1887488" y="4753273"/>
                  <a:pt x="1997476" y="4722211"/>
                  <a:pt x="2068086" y="4768128"/>
                </a:cubicBezTo>
                <a:cubicBezTo>
                  <a:pt x="2099317" y="4782983"/>
                  <a:pt x="2130548" y="4830250"/>
                  <a:pt x="2076233" y="4830250"/>
                </a:cubicBezTo>
                <a:cubicBezTo>
                  <a:pt x="1973034" y="4814044"/>
                  <a:pt x="1864404" y="4807292"/>
                  <a:pt x="1777500" y="4753273"/>
                </a:cubicBezTo>
                <a:cubicBezTo>
                  <a:pt x="1706890" y="4722211"/>
                  <a:pt x="1628133" y="4691150"/>
                  <a:pt x="1573818" y="4629028"/>
                </a:cubicBezTo>
                <a:cubicBezTo>
                  <a:pt x="1542586" y="4581761"/>
                  <a:pt x="1486913" y="4581761"/>
                  <a:pt x="1439388" y="4566905"/>
                </a:cubicBezTo>
                <a:cubicBezTo>
                  <a:pt x="1401367" y="4519638"/>
                  <a:pt x="1385072" y="4458867"/>
                  <a:pt x="1337547" y="4411600"/>
                </a:cubicBezTo>
                <a:cubicBezTo>
                  <a:pt x="1322610" y="4396744"/>
                  <a:pt x="1252000" y="4372435"/>
                  <a:pt x="1283231" y="4341374"/>
                </a:cubicBezTo>
                <a:close/>
                <a:moveTo>
                  <a:pt x="3991665" y="4318358"/>
                </a:moveTo>
                <a:cubicBezTo>
                  <a:pt x="3960411" y="4318358"/>
                  <a:pt x="3929157" y="4326446"/>
                  <a:pt x="3896544" y="4334533"/>
                </a:cubicBezTo>
                <a:cubicBezTo>
                  <a:pt x="3850342" y="4357447"/>
                  <a:pt x="3921003" y="4403276"/>
                  <a:pt x="3944104" y="4372274"/>
                </a:cubicBezTo>
                <a:cubicBezTo>
                  <a:pt x="3975359" y="4372274"/>
                  <a:pt x="4039226" y="4334533"/>
                  <a:pt x="3991665" y="4318358"/>
                </a:cubicBezTo>
                <a:close/>
                <a:moveTo>
                  <a:pt x="1386373" y="4232557"/>
                </a:moveTo>
                <a:cubicBezTo>
                  <a:pt x="1410265" y="4237774"/>
                  <a:pt x="1430908" y="4258641"/>
                  <a:pt x="1424792" y="4287142"/>
                </a:cubicBezTo>
                <a:cubicBezTo>
                  <a:pt x="1401685" y="4318358"/>
                  <a:pt x="1314696" y="4255926"/>
                  <a:pt x="1362268" y="4232854"/>
                </a:cubicBezTo>
                <a:cubicBezTo>
                  <a:pt x="1370084" y="4230818"/>
                  <a:pt x="1378409" y="4230818"/>
                  <a:pt x="1386373" y="4232557"/>
                </a:cubicBezTo>
                <a:close/>
                <a:moveTo>
                  <a:pt x="3865049" y="4070746"/>
                </a:moveTo>
                <a:cubicBezTo>
                  <a:pt x="3850044" y="4070746"/>
                  <a:pt x="3833676" y="4085573"/>
                  <a:pt x="3833676" y="4101748"/>
                </a:cubicBezTo>
                <a:cubicBezTo>
                  <a:pt x="3841860" y="4155664"/>
                  <a:pt x="3920975" y="4077486"/>
                  <a:pt x="3865049" y="4070746"/>
                </a:cubicBezTo>
                <a:close/>
                <a:moveTo>
                  <a:pt x="1683756" y="4046143"/>
                </a:moveTo>
                <a:cubicBezTo>
                  <a:pt x="1636116" y="4085419"/>
                  <a:pt x="1690561" y="4162617"/>
                  <a:pt x="1721868" y="4193767"/>
                </a:cubicBezTo>
                <a:cubicBezTo>
                  <a:pt x="1769508" y="4224917"/>
                  <a:pt x="1825314" y="4295343"/>
                  <a:pt x="1879760" y="4256067"/>
                </a:cubicBezTo>
                <a:cubicBezTo>
                  <a:pt x="1840287" y="4170743"/>
                  <a:pt x="1769508" y="4101672"/>
                  <a:pt x="1683756" y="4046143"/>
                </a:cubicBezTo>
                <a:close/>
                <a:moveTo>
                  <a:pt x="4367789" y="3938210"/>
                </a:moveTo>
                <a:cubicBezTo>
                  <a:pt x="4328397" y="3969316"/>
                  <a:pt x="4297156" y="4031526"/>
                  <a:pt x="4336547" y="4070746"/>
                </a:cubicBezTo>
                <a:cubicBezTo>
                  <a:pt x="4367789" y="4039641"/>
                  <a:pt x="4360997" y="4000421"/>
                  <a:pt x="4367789" y="3954439"/>
                </a:cubicBezTo>
                <a:cubicBezTo>
                  <a:pt x="4367789" y="3954439"/>
                  <a:pt x="4367789" y="3946325"/>
                  <a:pt x="4367789" y="3938210"/>
                </a:cubicBezTo>
                <a:close/>
                <a:moveTo>
                  <a:pt x="4572545" y="3923131"/>
                </a:moveTo>
                <a:cubicBezTo>
                  <a:pt x="4533347" y="3938023"/>
                  <a:pt x="4486039" y="3969162"/>
                  <a:pt x="4486039" y="4015192"/>
                </a:cubicBezTo>
                <a:cubicBezTo>
                  <a:pt x="4533347" y="4008423"/>
                  <a:pt x="4556325" y="3961039"/>
                  <a:pt x="4572545" y="3923131"/>
                </a:cubicBezTo>
                <a:close/>
                <a:moveTo>
                  <a:pt x="1546432" y="3914713"/>
                </a:moveTo>
                <a:cubicBezTo>
                  <a:pt x="1525673" y="3919185"/>
                  <a:pt x="1503581" y="3937831"/>
                  <a:pt x="1503581" y="3961013"/>
                </a:cubicBezTo>
                <a:cubicBezTo>
                  <a:pt x="1526604" y="4008049"/>
                  <a:pt x="1628180" y="3946231"/>
                  <a:pt x="1565880" y="3915322"/>
                </a:cubicBezTo>
                <a:cubicBezTo>
                  <a:pt x="1560124" y="3913306"/>
                  <a:pt x="1553352" y="3913222"/>
                  <a:pt x="1546432" y="3914713"/>
                </a:cubicBezTo>
                <a:close/>
                <a:moveTo>
                  <a:pt x="2577490" y="3813243"/>
                </a:moveTo>
                <a:cubicBezTo>
                  <a:pt x="2523394" y="3806467"/>
                  <a:pt x="2531508" y="3875580"/>
                  <a:pt x="2546385" y="3906749"/>
                </a:cubicBezTo>
                <a:cubicBezTo>
                  <a:pt x="2577490" y="3954180"/>
                  <a:pt x="2577490" y="4015162"/>
                  <a:pt x="2609948" y="4054462"/>
                </a:cubicBezTo>
                <a:cubicBezTo>
                  <a:pt x="2655930" y="4093761"/>
                  <a:pt x="2655930" y="4015162"/>
                  <a:pt x="2632939" y="3992124"/>
                </a:cubicBezTo>
                <a:cubicBezTo>
                  <a:pt x="2593719" y="3937918"/>
                  <a:pt x="2616710" y="3860674"/>
                  <a:pt x="2577490" y="3813243"/>
                </a:cubicBezTo>
                <a:close/>
                <a:moveTo>
                  <a:pt x="2197099" y="3810745"/>
                </a:moveTo>
                <a:cubicBezTo>
                  <a:pt x="2195059" y="3811601"/>
                  <a:pt x="2193018" y="3813312"/>
                  <a:pt x="2193018" y="3813312"/>
                </a:cubicBezTo>
                <a:cubicBezTo>
                  <a:pt x="2153563" y="3861227"/>
                  <a:pt x="2248799" y="3836585"/>
                  <a:pt x="2201181" y="3813312"/>
                </a:cubicBezTo>
                <a:cubicBezTo>
                  <a:pt x="2201181" y="3809890"/>
                  <a:pt x="2199140" y="3809890"/>
                  <a:pt x="2197099" y="3810745"/>
                </a:cubicBezTo>
                <a:close/>
                <a:moveTo>
                  <a:pt x="2766359" y="3713740"/>
                </a:moveTo>
                <a:cubicBezTo>
                  <a:pt x="2720214" y="3705676"/>
                  <a:pt x="2735143" y="3759431"/>
                  <a:pt x="2758216" y="3767495"/>
                </a:cubicBezTo>
                <a:cubicBezTo>
                  <a:pt x="2797575" y="3806467"/>
                  <a:pt x="2813862" y="3705676"/>
                  <a:pt x="2766359" y="3713740"/>
                </a:cubicBezTo>
                <a:close/>
                <a:moveTo>
                  <a:pt x="3198103" y="3666403"/>
                </a:moveTo>
                <a:cubicBezTo>
                  <a:pt x="3166729" y="3659646"/>
                  <a:pt x="3150361" y="3689375"/>
                  <a:pt x="3158545" y="3713699"/>
                </a:cubicBezTo>
                <a:cubicBezTo>
                  <a:pt x="3174914" y="3759643"/>
                  <a:pt x="3237660" y="3682619"/>
                  <a:pt x="3198103" y="3666403"/>
                </a:cubicBezTo>
                <a:close/>
                <a:moveTo>
                  <a:pt x="1934991" y="3650916"/>
                </a:moveTo>
                <a:cubicBezTo>
                  <a:pt x="1918648" y="3689010"/>
                  <a:pt x="1966314" y="3728465"/>
                  <a:pt x="2005810" y="3736628"/>
                </a:cubicBezTo>
                <a:cubicBezTo>
                  <a:pt x="2028962" y="3713500"/>
                  <a:pt x="1973124" y="3665882"/>
                  <a:pt x="1941800" y="3650916"/>
                </a:cubicBezTo>
                <a:cubicBezTo>
                  <a:pt x="1934991" y="3650916"/>
                  <a:pt x="1934991" y="3650916"/>
                  <a:pt x="1934991" y="3650916"/>
                </a:cubicBezTo>
                <a:close/>
                <a:moveTo>
                  <a:pt x="2114356" y="3603879"/>
                </a:moveTo>
                <a:cubicBezTo>
                  <a:pt x="2068250" y="3589013"/>
                  <a:pt x="2060114" y="3651181"/>
                  <a:pt x="2060114" y="3682265"/>
                </a:cubicBezTo>
                <a:cubicBezTo>
                  <a:pt x="2051978" y="3744432"/>
                  <a:pt x="2130629" y="3775516"/>
                  <a:pt x="2169954" y="3728215"/>
                </a:cubicBezTo>
                <a:cubicBezTo>
                  <a:pt x="2224196" y="3682265"/>
                  <a:pt x="2161818" y="3620097"/>
                  <a:pt x="2114356" y="3603879"/>
                </a:cubicBezTo>
                <a:close/>
                <a:moveTo>
                  <a:pt x="1376677" y="3581076"/>
                </a:moveTo>
                <a:cubicBezTo>
                  <a:pt x="1353584" y="3581076"/>
                  <a:pt x="1384827" y="3612078"/>
                  <a:pt x="1384827" y="3620165"/>
                </a:cubicBezTo>
                <a:cubicBezTo>
                  <a:pt x="1424218" y="3665994"/>
                  <a:pt x="1407918" y="3589164"/>
                  <a:pt x="1376677" y="3581076"/>
                </a:cubicBezTo>
                <a:close/>
                <a:moveTo>
                  <a:pt x="1322912" y="3480356"/>
                </a:moveTo>
                <a:cubicBezTo>
                  <a:pt x="1311593" y="3484077"/>
                  <a:pt x="1310059" y="3499722"/>
                  <a:pt x="1322335" y="3510824"/>
                </a:cubicBezTo>
                <a:cubicBezTo>
                  <a:pt x="1345524" y="3565998"/>
                  <a:pt x="1393266" y="3473143"/>
                  <a:pt x="1337339" y="3481218"/>
                </a:cubicBezTo>
                <a:cubicBezTo>
                  <a:pt x="1331542" y="3479199"/>
                  <a:pt x="1326683" y="3479115"/>
                  <a:pt x="1322912" y="3480356"/>
                </a:cubicBezTo>
                <a:close/>
                <a:moveTo>
                  <a:pt x="1831856" y="3456477"/>
                </a:moveTo>
                <a:cubicBezTo>
                  <a:pt x="1831856" y="3456477"/>
                  <a:pt x="1825012" y="3456477"/>
                  <a:pt x="1825012" y="3464572"/>
                </a:cubicBezTo>
                <a:cubicBezTo>
                  <a:pt x="1785319" y="3510444"/>
                  <a:pt x="1879761" y="3487508"/>
                  <a:pt x="1831856" y="3456477"/>
                </a:cubicBezTo>
                <a:close/>
                <a:moveTo>
                  <a:pt x="4352568" y="3308861"/>
                </a:moveTo>
                <a:cubicBezTo>
                  <a:pt x="4296891" y="3325113"/>
                  <a:pt x="4305039" y="3379284"/>
                  <a:pt x="4305039" y="3418559"/>
                </a:cubicBezTo>
                <a:cubicBezTo>
                  <a:pt x="4321335" y="3456479"/>
                  <a:pt x="4281953" y="3503879"/>
                  <a:pt x="4250719" y="3464605"/>
                </a:cubicBezTo>
                <a:cubicBezTo>
                  <a:pt x="4211338" y="3418559"/>
                  <a:pt x="4155660" y="3480856"/>
                  <a:pt x="4163808" y="3526902"/>
                </a:cubicBezTo>
                <a:cubicBezTo>
                  <a:pt x="4171956" y="3589199"/>
                  <a:pt x="4093193" y="3612222"/>
                  <a:pt x="4101341" y="3674520"/>
                </a:cubicBezTo>
                <a:cubicBezTo>
                  <a:pt x="4109489" y="3728691"/>
                  <a:pt x="4163808" y="3697543"/>
                  <a:pt x="4180104" y="3666394"/>
                </a:cubicBezTo>
                <a:cubicBezTo>
                  <a:pt x="4226275" y="3651497"/>
                  <a:pt x="4242571" y="3604097"/>
                  <a:pt x="4257509" y="3566176"/>
                </a:cubicBezTo>
                <a:cubicBezTo>
                  <a:pt x="4336272" y="3510651"/>
                  <a:pt x="4398740" y="3410433"/>
                  <a:pt x="4352568" y="3316987"/>
                </a:cubicBezTo>
                <a:cubicBezTo>
                  <a:pt x="4352568" y="3308861"/>
                  <a:pt x="4352568" y="3308861"/>
                  <a:pt x="4352568" y="3308861"/>
                </a:cubicBezTo>
                <a:close/>
                <a:moveTo>
                  <a:pt x="1337688" y="3262831"/>
                </a:moveTo>
                <a:cubicBezTo>
                  <a:pt x="1314696" y="3262831"/>
                  <a:pt x="1329573" y="3285936"/>
                  <a:pt x="1337688" y="3294090"/>
                </a:cubicBezTo>
                <a:cubicBezTo>
                  <a:pt x="1385022" y="3294090"/>
                  <a:pt x="1401251" y="3371558"/>
                  <a:pt x="1447234" y="3333504"/>
                </a:cubicBezTo>
                <a:cubicBezTo>
                  <a:pt x="1424242" y="3302245"/>
                  <a:pt x="1376908" y="3277781"/>
                  <a:pt x="1337688" y="3262831"/>
                </a:cubicBezTo>
                <a:close/>
                <a:moveTo>
                  <a:pt x="4297097" y="3146961"/>
                </a:moveTo>
                <a:cubicBezTo>
                  <a:pt x="4257885" y="3161802"/>
                  <a:pt x="4251125" y="3215769"/>
                  <a:pt x="4251125" y="3254895"/>
                </a:cubicBezTo>
                <a:cubicBezTo>
                  <a:pt x="4251125" y="3308861"/>
                  <a:pt x="4328195" y="3240054"/>
                  <a:pt x="4344420" y="3285925"/>
                </a:cubicBezTo>
                <a:cubicBezTo>
                  <a:pt x="4360646" y="3240054"/>
                  <a:pt x="4344420" y="3177992"/>
                  <a:pt x="4297097" y="3146961"/>
                </a:cubicBezTo>
                <a:close/>
                <a:moveTo>
                  <a:pt x="952785" y="3061434"/>
                </a:moveTo>
                <a:cubicBezTo>
                  <a:pt x="929698" y="3053313"/>
                  <a:pt x="913402" y="3084442"/>
                  <a:pt x="905254" y="3099330"/>
                </a:cubicBezTo>
                <a:cubicBezTo>
                  <a:pt x="882168" y="3146700"/>
                  <a:pt x="913402" y="3192717"/>
                  <a:pt x="929698" y="3240087"/>
                </a:cubicBezTo>
                <a:cubicBezTo>
                  <a:pt x="929698" y="3271217"/>
                  <a:pt x="890316" y="3317233"/>
                  <a:pt x="944637" y="3317233"/>
                </a:cubicBezTo>
                <a:cubicBezTo>
                  <a:pt x="992165" y="3277984"/>
                  <a:pt x="975869" y="3363250"/>
                  <a:pt x="992165" y="3394379"/>
                </a:cubicBezTo>
                <a:cubicBezTo>
                  <a:pt x="992165" y="3464758"/>
                  <a:pt x="1062781" y="3504008"/>
                  <a:pt x="1085867" y="3573033"/>
                </a:cubicBezTo>
                <a:cubicBezTo>
                  <a:pt x="1079077" y="3612283"/>
                  <a:pt x="1110311" y="3682661"/>
                  <a:pt x="1156482" y="3666420"/>
                </a:cubicBezTo>
                <a:cubicBezTo>
                  <a:pt x="1187717" y="3612283"/>
                  <a:pt x="1133396" y="3558145"/>
                  <a:pt x="1110311" y="3510775"/>
                </a:cubicBezTo>
                <a:cubicBezTo>
                  <a:pt x="1062781" y="3449870"/>
                  <a:pt x="1125250" y="3371371"/>
                  <a:pt x="1079077" y="3317233"/>
                </a:cubicBezTo>
                <a:cubicBezTo>
                  <a:pt x="1015252" y="3240087"/>
                  <a:pt x="1046485" y="3115571"/>
                  <a:pt x="952785" y="3061434"/>
                </a:cubicBezTo>
                <a:close/>
                <a:moveTo>
                  <a:pt x="4658189" y="3037440"/>
                </a:moveTo>
                <a:cubicBezTo>
                  <a:pt x="4610708" y="3061789"/>
                  <a:pt x="4548305" y="3037440"/>
                  <a:pt x="4525243" y="3092900"/>
                </a:cubicBezTo>
                <a:cubicBezTo>
                  <a:pt x="4494042" y="3201116"/>
                  <a:pt x="4502181" y="3309331"/>
                  <a:pt x="4485902" y="3418899"/>
                </a:cubicBezTo>
                <a:cubicBezTo>
                  <a:pt x="4485902" y="3496002"/>
                  <a:pt x="4438422" y="3573105"/>
                  <a:pt x="4477763" y="3643445"/>
                </a:cubicBezTo>
                <a:cubicBezTo>
                  <a:pt x="4517104" y="3682673"/>
                  <a:pt x="4533383" y="3604217"/>
                  <a:pt x="4548305" y="3581221"/>
                </a:cubicBezTo>
                <a:cubicBezTo>
                  <a:pt x="4572724" y="3496002"/>
                  <a:pt x="4556445" y="3394550"/>
                  <a:pt x="4618848" y="3333679"/>
                </a:cubicBezTo>
                <a:cubicBezTo>
                  <a:pt x="4666328" y="3294451"/>
                  <a:pt x="4720592" y="3379671"/>
                  <a:pt x="4674468" y="3418899"/>
                </a:cubicBezTo>
                <a:cubicBezTo>
                  <a:pt x="4658189" y="3456774"/>
                  <a:pt x="4579507" y="3473006"/>
                  <a:pt x="4603925" y="3518998"/>
                </a:cubicBezTo>
                <a:cubicBezTo>
                  <a:pt x="4658189" y="3550110"/>
                  <a:pt x="4626987" y="3612333"/>
                  <a:pt x="4618848" y="3659677"/>
                </a:cubicBezTo>
                <a:cubicBezTo>
                  <a:pt x="4618848" y="3705669"/>
                  <a:pt x="4610708" y="3744897"/>
                  <a:pt x="4595786" y="3782772"/>
                </a:cubicBezTo>
                <a:cubicBezTo>
                  <a:pt x="4572724" y="3830116"/>
                  <a:pt x="4626987" y="3861228"/>
                  <a:pt x="4643267" y="3813884"/>
                </a:cubicBezTo>
                <a:cubicBezTo>
                  <a:pt x="4658189" y="3751660"/>
                  <a:pt x="4689390" y="3705669"/>
                  <a:pt x="4713809" y="3643445"/>
                </a:cubicBezTo>
                <a:cubicBezTo>
                  <a:pt x="4736871" y="3518998"/>
                  <a:pt x="4768072" y="3387787"/>
                  <a:pt x="4768072" y="3255223"/>
                </a:cubicBezTo>
                <a:cubicBezTo>
                  <a:pt x="4830475" y="3184883"/>
                  <a:pt x="4784351" y="3053672"/>
                  <a:pt x="4681251" y="3037440"/>
                </a:cubicBezTo>
                <a:cubicBezTo>
                  <a:pt x="4674468" y="3037440"/>
                  <a:pt x="4666328" y="3037440"/>
                  <a:pt x="4658189" y="3037440"/>
                </a:cubicBezTo>
                <a:close/>
                <a:moveTo>
                  <a:pt x="4187321" y="3037440"/>
                </a:moveTo>
                <a:cubicBezTo>
                  <a:pt x="4147953" y="3076328"/>
                  <a:pt x="4251125" y="3053532"/>
                  <a:pt x="4195466" y="3037440"/>
                </a:cubicBezTo>
                <a:cubicBezTo>
                  <a:pt x="4187321" y="3037440"/>
                  <a:pt x="4187321" y="3037440"/>
                  <a:pt x="4187321" y="3037440"/>
                </a:cubicBezTo>
                <a:close/>
                <a:moveTo>
                  <a:pt x="301280" y="3014077"/>
                </a:moveTo>
                <a:cubicBezTo>
                  <a:pt x="325833" y="3014077"/>
                  <a:pt x="325833" y="3053490"/>
                  <a:pt x="309465" y="3061645"/>
                </a:cubicBezTo>
                <a:cubicBezTo>
                  <a:pt x="278091" y="3116008"/>
                  <a:pt x="238534" y="3007281"/>
                  <a:pt x="301280" y="3014077"/>
                </a:cubicBezTo>
                <a:close/>
                <a:moveTo>
                  <a:pt x="247193" y="2928389"/>
                </a:moveTo>
                <a:cubicBezTo>
                  <a:pt x="261351" y="2932906"/>
                  <a:pt x="268238" y="2950974"/>
                  <a:pt x="262116" y="2968279"/>
                </a:cubicBezTo>
                <a:cubicBezTo>
                  <a:pt x="247150" y="3014424"/>
                  <a:pt x="184567" y="2937063"/>
                  <a:pt x="230824" y="2928919"/>
                </a:cubicBezTo>
                <a:cubicBezTo>
                  <a:pt x="236947" y="2926884"/>
                  <a:pt x="242474" y="2926884"/>
                  <a:pt x="247193" y="2928389"/>
                </a:cubicBezTo>
                <a:close/>
                <a:moveTo>
                  <a:pt x="18679" y="2860460"/>
                </a:moveTo>
                <a:cubicBezTo>
                  <a:pt x="43321" y="2860460"/>
                  <a:pt x="50166" y="2883432"/>
                  <a:pt x="50166" y="2898297"/>
                </a:cubicBezTo>
                <a:cubicBezTo>
                  <a:pt x="58380" y="2960457"/>
                  <a:pt x="3620" y="2883432"/>
                  <a:pt x="18679" y="2860460"/>
                </a:cubicBezTo>
                <a:close/>
                <a:moveTo>
                  <a:pt x="230460" y="2843793"/>
                </a:moveTo>
                <a:cubicBezTo>
                  <a:pt x="230460" y="2843793"/>
                  <a:pt x="238534" y="2843793"/>
                  <a:pt x="238534" y="2851867"/>
                </a:cubicBezTo>
                <a:cubicBezTo>
                  <a:pt x="238534" y="2905696"/>
                  <a:pt x="176631" y="2859942"/>
                  <a:pt x="230460" y="2843793"/>
                </a:cubicBezTo>
                <a:close/>
                <a:moveTo>
                  <a:pt x="4757529" y="2829051"/>
                </a:moveTo>
                <a:cubicBezTo>
                  <a:pt x="4738480" y="2831463"/>
                  <a:pt x="4720954" y="2857871"/>
                  <a:pt x="4720954" y="2875137"/>
                </a:cubicBezTo>
                <a:cubicBezTo>
                  <a:pt x="4729082" y="2906283"/>
                  <a:pt x="4745338" y="2952326"/>
                  <a:pt x="4768367" y="2983473"/>
                </a:cubicBezTo>
                <a:cubicBezTo>
                  <a:pt x="4791395" y="2937430"/>
                  <a:pt x="4799523" y="2883262"/>
                  <a:pt x="4776494" y="2835865"/>
                </a:cubicBezTo>
                <a:cubicBezTo>
                  <a:pt x="4770398" y="2830109"/>
                  <a:pt x="4763879" y="2828247"/>
                  <a:pt x="4757529" y="2829051"/>
                </a:cubicBezTo>
                <a:close/>
                <a:moveTo>
                  <a:pt x="4305092" y="2812843"/>
                </a:moveTo>
                <a:cubicBezTo>
                  <a:pt x="4296965" y="2812843"/>
                  <a:pt x="4296965" y="2820934"/>
                  <a:pt x="4288838" y="2820934"/>
                </a:cubicBezTo>
                <a:cubicBezTo>
                  <a:pt x="4257685" y="2851947"/>
                  <a:pt x="4203507" y="2905883"/>
                  <a:pt x="4242786" y="2951728"/>
                </a:cubicBezTo>
                <a:cubicBezTo>
                  <a:pt x="4282066" y="2920715"/>
                  <a:pt x="4305092" y="2866779"/>
                  <a:pt x="4305092" y="2812843"/>
                </a:cubicBezTo>
                <a:close/>
                <a:moveTo>
                  <a:pt x="1210624" y="2745927"/>
                </a:moveTo>
                <a:cubicBezTo>
                  <a:pt x="1193575" y="2742560"/>
                  <a:pt x="1213186" y="2790837"/>
                  <a:pt x="1220317" y="2797902"/>
                </a:cubicBezTo>
                <a:cubicBezTo>
                  <a:pt x="1258349" y="2851731"/>
                  <a:pt x="1243409" y="2766951"/>
                  <a:pt x="1220317" y="2750802"/>
                </a:cubicBezTo>
                <a:cubicBezTo>
                  <a:pt x="1216242" y="2747943"/>
                  <a:pt x="1213059" y="2746408"/>
                  <a:pt x="1210624" y="2745927"/>
                </a:cubicBezTo>
                <a:close/>
                <a:moveTo>
                  <a:pt x="43075" y="2704908"/>
                </a:moveTo>
                <a:cubicBezTo>
                  <a:pt x="89332" y="2704908"/>
                  <a:pt x="81169" y="2790041"/>
                  <a:pt x="43075" y="2804905"/>
                </a:cubicBezTo>
                <a:cubicBezTo>
                  <a:pt x="3620" y="2804905"/>
                  <a:pt x="3620" y="2719773"/>
                  <a:pt x="43075" y="2704908"/>
                </a:cubicBezTo>
                <a:close/>
                <a:moveTo>
                  <a:pt x="4703192" y="2702202"/>
                </a:moveTo>
                <a:cubicBezTo>
                  <a:pt x="4694341" y="2703729"/>
                  <a:pt x="4691262" y="2715180"/>
                  <a:pt x="4697419" y="2727395"/>
                </a:cubicBezTo>
                <a:cubicBezTo>
                  <a:pt x="4705629" y="2789827"/>
                  <a:pt x="4768572" y="2704322"/>
                  <a:pt x="4713839" y="2704322"/>
                </a:cubicBezTo>
                <a:cubicBezTo>
                  <a:pt x="4709734" y="2702287"/>
                  <a:pt x="4706142" y="2701693"/>
                  <a:pt x="4703192" y="2702202"/>
                </a:cubicBezTo>
                <a:close/>
                <a:moveTo>
                  <a:pt x="4336308" y="2673343"/>
                </a:moveTo>
                <a:cubicBezTo>
                  <a:pt x="4296891" y="2665228"/>
                  <a:pt x="4257474" y="2719324"/>
                  <a:pt x="4273784" y="2758544"/>
                </a:cubicBezTo>
                <a:cubicBezTo>
                  <a:pt x="4313201" y="2797764"/>
                  <a:pt x="4375725" y="2711210"/>
                  <a:pt x="4336308" y="2673343"/>
                </a:cubicBezTo>
                <a:close/>
                <a:moveTo>
                  <a:pt x="4367788" y="2557442"/>
                </a:moveTo>
                <a:cubicBezTo>
                  <a:pt x="4360943" y="2549358"/>
                  <a:pt x="4313028" y="2588431"/>
                  <a:pt x="4321242" y="2619419"/>
                </a:cubicBezTo>
                <a:cubicBezTo>
                  <a:pt x="4344515" y="2665228"/>
                  <a:pt x="4367788" y="2580347"/>
                  <a:pt x="4367788" y="2557442"/>
                </a:cubicBezTo>
                <a:close/>
                <a:moveTo>
                  <a:pt x="1518232" y="2549358"/>
                </a:moveTo>
                <a:cubicBezTo>
                  <a:pt x="1510040" y="2549358"/>
                  <a:pt x="1503213" y="2549358"/>
                  <a:pt x="1495020" y="2557466"/>
                </a:cubicBezTo>
                <a:cubicBezTo>
                  <a:pt x="1447232" y="2603411"/>
                  <a:pt x="1455425" y="2681787"/>
                  <a:pt x="1455425" y="2742596"/>
                </a:cubicBezTo>
                <a:cubicBezTo>
                  <a:pt x="1447232" y="2829080"/>
                  <a:pt x="1495020" y="2897997"/>
                  <a:pt x="1534617" y="2976374"/>
                </a:cubicBezTo>
                <a:cubicBezTo>
                  <a:pt x="1542809" y="2991238"/>
                  <a:pt x="1557828" y="2999346"/>
                  <a:pt x="1574213" y="2991238"/>
                </a:cubicBezTo>
                <a:cubicBezTo>
                  <a:pt x="1574213" y="2920970"/>
                  <a:pt x="1574213" y="2920970"/>
                  <a:pt x="1574213" y="2920970"/>
                </a:cubicBezTo>
                <a:cubicBezTo>
                  <a:pt x="1534617" y="2914213"/>
                  <a:pt x="1526424" y="2875025"/>
                  <a:pt x="1526424" y="2835837"/>
                </a:cubicBezTo>
                <a:cubicBezTo>
                  <a:pt x="1518232" y="2742596"/>
                  <a:pt x="1549636" y="2642599"/>
                  <a:pt x="1518232" y="2549358"/>
                </a:cubicBezTo>
                <a:close/>
                <a:moveTo>
                  <a:pt x="10475" y="2517612"/>
                </a:moveTo>
                <a:cubicBezTo>
                  <a:pt x="43301" y="2517612"/>
                  <a:pt x="43301" y="2548765"/>
                  <a:pt x="43301" y="2571791"/>
                </a:cubicBezTo>
                <a:cubicBezTo>
                  <a:pt x="26888" y="2619197"/>
                  <a:pt x="-20983" y="2533866"/>
                  <a:pt x="10475" y="2517612"/>
                </a:cubicBezTo>
                <a:close/>
                <a:moveTo>
                  <a:pt x="290064" y="2500530"/>
                </a:moveTo>
                <a:cubicBezTo>
                  <a:pt x="293952" y="2502395"/>
                  <a:pt x="297672" y="2506125"/>
                  <a:pt x="301053" y="2509516"/>
                </a:cubicBezTo>
                <a:cubicBezTo>
                  <a:pt x="309167" y="2563768"/>
                  <a:pt x="309167" y="2642434"/>
                  <a:pt x="278062" y="2696686"/>
                </a:cubicBezTo>
                <a:cubicBezTo>
                  <a:pt x="255071" y="2750938"/>
                  <a:pt x="176631" y="2711605"/>
                  <a:pt x="184745" y="2657353"/>
                </a:cubicBezTo>
                <a:cubicBezTo>
                  <a:pt x="230727" y="2611239"/>
                  <a:pt x="230727" y="2540711"/>
                  <a:pt x="278062" y="2502734"/>
                </a:cubicBezTo>
                <a:cubicBezTo>
                  <a:pt x="282119" y="2498665"/>
                  <a:pt x="286176" y="2498665"/>
                  <a:pt x="290064" y="2500530"/>
                </a:cubicBezTo>
                <a:close/>
                <a:moveTo>
                  <a:pt x="4533131" y="2378727"/>
                </a:moveTo>
                <a:cubicBezTo>
                  <a:pt x="4477310" y="2409827"/>
                  <a:pt x="4564445" y="2447688"/>
                  <a:pt x="4548107" y="2486901"/>
                </a:cubicBezTo>
                <a:cubicBezTo>
                  <a:pt x="4516793" y="2495014"/>
                  <a:pt x="4485479" y="2526114"/>
                  <a:pt x="4485479" y="2563975"/>
                </a:cubicBezTo>
                <a:cubicBezTo>
                  <a:pt x="4508624" y="2611301"/>
                  <a:pt x="4485479" y="2650514"/>
                  <a:pt x="4477310" y="2696488"/>
                </a:cubicBezTo>
                <a:cubicBezTo>
                  <a:pt x="4508624" y="2758688"/>
                  <a:pt x="4524962" y="2820887"/>
                  <a:pt x="4524962" y="2889848"/>
                </a:cubicBezTo>
                <a:cubicBezTo>
                  <a:pt x="4524962" y="2937174"/>
                  <a:pt x="4533131" y="3022361"/>
                  <a:pt x="4595759" y="3022361"/>
                </a:cubicBezTo>
                <a:cubicBezTo>
                  <a:pt x="4635242" y="2983148"/>
                  <a:pt x="4579421" y="2920948"/>
                  <a:pt x="4579421" y="2874974"/>
                </a:cubicBezTo>
                <a:cubicBezTo>
                  <a:pt x="4595759" y="2829001"/>
                  <a:pt x="4556276" y="2781674"/>
                  <a:pt x="4572614" y="2735701"/>
                </a:cubicBezTo>
                <a:cubicBezTo>
                  <a:pt x="4603928" y="2696488"/>
                  <a:pt x="4572614" y="2650514"/>
                  <a:pt x="4572614" y="2611301"/>
                </a:cubicBezTo>
                <a:cubicBezTo>
                  <a:pt x="4618904" y="2540988"/>
                  <a:pt x="4595759" y="2447688"/>
                  <a:pt x="4539938" y="2393601"/>
                </a:cubicBezTo>
                <a:cubicBezTo>
                  <a:pt x="4539938" y="2385488"/>
                  <a:pt x="4539938" y="2385488"/>
                  <a:pt x="4539938" y="2385488"/>
                </a:cubicBezTo>
                <a:cubicBezTo>
                  <a:pt x="4533131" y="2378727"/>
                  <a:pt x="4533131" y="2378727"/>
                  <a:pt x="4533131" y="2378727"/>
                </a:cubicBezTo>
                <a:close/>
                <a:moveTo>
                  <a:pt x="1574213" y="2262064"/>
                </a:moveTo>
                <a:cubicBezTo>
                  <a:pt x="1549475" y="2308069"/>
                  <a:pt x="1526111" y="2355426"/>
                  <a:pt x="1526111" y="2409549"/>
                </a:cubicBezTo>
                <a:cubicBezTo>
                  <a:pt x="1534357" y="2440670"/>
                  <a:pt x="1517866" y="2509676"/>
                  <a:pt x="1565967" y="2494792"/>
                </a:cubicBezTo>
                <a:cubicBezTo>
                  <a:pt x="1565967" y="2486674"/>
                  <a:pt x="1574213" y="2486674"/>
                  <a:pt x="1574213" y="2478555"/>
                </a:cubicBezTo>
                <a:cubicBezTo>
                  <a:pt x="1574213" y="2262064"/>
                  <a:pt x="1574213" y="2262064"/>
                  <a:pt x="1574213" y="2262064"/>
                </a:cubicBezTo>
                <a:close/>
                <a:moveTo>
                  <a:pt x="4406895" y="2098576"/>
                </a:moveTo>
                <a:cubicBezTo>
                  <a:pt x="4352710" y="2137759"/>
                  <a:pt x="4375739" y="2214774"/>
                  <a:pt x="4398767" y="2262064"/>
                </a:cubicBezTo>
                <a:cubicBezTo>
                  <a:pt x="4431279" y="2214774"/>
                  <a:pt x="4431279" y="2160729"/>
                  <a:pt x="4406895" y="2106683"/>
                </a:cubicBezTo>
                <a:cubicBezTo>
                  <a:pt x="4406895" y="2098576"/>
                  <a:pt x="4406895" y="2098576"/>
                  <a:pt x="4406895" y="2098576"/>
                </a:cubicBezTo>
                <a:close/>
                <a:moveTo>
                  <a:pt x="1424424" y="2021785"/>
                </a:moveTo>
                <a:cubicBezTo>
                  <a:pt x="1401395" y="2013658"/>
                  <a:pt x="1393267" y="2044811"/>
                  <a:pt x="1401395" y="2061064"/>
                </a:cubicBezTo>
                <a:cubicBezTo>
                  <a:pt x="1408169" y="2115243"/>
                  <a:pt x="1471836" y="2021785"/>
                  <a:pt x="1424424" y="2021785"/>
                </a:cubicBezTo>
                <a:close/>
                <a:moveTo>
                  <a:pt x="371988" y="1927945"/>
                </a:moveTo>
                <a:cubicBezTo>
                  <a:pt x="411391" y="1927945"/>
                  <a:pt x="450794" y="1959058"/>
                  <a:pt x="442642" y="1998287"/>
                </a:cubicBezTo>
                <a:cubicBezTo>
                  <a:pt x="403239" y="2021284"/>
                  <a:pt x="396445" y="2075393"/>
                  <a:pt x="427696" y="2106506"/>
                </a:cubicBezTo>
                <a:cubicBezTo>
                  <a:pt x="442642" y="2160615"/>
                  <a:pt x="348890" y="2129502"/>
                  <a:pt x="332585" y="2176848"/>
                </a:cubicBezTo>
                <a:cubicBezTo>
                  <a:pt x="357042" y="2191728"/>
                  <a:pt x="419544" y="2176848"/>
                  <a:pt x="427696" y="2214724"/>
                </a:cubicBezTo>
                <a:cubicBezTo>
                  <a:pt x="467099" y="2253953"/>
                  <a:pt x="396445" y="2276950"/>
                  <a:pt x="371988" y="2285066"/>
                </a:cubicBezTo>
                <a:cubicBezTo>
                  <a:pt x="357042" y="2339175"/>
                  <a:pt x="340737" y="2416281"/>
                  <a:pt x="278236" y="2432514"/>
                </a:cubicBezTo>
                <a:cubicBezTo>
                  <a:pt x="207582" y="2440630"/>
                  <a:pt x="207582" y="2347292"/>
                  <a:pt x="215734" y="2299946"/>
                </a:cubicBezTo>
                <a:cubicBezTo>
                  <a:pt x="261931" y="2230957"/>
                  <a:pt x="255138" y="2152498"/>
                  <a:pt x="286388" y="2075393"/>
                </a:cubicBezTo>
                <a:cubicBezTo>
                  <a:pt x="325791" y="2036164"/>
                  <a:pt x="309487" y="1950942"/>
                  <a:pt x="371988" y="1927945"/>
                </a:cubicBezTo>
                <a:close/>
                <a:moveTo>
                  <a:pt x="1518286" y="1781124"/>
                </a:moveTo>
                <a:cubicBezTo>
                  <a:pt x="1510116" y="1781124"/>
                  <a:pt x="1503306" y="1781124"/>
                  <a:pt x="1495134" y="1789219"/>
                </a:cubicBezTo>
                <a:cubicBezTo>
                  <a:pt x="1478791" y="1835091"/>
                  <a:pt x="1439297" y="1905247"/>
                  <a:pt x="1486963" y="1943024"/>
                </a:cubicBezTo>
                <a:cubicBezTo>
                  <a:pt x="1526458" y="1905247"/>
                  <a:pt x="1549610" y="1826996"/>
                  <a:pt x="1518286" y="1781124"/>
                </a:cubicBezTo>
                <a:close/>
                <a:moveTo>
                  <a:pt x="4344319" y="1664461"/>
                </a:moveTo>
                <a:cubicBezTo>
                  <a:pt x="4327993" y="1664461"/>
                  <a:pt x="4313028" y="1687534"/>
                  <a:pt x="4321191" y="1710607"/>
                </a:cubicBezTo>
                <a:cubicBezTo>
                  <a:pt x="4336156" y="1758109"/>
                  <a:pt x="4398740" y="1672604"/>
                  <a:pt x="4344319" y="1664461"/>
                </a:cubicBezTo>
                <a:close/>
                <a:moveTo>
                  <a:pt x="3466073" y="1593828"/>
                </a:moveTo>
                <a:cubicBezTo>
                  <a:pt x="3441623" y="1593828"/>
                  <a:pt x="3449773" y="1633103"/>
                  <a:pt x="3457923" y="1641229"/>
                </a:cubicBezTo>
                <a:cubicBezTo>
                  <a:pt x="3489164" y="1695401"/>
                  <a:pt x="3504106" y="1757699"/>
                  <a:pt x="3512256" y="1811871"/>
                </a:cubicBezTo>
                <a:cubicBezTo>
                  <a:pt x="3512256" y="1857917"/>
                  <a:pt x="3582889" y="1866043"/>
                  <a:pt x="3576097" y="1819997"/>
                </a:cubicBezTo>
                <a:cubicBezTo>
                  <a:pt x="3543497" y="1741447"/>
                  <a:pt x="3528556" y="1656126"/>
                  <a:pt x="3466073" y="1593828"/>
                </a:cubicBezTo>
                <a:close/>
                <a:moveTo>
                  <a:pt x="4155760" y="1447133"/>
                </a:moveTo>
                <a:cubicBezTo>
                  <a:pt x="4101129" y="1439070"/>
                  <a:pt x="4132542" y="1508952"/>
                  <a:pt x="4155760" y="1525078"/>
                </a:cubicBezTo>
                <a:cubicBezTo>
                  <a:pt x="4218586" y="1539861"/>
                  <a:pt x="4211757" y="1447133"/>
                  <a:pt x="4155760" y="1447133"/>
                </a:cubicBezTo>
                <a:close/>
                <a:moveTo>
                  <a:pt x="4273818" y="1432118"/>
                </a:moveTo>
                <a:cubicBezTo>
                  <a:pt x="4234459" y="1423991"/>
                  <a:pt x="4257531" y="1486297"/>
                  <a:pt x="4281961" y="1494423"/>
                </a:cubicBezTo>
                <a:cubicBezTo>
                  <a:pt x="4328107" y="1525576"/>
                  <a:pt x="4313177" y="1438890"/>
                  <a:pt x="4273818" y="1432118"/>
                </a:cubicBezTo>
                <a:close/>
                <a:moveTo>
                  <a:pt x="3349998" y="1412550"/>
                </a:moveTo>
                <a:cubicBezTo>
                  <a:pt x="3341163" y="1407646"/>
                  <a:pt x="3335386" y="1411366"/>
                  <a:pt x="3339464" y="1438421"/>
                </a:cubicBezTo>
                <a:cubicBezTo>
                  <a:pt x="3362571" y="1485769"/>
                  <a:pt x="3378881" y="1562877"/>
                  <a:pt x="3441405" y="1562877"/>
                </a:cubicBezTo>
                <a:cubicBezTo>
                  <a:pt x="3449560" y="1508766"/>
                  <a:pt x="3418298" y="1469535"/>
                  <a:pt x="3378881" y="1438421"/>
                </a:cubicBezTo>
                <a:cubicBezTo>
                  <a:pt x="3370726" y="1430981"/>
                  <a:pt x="3358833" y="1417453"/>
                  <a:pt x="3349998" y="1412550"/>
                </a:cubicBezTo>
                <a:close/>
                <a:moveTo>
                  <a:pt x="364862" y="1370023"/>
                </a:moveTo>
                <a:cubicBezTo>
                  <a:pt x="364862" y="1370023"/>
                  <a:pt x="379800" y="1370023"/>
                  <a:pt x="371652" y="1378134"/>
                </a:cubicBezTo>
                <a:cubicBezTo>
                  <a:pt x="348565" y="1470063"/>
                  <a:pt x="340417" y="1571456"/>
                  <a:pt x="294243" y="1656626"/>
                </a:cubicBezTo>
                <a:cubicBezTo>
                  <a:pt x="254859" y="1772889"/>
                  <a:pt x="184241" y="1866170"/>
                  <a:pt x="167944" y="1982434"/>
                </a:cubicBezTo>
                <a:cubicBezTo>
                  <a:pt x="153006" y="2013528"/>
                  <a:pt x="81029" y="2052733"/>
                  <a:pt x="128561" y="2083827"/>
                </a:cubicBezTo>
                <a:cubicBezTo>
                  <a:pt x="128561" y="2200090"/>
                  <a:pt x="113622" y="2316353"/>
                  <a:pt x="81029" y="2424505"/>
                </a:cubicBezTo>
                <a:cubicBezTo>
                  <a:pt x="74239" y="2455599"/>
                  <a:pt x="43003" y="2509675"/>
                  <a:pt x="3620" y="2486693"/>
                </a:cubicBezTo>
                <a:cubicBezTo>
                  <a:pt x="3620" y="2378541"/>
                  <a:pt x="43003" y="2262277"/>
                  <a:pt x="49794" y="2146014"/>
                </a:cubicBezTo>
                <a:cubicBezTo>
                  <a:pt x="66090" y="2067604"/>
                  <a:pt x="43003" y="1990545"/>
                  <a:pt x="74239" y="1920246"/>
                </a:cubicBezTo>
                <a:cubicBezTo>
                  <a:pt x="120412" y="1858059"/>
                  <a:pt x="128561" y="1781001"/>
                  <a:pt x="128561" y="1703942"/>
                </a:cubicBezTo>
                <a:cubicBezTo>
                  <a:pt x="238563" y="1610661"/>
                  <a:pt x="254859" y="1455193"/>
                  <a:pt x="364862" y="1370023"/>
                </a:cubicBezTo>
                <a:close/>
                <a:moveTo>
                  <a:pt x="3642584" y="1362758"/>
                </a:moveTo>
                <a:cubicBezTo>
                  <a:pt x="3635331" y="1360472"/>
                  <a:pt x="3620063" y="1369618"/>
                  <a:pt x="3613955" y="1369618"/>
                </a:cubicBezTo>
                <a:cubicBezTo>
                  <a:pt x="3567810" y="1400782"/>
                  <a:pt x="3661458" y="1408912"/>
                  <a:pt x="3646528" y="1369618"/>
                </a:cubicBezTo>
                <a:cubicBezTo>
                  <a:pt x="3646528" y="1365553"/>
                  <a:pt x="3645001" y="1363521"/>
                  <a:pt x="3642584" y="1362758"/>
                </a:cubicBezTo>
                <a:close/>
                <a:moveTo>
                  <a:pt x="1785319" y="1353358"/>
                </a:moveTo>
                <a:cubicBezTo>
                  <a:pt x="1777382" y="1353358"/>
                  <a:pt x="1777382" y="1361691"/>
                  <a:pt x="1769446" y="1370024"/>
                </a:cubicBezTo>
                <a:cubicBezTo>
                  <a:pt x="1785319" y="1370024"/>
                  <a:pt x="1785319" y="1370024"/>
                  <a:pt x="1785319" y="1370024"/>
                </a:cubicBezTo>
                <a:cubicBezTo>
                  <a:pt x="1785319" y="1353358"/>
                  <a:pt x="1785319" y="1353358"/>
                  <a:pt x="1785319" y="1353358"/>
                </a:cubicBezTo>
                <a:close/>
                <a:moveTo>
                  <a:pt x="4082785" y="1352296"/>
                </a:moveTo>
                <a:cubicBezTo>
                  <a:pt x="4073998" y="1354002"/>
                  <a:pt x="4070178" y="1363858"/>
                  <a:pt x="4070178" y="1369924"/>
                </a:cubicBezTo>
                <a:cubicBezTo>
                  <a:pt x="4076969" y="1431927"/>
                  <a:pt x="4140811" y="1361836"/>
                  <a:pt x="4093269" y="1353749"/>
                </a:cubicBezTo>
                <a:cubicBezTo>
                  <a:pt x="4089194" y="1352064"/>
                  <a:pt x="4085714" y="1351727"/>
                  <a:pt x="4082785" y="1352296"/>
                </a:cubicBezTo>
                <a:close/>
                <a:moveTo>
                  <a:pt x="4190570" y="1306717"/>
                </a:moveTo>
                <a:cubicBezTo>
                  <a:pt x="4148818" y="1315482"/>
                  <a:pt x="4154872" y="1394914"/>
                  <a:pt x="4203306" y="1409115"/>
                </a:cubicBezTo>
                <a:cubicBezTo>
                  <a:pt x="4265410" y="1423991"/>
                  <a:pt x="4250559" y="1322561"/>
                  <a:pt x="4211407" y="1307684"/>
                </a:cubicBezTo>
                <a:cubicBezTo>
                  <a:pt x="4203475" y="1305656"/>
                  <a:pt x="4196535" y="1305465"/>
                  <a:pt x="4190570" y="1306717"/>
                </a:cubicBezTo>
                <a:close/>
                <a:moveTo>
                  <a:pt x="4610501" y="1299391"/>
                </a:moveTo>
                <a:cubicBezTo>
                  <a:pt x="4595560" y="1299391"/>
                  <a:pt x="4595560" y="1315691"/>
                  <a:pt x="4610501" y="1322483"/>
                </a:cubicBezTo>
                <a:cubicBezTo>
                  <a:pt x="4634951" y="1370024"/>
                  <a:pt x="4666193" y="1299391"/>
                  <a:pt x="4610501" y="1299391"/>
                </a:cubicBezTo>
                <a:close/>
                <a:moveTo>
                  <a:pt x="3260362" y="1284312"/>
                </a:moveTo>
                <a:cubicBezTo>
                  <a:pt x="3220994" y="1299278"/>
                  <a:pt x="3245429" y="1361861"/>
                  <a:pt x="3284798" y="1370024"/>
                </a:cubicBezTo>
                <a:cubicBezTo>
                  <a:pt x="3324166" y="1361861"/>
                  <a:pt x="3291585" y="1299278"/>
                  <a:pt x="3260362" y="1284312"/>
                </a:cubicBezTo>
                <a:close/>
                <a:moveTo>
                  <a:pt x="3825803" y="1253361"/>
                </a:moveTo>
                <a:cubicBezTo>
                  <a:pt x="3825803" y="1261474"/>
                  <a:pt x="3825803" y="1261474"/>
                  <a:pt x="3825803" y="1261474"/>
                </a:cubicBezTo>
                <a:cubicBezTo>
                  <a:pt x="3802725" y="1315561"/>
                  <a:pt x="3858383" y="1377761"/>
                  <a:pt x="3896394" y="1423735"/>
                </a:cubicBezTo>
                <a:cubicBezTo>
                  <a:pt x="3983275" y="1531909"/>
                  <a:pt x="4022643" y="1672535"/>
                  <a:pt x="4062012" y="1803695"/>
                </a:cubicBezTo>
                <a:cubicBezTo>
                  <a:pt x="4070157" y="1819921"/>
                  <a:pt x="4062012" y="1896995"/>
                  <a:pt x="4101380" y="1865895"/>
                </a:cubicBezTo>
                <a:cubicBezTo>
                  <a:pt x="4163826" y="1772595"/>
                  <a:pt x="4070157" y="1672535"/>
                  <a:pt x="4053866" y="1579235"/>
                </a:cubicBezTo>
                <a:cubicBezTo>
                  <a:pt x="4006353" y="1454835"/>
                  <a:pt x="3935762" y="1338548"/>
                  <a:pt x="3833948" y="1261474"/>
                </a:cubicBezTo>
                <a:cubicBezTo>
                  <a:pt x="3825803" y="1253361"/>
                  <a:pt x="3825803" y="1253361"/>
                  <a:pt x="3825803" y="1253361"/>
                </a:cubicBezTo>
                <a:close/>
                <a:moveTo>
                  <a:pt x="3150321" y="1230345"/>
                </a:moveTo>
                <a:cubicBezTo>
                  <a:pt x="3112267" y="1230345"/>
                  <a:pt x="3150321" y="1261484"/>
                  <a:pt x="3166630" y="1268253"/>
                </a:cubicBezTo>
                <a:cubicBezTo>
                  <a:pt x="3220994" y="1299391"/>
                  <a:pt x="3189735" y="1230345"/>
                  <a:pt x="3150321" y="1230345"/>
                </a:cubicBezTo>
                <a:close/>
                <a:moveTo>
                  <a:pt x="4590310" y="1173677"/>
                </a:moveTo>
                <a:cubicBezTo>
                  <a:pt x="4585403" y="1172606"/>
                  <a:pt x="4579563" y="1172775"/>
                  <a:pt x="4572743" y="1174642"/>
                </a:cubicBezTo>
                <a:cubicBezTo>
                  <a:pt x="4540006" y="1167855"/>
                  <a:pt x="4548190" y="1214001"/>
                  <a:pt x="4572743" y="1222144"/>
                </a:cubicBezTo>
                <a:cubicBezTo>
                  <a:pt x="4613323" y="1249458"/>
                  <a:pt x="4624662" y="1181173"/>
                  <a:pt x="4590310" y="1173677"/>
                </a:cubicBezTo>
                <a:close/>
                <a:moveTo>
                  <a:pt x="4494149" y="1120962"/>
                </a:moveTo>
                <a:cubicBezTo>
                  <a:pt x="4438422" y="1112888"/>
                  <a:pt x="4469684" y="1182866"/>
                  <a:pt x="4502304" y="1199015"/>
                </a:cubicBezTo>
                <a:cubicBezTo>
                  <a:pt x="4556673" y="1205743"/>
                  <a:pt x="4540362" y="1120962"/>
                  <a:pt x="4494149" y="1120962"/>
                </a:cubicBezTo>
                <a:close/>
                <a:moveTo>
                  <a:pt x="3896390" y="1120825"/>
                </a:moveTo>
                <a:cubicBezTo>
                  <a:pt x="3850342" y="1160036"/>
                  <a:pt x="3889618" y="1230346"/>
                  <a:pt x="3943792" y="1230346"/>
                </a:cubicBezTo>
                <a:cubicBezTo>
                  <a:pt x="3974942" y="1206008"/>
                  <a:pt x="3928894" y="1151924"/>
                  <a:pt x="3904516" y="1128938"/>
                </a:cubicBezTo>
                <a:cubicBezTo>
                  <a:pt x="3896390" y="1120825"/>
                  <a:pt x="3896390" y="1120825"/>
                  <a:pt x="3896390" y="1120825"/>
                </a:cubicBezTo>
                <a:close/>
                <a:moveTo>
                  <a:pt x="4040867" y="1100831"/>
                </a:moveTo>
                <a:cubicBezTo>
                  <a:pt x="4021963" y="1103429"/>
                  <a:pt x="4012797" y="1142706"/>
                  <a:pt x="4031128" y="1159937"/>
                </a:cubicBezTo>
                <a:cubicBezTo>
                  <a:pt x="4054212" y="1199129"/>
                  <a:pt x="4077295" y="1261297"/>
                  <a:pt x="4132967" y="1261297"/>
                </a:cubicBezTo>
                <a:cubicBezTo>
                  <a:pt x="4180492" y="1222104"/>
                  <a:pt x="4124820" y="1151828"/>
                  <a:pt x="4085442" y="1128853"/>
                </a:cubicBezTo>
                <a:cubicBezTo>
                  <a:pt x="4077295" y="1128853"/>
                  <a:pt x="4070506" y="1120744"/>
                  <a:pt x="4062359" y="1112635"/>
                </a:cubicBezTo>
                <a:cubicBezTo>
                  <a:pt x="4054551" y="1103175"/>
                  <a:pt x="4047168" y="1099965"/>
                  <a:pt x="4040867" y="1100831"/>
                </a:cubicBezTo>
                <a:close/>
                <a:moveTo>
                  <a:pt x="1274828" y="1074794"/>
                </a:moveTo>
                <a:cubicBezTo>
                  <a:pt x="1283000" y="1074794"/>
                  <a:pt x="1297981" y="1082889"/>
                  <a:pt x="1306152" y="1089635"/>
                </a:cubicBezTo>
                <a:cubicBezTo>
                  <a:pt x="1345647" y="1128761"/>
                  <a:pt x="1235333" y="1105825"/>
                  <a:pt x="1274828" y="1074794"/>
                </a:cubicBezTo>
                <a:close/>
                <a:moveTo>
                  <a:pt x="4643178" y="1043842"/>
                </a:moveTo>
                <a:cubicBezTo>
                  <a:pt x="4649967" y="1137155"/>
                  <a:pt x="4736868" y="1206126"/>
                  <a:pt x="4784392" y="1284563"/>
                </a:cubicBezTo>
                <a:cubicBezTo>
                  <a:pt x="4823768" y="1346771"/>
                  <a:pt x="4838704" y="1415742"/>
                  <a:pt x="4878081" y="1469836"/>
                </a:cubicBezTo>
                <a:cubicBezTo>
                  <a:pt x="4901164" y="1525283"/>
                  <a:pt x="4925605" y="1579378"/>
                  <a:pt x="4948688" y="1625358"/>
                </a:cubicBezTo>
                <a:cubicBezTo>
                  <a:pt x="4948688" y="1710557"/>
                  <a:pt x="4988064" y="1788994"/>
                  <a:pt x="5019294" y="1857965"/>
                </a:cubicBezTo>
                <a:cubicBezTo>
                  <a:pt x="5081754" y="1882307"/>
                  <a:pt x="5050524" y="1959392"/>
                  <a:pt x="5058671" y="2005372"/>
                </a:cubicBezTo>
                <a:cubicBezTo>
                  <a:pt x="5106195" y="2121676"/>
                  <a:pt x="5121131" y="2254207"/>
                  <a:pt x="5121131" y="2378624"/>
                </a:cubicBezTo>
                <a:cubicBezTo>
                  <a:pt x="5137425" y="2595003"/>
                  <a:pt x="5160508" y="2812733"/>
                  <a:pt x="5112984" y="3030463"/>
                </a:cubicBezTo>
                <a:cubicBezTo>
                  <a:pt x="5106195" y="3130538"/>
                  <a:pt x="5050524" y="3215737"/>
                  <a:pt x="5035588" y="3309050"/>
                </a:cubicBezTo>
                <a:cubicBezTo>
                  <a:pt x="5027441" y="3410477"/>
                  <a:pt x="4996211" y="3503790"/>
                  <a:pt x="4956835" y="3597104"/>
                </a:cubicBezTo>
                <a:cubicBezTo>
                  <a:pt x="4932394" y="3674188"/>
                  <a:pt x="4894375" y="3744511"/>
                  <a:pt x="4861787" y="3821596"/>
                </a:cubicBezTo>
                <a:cubicBezTo>
                  <a:pt x="4846851" y="3867576"/>
                  <a:pt x="4909311" y="3860814"/>
                  <a:pt x="4932394" y="3836472"/>
                </a:cubicBezTo>
                <a:cubicBezTo>
                  <a:pt x="5073607" y="3736397"/>
                  <a:pt x="5058671" y="3557885"/>
                  <a:pt x="5121131" y="3418592"/>
                </a:cubicBezTo>
                <a:cubicBezTo>
                  <a:pt x="5160508" y="3348269"/>
                  <a:pt x="5168655" y="3263070"/>
                  <a:pt x="5168655" y="3177871"/>
                </a:cubicBezTo>
                <a:cubicBezTo>
                  <a:pt x="5191737" y="3061568"/>
                  <a:pt x="5216178" y="2937150"/>
                  <a:pt x="5216178" y="2812733"/>
                </a:cubicBezTo>
                <a:cubicBezTo>
                  <a:pt x="5208031" y="2619345"/>
                  <a:pt x="5216178" y="2424605"/>
                  <a:pt x="5199884" y="2231217"/>
                </a:cubicBezTo>
                <a:cubicBezTo>
                  <a:pt x="5183591" y="2021601"/>
                  <a:pt x="5066818" y="1834975"/>
                  <a:pt x="4988064" y="1633472"/>
                </a:cubicBezTo>
                <a:cubicBezTo>
                  <a:pt x="4964982" y="1525283"/>
                  <a:pt x="4886228" y="1446846"/>
                  <a:pt x="4861787" y="1338657"/>
                </a:cubicBezTo>
                <a:cubicBezTo>
                  <a:pt x="4799328" y="1237230"/>
                  <a:pt x="4745015" y="1112813"/>
                  <a:pt x="4643178" y="1043842"/>
                </a:cubicBezTo>
                <a:close/>
                <a:moveTo>
                  <a:pt x="3566831" y="1003678"/>
                </a:moveTo>
                <a:cubicBezTo>
                  <a:pt x="3547933" y="1003234"/>
                  <a:pt x="3524264" y="1006021"/>
                  <a:pt x="3536480" y="1035408"/>
                </a:cubicBezTo>
                <a:cubicBezTo>
                  <a:pt x="3567700" y="1058378"/>
                  <a:pt x="3607064" y="1089454"/>
                  <a:pt x="3630139" y="1120530"/>
                </a:cubicBezTo>
                <a:cubicBezTo>
                  <a:pt x="3653215" y="1159713"/>
                  <a:pt x="3717012" y="1128637"/>
                  <a:pt x="3669503" y="1097561"/>
                </a:cubicBezTo>
                <a:cubicBezTo>
                  <a:pt x="3630139" y="1074591"/>
                  <a:pt x="3638284" y="1012439"/>
                  <a:pt x="3582631" y="1004332"/>
                </a:cubicBezTo>
                <a:cubicBezTo>
                  <a:pt x="3578899" y="1004332"/>
                  <a:pt x="3573130" y="1003826"/>
                  <a:pt x="3566831" y="1003678"/>
                </a:cubicBezTo>
                <a:close/>
                <a:moveTo>
                  <a:pt x="662755" y="942258"/>
                </a:moveTo>
                <a:cubicBezTo>
                  <a:pt x="662755" y="942258"/>
                  <a:pt x="662755" y="942258"/>
                  <a:pt x="670926" y="942258"/>
                </a:cubicBezTo>
                <a:cubicBezTo>
                  <a:pt x="694079" y="996355"/>
                  <a:pt x="631431" y="1051803"/>
                  <a:pt x="583765" y="1074794"/>
                </a:cubicBezTo>
                <a:cubicBezTo>
                  <a:pt x="591936" y="1020698"/>
                  <a:pt x="616450" y="965249"/>
                  <a:pt x="662755" y="942258"/>
                </a:cubicBezTo>
                <a:close/>
                <a:moveTo>
                  <a:pt x="3763281" y="896386"/>
                </a:moveTo>
                <a:cubicBezTo>
                  <a:pt x="3724155" y="888291"/>
                  <a:pt x="3740345" y="942258"/>
                  <a:pt x="3755186" y="965194"/>
                </a:cubicBezTo>
                <a:cubicBezTo>
                  <a:pt x="3802407" y="996225"/>
                  <a:pt x="3818597" y="896386"/>
                  <a:pt x="3763281" y="896386"/>
                </a:cubicBezTo>
                <a:close/>
                <a:moveTo>
                  <a:pt x="4517005" y="865415"/>
                </a:moveTo>
                <a:cubicBezTo>
                  <a:pt x="4493976" y="865415"/>
                  <a:pt x="4502104" y="896366"/>
                  <a:pt x="4508877" y="911169"/>
                </a:cubicBezTo>
                <a:cubicBezTo>
                  <a:pt x="4548161" y="950196"/>
                  <a:pt x="4572545" y="857340"/>
                  <a:pt x="4517005" y="865415"/>
                </a:cubicBezTo>
                <a:close/>
                <a:moveTo>
                  <a:pt x="3684610" y="834324"/>
                </a:moveTo>
                <a:cubicBezTo>
                  <a:pt x="3669742" y="834324"/>
                  <a:pt x="3653522" y="857238"/>
                  <a:pt x="3669742" y="865326"/>
                </a:cubicBezTo>
                <a:cubicBezTo>
                  <a:pt x="3692720" y="919242"/>
                  <a:pt x="3740028" y="834324"/>
                  <a:pt x="3684610" y="834324"/>
                </a:cubicBezTo>
                <a:close/>
                <a:moveTo>
                  <a:pt x="4039260" y="811486"/>
                </a:moveTo>
                <a:cubicBezTo>
                  <a:pt x="4006687" y="803373"/>
                  <a:pt x="4014830" y="834472"/>
                  <a:pt x="4031117" y="849345"/>
                </a:cubicBezTo>
                <a:cubicBezTo>
                  <a:pt x="4062334" y="911543"/>
                  <a:pt x="4132910" y="935882"/>
                  <a:pt x="4155983" y="989967"/>
                </a:cubicBezTo>
                <a:cubicBezTo>
                  <a:pt x="4172270" y="1052165"/>
                  <a:pt x="4242846" y="1067039"/>
                  <a:pt x="4274063" y="1113011"/>
                </a:cubicBezTo>
                <a:cubicBezTo>
                  <a:pt x="4305279" y="1191435"/>
                  <a:pt x="4344639" y="1268506"/>
                  <a:pt x="4367712" y="1353690"/>
                </a:cubicBezTo>
                <a:cubicBezTo>
                  <a:pt x="4431502" y="1469974"/>
                  <a:pt x="4454575" y="1602482"/>
                  <a:pt x="4485792" y="1734991"/>
                </a:cubicBezTo>
                <a:cubicBezTo>
                  <a:pt x="4493935" y="1835049"/>
                  <a:pt x="4556368" y="1912120"/>
                  <a:pt x="4579441" y="2013530"/>
                </a:cubicBezTo>
                <a:cubicBezTo>
                  <a:pt x="4603872" y="2052742"/>
                  <a:pt x="4533295" y="2090601"/>
                  <a:pt x="4564512" y="2129813"/>
                </a:cubicBezTo>
                <a:cubicBezTo>
                  <a:pt x="4603872" y="2129813"/>
                  <a:pt x="4650018" y="2152799"/>
                  <a:pt x="4658162" y="2192011"/>
                </a:cubicBezTo>
                <a:cubicBezTo>
                  <a:pt x="4674448" y="2285308"/>
                  <a:pt x="4720595" y="2370493"/>
                  <a:pt x="4697521" y="2463790"/>
                </a:cubicBezTo>
                <a:cubicBezTo>
                  <a:pt x="4658162" y="2503001"/>
                  <a:pt x="4697521" y="2557087"/>
                  <a:pt x="4713808" y="2588186"/>
                </a:cubicBezTo>
                <a:cubicBezTo>
                  <a:pt x="4713808" y="2626045"/>
                  <a:pt x="4745025" y="2688243"/>
                  <a:pt x="4784385" y="2650384"/>
                </a:cubicBezTo>
                <a:cubicBezTo>
                  <a:pt x="4815601" y="2603059"/>
                  <a:pt x="4838674" y="2681483"/>
                  <a:pt x="4869891" y="2681483"/>
                </a:cubicBezTo>
                <a:cubicBezTo>
                  <a:pt x="4901107" y="2603059"/>
                  <a:pt x="4869891" y="2509762"/>
                  <a:pt x="4861747" y="2424578"/>
                </a:cubicBezTo>
                <a:cubicBezTo>
                  <a:pt x="4894321" y="2347506"/>
                  <a:pt x="4861747" y="2269083"/>
                  <a:pt x="4838674" y="2192011"/>
                </a:cubicBezTo>
                <a:cubicBezTo>
                  <a:pt x="4838674" y="2114940"/>
                  <a:pt x="4815601" y="2036516"/>
                  <a:pt x="4776241" y="1974318"/>
                </a:cubicBezTo>
                <a:cubicBezTo>
                  <a:pt x="4736881" y="1858035"/>
                  <a:pt x="4658162" y="1757977"/>
                  <a:pt x="4618801" y="1648455"/>
                </a:cubicBezTo>
                <a:cubicBezTo>
                  <a:pt x="4572655" y="1563271"/>
                  <a:pt x="4556368" y="1469974"/>
                  <a:pt x="4525152" y="1384789"/>
                </a:cubicBezTo>
                <a:cubicBezTo>
                  <a:pt x="4493935" y="1268506"/>
                  <a:pt x="4375856" y="1214421"/>
                  <a:pt x="4336496" y="1106250"/>
                </a:cubicBezTo>
                <a:cubicBezTo>
                  <a:pt x="4336496" y="1067039"/>
                  <a:pt x="4328352" y="1027827"/>
                  <a:pt x="4288992" y="1012953"/>
                </a:cubicBezTo>
                <a:cubicBezTo>
                  <a:pt x="4226559" y="989967"/>
                  <a:pt x="4313423" y="942642"/>
                  <a:pt x="4288992" y="911543"/>
                </a:cubicBezTo>
                <a:cubicBezTo>
                  <a:pt x="4250990" y="873684"/>
                  <a:pt x="4203486" y="919656"/>
                  <a:pt x="4155983" y="927769"/>
                </a:cubicBezTo>
                <a:cubicBezTo>
                  <a:pt x="4141053" y="873684"/>
                  <a:pt x="4101693" y="818246"/>
                  <a:pt x="4039260" y="811486"/>
                </a:cubicBezTo>
                <a:close/>
                <a:moveTo>
                  <a:pt x="3496951" y="763692"/>
                </a:moveTo>
                <a:cubicBezTo>
                  <a:pt x="3457496" y="802862"/>
                  <a:pt x="3511916" y="864993"/>
                  <a:pt x="3520079" y="904163"/>
                </a:cubicBezTo>
                <a:cubicBezTo>
                  <a:pt x="3543208" y="856889"/>
                  <a:pt x="3536405" y="794757"/>
                  <a:pt x="3496951" y="763692"/>
                </a:cubicBezTo>
                <a:close/>
                <a:moveTo>
                  <a:pt x="3418041" y="694844"/>
                </a:moveTo>
                <a:cubicBezTo>
                  <a:pt x="3362260" y="686709"/>
                  <a:pt x="3370423" y="726028"/>
                  <a:pt x="3394912" y="757211"/>
                </a:cubicBezTo>
                <a:cubicBezTo>
                  <a:pt x="3394912" y="780258"/>
                  <a:pt x="3418041" y="849404"/>
                  <a:pt x="3449333" y="803307"/>
                </a:cubicBezTo>
                <a:cubicBezTo>
                  <a:pt x="3418041" y="772124"/>
                  <a:pt x="3457496" y="717893"/>
                  <a:pt x="3418041" y="694844"/>
                </a:cubicBezTo>
                <a:close/>
                <a:moveTo>
                  <a:pt x="866176" y="686879"/>
                </a:moveTo>
                <a:cubicBezTo>
                  <a:pt x="874323" y="678773"/>
                  <a:pt x="921849" y="709845"/>
                  <a:pt x="898765" y="717951"/>
                </a:cubicBezTo>
                <a:cubicBezTo>
                  <a:pt x="834945" y="749023"/>
                  <a:pt x="788777" y="786850"/>
                  <a:pt x="741251" y="826027"/>
                </a:cubicBezTo>
                <a:cubicBezTo>
                  <a:pt x="733104" y="848994"/>
                  <a:pt x="693725" y="919243"/>
                  <a:pt x="686935" y="865205"/>
                </a:cubicBezTo>
                <a:cubicBezTo>
                  <a:pt x="710019" y="780095"/>
                  <a:pt x="788777" y="726056"/>
                  <a:pt x="866176" y="686879"/>
                </a:cubicBezTo>
                <a:close/>
                <a:moveTo>
                  <a:pt x="1806908" y="623646"/>
                </a:moveTo>
                <a:cubicBezTo>
                  <a:pt x="1812154" y="622567"/>
                  <a:pt x="1818255" y="622758"/>
                  <a:pt x="1825227" y="624619"/>
                </a:cubicBezTo>
                <a:cubicBezTo>
                  <a:pt x="1864682" y="624619"/>
                  <a:pt x="1848356" y="686896"/>
                  <a:pt x="1817064" y="695019"/>
                </a:cubicBezTo>
                <a:cubicBezTo>
                  <a:pt x="1775398" y="700942"/>
                  <a:pt x="1770190" y="631198"/>
                  <a:pt x="1806908" y="623646"/>
                </a:cubicBezTo>
                <a:close/>
                <a:moveTo>
                  <a:pt x="4092954" y="485127"/>
                </a:moveTo>
                <a:cubicBezTo>
                  <a:pt x="4053511" y="485127"/>
                  <a:pt x="4069832" y="516232"/>
                  <a:pt x="4076633" y="539223"/>
                </a:cubicBezTo>
                <a:cubicBezTo>
                  <a:pt x="4124236" y="655526"/>
                  <a:pt x="4282009" y="663641"/>
                  <a:pt x="4352734" y="756954"/>
                </a:cubicBezTo>
                <a:cubicBezTo>
                  <a:pt x="4367695" y="779945"/>
                  <a:pt x="4438421" y="786706"/>
                  <a:pt x="4431620" y="748840"/>
                </a:cubicBezTo>
                <a:cubicBezTo>
                  <a:pt x="4313291" y="663641"/>
                  <a:pt x="4226244" y="539223"/>
                  <a:pt x="4092954" y="485127"/>
                </a:cubicBezTo>
                <a:close/>
                <a:moveTo>
                  <a:pt x="3135600" y="197445"/>
                </a:moveTo>
                <a:cubicBezTo>
                  <a:pt x="3104331" y="190692"/>
                  <a:pt x="3112488" y="236610"/>
                  <a:pt x="3135600" y="236610"/>
                </a:cubicBezTo>
                <a:cubicBezTo>
                  <a:pt x="3189981" y="236610"/>
                  <a:pt x="3189981" y="290633"/>
                  <a:pt x="3214452" y="329799"/>
                </a:cubicBezTo>
                <a:cubicBezTo>
                  <a:pt x="3260676" y="344656"/>
                  <a:pt x="3260676" y="267674"/>
                  <a:pt x="3245721" y="244714"/>
                </a:cubicBezTo>
                <a:cubicBezTo>
                  <a:pt x="3198138" y="259570"/>
                  <a:pt x="3166869" y="213651"/>
                  <a:pt x="3135600" y="197445"/>
                </a:cubicBezTo>
                <a:close/>
                <a:moveTo>
                  <a:pt x="3033862" y="197441"/>
                </a:moveTo>
                <a:cubicBezTo>
                  <a:pt x="2978189" y="190692"/>
                  <a:pt x="2884495" y="221742"/>
                  <a:pt x="2899432" y="298691"/>
                </a:cubicBezTo>
                <a:cubicBezTo>
                  <a:pt x="2955105" y="321641"/>
                  <a:pt x="3025715" y="313541"/>
                  <a:pt x="3073241" y="283841"/>
                </a:cubicBezTo>
                <a:cubicBezTo>
                  <a:pt x="3119409" y="252791"/>
                  <a:pt x="3073241" y="197441"/>
                  <a:pt x="3033862" y="197441"/>
                </a:cubicBezTo>
                <a:close/>
                <a:moveTo>
                  <a:pt x="3370960" y="190291"/>
                </a:moveTo>
                <a:cubicBezTo>
                  <a:pt x="3300357" y="205202"/>
                  <a:pt x="3356025" y="306871"/>
                  <a:pt x="3410335" y="298737"/>
                </a:cubicBezTo>
                <a:cubicBezTo>
                  <a:pt x="3457856" y="313649"/>
                  <a:pt x="3457856" y="213336"/>
                  <a:pt x="3497230" y="252648"/>
                </a:cubicBezTo>
                <a:cubicBezTo>
                  <a:pt x="3504019" y="313649"/>
                  <a:pt x="3575980" y="306871"/>
                  <a:pt x="3622143" y="321782"/>
                </a:cubicBezTo>
                <a:cubicBezTo>
                  <a:pt x="3661518" y="384139"/>
                  <a:pt x="3787789" y="392272"/>
                  <a:pt x="3802724" y="306871"/>
                </a:cubicBezTo>
                <a:cubicBezTo>
                  <a:pt x="3779642" y="236381"/>
                  <a:pt x="3692746" y="244514"/>
                  <a:pt x="3638436" y="221469"/>
                </a:cubicBezTo>
                <a:cubicBezTo>
                  <a:pt x="3551540" y="174024"/>
                  <a:pt x="3457856" y="228248"/>
                  <a:pt x="3370960" y="190291"/>
                </a:cubicBezTo>
                <a:close/>
                <a:moveTo>
                  <a:pt x="3347272" y="0"/>
                </a:moveTo>
                <a:cubicBezTo>
                  <a:pt x="3480373" y="0"/>
                  <a:pt x="3614832" y="16229"/>
                  <a:pt x="3747934" y="39221"/>
                </a:cubicBezTo>
                <a:cubicBezTo>
                  <a:pt x="4022285" y="62212"/>
                  <a:pt x="4234160" y="248851"/>
                  <a:pt x="4454184" y="388153"/>
                </a:cubicBezTo>
                <a:cubicBezTo>
                  <a:pt x="4579136" y="465243"/>
                  <a:pt x="4682358" y="574792"/>
                  <a:pt x="4752983" y="699217"/>
                </a:cubicBezTo>
                <a:cubicBezTo>
                  <a:pt x="4886084" y="877740"/>
                  <a:pt x="5019185" y="1056264"/>
                  <a:pt x="5106108" y="1264541"/>
                </a:cubicBezTo>
                <a:cubicBezTo>
                  <a:pt x="5176733" y="1397082"/>
                  <a:pt x="5247358" y="1529622"/>
                  <a:pt x="5278596" y="1668924"/>
                </a:cubicBezTo>
                <a:cubicBezTo>
                  <a:pt x="5357370" y="2002980"/>
                  <a:pt x="5380459" y="2343798"/>
                  <a:pt x="5380459" y="2677853"/>
                </a:cubicBezTo>
                <a:cubicBezTo>
                  <a:pt x="5372310" y="2871254"/>
                  <a:pt x="5372310" y="3080884"/>
                  <a:pt x="5301685" y="3267522"/>
                </a:cubicBezTo>
                <a:cubicBezTo>
                  <a:pt x="5262298" y="3352726"/>
                  <a:pt x="5247358" y="3454160"/>
                  <a:pt x="5216120" y="3546127"/>
                </a:cubicBezTo>
                <a:cubicBezTo>
                  <a:pt x="5191673" y="3601577"/>
                  <a:pt x="5191673" y="3670552"/>
                  <a:pt x="5160435" y="3732765"/>
                </a:cubicBezTo>
                <a:cubicBezTo>
                  <a:pt x="5019185" y="3911289"/>
                  <a:pt x="4894233" y="4112804"/>
                  <a:pt x="4736685" y="4283213"/>
                </a:cubicBezTo>
                <a:cubicBezTo>
                  <a:pt x="4705447" y="4322434"/>
                  <a:pt x="4649761" y="4291328"/>
                  <a:pt x="4618523" y="4322434"/>
                </a:cubicBezTo>
                <a:cubicBezTo>
                  <a:pt x="4572345" y="4376532"/>
                  <a:pt x="4541107" y="4446860"/>
                  <a:pt x="4477273" y="4477966"/>
                </a:cubicBezTo>
                <a:cubicBezTo>
                  <a:pt x="4383559" y="4532064"/>
                  <a:pt x="4329232" y="4625383"/>
                  <a:pt x="4234160" y="4671367"/>
                </a:cubicBezTo>
                <a:cubicBezTo>
                  <a:pt x="4124148" y="4718702"/>
                  <a:pt x="4030434" y="4795792"/>
                  <a:pt x="3920422" y="4835013"/>
                </a:cubicBezTo>
                <a:cubicBezTo>
                  <a:pt x="3771022" y="4880996"/>
                  <a:pt x="3629772" y="4943209"/>
                  <a:pt x="3472224" y="4974316"/>
                </a:cubicBezTo>
                <a:cubicBezTo>
                  <a:pt x="3434195" y="4997307"/>
                  <a:pt x="3401599" y="4959439"/>
                  <a:pt x="3449135" y="4943209"/>
                </a:cubicBezTo>
                <a:cubicBezTo>
                  <a:pt x="3472224" y="4912103"/>
                  <a:pt x="3544207" y="4905341"/>
                  <a:pt x="3527909" y="4849890"/>
                </a:cubicBezTo>
                <a:cubicBezTo>
                  <a:pt x="3440986" y="4858005"/>
                  <a:pt x="3363570" y="4905341"/>
                  <a:pt x="3276647" y="4912103"/>
                </a:cubicBezTo>
                <a:cubicBezTo>
                  <a:pt x="3229111" y="4928332"/>
                  <a:pt x="3189724" y="4905341"/>
                  <a:pt x="3151695" y="4897226"/>
                </a:cubicBezTo>
                <a:cubicBezTo>
                  <a:pt x="3112308" y="4905341"/>
                  <a:pt x="3072921" y="4959439"/>
                  <a:pt x="3041683" y="4905341"/>
                </a:cubicBezTo>
                <a:cubicBezTo>
                  <a:pt x="3033534" y="4880996"/>
                  <a:pt x="3009087" y="4812021"/>
                  <a:pt x="2971058" y="4843128"/>
                </a:cubicBezTo>
                <a:cubicBezTo>
                  <a:pt x="2971058" y="4889111"/>
                  <a:pt x="2915373" y="4889111"/>
                  <a:pt x="2884135" y="4905341"/>
                </a:cubicBezTo>
                <a:cubicBezTo>
                  <a:pt x="2852897" y="4943209"/>
                  <a:pt x="2805360" y="4912103"/>
                  <a:pt x="2765973" y="4905341"/>
                </a:cubicBezTo>
                <a:cubicBezTo>
                  <a:pt x="2719796" y="4880996"/>
                  <a:pt x="2719796" y="4943209"/>
                  <a:pt x="2688557" y="4943209"/>
                </a:cubicBezTo>
                <a:cubicBezTo>
                  <a:pt x="2649170" y="4905341"/>
                  <a:pt x="2711646" y="4874234"/>
                  <a:pt x="2734735" y="4849890"/>
                </a:cubicBezTo>
                <a:cubicBezTo>
                  <a:pt x="2782272" y="4812021"/>
                  <a:pt x="2751034" y="4756571"/>
                  <a:pt x="2703497" y="4749809"/>
                </a:cubicBezTo>
                <a:cubicBezTo>
                  <a:pt x="2655961" y="4741694"/>
                  <a:pt x="2641021" y="4695711"/>
                  <a:pt x="2632872" y="4656490"/>
                </a:cubicBezTo>
                <a:cubicBezTo>
                  <a:pt x="2609783" y="4602391"/>
                  <a:pt x="2554098" y="4664604"/>
                  <a:pt x="2514711" y="4664604"/>
                </a:cubicBezTo>
                <a:cubicBezTo>
                  <a:pt x="2429146" y="4702473"/>
                  <a:pt x="2334074" y="4671367"/>
                  <a:pt x="2256658" y="4633498"/>
                </a:cubicBezTo>
                <a:cubicBezTo>
                  <a:pt x="2200973" y="4617268"/>
                  <a:pt x="2146646" y="4594277"/>
                  <a:pt x="2099110" y="4579400"/>
                </a:cubicBezTo>
                <a:cubicBezTo>
                  <a:pt x="2028485" y="4602391"/>
                  <a:pt x="1934771" y="4579400"/>
                  <a:pt x="1903533" y="4509072"/>
                </a:cubicBezTo>
                <a:cubicBezTo>
                  <a:pt x="1903533" y="4454974"/>
                  <a:pt x="1879086" y="4384647"/>
                  <a:pt x="1816610" y="4384647"/>
                </a:cubicBezTo>
                <a:cubicBezTo>
                  <a:pt x="1754134" y="4384647"/>
                  <a:pt x="1754134" y="4307557"/>
                  <a:pt x="1714747" y="4283213"/>
                </a:cubicBezTo>
                <a:cubicBezTo>
                  <a:pt x="1675359" y="4268336"/>
                  <a:pt x="1652271" y="4237230"/>
                  <a:pt x="1619674" y="4206123"/>
                </a:cubicBezTo>
                <a:cubicBezTo>
                  <a:pt x="1557198" y="4183131"/>
                  <a:pt x="1502871" y="4135796"/>
                  <a:pt x="1486574" y="4066821"/>
                </a:cubicBezTo>
                <a:cubicBezTo>
                  <a:pt x="1494723" y="4012723"/>
                  <a:pt x="1440396" y="3996493"/>
                  <a:pt x="1401009" y="3973502"/>
                </a:cubicBezTo>
                <a:cubicBezTo>
                  <a:pt x="1353473" y="3950510"/>
                  <a:pt x="1345324" y="3903174"/>
                  <a:pt x="1322234" y="3872068"/>
                </a:cubicBezTo>
                <a:cubicBezTo>
                  <a:pt x="1266550" y="3840961"/>
                  <a:pt x="1251609" y="3771986"/>
                  <a:pt x="1220372" y="3724651"/>
                </a:cubicBezTo>
                <a:cubicBezTo>
                  <a:pt x="1212223" y="3686782"/>
                  <a:pt x="1149746" y="3655676"/>
                  <a:pt x="1149746" y="3709774"/>
                </a:cubicBezTo>
                <a:cubicBezTo>
                  <a:pt x="1164686" y="3740880"/>
                  <a:pt x="1110360" y="3771986"/>
                  <a:pt x="1133448" y="3786863"/>
                </a:cubicBezTo>
                <a:cubicBezTo>
                  <a:pt x="1180985" y="3826084"/>
                  <a:pt x="1133448" y="3888297"/>
                  <a:pt x="1164686" y="3919403"/>
                </a:cubicBezTo>
                <a:cubicBezTo>
                  <a:pt x="1189134" y="3903174"/>
                  <a:pt x="1235311" y="3880182"/>
                  <a:pt x="1243460" y="3927518"/>
                </a:cubicBezTo>
                <a:cubicBezTo>
                  <a:pt x="1220372" y="3965387"/>
                  <a:pt x="1235311" y="4012723"/>
                  <a:pt x="1282848" y="4019485"/>
                </a:cubicBezTo>
                <a:cubicBezTo>
                  <a:pt x="1337174" y="4027600"/>
                  <a:pt x="1297788" y="4074935"/>
                  <a:pt x="1274699" y="4089812"/>
                </a:cubicBezTo>
                <a:cubicBezTo>
                  <a:pt x="1266550" y="4143910"/>
                  <a:pt x="1212223" y="4120919"/>
                  <a:pt x="1195925" y="4089812"/>
                </a:cubicBezTo>
                <a:cubicBezTo>
                  <a:pt x="1189134" y="4043829"/>
                  <a:pt x="1141597" y="4043829"/>
                  <a:pt x="1149746" y="4089812"/>
                </a:cubicBezTo>
                <a:cubicBezTo>
                  <a:pt x="1156537" y="4120919"/>
                  <a:pt x="1118509" y="4183131"/>
                  <a:pt x="1172836" y="4191246"/>
                </a:cubicBezTo>
                <a:cubicBezTo>
                  <a:pt x="1227162" y="4166902"/>
                  <a:pt x="1266550" y="4237230"/>
                  <a:pt x="1243460" y="4276451"/>
                </a:cubicBezTo>
                <a:cubicBezTo>
                  <a:pt x="1204074" y="4314319"/>
                  <a:pt x="1156537" y="4260221"/>
                  <a:pt x="1125299" y="4245344"/>
                </a:cubicBezTo>
                <a:cubicBezTo>
                  <a:pt x="1054674" y="4206123"/>
                  <a:pt x="1023437" y="4129033"/>
                  <a:pt x="960960" y="4081698"/>
                </a:cubicBezTo>
                <a:cubicBezTo>
                  <a:pt x="905276" y="3988379"/>
                  <a:pt x="859097" y="3896412"/>
                  <a:pt x="780323" y="3826084"/>
                </a:cubicBezTo>
                <a:cubicBezTo>
                  <a:pt x="732786" y="3780101"/>
                  <a:pt x="717847" y="3724651"/>
                  <a:pt x="693400" y="3662438"/>
                </a:cubicBezTo>
                <a:cubicBezTo>
                  <a:pt x="607835" y="3608340"/>
                  <a:pt x="599685" y="3492029"/>
                  <a:pt x="584745" y="3398710"/>
                </a:cubicBezTo>
                <a:cubicBezTo>
                  <a:pt x="552149" y="3321620"/>
                  <a:pt x="552149" y="3236416"/>
                  <a:pt x="545358" y="3157973"/>
                </a:cubicBezTo>
                <a:cubicBezTo>
                  <a:pt x="529060" y="3088998"/>
                  <a:pt x="497822" y="3026786"/>
                  <a:pt x="497822" y="2949696"/>
                </a:cubicBezTo>
                <a:cubicBezTo>
                  <a:pt x="512763" y="2871254"/>
                  <a:pt x="489673" y="2786049"/>
                  <a:pt x="458435" y="2715722"/>
                </a:cubicBezTo>
                <a:cubicBezTo>
                  <a:pt x="427197" y="2669739"/>
                  <a:pt x="474733" y="2646747"/>
                  <a:pt x="505971" y="2638632"/>
                </a:cubicBezTo>
                <a:cubicBezTo>
                  <a:pt x="505971" y="2584534"/>
                  <a:pt x="497822" y="2530436"/>
                  <a:pt x="505971" y="2476338"/>
                </a:cubicBezTo>
                <a:cubicBezTo>
                  <a:pt x="529060" y="2366789"/>
                  <a:pt x="505971" y="2258593"/>
                  <a:pt x="529060" y="2150397"/>
                </a:cubicBezTo>
                <a:cubicBezTo>
                  <a:pt x="537209" y="2094947"/>
                  <a:pt x="591536" y="2080070"/>
                  <a:pt x="622774" y="2040849"/>
                </a:cubicBezTo>
                <a:cubicBezTo>
                  <a:pt x="647221" y="1978636"/>
                  <a:pt x="647221" y="1901546"/>
                  <a:pt x="662161" y="1831218"/>
                </a:cubicBezTo>
                <a:cubicBezTo>
                  <a:pt x="725996" y="1762243"/>
                  <a:pt x="732786" y="1668924"/>
                  <a:pt x="764024" y="1583720"/>
                </a:cubicBezTo>
                <a:cubicBezTo>
                  <a:pt x="780323" y="1498515"/>
                  <a:pt x="859097" y="1459294"/>
                  <a:pt x="890335" y="1382205"/>
                </a:cubicBezTo>
                <a:cubicBezTo>
                  <a:pt x="905276" y="1311877"/>
                  <a:pt x="969109" y="1280771"/>
                  <a:pt x="1008497" y="1226673"/>
                </a:cubicBezTo>
                <a:cubicBezTo>
                  <a:pt x="1015288" y="1195566"/>
                  <a:pt x="1062823" y="1133354"/>
                  <a:pt x="1079121" y="1187452"/>
                </a:cubicBezTo>
                <a:cubicBezTo>
                  <a:pt x="1110360" y="1172575"/>
                  <a:pt x="1110360" y="1141468"/>
                  <a:pt x="1125299" y="1110362"/>
                </a:cubicBezTo>
                <a:cubicBezTo>
                  <a:pt x="1156537" y="1071141"/>
                  <a:pt x="1180985" y="1125239"/>
                  <a:pt x="1180985" y="1156345"/>
                </a:cubicBezTo>
                <a:cubicBezTo>
                  <a:pt x="1195925" y="1203681"/>
                  <a:pt x="1243460" y="1187452"/>
                  <a:pt x="1282848" y="1203681"/>
                </a:cubicBezTo>
                <a:cubicBezTo>
                  <a:pt x="1297788" y="1241550"/>
                  <a:pt x="1251609" y="1288886"/>
                  <a:pt x="1212223" y="1303763"/>
                </a:cubicBezTo>
                <a:cubicBezTo>
                  <a:pt x="1172836" y="1334869"/>
                  <a:pt x="1141597" y="1280771"/>
                  <a:pt x="1102211" y="1280771"/>
                </a:cubicBezTo>
                <a:cubicBezTo>
                  <a:pt x="1054674" y="1319992"/>
                  <a:pt x="1141597" y="1334869"/>
                  <a:pt x="1141597" y="1357861"/>
                </a:cubicBezTo>
                <a:cubicBezTo>
                  <a:pt x="1133448" y="1384910"/>
                  <a:pt x="1121564" y="1412297"/>
                  <a:pt x="1106794" y="1437656"/>
                </a:cubicBezTo>
                <a:lnTo>
                  <a:pt x="1105337" y="1439546"/>
                </a:lnTo>
                <a:lnTo>
                  <a:pt x="1102047" y="1435471"/>
                </a:lnTo>
                <a:cubicBezTo>
                  <a:pt x="1098296" y="1433254"/>
                  <a:pt x="1093089" y="1431927"/>
                  <a:pt x="1086146" y="1431927"/>
                </a:cubicBezTo>
                <a:cubicBezTo>
                  <a:pt x="1071244" y="1431927"/>
                  <a:pt x="1063118" y="1446754"/>
                  <a:pt x="1063118" y="1462929"/>
                </a:cubicBezTo>
                <a:cubicBezTo>
                  <a:pt x="1065997" y="1469669"/>
                  <a:pt x="1069383" y="1474239"/>
                  <a:pt x="1072997" y="1477077"/>
                </a:cubicBezTo>
                <a:lnTo>
                  <a:pt x="1075712" y="1477983"/>
                </a:lnTo>
                <a:lnTo>
                  <a:pt x="1054674" y="1505278"/>
                </a:lnTo>
                <a:cubicBezTo>
                  <a:pt x="1023437" y="1529622"/>
                  <a:pt x="1047883" y="1575605"/>
                  <a:pt x="1000348" y="1559376"/>
                </a:cubicBezTo>
                <a:cubicBezTo>
                  <a:pt x="992198" y="1606712"/>
                  <a:pt x="944662" y="1629703"/>
                  <a:pt x="952811" y="1668924"/>
                </a:cubicBezTo>
                <a:cubicBezTo>
                  <a:pt x="977258" y="1723022"/>
                  <a:pt x="921574" y="1677039"/>
                  <a:pt x="898484" y="1691916"/>
                </a:cubicBezTo>
                <a:cubicBezTo>
                  <a:pt x="827860" y="1731137"/>
                  <a:pt x="811561" y="1824456"/>
                  <a:pt x="842800" y="1893431"/>
                </a:cubicBezTo>
                <a:cubicBezTo>
                  <a:pt x="867246" y="1932653"/>
                  <a:pt x="842800" y="2002980"/>
                  <a:pt x="796621" y="1971874"/>
                </a:cubicBezTo>
                <a:cubicBezTo>
                  <a:pt x="757235" y="1932653"/>
                  <a:pt x="725996" y="1994865"/>
                  <a:pt x="709697" y="2025972"/>
                </a:cubicBezTo>
                <a:cubicBezTo>
                  <a:pt x="670310" y="2034087"/>
                  <a:pt x="662161" y="2080070"/>
                  <a:pt x="678459" y="2111176"/>
                </a:cubicBezTo>
                <a:cubicBezTo>
                  <a:pt x="732786" y="2165274"/>
                  <a:pt x="670310" y="2242364"/>
                  <a:pt x="686608" y="2304577"/>
                </a:cubicBezTo>
                <a:cubicBezTo>
                  <a:pt x="717847" y="2358675"/>
                  <a:pt x="693400" y="2429002"/>
                  <a:pt x="662161" y="2483100"/>
                </a:cubicBezTo>
                <a:cubicBezTo>
                  <a:pt x="647221" y="2584534"/>
                  <a:pt x="647221" y="2684616"/>
                  <a:pt x="647221" y="2794164"/>
                </a:cubicBezTo>
                <a:cubicBezTo>
                  <a:pt x="647221" y="2894245"/>
                  <a:pt x="678459" y="2995679"/>
                  <a:pt x="693400" y="3097113"/>
                </a:cubicBezTo>
                <a:cubicBezTo>
                  <a:pt x="701549" y="3174203"/>
                  <a:pt x="709697" y="3259407"/>
                  <a:pt x="757235" y="3329735"/>
                </a:cubicBezTo>
                <a:cubicBezTo>
                  <a:pt x="780323" y="3454160"/>
                  <a:pt x="842800" y="3570471"/>
                  <a:pt x="890335" y="3686782"/>
                </a:cubicBezTo>
                <a:cubicBezTo>
                  <a:pt x="944662" y="3748995"/>
                  <a:pt x="921574" y="3849076"/>
                  <a:pt x="977258" y="3911289"/>
                </a:cubicBezTo>
                <a:cubicBezTo>
                  <a:pt x="1023437" y="3927518"/>
                  <a:pt x="1047883" y="3996493"/>
                  <a:pt x="1102211" y="3988379"/>
                </a:cubicBezTo>
                <a:cubicBezTo>
                  <a:pt x="1118509" y="3903174"/>
                  <a:pt x="1031586" y="3849076"/>
                  <a:pt x="1000348" y="3771986"/>
                </a:cubicBezTo>
                <a:cubicBezTo>
                  <a:pt x="992198" y="3701659"/>
                  <a:pt x="952811" y="3639446"/>
                  <a:pt x="913425" y="3585348"/>
                </a:cubicBezTo>
                <a:cubicBezTo>
                  <a:pt x="882186" y="3531250"/>
                  <a:pt x="890335" y="3477152"/>
                  <a:pt x="882186" y="3414939"/>
                </a:cubicBezTo>
                <a:cubicBezTo>
                  <a:pt x="859097" y="3336497"/>
                  <a:pt x="834651" y="3251293"/>
                  <a:pt x="834651" y="3166088"/>
                </a:cubicBezTo>
                <a:cubicBezTo>
                  <a:pt x="811561" y="3088998"/>
                  <a:pt x="819710" y="3010556"/>
                  <a:pt x="827860" y="2933467"/>
                </a:cubicBezTo>
                <a:cubicBezTo>
                  <a:pt x="850948" y="2894245"/>
                  <a:pt x="867246" y="2987565"/>
                  <a:pt x="898484" y="2956458"/>
                </a:cubicBezTo>
                <a:cubicBezTo>
                  <a:pt x="937872" y="2856377"/>
                  <a:pt x="944662" y="2740066"/>
                  <a:pt x="952811" y="2630517"/>
                </a:cubicBezTo>
                <a:cubicBezTo>
                  <a:pt x="937872" y="2576419"/>
                  <a:pt x="977258" y="2537198"/>
                  <a:pt x="984049" y="2483100"/>
                </a:cubicBezTo>
                <a:cubicBezTo>
                  <a:pt x="969109" y="2406011"/>
                  <a:pt x="969109" y="2320806"/>
                  <a:pt x="1000348" y="2242364"/>
                </a:cubicBezTo>
                <a:cubicBezTo>
                  <a:pt x="1062823" y="2048964"/>
                  <a:pt x="1102211" y="1855563"/>
                  <a:pt x="1189134" y="1668924"/>
                </a:cubicBezTo>
                <a:cubicBezTo>
                  <a:pt x="1220372" y="1567490"/>
                  <a:pt x="1290997" y="1490401"/>
                  <a:pt x="1337174" y="1397082"/>
                </a:cubicBezTo>
                <a:cubicBezTo>
                  <a:pt x="1353473" y="1334869"/>
                  <a:pt x="1440396" y="1295648"/>
                  <a:pt x="1415948" y="1226673"/>
                </a:cubicBezTo>
                <a:cubicBezTo>
                  <a:pt x="1401009" y="1172575"/>
                  <a:pt x="1330383" y="1172575"/>
                  <a:pt x="1322234" y="1117124"/>
                </a:cubicBezTo>
                <a:cubicBezTo>
                  <a:pt x="1345324" y="1079256"/>
                  <a:pt x="1369771" y="1025158"/>
                  <a:pt x="1415948" y="1008928"/>
                </a:cubicBezTo>
                <a:cubicBezTo>
                  <a:pt x="1440396" y="977822"/>
                  <a:pt x="1517812" y="1008928"/>
                  <a:pt x="1478425" y="1048149"/>
                </a:cubicBezTo>
                <a:cubicBezTo>
                  <a:pt x="1424097" y="1048149"/>
                  <a:pt x="1401009" y="1110362"/>
                  <a:pt x="1415948" y="1148231"/>
                </a:cubicBezTo>
                <a:cubicBezTo>
                  <a:pt x="1432246" y="1203681"/>
                  <a:pt x="1486574" y="1164460"/>
                  <a:pt x="1494723" y="1125239"/>
                </a:cubicBezTo>
                <a:cubicBezTo>
                  <a:pt x="1581645" y="1063026"/>
                  <a:pt x="1525960" y="938601"/>
                  <a:pt x="1581645" y="861511"/>
                </a:cubicBezTo>
                <a:cubicBezTo>
                  <a:pt x="1612883" y="846634"/>
                  <a:pt x="1659061" y="830405"/>
                  <a:pt x="1690299" y="799298"/>
                </a:cubicBezTo>
                <a:cubicBezTo>
                  <a:pt x="1745985" y="745200"/>
                  <a:pt x="1816610" y="760077"/>
                  <a:pt x="1879086" y="730323"/>
                </a:cubicBezTo>
                <a:cubicBezTo>
                  <a:pt x="1926622" y="682987"/>
                  <a:pt x="1997247" y="699217"/>
                  <a:pt x="2044783" y="659996"/>
                </a:cubicBezTo>
                <a:cubicBezTo>
                  <a:pt x="2076021" y="628890"/>
                  <a:pt x="2059723" y="574792"/>
                  <a:pt x="2012187" y="582906"/>
                </a:cubicBezTo>
                <a:cubicBezTo>
                  <a:pt x="1949711" y="551800"/>
                  <a:pt x="2028485" y="558562"/>
                  <a:pt x="2051574" y="558562"/>
                </a:cubicBezTo>
                <a:cubicBezTo>
                  <a:pt x="2076021" y="504464"/>
                  <a:pt x="2005396" y="496349"/>
                  <a:pt x="1989098" y="458481"/>
                </a:cubicBezTo>
                <a:cubicBezTo>
                  <a:pt x="2028485" y="427374"/>
                  <a:pt x="2067872" y="419260"/>
                  <a:pt x="2115408" y="404383"/>
                </a:cubicBezTo>
                <a:cubicBezTo>
                  <a:pt x="2177884" y="388153"/>
                  <a:pt x="2263449" y="334055"/>
                  <a:pt x="2319134" y="396268"/>
                </a:cubicBezTo>
                <a:cubicBezTo>
                  <a:pt x="2263449" y="458481"/>
                  <a:pt x="2177884" y="442251"/>
                  <a:pt x="2099110" y="458481"/>
                </a:cubicBezTo>
                <a:cubicBezTo>
                  <a:pt x="2051574" y="489587"/>
                  <a:pt x="2115408" y="543685"/>
                  <a:pt x="2107259" y="582906"/>
                </a:cubicBezTo>
                <a:cubicBezTo>
                  <a:pt x="2146646" y="574792"/>
                  <a:pt x="2161586" y="527456"/>
                  <a:pt x="2192824" y="504464"/>
                </a:cubicBezTo>
                <a:cubicBezTo>
                  <a:pt x="2248509" y="481472"/>
                  <a:pt x="2310985" y="489587"/>
                  <a:pt x="2366670" y="481472"/>
                </a:cubicBezTo>
                <a:cubicBezTo>
                  <a:pt x="2412848" y="496349"/>
                  <a:pt x="2452235" y="450366"/>
                  <a:pt x="2491622" y="427374"/>
                </a:cubicBezTo>
                <a:cubicBezTo>
                  <a:pt x="2570396" y="427374"/>
                  <a:pt x="2609783" y="325941"/>
                  <a:pt x="2688557" y="325941"/>
                </a:cubicBezTo>
                <a:cubicBezTo>
                  <a:pt x="2742884" y="357047"/>
                  <a:pt x="2782272" y="271842"/>
                  <a:pt x="2742884" y="240736"/>
                </a:cubicBezTo>
                <a:cubicBezTo>
                  <a:pt x="2672259" y="232621"/>
                  <a:pt x="2593485" y="209630"/>
                  <a:pt x="2522860" y="209630"/>
                </a:cubicBezTo>
                <a:cubicBezTo>
                  <a:pt x="2319134" y="256965"/>
                  <a:pt x="2107259" y="263728"/>
                  <a:pt x="1926622" y="365162"/>
                </a:cubicBezTo>
                <a:cubicBezTo>
                  <a:pt x="1887235" y="404383"/>
                  <a:pt x="1941562" y="442251"/>
                  <a:pt x="1957860" y="473358"/>
                </a:cubicBezTo>
                <a:cubicBezTo>
                  <a:pt x="1949711" y="527456"/>
                  <a:pt x="1887235" y="504464"/>
                  <a:pt x="1855997" y="520694"/>
                </a:cubicBezTo>
                <a:cubicBezTo>
                  <a:pt x="1816610" y="582906"/>
                  <a:pt x="1729686" y="558562"/>
                  <a:pt x="1675359" y="589669"/>
                </a:cubicBezTo>
                <a:cubicBezTo>
                  <a:pt x="1619674" y="605898"/>
                  <a:pt x="1667210" y="637004"/>
                  <a:pt x="1659061" y="674873"/>
                </a:cubicBezTo>
                <a:cubicBezTo>
                  <a:pt x="1652271" y="722209"/>
                  <a:pt x="1604734" y="722209"/>
                  <a:pt x="1565347" y="705979"/>
                </a:cubicBezTo>
                <a:cubicBezTo>
                  <a:pt x="1478425" y="730323"/>
                  <a:pt x="1407799" y="807413"/>
                  <a:pt x="1314085" y="830405"/>
                </a:cubicBezTo>
                <a:cubicBezTo>
                  <a:pt x="1274699" y="853396"/>
                  <a:pt x="1251609" y="791184"/>
                  <a:pt x="1220372" y="815528"/>
                </a:cubicBezTo>
                <a:cubicBezTo>
                  <a:pt x="1195925" y="846634"/>
                  <a:pt x="1204074" y="915609"/>
                  <a:pt x="1149746" y="900732"/>
                </a:cubicBezTo>
                <a:cubicBezTo>
                  <a:pt x="1133448" y="877740"/>
                  <a:pt x="1141597" y="791184"/>
                  <a:pt x="1102211" y="853396"/>
                </a:cubicBezTo>
                <a:cubicBezTo>
                  <a:pt x="1102211" y="892617"/>
                  <a:pt x="1141597" y="938601"/>
                  <a:pt x="1062823" y="931839"/>
                </a:cubicBezTo>
                <a:cubicBezTo>
                  <a:pt x="1039734" y="915609"/>
                  <a:pt x="960960" y="938601"/>
                  <a:pt x="1008497" y="969707"/>
                </a:cubicBezTo>
                <a:cubicBezTo>
                  <a:pt x="1062823" y="985937"/>
                  <a:pt x="1000348" y="1048149"/>
                  <a:pt x="969109" y="1040035"/>
                </a:cubicBezTo>
                <a:cubicBezTo>
                  <a:pt x="944662" y="985937"/>
                  <a:pt x="913425" y="1040035"/>
                  <a:pt x="913425" y="1071141"/>
                </a:cubicBezTo>
                <a:cubicBezTo>
                  <a:pt x="867246" y="1187452"/>
                  <a:pt x="788472" y="1280771"/>
                  <a:pt x="725996" y="1382205"/>
                </a:cubicBezTo>
                <a:cubicBezTo>
                  <a:pt x="709697" y="1420073"/>
                  <a:pt x="686608" y="1467409"/>
                  <a:pt x="630923" y="1459294"/>
                </a:cubicBezTo>
                <a:cubicBezTo>
                  <a:pt x="584745" y="1451180"/>
                  <a:pt x="607835" y="1505278"/>
                  <a:pt x="615984" y="1521507"/>
                </a:cubicBezTo>
                <a:cubicBezTo>
                  <a:pt x="639072" y="1567490"/>
                  <a:pt x="568447" y="1567490"/>
                  <a:pt x="576596" y="1606712"/>
                </a:cubicBezTo>
                <a:cubicBezTo>
                  <a:pt x="576596" y="1660810"/>
                  <a:pt x="537209" y="1700031"/>
                  <a:pt x="537209" y="1746014"/>
                </a:cubicBezTo>
                <a:cubicBezTo>
                  <a:pt x="537209" y="1800112"/>
                  <a:pt x="474733" y="1808227"/>
                  <a:pt x="442137" y="1824456"/>
                </a:cubicBezTo>
                <a:cubicBezTo>
                  <a:pt x="404108" y="1870440"/>
                  <a:pt x="364721" y="1808227"/>
                  <a:pt x="379661" y="1769006"/>
                </a:cubicBezTo>
                <a:cubicBezTo>
                  <a:pt x="419048" y="1691916"/>
                  <a:pt x="410899" y="1598597"/>
                  <a:pt x="442137" y="1521507"/>
                </a:cubicBezTo>
                <a:cubicBezTo>
                  <a:pt x="458435" y="1459294"/>
                  <a:pt x="529060" y="1443065"/>
                  <a:pt x="529060" y="1382205"/>
                </a:cubicBezTo>
                <a:cubicBezTo>
                  <a:pt x="520912" y="1319992"/>
                  <a:pt x="529060" y="1249664"/>
                  <a:pt x="584745" y="1218558"/>
                </a:cubicBezTo>
                <a:cubicBezTo>
                  <a:pt x="647221" y="1210443"/>
                  <a:pt x="655370" y="1148231"/>
                  <a:pt x="655370" y="1110362"/>
                </a:cubicBezTo>
                <a:cubicBezTo>
                  <a:pt x="686608" y="977822"/>
                  <a:pt x="811561" y="900732"/>
                  <a:pt x="898484" y="815528"/>
                </a:cubicBezTo>
                <a:cubicBezTo>
                  <a:pt x="944662" y="745200"/>
                  <a:pt x="969109" y="659996"/>
                  <a:pt x="1008497" y="589669"/>
                </a:cubicBezTo>
                <a:cubicBezTo>
                  <a:pt x="1164686" y="465243"/>
                  <a:pt x="1369771" y="411145"/>
                  <a:pt x="1565347" y="348932"/>
                </a:cubicBezTo>
                <a:cubicBezTo>
                  <a:pt x="1683509" y="302949"/>
                  <a:pt x="1808461" y="263728"/>
                  <a:pt x="1941562" y="248851"/>
                </a:cubicBezTo>
                <a:cubicBezTo>
                  <a:pt x="2130348" y="217744"/>
                  <a:pt x="2319134" y="201515"/>
                  <a:pt x="2507920" y="139302"/>
                </a:cubicBezTo>
                <a:cubicBezTo>
                  <a:pt x="2624723" y="109548"/>
                  <a:pt x="2774122" y="39221"/>
                  <a:pt x="2884135" y="132540"/>
                </a:cubicBezTo>
                <a:cubicBezTo>
                  <a:pt x="2931671" y="155532"/>
                  <a:pt x="2931671" y="78442"/>
                  <a:pt x="2946611" y="54098"/>
                </a:cubicBezTo>
                <a:cubicBezTo>
                  <a:pt x="3072921" y="-8115"/>
                  <a:pt x="3214171" y="16229"/>
                  <a:pt x="3347272" y="0"/>
                </a:cubicBezTo>
                <a:close/>
              </a:path>
            </a:pathLst>
          </a:custGeom>
          <a:solidFill>
            <a:schemeClr val="bg1">
              <a:alpha val="70000"/>
            </a:schemeClr>
          </a:solid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426511802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Left_Blank">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33ACFAB3-38A7-4FB7-96A4-844AC088B1CA}"/>
              </a:ext>
            </a:extLst>
          </p:cNvPr>
          <p:cNvSpPr>
            <a:spLocks noGrp="1"/>
          </p:cNvSpPr>
          <p:nvPr>
            <p:ph type="pic" sz="quarter" idx="10"/>
          </p:nvPr>
        </p:nvSpPr>
        <p:spPr>
          <a:xfrm>
            <a:off x="775404" y="239644"/>
            <a:ext cx="11153469" cy="4214790"/>
          </a:xfrm>
          <a:custGeom>
            <a:avLst/>
            <a:gdLst>
              <a:gd name="connsiteX0" fmla="*/ 4309860 w 11349862"/>
              <a:gd name="connsiteY0" fmla="*/ 1703957 h 4289005"/>
              <a:gd name="connsiteX1" fmla="*/ 4373012 w 11349862"/>
              <a:gd name="connsiteY1" fmla="*/ 1721917 h 4289005"/>
              <a:gd name="connsiteX2" fmla="*/ 4373012 w 11349862"/>
              <a:gd name="connsiteY2" fmla="*/ 1721917 h 4289005"/>
              <a:gd name="connsiteX3" fmla="*/ 4309860 w 11349862"/>
              <a:gd name="connsiteY3" fmla="*/ 1703957 h 4289005"/>
              <a:gd name="connsiteX4" fmla="*/ 3841837 w 11349862"/>
              <a:gd name="connsiteY4" fmla="*/ 1165812 h 4289005"/>
              <a:gd name="connsiteX5" fmla="*/ 3864323 w 11349862"/>
              <a:gd name="connsiteY5" fmla="*/ 1177300 h 4289005"/>
              <a:gd name="connsiteX6" fmla="*/ 3841837 w 11349862"/>
              <a:gd name="connsiteY6" fmla="*/ 1165812 h 4289005"/>
              <a:gd name="connsiteX7" fmla="*/ 3820002 w 11349862"/>
              <a:gd name="connsiteY7" fmla="*/ 805012 h 4289005"/>
              <a:gd name="connsiteX8" fmla="*/ 3821642 w 11349862"/>
              <a:gd name="connsiteY8" fmla="*/ 805052 h 4289005"/>
              <a:gd name="connsiteX9" fmla="*/ 3809863 w 11349862"/>
              <a:gd name="connsiteY9" fmla="*/ 806497 h 4289005"/>
              <a:gd name="connsiteX10" fmla="*/ 3820002 w 11349862"/>
              <a:gd name="connsiteY10" fmla="*/ 805012 h 4289005"/>
              <a:gd name="connsiteX11" fmla="*/ 5348673 w 11349862"/>
              <a:gd name="connsiteY11" fmla="*/ 0 h 4289005"/>
              <a:gd name="connsiteX12" fmla="*/ 5459912 w 11349862"/>
              <a:gd name="connsiteY12" fmla="*/ 35922 h 4289005"/>
              <a:gd name="connsiteX13" fmla="*/ 5580422 w 11349862"/>
              <a:gd name="connsiteY13" fmla="*/ 63152 h 4289005"/>
              <a:gd name="connsiteX14" fmla="*/ 5643573 w 11349862"/>
              <a:gd name="connsiteY14" fmla="*/ 102550 h 4289005"/>
              <a:gd name="connsiteX15" fmla="*/ 5718312 w 11349862"/>
              <a:gd name="connsiteY15" fmla="*/ 111241 h 4289005"/>
              <a:gd name="connsiteX16" fmla="*/ 5968021 w 11349862"/>
              <a:gd name="connsiteY16" fmla="*/ 249713 h 4289005"/>
              <a:gd name="connsiteX17" fmla="*/ 6209040 w 11349862"/>
              <a:gd name="connsiteY17" fmla="*/ 397455 h 4289005"/>
              <a:gd name="connsiteX18" fmla="*/ 7545649 w 11349862"/>
              <a:gd name="connsiteY18" fmla="*/ 1203952 h 4289005"/>
              <a:gd name="connsiteX19" fmla="*/ 7867779 w 11349862"/>
              <a:gd name="connsiteY19" fmla="*/ 1324463 h 4289005"/>
              <a:gd name="connsiteX20" fmla="*/ 8063607 w 11349862"/>
              <a:gd name="connsiteY20" fmla="*/ 1378924 h 4289005"/>
              <a:gd name="connsiteX21" fmla="*/ 8490604 w 11349862"/>
              <a:gd name="connsiteY21" fmla="*/ 1444974 h 4289005"/>
              <a:gd name="connsiteX22" fmla="*/ 8554335 w 11349862"/>
              <a:gd name="connsiteY22" fmla="*/ 1462935 h 4289005"/>
              <a:gd name="connsiteX23" fmla="*/ 8545065 w 11349862"/>
              <a:gd name="connsiteY23" fmla="*/ 1480895 h 4289005"/>
              <a:gd name="connsiteX24" fmla="*/ 8888053 w 11349862"/>
              <a:gd name="connsiteY24" fmla="*/ 1528984 h 4289005"/>
              <a:gd name="connsiteX25" fmla="*/ 9093150 w 11349862"/>
              <a:gd name="connsiteY25" fmla="*/ 1574175 h 4289005"/>
              <a:gd name="connsiteX26" fmla="*/ 9186429 w 11349862"/>
              <a:gd name="connsiteY26" fmla="*/ 1583445 h 4289005"/>
              <a:gd name="connsiteX27" fmla="*/ 9164992 w 11349862"/>
              <a:gd name="connsiteY27" fmla="*/ 1592716 h 4289005"/>
              <a:gd name="connsiteX28" fmla="*/ 9147032 w 11349862"/>
              <a:gd name="connsiteY28" fmla="*/ 1592716 h 4289005"/>
              <a:gd name="connsiteX29" fmla="*/ 9164992 w 11349862"/>
              <a:gd name="connsiteY29" fmla="*/ 1592716 h 4289005"/>
              <a:gd name="connsiteX30" fmla="*/ 9189326 w 11349862"/>
              <a:gd name="connsiteY30" fmla="*/ 1619367 h 4289005"/>
              <a:gd name="connsiteX31" fmla="*/ 9168468 w 11349862"/>
              <a:gd name="connsiteY31" fmla="*/ 1610676 h 4289005"/>
              <a:gd name="connsiteX32" fmla="*/ 9189326 w 11349862"/>
              <a:gd name="connsiteY32" fmla="*/ 1619367 h 4289005"/>
              <a:gd name="connsiteX33" fmla="*/ 9463368 w 11349862"/>
              <a:gd name="connsiteY33" fmla="*/ 1640804 h 4289005"/>
              <a:gd name="connsiteX34" fmla="*/ 10225242 w 11349862"/>
              <a:gd name="connsiteY34" fmla="*/ 1631534 h 4289005"/>
              <a:gd name="connsiteX35" fmla="*/ 10288393 w 11349862"/>
              <a:gd name="connsiteY35" fmla="*/ 1640804 h 4289005"/>
              <a:gd name="connsiteX36" fmla="*/ 10231035 w 11349862"/>
              <a:gd name="connsiteY36" fmla="*/ 1664559 h 4289005"/>
              <a:gd name="connsiteX37" fmla="*/ 9881674 w 11349862"/>
              <a:gd name="connsiteY37" fmla="*/ 1676726 h 4289005"/>
              <a:gd name="connsiteX38" fmla="*/ 9324899 w 11349862"/>
              <a:gd name="connsiteY38" fmla="*/ 1667456 h 4289005"/>
              <a:gd name="connsiteX39" fmla="*/ 9156301 w 11349862"/>
              <a:gd name="connsiteY39" fmla="*/ 1658765 h 4289005"/>
              <a:gd name="connsiteX40" fmla="*/ 9204389 w 11349862"/>
              <a:gd name="connsiteY40" fmla="*/ 1685996 h 4289005"/>
              <a:gd name="connsiteX41" fmla="*/ 9427447 w 11349862"/>
              <a:gd name="connsiteY41" fmla="*/ 1703957 h 4289005"/>
              <a:gd name="connsiteX42" fmla="*/ 9583878 w 11349862"/>
              <a:gd name="connsiteY42" fmla="*/ 1712647 h 4289005"/>
              <a:gd name="connsiteX43" fmla="*/ 9824317 w 11349862"/>
              <a:gd name="connsiteY43" fmla="*/ 1721917 h 4289005"/>
              <a:gd name="connsiteX44" fmla="*/ 9962786 w 11349862"/>
              <a:gd name="connsiteY44" fmla="*/ 1734084 h 4289005"/>
              <a:gd name="connsiteX45" fmla="*/ 9619799 w 11349862"/>
              <a:gd name="connsiteY45" fmla="*/ 1734084 h 4289005"/>
              <a:gd name="connsiteX46" fmla="*/ 9601838 w 11349862"/>
              <a:gd name="connsiteY46" fmla="*/ 1752045 h 4289005"/>
              <a:gd name="connsiteX47" fmla="*/ 9463368 w 11349862"/>
              <a:gd name="connsiteY47" fmla="*/ 1770006 h 4289005"/>
              <a:gd name="connsiteX48" fmla="*/ 9388050 w 11349862"/>
              <a:gd name="connsiteY48" fmla="*/ 1797237 h 4289005"/>
              <a:gd name="connsiteX49" fmla="*/ 9297668 w 11349862"/>
              <a:gd name="connsiteY49" fmla="*/ 1797237 h 4289005"/>
              <a:gd name="connsiteX50" fmla="*/ 9288398 w 11349862"/>
              <a:gd name="connsiteY50" fmla="*/ 1833158 h 4289005"/>
              <a:gd name="connsiteX51" fmla="*/ 8936720 w 11349862"/>
              <a:gd name="connsiteY51" fmla="*/ 1815198 h 4289005"/>
              <a:gd name="connsiteX52" fmla="*/ 8861401 w 11349862"/>
              <a:gd name="connsiteY52" fmla="*/ 1833158 h 4289005"/>
              <a:gd name="connsiteX53" fmla="*/ 9147032 w 11349862"/>
              <a:gd name="connsiteY53" fmla="*/ 1872556 h 4289005"/>
              <a:gd name="connsiteX54" fmla="*/ 9388050 w 11349862"/>
              <a:gd name="connsiteY54" fmla="*/ 1890517 h 4289005"/>
              <a:gd name="connsiteX55" fmla="*/ 9240310 w 11349862"/>
              <a:gd name="connsiteY55" fmla="*/ 1908478 h 4289005"/>
              <a:gd name="connsiteX56" fmla="*/ 9156301 w 11349862"/>
              <a:gd name="connsiteY56" fmla="*/ 1935709 h 4289005"/>
              <a:gd name="connsiteX57" fmla="*/ 8945410 w 11349862"/>
              <a:gd name="connsiteY57" fmla="*/ 1926438 h 4289005"/>
              <a:gd name="connsiteX58" fmla="*/ 9213659 w 11349862"/>
              <a:gd name="connsiteY58" fmla="*/ 1953669 h 4289005"/>
              <a:gd name="connsiteX59" fmla="*/ 9704387 w 11349862"/>
              <a:gd name="connsiteY59" fmla="*/ 1983797 h 4289005"/>
              <a:gd name="connsiteX60" fmla="*/ 10456990 w 11349862"/>
              <a:gd name="connsiteY60" fmla="*/ 2001758 h 4289005"/>
              <a:gd name="connsiteX61" fmla="*/ 10613420 w 11349862"/>
              <a:gd name="connsiteY61" fmla="*/ 2001758 h 4289005"/>
              <a:gd name="connsiteX62" fmla="*/ 10502181 w 11349862"/>
              <a:gd name="connsiteY62" fmla="*/ 2019719 h 4289005"/>
              <a:gd name="connsiteX63" fmla="*/ 10002184 w 11349862"/>
              <a:gd name="connsiteY63" fmla="*/ 2056220 h 4289005"/>
              <a:gd name="connsiteX64" fmla="*/ 9944826 w 11349862"/>
              <a:gd name="connsiteY64" fmla="*/ 2056220 h 4289005"/>
              <a:gd name="connsiteX65" fmla="*/ 9863714 w 11349862"/>
              <a:gd name="connsiteY65" fmla="*/ 2056220 h 4289005"/>
              <a:gd name="connsiteX66" fmla="*/ 9944826 w 11349862"/>
              <a:gd name="connsiteY66" fmla="*/ 2056220 h 4289005"/>
              <a:gd name="connsiteX67" fmla="*/ 10002184 w 11349862"/>
              <a:gd name="connsiteY67" fmla="*/ 2056220 h 4289005"/>
              <a:gd name="connsiteX68" fmla="*/ 10149923 w 11349862"/>
              <a:gd name="connsiteY68" fmla="*/ 2056220 h 4289005"/>
              <a:gd name="connsiteX69" fmla="*/ 10538102 w 11349862"/>
              <a:gd name="connsiteY69" fmla="*/ 2046950 h 4289005"/>
              <a:gd name="connsiteX70" fmla="*/ 10817939 w 11349862"/>
              <a:gd name="connsiteY70" fmla="*/ 2028989 h 4289005"/>
              <a:gd name="connsiteX71" fmla="*/ 10697429 w 11349862"/>
              <a:gd name="connsiteY71" fmla="*/ 2056220 h 4289005"/>
              <a:gd name="connsiteX72" fmla="*/ 10817939 w 11349862"/>
              <a:gd name="connsiteY72" fmla="*/ 2086347 h 4289005"/>
              <a:gd name="connsiteX73" fmla="*/ 10724660 w 11349862"/>
              <a:gd name="connsiteY73" fmla="*/ 2104308 h 4289005"/>
              <a:gd name="connsiteX74" fmla="*/ 10706699 w 11349862"/>
              <a:gd name="connsiteY74" fmla="*/ 2122269 h 4289005"/>
              <a:gd name="connsiteX75" fmla="*/ 10372402 w 11349862"/>
              <a:gd name="connsiteY75" fmla="*/ 2157611 h 4289005"/>
              <a:gd name="connsiteX76" fmla="*/ 10372402 w 11349862"/>
              <a:gd name="connsiteY76" fmla="*/ 2157611 h 4289005"/>
              <a:gd name="connsiteX77" fmla="*/ 10492911 w 11349862"/>
              <a:gd name="connsiteY77" fmla="*/ 2157611 h 4289005"/>
              <a:gd name="connsiteX78" fmla="*/ 10324314 w 11349862"/>
              <a:gd name="connsiteY78" fmla="*/ 2197009 h 4289005"/>
              <a:gd name="connsiteX79" fmla="*/ 9984223 w 11349862"/>
              <a:gd name="connsiteY79" fmla="*/ 2214970 h 4289005"/>
              <a:gd name="connsiteX80" fmla="*/ 9583878 w 11349862"/>
              <a:gd name="connsiteY80" fmla="*/ 2224240 h 4289005"/>
              <a:gd name="connsiteX81" fmla="*/ 9743205 w 11349862"/>
              <a:gd name="connsiteY81" fmla="*/ 2242201 h 4289005"/>
              <a:gd name="connsiteX82" fmla="*/ 10520142 w 11349862"/>
              <a:gd name="connsiteY82" fmla="*/ 2242201 h 4289005"/>
              <a:gd name="connsiteX83" fmla="*/ 10827209 w 11349862"/>
              <a:gd name="connsiteY83" fmla="*/ 2232930 h 4289005"/>
              <a:gd name="connsiteX84" fmla="*/ 10679469 w 11349862"/>
              <a:gd name="connsiteY84" fmla="*/ 2260161 h 4289005"/>
              <a:gd name="connsiteX85" fmla="*/ 10799978 w 11349862"/>
              <a:gd name="connsiteY85" fmla="*/ 2260161 h 4289005"/>
              <a:gd name="connsiteX86" fmla="*/ 10779121 w 11349862"/>
              <a:gd name="connsiteY86" fmla="*/ 2287392 h 4289005"/>
              <a:gd name="connsiteX87" fmla="*/ 10827209 w 11349862"/>
              <a:gd name="connsiteY87" fmla="*/ 2287392 h 4289005"/>
              <a:gd name="connsiteX88" fmla="*/ 10706699 w 11349862"/>
              <a:gd name="connsiteY88" fmla="*/ 2326211 h 4289005"/>
              <a:gd name="connsiteX89" fmla="*/ 9908905 w 11349862"/>
              <a:gd name="connsiteY89" fmla="*/ 2389363 h 4289005"/>
              <a:gd name="connsiteX90" fmla="*/ 9520726 w 11349862"/>
              <a:gd name="connsiteY90" fmla="*/ 2389363 h 4289005"/>
              <a:gd name="connsiteX91" fmla="*/ 9743205 w 11349862"/>
              <a:gd name="connsiteY91" fmla="*/ 2398633 h 4289005"/>
              <a:gd name="connsiteX92" fmla="*/ 10047375 w 11349862"/>
              <a:gd name="connsiteY92" fmla="*/ 2407324 h 4289005"/>
              <a:gd name="connsiteX93" fmla="*/ 10667302 w 11349862"/>
              <a:gd name="connsiteY93" fmla="*/ 2416594 h 4289005"/>
              <a:gd name="connsiteX94" fmla="*/ 10809248 w 11349862"/>
              <a:gd name="connsiteY94" fmla="*/ 2398633 h 4289005"/>
              <a:gd name="connsiteX95" fmla="*/ 10706699 w 11349862"/>
              <a:gd name="connsiteY95" fmla="*/ 2425864 h 4289005"/>
              <a:gd name="connsiteX96" fmla="*/ 10465681 w 11349862"/>
              <a:gd name="connsiteY96" fmla="*/ 2464682 h 4289005"/>
              <a:gd name="connsiteX97" fmla="*/ 10381672 w 11349862"/>
              <a:gd name="connsiteY97" fmla="*/ 2491913 h 4289005"/>
              <a:gd name="connsiteX98" fmla="*/ 10827209 w 11349862"/>
              <a:gd name="connsiteY98" fmla="*/ 2464682 h 4289005"/>
              <a:gd name="connsiteX99" fmla="*/ 10920487 w 11349862"/>
              <a:gd name="connsiteY99" fmla="*/ 2482643 h 4289005"/>
              <a:gd name="connsiteX100" fmla="*/ 10799978 w 11349862"/>
              <a:gd name="connsiteY100" fmla="*/ 2509874 h 4289005"/>
              <a:gd name="connsiteX101" fmla="*/ 10095462 w 11349862"/>
              <a:gd name="connsiteY101" fmla="*/ 2575923 h 4289005"/>
              <a:gd name="connsiteX102" fmla="*/ 9872984 w 11349862"/>
              <a:gd name="connsiteY102" fmla="*/ 2603154 h 4289005"/>
              <a:gd name="connsiteX103" fmla="*/ 9722347 w 11349862"/>
              <a:gd name="connsiteY103" fmla="*/ 2603154 h 4289005"/>
              <a:gd name="connsiteX104" fmla="*/ 9917595 w 11349862"/>
              <a:gd name="connsiteY104" fmla="*/ 2612424 h 4289005"/>
              <a:gd name="connsiteX105" fmla="*/ 10131384 w 11349862"/>
              <a:gd name="connsiteY105" fmla="*/ 2612424 h 4289005"/>
              <a:gd name="connsiteX106" fmla="*/ 10104732 w 11349862"/>
              <a:gd name="connsiteY106" fmla="*/ 2648346 h 4289005"/>
              <a:gd name="connsiteX107" fmla="*/ 9649926 w 11349862"/>
              <a:gd name="connsiteY107" fmla="*/ 2669783 h 4289005"/>
              <a:gd name="connsiteX108" fmla="*/ 9204389 w 11349862"/>
              <a:gd name="connsiteY108" fmla="*/ 2657616 h 4289005"/>
              <a:gd name="connsiteX109" fmla="*/ 9111111 w 11349862"/>
              <a:gd name="connsiteY109" fmla="*/ 2648346 h 4289005"/>
              <a:gd name="connsiteX110" fmla="*/ 9195119 w 11349862"/>
              <a:gd name="connsiteY110" fmla="*/ 2669783 h 4289005"/>
              <a:gd name="connsiteX111" fmla="*/ 10074605 w 11349862"/>
              <a:gd name="connsiteY111" fmla="*/ 2678474 h 4289005"/>
              <a:gd name="connsiteX112" fmla="*/ 10465681 w 11349862"/>
              <a:gd name="connsiteY112" fmla="*/ 2678474 h 4289005"/>
              <a:gd name="connsiteX113" fmla="*/ 10631381 w 11349862"/>
              <a:gd name="connsiteY113" fmla="*/ 2657616 h 4289005"/>
              <a:gd name="connsiteX114" fmla="*/ 10667302 w 11349862"/>
              <a:gd name="connsiteY114" fmla="*/ 2687744 h 4289005"/>
              <a:gd name="connsiteX115" fmla="*/ 10751890 w 11349862"/>
              <a:gd name="connsiteY115" fmla="*/ 2687744 h 4289005"/>
              <a:gd name="connsiteX116" fmla="*/ 10724660 w 11349862"/>
              <a:gd name="connsiteY116" fmla="*/ 2705704 h 4289005"/>
              <a:gd name="connsiteX117" fmla="*/ 10787811 w 11349862"/>
              <a:gd name="connsiteY117" fmla="*/ 2741626 h 4289005"/>
              <a:gd name="connsiteX118" fmla="*/ 10899051 w 11349862"/>
              <a:gd name="connsiteY118" fmla="*/ 2732935 h 4289005"/>
              <a:gd name="connsiteX119" fmla="*/ 10938448 w 11349862"/>
              <a:gd name="connsiteY119" fmla="*/ 2750896 h 4289005"/>
              <a:gd name="connsiteX120" fmla="*/ 10983639 w 11349862"/>
              <a:gd name="connsiteY120" fmla="*/ 2768857 h 4289005"/>
              <a:gd name="connsiteX121" fmla="*/ 10929178 w 11349862"/>
              <a:gd name="connsiteY121" fmla="*/ 2768857 h 4289005"/>
              <a:gd name="connsiteX122" fmla="*/ 10817939 w 11349862"/>
              <a:gd name="connsiteY122" fmla="*/ 2808255 h 4289005"/>
              <a:gd name="connsiteX123" fmla="*/ 10715969 w 11349862"/>
              <a:gd name="connsiteY123" fmla="*/ 2844176 h 4289005"/>
              <a:gd name="connsiteX124" fmla="*/ 10751890 w 11349862"/>
              <a:gd name="connsiteY124" fmla="*/ 2852867 h 4289005"/>
              <a:gd name="connsiteX125" fmla="*/ 10390363 w 11349862"/>
              <a:gd name="connsiteY125" fmla="*/ 2901535 h 4289005"/>
              <a:gd name="connsiteX126" fmla="*/ 10520142 w 11349862"/>
              <a:gd name="connsiteY126" fmla="*/ 2901535 h 4289005"/>
              <a:gd name="connsiteX127" fmla="*/ 10538102 w 11349862"/>
              <a:gd name="connsiteY127" fmla="*/ 2919496 h 4289005"/>
              <a:gd name="connsiteX128" fmla="*/ 10853860 w 11349862"/>
              <a:gd name="connsiteY128" fmla="*/ 2901535 h 4289005"/>
              <a:gd name="connsiteX129" fmla="*/ 10799978 w 11349862"/>
              <a:gd name="connsiteY129" fmla="*/ 2910226 h 4289005"/>
              <a:gd name="connsiteX130" fmla="*/ 10465681 w 11349862"/>
              <a:gd name="connsiteY130" fmla="*/ 2955417 h 4289005"/>
              <a:gd name="connsiteX131" fmla="*/ 10586190 w 11349862"/>
              <a:gd name="connsiteY131" fmla="*/ 2973378 h 4289005"/>
              <a:gd name="connsiteX132" fmla="*/ 10706699 w 11349862"/>
              <a:gd name="connsiteY132" fmla="*/ 2973378 h 4289005"/>
              <a:gd name="connsiteX133" fmla="*/ 10845169 w 11349862"/>
              <a:gd name="connsiteY133" fmla="*/ 2982648 h 4289005"/>
              <a:gd name="connsiteX134" fmla="*/ 10306354 w 11349862"/>
              <a:gd name="connsiteY134" fmla="*/ 3075928 h 4289005"/>
              <a:gd name="connsiteX135" fmla="*/ 10083296 w 11349862"/>
              <a:gd name="connsiteY135" fmla="*/ 3093889 h 4289005"/>
              <a:gd name="connsiteX136" fmla="*/ 10077502 w 11349862"/>
              <a:gd name="connsiteY136" fmla="*/ 3121120 h 4289005"/>
              <a:gd name="connsiteX137" fmla="*/ 10056645 w 11349862"/>
              <a:gd name="connsiteY137" fmla="*/ 3111850 h 4289005"/>
              <a:gd name="connsiteX138" fmla="*/ 10077502 w 11349862"/>
              <a:gd name="connsiteY138" fmla="*/ 3121120 h 4289005"/>
              <a:gd name="connsiteX139" fmla="*/ 10269853 w 11349862"/>
              <a:gd name="connsiteY139" fmla="*/ 3111850 h 4289005"/>
              <a:gd name="connsiteX140" fmla="*/ 10528832 w 11349862"/>
              <a:gd name="connsiteY140" fmla="*/ 3093889 h 4289005"/>
              <a:gd name="connsiteX141" fmla="*/ 10899051 w 11349862"/>
              <a:gd name="connsiteY141" fmla="*/ 3075928 h 4289005"/>
              <a:gd name="connsiteX142" fmla="*/ 10779121 w 11349862"/>
              <a:gd name="connsiteY142" fmla="*/ 3111850 h 4289005"/>
              <a:gd name="connsiteX143" fmla="*/ 10483641 w 11349862"/>
              <a:gd name="connsiteY143" fmla="*/ 3151248 h 4289005"/>
              <a:gd name="connsiteX144" fmla="*/ 10327211 w 11349862"/>
              <a:gd name="connsiteY144" fmla="*/ 3159938 h 4289005"/>
              <a:gd name="connsiteX145" fmla="*/ 10408323 w 11349862"/>
              <a:gd name="connsiteY145" fmla="*/ 3187169 h 4289005"/>
              <a:gd name="connsiteX146" fmla="*/ 9917595 w 11349862"/>
              <a:gd name="connsiteY146" fmla="*/ 3214400 h 4289005"/>
              <a:gd name="connsiteX147" fmla="*/ 9863714 w 11349862"/>
              <a:gd name="connsiteY147" fmla="*/ 3232361 h 4289005"/>
              <a:gd name="connsiteX148" fmla="*/ 9556647 w 11349862"/>
              <a:gd name="connsiteY148" fmla="*/ 3241631 h 4289005"/>
              <a:gd name="connsiteX149" fmla="*/ 9704387 w 11349862"/>
              <a:gd name="connsiteY149" fmla="*/ 3253798 h 4289005"/>
              <a:gd name="connsiteX150" fmla="*/ 9872984 w 11349862"/>
              <a:gd name="connsiteY150" fmla="*/ 3262489 h 4289005"/>
              <a:gd name="connsiteX151" fmla="*/ 9704387 w 11349862"/>
              <a:gd name="connsiteY151" fmla="*/ 3262489 h 4289005"/>
              <a:gd name="connsiteX152" fmla="*/ 9418177 w 11349862"/>
              <a:gd name="connsiteY152" fmla="*/ 3271759 h 4289005"/>
              <a:gd name="connsiteX153" fmla="*/ 9685847 w 11349862"/>
              <a:gd name="connsiteY153" fmla="*/ 3280449 h 4289005"/>
              <a:gd name="connsiteX154" fmla="*/ 9596044 w 11349862"/>
              <a:gd name="connsiteY154" fmla="*/ 3289719 h 4289005"/>
              <a:gd name="connsiteX155" fmla="*/ 9788396 w 11349862"/>
              <a:gd name="connsiteY155" fmla="*/ 3298410 h 4289005"/>
              <a:gd name="connsiteX156" fmla="*/ 10113423 w 11349862"/>
              <a:gd name="connsiteY156" fmla="*/ 3307680 h 4289005"/>
              <a:gd name="connsiteX157" fmla="*/ 10604151 w 11349862"/>
              <a:gd name="connsiteY157" fmla="*/ 3277552 h 4289005"/>
              <a:gd name="connsiteX158" fmla="*/ 10576920 w 11349862"/>
              <a:gd name="connsiteY158" fmla="*/ 3298410 h 4289005"/>
              <a:gd name="connsiteX159" fmla="*/ 10465681 w 11349862"/>
              <a:gd name="connsiteY159" fmla="*/ 3334911 h 4289005"/>
              <a:gd name="connsiteX160" fmla="*/ 10640651 w 11349862"/>
              <a:gd name="connsiteY160" fmla="*/ 3352872 h 4289005"/>
              <a:gd name="connsiteX161" fmla="*/ 10576920 w 11349862"/>
              <a:gd name="connsiteY161" fmla="*/ 3365039 h 4289005"/>
              <a:gd name="connsiteX162" fmla="*/ 10502181 w 11349862"/>
              <a:gd name="connsiteY162" fmla="*/ 3383000 h 4289005"/>
              <a:gd name="connsiteX163" fmla="*/ 10751890 w 11349862"/>
              <a:gd name="connsiteY163" fmla="*/ 3352872 h 4289005"/>
              <a:gd name="connsiteX164" fmla="*/ 10947718 w 11349862"/>
              <a:gd name="connsiteY164" fmla="*/ 3343602 h 4289005"/>
              <a:gd name="connsiteX165" fmla="*/ 10794184 w 11349862"/>
              <a:gd name="connsiteY165" fmla="*/ 3383000 h 4289005"/>
              <a:gd name="connsiteX166" fmla="*/ 10817939 w 11349862"/>
              <a:gd name="connsiteY166" fmla="*/ 3391690 h 4289005"/>
              <a:gd name="connsiteX167" fmla="*/ 10742620 w 11349862"/>
              <a:gd name="connsiteY167" fmla="*/ 3400960 h 4289005"/>
              <a:gd name="connsiteX168" fmla="*/ 10742620 w 11349862"/>
              <a:gd name="connsiteY168" fmla="*/ 3400960 h 4289005"/>
              <a:gd name="connsiteX169" fmla="*/ 10658611 w 11349862"/>
              <a:gd name="connsiteY169" fmla="*/ 3410230 h 4289005"/>
              <a:gd name="connsiteX170" fmla="*/ 10595460 w 11349862"/>
              <a:gd name="connsiteY170" fmla="*/ 3428191 h 4289005"/>
              <a:gd name="connsiteX171" fmla="*/ 10853860 w 11349862"/>
              <a:gd name="connsiteY171" fmla="*/ 3400960 h 4289005"/>
              <a:gd name="connsiteX172" fmla="*/ 10983639 w 11349862"/>
              <a:gd name="connsiteY172" fmla="*/ 3418921 h 4289005"/>
              <a:gd name="connsiteX173" fmla="*/ 11122109 w 11349862"/>
              <a:gd name="connsiteY173" fmla="*/ 3418921 h 4289005"/>
              <a:gd name="connsiteX174" fmla="*/ 10799978 w 11349862"/>
              <a:gd name="connsiteY174" fmla="*/ 3473383 h 4289005"/>
              <a:gd name="connsiteX175" fmla="*/ 10399632 w 11349862"/>
              <a:gd name="connsiteY175" fmla="*/ 3512201 h 4289005"/>
              <a:gd name="connsiteX176" fmla="*/ 10381672 w 11349862"/>
              <a:gd name="connsiteY176" fmla="*/ 3530741 h 4289005"/>
              <a:gd name="connsiteX177" fmla="*/ 10225242 w 11349862"/>
              <a:gd name="connsiteY177" fmla="*/ 3548702 h 4289005"/>
              <a:gd name="connsiteX178" fmla="*/ 10261163 w 11349862"/>
              <a:gd name="connsiteY178" fmla="*/ 3557393 h 4289005"/>
              <a:gd name="connsiteX179" fmla="*/ 10547372 w 11349862"/>
              <a:gd name="connsiteY179" fmla="*/ 3548702 h 4289005"/>
              <a:gd name="connsiteX180" fmla="*/ 10604151 w 11349862"/>
              <a:gd name="connsiteY180" fmla="*/ 3530741 h 4289005"/>
              <a:gd name="connsiteX181" fmla="*/ 10586190 w 11349862"/>
              <a:gd name="connsiteY181" fmla="*/ 3557393 h 4289005"/>
              <a:gd name="connsiteX182" fmla="*/ 10751890 w 11349862"/>
              <a:gd name="connsiteY182" fmla="*/ 3548702 h 4289005"/>
              <a:gd name="connsiteX183" fmla="*/ 10920487 w 11349862"/>
              <a:gd name="connsiteY183" fmla="*/ 3530741 h 4289005"/>
              <a:gd name="connsiteX184" fmla="*/ 10706699 w 11349862"/>
              <a:gd name="connsiteY184" fmla="*/ 3557393 h 4289005"/>
              <a:gd name="connsiteX185" fmla="*/ 10528832 w 11349862"/>
              <a:gd name="connsiteY185" fmla="*/ 3596791 h 4289005"/>
              <a:gd name="connsiteX186" fmla="*/ 10938448 w 11349862"/>
              <a:gd name="connsiteY186" fmla="*/ 3548702 h 4289005"/>
              <a:gd name="connsiteX187" fmla="*/ 11224657 w 11349862"/>
              <a:gd name="connsiteY187" fmla="*/ 3530741 h 4289005"/>
              <a:gd name="connsiteX188" fmla="*/ 11242618 w 11349862"/>
              <a:gd name="connsiteY188" fmla="*/ 3548702 h 4289005"/>
              <a:gd name="connsiteX189" fmla="*/ 11290706 w 11349862"/>
              <a:gd name="connsiteY189" fmla="*/ 3548702 h 4289005"/>
              <a:gd name="connsiteX190" fmla="*/ 11104148 w 11349862"/>
              <a:gd name="connsiteY190" fmla="*/ 3584624 h 4289005"/>
              <a:gd name="connsiteX191" fmla="*/ 11188157 w 11349862"/>
              <a:gd name="connsiteY191" fmla="*/ 3584624 h 4289005"/>
              <a:gd name="connsiteX192" fmla="*/ 11206117 w 11349862"/>
              <a:gd name="connsiteY192" fmla="*/ 3605482 h 4289005"/>
              <a:gd name="connsiteX193" fmla="*/ 11251308 w 11349862"/>
              <a:gd name="connsiteY193" fmla="*/ 3623442 h 4289005"/>
              <a:gd name="connsiteX194" fmla="*/ 11058957 w 11349862"/>
              <a:gd name="connsiteY194" fmla="*/ 3650673 h 4289005"/>
              <a:gd name="connsiteX195" fmla="*/ 11001599 w 11349862"/>
              <a:gd name="connsiteY195" fmla="*/ 3677904 h 4289005"/>
              <a:gd name="connsiteX196" fmla="*/ 10715969 w 11349862"/>
              <a:gd name="connsiteY196" fmla="*/ 3717302 h 4289005"/>
              <a:gd name="connsiteX197" fmla="*/ 10408323 w 11349862"/>
              <a:gd name="connsiteY197" fmla="*/ 3743953 h 4289005"/>
              <a:gd name="connsiteX198" fmla="*/ 10502181 w 11349862"/>
              <a:gd name="connsiteY198" fmla="*/ 3753223 h 4289005"/>
              <a:gd name="connsiteX199" fmla="*/ 11233348 w 11349862"/>
              <a:gd name="connsiteY199" fmla="*/ 3677904 h 4289005"/>
              <a:gd name="connsiteX200" fmla="*/ 11335897 w 11349862"/>
              <a:gd name="connsiteY200" fmla="*/ 3687174 h 4289005"/>
              <a:gd name="connsiteX201" fmla="*/ 11272745 w 11349862"/>
              <a:gd name="connsiteY201" fmla="*/ 3705135 h 4289005"/>
              <a:gd name="connsiteX202" fmla="*/ 10327211 w 11349862"/>
              <a:gd name="connsiteY202" fmla="*/ 3825646 h 4289005"/>
              <a:gd name="connsiteX203" fmla="*/ 10547372 w 11349862"/>
              <a:gd name="connsiteY203" fmla="*/ 3816376 h 4289005"/>
              <a:gd name="connsiteX204" fmla="*/ 10520142 w 11349862"/>
              <a:gd name="connsiteY204" fmla="*/ 3825646 h 4289005"/>
              <a:gd name="connsiteX205" fmla="*/ 10613420 w 11349862"/>
              <a:gd name="connsiteY205" fmla="*/ 3837233 h 4289005"/>
              <a:gd name="connsiteX206" fmla="*/ 10827209 w 11349862"/>
              <a:gd name="connsiteY206" fmla="*/ 3837233 h 4289005"/>
              <a:gd name="connsiteX207" fmla="*/ 10817939 w 11349862"/>
              <a:gd name="connsiteY207" fmla="*/ 3846504 h 4289005"/>
              <a:gd name="connsiteX208" fmla="*/ 10315044 w 11349862"/>
              <a:gd name="connsiteY208" fmla="*/ 3900386 h 4289005"/>
              <a:gd name="connsiteX209" fmla="*/ 10456990 w 11349862"/>
              <a:gd name="connsiteY209" fmla="*/ 3909656 h 4289005"/>
              <a:gd name="connsiteX210" fmla="*/ 10688739 w 11349862"/>
              <a:gd name="connsiteY210" fmla="*/ 3900386 h 4289005"/>
              <a:gd name="connsiteX211" fmla="*/ 10706699 w 11349862"/>
              <a:gd name="connsiteY211" fmla="*/ 3909656 h 4289005"/>
              <a:gd name="connsiteX212" fmla="*/ 10595460 w 11349862"/>
              <a:gd name="connsiteY212" fmla="*/ 3936887 h 4289005"/>
              <a:gd name="connsiteX213" fmla="*/ 10827209 w 11349862"/>
              <a:gd name="connsiteY213" fmla="*/ 3909656 h 4289005"/>
              <a:gd name="connsiteX214" fmla="*/ 11001599 w 11349862"/>
              <a:gd name="connsiteY214" fmla="*/ 3900386 h 4289005"/>
              <a:gd name="connsiteX215" fmla="*/ 10938448 w 11349862"/>
              <a:gd name="connsiteY215" fmla="*/ 3918926 h 4289005"/>
              <a:gd name="connsiteX216" fmla="*/ 11001599 w 11349862"/>
              <a:gd name="connsiteY216" fmla="*/ 3927617 h 4289005"/>
              <a:gd name="connsiteX217" fmla="*/ 11188157 w 11349862"/>
              <a:gd name="connsiteY217" fmla="*/ 3936887 h 4289005"/>
              <a:gd name="connsiteX218" fmla="*/ 11345167 w 11349862"/>
              <a:gd name="connsiteY218" fmla="*/ 3936887 h 4289005"/>
              <a:gd name="connsiteX219" fmla="*/ 11290706 w 11349862"/>
              <a:gd name="connsiteY219" fmla="*/ 3967015 h 4289005"/>
              <a:gd name="connsiteX220" fmla="*/ 11233348 w 11349862"/>
              <a:gd name="connsiteY220" fmla="*/ 4002936 h 4289005"/>
              <a:gd name="connsiteX221" fmla="*/ 10845169 w 11349862"/>
              <a:gd name="connsiteY221" fmla="*/ 4057398 h 4289005"/>
              <a:gd name="connsiteX222" fmla="*/ 10465681 w 11349862"/>
              <a:gd name="connsiteY222" fmla="*/ 4123447 h 4289005"/>
              <a:gd name="connsiteX223" fmla="*/ 8999871 w 11349862"/>
              <a:gd name="connsiteY223" fmla="*/ 4141408 h 4289005"/>
              <a:gd name="connsiteX224" fmla="*/ 8647613 w 11349862"/>
              <a:gd name="connsiteY224" fmla="*/ 4141408 h 4289005"/>
              <a:gd name="connsiteX225" fmla="*/ 8295355 w 11349862"/>
              <a:gd name="connsiteY225" fmla="*/ 4096216 h 4289005"/>
              <a:gd name="connsiteX226" fmla="*/ 8081567 w 11349862"/>
              <a:gd name="connsiteY226" fmla="*/ 4087526 h 4289005"/>
              <a:gd name="connsiteX227" fmla="*/ 8081567 w 11349862"/>
              <a:gd name="connsiteY227" fmla="*/ 4087526 h 4289005"/>
              <a:gd name="connsiteX228" fmla="*/ 8286085 w 11349862"/>
              <a:gd name="connsiteY228" fmla="*/ 4114177 h 4289005"/>
              <a:gd name="connsiteX229" fmla="*/ 8433825 w 11349862"/>
              <a:gd name="connsiteY229" fmla="*/ 4150678 h 4289005"/>
              <a:gd name="connsiteX230" fmla="*/ 8295355 w 11349862"/>
              <a:gd name="connsiteY230" fmla="*/ 4132717 h 4289005"/>
              <a:gd name="connsiteX231" fmla="*/ 8240895 w 11349862"/>
              <a:gd name="connsiteY231" fmla="*/ 4123447 h 4289005"/>
              <a:gd name="connsiteX232" fmla="*/ 8183537 w 11349862"/>
              <a:gd name="connsiteY232" fmla="*/ 4114177 h 4289005"/>
              <a:gd name="connsiteX233" fmla="*/ 8129655 w 11349862"/>
              <a:gd name="connsiteY233" fmla="*/ 4105486 h 4289005"/>
              <a:gd name="connsiteX234" fmla="*/ 8129655 w 11349862"/>
              <a:gd name="connsiteY234" fmla="*/ 4105486 h 4289005"/>
              <a:gd name="connsiteX235" fmla="*/ 8183537 w 11349862"/>
              <a:gd name="connsiteY235" fmla="*/ 4114177 h 4289005"/>
              <a:gd name="connsiteX236" fmla="*/ 8240895 w 11349862"/>
              <a:gd name="connsiteY236" fmla="*/ 4123447 h 4289005"/>
              <a:gd name="connsiteX237" fmla="*/ 8295355 w 11349862"/>
              <a:gd name="connsiteY237" fmla="*/ 4132717 h 4289005"/>
              <a:gd name="connsiteX238" fmla="*/ 8740892 w 11349862"/>
              <a:gd name="connsiteY238" fmla="*/ 4208037 h 4289005"/>
              <a:gd name="connsiteX239" fmla="*/ 9890944 w 11349862"/>
              <a:gd name="connsiteY239" fmla="*/ 4243958 h 4289005"/>
              <a:gd name="connsiteX240" fmla="*/ 10140653 w 11349862"/>
              <a:gd name="connsiteY240" fmla="*/ 4252649 h 4289005"/>
              <a:gd name="connsiteX241" fmla="*/ 10185844 w 11349862"/>
              <a:gd name="connsiteY241" fmla="*/ 4234688 h 4289005"/>
              <a:gd name="connsiteX242" fmla="*/ 10354441 w 11349862"/>
              <a:gd name="connsiteY242" fmla="*/ 4261919 h 4289005"/>
              <a:gd name="connsiteX243" fmla="*/ 10158614 w 11349862"/>
              <a:gd name="connsiteY243" fmla="*/ 4279880 h 4289005"/>
              <a:gd name="connsiteX244" fmla="*/ 9213659 w 11349862"/>
              <a:gd name="connsiteY244" fmla="*/ 4279880 h 4289005"/>
              <a:gd name="connsiteX245" fmla="*/ 8111695 w 11349862"/>
              <a:gd name="connsiteY245" fmla="*/ 4198767 h 4289005"/>
              <a:gd name="connsiteX246" fmla="*/ 7674849 w 11349862"/>
              <a:gd name="connsiteY246" fmla="*/ 4105486 h 4289005"/>
              <a:gd name="connsiteX247" fmla="*/ 6961643 w 11349862"/>
              <a:gd name="connsiteY247" fmla="*/ 3837233 h 4289005"/>
              <a:gd name="connsiteX248" fmla="*/ 7006834 w 11349862"/>
              <a:gd name="connsiteY248" fmla="*/ 3882425 h 4289005"/>
              <a:gd name="connsiteX249" fmla="*/ 7879947 w 11349862"/>
              <a:gd name="connsiteY249" fmla="*/ 4189496 h 4289005"/>
              <a:gd name="connsiteX250" fmla="*/ 7711349 w 11349862"/>
              <a:gd name="connsiteY250" fmla="*/ 4168639 h 4289005"/>
              <a:gd name="connsiteX251" fmla="*/ 6569988 w 11349862"/>
              <a:gd name="connsiteY251" fmla="*/ 3687174 h 4289005"/>
              <a:gd name="connsiteX252" fmla="*/ 5736272 w 11349862"/>
              <a:gd name="connsiteY252" fmla="*/ 3133287 h 4289005"/>
              <a:gd name="connsiteX253" fmla="*/ 5441952 w 11349862"/>
              <a:gd name="connsiteY253" fmla="*/ 2955417 h 4289005"/>
              <a:gd name="connsiteX254" fmla="*/ 5254815 w 11349862"/>
              <a:gd name="connsiteY254" fmla="*/ 2910226 h 4289005"/>
              <a:gd name="connsiteX255" fmla="*/ 5023066 w 11349862"/>
              <a:gd name="connsiteY255" fmla="*/ 2789715 h 4289005"/>
              <a:gd name="connsiteX256" fmla="*/ 4261772 w 11349862"/>
              <a:gd name="connsiteY256" fmla="*/ 2527835 h 4289005"/>
              <a:gd name="connsiteX257" fmla="*/ 4234542 w 11349862"/>
              <a:gd name="connsiteY257" fmla="*/ 2537105 h 4289005"/>
              <a:gd name="connsiteX258" fmla="*/ 4258296 w 11349862"/>
              <a:gd name="connsiteY258" fmla="*/ 2527835 h 4289005"/>
              <a:gd name="connsiteX259" fmla="*/ 4225272 w 11349862"/>
              <a:gd name="connsiteY259" fmla="*/ 2519144 h 4289005"/>
              <a:gd name="connsiteX260" fmla="*/ 4189351 w 11349862"/>
              <a:gd name="connsiteY260" fmla="*/ 2509874 h 4289005"/>
              <a:gd name="connsiteX261" fmla="*/ 4189351 w 11349862"/>
              <a:gd name="connsiteY261" fmla="*/ 2509874 h 4289005"/>
              <a:gd name="connsiteX262" fmla="*/ 4189351 w 11349862"/>
              <a:gd name="connsiteY262" fmla="*/ 2519144 h 4289005"/>
              <a:gd name="connsiteX263" fmla="*/ 4114033 w 11349862"/>
              <a:gd name="connsiteY263" fmla="*/ 2501183 h 4289005"/>
              <a:gd name="connsiteX264" fmla="*/ 4114033 w 11349862"/>
              <a:gd name="connsiteY264" fmla="*/ 2501183 h 4289005"/>
              <a:gd name="connsiteX265" fmla="*/ 4068842 w 11349862"/>
              <a:gd name="connsiteY265" fmla="*/ 2482643 h 4289005"/>
              <a:gd name="connsiteX266" fmla="*/ 4020754 w 11349862"/>
              <a:gd name="connsiteY266" fmla="*/ 2473952 h 4289005"/>
              <a:gd name="connsiteX267" fmla="*/ 3984833 w 11349862"/>
              <a:gd name="connsiteY267" fmla="*/ 2471056 h 4289005"/>
              <a:gd name="connsiteX268" fmla="*/ 3364326 w 11349862"/>
              <a:gd name="connsiteY268" fmla="*/ 2389363 h 4289005"/>
              <a:gd name="connsiteX269" fmla="*/ 2918789 w 11349862"/>
              <a:gd name="connsiteY269" fmla="*/ 2371402 h 4289005"/>
              <a:gd name="connsiteX270" fmla="*/ 2130265 w 11349862"/>
              <a:gd name="connsiteY270" fmla="*/ 2344171 h 4289005"/>
              <a:gd name="connsiteX271" fmla="*/ 516716 w 11349862"/>
              <a:gd name="connsiteY271" fmla="*/ 2567233 h 4289005"/>
              <a:gd name="connsiteX272" fmla="*/ 230506 w 11349862"/>
              <a:gd name="connsiteY272" fmla="*/ 2669783 h 4289005"/>
              <a:gd name="connsiteX273" fmla="*/ 194585 w 11349862"/>
              <a:gd name="connsiteY273" fmla="*/ 2621115 h 4289005"/>
              <a:gd name="connsiteX274" fmla="*/ 127958 w 11349862"/>
              <a:gd name="connsiteY274" fmla="*/ 2630385 h 4289005"/>
              <a:gd name="connsiteX275" fmla="*/ 25988 w 11349862"/>
              <a:gd name="connsiteY275" fmla="*/ 2585193 h 4289005"/>
              <a:gd name="connsiteX276" fmla="*/ 109997 w 11349862"/>
              <a:gd name="connsiteY276" fmla="*/ 2527835 h 4289005"/>
              <a:gd name="connsiteX277" fmla="*/ 34679 w 11349862"/>
              <a:gd name="connsiteY277" fmla="*/ 2473952 h 4289005"/>
              <a:gd name="connsiteX278" fmla="*/ 155188 w 11349862"/>
              <a:gd name="connsiteY278" fmla="*/ 2425864 h 4289005"/>
              <a:gd name="connsiteX279" fmla="*/ 82767 w 11349862"/>
              <a:gd name="connsiteY279" fmla="*/ 2438031 h 4289005"/>
              <a:gd name="connsiteX280" fmla="*/ 109997 w 11349862"/>
              <a:gd name="connsiteY280" fmla="*/ 2407324 h 4289005"/>
              <a:gd name="connsiteX281" fmla="*/ 145918 w 11349862"/>
              <a:gd name="connsiteY281" fmla="*/ 2395736 h 4289005"/>
              <a:gd name="connsiteX282" fmla="*/ 100727 w 11349862"/>
              <a:gd name="connsiteY282" fmla="*/ 2389363 h 4289005"/>
              <a:gd name="connsiteX283" fmla="*/ 164458 w 11349862"/>
              <a:gd name="connsiteY283" fmla="*/ 2287392 h 4289005"/>
              <a:gd name="connsiteX284" fmla="*/ 92036 w 11349862"/>
              <a:gd name="connsiteY284" fmla="*/ 2260161 h 4289005"/>
              <a:gd name="connsiteX285" fmla="*/ 191109 w 11349862"/>
              <a:gd name="connsiteY285" fmla="*/ 2187739 h 4289005"/>
              <a:gd name="connsiteX286" fmla="*/ 212546 w 11349862"/>
              <a:gd name="connsiteY286" fmla="*/ 2154714 h 4289005"/>
              <a:gd name="connsiteX287" fmla="*/ 194585 w 11349862"/>
              <a:gd name="connsiteY287" fmla="*/ 2122269 h 4289005"/>
              <a:gd name="connsiteX288" fmla="*/ 230506 w 11349862"/>
              <a:gd name="connsiteY288" fmla="*/ 2122269 h 4289005"/>
              <a:gd name="connsiteX289" fmla="*/ 212546 w 11349862"/>
              <a:gd name="connsiteY289" fmla="*/ 2074180 h 4289005"/>
              <a:gd name="connsiteX290" fmla="*/ 293658 w 11349862"/>
              <a:gd name="connsiteY290" fmla="*/ 2019719 h 4289005"/>
              <a:gd name="connsiteX291" fmla="*/ 323785 w 11349862"/>
              <a:gd name="connsiteY291" fmla="*/ 2001758 h 4289005"/>
              <a:gd name="connsiteX292" fmla="*/ 284388 w 11349862"/>
              <a:gd name="connsiteY292" fmla="*/ 2001758 h 4289005"/>
              <a:gd name="connsiteX293" fmla="*/ 212546 w 11349862"/>
              <a:gd name="connsiteY293" fmla="*/ 1953669 h 4289005"/>
              <a:gd name="connsiteX294" fmla="*/ 323785 w 11349862"/>
              <a:gd name="connsiteY294" fmla="*/ 1935709 h 4289005"/>
              <a:gd name="connsiteX295" fmla="*/ 257737 w 11349862"/>
              <a:gd name="connsiteY295" fmla="*/ 1926438 h 4289005"/>
              <a:gd name="connsiteX296" fmla="*/ 257737 w 11349862"/>
              <a:gd name="connsiteY296" fmla="*/ 1890517 h 4289005"/>
              <a:gd name="connsiteX297" fmla="*/ 555534 w 11349862"/>
              <a:gd name="connsiteY297" fmla="*/ 1712647 h 4289005"/>
              <a:gd name="connsiteX298" fmla="*/ 1612307 w 11349862"/>
              <a:gd name="connsiteY298" fmla="*/ 1538254 h 4289005"/>
              <a:gd name="connsiteX299" fmla="*/ 4156327 w 11349862"/>
              <a:gd name="connsiteY299" fmla="*/ 1667456 h 4289005"/>
              <a:gd name="connsiteX300" fmla="*/ 2641850 w 11349862"/>
              <a:gd name="connsiteY300" fmla="*/ 1444974 h 4289005"/>
              <a:gd name="connsiteX301" fmla="*/ 2148226 w 11349862"/>
              <a:gd name="connsiteY301" fmla="*/ 1444974 h 4289005"/>
              <a:gd name="connsiteX302" fmla="*/ 1991795 w 11349862"/>
              <a:gd name="connsiteY302" fmla="*/ 1444974 h 4289005"/>
              <a:gd name="connsiteX303" fmla="*/ 2491214 w 11349862"/>
              <a:gd name="connsiteY303" fmla="*/ 1417743 h 4289005"/>
              <a:gd name="connsiteX304" fmla="*/ 2593762 w 11349862"/>
              <a:gd name="connsiteY304" fmla="*/ 1399782 h 4289005"/>
              <a:gd name="connsiteX305" fmla="*/ 2057843 w 11349862"/>
              <a:gd name="connsiteY305" fmla="*/ 1417743 h 4289005"/>
              <a:gd name="connsiteX306" fmla="*/ 1509758 w 11349862"/>
              <a:gd name="connsiteY306" fmla="*/ 1444974 h 4289005"/>
              <a:gd name="connsiteX307" fmla="*/ 627955 w 11349862"/>
              <a:gd name="connsiteY307" fmla="*/ 1610676 h 4289005"/>
              <a:gd name="connsiteX308" fmla="*/ 480215 w 11349862"/>
              <a:gd name="connsiteY308" fmla="*/ 1640804 h 4289005"/>
              <a:gd name="connsiteX309" fmla="*/ 660979 w 11349862"/>
              <a:gd name="connsiteY309" fmla="*/ 1586342 h 4289005"/>
              <a:gd name="connsiteX310" fmla="*/ 917061 w 11349862"/>
              <a:gd name="connsiteY310" fmla="*/ 1520293 h 4289005"/>
              <a:gd name="connsiteX311" fmla="*/ 1473837 w 11349862"/>
              <a:gd name="connsiteY311" fmla="*/ 1435704 h 4289005"/>
              <a:gd name="connsiteX312" fmla="*/ 2852741 w 11349862"/>
              <a:gd name="connsiteY312" fmla="*/ 1369654 h 4289005"/>
              <a:gd name="connsiteX313" fmla="*/ 3012068 w 11349862"/>
              <a:gd name="connsiteY313" fmla="*/ 1360384 h 4289005"/>
              <a:gd name="connsiteX314" fmla="*/ 2632580 w 11349862"/>
              <a:gd name="connsiteY314" fmla="*/ 1333733 h 4289005"/>
              <a:gd name="connsiteX315" fmla="*/ 2491214 w 11349862"/>
              <a:gd name="connsiteY315" fmla="*/ 1324463 h 4289005"/>
              <a:gd name="connsiteX316" fmla="*/ 3159808 w 11349862"/>
              <a:gd name="connsiteY316" fmla="*/ 1342424 h 4289005"/>
              <a:gd name="connsiteX317" fmla="*/ 5321443 w 11349862"/>
              <a:gd name="connsiteY317" fmla="*/ 1881247 h 4289005"/>
              <a:gd name="connsiteX318" fmla="*/ 5339403 w 11349862"/>
              <a:gd name="connsiteY318" fmla="*/ 1890517 h 4289005"/>
              <a:gd name="connsiteX319" fmla="*/ 5339403 w 11349862"/>
              <a:gd name="connsiteY319" fmla="*/ 1890517 h 4289005"/>
              <a:gd name="connsiteX320" fmla="*/ 5321443 w 11349862"/>
              <a:gd name="connsiteY320" fmla="*/ 1881247 h 4289005"/>
              <a:gd name="connsiteX321" fmla="*/ 3909514 w 11349862"/>
              <a:gd name="connsiteY321" fmla="*/ 1409052 h 4289005"/>
              <a:gd name="connsiteX322" fmla="*/ 3734544 w 11349862"/>
              <a:gd name="connsiteY322" fmla="*/ 1369654 h 4289005"/>
              <a:gd name="connsiteX323" fmla="*/ 3752505 w 11349862"/>
              <a:gd name="connsiteY323" fmla="*/ 1342424 h 4289005"/>
              <a:gd name="connsiteX324" fmla="*/ 3572320 w 11349862"/>
              <a:gd name="connsiteY324" fmla="*/ 1315772 h 4289005"/>
              <a:gd name="connsiteX325" fmla="*/ 3466875 w 11349862"/>
              <a:gd name="connsiteY325" fmla="*/ 1294335 h 4289005"/>
              <a:gd name="connsiteX326" fmla="*/ 3557257 w 11349862"/>
              <a:gd name="connsiteY326" fmla="*/ 1288541 h 4289005"/>
              <a:gd name="connsiteX327" fmla="*/ 3975563 w 11349862"/>
              <a:gd name="connsiteY327" fmla="*/ 1342424 h 4289005"/>
              <a:gd name="connsiteX328" fmla="*/ 5077527 w 11349862"/>
              <a:gd name="connsiteY328" fmla="*/ 1658765 h 4289005"/>
              <a:gd name="connsiteX329" fmla="*/ 5077527 w 11349862"/>
              <a:gd name="connsiteY329" fmla="*/ 1658765 h 4289005"/>
              <a:gd name="connsiteX330" fmla="*/ 4836509 w 11349862"/>
              <a:gd name="connsiteY330" fmla="*/ 1547524 h 4289005"/>
              <a:gd name="connsiteX331" fmla="*/ 3698623 w 11349862"/>
              <a:gd name="connsiteY331" fmla="*/ 1249143 h 4289005"/>
              <a:gd name="connsiteX332" fmla="*/ 4153430 w 11349862"/>
              <a:gd name="connsiteY332" fmla="*/ 1315772 h 4289005"/>
              <a:gd name="connsiteX333" fmla="*/ 4273939 w 11349862"/>
              <a:gd name="connsiteY333" fmla="*/ 1333733 h 4289005"/>
              <a:gd name="connsiteX334" fmla="*/ 4162120 w 11349862"/>
              <a:gd name="connsiteY334" fmla="*/ 1306502 h 4289005"/>
              <a:gd name="connsiteX335" fmla="*/ 3957602 w 11349862"/>
              <a:gd name="connsiteY335" fmla="*/ 1258413 h 4289005"/>
              <a:gd name="connsiteX336" fmla="*/ 4078111 w 11349862"/>
              <a:gd name="connsiteY336" fmla="*/ 1231183 h 4289005"/>
              <a:gd name="connsiteX337" fmla="*/ 3864323 w 11349862"/>
              <a:gd name="connsiteY337" fmla="*/ 1177300 h 4289005"/>
              <a:gd name="connsiteX338" fmla="*/ 4725269 w 11349862"/>
              <a:gd name="connsiteY338" fmla="*/ 1369654 h 4289005"/>
              <a:gd name="connsiteX339" fmla="*/ 4725269 w 11349862"/>
              <a:gd name="connsiteY339" fmla="*/ 1369654 h 4289005"/>
              <a:gd name="connsiteX340" fmla="*/ 4002793 w 11349862"/>
              <a:gd name="connsiteY340" fmla="*/ 1168030 h 4289005"/>
              <a:gd name="connsiteX341" fmla="*/ 3614615 w 11349862"/>
              <a:gd name="connsiteY341" fmla="*/ 1092711 h 4289005"/>
              <a:gd name="connsiteX342" fmla="*/ 3204999 w 11349862"/>
              <a:gd name="connsiteY342" fmla="*/ 1026661 h 4289005"/>
              <a:gd name="connsiteX343" fmla="*/ 3243817 w 11349862"/>
              <a:gd name="connsiteY343" fmla="*/ 1008701 h 4289005"/>
              <a:gd name="connsiteX344" fmla="*/ 3409517 w 11349862"/>
              <a:gd name="connsiteY344" fmla="*/ 1017391 h 4289005"/>
              <a:gd name="connsiteX345" fmla="*/ 3984833 w 11349862"/>
              <a:gd name="connsiteY345" fmla="*/ 1074750 h 4289005"/>
              <a:gd name="connsiteX346" fmla="*/ 4105342 w 11349862"/>
              <a:gd name="connsiteY346" fmla="*/ 1083441 h 4289005"/>
              <a:gd name="connsiteX347" fmla="*/ 3957602 w 11349862"/>
              <a:gd name="connsiteY347" fmla="*/ 1047519 h 4289005"/>
              <a:gd name="connsiteX348" fmla="*/ 4131994 w 11349862"/>
              <a:gd name="connsiteY348" fmla="*/ 1047519 h 4289005"/>
              <a:gd name="connsiteX349" fmla="*/ 4318551 w 11349862"/>
              <a:gd name="connsiteY349" fmla="*/ 1074750 h 4289005"/>
              <a:gd name="connsiteX350" fmla="*/ 3909514 w 11349862"/>
              <a:gd name="connsiteY350" fmla="*/ 972200 h 4289005"/>
              <a:gd name="connsiteX351" fmla="*/ 3984833 w 11349862"/>
              <a:gd name="connsiteY351" fmla="*/ 954239 h 4289005"/>
              <a:gd name="connsiteX352" fmla="*/ 4282630 w 11349862"/>
              <a:gd name="connsiteY352" fmla="*/ 990160 h 4289005"/>
              <a:gd name="connsiteX353" fmla="*/ 4403139 w 11349862"/>
              <a:gd name="connsiteY353" fmla="*/ 1008701 h 4289005"/>
              <a:gd name="connsiteX354" fmla="*/ 4261772 w 11349862"/>
              <a:gd name="connsiteY354" fmla="*/ 972200 h 4289005"/>
              <a:gd name="connsiteX355" fmla="*/ 4030024 w 11349862"/>
              <a:gd name="connsiteY355" fmla="*/ 896880 h 4289005"/>
              <a:gd name="connsiteX356" fmla="*/ 3771045 w 11349862"/>
              <a:gd name="connsiteY356" fmla="*/ 851689 h 4289005"/>
              <a:gd name="connsiteX357" fmla="*/ 3864323 w 11349862"/>
              <a:gd name="connsiteY357" fmla="*/ 815767 h 4289005"/>
              <a:gd name="connsiteX358" fmla="*/ 3839266 w 11349862"/>
              <a:gd name="connsiteY358" fmla="*/ 805483 h 4289005"/>
              <a:gd name="connsiteX359" fmla="*/ 3821642 w 11349862"/>
              <a:gd name="connsiteY359" fmla="*/ 805052 h 4289005"/>
              <a:gd name="connsiteX360" fmla="*/ 3848545 w 11349862"/>
              <a:gd name="connsiteY360" fmla="*/ 801753 h 4289005"/>
              <a:gd name="connsiteX361" fmla="*/ 3975563 w 11349862"/>
              <a:gd name="connsiteY361" fmla="*/ 815767 h 4289005"/>
              <a:gd name="connsiteX362" fmla="*/ 3975563 w 11349862"/>
              <a:gd name="connsiteY362" fmla="*/ 815767 h 4289005"/>
              <a:gd name="connsiteX363" fmla="*/ 3939642 w 11349862"/>
              <a:gd name="connsiteY363" fmla="*/ 785639 h 4289005"/>
              <a:gd name="connsiteX364" fmla="*/ 4225272 w 11349862"/>
              <a:gd name="connsiteY364" fmla="*/ 833728 h 4289005"/>
              <a:gd name="connsiteX365" fmla="*/ 4309860 w 11349862"/>
              <a:gd name="connsiteY365" fmla="*/ 851689 h 4289005"/>
              <a:gd name="connsiteX366" fmla="*/ 4309860 w 11349862"/>
              <a:gd name="connsiteY366" fmla="*/ 851689 h 4289005"/>
              <a:gd name="connsiteX367" fmla="*/ 4225272 w 11349862"/>
              <a:gd name="connsiteY367" fmla="*/ 833728 h 4289005"/>
              <a:gd name="connsiteX368" fmla="*/ 3882284 w 11349862"/>
              <a:gd name="connsiteY368" fmla="*/ 749718 h 4289005"/>
              <a:gd name="connsiteX369" fmla="*/ 4755397 w 11349862"/>
              <a:gd name="connsiteY369" fmla="*/ 914841 h 4289005"/>
              <a:gd name="connsiteX370" fmla="*/ 5375324 w 11349862"/>
              <a:gd name="connsiteY370" fmla="*/ 1158760 h 4289005"/>
              <a:gd name="connsiteX371" fmla="*/ 6199770 w 11349862"/>
              <a:gd name="connsiteY371" fmla="*/ 1622264 h 4289005"/>
              <a:gd name="connsiteX372" fmla="*/ 6468019 w 11349862"/>
              <a:gd name="connsiteY372" fmla="*/ 1787967 h 4289005"/>
              <a:gd name="connsiteX373" fmla="*/ 6458749 w 11349862"/>
              <a:gd name="connsiteY373" fmla="*/ 1770006 h 4289005"/>
              <a:gd name="connsiteX374" fmla="*/ 6236270 w 11349862"/>
              <a:gd name="connsiteY374" fmla="*/ 1610676 h 4289005"/>
              <a:gd name="connsiteX375" fmla="*/ 5420515 w 11349862"/>
              <a:gd name="connsiteY375" fmla="*/ 1119942 h 4289005"/>
              <a:gd name="connsiteX376" fmla="*/ 4234542 w 11349862"/>
              <a:gd name="connsiteY376" fmla="*/ 686565 h 4289005"/>
              <a:gd name="connsiteX377" fmla="*/ 4141263 w 11349862"/>
              <a:gd name="connsiteY377" fmla="*/ 665128 h 4289005"/>
              <a:gd name="connsiteX378" fmla="*/ 4162120 w 11349862"/>
              <a:gd name="connsiteY378" fmla="*/ 647167 h 4289005"/>
              <a:gd name="connsiteX379" fmla="*/ 3909514 w 11349862"/>
              <a:gd name="connsiteY379" fmla="*/ 593285 h 4289005"/>
              <a:gd name="connsiteX380" fmla="*/ 4957018 w 11349862"/>
              <a:gd name="connsiteY380" fmla="*/ 851689 h 4289005"/>
              <a:gd name="connsiteX381" fmla="*/ 4987145 w 11349862"/>
              <a:gd name="connsiteY381" fmla="*/ 860959 h 4289005"/>
              <a:gd name="connsiteX382" fmla="*/ 5014376 w 11349862"/>
              <a:gd name="connsiteY382" fmla="*/ 870229 h 4289005"/>
              <a:gd name="connsiteX383" fmla="*/ 5014376 w 11349862"/>
              <a:gd name="connsiteY383" fmla="*/ 870229 h 4289005"/>
              <a:gd name="connsiteX384" fmla="*/ 4987145 w 11349862"/>
              <a:gd name="connsiteY384" fmla="*/ 860959 h 4289005"/>
              <a:gd name="connsiteX385" fmla="*/ 4957018 w 11349862"/>
              <a:gd name="connsiteY385" fmla="*/ 851689 h 4289005"/>
              <a:gd name="connsiteX386" fmla="*/ 4466290 w 11349862"/>
              <a:gd name="connsiteY386" fmla="*/ 647167 h 4289005"/>
              <a:gd name="connsiteX387" fmla="*/ 4466290 w 11349862"/>
              <a:gd name="connsiteY387" fmla="*/ 647167 h 4289005"/>
              <a:gd name="connsiteX388" fmla="*/ 4430369 w 11349862"/>
              <a:gd name="connsiteY388" fmla="*/ 619937 h 4289005"/>
              <a:gd name="connsiteX389" fmla="*/ 4782627 w 11349862"/>
              <a:gd name="connsiteY389" fmla="*/ 704526 h 4289005"/>
              <a:gd name="connsiteX390" fmla="*/ 4809278 w 11349862"/>
              <a:gd name="connsiteY390" fmla="*/ 713217 h 4289005"/>
              <a:gd name="connsiteX391" fmla="*/ 4836509 w 11349862"/>
              <a:gd name="connsiteY391" fmla="*/ 722487 h 4289005"/>
              <a:gd name="connsiteX392" fmla="*/ 4836509 w 11349862"/>
              <a:gd name="connsiteY392" fmla="*/ 722487 h 4289005"/>
              <a:gd name="connsiteX393" fmla="*/ 4809278 w 11349862"/>
              <a:gd name="connsiteY393" fmla="*/ 713217 h 4289005"/>
              <a:gd name="connsiteX394" fmla="*/ 4782627 w 11349862"/>
              <a:gd name="connsiteY394" fmla="*/ 704526 h 4289005"/>
              <a:gd name="connsiteX395" fmla="*/ 4550879 w 11349862"/>
              <a:gd name="connsiteY395" fmla="*/ 619937 h 4289005"/>
              <a:gd name="connsiteX396" fmla="*/ 4300590 w 11349862"/>
              <a:gd name="connsiteY396" fmla="*/ 545197 h 4289005"/>
              <a:gd name="connsiteX397" fmla="*/ 4430369 w 11349862"/>
              <a:gd name="connsiteY397" fmla="*/ 545197 h 4289005"/>
              <a:gd name="connsiteX398" fmla="*/ 4050881 w 11349862"/>
              <a:gd name="connsiteY398" fmla="*/ 463504 h 4289005"/>
              <a:gd name="connsiteX399" fmla="*/ 3966293 w 11349862"/>
              <a:gd name="connsiteY399" fmla="*/ 433376 h 4289005"/>
              <a:gd name="connsiteX400" fmla="*/ 4800588 w 11349862"/>
              <a:gd name="connsiteY400" fmla="*/ 637897 h 4289005"/>
              <a:gd name="connsiteX401" fmla="*/ 4911827 w 11349862"/>
              <a:gd name="connsiteY401" fmla="*/ 665128 h 4289005"/>
              <a:gd name="connsiteX402" fmla="*/ 4559569 w 11349862"/>
              <a:gd name="connsiteY402" fmla="*/ 526657 h 4289005"/>
              <a:gd name="connsiteX403" fmla="*/ 4884597 w 11349862"/>
              <a:gd name="connsiteY403" fmla="*/ 619937 h 4289005"/>
              <a:gd name="connsiteX404" fmla="*/ 4884597 w 11349862"/>
              <a:gd name="connsiteY404" fmla="*/ 619937 h 4289005"/>
              <a:gd name="connsiteX405" fmla="*/ 4715999 w 11349862"/>
              <a:gd name="connsiteY405" fmla="*/ 526657 h 4289005"/>
              <a:gd name="connsiteX406" fmla="*/ 4875906 w 11349862"/>
              <a:gd name="connsiteY406" fmla="*/ 574745 h 4289005"/>
              <a:gd name="connsiteX407" fmla="*/ 4957018 w 11349862"/>
              <a:gd name="connsiteY407" fmla="*/ 574745 h 4289005"/>
              <a:gd name="connsiteX408" fmla="*/ 5089694 w 11349862"/>
              <a:gd name="connsiteY408" fmla="*/ 629207 h 4289005"/>
              <a:gd name="connsiteX409" fmla="*/ 5023066 w 11349862"/>
              <a:gd name="connsiteY409" fmla="*/ 593285 h 4289005"/>
              <a:gd name="connsiteX410" fmla="*/ 5050297 w 11349862"/>
              <a:gd name="connsiteY410" fmla="*/ 584015 h 4289005"/>
              <a:gd name="connsiteX411" fmla="*/ 4523648 w 11349862"/>
              <a:gd name="connsiteY411" fmla="*/ 388185 h 4289005"/>
              <a:gd name="connsiteX412" fmla="*/ 4002793 w 11349862"/>
              <a:gd name="connsiteY412" fmla="*/ 268253 h 4289005"/>
              <a:gd name="connsiteX413" fmla="*/ 3948332 w 11349862"/>
              <a:gd name="connsiteY413" fmla="*/ 241022 h 4289005"/>
              <a:gd name="connsiteX414" fmla="*/ 4592594 w 11349862"/>
              <a:gd name="connsiteY414" fmla="*/ 322135 h 4289005"/>
              <a:gd name="connsiteX415" fmla="*/ 4625618 w 11349862"/>
              <a:gd name="connsiteY415" fmla="*/ 322135 h 4289005"/>
              <a:gd name="connsiteX416" fmla="*/ 4782627 w 11349862"/>
              <a:gd name="connsiteY416" fmla="*/ 360954 h 4289005"/>
              <a:gd name="connsiteX417" fmla="*/ 4875906 w 11349862"/>
              <a:gd name="connsiteY417" fmla="*/ 352263 h 4289005"/>
              <a:gd name="connsiteX418" fmla="*/ 4505688 w 11349862"/>
              <a:gd name="connsiteY418" fmla="*/ 231752 h 4289005"/>
              <a:gd name="connsiteX419" fmla="*/ 4707309 w 11349862"/>
              <a:gd name="connsiteY419" fmla="*/ 249713 h 4289005"/>
              <a:gd name="connsiteX420" fmla="*/ 4827818 w 11349862"/>
              <a:gd name="connsiteY420" fmla="*/ 286214 h 4289005"/>
              <a:gd name="connsiteX421" fmla="*/ 4939057 w 11349862"/>
              <a:gd name="connsiteY421" fmla="*/ 312865 h 4289005"/>
              <a:gd name="connsiteX422" fmla="*/ 4773357 w 11349862"/>
              <a:gd name="connsiteY422" fmla="*/ 249713 h 4289005"/>
              <a:gd name="connsiteX423" fmla="*/ 4662118 w 11349862"/>
              <a:gd name="connsiteY423" fmla="*/ 156433 h 4289005"/>
              <a:gd name="connsiteX424" fmla="*/ 4875906 w 11349862"/>
              <a:gd name="connsiteY424" fmla="*/ 231752 h 4289005"/>
              <a:gd name="connsiteX425" fmla="*/ 5505103 w 11349862"/>
              <a:gd name="connsiteY425" fmla="*/ 463504 h 4289005"/>
              <a:gd name="connsiteX426" fmla="*/ 6940206 w 11349862"/>
              <a:gd name="connsiteY426" fmla="*/ 1333733 h 4289005"/>
              <a:gd name="connsiteX427" fmla="*/ 7692809 w 11349862"/>
              <a:gd name="connsiteY427" fmla="*/ 1679623 h 4289005"/>
              <a:gd name="connsiteX428" fmla="*/ 7674849 w 11349862"/>
              <a:gd name="connsiteY428" fmla="*/ 1685996 h 4289005"/>
              <a:gd name="connsiteX429" fmla="*/ 7813319 w 11349862"/>
              <a:gd name="connsiteY429" fmla="*/ 1721917 h 4289005"/>
              <a:gd name="connsiteX430" fmla="*/ 8250165 w 11349862"/>
              <a:gd name="connsiteY430" fmla="*/ 1815198 h 4289005"/>
              <a:gd name="connsiteX431" fmla="*/ 8295355 w 11349862"/>
              <a:gd name="connsiteY431" fmla="*/ 1824468 h 4289005"/>
              <a:gd name="connsiteX432" fmla="*/ 8295355 w 11349862"/>
              <a:gd name="connsiteY432" fmla="*/ 1824468 h 4289005"/>
              <a:gd name="connsiteX433" fmla="*/ 8250165 w 11349862"/>
              <a:gd name="connsiteY433" fmla="*/ 1815198 h 4289005"/>
              <a:gd name="connsiteX434" fmla="*/ 7858509 w 11349862"/>
              <a:gd name="connsiteY434" fmla="*/ 1721917 h 4289005"/>
              <a:gd name="connsiteX435" fmla="*/ 7888637 w 11349862"/>
              <a:gd name="connsiteY435" fmla="*/ 1721917 h 4289005"/>
              <a:gd name="connsiteX436" fmla="*/ 7692809 w 11349862"/>
              <a:gd name="connsiteY436" fmla="*/ 1658765 h 4289005"/>
              <a:gd name="connsiteX437" fmla="*/ 5874742 w 11349862"/>
              <a:gd name="connsiteY437" fmla="*/ 601976 h 4289005"/>
              <a:gd name="connsiteX438" fmla="*/ 5264085 w 11349862"/>
              <a:gd name="connsiteY438" fmla="*/ 304175 h 4289005"/>
              <a:gd name="connsiteX439" fmla="*/ 5209624 w 11349862"/>
              <a:gd name="connsiteY439" fmla="*/ 258983 h 4289005"/>
              <a:gd name="connsiteX440" fmla="*/ 5571152 w 11349862"/>
              <a:gd name="connsiteY440" fmla="*/ 370224 h 4289005"/>
              <a:gd name="connsiteX441" fmla="*/ 5571152 w 11349862"/>
              <a:gd name="connsiteY441" fmla="*/ 370224 h 4289005"/>
              <a:gd name="connsiteX442" fmla="*/ 5209624 w 11349862"/>
              <a:gd name="connsiteY442" fmla="*/ 147742 h 4289005"/>
              <a:gd name="connsiteX443" fmla="*/ 5107655 w 11349862"/>
              <a:gd name="connsiteY443" fmla="*/ 63152 h 4289005"/>
              <a:gd name="connsiteX444" fmla="*/ 5477873 w 11349862"/>
              <a:gd name="connsiteY444" fmla="*/ 174393 h 4289005"/>
              <a:gd name="connsiteX445" fmla="*/ 5477873 w 11349862"/>
              <a:gd name="connsiteY445" fmla="*/ 174393 h 4289005"/>
              <a:gd name="connsiteX446" fmla="*/ 5348673 w 11349862"/>
              <a:gd name="connsiteY446" fmla="*/ 111241 h 4289005"/>
              <a:gd name="connsiteX447" fmla="*/ 5487143 w 11349862"/>
              <a:gd name="connsiteY447" fmla="*/ 147742 h 4289005"/>
              <a:gd name="connsiteX448" fmla="*/ 5393285 w 11349862"/>
              <a:gd name="connsiteY448" fmla="*/ 63152 h 4289005"/>
              <a:gd name="connsiteX449" fmla="*/ 5450642 w 11349862"/>
              <a:gd name="connsiteY449" fmla="*/ 63152 h 4289005"/>
              <a:gd name="connsiteX450" fmla="*/ 5348673 w 11349862"/>
              <a:gd name="connsiteY450" fmla="*/ 0 h 428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Lst>
            <a:rect l="l" t="t" r="r" b="b"/>
            <a:pathLst>
              <a:path w="11349862" h="4289005">
                <a:moveTo>
                  <a:pt x="4309860" y="1703957"/>
                </a:moveTo>
                <a:cubicBezTo>
                  <a:pt x="4322027" y="1719020"/>
                  <a:pt x="4345781" y="1724814"/>
                  <a:pt x="4373012" y="1721917"/>
                </a:cubicBezTo>
                <a:cubicBezTo>
                  <a:pt x="4385178" y="1752045"/>
                  <a:pt x="4423996" y="1712647"/>
                  <a:pt x="4373012" y="1721917"/>
                </a:cubicBezTo>
                <a:cubicBezTo>
                  <a:pt x="4360845" y="1709750"/>
                  <a:pt x="4337091" y="1703957"/>
                  <a:pt x="4309860" y="1703957"/>
                </a:cubicBezTo>
                <a:close/>
                <a:moveTo>
                  <a:pt x="3841837" y="1165812"/>
                </a:moveTo>
                <a:cubicBezTo>
                  <a:pt x="3848681" y="1166545"/>
                  <a:pt x="3856792" y="1169768"/>
                  <a:pt x="3864323" y="1177300"/>
                </a:cubicBezTo>
                <a:cubicBezTo>
                  <a:pt x="3812180" y="1183818"/>
                  <a:pt x="3821305" y="1163612"/>
                  <a:pt x="3841837" y="1165812"/>
                </a:cubicBezTo>
                <a:close/>
                <a:moveTo>
                  <a:pt x="3820002" y="805012"/>
                </a:moveTo>
                <a:lnTo>
                  <a:pt x="3821642" y="805052"/>
                </a:lnTo>
                <a:lnTo>
                  <a:pt x="3809863" y="806497"/>
                </a:lnTo>
                <a:cubicBezTo>
                  <a:pt x="3810587" y="805773"/>
                  <a:pt x="3814534" y="805230"/>
                  <a:pt x="3820002" y="805012"/>
                </a:cubicBezTo>
                <a:close/>
                <a:moveTo>
                  <a:pt x="5348673" y="0"/>
                </a:moveTo>
                <a:cubicBezTo>
                  <a:pt x="5393285" y="0"/>
                  <a:pt x="5420515" y="24334"/>
                  <a:pt x="5459912" y="35922"/>
                </a:cubicBezTo>
                <a:cubicBezTo>
                  <a:pt x="5502206" y="50986"/>
                  <a:pt x="5543921" y="50986"/>
                  <a:pt x="5580422" y="63152"/>
                </a:cubicBezTo>
                <a:cubicBezTo>
                  <a:pt x="5601279" y="72423"/>
                  <a:pt x="5622136" y="93280"/>
                  <a:pt x="5643573" y="102550"/>
                </a:cubicBezTo>
                <a:cubicBezTo>
                  <a:pt x="5667327" y="108344"/>
                  <a:pt x="5693978" y="102550"/>
                  <a:pt x="5718312" y="111241"/>
                </a:cubicBezTo>
                <a:cubicBezTo>
                  <a:pt x="5796527" y="138472"/>
                  <a:pt x="5886909" y="201624"/>
                  <a:pt x="5968021" y="249713"/>
                </a:cubicBezTo>
                <a:cubicBezTo>
                  <a:pt x="6052030" y="297801"/>
                  <a:pt x="6133721" y="349366"/>
                  <a:pt x="6209040" y="397455"/>
                </a:cubicBezTo>
                <a:cubicBezTo>
                  <a:pt x="6660370" y="680192"/>
                  <a:pt x="7045652" y="993637"/>
                  <a:pt x="7545649" y="1203952"/>
                </a:cubicBezTo>
                <a:cubicBezTo>
                  <a:pt x="7653991" y="1249143"/>
                  <a:pt x="7750167" y="1291438"/>
                  <a:pt x="7867779" y="1324463"/>
                </a:cubicBezTo>
                <a:cubicBezTo>
                  <a:pt x="7930931" y="1342424"/>
                  <a:pt x="7999876" y="1366757"/>
                  <a:pt x="8063607" y="1378924"/>
                </a:cubicBezTo>
                <a:cubicBezTo>
                  <a:pt x="8195703" y="1411949"/>
                  <a:pt x="8340547" y="1414846"/>
                  <a:pt x="8490604" y="1444974"/>
                </a:cubicBezTo>
                <a:cubicBezTo>
                  <a:pt x="8499874" y="1447871"/>
                  <a:pt x="8545065" y="1460038"/>
                  <a:pt x="8554335" y="1462935"/>
                </a:cubicBezTo>
                <a:cubicBezTo>
                  <a:pt x="8545065" y="1460038"/>
                  <a:pt x="8472643" y="1468728"/>
                  <a:pt x="8545065" y="1480895"/>
                </a:cubicBezTo>
                <a:cubicBezTo>
                  <a:pt x="8662677" y="1502332"/>
                  <a:pt x="8782607" y="1513920"/>
                  <a:pt x="8888053" y="1528984"/>
                </a:cubicBezTo>
                <a:cubicBezTo>
                  <a:pt x="8954680" y="1538254"/>
                  <a:pt x="9029999" y="1562588"/>
                  <a:pt x="9093150" y="1574175"/>
                </a:cubicBezTo>
                <a:cubicBezTo>
                  <a:pt x="9126174" y="1580549"/>
                  <a:pt x="9159198" y="1571279"/>
                  <a:pt x="9186429" y="1583445"/>
                </a:cubicBezTo>
                <a:cubicBezTo>
                  <a:pt x="9192223" y="1586342"/>
                  <a:pt x="9177159" y="1592716"/>
                  <a:pt x="9164992" y="1592716"/>
                </a:cubicBezTo>
                <a:cubicBezTo>
                  <a:pt x="9156301" y="1589239"/>
                  <a:pt x="9149928" y="1586342"/>
                  <a:pt x="9147032" y="1592716"/>
                </a:cubicBezTo>
                <a:cubicBezTo>
                  <a:pt x="9147032" y="1595612"/>
                  <a:pt x="9156301" y="1595612"/>
                  <a:pt x="9164992" y="1592716"/>
                </a:cubicBezTo>
                <a:cubicBezTo>
                  <a:pt x="9180056" y="1601406"/>
                  <a:pt x="9198596" y="1619367"/>
                  <a:pt x="9189326" y="1619367"/>
                </a:cubicBezTo>
                <a:cubicBezTo>
                  <a:pt x="9186429" y="1619367"/>
                  <a:pt x="9177159" y="1616470"/>
                  <a:pt x="9168468" y="1610676"/>
                </a:cubicBezTo>
                <a:cubicBezTo>
                  <a:pt x="9174262" y="1616470"/>
                  <a:pt x="9180056" y="1616470"/>
                  <a:pt x="9189326" y="1619367"/>
                </a:cubicBezTo>
                <a:cubicBezTo>
                  <a:pt x="9261747" y="1643701"/>
                  <a:pt x="9388050" y="1637328"/>
                  <a:pt x="9463368" y="1640804"/>
                </a:cubicBezTo>
                <a:cubicBezTo>
                  <a:pt x="9710181" y="1652971"/>
                  <a:pt x="10068232" y="1628637"/>
                  <a:pt x="10225242" y="1631534"/>
                </a:cubicBezTo>
                <a:cubicBezTo>
                  <a:pt x="10236829" y="1631534"/>
                  <a:pt x="10279123" y="1634431"/>
                  <a:pt x="10288393" y="1640804"/>
                </a:cubicBezTo>
                <a:cubicBezTo>
                  <a:pt x="10264060" y="1628637"/>
                  <a:pt x="10185844" y="1667456"/>
                  <a:pt x="10231035" y="1664559"/>
                </a:cubicBezTo>
                <a:cubicBezTo>
                  <a:pt x="10140653" y="1676726"/>
                  <a:pt x="9981326" y="1676726"/>
                  <a:pt x="9881674" y="1676726"/>
                </a:cubicBezTo>
                <a:cubicBezTo>
                  <a:pt x="9737411" y="1676726"/>
                  <a:pt x="9574608" y="1679623"/>
                  <a:pt x="9324899" y="1667456"/>
                </a:cubicBezTo>
                <a:cubicBezTo>
                  <a:pt x="9291874" y="1664559"/>
                  <a:pt x="9168468" y="1646598"/>
                  <a:pt x="9156301" y="1658765"/>
                </a:cubicBezTo>
                <a:cubicBezTo>
                  <a:pt x="9159198" y="1658765"/>
                  <a:pt x="9210183" y="1688893"/>
                  <a:pt x="9204389" y="1685996"/>
                </a:cubicBezTo>
                <a:cubicBezTo>
                  <a:pt x="9246683" y="1694686"/>
                  <a:pt x="9418177" y="1682519"/>
                  <a:pt x="9427447" y="1703957"/>
                </a:cubicBezTo>
                <a:cubicBezTo>
                  <a:pt x="9436138" y="1724814"/>
                  <a:pt x="9589671" y="1712647"/>
                  <a:pt x="9583878" y="1712647"/>
                </a:cubicBezTo>
                <a:cubicBezTo>
                  <a:pt x="9649926" y="1716124"/>
                  <a:pt x="9743205" y="1721917"/>
                  <a:pt x="9824317" y="1721917"/>
                </a:cubicBezTo>
                <a:cubicBezTo>
                  <a:pt x="9863714" y="1721917"/>
                  <a:pt x="10086193" y="1734084"/>
                  <a:pt x="9962786" y="1734084"/>
                </a:cubicBezTo>
                <a:cubicBezTo>
                  <a:pt x="9845753" y="1734084"/>
                  <a:pt x="9746102" y="1716124"/>
                  <a:pt x="9619799" y="1734084"/>
                </a:cubicBezTo>
                <a:cubicBezTo>
                  <a:pt x="9565338" y="1739878"/>
                  <a:pt x="9637759" y="1739878"/>
                  <a:pt x="9601838" y="1752045"/>
                </a:cubicBezTo>
                <a:cubicBezTo>
                  <a:pt x="9580401" y="1757839"/>
                  <a:pt x="9514353" y="1757839"/>
                  <a:pt x="9463368" y="1770006"/>
                </a:cubicBezTo>
                <a:cubicBezTo>
                  <a:pt x="9433241" y="1775800"/>
                  <a:pt x="9411804" y="1794340"/>
                  <a:pt x="9388050" y="1797237"/>
                </a:cubicBezTo>
                <a:cubicBezTo>
                  <a:pt x="9345756" y="1803031"/>
                  <a:pt x="9322002" y="1785070"/>
                  <a:pt x="9297668" y="1797237"/>
                </a:cubicBezTo>
                <a:cubicBezTo>
                  <a:pt x="9276811" y="1805927"/>
                  <a:pt x="9294771" y="1833158"/>
                  <a:pt x="9288398" y="1833158"/>
                </a:cubicBezTo>
                <a:cubicBezTo>
                  <a:pt x="9246683" y="1842428"/>
                  <a:pt x="9035792" y="1815198"/>
                  <a:pt x="8936720" y="1815198"/>
                </a:cubicBezTo>
                <a:cubicBezTo>
                  <a:pt x="8918180" y="1815198"/>
                  <a:pt x="8782607" y="1820991"/>
                  <a:pt x="8861401" y="1833158"/>
                </a:cubicBezTo>
                <a:cubicBezTo>
                  <a:pt x="8948307" y="1848222"/>
                  <a:pt x="9050856" y="1866183"/>
                  <a:pt x="9147032" y="1872556"/>
                </a:cubicBezTo>
                <a:cubicBezTo>
                  <a:pt x="9183532" y="1872556"/>
                  <a:pt x="9382256" y="1878350"/>
                  <a:pt x="9388050" y="1890517"/>
                </a:cubicBezTo>
                <a:cubicBezTo>
                  <a:pt x="9390947" y="1896311"/>
                  <a:pt x="9086777" y="1881247"/>
                  <a:pt x="9240310" y="1908478"/>
                </a:cubicBezTo>
                <a:cubicBezTo>
                  <a:pt x="9385153" y="1932812"/>
                  <a:pt x="9186429" y="1935709"/>
                  <a:pt x="9156301" y="1935709"/>
                </a:cubicBezTo>
                <a:cubicBezTo>
                  <a:pt x="9116904" y="1935709"/>
                  <a:pt x="8987704" y="1911375"/>
                  <a:pt x="8945410" y="1926438"/>
                </a:cubicBezTo>
                <a:cubicBezTo>
                  <a:pt x="8857925" y="1959463"/>
                  <a:pt x="9126174" y="1950772"/>
                  <a:pt x="9213659" y="1953669"/>
                </a:cubicBezTo>
                <a:cubicBezTo>
                  <a:pt x="9433241" y="1965836"/>
                  <a:pt x="9529417" y="1971630"/>
                  <a:pt x="9704387" y="1983797"/>
                </a:cubicBezTo>
                <a:cubicBezTo>
                  <a:pt x="9911802" y="1995964"/>
                  <a:pt x="10221765" y="2011028"/>
                  <a:pt x="10456990" y="2001758"/>
                </a:cubicBezTo>
                <a:cubicBezTo>
                  <a:pt x="10510872" y="1998861"/>
                  <a:pt x="10679469" y="1962939"/>
                  <a:pt x="10613420" y="2001758"/>
                </a:cubicBezTo>
                <a:cubicBezTo>
                  <a:pt x="10574023" y="2022616"/>
                  <a:pt x="10589087" y="2013925"/>
                  <a:pt x="10502181" y="2019719"/>
                </a:cubicBezTo>
                <a:cubicBezTo>
                  <a:pt x="10363132" y="2028989"/>
                  <a:pt x="10089669" y="2052743"/>
                  <a:pt x="10002184" y="2056220"/>
                </a:cubicBezTo>
                <a:cubicBezTo>
                  <a:pt x="9981326" y="2056220"/>
                  <a:pt x="9962786" y="2056220"/>
                  <a:pt x="9944826" y="2056220"/>
                </a:cubicBezTo>
                <a:cubicBezTo>
                  <a:pt x="9906008" y="2052743"/>
                  <a:pt x="9869508" y="2049846"/>
                  <a:pt x="9863714" y="2056220"/>
                </a:cubicBezTo>
                <a:cubicBezTo>
                  <a:pt x="9863714" y="2056220"/>
                  <a:pt x="9899635" y="2056220"/>
                  <a:pt x="9944826" y="2056220"/>
                </a:cubicBezTo>
                <a:cubicBezTo>
                  <a:pt x="9966263" y="2056220"/>
                  <a:pt x="9984223" y="2059117"/>
                  <a:pt x="10002184" y="2056220"/>
                </a:cubicBezTo>
                <a:cubicBezTo>
                  <a:pt x="10056645" y="2059117"/>
                  <a:pt x="10116320" y="2059117"/>
                  <a:pt x="10149923" y="2056220"/>
                </a:cubicBezTo>
                <a:cubicBezTo>
                  <a:pt x="10303457" y="2049846"/>
                  <a:pt x="10399632" y="2056220"/>
                  <a:pt x="10538102" y="2046950"/>
                </a:cubicBezTo>
                <a:cubicBezTo>
                  <a:pt x="10601254" y="2044053"/>
                  <a:pt x="10812145" y="2011028"/>
                  <a:pt x="10817939" y="2028989"/>
                </a:cubicBezTo>
                <a:cubicBezTo>
                  <a:pt x="10827209" y="2062013"/>
                  <a:pt x="10727557" y="2049846"/>
                  <a:pt x="10697429" y="2056220"/>
                </a:cubicBezTo>
                <a:cubicBezTo>
                  <a:pt x="10571126" y="2082871"/>
                  <a:pt x="10820835" y="2086347"/>
                  <a:pt x="10817939" y="2086347"/>
                </a:cubicBezTo>
                <a:cubicBezTo>
                  <a:pt x="10824312" y="2086347"/>
                  <a:pt x="10754787" y="2095038"/>
                  <a:pt x="10724660" y="2104308"/>
                </a:cubicBezTo>
                <a:cubicBezTo>
                  <a:pt x="10703802" y="2107205"/>
                  <a:pt x="10721763" y="2116475"/>
                  <a:pt x="10706699" y="2122269"/>
                </a:cubicBezTo>
                <a:cubicBezTo>
                  <a:pt x="10628484" y="2151817"/>
                  <a:pt x="10462784" y="2128063"/>
                  <a:pt x="10372402" y="2157611"/>
                </a:cubicBezTo>
                <a:cubicBezTo>
                  <a:pt x="10282020" y="2146023"/>
                  <a:pt x="10324314" y="2187739"/>
                  <a:pt x="10372402" y="2157611"/>
                </a:cubicBezTo>
                <a:cubicBezTo>
                  <a:pt x="10402529" y="2172675"/>
                  <a:pt x="10465681" y="2140230"/>
                  <a:pt x="10492911" y="2157611"/>
                </a:cubicBezTo>
                <a:cubicBezTo>
                  <a:pt x="10502181" y="2166881"/>
                  <a:pt x="10315044" y="2197009"/>
                  <a:pt x="10324314" y="2197009"/>
                </a:cubicBezTo>
                <a:cubicBezTo>
                  <a:pt x="10225242" y="2212073"/>
                  <a:pt x="10194535" y="2202803"/>
                  <a:pt x="9984223" y="2214970"/>
                </a:cubicBezTo>
                <a:cubicBezTo>
                  <a:pt x="9914699" y="2217867"/>
                  <a:pt x="9586774" y="2217867"/>
                  <a:pt x="9583878" y="2224240"/>
                </a:cubicBezTo>
                <a:cubicBezTo>
                  <a:pt x="9583878" y="2224240"/>
                  <a:pt x="9692220" y="2239304"/>
                  <a:pt x="9743205" y="2242201"/>
                </a:cubicBezTo>
                <a:cubicBezTo>
                  <a:pt x="10025938" y="2257264"/>
                  <a:pt x="10264060" y="2257264"/>
                  <a:pt x="10520142" y="2242201"/>
                </a:cubicBezTo>
                <a:cubicBezTo>
                  <a:pt x="10607047" y="2235827"/>
                  <a:pt x="10920487" y="2184842"/>
                  <a:pt x="10827209" y="2232930"/>
                </a:cubicBezTo>
                <a:cubicBezTo>
                  <a:pt x="10797081" y="2247994"/>
                  <a:pt x="10712493" y="2257264"/>
                  <a:pt x="10679469" y="2260161"/>
                </a:cubicBezTo>
                <a:cubicBezTo>
                  <a:pt x="10538102" y="2272328"/>
                  <a:pt x="10790708" y="2263058"/>
                  <a:pt x="10799978" y="2260161"/>
                </a:cubicBezTo>
                <a:cubicBezTo>
                  <a:pt x="10802875" y="2263058"/>
                  <a:pt x="10784914" y="2293186"/>
                  <a:pt x="10779121" y="2287392"/>
                </a:cubicBezTo>
                <a:cubicBezTo>
                  <a:pt x="10784914" y="2293186"/>
                  <a:pt x="10820835" y="2287392"/>
                  <a:pt x="10827209" y="2287392"/>
                </a:cubicBezTo>
                <a:cubicBezTo>
                  <a:pt x="10950615" y="2287392"/>
                  <a:pt x="10760581" y="2317520"/>
                  <a:pt x="10706699" y="2326211"/>
                </a:cubicBezTo>
                <a:cubicBezTo>
                  <a:pt x="10450617" y="2359235"/>
                  <a:pt x="10155717" y="2365608"/>
                  <a:pt x="9908905" y="2389363"/>
                </a:cubicBezTo>
                <a:cubicBezTo>
                  <a:pt x="9863714" y="2395736"/>
                  <a:pt x="9538687" y="2371402"/>
                  <a:pt x="9520726" y="2389363"/>
                </a:cubicBezTo>
                <a:cubicBezTo>
                  <a:pt x="9514353" y="2395736"/>
                  <a:pt x="9698014" y="2398633"/>
                  <a:pt x="9743205" y="2398633"/>
                </a:cubicBezTo>
                <a:cubicBezTo>
                  <a:pt x="9851547" y="2404427"/>
                  <a:pt x="9956993" y="2410800"/>
                  <a:pt x="10047375" y="2407324"/>
                </a:cubicBezTo>
                <a:cubicBezTo>
                  <a:pt x="10279123" y="2401530"/>
                  <a:pt x="10450617" y="2440928"/>
                  <a:pt x="10667302" y="2416594"/>
                </a:cubicBezTo>
                <a:cubicBezTo>
                  <a:pt x="10685842" y="2416594"/>
                  <a:pt x="10797081" y="2386466"/>
                  <a:pt x="10809248" y="2398633"/>
                </a:cubicBezTo>
                <a:cubicBezTo>
                  <a:pt x="10805772" y="2398633"/>
                  <a:pt x="10745517" y="2419491"/>
                  <a:pt x="10706699" y="2425864"/>
                </a:cubicBezTo>
                <a:cubicBezTo>
                  <a:pt x="10591984" y="2446722"/>
                  <a:pt x="10561856" y="2446722"/>
                  <a:pt x="10465681" y="2464682"/>
                </a:cubicBezTo>
                <a:cubicBezTo>
                  <a:pt x="10420490" y="2471056"/>
                  <a:pt x="10284917" y="2491913"/>
                  <a:pt x="10381672" y="2491913"/>
                </a:cubicBezTo>
                <a:cubicBezTo>
                  <a:pt x="10565333" y="2489016"/>
                  <a:pt x="10661508" y="2473952"/>
                  <a:pt x="10827209" y="2464682"/>
                </a:cubicBezTo>
                <a:cubicBezTo>
                  <a:pt x="10878193" y="2461786"/>
                  <a:pt x="11007972" y="2471056"/>
                  <a:pt x="10920487" y="2482643"/>
                </a:cubicBezTo>
                <a:cubicBezTo>
                  <a:pt x="10853860" y="2491913"/>
                  <a:pt x="10833002" y="2504080"/>
                  <a:pt x="10799978" y="2509874"/>
                </a:cubicBezTo>
                <a:cubicBezTo>
                  <a:pt x="10583293" y="2555066"/>
                  <a:pt x="10284917" y="2540002"/>
                  <a:pt x="10095462" y="2575923"/>
                </a:cubicBezTo>
                <a:cubicBezTo>
                  <a:pt x="10023041" y="2588090"/>
                  <a:pt x="9984223" y="2603154"/>
                  <a:pt x="9872984" y="2603154"/>
                </a:cubicBezTo>
                <a:cubicBezTo>
                  <a:pt x="9860817" y="2603154"/>
                  <a:pt x="9740308" y="2585193"/>
                  <a:pt x="9722347" y="2603154"/>
                </a:cubicBezTo>
                <a:cubicBezTo>
                  <a:pt x="9722347" y="2603154"/>
                  <a:pt x="9911802" y="2612424"/>
                  <a:pt x="9917595" y="2612424"/>
                </a:cubicBezTo>
                <a:cubicBezTo>
                  <a:pt x="9990017" y="2612424"/>
                  <a:pt x="10059541" y="2585193"/>
                  <a:pt x="10131384" y="2612424"/>
                </a:cubicBezTo>
                <a:cubicBezTo>
                  <a:pt x="10101836" y="2600257"/>
                  <a:pt x="10074605" y="2654719"/>
                  <a:pt x="10104732" y="2648346"/>
                </a:cubicBezTo>
                <a:cubicBezTo>
                  <a:pt x="10014350" y="2675577"/>
                  <a:pt x="9752475" y="2669783"/>
                  <a:pt x="9649926" y="2669783"/>
                </a:cubicBezTo>
                <a:cubicBezTo>
                  <a:pt x="9562441" y="2666307"/>
                  <a:pt x="9300565" y="2663410"/>
                  <a:pt x="9204389" y="2657616"/>
                </a:cubicBezTo>
                <a:cubicBezTo>
                  <a:pt x="9174262" y="2657616"/>
                  <a:pt x="9119801" y="2639655"/>
                  <a:pt x="9111111" y="2648346"/>
                </a:cubicBezTo>
                <a:cubicBezTo>
                  <a:pt x="9093150" y="2666307"/>
                  <a:pt x="9189326" y="2666307"/>
                  <a:pt x="9195119" y="2669783"/>
                </a:cubicBezTo>
                <a:cubicBezTo>
                  <a:pt x="9469162" y="2678474"/>
                  <a:pt x="9743205" y="2690641"/>
                  <a:pt x="10074605" y="2678474"/>
                </a:cubicBezTo>
                <a:cubicBezTo>
                  <a:pt x="10210178" y="2672680"/>
                  <a:pt x="10342275" y="2678474"/>
                  <a:pt x="10465681" y="2678474"/>
                </a:cubicBezTo>
                <a:cubicBezTo>
                  <a:pt x="10538102" y="2678474"/>
                  <a:pt x="10576920" y="2651243"/>
                  <a:pt x="10631381" y="2657616"/>
                </a:cubicBezTo>
                <a:cubicBezTo>
                  <a:pt x="10652238" y="2660513"/>
                  <a:pt x="10649342" y="2678474"/>
                  <a:pt x="10667302" y="2687744"/>
                </a:cubicBezTo>
                <a:cubicBezTo>
                  <a:pt x="10721763" y="2708601"/>
                  <a:pt x="10748993" y="2684267"/>
                  <a:pt x="10751890" y="2687744"/>
                </a:cubicBezTo>
                <a:cubicBezTo>
                  <a:pt x="10769851" y="2693537"/>
                  <a:pt x="10724660" y="2714975"/>
                  <a:pt x="10724660" y="2705704"/>
                </a:cubicBezTo>
                <a:cubicBezTo>
                  <a:pt x="10721763" y="2735832"/>
                  <a:pt x="10911217" y="2720768"/>
                  <a:pt x="10787811" y="2741626"/>
                </a:cubicBezTo>
                <a:cubicBezTo>
                  <a:pt x="10616317" y="2771754"/>
                  <a:pt x="10884566" y="2732935"/>
                  <a:pt x="10899051" y="2732935"/>
                </a:cubicBezTo>
                <a:cubicBezTo>
                  <a:pt x="10920487" y="2735832"/>
                  <a:pt x="10914114" y="2741626"/>
                  <a:pt x="10938448" y="2750896"/>
                </a:cubicBezTo>
                <a:cubicBezTo>
                  <a:pt x="10908321" y="2741626"/>
                  <a:pt x="10998702" y="2750896"/>
                  <a:pt x="10983639" y="2768857"/>
                </a:cubicBezTo>
                <a:cubicBezTo>
                  <a:pt x="10974369" y="2783921"/>
                  <a:pt x="10905424" y="2771754"/>
                  <a:pt x="10929178" y="2768857"/>
                </a:cubicBezTo>
                <a:cubicBezTo>
                  <a:pt x="10893257" y="2771754"/>
                  <a:pt x="10721763" y="2793191"/>
                  <a:pt x="10817939" y="2808255"/>
                </a:cubicBezTo>
                <a:cubicBezTo>
                  <a:pt x="10923384" y="2823319"/>
                  <a:pt x="10748993" y="2841279"/>
                  <a:pt x="10715969" y="2844176"/>
                </a:cubicBezTo>
                <a:cubicBezTo>
                  <a:pt x="10580396" y="2862137"/>
                  <a:pt x="10745517" y="2859240"/>
                  <a:pt x="10751890" y="2852867"/>
                </a:cubicBezTo>
                <a:cubicBezTo>
                  <a:pt x="10715969" y="2898059"/>
                  <a:pt x="10411799" y="2874304"/>
                  <a:pt x="10390363" y="2901535"/>
                </a:cubicBezTo>
                <a:cubicBezTo>
                  <a:pt x="10381672" y="2910226"/>
                  <a:pt x="10492911" y="2898059"/>
                  <a:pt x="10520142" y="2901535"/>
                </a:cubicBezTo>
                <a:cubicBezTo>
                  <a:pt x="10556063" y="2901535"/>
                  <a:pt x="10517245" y="2910226"/>
                  <a:pt x="10538102" y="2919496"/>
                </a:cubicBezTo>
                <a:cubicBezTo>
                  <a:pt x="10613420" y="2940353"/>
                  <a:pt x="10797081" y="2882995"/>
                  <a:pt x="10853860" y="2901535"/>
                </a:cubicBezTo>
                <a:cubicBezTo>
                  <a:pt x="10857336" y="2916599"/>
                  <a:pt x="10790708" y="2910226"/>
                  <a:pt x="10799978" y="2910226"/>
                </a:cubicBezTo>
                <a:cubicBezTo>
                  <a:pt x="10757684" y="2913122"/>
                  <a:pt x="10468578" y="2943250"/>
                  <a:pt x="10465681" y="2955417"/>
                </a:cubicBezTo>
                <a:cubicBezTo>
                  <a:pt x="10465681" y="2952520"/>
                  <a:pt x="10583293" y="2973378"/>
                  <a:pt x="10586190" y="2973378"/>
                </a:cubicBezTo>
                <a:cubicBezTo>
                  <a:pt x="10625587" y="2973378"/>
                  <a:pt x="10679469" y="2970481"/>
                  <a:pt x="10706699" y="2973378"/>
                </a:cubicBezTo>
                <a:cubicBezTo>
                  <a:pt x="10745517" y="2976854"/>
                  <a:pt x="10941345" y="2961211"/>
                  <a:pt x="10845169" y="2982648"/>
                </a:cubicBezTo>
                <a:cubicBezTo>
                  <a:pt x="10679469" y="3018570"/>
                  <a:pt x="10450617" y="3040007"/>
                  <a:pt x="10306354" y="3075928"/>
                </a:cubicBezTo>
                <a:cubicBezTo>
                  <a:pt x="10231035" y="3093889"/>
                  <a:pt x="10182948" y="3066658"/>
                  <a:pt x="10083296" y="3093889"/>
                </a:cubicBezTo>
                <a:cubicBezTo>
                  <a:pt x="10107629" y="3088095"/>
                  <a:pt x="10095462" y="3118223"/>
                  <a:pt x="10077502" y="3121120"/>
                </a:cubicBezTo>
                <a:cubicBezTo>
                  <a:pt x="10068232" y="3118223"/>
                  <a:pt x="10059541" y="3118223"/>
                  <a:pt x="10056645" y="3111850"/>
                </a:cubicBezTo>
                <a:cubicBezTo>
                  <a:pt x="10062438" y="3121120"/>
                  <a:pt x="10071129" y="3121120"/>
                  <a:pt x="10077502" y="3121120"/>
                </a:cubicBezTo>
                <a:cubicBezTo>
                  <a:pt x="10122693" y="3126914"/>
                  <a:pt x="10233932" y="3114747"/>
                  <a:pt x="10269853" y="3111850"/>
                </a:cubicBezTo>
                <a:cubicBezTo>
                  <a:pt x="10312147" y="3111850"/>
                  <a:pt x="10456990" y="3100262"/>
                  <a:pt x="10528832" y="3093889"/>
                </a:cubicBezTo>
                <a:cubicBezTo>
                  <a:pt x="10583293" y="3090992"/>
                  <a:pt x="10887463" y="3048697"/>
                  <a:pt x="10899051" y="3075928"/>
                </a:cubicBezTo>
                <a:cubicBezTo>
                  <a:pt x="10917590" y="3114747"/>
                  <a:pt x="10830105" y="3106056"/>
                  <a:pt x="10779121" y="3111850"/>
                </a:cubicBezTo>
                <a:cubicBezTo>
                  <a:pt x="10685842" y="3126914"/>
                  <a:pt x="10574023" y="3141978"/>
                  <a:pt x="10483641" y="3151248"/>
                </a:cubicBezTo>
                <a:cubicBezTo>
                  <a:pt x="10480744" y="3151248"/>
                  <a:pt x="10327211" y="3157041"/>
                  <a:pt x="10327211" y="3159938"/>
                </a:cubicBezTo>
                <a:cubicBezTo>
                  <a:pt x="10312147" y="3190066"/>
                  <a:pt x="10523039" y="3178478"/>
                  <a:pt x="10408323" y="3187169"/>
                </a:cubicBezTo>
                <a:cubicBezTo>
                  <a:pt x="10266956" y="3199336"/>
                  <a:pt x="10047375" y="3196439"/>
                  <a:pt x="9917595" y="3214400"/>
                </a:cubicBezTo>
                <a:cubicBezTo>
                  <a:pt x="9893841" y="3220194"/>
                  <a:pt x="9881674" y="3232361"/>
                  <a:pt x="9863714" y="3232361"/>
                </a:cubicBezTo>
                <a:cubicBezTo>
                  <a:pt x="9815626" y="3238155"/>
                  <a:pt x="9568814" y="3229464"/>
                  <a:pt x="9556647" y="3241631"/>
                </a:cubicBezTo>
                <a:cubicBezTo>
                  <a:pt x="9553750" y="3247425"/>
                  <a:pt x="9688744" y="3253798"/>
                  <a:pt x="9704387" y="3253798"/>
                </a:cubicBezTo>
                <a:cubicBezTo>
                  <a:pt x="9767538" y="3253798"/>
                  <a:pt x="10059541" y="3253798"/>
                  <a:pt x="9872984" y="3262489"/>
                </a:cubicBezTo>
                <a:cubicBezTo>
                  <a:pt x="9794189" y="3265385"/>
                  <a:pt x="9773332" y="3256695"/>
                  <a:pt x="9704387" y="3262489"/>
                </a:cubicBezTo>
                <a:cubicBezTo>
                  <a:pt x="9692220" y="3262489"/>
                  <a:pt x="9430344" y="3259592"/>
                  <a:pt x="9418177" y="3271759"/>
                </a:cubicBezTo>
                <a:cubicBezTo>
                  <a:pt x="9415280" y="3271759"/>
                  <a:pt x="9700911" y="3286823"/>
                  <a:pt x="9685847" y="3280449"/>
                </a:cubicBezTo>
                <a:cubicBezTo>
                  <a:pt x="9710181" y="3286823"/>
                  <a:pt x="9607632" y="3292616"/>
                  <a:pt x="9596044" y="3289719"/>
                </a:cubicBezTo>
                <a:cubicBezTo>
                  <a:pt x="9610529" y="3292616"/>
                  <a:pt x="9770435" y="3298410"/>
                  <a:pt x="9788396" y="3298410"/>
                </a:cubicBezTo>
                <a:cubicBezTo>
                  <a:pt x="9896738" y="3289719"/>
                  <a:pt x="10011454" y="3307680"/>
                  <a:pt x="10113423" y="3307680"/>
                </a:cubicBezTo>
                <a:cubicBezTo>
                  <a:pt x="10191638" y="3307680"/>
                  <a:pt x="10540999" y="3262489"/>
                  <a:pt x="10604151" y="3277552"/>
                </a:cubicBezTo>
                <a:cubicBezTo>
                  <a:pt x="10589087" y="3277552"/>
                  <a:pt x="10574023" y="3298410"/>
                  <a:pt x="10576920" y="3298410"/>
                </a:cubicBezTo>
                <a:cubicBezTo>
                  <a:pt x="10553166" y="3307680"/>
                  <a:pt x="10490014" y="3328538"/>
                  <a:pt x="10465681" y="3334911"/>
                </a:cubicBezTo>
                <a:cubicBezTo>
                  <a:pt x="10339378" y="3370833"/>
                  <a:pt x="10607047" y="3362142"/>
                  <a:pt x="10640651" y="3352872"/>
                </a:cubicBezTo>
                <a:cubicBezTo>
                  <a:pt x="10619214" y="3373730"/>
                  <a:pt x="10598357" y="3362142"/>
                  <a:pt x="10576920" y="3365039"/>
                </a:cubicBezTo>
                <a:cubicBezTo>
                  <a:pt x="10561856" y="3365039"/>
                  <a:pt x="10426863" y="3377206"/>
                  <a:pt x="10502181" y="3383000"/>
                </a:cubicBezTo>
                <a:cubicBezTo>
                  <a:pt x="10589087" y="3388793"/>
                  <a:pt x="10688739" y="3358666"/>
                  <a:pt x="10751890" y="3352872"/>
                </a:cubicBezTo>
                <a:cubicBezTo>
                  <a:pt x="10797081" y="3349975"/>
                  <a:pt x="10950615" y="3349975"/>
                  <a:pt x="10947718" y="3343602"/>
                </a:cubicBezTo>
                <a:cubicBezTo>
                  <a:pt x="10959305" y="3355769"/>
                  <a:pt x="10845169" y="3380103"/>
                  <a:pt x="10794184" y="3383000"/>
                </a:cubicBezTo>
                <a:cubicBezTo>
                  <a:pt x="10805772" y="3385897"/>
                  <a:pt x="10820835" y="3388793"/>
                  <a:pt x="10817939" y="3391690"/>
                </a:cubicBezTo>
                <a:cubicBezTo>
                  <a:pt x="10812145" y="3395167"/>
                  <a:pt x="10779121" y="3406754"/>
                  <a:pt x="10742620" y="3400960"/>
                </a:cubicBezTo>
                <a:cubicBezTo>
                  <a:pt x="10730454" y="3370833"/>
                  <a:pt x="10694532" y="3410230"/>
                  <a:pt x="10742620" y="3400960"/>
                </a:cubicBezTo>
                <a:cubicBezTo>
                  <a:pt x="10712493" y="3418921"/>
                  <a:pt x="10688739" y="3406754"/>
                  <a:pt x="10658611" y="3410230"/>
                </a:cubicBezTo>
                <a:cubicBezTo>
                  <a:pt x="10640651" y="3413127"/>
                  <a:pt x="10513769" y="3422397"/>
                  <a:pt x="10595460" y="3428191"/>
                </a:cubicBezTo>
                <a:cubicBezTo>
                  <a:pt x="10688739" y="3433985"/>
                  <a:pt x="10779121" y="3400960"/>
                  <a:pt x="10853860" y="3400960"/>
                </a:cubicBezTo>
                <a:cubicBezTo>
                  <a:pt x="10890360" y="3400960"/>
                  <a:pt x="10950615" y="3418921"/>
                  <a:pt x="10983639" y="3418921"/>
                </a:cubicBezTo>
                <a:cubicBezTo>
                  <a:pt x="11071124" y="3422397"/>
                  <a:pt x="11224657" y="3398063"/>
                  <a:pt x="11122109" y="3418921"/>
                </a:cubicBezTo>
                <a:cubicBezTo>
                  <a:pt x="11049687" y="3433985"/>
                  <a:pt x="10875296" y="3464113"/>
                  <a:pt x="10799978" y="3473383"/>
                </a:cubicBezTo>
                <a:cubicBezTo>
                  <a:pt x="10613420" y="3497137"/>
                  <a:pt x="10510872" y="3479177"/>
                  <a:pt x="10399632" y="3512201"/>
                </a:cubicBezTo>
                <a:cubicBezTo>
                  <a:pt x="10384569" y="3515098"/>
                  <a:pt x="10390363" y="3527265"/>
                  <a:pt x="10381672" y="3530741"/>
                </a:cubicBezTo>
                <a:cubicBezTo>
                  <a:pt x="10330108" y="3539432"/>
                  <a:pt x="10266956" y="3545226"/>
                  <a:pt x="10225242" y="3548702"/>
                </a:cubicBezTo>
                <a:cubicBezTo>
                  <a:pt x="10104732" y="3563766"/>
                  <a:pt x="10206702" y="3563766"/>
                  <a:pt x="10261163" y="3557393"/>
                </a:cubicBezTo>
                <a:cubicBezTo>
                  <a:pt x="10315044" y="3551599"/>
                  <a:pt x="10495808" y="3554496"/>
                  <a:pt x="10547372" y="3548702"/>
                </a:cubicBezTo>
                <a:cubicBezTo>
                  <a:pt x="10580396" y="3545226"/>
                  <a:pt x="10540999" y="3524368"/>
                  <a:pt x="10604151" y="3530741"/>
                </a:cubicBezTo>
                <a:cubicBezTo>
                  <a:pt x="10607047" y="3530741"/>
                  <a:pt x="10591984" y="3560290"/>
                  <a:pt x="10586190" y="3557393"/>
                </a:cubicBezTo>
                <a:cubicBezTo>
                  <a:pt x="10607047" y="3572457"/>
                  <a:pt x="10694532" y="3554496"/>
                  <a:pt x="10751890" y="3548702"/>
                </a:cubicBezTo>
                <a:cubicBezTo>
                  <a:pt x="10815042" y="3542329"/>
                  <a:pt x="10868923" y="3521471"/>
                  <a:pt x="10920487" y="3530741"/>
                </a:cubicBezTo>
                <a:cubicBezTo>
                  <a:pt x="10809248" y="3554496"/>
                  <a:pt x="10775644" y="3551599"/>
                  <a:pt x="10706699" y="3557393"/>
                </a:cubicBezTo>
                <a:cubicBezTo>
                  <a:pt x="10682366" y="3560290"/>
                  <a:pt x="10393839" y="3596791"/>
                  <a:pt x="10528832" y="3596791"/>
                </a:cubicBezTo>
                <a:cubicBezTo>
                  <a:pt x="10679469" y="3590418"/>
                  <a:pt x="10784914" y="3560290"/>
                  <a:pt x="10938448" y="3548702"/>
                </a:cubicBezTo>
                <a:cubicBezTo>
                  <a:pt x="11022457" y="3542329"/>
                  <a:pt x="11158030" y="3521471"/>
                  <a:pt x="11224657" y="3530741"/>
                </a:cubicBezTo>
                <a:cubicBezTo>
                  <a:pt x="11257681" y="3533638"/>
                  <a:pt x="11221760" y="3542329"/>
                  <a:pt x="11242618" y="3548702"/>
                </a:cubicBezTo>
                <a:cubicBezTo>
                  <a:pt x="11248412" y="3548702"/>
                  <a:pt x="11290706" y="3548702"/>
                  <a:pt x="11290706" y="3548702"/>
                </a:cubicBezTo>
                <a:cubicBezTo>
                  <a:pt x="11284912" y="3572457"/>
                  <a:pt x="11107045" y="3581727"/>
                  <a:pt x="11104148" y="3584624"/>
                </a:cubicBezTo>
                <a:cubicBezTo>
                  <a:pt x="11091981" y="3608958"/>
                  <a:pt x="11191054" y="3587521"/>
                  <a:pt x="11188157" y="3584624"/>
                </a:cubicBezTo>
                <a:cubicBezTo>
                  <a:pt x="11239721" y="3590418"/>
                  <a:pt x="11176569" y="3593894"/>
                  <a:pt x="11206117" y="3605482"/>
                </a:cubicBezTo>
                <a:cubicBezTo>
                  <a:pt x="11266372" y="3623442"/>
                  <a:pt x="11345167" y="3602585"/>
                  <a:pt x="11251308" y="3623442"/>
                </a:cubicBezTo>
                <a:cubicBezTo>
                  <a:pt x="11185260" y="3639086"/>
                  <a:pt x="11101251" y="3639086"/>
                  <a:pt x="11058957" y="3650673"/>
                </a:cubicBezTo>
                <a:cubicBezTo>
                  <a:pt x="11031727" y="3657046"/>
                  <a:pt x="11013766" y="3675007"/>
                  <a:pt x="11001599" y="3677904"/>
                </a:cubicBezTo>
                <a:cubicBezTo>
                  <a:pt x="10926281" y="3695865"/>
                  <a:pt x="10797081" y="3705135"/>
                  <a:pt x="10715969" y="3717302"/>
                </a:cubicBezTo>
                <a:cubicBezTo>
                  <a:pt x="10685842" y="3720199"/>
                  <a:pt x="10414696" y="3735263"/>
                  <a:pt x="10408323" y="3743953"/>
                </a:cubicBezTo>
                <a:cubicBezTo>
                  <a:pt x="10402529" y="3756120"/>
                  <a:pt x="10495808" y="3753223"/>
                  <a:pt x="10502181" y="3753223"/>
                </a:cubicBezTo>
                <a:cubicBezTo>
                  <a:pt x="10754787" y="3741056"/>
                  <a:pt x="11019560" y="3677904"/>
                  <a:pt x="11233348" y="3677904"/>
                </a:cubicBezTo>
                <a:cubicBezTo>
                  <a:pt x="11209594" y="3710929"/>
                  <a:pt x="11314460" y="3668634"/>
                  <a:pt x="11335897" y="3687174"/>
                </a:cubicBezTo>
                <a:cubicBezTo>
                  <a:pt x="11341690" y="3690071"/>
                  <a:pt x="11272745" y="3705135"/>
                  <a:pt x="11272745" y="3705135"/>
                </a:cubicBezTo>
                <a:cubicBezTo>
                  <a:pt x="10959305" y="3756120"/>
                  <a:pt x="10604151" y="3786248"/>
                  <a:pt x="10327211" y="3825646"/>
                </a:cubicBezTo>
                <a:cubicBezTo>
                  <a:pt x="10390363" y="3852297"/>
                  <a:pt x="10468578" y="3792042"/>
                  <a:pt x="10547372" y="3816376"/>
                </a:cubicBezTo>
                <a:cubicBezTo>
                  <a:pt x="10571126" y="3825646"/>
                  <a:pt x="10525935" y="3825646"/>
                  <a:pt x="10520142" y="3825646"/>
                </a:cubicBezTo>
                <a:cubicBezTo>
                  <a:pt x="10369505" y="3849400"/>
                  <a:pt x="10589087" y="3834337"/>
                  <a:pt x="10613420" y="3837233"/>
                </a:cubicBezTo>
                <a:cubicBezTo>
                  <a:pt x="10667302" y="3840710"/>
                  <a:pt x="10775644" y="3831440"/>
                  <a:pt x="10827209" y="3837233"/>
                </a:cubicBezTo>
                <a:cubicBezTo>
                  <a:pt x="10902527" y="3840710"/>
                  <a:pt x="10850963" y="3837233"/>
                  <a:pt x="10817939" y="3846504"/>
                </a:cubicBezTo>
                <a:cubicBezTo>
                  <a:pt x="10694532" y="3870838"/>
                  <a:pt x="10420490" y="3891695"/>
                  <a:pt x="10315044" y="3900386"/>
                </a:cubicBezTo>
                <a:cubicBezTo>
                  <a:pt x="10125590" y="3916029"/>
                  <a:pt x="10450617" y="3909656"/>
                  <a:pt x="10456990" y="3909656"/>
                </a:cubicBezTo>
                <a:cubicBezTo>
                  <a:pt x="10547372" y="3916029"/>
                  <a:pt x="10556063" y="3906759"/>
                  <a:pt x="10688739" y="3900386"/>
                </a:cubicBezTo>
                <a:cubicBezTo>
                  <a:pt x="10805772" y="3897489"/>
                  <a:pt x="10727557" y="3906759"/>
                  <a:pt x="10706699" y="3909656"/>
                </a:cubicBezTo>
                <a:cubicBezTo>
                  <a:pt x="10682366" y="3916029"/>
                  <a:pt x="10543896" y="3931093"/>
                  <a:pt x="10595460" y="3936887"/>
                </a:cubicBezTo>
                <a:cubicBezTo>
                  <a:pt x="10670778" y="3949054"/>
                  <a:pt x="10769851" y="3916029"/>
                  <a:pt x="10827209" y="3909656"/>
                </a:cubicBezTo>
                <a:cubicBezTo>
                  <a:pt x="10878193" y="3906759"/>
                  <a:pt x="10956408" y="3888798"/>
                  <a:pt x="11001599" y="3900386"/>
                </a:cubicBezTo>
                <a:cubicBezTo>
                  <a:pt x="10992329" y="3897489"/>
                  <a:pt x="10935551" y="3931093"/>
                  <a:pt x="10938448" y="3918926"/>
                </a:cubicBezTo>
                <a:cubicBezTo>
                  <a:pt x="10935551" y="3936887"/>
                  <a:pt x="10974369" y="3931093"/>
                  <a:pt x="11001599" y="3927617"/>
                </a:cubicBezTo>
                <a:cubicBezTo>
                  <a:pt x="11056060" y="3927617"/>
                  <a:pt x="11272745" y="3909656"/>
                  <a:pt x="11188157" y="3936887"/>
                </a:cubicBezTo>
                <a:cubicBezTo>
                  <a:pt x="11040997" y="3984975"/>
                  <a:pt x="11333000" y="3927617"/>
                  <a:pt x="11345167" y="3936887"/>
                </a:cubicBezTo>
                <a:cubicBezTo>
                  <a:pt x="11371818" y="3967015"/>
                  <a:pt x="11275642" y="3972808"/>
                  <a:pt x="11290706" y="3967015"/>
                </a:cubicBezTo>
                <a:cubicBezTo>
                  <a:pt x="11260578" y="3979182"/>
                  <a:pt x="11239721" y="4000039"/>
                  <a:pt x="11233348" y="4002936"/>
                </a:cubicBezTo>
                <a:cubicBezTo>
                  <a:pt x="11125005" y="4035961"/>
                  <a:pt x="10986536" y="4039437"/>
                  <a:pt x="10845169" y="4057398"/>
                </a:cubicBezTo>
                <a:cubicBezTo>
                  <a:pt x="10721763" y="4075359"/>
                  <a:pt x="10595460" y="4105486"/>
                  <a:pt x="10465681" y="4123447"/>
                </a:cubicBezTo>
                <a:cubicBezTo>
                  <a:pt x="10074605" y="4177330"/>
                  <a:pt x="9490599" y="4165742"/>
                  <a:pt x="8999871" y="4141408"/>
                </a:cubicBezTo>
                <a:cubicBezTo>
                  <a:pt x="8855028" y="4135614"/>
                  <a:pt x="8776813" y="4147781"/>
                  <a:pt x="8647613" y="4141408"/>
                </a:cubicBezTo>
                <a:cubicBezTo>
                  <a:pt x="8524207" y="4138511"/>
                  <a:pt x="8412389" y="4111280"/>
                  <a:pt x="8295355" y="4096216"/>
                </a:cubicBezTo>
                <a:cubicBezTo>
                  <a:pt x="8222934" y="4087526"/>
                  <a:pt x="7966852" y="4053922"/>
                  <a:pt x="8081567" y="4087526"/>
                </a:cubicBezTo>
                <a:cubicBezTo>
                  <a:pt x="8012043" y="4075359"/>
                  <a:pt x="8051441" y="4114177"/>
                  <a:pt x="8081567" y="4087526"/>
                </a:cubicBezTo>
                <a:cubicBezTo>
                  <a:pt x="8144719" y="4090423"/>
                  <a:pt x="8195703" y="4099113"/>
                  <a:pt x="8286085" y="4114177"/>
                </a:cubicBezTo>
                <a:cubicBezTo>
                  <a:pt x="8373571" y="4126344"/>
                  <a:pt x="8527104" y="4159369"/>
                  <a:pt x="8433825" y="4150678"/>
                </a:cubicBezTo>
                <a:cubicBezTo>
                  <a:pt x="8415865" y="4150678"/>
                  <a:pt x="8319110" y="4123447"/>
                  <a:pt x="8295355" y="4132717"/>
                </a:cubicBezTo>
                <a:cubicBezTo>
                  <a:pt x="8295355" y="4111280"/>
                  <a:pt x="8255959" y="4129241"/>
                  <a:pt x="8240895" y="4123447"/>
                </a:cubicBezTo>
                <a:cubicBezTo>
                  <a:pt x="8237998" y="4102590"/>
                  <a:pt x="8202077" y="4120550"/>
                  <a:pt x="8183537" y="4114177"/>
                </a:cubicBezTo>
                <a:cubicBezTo>
                  <a:pt x="8183537" y="4093319"/>
                  <a:pt x="8144719" y="4111280"/>
                  <a:pt x="8129655" y="4105486"/>
                </a:cubicBezTo>
                <a:cubicBezTo>
                  <a:pt x="8108219" y="4075359"/>
                  <a:pt x="8069401" y="4114177"/>
                  <a:pt x="8129655" y="4105486"/>
                </a:cubicBezTo>
                <a:cubicBezTo>
                  <a:pt x="8129655" y="4126344"/>
                  <a:pt x="8168473" y="4108383"/>
                  <a:pt x="8183537" y="4114177"/>
                </a:cubicBezTo>
                <a:cubicBezTo>
                  <a:pt x="8187013" y="4135614"/>
                  <a:pt x="8222934" y="4117653"/>
                  <a:pt x="8240895" y="4123447"/>
                </a:cubicBezTo>
                <a:cubicBezTo>
                  <a:pt x="8240895" y="4144305"/>
                  <a:pt x="8280292" y="4126344"/>
                  <a:pt x="8295355" y="4132717"/>
                </a:cubicBezTo>
                <a:cubicBezTo>
                  <a:pt x="8433825" y="4153575"/>
                  <a:pt x="8608216" y="4195870"/>
                  <a:pt x="8740892" y="4208037"/>
                </a:cubicBezTo>
                <a:cubicBezTo>
                  <a:pt x="9123277" y="4237585"/>
                  <a:pt x="9532314" y="4228894"/>
                  <a:pt x="9890944" y="4243958"/>
                </a:cubicBezTo>
                <a:cubicBezTo>
                  <a:pt x="9977850" y="4246855"/>
                  <a:pt x="10071129" y="4259022"/>
                  <a:pt x="10140653" y="4252649"/>
                </a:cubicBezTo>
                <a:cubicBezTo>
                  <a:pt x="10152820" y="4252649"/>
                  <a:pt x="10167884" y="4234688"/>
                  <a:pt x="10185844" y="4234688"/>
                </a:cubicBezTo>
                <a:cubicBezTo>
                  <a:pt x="10200908" y="4234688"/>
                  <a:pt x="10354441" y="4256125"/>
                  <a:pt x="10354441" y="4261919"/>
                </a:cubicBezTo>
                <a:cubicBezTo>
                  <a:pt x="10354441" y="4286253"/>
                  <a:pt x="10155717" y="4279880"/>
                  <a:pt x="10158614" y="4279880"/>
                </a:cubicBezTo>
                <a:cubicBezTo>
                  <a:pt x="9947723" y="4292047"/>
                  <a:pt x="9448305" y="4292047"/>
                  <a:pt x="9213659" y="4279880"/>
                </a:cubicBezTo>
                <a:cubicBezTo>
                  <a:pt x="8794774" y="4261919"/>
                  <a:pt x="8476119" y="4264816"/>
                  <a:pt x="8111695" y="4198767"/>
                </a:cubicBezTo>
                <a:cubicBezTo>
                  <a:pt x="7970329" y="4171536"/>
                  <a:pt x="7813319" y="4141408"/>
                  <a:pt x="7674849" y="4105486"/>
                </a:cubicBezTo>
                <a:cubicBezTo>
                  <a:pt x="7430934" y="4039437"/>
                  <a:pt x="7160367" y="3927617"/>
                  <a:pt x="6961643" y="3837233"/>
                </a:cubicBezTo>
                <a:cubicBezTo>
                  <a:pt x="6844031" y="3783351"/>
                  <a:pt x="6979603" y="3867361"/>
                  <a:pt x="7006834" y="3882425"/>
                </a:cubicBezTo>
                <a:cubicBezTo>
                  <a:pt x="7277400" y="4024373"/>
                  <a:pt x="7563610" y="4081152"/>
                  <a:pt x="7879947" y="4189496"/>
                </a:cubicBezTo>
                <a:cubicBezTo>
                  <a:pt x="7973225" y="4219624"/>
                  <a:pt x="7783191" y="4186600"/>
                  <a:pt x="7711349" y="4168639"/>
                </a:cubicBezTo>
                <a:cubicBezTo>
                  <a:pt x="7253646" y="4063192"/>
                  <a:pt x="6886325" y="3888798"/>
                  <a:pt x="6569988" y="3687174"/>
                </a:cubicBezTo>
                <a:cubicBezTo>
                  <a:pt x="6290152" y="3509304"/>
                  <a:pt x="6022482" y="3304783"/>
                  <a:pt x="5736272" y="3133287"/>
                </a:cubicBezTo>
                <a:cubicBezTo>
                  <a:pt x="5634303" y="3069555"/>
                  <a:pt x="5538127" y="2994815"/>
                  <a:pt x="5441952" y="2955417"/>
                </a:cubicBezTo>
                <a:cubicBezTo>
                  <a:pt x="5381697" y="2931663"/>
                  <a:pt x="5318546" y="2931663"/>
                  <a:pt x="5254815" y="2910226"/>
                </a:cubicBezTo>
                <a:cubicBezTo>
                  <a:pt x="5173703" y="2880098"/>
                  <a:pt x="5101281" y="2823319"/>
                  <a:pt x="5023066" y="2789715"/>
                </a:cubicBezTo>
                <a:cubicBezTo>
                  <a:pt x="4785524" y="2687744"/>
                  <a:pt x="4523648" y="2591567"/>
                  <a:pt x="4261772" y="2527835"/>
                </a:cubicBezTo>
                <a:cubicBezTo>
                  <a:pt x="4267566" y="2534208"/>
                  <a:pt x="4240336" y="2542899"/>
                  <a:pt x="4234542" y="2537105"/>
                </a:cubicBezTo>
                <a:cubicBezTo>
                  <a:pt x="4231645" y="2534208"/>
                  <a:pt x="4249606" y="2527835"/>
                  <a:pt x="4258296" y="2527835"/>
                </a:cubicBezTo>
                <a:cubicBezTo>
                  <a:pt x="4249606" y="2524938"/>
                  <a:pt x="4237439" y="2522041"/>
                  <a:pt x="4225272" y="2519144"/>
                </a:cubicBezTo>
                <a:cubicBezTo>
                  <a:pt x="4222375" y="2506977"/>
                  <a:pt x="4201518" y="2512771"/>
                  <a:pt x="4189351" y="2509874"/>
                </a:cubicBezTo>
                <a:cubicBezTo>
                  <a:pt x="4177184" y="2482643"/>
                  <a:pt x="4141263" y="2522041"/>
                  <a:pt x="4189351" y="2509874"/>
                </a:cubicBezTo>
                <a:cubicBezTo>
                  <a:pt x="4189351" y="2512771"/>
                  <a:pt x="4189351" y="2516247"/>
                  <a:pt x="4189351" y="2519144"/>
                </a:cubicBezTo>
                <a:cubicBezTo>
                  <a:pt x="4159224" y="2519144"/>
                  <a:pt x="4131994" y="2516247"/>
                  <a:pt x="4114033" y="2501183"/>
                </a:cubicBezTo>
                <a:cubicBezTo>
                  <a:pt x="4165017" y="2509874"/>
                  <a:pt x="4126199" y="2473952"/>
                  <a:pt x="4114033" y="2501183"/>
                </a:cubicBezTo>
                <a:cubicBezTo>
                  <a:pt x="4032921" y="2509874"/>
                  <a:pt x="4147057" y="2473952"/>
                  <a:pt x="4068842" y="2482643"/>
                </a:cubicBezTo>
                <a:cubicBezTo>
                  <a:pt x="3993523" y="2491913"/>
                  <a:pt x="4098969" y="2479746"/>
                  <a:pt x="4020754" y="2473952"/>
                </a:cubicBezTo>
                <a:cubicBezTo>
                  <a:pt x="4002793" y="2455992"/>
                  <a:pt x="3978460" y="2464682"/>
                  <a:pt x="3984833" y="2471056"/>
                </a:cubicBezTo>
                <a:cubicBezTo>
                  <a:pt x="3779735" y="2464682"/>
                  <a:pt x="3578114" y="2410800"/>
                  <a:pt x="3364326" y="2389363"/>
                </a:cubicBezTo>
                <a:cubicBezTo>
                  <a:pt x="3220063" y="2377775"/>
                  <a:pt x="3072323" y="2377775"/>
                  <a:pt x="2918789" y="2371402"/>
                </a:cubicBezTo>
                <a:cubicBezTo>
                  <a:pt x="2662707" y="2362712"/>
                  <a:pt x="2397935" y="2320417"/>
                  <a:pt x="2130265" y="2344171"/>
                </a:cubicBezTo>
                <a:cubicBezTo>
                  <a:pt x="1561322" y="2392839"/>
                  <a:pt x="973840" y="2398633"/>
                  <a:pt x="516716" y="2567233"/>
                </a:cubicBezTo>
                <a:cubicBezTo>
                  <a:pt x="381143" y="2615321"/>
                  <a:pt x="278594" y="2675577"/>
                  <a:pt x="230506" y="2669783"/>
                </a:cubicBezTo>
                <a:cubicBezTo>
                  <a:pt x="176045" y="2660513"/>
                  <a:pt x="221236" y="2636179"/>
                  <a:pt x="194585" y="2621115"/>
                </a:cubicBezTo>
                <a:cubicBezTo>
                  <a:pt x="185315" y="2618218"/>
                  <a:pt x="155188" y="2636179"/>
                  <a:pt x="127958" y="2630385"/>
                </a:cubicBezTo>
                <a:cubicBezTo>
                  <a:pt x="97830" y="2624591"/>
                  <a:pt x="67703" y="2591567"/>
                  <a:pt x="25988" y="2585193"/>
                </a:cubicBezTo>
                <a:cubicBezTo>
                  <a:pt x="-64394" y="2573026"/>
                  <a:pt x="109997" y="2527835"/>
                  <a:pt x="109997" y="2527835"/>
                </a:cubicBezTo>
                <a:cubicBezTo>
                  <a:pt x="112894" y="2504080"/>
                  <a:pt x="19615" y="2516247"/>
                  <a:pt x="34679" y="2473952"/>
                </a:cubicBezTo>
                <a:cubicBezTo>
                  <a:pt x="31782" y="2486119"/>
                  <a:pt x="170252" y="2419491"/>
                  <a:pt x="155188" y="2425864"/>
                </a:cubicBezTo>
                <a:cubicBezTo>
                  <a:pt x="227609" y="2392839"/>
                  <a:pt x="89140" y="2443825"/>
                  <a:pt x="82767" y="2438031"/>
                </a:cubicBezTo>
                <a:cubicBezTo>
                  <a:pt x="79870" y="2434555"/>
                  <a:pt x="109997" y="2407324"/>
                  <a:pt x="109997" y="2407324"/>
                </a:cubicBezTo>
                <a:cubicBezTo>
                  <a:pt x="130854" y="2398633"/>
                  <a:pt x="143021" y="2395736"/>
                  <a:pt x="145918" y="2395736"/>
                </a:cubicBezTo>
                <a:cubicBezTo>
                  <a:pt x="143021" y="2395736"/>
                  <a:pt x="125061" y="2395736"/>
                  <a:pt x="100727" y="2389363"/>
                </a:cubicBezTo>
                <a:cubicBezTo>
                  <a:pt x="-10512" y="2362712"/>
                  <a:pt x="167355" y="2296083"/>
                  <a:pt x="164458" y="2287392"/>
                </a:cubicBezTo>
                <a:cubicBezTo>
                  <a:pt x="155188" y="2247994"/>
                  <a:pt x="92036" y="2287392"/>
                  <a:pt x="92036" y="2260161"/>
                </a:cubicBezTo>
                <a:cubicBezTo>
                  <a:pt x="89140" y="2214970"/>
                  <a:pt x="152291" y="2224240"/>
                  <a:pt x="191109" y="2187739"/>
                </a:cubicBezTo>
                <a:cubicBezTo>
                  <a:pt x="182418" y="2190636"/>
                  <a:pt x="209649" y="2146023"/>
                  <a:pt x="212546" y="2154714"/>
                </a:cubicBezTo>
                <a:cubicBezTo>
                  <a:pt x="209649" y="2128063"/>
                  <a:pt x="182418" y="2146023"/>
                  <a:pt x="194585" y="2122269"/>
                </a:cubicBezTo>
                <a:cubicBezTo>
                  <a:pt x="194585" y="2119372"/>
                  <a:pt x="230506" y="2125166"/>
                  <a:pt x="230506" y="2122269"/>
                </a:cubicBezTo>
                <a:cubicBezTo>
                  <a:pt x="236300" y="2092141"/>
                  <a:pt x="212546" y="2095038"/>
                  <a:pt x="212546" y="2074180"/>
                </a:cubicBezTo>
                <a:cubicBezTo>
                  <a:pt x="206173" y="2004655"/>
                  <a:pt x="260634" y="2028989"/>
                  <a:pt x="293658" y="2019719"/>
                </a:cubicBezTo>
                <a:cubicBezTo>
                  <a:pt x="299452" y="2019719"/>
                  <a:pt x="317991" y="2001758"/>
                  <a:pt x="323785" y="2001758"/>
                </a:cubicBezTo>
                <a:cubicBezTo>
                  <a:pt x="422858" y="1962939"/>
                  <a:pt x="299452" y="2001758"/>
                  <a:pt x="284388" y="2001758"/>
                </a:cubicBezTo>
                <a:cubicBezTo>
                  <a:pt x="266427" y="2001758"/>
                  <a:pt x="185315" y="1993067"/>
                  <a:pt x="212546" y="1953669"/>
                </a:cubicBezTo>
                <a:cubicBezTo>
                  <a:pt x="227609" y="1929335"/>
                  <a:pt x="302928" y="1968733"/>
                  <a:pt x="323785" y="1935709"/>
                </a:cubicBezTo>
                <a:cubicBezTo>
                  <a:pt x="333055" y="1917748"/>
                  <a:pt x="266427" y="1935709"/>
                  <a:pt x="257737" y="1926438"/>
                </a:cubicBezTo>
                <a:cubicBezTo>
                  <a:pt x="260634" y="1929335"/>
                  <a:pt x="263530" y="1872556"/>
                  <a:pt x="257737" y="1890517"/>
                </a:cubicBezTo>
                <a:cubicBezTo>
                  <a:pt x="278594" y="1805927"/>
                  <a:pt x="411270" y="1760736"/>
                  <a:pt x="555534" y="1712647"/>
                </a:cubicBezTo>
                <a:cubicBezTo>
                  <a:pt x="847537" y="1616470"/>
                  <a:pt x="1284383" y="1562588"/>
                  <a:pt x="1612307" y="1538254"/>
                </a:cubicBezTo>
                <a:cubicBezTo>
                  <a:pt x="2461086" y="1475102"/>
                  <a:pt x="3436747" y="1511023"/>
                  <a:pt x="4156327" y="1667456"/>
                </a:cubicBezTo>
                <a:cubicBezTo>
                  <a:pt x="3665599" y="1556215"/>
                  <a:pt x="3171975" y="1468728"/>
                  <a:pt x="2641850" y="1444974"/>
                </a:cubicBezTo>
                <a:cubicBezTo>
                  <a:pt x="2485420" y="1439180"/>
                  <a:pt x="2316823" y="1439180"/>
                  <a:pt x="2148226" y="1444974"/>
                </a:cubicBezTo>
                <a:cubicBezTo>
                  <a:pt x="2112304" y="1447871"/>
                  <a:pt x="1892143" y="1460038"/>
                  <a:pt x="1991795" y="1444974"/>
                </a:cubicBezTo>
                <a:cubicBezTo>
                  <a:pt x="2145329" y="1420640"/>
                  <a:pt x="2331886" y="1417743"/>
                  <a:pt x="2491214" y="1417743"/>
                </a:cubicBezTo>
                <a:cubicBezTo>
                  <a:pt x="2557841" y="1417743"/>
                  <a:pt x="2707898" y="1414846"/>
                  <a:pt x="2593762" y="1399782"/>
                </a:cubicBezTo>
                <a:cubicBezTo>
                  <a:pt x="2446023" y="1378924"/>
                  <a:pt x="2235711" y="1409052"/>
                  <a:pt x="2057843" y="1417743"/>
                </a:cubicBezTo>
                <a:cubicBezTo>
                  <a:pt x="1859119" y="1427013"/>
                  <a:pt x="1678355" y="1429910"/>
                  <a:pt x="1509758" y="1444974"/>
                </a:cubicBezTo>
                <a:cubicBezTo>
                  <a:pt x="1157500" y="1475102"/>
                  <a:pt x="898522" y="1535357"/>
                  <a:pt x="627955" y="1610676"/>
                </a:cubicBezTo>
                <a:cubicBezTo>
                  <a:pt x="594931" y="1622264"/>
                  <a:pt x="344642" y="1694686"/>
                  <a:pt x="480215" y="1640804"/>
                </a:cubicBezTo>
                <a:cubicBezTo>
                  <a:pt x="540470" y="1616470"/>
                  <a:pt x="600724" y="1604303"/>
                  <a:pt x="660979" y="1586342"/>
                </a:cubicBezTo>
                <a:cubicBezTo>
                  <a:pt x="676043" y="1580549"/>
                  <a:pt x="793655" y="1544048"/>
                  <a:pt x="917061" y="1520293"/>
                </a:cubicBezTo>
                <a:cubicBezTo>
                  <a:pt x="1097246" y="1480895"/>
                  <a:pt x="1332471" y="1444974"/>
                  <a:pt x="1473837" y="1435704"/>
                </a:cubicBezTo>
                <a:cubicBezTo>
                  <a:pt x="1925168" y="1405576"/>
                  <a:pt x="2440229" y="1372551"/>
                  <a:pt x="2852741" y="1369654"/>
                </a:cubicBezTo>
                <a:cubicBezTo>
                  <a:pt x="2903726" y="1369654"/>
                  <a:pt x="3081593" y="1376028"/>
                  <a:pt x="3012068" y="1360384"/>
                </a:cubicBezTo>
                <a:cubicBezTo>
                  <a:pt x="2912996" y="1342424"/>
                  <a:pt x="2707898" y="1342424"/>
                  <a:pt x="2632580" y="1333733"/>
                </a:cubicBezTo>
                <a:cubicBezTo>
                  <a:pt x="2554365" y="1327360"/>
                  <a:pt x="2364911" y="1333733"/>
                  <a:pt x="2491214" y="1324463"/>
                </a:cubicBezTo>
                <a:cubicBezTo>
                  <a:pt x="2722962" y="1309399"/>
                  <a:pt x="2958187" y="1330836"/>
                  <a:pt x="3159808" y="1342424"/>
                </a:cubicBezTo>
                <a:cubicBezTo>
                  <a:pt x="3945435" y="1390512"/>
                  <a:pt x="4695142" y="1604303"/>
                  <a:pt x="5321443" y="1881247"/>
                </a:cubicBezTo>
                <a:cubicBezTo>
                  <a:pt x="5321443" y="1890517"/>
                  <a:pt x="5330133" y="1887620"/>
                  <a:pt x="5339403" y="1890517"/>
                </a:cubicBezTo>
                <a:cubicBezTo>
                  <a:pt x="5339403" y="1917748"/>
                  <a:pt x="5378221" y="1881247"/>
                  <a:pt x="5339403" y="1890517"/>
                </a:cubicBezTo>
                <a:cubicBezTo>
                  <a:pt x="5339403" y="1881247"/>
                  <a:pt x="5327236" y="1881247"/>
                  <a:pt x="5321443" y="1881247"/>
                </a:cubicBezTo>
                <a:cubicBezTo>
                  <a:pt x="4908930" y="1676726"/>
                  <a:pt x="4436164" y="1511023"/>
                  <a:pt x="3909514" y="1409052"/>
                </a:cubicBezTo>
                <a:cubicBezTo>
                  <a:pt x="3824926" y="1390512"/>
                  <a:pt x="3565947" y="1348797"/>
                  <a:pt x="3734544" y="1369654"/>
                </a:cubicBezTo>
                <a:cubicBezTo>
                  <a:pt x="3852157" y="1384718"/>
                  <a:pt x="3809863" y="1357487"/>
                  <a:pt x="3752505" y="1342424"/>
                </a:cubicBezTo>
                <a:cubicBezTo>
                  <a:pt x="3686456" y="1324463"/>
                  <a:pt x="3626202" y="1321566"/>
                  <a:pt x="3572320" y="1315772"/>
                </a:cubicBezTo>
                <a:cubicBezTo>
                  <a:pt x="3578114" y="1312296"/>
                  <a:pt x="3481939" y="1285644"/>
                  <a:pt x="3466875" y="1294335"/>
                </a:cubicBezTo>
                <a:cubicBezTo>
                  <a:pt x="3479041" y="1279271"/>
                  <a:pt x="3545090" y="1285644"/>
                  <a:pt x="3557257" y="1288541"/>
                </a:cubicBezTo>
                <a:cubicBezTo>
                  <a:pt x="3689353" y="1294335"/>
                  <a:pt x="3837093" y="1321566"/>
                  <a:pt x="3975563" y="1342424"/>
                </a:cubicBezTo>
                <a:cubicBezTo>
                  <a:pt x="4378805" y="1409052"/>
                  <a:pt x="4749024" y="1535357"/>
                  <a:pt x="5077527" y="1658765"/>
                </a:cubicBezTo>
                <a:cubicBezTo>
                  <a:pt x="5080424" y="1685996"/>
                  <a:pt x="5116345" y="1649495"/>
                  <a:pt x="5077527" y="1658765"/>
                </a:cubicBezTo>
                <a:cubicBezTo>
                  <a:pt x="5011479" y="1604303"/>
                  <a:pt x="4921097" y="1577072"/>
                  <a:pt x="4836509" y="1547524"/>
                </a:cubicBezTo>
                <a:cubicBezTo>
                  <a:pt x="4484251" y="1414846"/>
                  <a:pt x="4063048" y="1333733"/>
                  <a:pt x="3698623" y="1249143"/>
                </a:cubicBezTo>
                <a:cubicBezTo>
                  <a:pt x="3864323" y="1261310"/>
                  <a:pt x="4014961" y="1288541"/>
                  <a:pt x="4153430" y="1315772"/>
                </a:cubicBezTo>
                <a:cubicBezTo>
                  <a:pt x="4162120" y="1318669"/>
                  <a:pt x="4367218" y="1360384"/>
                  <a:pt x="4273939" y="1333733"/>
                </a:cubicBezTo>
                <a:cubicBezTo>
                  <a:pt x="4225272" y="1321566"/>
                  <a:pt x="4249606" y="1324463"/>
                  <a:pt x="4162120" y="1306502"/>
                </a:cubicBezTo>
                <a:cubicBezTo>
                  <a:pt x="4086802" y="1291438"/>
                  <a:pt x="4011484" y="1279271"/>
                  <a:pt x="3957602" y="1258413"/>
                </a:cubicBezTo>
                <a:cubicBezTo>
                  <a:pt x="3801172" y="1203952"/>
                  <a:pt x="4071738" y="1236976"/>
                  <a:pt x="4078111" y="1231183"/>
                </a:cubicBezTo>
                <a:cubicBezTo>
                  <a:pt x="4075215" y="1234079"/>
                  <a:pt x="3870117" y="1180197"/>
                  <a:pt x="3864323" y="1177300"/>
                </a:cubicBezTo>
                <a:cubicBezTo>
                  <a:pt x="4189351" y="1203952"/>
                  <a:pt x="4445433" y="1297232"/>
                  <a:pt x="4725269" y="1369654"/>
                </a:cubicBezTo>
                <a:cubicBezTo>
                  <a:pt x="4728166" y="1399782"/>
                  <a:pt x="4764087" y="1360384"/>
                  <a:pt x="4725269" y="1369654"/>
                </a:cubicBezTo>
                <a:cubicBezTo>
                  <a:pt x="4475561" y="1279271"/>
                  <a:pt x="4285527" y="1221912"/>
                  <a:pt x="4002793" y="1168030"/>
                </a:cubicBezTo>
                <a:cubicBezTo>
                  <a:pt x="3822029" y="1132109"/>
                  <a:pt x="3809863" y="1135005"/>
                  <a:pt x="3614615" y="1092711"/>
                </a:cubicBezTo>
                <a:cubicBezTo>
                  <a:pt x="3590281" y="1086917"/>
                  <a:pt x="3210793" y="1038828"/>
                  <a:pt x="3204999" y="1026661"/>
                </a:cubicBezTo>
                <a:cubicBezTo>
                  <a:pt x="3204999" y="1020288"/>
                  <a:pt x="3240920" y="1008701"/>
                  <a:pt x="3243817" y="1008701"/>
                </a:cubicBezTo>
                <a:cubicBezTo>
                  <a:pt x="3298278" y="1005224"/>
                  <a:pt x="3340572" y="1014494"/>
                  <a:pt x="3409517" y="1017391"/>
                </a:cubicBezTo>
                <a:cubicBezTo>
                  <a:pt x="3617511" y="1032455"/>
                  <a:pt x="3791902" y="1047519"/>
                  <a:pt x="3984833" y="1074750"/>
                </a:cubicBezTo>
                <a:cubicBezTo>
                  <a:pt x="3993523" y="1074750"/>
                  <a:pt x="4089699" y="1099084"/>
                  <a:pt x="4105342" y="1083441"/>
                </a:cubicBezTo>
                <a:cubicBezTo>
                  <a:pt x="4111136" y="1077647"/>
                  <a:pt x="3987730" y="1056789"/>
                  <a:pt x="3957602" y="1047519"/>
                </a:cubicBezTo>
                <a:cubicBezTo>
                  <a:pt x="3809863" y="1005224"/>
                  <a:pt x="4083905" y="1035352"/>
                  <a:pt x="4131994" y="1047519"/>
                </a:cubicBezTo>
                <a:cubicBezTo>
                  <a:pt x="4216581" y="1062583"/>
                  <a:pt x="4403139" y="1107775"/>
                  <a:pt x="4318551" y="1074750"/>
                </a:cubicBezTo>
                <a:cubicBezTo>
                  <a:pt x="4180081" y="1020288"/>
                  <a:pt x="4045087" y="1014494"/>
                  <a:pt x="3909514" y="972200"/>
                </a:cubicBezTo>
                <a:cubicBezTo>
                  <a:pt x="3806966" y="939175"/>
                  <a:pt x="3933269" y="948445"/>
                  <a:pt x="3984833" y="954239"/>
                </a:cubicBezTo>
                <a:cubicBezTo>
                  <a:pt x="4114033" y="966406"/>
                  <a:pt x="4159224" y="966406"/>
                  <a:pt x="4282630" y="990160"/>
                </a:cubicBezTo>
                <a:cubicBezTo>
                  <a:pt x="4330718" y="999431"/>
                  <a:pt x="4511481" y="1050416"/>
                  <a:pt x="4403139" y="1008701"/>
                </a:cubicBezTo>
                <a:cubicBezTo>
                  <a:pt x="4363742" y="993637"/>
                  <a:pt x="4294796" y="981470"/>
                  <a:pt x="4261772" y="972200"/>
                </a:cubicBezTo>
                <a:cubicBezTo>
                  <a:pt x="4174287" y="948445"/>
                  <a:pt x="4089699" y="911944"/>
                  <a:pt x="4030024" y="896880"/>
                </a:cubicBezTo>
                <a:cubicBezTo>
                  <a:pt x="3957602" y="878920"/>
                  <a:pt x="3842887" y="873126"/>
                  <a:pt x="3771045" y="851689"/>
                </a:cubicBezTo>
                <a:cubicBezTo>
                  <a:pt x="3659805" y="815767"/>
                  <a:pt x="3857950" y="833728"/>
                  <a:pt x="3864323" y="815767"/>
                </a:cubicBezTo>
                <a:cubicBezTo>
                  <a:pt x="3865772" y="809684"/>
                  <a:pt x="3852881" y="806642"/>
                  <a:pt x="3839266" y="805483"/>
                </a:cubicBezTo>
                <a:lnTo>
                  <a:pt x="3821642" y="805052"/>
                </a:lnTo>
                <a:lnTo>
                  <a:pt x="3848545" y="801753"/>
                </a:lnTo>
                <a:cubicBezTo>
                  <a:pt x="3884203" y="800558"/>
                  <a:pt x="3914729" y="808815"/>
                  <a:pt x="3975563" y="815767"/>
                </a:cubicBezTo>
                <a:cubicBezTo>
                  <a:pt x="3996420" y="842998"/>
                  <a:pt x="4035817" y="803600"/>
                  <a:pt x="3975563" y="815767"/>
                </a:cubicBezTo>
                <a:cubicBezTo>
                  <a:pt x="3954705" y="797806"/>
                  <a:pt x="3852157" y="785639"/>
                  <a:pt x="3939642" y="785639"/>
                </a:cubicBezTo>
                <a:cubicBezTo>
                  <a:pt x="4017857" y="785639"/>
                  <a:pt x="4180081" y="833728"/>
                  <a:pt x="4225272" y="833728"/>
                </a:cubicBezTo>
                <a:cubicBezTo>
                  <a:pt x="4246709" y="848792"/>
                  <a:pt x="4273939" y="851689"/>
                  <a:pt x="4309860" y="851689"/>
                </a:cubicBezTo>
                <a:cubicBezTo>
                  <a:pt x="4322027" y="878920"/>
                  <a:pt x="4357948" y="842998"/>
                  <a:pt x="4309860" y="851689"/>
                </a:cubicBezTo>
                <a:cubicBezTo>
                  <a:pt x="4288424" y="836625"/>
                  <a:pt x="4261772" y="833728"/>
                  <a:pt x="4225272" y="833728"/>
                </a:cubicBezTo>
                <a:cubicBezTo>
                  <a:pt x="4126199" y="788536"/>
                  <a:pt x="3993523" y="779845"/>
                  <a:pt x="3882284" y="749718"/>
                </a:cubicBezTo>
                <a:cubicBezTo>
                  <a:pt x="4225272" y="755512"/>
                  <a:pt x="4466290" y="827934"/>
                  <a:pt x="4755397" y="914841"/>
                </a:cubicBezTo>
                <a:cubicBezTo>
                  <a:pt x="4969185" y="984367"/>
                  <a:pt x="5185870" y="1077647"/>
                  <a:pt x="5375324" y="1158760"/>
                </a:cubicBezTo>
                <a:cubicBezTo>
                  <a:pt x="5703248" y="1294335"/>
                  <a:pt x="5934997" y="1454244"/>
                  <a:pt x="6199770" y="1622264"/>
                </a:cubicBezTo>
                <a:cubicBezTo>
                  <a:pt x="6242064" y="1646598"/>
                  <a:pt x="6437891" y="1797237"/>
                  <a:pt x="6468019" y="1787967"/>
                </a:cubicBezTo>
                <a:cubicBezTo>
                  <a:pt x="6485979" y="1782173"/>
                  <a:pt x="6468019" y="1775800"/>
                  <a:pt x="6458749" y="1770006"/>
                </a:cubicBezTo>
                <a:cubicBezTo>
                  <a:pt x="6398494" y="1712647"/>
                  <a:pt x="6277985" y="1640804"/>
                  <a:pt x="6236270" y="1610676"/>
                </a:cubicBezTo>
                <a:cubicBezTo>
                  <a:pt x="5955854" y="1424116"/>
                  <a:pt x="5730479" y="1273477"/>
                  <a:pt x="5420515" y="1119942"/>
                </a:cubicBezTo>
                <a:cubicBezTo>
                  <a:pt x="5050297" y="936278"/>
                  <a:pt x="4665015" y="800703"/>
                  <a:pt x="4234542" y="686565"/>
                </a:cubicBezTo>
                <a:cubicBezTo>
                  <a:pt x="4207311" y="677295"/>
                  <a:pt x="4162120" y="674398"/>
                  <a:pt x="4141263" y="665128"/>
                </a:cubicBezTo>
                <a:cubicBezTo>
                  <a:pt x="4141263" y="665128"/>
                  <a:pt x="4225272" y="662231"/>
                  <a:pt x="4162120" y="647167"/>
                </a:cubicBezTo>
                <a:cubicBezTo>
                  <a:pt x="4093176" y="632104"/>
                  <a:pt x="3939642" y="604873"/>
                  <a:pt x="3909514" y="593285"/>
                </a:cubicBezTo>
                <a:cubicBezTo>
                  <a:pt x="4297693" y="641374"/>
                  <a:pt x="4629094" y="746821"/>
                  <a:pt x="4957018" y="851689"/>
                </a:cubicBezTo>
                <a:cubicBezTo>
                  <a:pt x="4959915" y="863856"/>
                  <a:pt x="4974978" y="860959"/>
                  <a:pt x="4987145" y="860959"/>
                </a:cubicBezTo>
                <a:cubicBezTo>
                  <a:pt x="4987145" y="873126"/>
                  <a:pt x="5002209" y="870229"/>
                  <a:pt x="5014376" y="870229"/>
                </a:cubicBezTo>
                <a:cubicBezTo>
                  <a:pt x="5020169" y="885293"/>
                  <a:pt x="5026543" y="870229"/>
                  <a:pt x="5014376" y="870229"/>
                </a:cubicBezTo>
                <a:cubicBezTo>
                  <a:pt x="5011479" y="858062"/>
                  <a:pt x="4996415" y="863856"/>
                  <a:pt x="4987145" y="860959"/>
                </a:cubicBezTo>
                <a:cubicBezTo>
                  <a:pt x="4984248" y="848792"/>
                  <a:pt x="4969185" y="851689"/>
                  <a:pt x="4957018" y="851689"/>
                </a:cubicBezTo>
                <a:cubicBezTo>
                  <a:pt x="4806381" y="770575"/>
                  <a:pt x="4634887" y="713217"/>
                  <a:pt x="4466290" y="647167"/>
                </a:cubicBezTo>
                <a:cubicBezTo>
                  <a:pt x="4505688" y="656438"/>
                  <a:pt x="4469187" y="619937"/>
                  <a:pt x="4466290" y="647167"/>
                </a:cubicBezTo>
                <a:cubicBezTo>
                  <a:pt x="4403139" y="647167"/>
                  <a:pt x="4378805" y="619937"/>
                  <a:pt x="4430369" y="619937"/>
                </a:cubicBezTo>
                <a:cubicBezTo>
                  <a:pt x="4538712" y="619937"/>
                  <a:pt x="4710206" y="698153"/>
                  <a:pt x="4782627" y="704526"/>
                </a:cubicBezTo>
                <a:cubicBezTo>
                  <a:pt x="4782627" y="713217"/>
                  <a:pt x="4800588" y="710320"/>
                  <a:pt x="4809278" y="713217"/>
                </a:cubicBezTo>
                <a:cubicBezTo>
                  <a:pt x="4812755" y="722487"/>
                  <a:pt x="4827818" y="719590"/>
                  <a:pt x="4836509" y="722487"/>
                </a:cubicBezTo>
                <a:cubicBezTo>
                  <a:pt x="4839406" y="749718"/>
                  <a:pt x="4875906" y="713217"/>
                  <a:pt x="4836509" y="722487"/>
                </a:cubicBezTo>
                <a:cubicBezTo>
                  <a:pt x="4836509" y="710320"/>
                  <a:pt x="4821446" y="713217"/>
                  <a:pt x="4809278" y="713217"/>
                </a:cubicBezTo>
                <a:cubicBezTo>
                  <a:pt x="4809278" y="701629"/>
                  <a:pt x="4794215" y="704526"/>
                  <a:pt x="4782627" y="704526"/>
                </a:cubicBezTo>
                <a:cubicBezTo>
                  <a:pt x="4703833" y="662231"/>
                  <a:pt x="4655745" y="650064"/>
                  <a:pt x="4550879" y="619937"/>
                </a:cubicBezTo>
                <a:cubicBezTo>
                  <a:pt x="4538712" y="617040"/>
                  <a:pt x="4300590" y="556784"/>
                  <a:pt x="4300590" y="545197"/>
                </a:cubicBezTo>
                <a:cubicBezTo>
                  <a:pt x="4300590" y="545197"/>
                  <a:pt x="4517275" y="568951"/>
                  <a:pt x="4430369" y="545197"/>
                </a:cubicBezTo>
                <a:cubicBezTo>
                  <a:pt x="4291900" y="508696"/>
                  <a:pt x="4180081" y="487838"/>
                  <a:pt x="4050881" y="463504"/>
                </a:cubicBezTo>
                <a:cubicBezTo>
                  <a:pt x="4017857" y="457710"/>
                  <a:pt x="3831299" y="415415"/>
                  <a:pt x="3966293" y="433376"/>
                </a:cubicBezTo>
                <a:cubicBezTo>
                  <a:pt x="4288424" y="481465"/>
                  <a:pt x="4535236" y="548094"/>
                  <a:pt x="4800588" y="637897"/>
                </a:cubicBezTo>
                <a:cubicBezTo>
                  <a:pt x="4821446" y="644271"/>
                  <a:pt x="4957018" y="689462"/>
                  <a:pt x="4911827" y="665128"/>
                </a:cubicBezTo>
                <a:cubicBezTo>
                  <a:pt x="4797691" y="611246"/>
                  <a:pt x="4682975" y="563157"/>
                  <a:pt x="4559569" y="526657"/>
                </a:cubicBezTo>
                <a:cubicBezTo>
                  <a:pt x="4682975" y="541720"/>
                  <a:pt x="4770460" y="596182"/>
                  <a:pt x="4884597" y="619937"/>
                </a:cubicBezTo>
                <a:cubicBezTo>
                  <a:pt x="4890970" y="632104"/>
                  <a:pt x="4896763" y="619937"/>
                  <a:pt x="4884597" y="619937"/>
                </a:cubicBezTo>
                <a:cubicBezTo>
                  <a:pt x="4827818" y="589809"/>
                  <a:pt x="4773357" y="556784"/>
                  <a:pt x="4715999" y="526657"/>
                </a:cubicBezTo>
                <a:cubicBezTo>
                  <a:pt x="4785524" y="526657"/>
                  <a:pt x="4824342" y="566054"/>
                  <a:pt x="4875906" y="574745"/>
                </a:cubicBezTo>
                <a:cubicBezTo>
                  <a:pt x="4899661" y="578221"/>
                  <a:pt x="4926891" y="566054"/>
                  <a:pt x="4957018" y="574745"/>
                </a:cubicBezTo>
                <a:cubicBezTo>
                  <a:pt x="4974978" y="578221"/>
                  <a:pt x="5065360" y="632104"/>
                  <a:pt x="5089694" y="629207"/>
                </a:cubicBezTo>
                <a:cubicBezTo>
                  <a:pt x="5131409" y="619937"/>
                  <a:pt x="5032337" y="599079"/>
                  <a:pt x="5023066" y="593285"/>
                </a:cubicBezTo>
                <a:cubicBezTo>
                  <a:pt x="5020169" y="586912"/>
                  <a:pt x="5041027" y="578221"/>
                  <a:pt x="5050297" y="584015"/>
                </a:cubicBezTo>
                <a:cubicBezTo>
                  <a:pt x="4941954" y="508696"/>
                  <a:pt x="4767564" y="451337"/>
                  <a:pt x="4523648" y="388185"/>
                </a:cubicBezTo>
                <a:cubicBezTo>
                  <a:pt x="4403139" y="355160"/>
                  <a:pt x="4129096" y="294904"/>
                  <a:pt x="4002793" y="268253"/>
                </a:cubicBezTo>
                <a:cubicBezTo>
                  <a:pt x="3993523" y="264777"/>
                  <a:pt x="3888078" y="234649"/>
                  <a:pt x="3948332" y="241022"/>
                </a:cubicBezTo>
                <a:cubicBezTo>
                  <a:pt x="4168494" y="261880"/>
                  <a:pt x="4415306" y="312865"/>
                  <a:pt x="4592594" y="322135"/>
                </a:cubicBezTo>
                <a:cubicBezTo>
                  <a:pt x="4589697" y="316342"/>
                  <a:pt x="4611133" y="304175"/>
                  <a:pt x="4625618" y="322135"/>
                </a:cubicBezTo>
                <a:cubicBezTo>
                  <a:pt x="4689348" y="319238"/>
                  <a:pt x="4737436" y="352263"/>
                  <a:pt x="4782627" y="360954"/>
                </a:cubicBezTo>
                <a:cubicBezTo>
                  <a:pt x="4821446" y="367327"/>
                  <a:pt x="4936161" y="376597"/>
                  <a:pt x="4875906" y="352263"/>
                </a:cubicBezTo>
                <a:cubicBezTo>
                  <a:pt x="4749024" y="297801"/>
                  <a:pt x="4616927" y="292008"/>
                  <a:pt x="4505688" y="231752"/>
                </a:cubicBezTo>
                <a:cubicBezTo>
                  <a:pt x="4345781" y="141369"/>
                  <a:pt x="4637784" y="225958"/>
                  <a:pt x="4707309" y="249713"/>
                </a:cubicBezTo>
                <a:cubicBezTo>
                  <a:pt x="4749024" y="261880"/>
                  <a:pt x="4785524" y="271150"/>
                  <a:pt x="4827818" y="286214"/>
                </a:cubicBezTo>
                <a:cubicBezTo>
                  <a:pt x="4869533" y="301278"/>
                  <a:pt x="4999312" y="342993"/>
                  <a:pt x="4939057" y="312865"/>
                </a:cubicBezTo>
                <a:cubicBezTo>
                  <a:pt x="4881700" y="286214"/>
                  <a:pt x="4824342" y="268253"/>
                  <a:pt x="4773357" y="249713"/>
                </a:cubicBezTo>
                <a:cubicBezTo>
                  <a:pt x="4734539" y="234649"/>
                  <a:pt x="4499315" y="123408"/>
                  <a:pt x="4662118" y="156433"/>
                </a:cubicBezTo>
                <a:cubicBezTo>
                  <a:pt x="4731063" y="168600"/>
                  <a:pt x="4803485" y="207997"/>
                  <a:pt x="4875906" y="231752"/>
                </a:cubicBezTo>
                <a:cubicBezTo>
                  <a:pt x="5104758" y="307072"/>
                  <a:pt x="5306379" y="376597"/>
                  <a:pt x="5505103" y="463504"/>
                </a:cubicBezTo>
                <a:cubicBezTo>
                  <a:pt x="6036966" y="689462"/>
                  <a:pt x="6485979" y="1050416"/>
                  <a:pt x="6940206" y="1333733"/>
                </a:cubicBezTo>
                <a:cubicBezTo>
                  <a:pt x="7166161" y="1475102"/>
                  <a:pt x="7422243" y="1604303"/>
                  <a:pt x="7692809" y="1679623"/>
                </a:cubicBezTo>
                <a:cubicBezTo>
                  <a:pt x="7687015" y="1679623"/>
                  <a:pt x="7681222" y="1682519"/>
                  <a:pt x="7674849" y="1685996"/>
                </a:cubicBezTo>
                <a:cubicBezTo>
                  <a:pt x="7674849" y="1685996"/>
                  <a:pt x="7783191" y="1716124"/>
                  <a:pt x="7813319" y="1721917"/>
                </a:cubicBezTo>
                <a:cubicBezTo>
                  <a:pt x="7936725" y="1754942"/>
                  <a:pt x="8135449" y="1812301"/>
                  <a:pt x="8250165" y="1815198"/>
                </a:cubicBezTo>
                <a:cubicBezTo>
                  <a:pt x="8247268" y="1836055"/>
                  <a:pt x="8283189" y="1820991"/>
                  <a:pt x="8295355" y="1824468"/>
                </a:cubicBezTo>
                <a:cubicBezTo>
                  <a:pt x="8334173" y="1854016"/>
                  <a:pt x="8373571" y="1815198"/>
                  <a:pt x="8295355" y="1824468"/>
                </a:cubicBezTo>
                <a:cubicBezTo>
                  <a:pt x="8298253" y="1805927"/>
                  <a:pt x="8262331" y="1820991"/>
                  <a:pt x="8250165" y="1815198"/>
                </a:cubicBezTo>
                <a:cubicBezTo>
                  <a:pt x="8126759" y="1779276"/>
                  <a:pt x="7979019" y="1764212"/>
                  <a:pt x="7858509" y="1721917"/>
                </a:cubicBezTo>
                <a:cubicBezTo>
                  <a:pt x="7864883" y="1727711"/>
                  <a:pt x="7885740" y="1719020"/>
                  <a:pt x="7888637" y="1721917"/>
                </a:cubicBezTo>
                <a:cubicBezTo>
                  <a:pt x="7870677" y="1697583"/>
                  <a:pt x="7783191" y="1688893"/>
                  <a:pt x="7692809" y="1658765"/>
                </a:cubicBezTo>
                <a:cubicBezTo>
                  <a:pt x="6961643" y="1405576"/>
                  <a:pt x="6497566" y="954239"/>
                  <a:pt x="5874742" y="601976"/>
                </a:cubicBezTo>
                <a:cubicBezTo>
                  <a:pt x="5685288" y="493632"/>
                  <a:pt x="5465706" y="403249"/>
                  <a:pt x="5264085" y="304175"/>
                </a:cubicBezTo>
                <a:cubicBezTo>
                  <a:pt x="5240331" y="292008"/>
                  <a:pt x="5131409" y="234649"/>
                  <a:pt x="5209624" y="258983"/>
                </a:cubicBezTo>
                <a:cubicBezTo>
                  <a:pt x="5333609" y="294904"/>
                  <a:pt x="5474976" y="382391"/>
                  <a:pt x="5571152" y="370224"/>
                </a:cubicBezTo>
                <a:cubicBezTo>
                  <a:pt x="5571152" y="397455"/>
                  <a:pt x="5610549" y="360954"/>
                  <a:pt x="5571152" y="370224"/>
                </a:cubicBezTo>
                <a:cubicBezTo>
                  <a:pt x="5474976" y="331405"/>
                  <a:pt x="5324339" y="207997"/>
                  <a:pt x="5209624" y="147742"/>
                </a:cubicBezTo>
                <a:cubicBezTo>
                  <a:pt x="5176600" y="129202"/>
                  <a:pt x="5017273" y="75319"/>
                  <a:pt x="5107655" y="63152"/>
                </a:cubicBezTo>
                <a:cubicBezTo>
                  <a:pt x="5240331" y="93280"/>
                  <a:pt x="5336507" y="153536"/>
                  <a:pt x="5477873" y="174393"/>
                </a:cubicBezTo>
                <a:cubicBezTo>
                  <a:pt x="5480770" y="201624"/>
                  <a:pt x="5517270" y="165703"/>
                  <a:pt x="5477873" y="174393"/>
                </a:cubicBezTo>
                <a:cubicBezTo>
                  <a:pt x="5441952" y="141369"/>
                  <a:pt x="5387491" y="132678"/>
                  <a:pt x="5348673" y="111241"/>
                </a:cubicBezTo>
                <a:cubicBezTo>
                  <a:pt x="5206727" y="33025"/>
                  <a:pt x="5490040" y="144266"/>
                  <a:pt x="5487143" y="147742"/>
                </a:cubicBezTo>
                <a:cubicBezTo>
                  <a:pt x="5517270" y="135575"/>
                  <a:pt x="5399658" y="75319"/>
                  <a:pt x="5393285" y="63152"/>
                </a:cubicBezTo>
                <a:cubicBezTo>
                  <a:pt x="5393285" y="66049"/>
                  <a:pt x="5444849" y="69526"/>
                  <a:pt x="5450642" y="63152"/>
                </a:cubicBezTo>
                <a:cubicBezTo>
                  <a:pt x="5472079" y="39398"/>
                  <a:pt x="5366634" y="27231"/>
                  <a:pt x="5348673" y="0"/>
                </a:cubicBezTo>
                <a:close/>
              </a:path>
            </a:pathLst>
          </a:custGeom>
          <a:no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418816853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05_Brush">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550532" y="1144042"/>
            <a:ext cx="6407869" cy="4985074"/>
          </a:xfrm>
          <a:custGeom>
            <a:avLst/>
            <a:gdLst>
              <a:gd name="connsiteX0" fmla="*/ 5882780 w 6407869"/>
              <a:gd name="connsiteY0" fmla="*/ 2867790 h 4985074"/>
              <a:gd name="connsiteX1" fmla="*/ 5804165 w 6407869"/>
              <a:gd name="connsiteY1" fmla="*/ 2892718 h 4985074"/>
              <a:gd name="connsiteX2" fmla="*/ 5804165 w 6407869"/>
              <a:gd name="connsiteY2" fmla="*/ 2888563 h 4985074"/>
              <a:gd name="connsiteX3" fmla="*/ 5816921 w 6407869"/>
              <a:gd name="connsiteY3" fmla="*/ 2888563 h 4985074"/>
              <a:gd name="connsiteX4" fmla="*/ 5833238 w 6407869"/>
              <a:gd name="connsiteY4" fmla="*/ 2880024 h 4985074"/>
              <a:gd name="connsiteX5" fmla="*/ 5841544 w 6407869"/>
              <a:gd name="connsiteY5" fmla="*/ 2875869 h 4985074"/>
              <a:gd name="connsiteX6" fmla="*/ 5866166 w 6407869"/>
              <a:gd name="connsiteY6" fmla="*/ 2872176 h 4985074"/>
              <a:gd name="connsiteX7" fmla="*/ 5872693 w 6407869"/>
              <a:gd name="connsiteY7" fmla="*/ 2868944 h 4985074"/>
              <a:gd name="connsiteX8" fmla="*/ 6176178 w 6407869"/>
              <a:gd name="connsiteY8" fmla="*/ 2603273 h 4985074"/>
              <a:gd name="connsiteX9" fmla="*/ 6166684 w 6407869"/>
              <a:gd name="connsiteY9" fmla="*/ 2606044 h 4985074"/>
              <a:gd name="connsiteX10" fmla="*/ 6159860 w 6407869"/>
              <a:gd name="connsiteY10" fmla="*/ 2607429 h 4985074"/>
              <a:gd name="connsiteX11" fmla="*/ 6176178 w 6407869"/>
              <a:gd name="connsiteY11" fmla="*/ 2603273 h 4985074"/>
              <a:gd name="connsiteX12" fmla="*/ 5196604 w 6407869"/>
              <a:gd name="connsiteY12" fmla="*/ 2301365 h 4985074"/>
              <a:gd name="connsiteX13" fmla="*/ 5113835 w 6407869"/>
              <a:gd name="connsiteY13" fmla="*/ 2338527 h 4985074"/>
              <a:gd name="connsiteX14" fmla="*/ 5101376 w 6407869"/>
              <a:gd name="connsiteY14" fmla="*/ 2334372 h 4985074"/>
              <a:gd name="connsiteX15" fmla="*/ 5109682 w 6407869"/>
              <a:gd name="connsiteY15" fmla="*/ 2330217 h 4985074"/>
              <a:gd name="connsiteX16" fmla="*/ 5196604 w 6407869"/>
              <a:gd name="connsiteY16" fmla="*/ 2301365 h 4985074"/>
              <a:gd name="connsiteX17" fmla="*/ 4965032 w 6407869"/>
              <a:gd name="connsiteY17" fmla="*/ 116 h 4985074"/>
              <a:gd name="connsiteX18" fmla="*/ 5167532 w 6407869"/>
              <a:gd name="connsiteY18" fmla="*/ 1966 h 4985074"/>
              <a:gd name="connsiteX19" fmla="*/ 5167532 w 6407869"/>
              <a:gd name="connsiteY19" fmla="*/ 6120 h 4985074"/>
              <a:gd name="connsiteX20" fmla="*/ 5192451 w 6407869"/>
              <a:gd name="connsiteY20" fmla="*/ 6120 h 4985074"/>
              <a:gd name="connsiteX21" fmla="*/ 5196604 w 6407869"/>
              <a:gd name="connsiteY21" fmla="*/ 14199 h 4985074"/>
              <a:gd name="connsiteX22" fmla="*/ 5209064 w 6407869"/>
              <a:gd name="connsiteY22" fmla="*/ 18354 h 4985074"/>
              <a:gd name="connsiteX23" fmla="*/ 5196604 w 6407869"/>
              <a:gd name="connsiteY23" fmla="*/ 18354 h 4985074"/>
              <a:gd name="connsiteX24" fmla="*/ 5171684 w 6407869"/>
              <a:gd name="connsiteY24" fmla="*/ 30818 h 4985074"/>
              <a:gd name="connsiteX25" fmla="*/ 5171684 w 6407869"/>
              <a:gd name="connsiteY25" fmla="*/ 34972 h 4985074"/>
              <a:gd name="connsiteX26" fmla="*/ 5200758 w 6407869"/>
              <a:gd name="connsiteY26" fmla="*/ 39128 h 4985074"/>
              <a:gd name="connsiteX27" fmla="*/ 5126295 w 6407869"/>
              <a:gd name="connsiteY27" fmla="*/ 47206 h 4985074"/>
              <a:gd name="connsiteX28" fmla="*/ 5109682 w 6407869"/>
              <a:gd name="connsiteY28" fmla="*/ 47206 h 4985074"/>
              <a:gd name="connsiteX29" fmla="*/ 5101376 w 6407869"/>
              <a:gd name="connsiteY29" fmla="*/ 47206 h 4985074"/>
              <a:gd name="connsiteX30" fmla="*/ 5088916 w 6407869"/>
              <a:gd name="connsiteY30" fmla="*/ 51361 h 4985074"/>
              <a:gd name="connsiteX31" fmla="*/ 5093069 w 6407869"/>
              <a:gd name="connsiteY31" fmla="*/ 51361 h 4985074"/>
              <a:gd name="connsiteX32" fmla="*/ 5097222 w 6407869"/>
              <a:gd name="connsiteY32" fmla="*/ 59670 h 4985074"/>
              <a:gd name="connsiteX33" fmla="*/ 5105528 w 6407869"/>
              <a:gd name="connsiteY33" fmla="*/ 59670 h 4985074"/>
              <a:gd name="connsiteX34" fmla="*/ 5117988 w 6407869"/>
              <a:gd name="connsiteY34" fmla="*/ 59670 h 4985074"/>
              <a:gd name="connsiteX35" fmla="*/ 5395070 w 6407869"/>
              <a:gd name="connsiteY35" fmla="*/ 55516 h 4985074"/>
              <a:gd name="connsiteX36" fmla="*/ 5436008 w 6407869"/>
              <a:gd name="connsiteY36" fmla="*/ 55516 h 4985074"/>
              <a:gd name="connsiteX37" fmla="*/ 5457072 w 6407869"/>
              <a:gd name="connsiteY37" fmla="*/ 55516 h 4985074"/>
              <a:gd name="connsiteX38" fmla="*/ 5465378 w 6407869"/>
              <a:gd name="connsiteY38" fmla="*/ 51361 h 4985074"/>
              <a:gd name="connsiteX39" fmla="*/ 5473388 w 6407869"/>
              <a:gd name="connsiteY39" fmla="*/ 55516 h 4985074"/>
              <a:gd name="connsiteX40" fmla="*/ 5465378 w 6407869"/>
              <a:gd name="connsiteY40" fmla="*/ 59670 h 4985074"/>
              <a:gd name="connsiteX41" fmla="*/ 5444612 w 6407869"/>
              <a:gd name="connsiteY41" fmla="*/ 63825 h 4985074"/>
              <a:gd name="connsiteX42" fmla="*/ 5444612 w 6407869"/>
              <a:gd name="connsiteY42" fmla="*/ 68210 h 4985074"/>
              <a:gd name="connsiteX43" fmla="*/ 5448766 w 6407869"/>
              <a:gd name="connsiteY43" fmla="*/ 68210 h 4985074"/>
              <a:gd name="connsiteX44" fmla="*/ 5461226 w 6407869"/>
              <a:gd name="connsiteY44" fmla="*/ 68210 h 4985074"/>
              <a:gd name="connsiteX45" fmla="*/ 5457072 w 6407869"/>
              <a:gd name="connsiteY45" fmla="*/ 72366 h 4985074"/>
              <a:gd name="connsiteX46" fmla="*/ 5428000 w 6407869"/>
              <a:gd name="connsiteY46" fmla="*/ 80214 h 4985074"/>
              <a:gd name="connsiteX47" fmla="*/ 5423846 w 6407869"/>
              <a:gd name="connsiteY47" fmla="*/ 80214 h 4985074"/>
              <a:gd name="connsiteX48" fmla="*/ 5411386 w 6407869"/>
              <a:gd name="connsiteY48" fmla="*/ 84599 h 4985074"/>
              <a:gd name="connsiteX49" fmla="*/ 5382610 w 6407869"/>
              <a:gd name="connsiteY49" fmla="*/ 92908 h 4985074"/>
              <a:gd name="connsiteX50" fmla="*/ 5378456 w 6407869"/>
              <a:gd name="connsiteY50" fmla="*/ 101218 h 4985074"/>
              <a:gd name="connsiteX51" fmla="*/ 5370448 w 6407869"/>
              <a:gd name="connsiteY51" fmla="*/ 105372 h 4985074"/>
              <a:gd name="connsiteX52" fmla="*/ 5361844 w 6407869"/>
              <a:gd name="connsiteY52" fmla="*/ 109295 h 4985074"/>
              <a:gd name="connsiteX53" fmla="*/ 5378456 w 6407869"/>
              <a:gd name="connsiteY53" fmla="*/ 109295 h 4985074"/>
              <a:gd name="connsiteX54" fmla="*/ 5370448 w 6407869"/>
              <a:gd name="connsiteY54" fmla="*/ 113451 h 4985074"/>
              <a:gd name="connsiteX55" fmla="*/ 5440459 w 6407869"/>
              <a:gd name="connsiteY55" fmla="*/ 121760 h 4985074"/>
              <a:gd name="connsiteX56" fmla="*/ 5407233 w 6407869"/>
              <a:gd name="connsiteY56" fmla="*/ 138379 h 4985074"/>
              <a:gd name="connsiteX57" fmla="*/ 5428000 w 6407869"/>
              <a:gd name="connsiteY57" fmla="*/ 154766 h 4985074"/>
              <a:gd name="connsiteX58" fmla="*/ 5378456 w 6407869"/>
              <a:gd name="connsiteY58" fmla="*/ 175310 h 4985074"/>
              <a:gd name="connsiteX59" fmla="*/ 5411386 w 6407869"/>
              <a:gd name="connsiteY59" fmla="*/ 196314 h 4985074"/>
              <a:gd name="connsiteX60" fmla="*/ 5291536 w 6407869"/>
              <a:gd name="connsiteY60" fmla="*/ 258173 h 4985074"/>
              <a:gd name="connsiteX61" fmla="*/ 5370448 w 6407869"/>
              <a:gd name="connsiteY61" fmla="*/ 241554 h 4985074"/>
              <a:gd name="connsiteX62" fmla="*/ 5130448 w 6407869"/>
              <a:gd name="connsiteY62" fmla="*/ 324417 h 4985074"/>
              <a:gd name="connsiteX63" fmla="*/ 5093069 w 6407869"/>
              <a:gd name="connsiteY63" fmla="*/ 336881 h 4985074"/>
              <a:gd name="connsiteX64" fmla="*/ 5560606 w 6407869"/>
              <a:gd name="connsiteY64" fmla="*/ 270868 h 4985074"/>
              <a:gd name="connsiteX65" fmla="*/ 5514920 w 6407869"/>
              <a:gd name="connsiteY65" fmla="*/ 311954 h 4985074"/>
              <a:gd name="connsiteX66" fmla="*/ 5527380 w 6407869"/>
              <a:gd name="connsiteY66" fmla="*/ 336881 h 4985074"/>
              <a:gd name="connsiteX67" fmla="*/ 5519074 w 6407869"/>
              <a:gd name="connsiteY67" fmla="*/ 344960 h 4985074"/>
              <a:gd name="connsiteX68" fmla="*/ 5535390 w 6407869"/>
              <a:gd name="connsiteY68" fmla="*/ 353269 h 4985074"/>
              <a:gd name="connsiteX69" fmla="*/ 5448766 w 6407869"/>
              <a:gd name="connsiteY69" fmla="*/ 382352 h 4985074"/>
              <a:gd name="connsiteX70" fmla="*/ 5527380 w 6407869"/>
              <a:gd name="connsiteY70" fmla="*/ 370119 h 4985074"/>
              <a:gd name="connsiteX71" fmla="*/ 5535390 w 6407869"/>
              <a:gd name="connsiteY71" fmla="*/ 373812 h 4985074"/>
              <a:gd name="connsiteX72" fmla="*/ 5531238 w 6407869"/>
              <a:gd name="connsiteY72" fmla="*/ 378198 h 4985074"/>
              <a:gd name="connsiteX73" fmla="*/ 5523227 w 6407869"/>
              <a:gd name="connsiteY73" fmla="*/ 386507 h 4985074"/>
              <a:gd name="connsiteX74" fmla="*/ 5519074 w 6407869"/>
              <a:gd name="connsiteY74" fmla="*/ 394817 h 4985074"/>
              <a:gd name="connsiteX75" fmla="*/ 5514920 w 6407869"/>
              <a:gd name="connsiteY75" fmla="*/ 411204 h 4985074"/>
              <a:gd name="connsiteX76" fmla="*/ 5514920 w 6407869"/>
              <a:gd name="connsiteY76" fmla="*/ 415359 h 4985074"/>
              <a:gd name="connsiteX77" fmla="*/ 5510767 w 6407869"/>
              <a:gd name="connsiteY77" fmla="*/ 419514 h 4985074"/>
              <a:gd name="connsiteX78" fmla="*/ 5465378 w 6407869"/>
              <a:gd name="connsiteY78" fmla="*/ 427823 h 4985074"/>
              <a:gd name="connsiteX79" fmla="*/ 5510767 w 6407869"/>
              <a:gd name="connsiteY79" fmla="*/ 440056 h 4985074"/>
              <a:gd name="connsiteX80" fmla="*/ 5498604 w 6407869"/>
              <a:gd name="connsiteY80" fmla="*/ 469371 h 4985074"/>
              <a:gd name="connsiteX81" fmla="*/ 5291536 w 6407869"/>
              <a:gd name="connsiteY81" fmla="*/ 522921 h 4985074"/>
              <a:gd name="connsiteX82" fmla="*/ 5386763 w 6407869"/>
              <a:gd name="connsiteY82" fmla="*/ 502377 h 4985074"/>
              <a:gd name="connsiteX83" fmla="*/ 5312302 w 6407869"/>
              <a:gd name="connsiteY83" fmla="*/ 510456 h 4985074"/>
              <a:gd name="connsiteX84" fmla="*/ 5349384 w 6407869"/>
              <a:gd name="connsiteY84" fmla="*/ 498223 h 4985074"/>
              <a:gd name="connsiteX85" fmla="*/ 5237840 w 6407869"/>
              <a:gd name="connsiteY85" fmla="*/ 510456 h 4985074"/>
              <a:gd name="connsiteX86" fmla="*/ 5378456 w 6407869"/>
              <a:gd name="connsiteY86" fmla="*/ 477448 h 4985074"/>
              <a:gd name="connsiteX87" fmla="*/ 5109682 w 6407869"/>
              <a:gd name="connsiteY87" fmla="*/ 502377 h 4985074"/>
              <a:gd name="connsiteX88" fmla="*/ 5275218 w 6407869"/>
              <a:gd name="connsiteY88" fmla="*/ 452521 h 4985074"/>
              <a:gd name="connsiteX89" fmla="*/ 5271066 w 6407869"/>
              <a:gd name="connsiteY89" fmla="*/ 452521 h 4985074"/>
              <a:gd name="connsiteX90" fmla="*/ 5241992 w 6407869"/>
              <a:gd name="connsiteY90" fmla="*/ 456675 h 4985074"/>
              <a:gd name="connsiteX91" fmla="*/ 5221226 w 6407869"/>
              <a:gd name="connsiteY91" fmla="*/ 461061 h 4985074"/>
              <a:gd name="connsiteX92" fmla="*/ 4799672 w 6407869"/>
              <a:gd name="connsiteY92" fmla="*/ 547617 h 4985074"/>
              <a:gd name="connsiteX93" fmla="*/ 4902910 w 6407869"/>
              <a:gd name="connsiteY93" fmla="*/ 551773 h 4985074"/>
              <a:gd name="connsiteX94" fmla="*/ 4840908 w 6407869"/>
              <a:gd name="connsiteY94" fmla="*/ 568621 h 4985074"/>
              <a:gd name="connsiteX95" fmla="*/ 4882440 w 6407869"/>
              <a:gd name="connsiteY95" fmla="*/ 589165 h 4985074"/>
              <a:gd name="connsiteX96" fmla="*/ 4766742 w 6407869"/>
              <a:gd name="connsiteY96" fmla="*/ 663719 h 4985074"/>
              <a:gd name="connsiteX97" fmla="*/ 4944442 w 6407869"/>
              <a:gd name="connsiteY97" fmla="*/ 671797 h 4985074"/>
              <a:gd name="connsiteX98" fmla="*/ 4609512 w 6407869"/>
              <a:gd name="connsiteY98" fmla="*/ 837062 h 4985074"/>
              <a:gd name="connsiteX99" fmla="*/ 5552004 w 6407869"/>
              <a:gd name="connsiteY99" fmla="*/ 659563 h 4985074"/>
              <a:gd name="connsiteX100" fmla="*/ 5572770 w 6407869"/>
              <a:gd name="connsiteY100" fmla="*/ 655409 h 4985074"/>
              <a:gd name="connsiteX101" fmla="*/ 5618158 w 6407869"/>
              <a:gd name="connsiteY101" fmla="*/ 655409 h 4985074"/>
              <a:gd name="connsiteX102" fmla="*/ 5622609 w 6407869"/>
              <a:gd name="connsiteY102" fmla="*/ 667411 h 4985074"/>
              <a:gd name="connsiteX103" fmla="*/ 5626465 w 6407869"/>
              <a:gd name="connsiteY103" fmla="*/ 675952 h 4985074"/>
              <a:gd name="connsiteX104" fmla="*/ 5618158 w 6407869"/>
              <a:gd name="connsiteY104" fmla="*/ 696725 h 4985074"/>
              <a:gd name="connsiteX105" fmla="*/ 5572770 w 6407869"/>
              <a:gd name="connsiteY105" fmla="*/ 733656 h 4985074"/>
              <a:gd name="connsiteX106" fmla="*/ 5576923 w 6407869"/>
              <a:gd name="connsiteY106" fmla="*/ 741965 h 4985074"/>
              <a:gd name="connsiteX107" fmla="*/ 5609852 w 6407869"/>
              <a:gd name="connsiteY107" fmla="*/ 758815 h 4985074"/>
              <a:gd name="connsiteX108" fmla="*/ 5626465 w 6407869"/>
              <a:gd name="connsiteY108" fmla="*/ 737811 h 4985074"/>
              <a:gd name="connsiteX109" fmla="*/ 5626465 w 6407869"/>
              <a:gd name="connsiteY109" fmla="*/ 750275 h 4985074"/>
              <a:gd name="connsiteX110" fmla="*/ 5626465 w 6407869"/>
              <a:gd name="connsiteY110" fmla="*/ 762969 h 4985074"/>
              <a:gd name="connsiteX111" fmla="*/ 5626465 w 6407869"/>
              <a:gd name="connsiteY111" fmla="*/ 766663 h 4985074"/>
              <a:gd name="connsiteX112" fmla="*/ 5626465 w 6407869"/>
              <a:gd name="connsiteY112" fmla="*/ 775203 h 4985074"/>
              <a:gd name="connsiteX113" fmla="*/ 5576923 w 6407869"/>
              <a:gd name="connsiteY113" fmla="*/ 837062 h 4985074"/>
              <a:gd name="connsiteX114" fmla="*/ 5568616 w 6407869"/>
              <a:gd name="connsiteY114" fmla="*/ 832907 h 4985074"/>
              <a:gd name="connsiteX115" fmla="*/ 5572770 w 6407869"/>
              <a:gd name="connsiteY115" fmla="*/ 812365 h 4985074"/>
              <a:gd name="connsiteX116" fmla="*/ 5568616 w 6407869"/>
              <a:gd name="connsiteY116" fmla="*/ 808209 h 4985074"/>
              <a:gd name="connsiteX117" fmla="*/ 5531238 w 6407869"/>
              <a:gd name="connsiteY117" fmla="*/ 845372 h 4985074"/>
              <a:gd name="connsiteX118" fmla="*/ 5519074 w 6407869"/>
              <a:gd name="connsiteY118" fmla="*/ 870300 h 4985074"/>
              <a:gd name="connsiteX119" fmla="*/ 5490001 w 6407869"/>
              <a:gd name="connsiteY119" fmla="*/ 903307 h 4985074"/>
              <a:gd name="connsiteX120" fmla="*/ 5494154 w 6407869"/>
              <a:gd name="connsiteY120" fmla="*/ 919926 h 4985074"/>
              <a:gd name="connsiteX121" fmla="*/ 5502460 w 6407869"/>
              <a:gd name="connsiteY121" fmla="*/ 932159 h 4985074"/>
              <a:gd name="connsiteX122" fmla="*/ 5502460 w 6407869"/>
              <a:gd name="connsiteY122" fmla="*/ 944623 h 4985074"/>
              <a:gd name="connsiteX123" fmla="*/ 5477541 w 6407869"/>
              <a:gd name="connsiteY123" fmla="*/ 990324 h 4985074"/>
              <a:gd name="connsiteX124" fmla="*/ 5519074 w 6407869"/>
              <a:gd name="connsiteY124" fmla="*/ 977861 h 4985074"/>
              <a:gd name="connsiteX125" fmla="*/ 5519074 w 6407869"/>
              <a:gd name="connsiteY125" fmla="*/ 994480 h 4985074"/>
              <a:gd name="connsiteX126" fmla="*/ 5519074 w 6407869"/>
              <a:gd name="connsiteY126" fmla="*/ 1006713 h 4985074"/>
              <a:gd name="connsiteX127" fmla="*/ 5531238 w 6407869"/>
              <a:gd name="connsiteY127" fmla="*/ 1002558 h 4985074"/>
              <a:gd name="connsiteX128" fmla="*/ 5539544 w 6407869"/>
              <a:gd name="connsiteY128" fmla="*/ 1006713 h 4985074"/>
              <a:gd name="connsiteX129" fmla="*/ 4642738 w 6407869"/>
              <a:gd name="connsiteY129" fmla="*/ 1201060 h 4985074"/>
              <a:gd name="connsiteX130" fmla="*/ 3538568 w 6407869"/>
              <a:gd name="connsiteY130" fmla="*/ 1515433 h 4985074"/>
              <a:gd name="connsiteX131" fmla="*/ 3530558 w 6407869"/>
              <a:gd name="connsiteY131" fmla="*/ 1519819 h 4985074"/>
              <a:gd name="connsiteX132" fmla="*/ 3546875 w 6407869"/>
              <a:gd name="connsiteY132" fmla="*/ 1515433 h 4985074"/>
              <a:gd name="connsiteX133" fmla="*/ 4642738 w 6407869"/>
              <a:gd name="connsiteY133" fmla="*/ 1213525 h 4985074"/>
              <a:gd name="connsiteX134" fmla="*/ 5349384 w 6407869"/>
              <a:gd name="connsiteY134" fmla="*/ 1072957 h 4985074"/>
              <a:gd name="connsiteX135" fmla="*/ 5543697 w 6407869"/>
              <a:gd name="connsiteY135" fmla="*/ 1019176 h 4985074"/>
              <a:gd name="connsiteX136" fmla="*/ 5556157 w 6407869"/>
              <a:gd name="connsiteY136" fmla="*/ 1027717 h 4985074"/>
              <a:gd name="connsiteX137" fmla="*/ 5643078 w 6407869"/>
              <a:gd name="connsiteY137" fmla="*/ 1015022 h 4985074"/>
              <a:gd name="connsiteX138" fmla="*/ 5643078 w 6407869"/>
              <a:gd name="connsiteY138" fmla="*/ 1019176 h 4985074"/>
              <a:gd name="connsiteX139" fmla="*/ 5589383 w 6407869"/>
              <a:gd name="connsiteY139" fmla="*/ 1052414 h 4985074"/>
              <a:gd name="connsiteX140" fmla="*/ 5585230 w 6407869"/>
              <a:gd name="connsiteY140" fmla="*/ 1064647 h 4985074"/>
              <a:gd name="connsiteX141" fmla="*/ 5597392 w 6407869"/>
              <a:gd name="connsiteY141" fmla="*/ 1072957 h 4985074"/>
              <a:gd name="connsiteX142" fmla="*/ 5601546 w 6407869"/>
              <a:gd name="connsiteY142" fmla="*/ 1081266 h 4985074"/>
              <a:gd name="connsiteX143" fmla="*/ 5609852 w 6407869"/>
              <a:gd name="connsiteY143" fmla="*/ 1081266 h 4985074"/>
              <a:gd name="connsiteX144" fmla="*/ 5688764 w 6407869"/>
              <a:gd name="connsiteY144" fmla="*/ 1068803 h 4985074"/>
              <a:gd name="connsiteX145" fmla="*/ 5688764 w 6407869"/>
              <a:gd name="connsiteY145" fmla="*/ 1072957 h 4985074"/>
              <a:gd name="connsiteX146" fmla="*/ 5671854 w 6407869"/>
              <a:gd name="connsiteY146" fmla="*/ 1089576 h 4985074"/>
              <a:gd name="connsiteX147" fmla="*/ 5428000 w 6407869"/>
              <a:gd name="connsiteY147" fmla="*/ 1172208 h 4985074"/>
              <a:gd name="connsiteX148" fmla="*/ 4646596 w 6407869"/>
              <a:gd name="connsiteY148" fmla="*/ 1354323 h 4985074"/>
              <a:gd name="connsiteX149" fmla="*/ 4262419 w 6407869"/>
              <a:gd name="connsiteY149" fmla="*/ 1453575 h 4985074"/>
              <a:gd name="connsiteX150" fmla="*/ 3989195 w 6407869"/>
              <a:gd name="connsiteY150" fmla="*/ 1515433 h 4985074"/>
              <a:gd name="connsiteX151" fmla="*/ 4332431 w 6407869"/>
              <a:gd name="connsiteY151" fmla="*/ 1416182 h 4985074"/>
              <a:gd name="connsiteX152" fmla="*/ 5014750 w 6407869"/>
              <a:gd name="connsiteY152" fmla="*/ 1238222 h 4985074"/>
              <a:gd name="connsiteX153" fmla="*/ 5076753 w 6407869"/>
              <a:gd name="connsiteY153" fmla="*/ 1205216 h 4985074"/>
              <a:gd name="connsiteX154" fmla="*/ 5018904 w 6407869"/>
              <a:gd name="connsiteY154" fmla="*/ 1201060 h 4985074"/>
              <a:gd name="connsiteX155" fmla="*/ 4320268 w 6407869"/>
              <a:gd name="connsiteY155" fmla="*/ 1370711 h 4985074"/>
              <a:gd name="connsiteX156" fmla="*/ 3208088 w 6407869"/>
              <a:gd name="connsiteY156" fmla="*/ 1676775 h 4985074"/>
              <a:gd name="connsiteX157" fmla="*/ 1769284 w 6407869"/>
              <a:gd name="connsiteY157" fmla="*/ 2181341 h 4985074"/>
              <a:gd name="connsiteX158" fmla="*/ 1727752 w 6407869"/>
              <a:gd name="connsiteY158" fmla="*/ 2206268 h 4985074"/>
              <a:gd name="connsiteX159" fmla="*/ 1781744 w 6407869"/>
              <a:gd name="connsiteY159" fmla="*/ 2197728 h 4985074"/>
              <a:gd name="connsiteX160" fmla="*/ 1769284 w 6407869"/>
              <a:gd name="connsiteY160" fmla="*/ 2197728 h 4985074"/>
              <a:gd name="connsiteX161" fmla="*/ 2596077 w 6407869"/>
              <a:gd name="connsiteY161" fmla="*/ 1920517 h 4985074"/>
              <a:gd name="connsiteX162" fmla="*/ 2885618 w 6407869"/>
              <a:gd name="connsiteY162" fmla="*/ 1866968 h 4985074"/>
              <a:gd name="connsiteX163" fmla="*/ 2596077 w 6407869"/>
              <a:gd name="connsiteY163" fmla="*/ 1957909 h 4985074"/>
              <a:gd name="connsiteX164" fmla="*/ 1748814 w 6407869"/>
              <a:gd name="connsiteY164" fmla="*/ 2317522 h 4985074"/>
              <a:gd name="connsiteX165" fmla="*/ 1752967 w 6407869"/>
              <a:gd name="connsiteY165" fmla="*/ 2330217 h 4985074"/>
              <a:gd name="connsiteX166" fmla="*/ 1752967 w 6407869"/>
              <a:gd name="connsiteY166" fmla="*/ 2338527 h 4985074"/>
              <a:gd name="connsiteX167" fmla="*/ 1790347 w 6407869"/>
              <a:gd name="connsiteY167" fmla="*/ 2326062 h 4985074"/>
              <a:gd name="connsiteX168" fmla="*/ 3811792 w 6407869"/>
              <a:gd name="connsiteY168" fmla="*/ 1635458 h 4985074"/>
              <a:gd name="connsiteX169" fmla="*/ 3819802 w 6407869"/>
              <a:gd name="connsiteY169" fmla="*/ 1631073 h 4985074"/>
              <a:gd name="connsiteX170" fmla="*/ 4134262 w 6407869"/>
              <a:gd name="connsiteY170" fmla="*/ 1548671 h 4985074"/>
              <a:gd name="connsiteX171" fmla="*/ 4171048 w 6407869"/>
              <a:gd name="connsiteY171" fmla="*/ 1531821 h 4985074"/>
              <a:gd name="connsiteX172" fmla="*/ 4163038 w 6407869"/>
              <a:gd name="connsiteY172" fmla="*/ 1527667 h 4985074"/>
              <a:gd name="connsiteX173" fmla="*/ 4282890 w 6407869"/>
              <a:gd name="connsiteY173" fmla="*/ 1486581 h 4985074"/>
              <a:gd name="connsiteX174" fmla="*/ 4320268 w 6407869"/>
              <a:gd name="connsiteY174" fmla="*/ 1469962 h 4985074"/>
              <a:gd name="connsiteX175" fmla="*/ 4551366 w 6407869"/>
              <a:gd name="connsiteY175" fmla="*/ 1428415 h 4985074"/>
              <a:gd name="connsiteX176" fmla="*/ 4477202 w 6407869"/>
              <a:gd name="connsiteY176" fmla="*/ 1449419 h 4985074"/>
              <a:gd name="connsiteX177" fmla="*/ 3063318 w 6407869"/>
              <a:gd name="connsiteY177" fmla="*/ 1970374 h 4985074"/>
              <a:gd name="connsiteX178" fmla="*/ 3059165 w 6407869"/>
              <a:gd name="connsiteY178" fmla="*/ 1978683 h 4985074"/>
              <a:gd name="connsiteX179" fmla="*/ 3084084 w 6407869"/>
              <a:gd name="connsiteY179" fmla="*/ 1974528 h 4985074"/>
              <a:gd name="connsiteX180" fmla="*/ 4390280 w 6407869"/>
              <a:gd name="connsiteY180" fmla="*/ 1515433 h 4985074"/>
              <a:gd name="connsiteX181" fmla="*/ 4869684 w 6407869"/>
              <a:gd name="connsiteY181" fmla="*/ 1412027 h 4985074"/>
              <a:gd name="connsiteX182" fmla="*/ 4902910 w 6407869"/>
              <a:gd name="connsiteY182" fmla="*/ 1395408 h 4985074"/>
              <a:gd name="connsiteX183" fmla="*/ 4874134 w 6407869"/>
              <a:gd name="connsiteY183" fmla="*/ 1391485 h 4985074"/>
              <a:gd name="connsiteX184" fmla="*/ 4704741 w 6407869"/>
              <a:gd name="connsiteY184" fmla="*/ 1428415 h 4985074"/>
              <a:gd name="connsiteX185" fmla="*/ 4915370 w 6407869"/>
              <a:gd name="connsiteY185" fmla="*/ 1379021 h 4985074"/>
              <a:gd name="connsiteX186" fmla="*/ 5026914 w 6407869"/>
              <a:gd name="connsiteY186" fmla="*/ 1366556 h 4985074"/>
              <a:gd name="connsiteX187" fmla="*/ 5060140 w 6407869"/>
              <a:gd name="connsiteY187" fmla="*/ 1354323 h 4985074"/>
              <a:gd name="connsiteX188" fmla="*/ 5064294 w 6407869"/>
              <a:gd name="connsiteY188" fmla="*/ 1350168 h 4985074"/>
              <a:gd name="connsiteX189" fmla="*/ 5671854 w 6407869"/>
              <a:gd name="connsiteY189" fmla="*/ 1209370 h 4985074"/>
              <a:gd name="connsiteX190" fmla="*/ 5700927 w 6407869"/>
              <a:gd name="connsiteY190" fmla="*/ 1226220 h 4985074"/>
              <a:gd name="connsiteX191" fmla="*/ 5700927 w 6407869"/>
              <a:gd name="connsiteY191" fmla="*/ 1229912 h 4985074"/>
              <a:gd name="connsiteX192" fmla="*/ 5618158 w 6407869"/>
              <a:gd name="connsiteY192" fmla="*/ 1288079 h 4985074"/>
              <a:gd name="connsiteX193" fmla="*/ 5622609 w 6407869"/>
              <a:gd name="connsiteY193" fmla="*/ 1300312 h 4985074"/>
              <a:gd name="connsiteX194" fmla="*/ 5626465 w 6407869"/>
              <a:gd name="connsiteY194" fmla="*/ 1304466 h 4985074"/>
              <a:gd name="connsiteX195" fmla="*/ 5626465 w 6407869"/>
              <a:gd name="connsiteY195" fmla="*/ 1312776 h 4985074"/>
              <a:gd name="connsiteX196" fmla="*/ 5609852 w 6407869"/>
              <a:gd name="connsiteY196" fmla="*/ 1346014 h 4985074"/>
              <a:gd name="connsiteX197" fmla="*/ 5609852 w 6407869"/>
              <a:gd name="connsiteY197" fmla="*/ 1350168 h 4985074"/>
              <a:gd name="connsiteX198" fmla="*/ 5647231 w 6407869"/>
              <a:gd name="connsiteY198" fmla="*/ 1346014 h 4985074"/>
              <a:gd name="connsiteX199" fmla="*/ 5663548 w 6407869"/>
              <a:gd name="connsiteY199" fmla="*/ 1337473 h 4985074"/>
              <a:gd name="connsiteX200" fmla="*/ 5671854 w 6407869"/>
              <a:gd name="connsiteY200" fmla="*/ 1387329 h 4985074"/>
              <a:gd name="connsiteX201" fmla="*/ 5684314 w 6407869"/>
              <a:gd name="connsiteY201" fmla="*/ 1395408 h 4985074"/>
              <a:gd name="connsiteX202" fmla="*/ 5717540 w 6407869"/>
              <a:gd name="connsiteY202" fmla="*/ 1420567 h 4985074"/>
              <a:gd name="connsiteX203" fmla="*/ 5713387 w 6407869"/>
              <a:gd name="connsiteY203" fmla="*/ 1420567 h 4985074"/>
              <a:gd name="connsiteX204" fmla="*/ 5655538 w 6407869"/>
              <a:gd name="connsiteY204" fmla="*/ 1474117 h 4985074"/>
              <a:gd name="connsiteX205" fmla="*/ 5643078 w 6407869"/>
              <a:gd name="connsiteY205" fmla="*/ 1478271 h 4985074"/>
              <a:gd name="connsiteX206" fmla="*/ 5552004 w 6407869"/>
              <a:gd name="connsiteY206" fmla="*/ 1593911 h 4985074"/>
              <a:gd name="connsiteX207" fmla="*/ 5552004 w 6407869"/>
              <a:gd name="connsiteY207" fmla="*/ 1602221 h 4985074"/>
              <a:gd name="connsiteX208" fmla="*/ 5568616 w 6407869"/>
              <a:gd name="connsiteY208" fmla="*/ 1602221 h 4985074"/>
              <a:gd name="connsiteX209" fmla="*/ 5564464 w 6407869"/>
              <a:gd name="connsiteY209" fmla="*/ 1606375 h 4985074"/>
              <a:gd name="connsiteX210" fmla="*/ 5556157 w 6407869"/>
              <a:gd name="connsiteY210" fmla="*/ 1614684 h 4985074"/>
              <a:gd name="connsiteX211" fmla="*/ 5556157 w 6407869"/>
              <a:gd name="connsiteY211" fmla="*/ 1622763 h 4985074"/>
              <a:gd name="connsiteX212" fmla="*/ 5568616 w 6407869"/>
              <a:gd name="connsiteY212" fmla="*/ 1622763 h 4985074"/>
              <a:gd name="connsiteX213" fmla="*/ 5581076 w 6407869"/>
              <a:gd name="connsiteY213" fmla="*/ 1622763 h 4985074"/>
              <a:gd name="connsiteX214" fmla="*/ 5671854 w 6407869"/>
              <a:gd name="connsiteY214" fmla="*/ 1606375 h 4985074"/>
              <a:gd name="connsiteX215" fmla="*/ 5676008 w 6407869"/>
              <a:gd name="connsiteY215" fmla="*/ 1614684 h 4985074"/>
              <a:gd name="connsiteX216" fmla="*/ 5676008 w 6407869"/>
              <a:gd name="connsiteY216" fmla="*/ 1622763 h 4985074"/>
              <a:gd name="connsiteX217" fmla="*/ 5663548 w 6407869"/>
              <a:gd name="connsiteY217" fmla="*/ 1631073 h 4985074"/>
              <a:gd name="connsiteX218" fmla="*/ 5502460 w 6407869"/>
              <a:gd name="connsiteY218" fmla="*/ 1709782 h 4985074"/>
              <a:gd name="connsiteX219" fmla="*/ 5485848 w 6407869"/>
              <a:gd name="connsiteY219" fmla="*/ 1722015 h 4985074"/>
              <a:gd name="connsiteX220" fmla="*/ 5101376 w 6407869"/>
              <a:gd name="connsiteY220" fmla="*/ 1978683 h 4985074"/>
              <a:gd name="connsiteX221" fmla="*/ 5080906 w 6407869"/>
              <a:gd name="connsiteY221" fmla="*/ 1986762 h 4985074"/>
              <a:gd name="connsiteX222" fmla="*/ 4927830 w 6407869"/>
              <a:gd name="connsiteY222" fmla="*/ 2057161 h 4985074"/>
              <a:gd name="connsiteX223" fmla="*/ 4911216 w 6407869"/>
              <a:gd name="connsiteY223" fmla="*/ 2065470 h 4985074"/>
              <a:gd name="connsiteX224" fmla="*/ 4828745 w 6407869"/>
              <a:gd name="connsiteY224" fmla="*/ 2131714 h 4985074"/>
              <a:gd name="connsiteX225" fmla="*/ 4828745 w 6407869"/>
              <a:gd name="connsiteY225" fmla="*/ 2135870 h 4985074"/>
              <a:gd name="connsiteX226" fmla="*/ 4861674 w 6407869"/>
              <a:gd name="connsiteY226" fmla="*/ 2131714 h 4985074"/>
              <a:gd name="connsiteX227" fmla="*/ 4783059 w 6407869"/>
              <a:gd name="connsiteY227" fmla="*/ 2168876 h 4985074"/>
              <a:gd name="connsiteX228" fmla="*/ 4770600 w 6407869"/>
              <a:gd name="connsiteY228" fmla="*/ 2177185 h 4985074"/>
              <a:gd name="connsiteX229" fmla="*/ 4774752 w 6407869"/>
              <a:gd name="connsiteY229" fmla="*/ 2185264 h 4985074"/>
              <a:gd name="connsiteX230" fmla="*/ 4861674 w 6407869"/>
              <a:gd name="connsiteY230" fmla="*/ 2173031 h 4985074"/>
              <a:gd name="connsiteX231" fmla="*/ 4882440 w 6407869"/>
              <a:gd name="connsiteY231" fmla="*/ 2168876 h 4985074"/>
              <a:gd name="connsiteX232" fmla="*/ 5506614 w 6407869"/>
              <a:gd name="connsiteY232" fmla="*/ 2011920 h 4985074"/>
              <a:gd name="connsiteX233" fmla="*/ 5523227 w 6407869"/>
              <a:gd name="connsiteY233" fmla="*/ 2007766 h 4985074"/>
              <a:gd name="connsiteX234" fmla="*/ 5829084 w 6407869"/>
              <a:gd name="connsiteY234" fmla="*/ 1924672 h 4985074"/>
              <a:gd name="connsiteX235" fmla="*/ 5841544 w 6407869"/>
              <a:gd name="connsiteY235" fmla="*/ 1920517 h 4985074"/>
              <a:gd name="connsiteX236" fmla="*/ 6077093 w 6407869"/>
              <a:gd name="connsiteY236" fmla="*/ 1862813 h 4985074"/>
              <a:gd name="connsiteX237" fmla="*/ 6077093 w 6407869"/>
              <a:gd name="connsiteY237" fmla="*/ 1866968 h 4985074"/>
              <a:gd name="connsiteX238" fmla="*/ 6077093 w 6407869"/>
              <a:gd name="connsiteY238" fmla="*/ 1879432 h 4985074"/>
              <a:gd name="connsiteX239" fmla="*/ 6081246 w 6407869"/>
              <a:gd name="connsiteY239" fmla="*/ 1883586 h 4985074"/>
              <a:gd name="connsiteX240" fmla="*/ 6081246 w 6407869"/>
              <a:gd name="connsiteY240" fmla="*/ 1895820 h 4985074"/>
              <a:gd name="connsiteX241" fmla="*/ 6043867 w 6407869"/>
              <a:gd name="connsiteY241" fmla="*/ 1916824 h 4985074"/>
              <a:gd name="connsiteX242" fmla="*/ 6048020 w 6407869"/>
              <a:gd name="connsiteY242" fmla="*/ 1924672 h 4985074"/>
              <a:gd name="connsiteX243" fmla="*/ 6246486 w 6407869"/>
              <a:gd name="connsiteY243" fmla="*/ 1891665 h 4985074"/>
              <a:gd name="connsiteX244" fmla="*/ 6167871 w 6407869"/>
              <a:gd name="connsiteY244" fmla="*/ 1941522 h 4985074"/>
              <a:gd name="connsiteX245" fmla="*/ 6259242 w 6407869"/>
              <a:gd name="connsiteY245" fmla="*/ 2028309 h 4985074"/>
              <a:gd name="connsiteX246" fmla="*/ 6263098 w 6407869"/>
              <a:gd name="connsiteY246" fmla="*/ 2061316 h 4985074"/>
              <a:gd name="connsiteX247" fmla="*/ 6242332 w 6407869"/>
              <a:gd name="connsiteY247" fmla="*/ 2077934 h 4985074"/>
              <a:gd name="connsiteX248" fmla="*/ 6246486 w 6407869"/>
              <a:gd name="connsiteY248" fmla="*/ 2077934 h 4985074"/>
              <a:gd name="connsiteX249" fmla="*/ 6271405 w 6407869"/>
              <a:gd name="connsiteY249" fmla="*/ 2098477 h 4985074"/>
              <a:gd name="connsiteX250" fmla="*/ 6279712 w 6407869"/>
              <a:gd name="connsiteY250" fmla="*/ 2098477 h 4985074"/>
              <a:gd name="connsiteX251" fmla="*/ 6283865 w 6407869"/>
              <a:gd name="connsiteY251" fmla="*/ 2107018 h 4985074"/>
              <a:gd name="connsiteX252" fmla="*/ 6283865 w 6407869"/>
              <a:gd name="connsiteY252" fmla="*/ 2115326 h 4985074"/>
              <a:gd name="connsiteX253" fmla="*/ 5432152 w 6407869"/>
              <a:gd name="connsiteY253" fmla="*/ 2379612 h 4985074"/>
              <a:gd name="connsiteX254" fmla="*/ 5419693 w 6407869"/>
              <a:gd name="connsiteY254" fmla="*/ 2379612 h 4985074"/>
              <a:gd name="connsiteX255" fmla="*/ 5382610 w 6407869"/>
              <a:gd name="connsiteY255" fmla="*/ 2387921 h 4985074"/>
              <a:gd name="connsiteX256" fmla="*/ 5382610 w 6407869"/>
              <a:gd name="connsiteY256" fmla="*/ 2383767 h 4985074"/>
              <a:gd name="connsiteX257" fmla="*/ 5386763 w 6407869"/>
              <a:gd name="connsiteY257" fmla="*/ 2379612 h 4985074"/>
              <a:gd name="connsiteX258" fmla="*/ 5386763 w 6407869"/>
              <a:gd name="connsiteY258" fmla="*/ 2371533 h 4985074"/>
              <a:gd name="connsiteX259" fmla="*/ 5378456 w 6407869"/>
              <a:gd name="connsiteY259" fmla="*/ 2371533 h 4985074"/>
              <a:gd name="connsiteX260" fmla="*/ 5378456 w 6407869"/>
              <a:gd name="connsiteY260" fmla="*/ 2367379 h 4985074"/>
              <a:gd name="connsiteX261" fmla="*/ 5514920 w 6407869"/>
              <a:gd name="connsiteY261" fmla="*/ 2330217 h 4985074"/>
              <a:gd name="connsiteX262" fmla="*/ 5527380 w 6407869"/>
              <a:gd name="connsiteY262" fmla="*/ 2317522 h 4985074"/>
              <a:gd name="connsiteX263" fmla="*/ 5519074 w 6407869"/>
              <a:gd name="connsiteY263" fmla="*/ 2313368 h 4985074"/>
              <a:gd name="connsiteX264" fmla="*/ 5085060 w 6407869"/>
              <a:gd name="connsiteY264" fmla="*/ 2417004 h 4985074"/>
              <a:gd name="connsiteX265" fmla="*/ 5287382 w 6407869"/>
              <a:gd name="connsiteY265" fmla="*/ 2338527 h 4985074"/>
              <a:gd name="connsiteX266" fmla="*/ 5303996 w 6407869"/>
              <a:gd name="connsiteY266" fmla="*/ 2342681 h 4985074"/>
              <a:gd name="connsiteX267" fmla="*/ 5312302 w 6407869"/>
              <a:gd name="connsiteY267" fmla="*/ 2342681 h 4985074"/>
              <a:gd name="connsiteX268" fmla="*/ 5320608 w 6407869"/>
              <a:gd name="connsiteY268" fmla="*/ 2330217 h 4985074"/>
              <a:gd name="connsiteX269" fmla="*/ 5411386 w 6407869"/>
              <a:gd name="connsiteY269" fmla="*/ 2309675 h 4985074"/>
              <a:gd name="connsiteX270" fmla="*/ 5428000 w 6407869"/>
              <a:gd name="connsiteY270" fmla="*/ 2301365 h 4985074"/>
              <a:gd name="connsiteX271" fmla="*/ 5490001 w 6407869"/>
              <a:gd name="connsiteY271" fmla="*/ 2276437 h 4985074"/>
              <a:gd name="connsiteX272" fmla="*/ 5378456 w 6407869"/>
              <a:gd name="connsiteY272" fmla="*/ 2284516 h 4985074"/>
              <a:gd name="connsiteX273" fmla="*/ 5357690 w 6407869"/>
              <a:gd name="connsiteY273" fmla="*/ 2292825 h 4985074"/>
              <a:gd name="connsiteX274" fmla="*/ 5320608 w 6407869"/>
              <a:gd name="connsiteY274" fmla="*/ 2296979 h 4985074"/>
              <a:gd name="connsiteX275" fmla="*/ 5448766 w 6407869"/>
              <a:gd name="connsiteY275" fmla="*/ 2263973 h 4985074"/>
              <a:gd name="connsiteX276" fmla="*/ 5457072 w 6407869"/>
              <a:gd name="connsiteY276" fmla="*/ 2255664 h 4985074"/>
              <a:gd name="connsiteX277" fmla="*/ 5452919 w 6407869"/>
              <a:gd name="connsiteY277" fmla="*/ 2251508 h 4985074"/>
              <a:gd name="connsiteX278" fmla="*/ 5217073 w 6407869"/>
              <a:gd name="connsiteY278" fmla="*/ 2296979 h 4985074"/>
              <a:gd name="connsiteX279" fmla="*/ 5196604 w 6407869"/>
              <a:gd name="connsiteY279" fmla="*/ 2301365 h 4985074"/>
              <a:gd name="connsiteX280" fmla="*/ 5209064 w 6407869"/>
              <a:gd name="connsiteY280" fmla="*/ 2292825 h 4985074"/>
              <a:gd name="connsiteX281" fmla="*/ 5200758 w 6407869"/>
              <a:gd name="connsiteY281" fmla="*/ 2284516 h 4985074"/>
              <a:gd name="connsiteX282" fmla="*/ 5142908 w 6407869"/>
              <a:gd name="connsiteY282" fmla="*/ 2292825 h 4985074"/>
              <a:gd name="connsiteX283" fmla="*/ 5138754 w 6407869"/>
              <a:gd name="connsiteY283" fmla="*/ 2292825 h 4985074"/>
              <a:gd name="connsiteX284" fmla="*/ 5130448 w 6407869"/>
              <a:gd name="connsiteY284" fmla="*/ 2296979 h 4985074"/>
              <a:gd name="connsiteX285" fmla="*/ 5097222 w 6407869"/>
              <a:gd name="connsiteY285" fmla="*/ 2305520 h 4985074"/>
              <a:gd name="connsiteX286" fmla="*/ 5088916 w 6407869"/>
              <a:gd name="connsiteY286" fmla="*/ 2301365 h 4985074"/>
              <a:gd name="connsiteX287" fmla="*/ 5097222 w 6407869"/>
              <a:gd name="connsiteY287" fmla="*/ 2296979 h 4985074"/>
              <a:gd name="connsiteX288" fmla="*/ 5333068 w 6407869"/>
              <a:gd name="connsiteY288" fmla="*/ 2201883 h 4985074"/>
              <a:gd name="connsiteX289" fmla="*/ 5262759 w 6407869"/>
              <a:gd name="connsiteY289" fmla="*/ 2206268 h 4985074"/>
              <a:gd name="connsiteX290" fmla="*/ 5245850 w 6407869"/>
              <a:gd name="connsiteY290" fmla="*/ 2210423 h 4985074"/>
              <a:gd name="connsiteX291" fmla="*/ 4638585 w 6407869"/>
              <a:gd name="connsiteY291" fmla="*/ 2412619 h 4985074"/>
              <a:gd name="connsiteX292" fmla="*/ 4626125 w 6407869"/>
              <a:gd name="connsiteY292" fmla="*/ 2417004 h 4985074"/>
              <a:gd name="connsiteX293" fmla="*/ 4634432 w 6407869"/>
              <a:gd name="connsiteY293" fmla="*/ 2417004 h 4985074"/>
              <a:gd name="connsiteX294" fmla="*/ 4650748 w 6407869"/>
              <a:gd name="connsiteY294" fmla="*/ 2425314 h 4985074"/>
              <a:gd name="connsiteX295" fmla="*/ 4671515 w 6407869"/>
              <a:gd name="connsiteY295" fmla="*/ 2421159 h 4985074"/>
              <a:gd name="connsiteX296" fmla="*/ 4712750 w 6407869"/>
              <a:gd name="connsiteY296" fmla="*/ 2412619 h 4985074"/>
              <a:gd name="connsiteX297" fmla="*/ 4708597 w 6407869"/>
              <a:gd name="connsiteY297" fmla="*/ 2417004 h 4985074"/>
              <a:gd name="connsiteX298" fmla="*/ 4601206 w 6407869"/>
              <a:gd name="connsiteY298" fmla="*/ 2499867 h 4985074"/>
              <a:gd name="connsiteX299" fmla="*/ 4580440 w 6407869"/>
              <a:gd name="connsiteY299" fmla="*/ 2504023 h 4985074"/>
              <a:gd name="connsiteX300" fmla="*/ 4572430 w 6407869"/>
              <a:gd name="connsiteY300" fmla="*/ 2508177 h 4985074"/>
              <a:gd name="connsiteX301" fmla="*/ 4568277 w 6407869"/>
              <a:gd name="connsiteY301" fmla="*/ 2499867 h 4985074"/>
              <a:gd name="connsiteX302" fmla="*/ 4564124 w 6407869"/>
              <a:gd name="connsiteY302" fmla="*/ 2495482 h 4985074"/>
              <a:gd name="connsiteX303" fmla="*/ 4444272 w 6407869"/>
              <a:gd name="connsiteY303" fmla="*/ 2537029 h 4985074"/>
              <a:gd name="connsiteX304" fmla="*/ 4427362 w 6407869"/>
              <a:gd name="connsiteY304" fmla="*/ 2545108 h 4985074"/>
              <a:gd name="connsiteX305" fmla="*/ 4229193 w 6407869"/>
              <a:gd name="connsiteY305" fmla="*/ 2632126 h 4985074"/>
              <a:gd name="connsiteX306" fmla="*/ 4229193 w 6407869"/>
              <a:gd name="connsiteY306" fmla="*/ 2636280 h 4985074"/>
              <a:gd name="connsiteX307" fmla="*/ 4295052 w 6407869"/>
              <a:gd name="connsiteY307" fmla="*/ 2632126 h 4985074"/>
              <a:gd name="connsiteX308" fmla="*/ 4200120 w 6407869"/>
              <a:gd name="connsiteY308" fmla="*/ 2685675 h 4985074"/>
              <a:gd name="connsiteX309" fmla="*/ 4200120 w 6407869"/>
              <a:gd name="connsiteY309" fmla="*/ 2689830 h 4985074"/>
              <a:gd name="connsiteX310" fmla="*/ 4307809 w 6407869"/>
              <a:gd name="connsiteY310" fmla="*/ 2665132 h 4985074"/>
              <a:gd name="connsiteX311" fmla="*/ 4113200 w 6407869"/>
              <a:gd name="connsiteY311" fmla="*/ 2743611 h 4985074"/>
              <a:gd name="connsiteX312" fmla="*/ 4088576 w 6407869"/>
              <a:gd name="connsiteY312" fmla="*/ 2751920 h 4985074"/>
              <a:gd name="connsiteX313" fmla="*/ 3972880 w 6407869"/>
              <a:gd name="connsiteY313" fmla="*/ 2784926 h 4985074"/>
              <a:gd name="connsiteX314" fmla="*/ 3947960 w 6407869"/>
              <a:gd name="connsiteY314" fmla="*/ 2793467 h 4985074"/>
              <a:gd name="connsiteX315" fmla="*/ 3914734 w 6407869"/>
              <a:gd name="connsiteY315" fmla="*/ 2822319 h 4985074"/>
              <a:gd name="connsiteX316" fmla="*/ 3914734 w 6407869"/>
              <a:gd name="connsiteY316" fmla="*/ 2826474 h 4985074"/>
              <a:gd name="connsiteX317" fmla="*/ 4328278 w 6407869"/>
              <a:gd name="connsiteY317" fmla="*/ 2689830 h 4985074"/>
              <a:gd name="connsiteX318" fmla="*/ 4344891 w 6407869"/>
              <a:gd name="connsiteY318" fmla="*/ 2677365 h 4985074"/>
              <a:gd name="connsiteX319" fmla="*/ 4357350 w 6407869"/>
              <a:gd name="connsiteY319" fmla="*/ 2673442 h 4985074"/>
              <a:gd name="connsiteX320" fmla="*/ 4481354 w 6407869"/>
              <a:gd name="connsiteY320" fmla="*/ 2656823 h 4985074"/>
              <a:gd name="connsiteX321" fmla="*/ 4349044 w 6407869"/>
              <a:gd name="connsiteY321" fmla="*/ 2714759 h 4985074"/>
              <a:gd name="connsiteX322" fmla="*/ 4324422 w 6407869"/>
              <a:gd name="connsiteY322" fmla="*/ 2718913 h 4985074"/>
              <a:gd name="connsiteX323" fmla="*/ 4096882 w 6407869"/>
              <a:gd name="connsiteY323" fmla="*/ 2797622 h 4985074"/>
              <a:gd name="connsiteX324" fmla="*/ 4076116 w 6407869"/>
              <a:gd name="connsiteY324" fmla="*/ 2805932 h 4985074"/>
              <a:gd name="connsiteX325" fmla="*/ 3803486 w 6407869"/>
              <a:gd name="connsiteY325" fmla="*/ 2913261 h 4985074"/>
              <a:gd name="connsiteX326" fmla="*/ 4229193 w 6407869"/>
              <a:gd name="connsiteY326" fmla="*/ 2768538 h 4985074"/>
              <a:gd name="connsiteX327" fmla="*/ 5390916 w 6407869"/>
              <a:gd name="connsiteY327" fmla="*/ 2417004 h 4985074"/>
              <a:gd name="connsiteX328" fmla="*/ 5990171 w 6407869"/>
              <a:gd name="connsiteY328" fmla="*/ 2239275 h 4985074"/>
              <a:gd name="connsiteX329" fmla="*/ 6407869 w 6407869"/>
              <a:gd name="connsiteY329" fmla="*/ 2119020 h 4985074"/>
              <a:gd name="connsiteX330" fmla="*/ 6267252 w 6407869"/>
              <a:gd name="connsiteY330" fmla="*/ 2218271 h 4985074"/>
              <a:gd name="connsiteX331" fmla="*/ 6350021 w 6407869"/>
              <a:gd name="connsiteY331" fmla="*/ 2239275 h 4985074"/>
              <a:gd name="connsiteX332" fmla="*/ 5738009 w 6407869"/>
              <a:gd name="connsiteY332" fmla="*/ 2445856 h 4985074"/>
              <a:gd name="connsiteX333" fmla="*/ 5047680 w 6407869"/>
              <a:gd name="connsiteY333" fmla="*/ 2669288 h 4985074"/>
              <a:gd name="connsiteX334" fmla="*/ 4448426 w 6407869"/>
              <a:gd name="connsiteY334" fmla="*/ 2859480 h 4985074"/>
              <a:gd name="connsiteX335" fmla="*/ 4427362 w 6407869"/>
              <a:gd name="connsiteY335" fmla="*/ 2842861 h 4985074"/>
              <a:gd name="connsiteX336" fmla="*/ 4419353 w 6407869"/>
              <a:gd name="connsiteY336" fmla="*/ 2875869 h 4985074"/>
              <a:gd name="connsiteX337" fmla="*/ 3724574 w 6407869"/>
              <a:gd name="connsiteY337" fmla="*/ 3153080 h 4985074"/>
              <a:gd name="connsiteX338" fmla="*/ 4121802 w 6407869"/>
              <a:gd name="connsiteY338" fmla="*/ 3020822 h 4985074"/>
              <a:gd name="connsiteX339" fmla="*/ 4840908 w 6407869"/>
              <a:gd name="connsiteY339" fmla="*/ 2768538 h 4985074"/>
              <a:gd name="connsiteX340" fmla="*/ 5432152 w 6407869"/>
              <a:gd name="connsiteY340" fmla="*/ 2594965 h 4985074"/>
              <a:gd name="connsiteX341" fmla="*/ 5448766 w 6407869"/>
              <a:gd name="connsiteY341" fmla="*/ 2590579 h 4985074"/>
              <a:gd name="connsiteX342" fmla="*/ 5510767 w 6407869"/>
              <a:gd name="connsiteY342" fmla="*/ 2561727 h 4985074"/>
              <a:gd name="connsiteX343" fmla="*/ 5523227 w 6407869"/>
              <a:gd name="connsiteY343" fmla="*/ 2561727 h 4985074"/>
              <a:gd name="connsiteX344" fmla="*/ 6217710 w 6407869"/>
              <a:gd name="connsiteY344" fmla="*/ 2326062 h 4985074"/>
              <a:gd name="connsiteX345" fmla="*/ 6226016 w 6407869"/>
              <a:gd name="connsiteY345" fmla="*/ 2330217 h 4985074"/>
              <a:gd name="connsiteX346" fmla="*/ 6259242 w 6407869"/>
              <a:gd name="connsiteY346" fmla="*/ 2354914 h 4985074"/>
              <a:gd name="connsiteX347" fmla="*/ 6259242 w 6407869"/>
              <a:gd name="connsiteY347" fmla="*/ 2367379 h 4985074"/>
              <a:gd name="connsiteX348" fmla="*/ 6229872 w 6407869"/>
              <a:gd name="connsiteY348" fmla="*/ 2408926 h 4985074"/>
              <a:gd name="connsiteX349" fmla="*/ 6221864 w 6407869"/>
              <a:gd name="connsiteY349" fmla="*/ 2408926 h 4985074"/>
              <a:gd name="connsiteX350" fmla="*/ 6217710 w 6407869"/>
              <a:gd name="connsiteY350" fmla="*/ 2412619 h 4985074"/>
              <a:gd name="connsiteX351" fmla="*/ 6217710 w 6407869"/>
              <a:gd name="connsiteY351" fmla="*/ 2417004 h 4985074"/>
              <a:gd name="connsiteX352" fmla="*/ 6234026 w 6407869"/>
              <a:gd name="connsiteY352" fmla="*/ 2429469 h 4985074"/>
              <a:gd name="connsiteX353" fmla="*/ 6176178 w 6407869"/>
              <a:gd name="connsiteY353" fmla="*/ 2458321 h 4985074"/>
              <a:gd name="connsiteX354" fmla="*/ 6167871 w 6407869"/>
              <a:gd name="connsiteY354" fmla="*/ 2466630 h 4985074"/>
              <a:gd name="connsiteX355" fmla="*/ 6147401 w 6407869"/>
              <a:gd name="connsiteY355" fmla="*/ 2520410 h 4985074"/>
              <a:gd name="connsiteX356" fmla="*/ 6139094 w 6407869"/>
              <a:gd name="connsiteY356" fmla="*/ 2528719 h 4985074"/>
              <a:gd name="connsiteX357" fmla="*/ 5494154 w 6407869"/>
              <a:gd name="connsiteY357" fmla="*/ 2751920 h 4985074"/>
              <a:gd name="connsiteX358" fmla="*/ 5490001 w 6407869"/>
              <a:gd name="connsiteY358" fmla="*/ 2747765 h 4985074"/>
              <a:gd name="connsiteX359" fmla="*/ 5485848 w 6407869"/>
              <a:gd name="connsiteY359" fmla="*/ 2743611 h 4985074"/>
              <a:gd name="connsiteX360" fmla="*/ 5287382 w 6407869"/>
              <a:gd name="connsiteY360" fmla="*/ 2793467 h 4985074"/>
              <a:gd name="connsiteX361" fmla="*/ 5432152 w 6407869"/>
              <a:gd name="connsiteY361" fmla="*/ 2743611 h 4985074"/>
              <a:gd name="connsiteX362" fmla="*/ 5440459 w 6407869"/>
              <a:gd name="connsiteY362" fmla="*/ 2735532 h 4985074"/>
              <a:gd name="connsiteX363" fmla="*/ 5436008 w 6407869"/>
              <a:gd name="connsiteY363" fmla="*/ 2731377 h 4985074"/>
              <a:gd name="connsiteX364" fmla="*/ 5179991 w 6407869"/>
              <a:gd name="connsiteY364" fmla="*/ 2797622 h 4985074"/>
              <a:gd name="connsiteX365" fmla="*/ 5200758 w 6407869"/>
              <a:gd name="connsiteY365" fmla="*/ 2776617 h 4985074"/>
              <a:gd name="connsiteX366" fmla="*/ 5200758 w 6407869"/>
              <a:gd name="connsiteY366" fmla="*/ 2772924 h 4985074"/>
              <a:gd name="connsiteX367" fmla="*/ 5188298 w 6407869"/>
              <a:gd name="connsiteY367" fmla="*/ 2776617 h 4985074"/>
              <a:gd name="connsiteX368" fmla="*/ 5345230 w 6407869"/>
              <a:gd name="connsiteY368" fmla="*/ 2718913 h 4985074"/>
              <a:gd name="connsiteX369" fmla="*/ 5357690 w 6407869"/>
              <a:gd name="connsiteY369" fmla="*/ 2714759 h 4985074"/>
              <a:gd name="connsiteX370" fmla="*/ 5469234 w 6407869"/>
              <a:gd name="connsiteY370" fmla="*/ 2685675 h 4985074"/>
              <a:gd name="connsiteX371" fmla="*/ 5477541 w 6407869"/>
              <a:gd name="connsiteY371" fmla="*/ 2677365 h 4985074"/>
              <a:gd name="connsiteX372" fmla="*/ 5473388 w 6407869"/>
              <a:gd name="connsiteY372" fmla="*/ 2673442 h 4985074"/>
              <a:gd name="connsiteX373" fmla="*/ 5328915 w 6407869"/>
              <a:gd name="connsiteY373" fmla="*/ 2698371 h 4985074"/>
              <a:gd name="connsiteX374" fmla="*/ 5312302 w 6407869"/>
              <a:gd name="connsiteY374" fmla="*/ 2702525 h 4985074"/>
              <a:gd name="connsiteX375" fmla="*/ 4497968 w 6407869"/>
              <a:gd name="connsiteY375" fmla="*/ 2987815 h 4985074"/>
              <a:gd name="connsiteX376" fmla="*/ 4493814 w 6407869"/>
              <a:gd name="connsiteY376" fmla="*/ 2987815 h 4985074"/>
              <a:gd name="connsiteX377" fmla="*/ 4055647 w 6407869"/>
              <a:gd name="connsiteY377" fmla="*/ 3136461 h 4985074"/>
              <a:gd name="connsiteX378" fmla="*/ 4179652 w 6407869"/>
              <a:gd name="connsiteY378" fmla="*/ 3099530 h 4985074"/>
              <a:gd name="connsiteX379" fmla="*/ 4047044 w 6407869"/>
              <a:gd name="connsiteY379" fmla="*/ 3148925 h 4985074"/>
              <a:gd name="connsiteX380" fmla="*/ 4034881 w 6407869"/>
              <a:gd name="connsiteY380" fmla="*/ 3148925 h 4985074"/>
              <a:gd name="connsiteX381" fmla="*/ 4042890 w 6407869"/>
              <a:gd name="connsiteY381" fmla="*/ 3140616 h 4985074"/>
              <a:gd name="connsiteX382" fmla="*/ 3633796 w 6407869"/>
              <a:gd name="connsiteY382" fmla="*/ 3277029 h 4985074"/>
              <a:gd name="connsiteX383" fmla="*/ 3608876 w 6407869"/>
              <a:gd name="connsiteY383" fmla="*/ 3289723 h 4985074"/>
              <a:gd name="connsiteX384" fmla="*/ 3588407 w 6407869"/>
              <a:gd name="connsiteY384" fmla="*/ 3334964 h 4985074"/>
              <a:gd name="connsiteX385" fmla="*/ 3559631 w 6407869"/>
              <a:gd name="connsiteY385" fmla="*/ 3343273 h 4985074"/>
              <a:gd name="connsiteX386" fmla="*/ 3373625 w 6407869"/>
              <a:gd name="connsiteY386" fmla="*/ 3417827 h 4985074"/>
              <a:gd name="connsiteX387" fmla="*/ 3348408 w 6407869"/>
              <a:gd name="connsiteY387" fmla="*/ 3426136 h 4985074"/>
              <a:gd name="connsiteX388" fmla="*/ 3228557 w 6407869"/>
              <a:gd name="connsiteY388" fmla="*/ 3504614 h 4985074"/>
              <a:gd name="connsiteX389" fmla="*/ 3203935 w 6407869"/>
              <a:gd name="connsiteY389" fmla="*/ 3517078 h 4985074"/>
              <a:gd name="connsiteX390" fmla="*/ 3100400 w 6407869"/>
              <a:gd name="connsiteY390" fmla="*/ 3554240 h 4985074"/>
              <a:gd name="connsiteX391" fmla="*/ 3071624 w 6407869"/>
              <a:gd name="connsiteY391" fmla="*/ 3570627 h 4985074"/>
              <a:gd name="connsiteX392" fmla="*/ 3042552 w 6407869"/>
              <a:gd name="connsiteY392" fmla="*/ 3603865 h 4985074"/>
              <a:gd name="connsiteX393" fmla="*/ 3038398 w 6407869"/>
              <a:gd name="connsiteY393" fmla="*/ 3612175 h 4985074"/>
              <a:gd name="connsiteX394" fmla="*/ 3059165 w 6407869"/>
              <a:gd name="connsiteY394" fmla="*/ 3612175 h 4985074"/>
              <a:gd name="connsiteX395" fmla="*/ 3055308 w 6407869"/>
              <a:gd name="connsiteY395" fmla="*/ 3620484 h 4985074"/>
              <a:gd name="connsiteX396" fmla="*/ 2881464 w 6407869"/>
              <a:gd name="connsiteY396" fmla="*/ 3719736 h 4985074"/>
              <a:gd name="connsiteX397" fmla="*/ 2906088 w 6407869"/>
              <a:gd name="connsiteY397" fmla="*/ 3723890 h 4985074"/>
              <a:gd name="connsiteX398" fmla="*/ 2935160 w 6407869"/>
              <a:gd name="connsiteY398" fmla="*/ 3707271 h 4985074"/>
              <a:gd name="connsiteX399" fmla="*/ 3633796 w 6407869"/>
              <a:gd name="connsiteY399" fmla="*/ 3434215 h 4985074"/>
              <a:gd name="connsiteX400" fmla="*/ 4812132 w 6407869"/>
              <a:gd name="connsiteY400" fmla="*/ 3004434 h 4985074"/>
              <a:gd name="connsiteX401" fmla="*/ 4828745 w 6407869"/>
              <a:gd name="connsiteY401" fmla="*/ 2996124 h 4985074"/>
              <a:gd name="connsiteX402" fmla="*/ 4911216 w 6407869"/>
              <a:gd name="connsiteY402" fmla="*/ 2975120 h 4985074"/>
              <a:gd name="connsiteX403" fmla="*/ 4927830 w 6407869"/>
              <a:gd name="connsiteY403" fmla="*/ 2967041 h 4985074"/>
              <a:gd name="connsiteX404" fmla="*/ 5097222 w 6407869"/>
              <a:gd name="connsiteY404" fmla="*/ 2913261 h 4985074"/>
              <a:gd name="connsiteX405" fmla="*/ 5671854 w 6407869"/>
              <a:gd name="connsiteY405" fmla="*/ 2718913 h 4985074"/>
              <a:gd name="connsiteX406" fmla="*/ 6147401 w 6407869"/>
              <a:gd name="connsiteY406" fmla="*/ 2549263 h 4985074"/>
              <a:gd name="connsiteX407" fmla="*/ 6197240 w 6407869"/>
              <a:gd name="connsiteY407" fmla="*/ 2590579 h 4985074"/>
              <a:gd name="connsiteX408" fmla="*/ 6193086 w 6407869"/>
              <a:gd name="connsiteY408" fmla="*/ 2590579 h 4985074"/>
              <a:gd name="connsiteX409" fmla="*/ 6188934 w 6407869"/>
              <a:gd name="connsiteY409" fmla="*/ 2590579 h 4985074"/>
              <a:gd name="connsiteX410" fmla="*/ 6184484 w 6407869"/>
              <a:gd name="connsiteY410" fmla="*/ 2594965 h 4985074"/>
              <a:gd name="connsiteX411" fmla="*/ 6176178 w 6407869"/>
              <a:gd name="connsiteY411" fmla="*/ 2599119 h 4985074"/>
              <a:gd name="connsiteX412" fmla="*/ 6110022 w 6407869"/>
              <a:gd name="connsiteY412" fmla="*/ 2623817 h 4985074"/>
              <a:gd name="connsiteX413" fmla="*/ 6166684 w 6407869"/>
              <a:gd name="connsiteY413" fmla="*/ 2606044 h 4985074"/>
              <a:gd name="connsiteX414" fmla="*/ 6263098 w 6407869"/>
              <a:gd name="connsiteY414" fmla="*/ 2590579 h 4985074"/>
              <a:gd name="connsiteX415" fmla="*/ 5870320 w 6407869"/>
              <a:gd name="connsiteY415" fmla="*/ 2743611 h 4985074"/>
              <a:gd name="connsiteX416" fmla="*/ 5936772 w 6407869"/>
              <a:gd name="connsiteY416" fmla="*/ 2731377 h 4985074"/>
              <a:gd name="connsiteX417" fmla="*/ 5523227 w 6407869"/>
              <a:gd name="connsiteY417" fmla="*/ 2884178 h 4985074"/>
              <a:gd name="connsiteX418" fmla="*/ 6010937 w 6407869"/>
              <a:gd name="connsiteY418" fmla="*/ 2718913 h 4985074"/>
              <a:gd name="connsiteX419" fmla="*/ 5948936 w 6407869"/>
              <a:gd name="connsiteY419" fmla="*/ 2727223 h 4985074"/>
              <a:gd name="connsiteX420" fmla="*/ 6139094 w 6407869"/>
              <a:gd name="connsiteY420" fmla="*/ 2677365 h 4985074"/>
              <a:gd name="connsiteX421" fmla="*/ 6118328 w 6407869"/>
              <a:gd name="connsiteY421" fmla="*/ 2694215 h 4985074"/>
              <a:gd name="connsiteX422" fmla="*/ 6131085 w 6407869"/>
              <a:gd name="connsiteY422" fmla="*/ 2694215 h 4985074"/>
              <a:gd name="connsiteX423" fmla="*/ 6105868 w 6407869"/>
              <a:gd name="connsiteY423" fmla="*/ 2706680 h 4985074"/>
              <a:gd name="connsiteX424" fmla="*/ 6105868 w 6407869"/>
              <a:gd name="connsiteY424" fmla="*/ 2714759 h 4985074"/>
              <a:gd name="connsiteX425" fmla="*/ 6015090 w 6407869"/>
              <a:gd name="connsiteY425" fmla="*/ 2768538 h 4985074"/>
              <a:gd name="connsiteX426" fmla="*/ 6184484 w 6407869"/>
              <a:gd name="connsiteY426" fmla="*/ 2751920 h 4985074"/>
              <a:gd name="connsiteX427" fmla="*/ 6043867 w 6407869"/>
              <a:gd name="connsiteY427" fmla="*/ 2809855 h 4985074"/>
              <a:gd name="connsiteX428" fmla="*/ 6052174 w 6407869"/>
              <a:gd name="connsiteY428" fmla="*/ 2818165 h 4985074"/>
              <a:gd name="connsiteX429" fmla="*/ 5953089 w 6407869"/>
              <a:gd name="connsiteY429" fmla="*/ 2851171 h 4985074"/>
              <a:gd name="connsiteX430" fmla="*/ 5886933 w 6407869"/>
              <a:gd name="connsiteY430" fmla="*/ 2867790 h 4985074"/>
              <a:gd name="connsiteX431" fmla="*/ 5882780 w 6407869"/>
              <a:gd name="connsiteY431" fmla="*/ 2867790 h 4985074"/>
              <a:gd name="connsiteX432" fmla="*/ 5874770 w 6407869"/>
              <a:gd name="connsiteY432" fmla="*/ 2867790 h 4985074"/>
              <a:gd name="connsiteX433" fmla="*/ 5872693 w 6407869"/>
              <a:gd name="connsiteY433" fmla="*/ 2868944 h 4985074"/>
              <a:gd name="connsiteX434" fmla="*/ 5837391 w 6407869"/>
              <a:gd name="connsiteY434" fmla="*/ 2872176 h 4985074"/>
              <a:gd name="connsiteX435" fmla="*/ 5924016 w 6407869"/>
              <a:gd name="connsiteY435" fmla="*/ 2822319 h 4985074"/>
              <a:gd name="connsiteX436" fmla="*/ 5717540 w 6407869"/>
              <a:gd name="connsiteY436" fmla="*/ 2884178 h 4985074"/>
              <a:gd name="connsiteX437" fmla="*/ 5783695 w 6407869"/>
              <a:gd name="connsiteY437" fmla="*/ 2884178 h 4985074"/>
              <a:gd name="connsiteX438" fmla="*/ 5622609 w 6407869"/>
              <a:gd name="connsiteY438" fmla="*/ 2925726 h 4985074"/>
              <a:gd name="connsiteX439" fmla="*/ 5659394 w 6407869"/>
              <a:gd name="connsiteY439" fmla="*/ 2921570 h 4985074"/>
              <a:gd name="connsiteX440" fmla="*/ 5337222 w 6407869"/>
              <a:gd name="connsiteY440" fmla="*/ 3037441 h 4985074"/>
              <a:gd name="connsiteX441" fmla="*/ 4981524 w 6407869"/>
              <a:gd name="connsiteY441" fmla="*/ 3124228 h 4985074"/>
              <a:gd name="connsiteX442" fmla="*/ 5134602 w 6407869"/>
              <a:gd name="connsiteY442" fmla="*/ 3057983 h 4985074"/>
              <a:gd name="connsiteX443" fmla="*/ 4998138 w 6407869"/>
              <a:gd name="connsiteY443" fmla="*/ 3074372 h 4985074"/>
              <a:gd name="connsiteX444" fmla="*/ 5117988 w 6407869"/>
              <a:gd name="connsiteY444" fmla="*/ 3024976 h 4985074"/>
              <a:gd name="connsiteX445" fmla="*/ 5121846 w 6407869"/>
              <a:gd name="connsiteY445" fmla="*/ 3016667 h 4985074"/>
              <a:gd name="connsiteX446" fmla="*/ 5097222 w 6407869"/>
              <a:gd name="connsiteY446" fmla="*/ 3012512 h 4985074"/>
              <a:gd name="connsiteX447" fmla="*/ 5370448 w 6407869"/>
              <a:gd name="connsiteY447" fmla="*/ 2892718 h 4985074"/>
              <a:gd name="connsiteX448" fmla="*/ 5349384 w 6407869"/>
              <a:gd name="connsiteY448" fmla="*/ 2888563 h 4985074"/>
              <a:gd name="connsiteX449" fmla="*/ 5395070 w 6407869"/>
              <a:gd name="connsiteY449" fmla="*/ 2867790 h 4985074"/>
              <a:gd name="connsiteX450" fmla="*/ 5179991 w 6407869"/>
              <a:gd name="connsiteY450" fmla="*/ 2913261 h 4985074"/>
              <a:gd name="connsiteX451" fmla="*/ 5159225 w 6407869"/>
              <a:gd name="connsiteY451" fmla="*/ 2917416 h 4985074"/>
              <a:gd name="connsiteX452" fmla="*/ 5039374 w 6407869"/>
              <a:gd name="connsiteY452" fmla="*/ 2958732 h 4985074"/>
              <a:gd name="connsiteX453" fmla="*/ 5014750 w 6407869"/>
              <a:gd name="connsiteY453" fmla="*/ 2962886 h 4985074"/>
              <a:gd name="connsiteX454" fmla="*/ 4696434 w 6407869"/>
              <a:gd name="connsiteY454" fmla="*/ 3070216 h 4985074"/>
              <a:gd name="connsiteX455" fmla="*/ 4671515 w 6407869"/>
              <a:gd name="connsiteY455" fmla="*/ 3074372 h 4985074"/>
              <a:gd name="connsiteX456" fmla="*/ 4609512 w 6407869"/>
              <a:gd name="connsiteY456" fmla="*/ 3087066 h 4985074"/>
              <a:gd name="connsiteX457" fmla="*/ 4592899 w 6407869"/>
              <a:gd name="connsiteY457" fmla="*/ 3095376 h 4985074"/>
              <a:gd name="connsiteX458" fmla="*/ 3923040 w 6407869"/>
              <a:gd name="connsiteY458" fmla="*/ 3347427 h 4985074"/>
              <a:gd name="connsiteX459" fmla="*/ 3902570 w 6407869"/>
              <a:gd name="connsiteY459" fmla="*/ 3359892 h 4985074"/>
              <a:gd name="connsiteX460" fmla="*/ 3885957 w 6407869"/>
              <a:gd name="connsiteY460" fmla="*/ 3372125 h 4985074"/>
              <a:gd name="connsiteX461" fmla="*/ 3720718 w 6407869"/>
              <a:gd name="connsiteY461" fmla="*/ 3434215 h 4985074"/>
              <a:gd name="connsiteX462" fmla="*/ 3695798 w 6407869"/>
              <a:gd name="connsiteY462" fmla="*/ 3442525 h 4985074"/>
              <a:gd name="connsiteX463" fmla="*/ 3642102 w 6407869"/>
              <a:gd name="connsiteY463" fmla="*/ 3446679 h 4985074"/>
              <a:gd name="connsiteX464" fmla="*/ 3629642 w 6407869"/>
              <a:gd name="connsiteY464" fmla="*/ 3454988 h 4985074"/>
              <a:gd name="connsiteX465" fmla="*/ 3637949 w 6407869"/>
              <a:gd name="connsiteY465" fmla="*/ 3459373 h 4985074"/>
              <a:gd name="connsiteX466" fmla="*/ 3633796 w 6407869"/>
              <a:gd name="connsiteY466" fmla="*/ 3467221 h 4985074"/>
              <a:gd name="connsiteX467" fmla="*/ 3613327 w 6407869"/>
              <a:gd name="connsiteY467" fmla="*/ 3467221 h 4985074"/>
              <a:gd name="connsiteX468" fmla="*/ 3592560 w 6407869"/>
              <a:gd name="connsiteY468" fmla="*/ 3467221 h 4985074"/>
              <a:gd name="connsiteX469" fmla="*/ 3075778 w 6407869"/>
              <a:gd name="connsiteY469" fmla="*/ 3703117 h 4985074"/>
              <a:gd name="connsiteX470" fmla="*/ 3047001 w 6407869"/>
              <a:gd name="connsiteY470" fmla="*/ 3711426 h 4985074"/>
              <a:gd name="connsiteX471" fmla="*/ 2980549 w 6407869"/>
              <a:gd name="connsiteY471" fmla="*/ 3740278 h 4985074"/>
              <a:gd name="connsiteX472" fmla="*/ 2980549 w 6407869"/>
              <a:gd name="connsiteY472" fmla="*/ 3744433 h 4985074"/>
              <a:gd name="connsiteX473" fmla="*/ 3017928 w 6407869"/>
              <a:gd name="connsiteY473" fmla="*/ 3748588 h 4985074"/>
              <a:gd name="connsiteX474" fmla="*/ 3051154 w 6407869"/>
              <a:gd name="connsiteY474" fmla="*/ 3731969 h 4985074"/>
              <a:gd name="connsiteX475" fmla="*/ 3299162 w 6407869"/>
              <a:gd name="connsiteY475" fmla="*/ 3620484 h 4985074"/>
              <a:gd name="connsiteX476" fmla="*/ 3303316 w 6407869"/>
              <a:gd name="connsiteY476" fmla="*/ 3624639 h 4985074"/>
              <a:gd name="connsiteX477" fmla="*/ 3261783 w 6407869"/>
              <a:gd name="connsiteY477" fmla="*/ 3662031 h 4985074"/>
              <a:gd name="connsiteX478" fmla="*/ 3232710 w 6407869"/>
              <a:gd name="connsiteY478" fmla="*/ 3669879 h 4985074"/>
              <a:gd name="connsiteX479" fmla="*/ 2968089 w 6407869"/>
              <a:gd name="connsiteY479" fmla="*/ 3785980 h 4985074"/>
              <a:gd name="connsiteX480" fmla="*/ 2935160 w 6407869"/>
              <a:gd name="connsiteY480" fmla="*/ 3802368 h 4985074"/>
              <a:gd name="connsiteX481" fmla="*/ 2699612 w 6407869"/>
              <a:gd name="connsiteY481" fmla="*/ 3922393 h 4985074"/>
              <a:gd name="connsiteX482" fmla="*/ 2695459 w 6407869"/>
              <a:gd name="connsiteY482" fmla="*/ 3930472 h 4985074"/>
              <a:gd name="connsiteX483" fmla="*/ 2695459 w 6407869"/>
              <a:gd name="connsiteY483" fmla="*/ 3938780 h 4985074"/>
              <a:gd name="connsiteX484" fmla="*/ 678166 w 6407869"/>
              <a:gd name="connsiteY484" fmla="*/ 4906597 h 4985074"/>
              <a:gd name="connsiteX485" fmla="*/ 632481 w 6407869"/>
              <a:gd name="connsiteY485" fmla="*/ 4922985 h 4985074"/>
              <a:gd name="connsiteX486" fmla="*/ 442321 w 6407869"/>
              <a:gd name="connsiteY486" fmla="*/ 4985074 h 4985074"/>
              <a:gd name="connsiteX487" fmla="*/ 727708 w 6407869"/>
              <a:gd name="connsiteY487" fmla="*/ 4819578 h 4985074"/>
              <a:gd name="connsiteX488" fmla="*/ 488006 w 6407869"/>
              <a:gd name="connsiteY488" fmla="*/ 4914676 h 4985074"/>
              <a:gd name="connsiteX489" fmla="*/ 773098 w 6407869"/>
              <a:gd name="connsiteY489" fmla="*/ 4749411 h 4985074"/>
              <a:gd name="connsiteX490" fmla="*/ 570478 w 6407869"/>
              <a:gd name="connsiteY490" fmla="*/ 4799036 h 4985074"/>
              <a:gd name="connsiteX491" fmla="*/ 682022 w 6407869"/>
              <a:gd name="connsiteY491" fmla="*/ 4737177 h 4985074"/>
              <a:gd name="connsiteX492" fmla="*/ 2869004 w 6407869"/>
              <a:gd name="connsiteY492" fmla="*/ 3698963 h 4985074"/>
              <a:gd name="connsiteX493" fmla="*/ 2893924 w 6407869"/>
              <a:gd name="connsiteY493" fmla="*/ 3682574 h 4985074"/>
              <a:gd name="connsiteX494" fmla="*/ 3125320 w 6407869"/>
              <a:gd name="connsiteY494" fmla="*/ 3525388 h 4985074"/>
              <a:gd name="connsiteX495" fmla="*/ 3137779 w 6407869"/>
              <a:gd name="connsiteY495" fmla="*/ 3508769 h 4985074"/>
              <a:gd name="connsiteX496" fmla="*/ 3108706 w 6407869"/>
              <a:gd name="connsiteY496" fmla="*/ 3512923 h 4985074"/>
              <a:gd name="connsiteX497" fmla="*/ 2720081 w 6407869"/>
              <a:gd name="connsiteY497" fmla="*/ 3698963 h 4985074"/>
              <a:gd name="connsiteX498" fmla="*/ 2691306 w 6407869"/>
              <a:gd name="connsiteY498" fmla="*/ 3707271 h 4985074"/>
              <a:gd name="connsiteX499" fmla="*/ 2662233 w 6407869"/>
              <a:gd name="connsiteY499" fmla="*/ 3715581 h 4985074"/>
              <a:gd name="connsiteX500" fmla="*/ 1955290 w 6407869"/>
              <a:gd name="connsiteY500" fmla="*/ 4062730 h 4985074"/>
              <a:gd name="connsiteX501" fmla="*/ 1917911 w 6407869"/>
              <a:gd name="connsiteY501" fmla="*/ 4079579 h 4985074"/>
              <a:gd name="connsiteX502" fmla="*/ 851712 w 6407869"/>
              <a:gd name="connsiteY502" fmla="*/ 4521825 h 4985074"/>
              <a:gd name="connsiteX503" fmla="*/ 810180 w 6407869"/>
              <a:gd name="connsiteY503" fmla="*/ 4542829 h 4985074"/>
              <a:gd name="connsiteX504" fmla="*/ 665707 w 6407869"/>
              <a:gd name="connsiteY504" fmla="*/ 4592224 h 4985074"/>
              <a:gd name="connsiteX505" fmla="*/ 636634 w 6407869"/>
              <a:gd name="connsiteY505" fmla="*/ 4596379 h 4985074"/>
              <a:gd name="connsiteX506" fmla="*/ 669860 w 6407869"/>
              <a:gd name="connsiteY506" fmla="*/ 4567527 h 4985074"/>
              <a:gd name="connsiteX507" fmla="*/ 657103 w 6407869"/>
              <a:gd name="connsiteY507" fmla="*/ 4563371 h 4985074"/>
              <a:gd name="connsiteX508" fmla="*/ 578785 w 6407869"/>
              <a:gd name="connsiteY508" fmla="*/ 4588069 h 4985074"/>
              <a:gd name="connsiteX509" fmla="*/ 582938 w 6407869"/>
              <a:gd name="connsiteY509" fmla="*/ 4563371 h 4985074"/>
              <a:gd name="connsiteX510" fmla="*/ 612011 w 6407869"/>
              <a:gd name="connsiteY510" fmla="*/ 4551138 h 4985074"/>
              <a:gd name="connsiteX511" fmla="*/ 607857 w 6407869"/>
              <a:gd name="connsiteY511" fmla="*/ 4538675 h 4985074"/>
              <a:gd name="connsiteX512" fmla="*/ 632481 w 6407869"/>
              <a:gd name="connsiteY512" fmla="*/ 4517900 h 4985074"/>
              <a:gd name="connsiteX513" fmla="*/ 574631 w 6407869"/>
              <a:gd name="connsiteY513" fmla="*/ 4509592 h 4985074"/>
              <a:gd name="connsiteX514" fmla="*/ 595101 w 6407869"/>
              <a:gd name="connsiteY514" fmla="*/ 4480740 h 4985074"/>
              <a:gd name="connsiteX515" fmla="*/ 595101 w 6407869"/>
              <a:gd name="connsiteY515" fmla="*/ 4476585 h 4985074"/>
              <a:gd name="connsiteX516" fmla="*/ 590948 w 6407869"/>
              <a:gd name="connsiteY516" fmla="*/ 4468275 h 4985074"/>
              <a:gd name="connsiteX517" fmla="*/ 446474 w 6407869"/>
              <a:gd name="connsiteY517" fmla="*/ 4505437 h 4985074"/>
              <a:gd name="connsiteX518" fmla="*/ 570478 w 6407869"/>
              <a:gd name="connsiteY518" fmla="*/ 4385642 h 4985074"/>
              <a:gd name="connsiteX519" fmla="*/ 475547 w 6407869"/>
              <a:gd name="connsiteY519" fmla="*/ 4418650 h 4985074"/>
              <a:gd name="connsiteX520" fmla="*/ 612011 w 6407869"/>
              <a:gd name="connsiteY520" fmla="*/ 4335786 h 4985074"/>
              <a:gd name="connsiteX521" fmla="*/ 488006 w 6407869"/>
              <a:gd name="connsiteY521" fmla="*/ 4360714 h 4985074"/>
              <a:gd name="connsiteX522" fmla="*/ 488006 w 6407869"/>
              <a:gd name="connsiteY522" fmla="*/ 4356329 h 4985074"/>
              <a:gd name="connsiteX523" fmla="*/ 578785 w 6407869"/>
              <a:gd name="connsiteY523" fmla="*/ 4298625 h 4985074"/>
              <a:gd name="connsiteX524" fmla="*/ 624174 w 6407869"/>
              <a:gd name="connsiteY524" fmla="*/ 4269773 h 4985074"/>
              <a:gd name="connsiteX525" fmla="*/ 1860359 w 6407869"/>
              <a:gd name="connsiteY525" fmla="*/ 3703117 h 4985074"/>
              <a:gd name="connsiteX526" fmla="*/ 413545 w 6407869"/>
              <a:gd name="connsiteY526" fmla="*/ 4240689 h 4985074"/>
              <a:gd name="connsiteX527" fmla="*/ 488006 w 6407869"/>
              <a:gd name="connsiteY527" fmla="*/ 4199373 h 4985074"/>
              <a:gd name="connsiteX528" fmla="*/ 488006 w 6407869"/>
              <a:gd name="connsiteY528" fmla="*/ 4195218 h 4985074"/>
              <a:gd name="connsiteX529" fmla="*/ 173843 w 6407869"/>
              <a:gd name="connsiteY529" fmla="*/ 4245075 h 4985074"/>
              <a:gd name="connsiteX530" fmla="*/ 227540 w 6407869"/>
              <a:gd name="connsiteY530" fmla="*/ 4203528 h 4985074"/>
              <a:gd name="connsiteX531" fmla="*/ 144475 w 6407869"/>
              <a:gd name="connsiteY531" fmla="*/ 4207683 h 4985074"/>
              <a:gd name="connsiteX532" fmla="*/ 322470 w 6407869"/>
              <a:gd name="connsiteY532" fmla="*/ 4050727 h 4985074"/>
              <a:gd name="connsiteX533" fmla="*/ 186007 w 6407869"/>
              <a:gd name="connsiteY533" fmla="*/ 4062730 h 4985074"/>
              <a:gd name="connsiteX534" fmla="*/ 214783 w 6407869"/>
              <a:gd name="connsiteY534" fmla="*/ 4038032 h 4985074"/>
              <a:gd name="connsiteX535" fmla="*/ 0 w 6407869"/>
              <a:gd name="connsiteY535" fmla="*/ 4050727 h 4985074"/>
              <a:gd name="connsiteX536" fmla="*/ 86625 w 6407869"/>
              <a:gd name="connsiteY536" fmla="*/ 3988637 h 4985074"/>
              <a:gd name="connsiteX537" fmla="*/ 111545 w 6407869"/>
              <a:gd name="connsiteY537" fmla="*/ 3976174 h 4985074"/>
              <a:gd name="connsiteX538" fmla="*/ 124004 w 6407869"/>
              <a:gd name="connsiteY538" fmla="*/ 3967864 h 4985074"/>
              <a:gd name="connsiteX539" fmla="*/ 148627 w 6407869"/>
              <a:gd name="connsiteY539" fmla="*/ 3942936 h 4985074"/>
              <a:gd name="connsiteX540" fmla="*/ 231692 w 6407869"/>
              <a:gd name="connsiteY540" fmla="*/ 3909928 h 4985074"/>
              <a:gd name="connsiteX541" fmla="*/ 235846 w 6407869"/>
              <a:gd name="connsiteY541" fmla="*/ 3909928 h 4985074"/>
              <a:gd name="connsiteX542" fmla="*/ 218936 w 6407869"/>
              <a:gd name="connsiteY542" fmla="*/ 3926317 h 4985074"/>
              <a:gd name="connsiteX543" fmla="*/ 256315 w 6407869"/>
              <a:gd name="connsiteY543" fmla="*/ 3922393 h 4985074"/>
              <a:gd name="connsiteX544" fmla="*/ 272631 w 6407869"/>
              <a:gd name="connsiteY544" fmla="*/ 3909928 h 4985074"/>
              <a:gd name="connsiteX545" fmla="*/ 301704 w 6407869"/>
              <a:gd name="connsiteY545" fmla="*/ 3901619 h 4985074"/>
              <a:gd name="connsiteX546" fmla="*/ 359849 w 6407869"/>
              <a:gd name="connsiteY546" fmla="*/ 3881076 h 4985074"/>
              <a:gd name="connsiteX547" fmla="*/ 342940 w 6407869"/>
              <a:gd name="connsiteY547" fmla="*/ 3876922 h 4985074"/>
              <a:gd name="connsiteX548" fmla="*/ 342940 w 6407869"/>
              <a:gd name="connsiteY548" fmla="*/ 3868613 h 4985074"/>
              <a:gd name="connsiteX549" fmla="*/ 446474 w 6407869"/>
              <a:gd name="connsiteY549" fmla="*/ 3777671 h 4985074"/>
              <a:gd name="connsiteX550" fmla="*/ 491864 w 6407869"/>
              <a:gd name="connsiteY550" fmla="*/ 3752973 h 4985074"/>
              <a:gd name="connsiteX551" fmla="*/ 632481 w 6407869"/>
              <a:gd name="connsiteY551" fmla="*/ 3698963 h 4985074"/>
              <a:gd name="connsiteX552" fmla="*/ 678166 w 6407869"/>
              <a:gd name="connsiteY552" fmla="*/ 3674265 h 4985074"/>
              <a:gd name="connsiteX553" fmla="*/ 851712 w 6407869"/>
              <a:gd name="connsiteY553" fmla="*/ 3554240 h 4985074"/>
              <a:gd name="connsiteX554" fmla="*/ 901255 w 6407869"/>
              <a:gd name="connsiteY554" fmla="*/ 3537621 h 4985074"/>
              <a:gd name="connsiteX555" fmla="*/ 905111 w 6407869"/>
              <a:gd name="connsiteY555" fmla="*/ 3533467 h 4985074"/>
              <a:gd name="connsiteX556" fmla="*/ 946644 w 6407869"/>
              <a:gd name="connsiteY556" fmla="*/ 3517078 h 4985074"/>
              <a:gd name="connsiteX557" fmla="*/ 1294034 w 6407869"/>
              <a:gd name="connsiteY557" fmla="*/ 3331039 h 4985074"/>
              <a:gd name="connsiteX558" fmla="*/ 239702 w 6407869"/>
              <a:gd name="connsiteY558" fmla="*/ 3645182 h 4985074"/>
              <a:gd name="connsiteX559" fmla="*/ 239702 w 6407869"/>
              <a:gd name="connsiteY559" fmla="*/ 3641027 h 4985074"/>
              <a:gd name="connsiteX560" fmla="*/ 1628963 w 6407869"/>
              <a:gd name="connsiteY560" fmla="*/ 3132537 h 4985074"/>
              <a:gd name="connsiteX561" fmla="*/ 1566962 w 6407869"/>
              <a:gd name="connsiteY561" fmla="*/ 3198781 h 4985074"/>
              <a:gd name="connsiteX562" fmla="*/ 2071284 w 6407869"/>
              <a:gd name="connsiteY562" fmla="*/ 2975120 h 4985074"/>
              <a:gd name="connsiteX563" fmla="*/ 1963596 w 6407869"/>
              <a:gd name="connsiteY563" fmla="*/ 2991970 h 4985074"/>
              <a:gd name="connsiteX564" fmla="*/ 2054671 w 6407869"/>
              <a:gd name="connsiteY564" fmla="*/ 2942113 h 4985074"/>
              <a:gd name="connsiteX565" fmla="*/ 1864512 w 6407869"/>
              <a:gd name="connsiteY565" fmla="*/ 2929880 h 4985074"/>
              <a:gd name="connsiteX566" fmla="*/ 1914055 w 6407869"/>
              <a:gd name="connsiteY566" fmla="*/ 2892718 h 4985074"/>
              <a:gd name="connsiteX567" fmla="*/ 1418038 w 6407869"/>
              <a:gd name="connsiteY567" fmla="*/ 2942113 h 4985074"/>
              <a:gd name="connsiteX568" fmla="*/ 1512970 w 6407869"/>
              <a:gd name="connsiteY568" fmla="*/ 2884178 h 4985074"/>
              <a:gd name="connsiteX569" fmla="*/ 1339422 w 6407869"/>
              <a:gd name="connsiteY569" fmla="*/ 2938189 h 4985074"/>
              <a:gd name="connsiteX570" fmla="*/ 1562809 w 6407869"/>
              <a:gd name="connsiteY570" fmla="*/ 2772924 h 4985074"/>
              <a:gd name="connsiteX571" fmla="*/ 1232031 w 6407869"/>
              <a:gd name="connsiteY571" fmla="*/ 2859480 h 4985074"/>
              <a:gd name="connsiteX572" fmla="*/ 1781744 w 6407869"/>
              <a:gd name="connsiteY572" fmla="*/ 2673442 h 4985074"/>
              <a:gd name="connsiteX573" fmla="*/ 1446814 w 6407869"/>
              <a:gd name="connsiteY573" fmla="*/ 2743611 h 4985074"/>
              <a:gd name="connsiteX574" fmla="*/ 1843746 w 6407869"/>
              <a:gd name="connsiteY574" fmla="*/ 2615507 h 4985074"/>
              <a:gd name="connsiteX575" fmla="*/ 1889135 w 6407869"/>
              <a:gd name="connsiteY575" fmla="*/ 2603273 h 4985074"/>
              <a:gd name="connsiteX576" fmla="*/ 1909901 w 6407869"/>
              <a:gd name="connsiteY576" fmla="*/ 2590579 h 4985074"/>
              <a:gd name="connsiteX577" fmla="*/ 1893288 w 6407869"/>
              <a:gd name="connsiteY577" fmla="*/ 2590579 h 4985074"/>
              <a:gd name="connsiteX578" fmla="*/ 1727752 w 6407869"/>
              <a:gd name="connsiteY578" fmla="*/ 2611121 h 4985074"/>
              <a:gd name="connsiteX579" fmla="*/ 1695119 w 6407869"/>
              <a:gd name="connsiteY579" fmla="*/ 2627971 h 4985074"/>
              <a:gd name="connsiteX580" fmla="*/ 1665749 w 6407869"/>
              <a:gd name="connsiteY580" fmla="*/ 2632126 h 4985074"/>
              <a:gd name="connsiteX581" fmla="*/ 1670200 w 6407869"/>
              <a:gd name="connsiteY581" fmla="*/ 2623817 h 4985074"/>
              <a:gd name="connsiteX582" fmla="*/ 1686813 w 6407869"/>
              <a:gd name="connsiteY582" fmla="*/ 2611121 h 4985074"/>
              <a:gd name="connsiteX583" fmla="*/ 1682659 w 6407869"/>
              <a:gd name="connsiteY583" fmla="*/ 2603273 h 4985074"/>
              <a:gd name="connsiteX584" fmla="*/ 1670200 w 6407869"/>
              <a:gd name="connsiteY584" fmla="*/ 2603273 h 4985074"/>
              <a:gd name="connsiteX585" fmla="*/ 1665749 w 6407869"/>
              <a:gd name="connsiteY585" fmla="*/ 2590579 h 4985074"/>
              <a:gd name="connsiteX586" fmla="*/ 1822979 w 6407869"/>
              <a:gd name="connsiteY586" fmla="*/ 2516256 h 4985074"/>
              <a:gd name="connsiteX587" fmla="*/ 1856205 w 6407869"/>
              <a:gd name="connsiteY587" fmla="*/ 2499867 h 4985074"/>
              <a:gd name="connsiteX588" fmla="*/ 1860359 w 6407869"/>
              <a:gd name="connsiteY588" fmla="*/ 2474940 h 4985074"/>
              <a:gd name="connsiteX589" fmla="*/ 1752967 w 6407869"/>
              <a:gd name="connsiteY589" fmla="*/ 2495482 h 4985074"/>
              <a:gd name="connsiteX590" fmla="*/ 1715588 w 6407869"/>
              <a:gd name="connsiteY590" fmla="*/ 2516256 h 4985074"/>
              <a:gd name="connsiteX591" fmla="*/ 1641127 w 6407869"/>
              <a:gd name="connsiteY591" fmla="*/ 2549263 h 4985074"/>
              <a:gd name="connsiteX592" fmla="*/ 1628963 w 6407869"/>
              <a:gd name="connsiteY592" fmla="*/ 2537029 h 4985074"/>
              <a:gd name="connsiteX593" fmla="*/ 1678506 w 6407869"/>
              <a:gd name="connsiteY593" fmla="*/ 2491327 h 4985074"/>
              <a:gd name="connsiteX594" fmla="*/ 1661893 w 6407869"/>
              <a:gd name="connsiteY594" fmla="*/ 2474940 h 4985074"/>
              <a:gd name="connsiteX595" fmla="*/ 1504959 w 6407869"/>
              <a:gd name="connsiteY595" fmla="*/ 2537029 h 4985074"/>
              <a:gd name="connsiteX596" fmla="*/ 1587431 w 6407869"/>
              <a:gd name="connsiteY596" fmla="*/ 2450011 h 4985074"/>
              <a:gd name="connsiteX597" fmla="*/ 1587431 w 6407869"/>
              <a:gd name="connsiteY597" fmla="*/ 2445856 h 4985074"/>
              <a:gd name="connsiteX598" fmla="*/ 214783 w 6407869"/>
              <a:gd name="connsiteY598" fmla="*/ 2942113 h 4985074"/>
              <a:gd name="connsiteX599" fmla="*/ 173843 w 6407869"/>
              <a:gd name="connsiteY599" fmla="*/ 2938189 h 4985074"/>
              <a:gd name="connsiteX600" fmla="*/ 181853 w 6407869"/>
              <a:gd name="connsiteY600" fmla="*/ 2921570 h 4985074"/>
              <a:gd name="connsiteX601" fmla="*/ 256315 w 6407869"/>
              <a:gd name="connsiteY601" fmla="*/ 2859480 h 4985074"/>
              <a:gd name="connsiteX602" fmla="*/ 256315 w 6407869"/>
              <a:gd name="connsiteY602" fmla="*/ 2855326 h 4985074"/>
              <a:gd name="connsiteX603" fmla="*/ 66155 w 6407869"/>
              <a:gd name="connsiteY603" fmla="*/ 2913261 h 4985074"/>
              <a:gd name="connsiteX604" fmla="*/ 33226 w 6407869"/>
              <a:gd name="connsiteY604" fmla="*/ 2913261 h 4985074"/>
              <a:gd name="connsiteX605" fmla="*/ 24623 w 6407869"/>
              <a:gd name="connsiteY605" fmla="*/ 2905182 h 4985074"/>
              <a:gd name="connsiteX606" fmla="*/ 66155 w 6407869"/>
              <a:gd name="connsiteY606" fmla="*/ 2875869 h 4985074"/>
              <a:gd name="connsiteX607" fmla="*/ 1413588 w 6407869"/>
              <a:gd name="connsiteY607" fmla="*/ 2375688 h 4985074"/>
              <a:gd name="connsiteX608" fmla="*/ 1401425 w 6407869"/>
              <a:gd name="connsiteY608" fmla="*/ 2354914 h 4985074"/>
              <a:gd name="connsiteX609" fmla="*/ 384472 w 6407869"/>
              <a:gd name="connsiteY609" fmla="*/ 2694215 h 4985074"/>
              <a:gd name="connsiteX610" fmla="*/ 330776 w 6407869"/>
              <a:gd name="connsiteY610" fmla="*/ 2677365 h 4985074"/>
              <a:gd name="connsiteX611" fmla="*/ 392779 w 6407869"/>
              <a:gd name="connsiteY611" fmla="*/ 2619661 h 4985074"/>
              <a:gd name="connsiteX612" fmla="*/ 12460 w 6407869"/>
              <a:gd name="connsiteY612" fmla="*/ 2751920 h 4985074"/>
              <a:gd name="connsiteX613" fmla="*/ 380319 w 6407869"/>
              <a:gd name="connsiteY613" fmla="*/ 2590579 h 4985074"/>
              <a:gd name="connsiteX614" fmla="*/ 280937 w 6407869"/>
              <a:gd name="connsiteY614" fmla="*/ 2607429 h 4985074"/>
              <a:gd name="connsiteX615" fmla="*/ 434014 w 6407869"/>
              <a:gd name="connsiteY615" fmla="*/ 2537029 h 4985074"/>
              <a:gd name="connsiteX616" fmla="*/ 359849 w 6407869"/>
              <a:gd name="connsiteY616" fmla="*/ 2520410 h 4985074"/>
              <a:gd name="connsiteX617" fmla="*/ 1186643 w 6407869"/>
              <a:gd name="connsiteY617" fmla="*/ 2230966 h 4985074"/>
              <a:gd name="connsiteX618" fmla="*/ 1190499 w 6407869"/>
              <a:gd name="connsiteY618" fmla="*/ 2230966 h 4985074"/>
              <a:gd name="connsiteX619" fmla="*/ 1202959 w 6407869"/>
              <a:gd name="connsiteY619" fmla="*/ 2206268 h 4985074"/>
              <a:gd name="connsiteX620" fmla="*/ 1186643 w 6407869"/>
              <a:gd name="connsiteY620" fmla="*/ 2156412 h 4985074"/>
              <a:gd name="connsiteX621" fmla="*/ 1157273 w 6407869"/>
              <a:gd name="connsiteY621" fmla="*/ 2148333 h 4985074"/>
              <a:gd name="connsiteX622" fmla="*/ 764791 w 6407869"/>
              <a:gd name="connsiteY622" fmla="*/ 2239275 h 4985074"/>
              <a:gd name="connsiteX623" fmla="*/ 793864 w 6407869"/>
              <a:gd name="connsiteY623" fmla="*/ 2210423 h 4985074"/>
              <a:gd name="connsiteX624" fmla="*/ 789711 w 6407869"/>
              <a:gd name="connsiteY624" fmla="*/ 2197728 h 4985074"/>
              <a:gd name="connsiteX625" fmla="*/ 768945 w 6407869"/>
              <a:gd name="connsiteY625" fmla="*/ 2193574 h 4985074"/>
              <a:gd name="connsiteX626" fmla="*/ 744321 w 6407869"/>
              <a:gd name="connsiteY626" fmla="*/ 2197728 h 4985074"/>
              <a:gd name="connsiteX627" fmla="*/ 686176 w 6407869"/>
              <a:gd name="connsiteY627" fmla="*/ 2173031 h 4985074"/>
              <a:gd name="connsiteX628" fmla="*/ 678166 w 6407869"/>
              <a:gd name="connsiteY628" fmla="*/ 2156412 h 4985074"/>
              <a:gd name="connsiteX629" fmla="*/ 736015 w 6407869"/>
              <a:gd name="connsiteY629" fmla="*/ 2102632 h 4985074"/>
              <a:gd name="connsiteX630" fmla="*/ 723555 w 6407869"/>
              <a:gd name="connsiteY630" fmla="*/ 2090168 h 4985074"/>
              <a:gd name="connsiteX631" fmla="*/ 301704 w 6407869"/>
              <a:gd name="connsiteY631" fmla="*/ 2173031 h 4985074"/>
              <a:gd name="connsiteX632" fmla="*/ 301704 w 6407869"/>
              <a:gd name="connsiteY632" fmla="*/ 2168876 h 4985074"/>
              <a:gd name="connsiteX633" fmla="*/ 599551 w 6407869"/>
              <a:gd name="connsiteY633" fmla="*/ 2028309 h 4985074"/>
              <a:gd name="connsiteX634" fmla="*/ 599551 w 6407869"/>
              <a:gd name="connsiteY634" fmla="*/ 2023924 h 4985074"/>
              <a:gd name="connsiteX635" fmla="*/ 545856 w 6407869"/>
              <a:gd name="connsiteY635" fmla="*/ 1990916 h 4985074"/>
              <a:gd name="connsiteX636" fmla="*/ 545856 w 6407869"/>
              <a:gd name="connsiteY636" fmla="*/ 1982838 h 4985074"/>
              <a:gd name="connsiteX637" fmla="*/ 1232031 w 6407869"/>
              <a:gd name="connsiteY637" fmla="*/ 1747174 h 4985074"/>
              <a:gd name="connsiteX638" fmla="*/ 1232031 w 6407869"/>
              <a:gd name="connsiteY638" fmla="*/ 1738865 h 4985074"/>
              <a:gd name="connsiteX639" fmla="*/ 1223429 w 6407869"/>
              <a:gd name="connsiteY639" fmla="*/ 1738865 h 4985074"/>
              <a:gd name="connsiteX640" fmla="*/ 1219572 w 6407869"/>
              <a:gd name="connsiteY640" fmla="*/ 1734709 h 4985074"/>
              <a:gd name="connsiteX641" fmla="*/ 1372648 w 6407869"/>
              <a:gd name="connsiteY641" fmla="*/ 1656001 h 4985074"/>
              <a:gd name="connsiteX642" fmla="*/ 1405578 w 6407869"/>
              <a:gd name="connsiteY642" fmla="*/ 1631073 h 4985074"/>
              <a:gd name="connsiteX643" fmla="*/ 1397272 w 6407869"/>
              <a:gd name="connsiteY643" fmla="*/ 1622763 h 4985074"/>
              <a:gd name="connsiteX644" fmla="*/ 843110 w 6407869"/>
              <a:gd name="connsiteY644" fmla="*/ 1693163 h 4985074"/>
              <a:gd name="connsiteX645" fmla="*/ 1438804 w 6407869"/>
              <a:gd name="connsiteY645" fmla="*/ 1490505 h 4985074"/>
              <a:gd name="connsiteX646" fmla="*/ 731861 w 6407869"/>
              <a:gd name="connsiteY646" fmla="*/ 1593911 h 4985074"/>
              <a:gd name="connsiteX647" fmla="*/ 984023 w 6407869"/>
              <a:gd name="connsiteY647" fmla="*/ 1494660 h 4985074"/>
              <a:gd name="connsiteX648" fmla="*/ 1000340 w 6407869"/>
              <a:gd name="connsiteY648" fmla="*/ 1469962 h 4985074"/>
              <a:gd name="connsiteX649" fmla="*/ 934481 w 6407869"/>
              <a:gd name="connsiteY649" fmla="*/ 1461652 h 4985074"/>
              <a:gd name="connsiteX650" fmla="*/ 946644 w 6407869"/>
              <a:gd name="connsiteY650" fmla="*/ 1416182 h 4985074"/>
              <a:gd name="connsiteX651" fmla="*/ 938337 w 6407869"/>
              <a:gd name="connsiteY651" fmla="*/ 1407873 h 4985074"/>
              <a:gd name="connsiteX652" fmla="*/ 930328 w 6407869"/>
              <a:gd name="connsiteY652" fmla="*/ 1391485 h 4985074"/>
              <a:gd name="connsiteX653" fmla="*/ 897102 w 6407869"/>
              <a:gd name="connsiteY653" fmla="*/ 1383175 h 4985074"/>
              <a:gd name="connsiteX654" fmla="*/ 864172 w 6407869"/>
              <a:gd name="connsiteY654" fmla="*/ 1387329 h 4985074"/>
              <a:gd name="connsiteX655" fmla="*/ 860019 w 6407869"/>
              <a:gd name="connsiteY655" fmla="*/ 1379021 h 4985074"/>
              <a:gd name="connsiteX656" fmla="*/ 1252501 w 6407869"/>
              <a:gd name="connsiteY656" fmla="*/ 1201060 h 4985074"/>
              <a:gd name="connsiteX657" fmla="*/ 1248644 w 6407869"/>
              <a:gd name="connsiteY657" fmla="*/ 1192982 h 4985074"/>
              <a:gd name="connsiteX658" fmla="*/ 1190499 w 6407869"/>
              <a:gd name="connsiteY658" fmla="*/ 1192982 h 4985074"/>
              <a:gd name="connsiteX659" fmla="*/ 1178336 w 6407869"/>
              <a:gd name="connsiteY659" fmla="*/ 1180518 h 4985074"/>
              <a:gd name="connsiteX660" fmla="*/ 1202959 w 6407869"/>
              <a:gd name="connsiteY660" fmla="*/ 1118428 h 4985074"/>
              <a:gd name="connsiteX661" fmla="*/ 1194652 w 6407869"/>
              <a:gd name="connsiteY661" fmla="*/ 1110118 h 4985074"/>
              <a:gd name="connsiteX662" fmla="*/ 1120487 w 6407869"/>
              <a:gd name="connsiteY662" fmla="*/ 1126968 h 4985074"/>
              <a:gd name="connsiteX663" fmla="*/ 1103874 w 6407869"/>
              <a:gd name="connsiteY663" fmla="*/ 1114274 h 4985074"/>
              <a:gd name="connsiteX664" fmla="*/ 1062341 w 6407869"/>
              <a:gd name="connsiteY664" fmla="*/ 1085422 h 4985074"/>
              <a:gd name="connsiteX665" fmla="*/ 1029413 w 6407869"/>
              <a:gd name="connsiteY665" fmla="*/ 1081266 h 4985074"/>
              <a:gd name="connsiteX666" fmla="*/ 496017 w 6407869"/>
              <a:gd name="connsiteY666" fmla="*/ 940468 h 4985074"/>
              <a:gd name="connsiteX667" fmla="*/ 516783 w 6407869"/>
              <a:gd name="connsiteY667" fmla="*/ 911616 h 4985074"/>
              <a:gd name="connsiteX668" fmla="*/ 446474 w 6407869"/>
              <a:gd name="connsiteY668" fmla="*/ 907461 h 4985074"/>
              <a:gd name="connsiteX669" fmla="*/ 434014 w 6407869"/>
              <a:gd name="connsiteY669" fmla="*/ 903307 h 4985074"/>
              <a:gd name="connsiteX670" fmla="*/ 471097 w 6407869"/>
              <a:gd name="connsiteY670" fmla="*/ 874455 h 4985074"/>
              <a:gd name="connsiteX671" fmla="*/ 500170 w 6407869"/>
              <a:gd name="connsiteY671" fmla="*/ 837062 h 4985074"/>
              <a:gd name="connsiteX672" fmla="*/ 409392 w 6407869"/>
              <a:gd name="connsiteY672" fmla="*/ 717268 h 4985074"/>
              <a:gd name="connsiteX673" fmla="*/ 426005 w 6407869"/>
              <a:gd name="connsiteY673" fmla="*/ 704804 h 4985074"/>
              <a:gd name="connsiteX674" fmla="*/ 533099 w 6407869"/>
              <a:gd name="connsiteY674" fmla="*/ 688415 h 4985074"/>
              <a:gd name="connsiteX675" fmla="*/ 562172 w 6407869"/>
              <a:gd name="connsiteY675" fmla="*/ 663719 h 4985074"/>
              <a:gd name="connsiteX676" fmla="*/ 586795 w 6407869"/>
              <a:gd name="connsiteY676" fmla="*/ 651023 h 4985074"/>
              <a:gd name="connsiteX677" fmla="*/ 595101 w 6407869"/>
              <a:gd name="connsiteY677" fmla="*/ 638559 h 4985074"/>
              <a:gd name="connsiteX678" fmla="*/ 3294713 w 6407869"/>
              <a:gd name="connsiteY678" fmla="*/ 63825 h 4985074"/>
              <a:gd name="connsiteX679" fmla="*/ 4588746 w 6407869"/>
              <a:gd name="connsiteY679" fmla="*/ 1966 h 4985074"/>
              <a:gd name="connsiteX680" fmla="*/ 4822218 w 6407869"/>
              <a:gd name="connsiteY680" fmla="*/ 120 h 4985074"/>
              <a:gd name="connsiteX681" fmla="*/ 4965032 w 6407869"/>
              <a:gd name="connsiteY681" fmla="*/ 116 h 498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Lst>
            <a:rect l="l" t="t" r="r" b="b"/>
            <a:pathLst>
              <a:path w="6407869" h="4985074">
                <a:moveTo>
                  <a:pt x="5882780" y="2867790"/>
                </a:moveTo>
                <a:cubicBezTo>
                  <a:pt x="5857860" y="2876099"/>
                  <a:pt x="5829084" y="2884409"/>
                  <a:pt x="5804165" y="2892718"/>
                </a:cubicBezTo>
                <a:cubicBezTo>
                  <a:pt x="5800012" y="2892718"/>
                  <a:pt x="5800012" y="2892488"/>
                  <a:pt x="5804165" y="2888563"/>
                </a:cubicBezTo>
                <a:cubicBezTo>
                  <a:pt x="5808318" y="2888563"/>
                  <a:pt x="5812768" y="2888563"/>
                  <a:pt x="5816921" y="2888563"/>
                </a:cubicBezTo>
                <a:cubicBezTo>
                  <a:pt x="5821074" y="2884409"/>
                  <a:pt x="5829084" y="2880024"/>
                  <a:pt x="5833238" y="2880024"/>
                </a:cubicBezTo>
                <a:cubicBezTo>
                  <a:pt x="5833238" y="2875869"/>
                  <a:pt x="5837391" y="2875869"/>
                  <a:pt x="5841544" y="2875869"/>
                </a:cubicBezTo>
                <a:cubicBezTo>
                  <a:pt x="5849851" y="2871714"/>
                  <a:pt x="5858158" y="2872176"/>
                  <a:pt x="5866166" y="2872176"/>
                </a:cubicBezTo>
                <a:lnTo>
                  <a:pt x="5872693" y="2868944"/>
                </a:lnTo>
                <a:close/>
                <a:moveTo>
                  <a:pt x="6176178" y="2603273"/>
                </a:moveTo>
                <a:lnTo>
                  <a:pt x="6166684" y="2606044"/>
                </a:lnTo>
                <a:lnTo>
                  <a:pt x="6159860" y="2607429"/>
                </a:lnTo>
                <a:cubicBezTo>
                  <a:pt x="6164014" y="2607429"/>
                  <a:pt x="6172024" y="2607429"/>
                  <a:pt x="6176178" y="2603273"/>
                </a:cubicBezTo>
                <a:close/>
                <a:moveTo>
                  <a:pt x="5196604" y="2301365"/>
                </a:moveTo>
                <a:cubicBezTo>
                  <a:pt x="5167532" y="2313598"/>
                  <a:pt x="5142908" y="2326062"/>
                  <a:pt x="5113835" y="2338527"/>
                </a:cubicBezTo>
                <a:cubicBezTo>
                  <a:pt x="5109682" y="2338527"/>
                  <a:pt x="5101376" y="2338527"/>
                  <a:pt x="5101376" y="2334372"/>
                </a:cubicBezTo>
                <a:cubicBezTo>
                  <a:pt x="5101376" y="2334372"/>
                  <a:pt x="5105528" y="2330217"/>
                  <a:pt x="5109682" y="2330217"/>
                </a:cubicBezTo>
                <a:cubicBezTo>
                  <a:pt x="5138754" y="2317753"/>
                  <a:pt x="5167532" y="2309444"/>
                  <a:pt x="5196604" y="2301365"/>
                </a:cubicBezTo>
                <a:close/>
                <a:moveTo>
                  <a:pt x="4965032" y="116"/>
                </a:moveTo>
                <a:cubicBezTo>
                  <a:pt x="5091771" y="538"/>
                  <a:pt x="5167532" y="1966"/>
                  <a:pt x="5167532" y="1966"/>
                </a:cubicBezTo>
                <a:cubicBezTo>
                  <a:pt x="5167532" y="1966"/>
                  <a:pt x="5167532" y="1966"/>
                  <a:pt x="5167532" y="6120"/>
                </a:cubicBezTo>
                <a:cubicBezTo>
                  <a:pt x="5171684" y="6120"/>
                  <a:pt x="5188298" y="1966"/>
                  <a:pt x="5192451" y="6120"/>
                </a:cubicBezTo>
                <a:cubicBezTo>
                  <a:pt x="5196604" y="6120"/>
                  <a:pt x="5192451" y="14199"/>
                  <a:pt x="5196604" y="14199"/>
                </a:cubicBezTo>
                <a:cubicBezTo>
                  <a:pt x="5209064" y="18354"/>
                  <a:pt x="5209064" y="18354"/>
                  <a:pt x="5209064" y="18354"/>
                </a:cubicBezTo>
                <a:cubicBezTo>
                  <a:pt x="5206986" y="18354"/>
                  <a:pt x="5202834" y="18354"/>
                  <a:pt x="5196604" y="18354"/>
                </a:cubicBezTo>
                <a:cubicBezTo>
                  <a:pt x="5188298" y="22509"/>
                  <a:pt x="5179991" y="30818"/>
                  <a:pt x="5171684" y="30818"/>
                </a:cubicBezTo>
                <a:cubicBezTo>
                  <a:pt x="5167532" y="34972"/>
                  <a:pt x="5167532" y="34972"/>
                  <a:pt x="5171684" y="34972"/>
                </a:cubicBezTo>
                <a:cubicBezTo>
                  <a:pt x="5184144" y="39128"/>
                  <a:pt x="5192451" y="39128"/>
                  <a:pt x="5200758" y="39128"/>
                </a:cubicBezTo>
                <a:cubicBezTo>
                  <a:pt x="5175838" y="39128"/>
                  <a:pt x="5150918" y="43051"/>
                  <a:pt x="5126295" y="47206"/>
                </a:cubicBezTo>
                <a:cubicBezTo>
                  <a:pt x="5122142" y="47206"/>
                  <a:pt x="5113835" y="47206"/>
                  <a:pt x="5109682" y="47206"/>
                </a:cubicBezTo>
                <a:cubicBezTo>
                  <a:pt x="5105528" y="47206"/>
                  <a:pt x="5101376" y="47206"/>
                  <a:pt x="5101376" y="47206"/>
                </a:cubicBezTo>
                <a:cubicBezTo>
                  <a:pt x="5093069" y="47206"/>
                  <a:pt x="5088916" y="51361"/>
                  <a:pt x="5088916" y="51361"/>
                </a:cubicBezTo>
                <a:cubicBezTo>
                  <a:pt x="5088916" y="51361"/>
                  <a:pt x="5088916" y="51361"/>
                  <a:pt x="5093069" y="51361"/>
                </a:cubicBezTo>
                <a:cubicBezTo>
                  <a:pt x="5097222" y="51361"/>
                  <a:pt x="5097222" y="55516"/>
                  <a:pt x="5097222" y="59670"/>
                </a:cubicBezTo>
                <a:cubicBezTo>
                  <a:pt x="5097222" y="59670"/>
                  <a:pt x="5101376" y="63825"/>
                  <a:pt x="5105528" y="59670"/>
                </a:cubicBezTo>
                <a:cubicBezTo>
                  <a:pt x="5109682" y="59670"/>
                  <a:pt x="5114132" y="59670"/>
                  <a:pt x="5117988" y="59670"/>
                </a:cubicBezTo>
                <a:cubicBezTo>
                  <a:pt x="5117988" y="59670"/>
                  <a:pt x="5303996" y="55516"/>
                  <a:pt x="5395070" y="55516"/>
                </a:cubicBezTo>
                <a:cubicBezTo>
                  <a:pt x="5411682" y="55516"/>
                  <a:pt x="5436008" y="55516"/>
                  <a:pt x="5436008" y="55516"/>
                </a:cubicBezTo>
                <a:cubicBezTo>
                  <a:pt x="5440162" y="55516"/>
                  <a:pt x="5448766" y="55516"/>
                  <a:pt x="5457072" y="55516"/>
                </a:cubicBezTo>
                <a:cubicBezTo>
                  <a:pt x="5457072" y="51361"/>
                  <a:pt x="5461226" y="51361"/>
                  <a:pt x="5465378" y="51361"/>
                </a:cubicBezTo>
                <a:cubicBezTo>
                  <a:pt x="5469532" y="51361"/>
                  <a:pt x="5473388" y="55516"/>
                  <a:pt x="5473388" y="55516"/>
                </a:cubicBezTo>
                <a:cubicBezTo>
                  <a:pt x="5473388" y="59670"/>
                  <a:pt x="5469532" y="59670"/>
                  <a:pt x="5465378" y="59670"/>
                </a:cubicBezTo>
                <a:cubicBezTo>
                  <a:pt x="5457072" y="59670"/>
                  <a:pt x="5448766" y="63825"/>
                  <a:pt x="5444612" y="63825"/>
                </a:cubicBezTo>
                <a:cubicBezTo>
                  <a:pt x="5440459" y="67980"/>
                  <a:pt x="5440459" y="68210"/>
                  <a:pt x="5444612" y="68210"/>
                </a:cubicBezTo>
                <a:cubicBezTo>
                  <a:pt x="5448766" y="68210"/>
                  <a:pt x="5448766" y="68210"/>
                  <a:pt x="5448766" y="68210"/>
                </a:cubicBezTo>
                <a:lnTo>
                  <a:pt x="5461226" y="68210"/>
                </a:lnTo>
                <a:cubicBezTo>
                  <a:pt x="5461226" y="72134"/>
                  <a:pt x="5457072" y="72366"/>
                  <a:pt x="5457072" y="72366"/>
                </a:cubicBezTo>
                <a:cubicBezTo>
                  <a:pt x="5444612" y="76520"/>
                  <a:pt x="5436306" y="80214"/>
                  <a:pt x="5428000" y="80214"/>
                </a:cubicBezTo>
                <a:cubicBezTo>
                  <a:pt x="5428000" y="80214"/>
                  <a:pt x="5428000" y="80214"/>
                  <a:pt x="5423846" y="80214"/>
                </a:cubicBezTo>
                <a:cubicBezTo>
                  <a:pt x="5419693" y="80214"/>
                  <a:pt x="5415540" y="80443"/>
                  <a:pt x="5411386" y="84599"/>
                </a:cubicBezTo>
                <a:cubicBezTo>
                  <a:pt x="5403080" y="84599"/>
                  <a:pt x="5386763" y="92908"/>
                  <a:pt x="5382610" y="92908"/>
                </a:cubicBezTo>
                <a:cubicBezTo>
                  <a:pt x="5378456" y="97062"/>
                  <a:pt x="5378456" y="97062"/>
                  <a:pt x="5378456" y="101218"/>
                </a:cubicBezTo>
                <a:cubicBezTo>
                  <a:pt x="5378456" y="101218"/>
                  <a:pt x="5378456" y="101218"/>
                  <a:pt x="5370448" y="105372"/>
                </a:cubicBezTo>
                <a:cubicBezTo>
                  <a:pt x="5366294" y="105372"/>
                  <a:pt x="5365997" y="109295"/>
                  <a:pt x="5361844" y="109295"/>
                </a:cubicBezTo>
                <a:cubicBezTo>
                  <a:pt x="5365997" y="109295"/>
                  <a:pt x="5370150" y="109295"/>
                  <a:pt x="5378456" y="109295"/>
                </a:cubicBezTo>
                <a:cubicBezTo>
                  <a:pt x="5370150" y="113451"/>
                  <a:pt x="5370448" y="113451"/>
                  <a:pt x="5370448" y="113451"/>
                </a:cubicBezTo>
                <a:cubicBezTo>
                  <a:pt x="5386763" y="117606"/>
                  <a:pt x="5428000" y="134224"/>
                  <a:pt x="5440459" y="121760"/>
                </a:cubicBezTo>
                <a:cubicBezTo>
                  <a:pt x="5428000" y="134224"/>
                  <a:pt x="5419693" y="130070"/>
                  <a:pt x="5407233" y="138379"/>
                </a:cubicBezTo>
                <a:cubicBezTo>
                  <a:pt x="5407233" y="150843"/>
                  <a:pt x="5428000" y="146458"/>
                  <a:pt x="5428000" y="154766"/>
                </a:cubicBezTo>
                <a:cubicBezTo>
                  <a:pt x="5407530" y="158922"/>
                  <a:pt x="5394774" y="167231"/>
                  <a:pt x="5378456" y="175310"/>
                </a:cubicBezTo>
                <a:cubicBezTo>
                  <a:pt x="5386467" y="179464"/>
                  <a:pt x="5398926" y="188004"/>
                  <a:pt x="5411386" y="196314"/>
                </a:cubicBezTo>
                <a:cubicBezTo>
                  <a:pt x="5370150" y="212933"/>
                  <a:pt x="5324762" y="229321"/>
                  <a:pt x="5291536" y="258173"/>
                </a:cubicBezTo>
                <a:cubicBezTo>
                  <a:pt x="5316455" y="250094"/>
                  <a:pt x="5349681" y="245708"/>
                  <a:pt x="5370448" y="241554"/>
                </a:cubicBezTo>
                <a:cubicBezTo>
                  <a:pt x="5295985" y="270406"/>
                  <a:pt x="5196604" y="287256"/>
                  <a:pt x="5130448" y="324417"/>
                </a:cubicBezTo>
                <a:cubicBezTo>
                  <a:pt x="5117988" y="328572"/>
                  <a:pt x="5105528" y="332727"/>
                  <a:pt x="5093069" y="336881"/>
                </a:cubicBezTo>
                <a:cubicBezTo>
                  <a:pt x="5254452" y="332727"/>
                  <a:pt x="5415836" y="262558"/>
                  <a:pt x="5560606" y="270868"/>
                </a:cubicBezTo>
                <a:cubicBezTo>
                  <a:pt x="5535686" y="283102"/>
                  <a:pt x="5539544" y="295335"/>
                  <a:pt x="5514920" y="311954"/>
                </a:cubicBezTo>
                <a:cubicBezTo>
                  <a:pt x="5519074" y="320262"/>
                  <a:pt x="5527380" y="328802"/>
                  <a:pt x="5527380" y="336881"/>
                </a:cubicBezTo>
                <a:cubicBezTo>
                  <a:pt x="5531534" y="341036"/>
                  <a:pt x="5519074" y="344960"/>
                  <a:pt x="5519074" y="344960"/>
                </a:cubicBezTo>
                <a:cubicBezTo>
                  <a:pt x="5523227" y="349115"/>
                  <a:pt x="5531238" y="349115"/>
                  <a:pt x="5535390" y="353269"/>
                </a:cubicBezTo>
                <a:cubicBezTo>
                  <a:pt x="5510471" y="365733"/>
                  <a:pt x="5477541" y="374043"/>
                  <a:pt x="5448766" y="382352"/>
                </a:cubicBezTo>
                <a:cubicBezTo>
                  <a:pt x="5473388" y="378198"/>
                  <a:pt x="5502460" y="374273"/>
                  <a:pt x="5527380" y="370119"/>
                </a:cubicBezTo>
                <a:cubicBezTo>
                  <a:pt x="5531534" y="370119"/>
                  <a:pt x="5535390" y="373812"/>
                  <a:pt x="5535390" y="373812"/>
                </a:cubicBezTo>
                <a:cubicBezTo>
                  <a:pt x="5531238" y="377967"/>
                  <a:pt x="5531238" y="378198"/>
                  <a:pt x="5531238" y="378198"/>
                </a:cubicBezTo>
                <a:cubicBezTo>
                  <a:pt x="5531238" y="382121"/>
                  <a:pt x="5523227" y="386507"/>
                  <a:pt x="5523227" y="386507"/>
                </a:cubicBezTo>
                <a:cubicBezTo>
                  <a:pt x="5519074" y="390662"/>
                  <a:pt x="5519074" y="390662"/>
                  <a:pt x="5519074" y="394817"/>
                </a:cubicBezTo>
                <a:cubicBezTo>
                  <a:pt x="5519074" y="394817"/>
                  <a:pt x="5519074" y="407050"/>
                  <a:pt x="5514920" y="411204"/>
                </a:cubicBezTo>
                <a:cubicBezTo>
                  <a:pt x="5510767" y="411204"/>
                  <a:pt x="5510767" y="415359"/>
                  <a:pt x="5514920" y="415359"/>
                </a:cubicBezTo>
                <a:cubicBezTo>
                  <a:pt x="5514920" y="415359"/>
                  <a:pt x="5514920" y="415359"/>
                  <a:pt x="5510767" y="419514"/>
                </a:cubicBezTo>
                <a:cubicBezTo>
                  <a:pt x="5498308" y="423669"/>
                  <a:pt x="5481992" y="423669"/>
                  <a:pt x="5465378" y="427823"/>
                </a:cubicBezTo>
                <a:cubicBezTo>
                  <a:pt x="5481992" y="431978"/>
                  <a:pt x="5498308" y="435902"/>
                  <a:pt x="5510767" y="440056"/>
                </a:cubicBezTo>
                <a:cubicBezTo>
                  <a:pt x="5506614" y="448366"/>
                  <a:pt x="5498604" y="469371"/>
                  <a:pt x="5498604" y="469371"/>
                </a:cubicBezTo>
                <a:cubicBezTo>
                  <a:pt x="5432449" y="514842"/>
                  <a:pt x="5365997" y="514611"/>
                  <a:pt x="5291536" y="522921"/>
                </a:cubicBezTo>
                <a:cubicBezTo>
                  <a:pt x="5320608" y="514611"/>
                  <a:pt x="5349384" y="510687"/>
                  <a:pt x="5386763" y="502377"/>
                </a:cubicBezTo>
                <a:cubicBezTo>
                  <a:pt x="5357690" y="506532"/>
                  <a:pt x="5332771" y="506302"/>
                  <a:pt x="5312302" y="510456"/>
                </a:cubicBezTo>
                <a:cubicBezTo>
                  <a:pt x="5320311" y="502146"/>
                  <a:pt x="5336924" y="502377"/>
                  <a:pt x="5349384" y="498223"/>
                </a:cubicBezTo>
                <a:cubicBezTo>
                  <a:pt x="5312302" y="502377"/>
                  <a:pt x="5275218" y="506302"/>
                  <a:pt x="5237840" y="510456"/>
                </a:cubicBezTo>
                <a:cubicBezTo>
                  <a:pt x="5283525" y="493837"/>
                  <a:pt x="5328618" y="485527"/>
                  <a:pt x="5378456" y="477448"/>
                </a:cubicBezTo>
                <a:cubicBezTo>
                  <a:pt x="5291536" y="477448"/>
                  <a:pt x="5200758" y="485758"/>
                  <a:pt x="5109682" y="502377"/>
                </a:cubicBezTo>
                <a:cubicBezTo>
                  <a:pt x="5163674" y="485758"/>
                  <a:pt x="5221524" y="464985"/>
                  <a:pt x="5275218" y="452521"/>
                </a:cubicBezTo>
                <a:cubicBezTo>
                  <a:pt x="5275218" y="452521"/>
                  <a:pt x="5275218" y="452521"/>
                  <a:pt x="5271066" y="452521"/>
                </a:cubicBezTo>
                <a:cubicBezTo>
                  <a:pt x="5262759" y="452521"/>
                  <a:pt x="5250299" y="456675"/>
                  <a:pt x="5241992" y="456675"/>
                </a:cubicBezTo>
                <a:cubicBezTo>
                  <a:pt x="5233984" y="460830"/>
                  <a:pt x="5225380" y="461061"/>
                  <a:pt x="5221226" y="461061"/>
                </a:cubicBezTo>
                <a:cubicBezTo>
                  <a:pt x="5113835" y="481604"/>
                  <a:pt x="4915666" y="568392"/>
                  <a:pt x="4799672" y="547617"/>
                </a:cubicBezTo>
                <a:cubicBezTo>
                  <a:pt x="4828745" y="551773"/>
                  <a:pt x="4865827" y="555927"/>
                  <a:pt x="4902910" y="551773"/>
                </a:cubicBezTo>
                <a:cubicBezTo>
                  <a:pt x="4882144" y="560082"/>
                  <a:pt x="4865827" y="564467"/>
                  <a:pt x="4840908" y="568621"/>
                </a:cubicBezTo>
                <a:cubicBezTo>
                  <a:pt x="4849214" y="576931"/>
                  <a:pt x="4869980" y="585010"/>
                  <a:pt x="4882440" y="589165"/>
                </a:cubicBezTo>
                <a:cubicBezTo>
                  <a:pt x="4828745" y="605784"/>
                  <a:pt x="4787508" y="630481"/>
                  <a:pt x="4766742" y="663719"/>
                </a:cubicBezTo>
                <a:cubicBezTo>
                  <a:pt x="4812132" y="680107"/>
                  <a:pt x="4886593" y="671797"/>
                  <a:pt x="4944442" y="671797"/>
                </a:cubicBezTo>
                <a:cubicBezTo>
                  <a:pt x="4840908" y="708959"/>
                  <a:pt x="4713048" y="787436"/>
                  <a:pt x="4609512" y="837062"/>
                </a:cubicBezTo>
                <a:cubicBezTo>
                  <a:pt x="4845358" y="804055"/>
                  <a:pt x="5365997" y="717268"/>
                  <a:pt x="5552004" y="659563"/>
                </a:cubicBezTo>
                <a:cubicBezTo>
                  <a:pt x="5556157" y="655409"/>
                  <a:pt x="5568616" y="655409"/>
                  <a:pt x="5572770" y="655409"/>
                </a:cubicBezTo>
                <a:cubicBezTo>
                  <a:pt x="5584932" y="655409"/>
                  <a:pt x="5601842" y="655409"/>
                  <a:pt x="5618158" y="655409"/>
                </a:cubicBezTo>
                <a:cubicBezTo>
                  <a:pt x="5622312" y="655409"/>
                  <a:pt x="5622609" y="659333"/>
                  <a:pt x="5622609" y="667411"/>
                </a:cubicBezTo>
                <a:cubicBezTo>
                  <a:pt x="5622609" y="671567"/>
                  <a:pt x="5626465" y="675952"/>
                  <a:pt x="5626465" y="675952"/>
                </a:cubicBezTo>
                <a:cubicBezTo>
                  <a:pt x="5626465" y="688186"/>
                  <a:pt x="5626465" y="692571"/>
                  <a:pt x="5618158" y="696725"/>
                </a:cubicBezTo>
                <a:cubicBezTo>
                  <a:pt x="5605996" y="709190"/>
                  <a:pt x="5589086" y="721192"/>
                  <a:pt x="5572770" y="733656"/>
                </a:cubicBezTo>
                <a:cubicBezTo>
                  <a:pt x="5568616" y="737811"/>
                  <a:pt x="5572770" y="741965"/>
                  <a:pt x="5576923" y="741965"/>
                </a:cubicBezTo>
                <a:cubicBezTo>
                  <a:pt x="5585230" y="746120"/>
                  <a:pt x="5597392" y="750505"/>
                  <a:pt x="5609852" y="758815"/>
                </a:cubicBezTo>
                <a:cubicBezTo>
                  <a:pt x="5614005" y="754661"/>
                  <a:pt x="5622312" y="737811"/>
                  <a:pt x="5626465" y="737811"/>
                </a:cubicBezTo>
                <a:cubicBezTo>
                  <a:pt x="5626465" y="741965"/>
                  <a:pt x="5626465" y="746351"/>
                  <a:pt x="5626465" y="750275"/>
                </a:cubicBezTo>
                <a:cubicBezTo>
                  <a:pt x="5622312" y="754430"/>
                  <a:pt x="5622312" y="762969"/>
                  <a:pt x="5626465" y="762969"/>
                </a:cubicBezTo>
                <a:cubicBezTo>
                  <a:pt x="5626465" y="767125"/>
                  <a:pt x="5626465" y="766663"/>
                  <a:pt x="5626465" y="766663"/>
                </a:cubicBezTo>
                <a:cubicBezTo>
                  <a:pt x="5630322" y="766663"/>
                  <a:pt x="5630322" y="771048"/>
                  <a:pt x="5626465" y="775203"/>
                </a:cubicBezTo>
                <a:cubicBezTo>
                  <a:pt x="5609852" y="795746"/>
                  <a:pt x="5593536" y="816519"/>
                  <a:pt x="5576923" y="837062"/>
                </a:cubicBezTo>
                <a:cubicBezTo>
                  <a:pt x="5572770" y="837062"/>
                  <a:pt x="5568616" y="837062"/>
                  <a:pt x="5568616" y="832907"/>
                </a:cubicBezTo>
                <a:cubicBezTo>
                  <a:pt x="5572770" y="828753"/>
                  <a:pt x="5572770" y="820674"/>
                  <a:pt x="5572770" y="812365"/>
                </a:cubicBezTo>
                <a:cubicBezTo>
                  <a:pt x="5576923" y="808209"/>
                  <a:pt x="5572770" y="808209"/>
                  <a:pt x="5568616" y="808209"/>
                </a:cubicBezTo>
                <a:cubicBezTo>
                  <a:pt x="5556157" y="820674"/>
                  <a:pt x="5543697" y="833138"/>
                  <a:pt x="5531238" y="845372"/>
                </a:cubicBezTo>
                <a:cubicBezTo>
                  <a:pt x="5527084" y="853680"/>
                  <a:pt x="5523227" y="861990"/>
                  <a:pt x="5519074" y="870300"/>
                </a:cubicBezTo>
                <a:cubicBezTo>
                  <a:pt x="5510767" y="882533"/>
                  <a:pt x="5502460" y="890842"/>
                  <a:pt x="5490001" y="903307"/>
                </a:cubicBezTo>
                <a:cubicBezTo>
                  <a:pt x="5490001" y="911616"/>
                  <a:pt x="5490298" y="919926"/>
                  <a:pt x="5494154" y="919926"/>
                </a:cubicBezTo>
                <a:cubicBezTo>
                  <a:pt x="5498308" y="924080"/>
                  <a:pt x="5502460" y="928003"/>
                  <a:pt x="5502460" y="932159"/>
                </a:cubicBezTo>
                <a:cubicBezTo>
                  <a:pt x="5506318" y="936313"/>
                  <a:pt x="5506318" y="940699"/>
                  <a:pt x="5502460" y="944623"/>
                </a:cubicBezTo>
                <a:cubicBezTo>
                  <a:pt x="5494154" y="961242"/>
                  <a:pt x="5485848" y="973705"/>
                  <a:pt x="5477541" y="990324"/>
                </a:cubicBezTo>
                <a:cubicBezTo>
                  <a:pt x="5494154" y="986170"/>
                  <a:pt x="5506614" y="982015"/>
                  <a:pt x="5519074" y="977861"/>
                </a:cubicBezTo>
                <a:cubicBezTo>
                  <a:pt x="5519074" y="982015"/>
                  <a:pt x="5519074" y="990324"/>
                  <a:pt x="5519074" y="994480"/>
                </a:cubicBezTo>
                <a:cubicBezTo>
                  <a:pt x="5514920" y="998634"/>
                  <a:pt x="5514920" y="1006713"/>
                  <a:pt x="5519074" y="1006713"/>
                </a:cubicBezTo>
                <a:cubicBezTo>
                  <a:pt x="5523227" y="1015022"/>
                  <a:pt x="5527084" y="1002558"/>
                  <a:pt x="5531238" y="1002558"/>
                </a:cubicBezTo>
                <a:cubicBezTo>
                  <a:pt x="5535390" y="1002558"/>
                  <a:pt x="5535390" y="1002558"/>
                  <a:pt x="5539544" y="1006713"/>
                </a:cubicBezTo>
                <a:cubicBezTo>
                  <a:pt x="5274922" y="1093499"/>
                  <a:pt x="4969362" y="1126737"/>
                  <a:pt x="4642738" y="1201060"/>
                </a:cubicBezTo>
                <a:cubicBezTo>
                  <a:pt x="4299502" y="1275614"/>
                  <a:pt x="3918887" y="1370711"/>
                  <a:pt x="3538568" y="1515433"/>
                </a:cubicBezTo>
                <a:cubicBezTo>
                  <a:pt x="3530262" y="1515433"/>
                  <a:pt x="3530558" y="1519819"/>
                  <a:pt x="3530558" y="1519819"/>
                </a:cubicBezTo>
                <a:cubicBezTo>
                  <a:pt x="3534711" y="1519819"/>
                  <a:pt x="3543018" y="1519588"/>
                  <a:pt x="3546875" y="1515433"/>
                </a:cubicBezTo>
                <a:cubicBezTo>
                  <a:pt x="3923336" y="1379021"/>
                  <a:pt x="4299502" y="1279769"/>
                  <a:pt x="4642738" y="1213525"/>
                </a:cubicBezTo>
                <a:cubicBezTo>
                  <a:pt x="4903206" y="1159745"/>
                  <a:pt x="5126295" y="1122583"/>
                  <a:pt x="5349384" y="1072957"/>
                </a:cubicBezTo>
                <a:cubicBezTo>
                  <a:pt x="5419693" y="1056339"/>
                  <a:pt x="5485848" y="1039951"/>
                  <a:pt x="5543697" y="1019176"/>
                </a:cubicBezTo>
                <a:cubicBezTo>
                  <a:pt x="5543697" y="1027486"/>
                  <a:pt x="5552300" y="1027717"/>
                  <a:pt x="5556157" y="1027717"/>
                </a:cubicBezTo>
                <a:cubicBezTo>
                  <a:pt x="5585230" y="1023562"/>
                  <a:pt x="5614005" y="1019176"/>
                  <a:pt x="5643078" y="1015022"/>
                </a:cubicBezTo>
                <a:cubicBezTo>
                  <a:pt x="5647231" y="1015022"/>
                  <a:pt x="5647231" y="1019176"/>
                  <a:pt x="5643078" y="1019176"/>
                </a:cubicBezTo>
                <a:cubicBezTo>
                  <a:pt x="5622312" y="1031641"/>
                  <a:pt x="5605996" y="1044105"/>
                  <a:pt x="5589383" y="1052414"/>
                </a:cubicBezTo>
                <a:cubicBezTo>
                  <a:pt x="5585230" y="1056570"/>
                  <a:pt x="5585230" y="1060493"/>
                  <a:pt x="5585230" y="1064647"/>
                </a:cubicBezTo>
                <a:cubicBezTo>
                  <a:pt x="5589383" y="1064647"/>
                  <a:pt x="5593239" y="1068803"/>
                  <a:pt x="5597392" y="1072957"/>
                </a:cubicBezTo>
                <a:cubicBezTo>
                  <a:pt x="5601546" y="1072957"/>
                  <a:pt x="5601546" y="1081266"/>
                  <a:pt x="5601546" y="1081266"/>
                </a:cubicBezTo>
                <a:cubicBezTo>
                  <a:pt x="5601546" y="1081266"/>
                  <a:pt x="5605698" y="1081266"/>
                  <a:pt x="5609852" y="1081266"/>
                </a:cubicBezTo>
                <a:cubicBezTo>
                  <a:pt x="5634772" y="1077112"/>
                  <a:pt x="5663844" y="1072957"/>
                  <a:pt x="5688764" y="1068803"/>
                </a:cubicBezTo>
                <a:cubicBezTo>
                  <a:pt x="5692917" y="1068803"/>
                  <a:pt x="5692917" y="1072957"/>
                  <a:pt x="5688764" y="1072957"/>
                </a:cubicBezTo>
                <a:cubicBezTo>
                  <a:pt x="5684610" y="1077112"/>
                  <a:pt x="5676008" y="1085422"/>
                  <a:pt x="5671854" y="1089576"/>
                </a:cubicBezTo>
                <a:cubicBezTo>
                  <a:pt x="5597392" y="1118659"/>
                  <a:pt x="5514920" y="1147280"/>
                  <a:pt x="5428000" y="1172208"/>
                </a:cubicBezTo>
                <a:cubicBezTo>
                  <a:pt x="5175838" y="1250687"/>
                  <a:pt x="4931686" y="1288079"/>
                  <a:pt x="4646596" y="1354323"/>
                </a:cubicBezTo>
                <a:cubicBezTo>
                  <a:pt x="4522591" y="1383175"/>
                  <a:pt x="4394730" y="1416413"/>
                  <a:pt x="4262419" y="1453575"/>
                </a:cubicBezTo>
                <a:cubicBezTo>
                  <a:pt x="4175498" y="1470193"/>
                  <a:pt x="4084423" y="1490736"/>
                  <a:pt x="3989195" y="1515433"/>
                </a:cubicBezTo>
                <a:cubicBezTo>
                  <a:pt x="4109342" y="1478271"/>
                  <a:pt x="4225040" y="1449419"/>
                  <a:pt x="4332431" y="1416182"/>
                </a:cubicBezTo>
                <a:cubicBezTo>
                  <a:pt x="4580440" y="1350168"/>
                  <a:pt x="4803826" y="1287848"/>
                  <a:pt x="5014750" y="1238222"/>
                </a:cubicBezTo>
                <a:cubicBezTo>
                  <a:pt x="5051834" y="1230143"/>
                  <a:pt x="5076753" y="1217679"/>
                  <a:pt x="5076753" y="1205216"/>
                </a:cubicBezTo>
                <a:cubicBezTo>
                  <a:pt x="5076753" y="1196906"/>
                  <a:pt x="5051834" y="1192751"/>
                  <a:pt x="5018904" y="1201060"/>
                </a:cubicBezTo>
                <a:cubicBezTo>
                  <a:pt x="4799672" y="1242377"/>
                  <a:pt x="4572430" y="1300312"/>
                  <a:pt x="4320268" y="1370711"/>
                </a:cubicBezTo>
                <a:cubicBezTo>
                  <a:pt x="3981186" y="1465808"/>
                  <a:pt x="3609174" y="1560904"/>
                  <a:pt x="3208088" y="1676775"/>
                </a:cubicBezTo>
                <a:cubicBezTo>
                  <a:pt x="2761614" y="1800954"/>
                  <a:pt x="2277761" y="1958140"/>
                  <a:pt x="1769284" y="2181341"/>
                </a:cubicBezTo>
                <a:cubicBezTo>
                  <a:pt x="1740508" y="2189650"/>
                  <a:pt x="1723895" y="2202114"/>
                  <a:pt x="1727752" y="2206268"/>
                </a:cubicBezTo>
                <a:cubicBezTo>
                  <a:pt x="1731905" y="2210193"/>
                  <a:pt x="1761274" y="2206037"/>
                  <a:pt x="1781744" y="2197728"/>
                </a:cubicBezTo>
                <a:cubicBezTo>
                  <a:pt x="1777591" y="2197728"/>
                  <a:pt x="1773438" y="2197728"/>
                  <a:pt x="1769284" y="2197728"/>
                </a:cubicBezTo>
                <a:cubicBezTo>
                  <a:pt x="2054671" y="2106787"/>
                  <a:pt x="2335609" y="2007535"/>
                  <a:pt x="2596077" y="1920517"/>
                </a:cubicBezTo>
                <a:cubicBezTo>
                  <a:pt x="2691306" y="1908284"/>
                  <a:pt x="2786237" y="1887741"/>
                  <a:pt x="2885618" y="1866968"/>
                </a:cubicBezTo>
                <a:cubicBezTo>
                  <a:pt x="2794544" y="1895820"/>
                  <a:pt x="2695459" y="1924672"/>
                  <a:pt x="2596077" y="1957909"/>
                </a:cubicBezTo>
                <a:cubicBezTo>
                  <a:pt x="2302680" y="2061316"/>
                  <a:pt x="2033904" y="2181110"/>
                  <a:pt x="1748814" y="2317522"/>
                </a:cubicBezTo>
                <a:cubicBezTo>
                  <a:pt x="1744661" y="2325831"/>
                  <a:pt x="1748814" y="2326062"/>
                  <a:pt x="1752967" y="2330217"/>
                </a:cubicBezTo>
                <a:cubicBezTo>
                  <a:pt x="1740508" y="2334372"/>
                  <a:pt x="1740508" y="2338527"/>
                  <a:pt x="1752967" y="2338527"/>
                </a:cubicBezTo>
                <a:cubicBezTo>
                  <a:pt x="1765427" y="2338527"/>
                  <a:pt x="1782040" y="2330217"/>
                  <a:pt x="1790347" y="2326062"/>
                </a:cubicBezTo>
                <a:cubicBezTo>
                  <a:pt x="2546831" y="2024154"/>
                  <a:pt x="3224701" y="1817342"/>
                  <a:pt x="3811792" y="1635458"/>
                </a:cubicBezTo>
                <a:cubicBezTo>
                  <a:pt x="3811792" y="1635458"/>
                  <a:pt x="3815649" y="1635227"/>
                  <a:pt x="3819802" y="1631073"/>
                </a:cubicBezTo>
                <a:cubicBezTo>
                  <a:pt x="3927194" y="1602221"/>
                  <a:pt x="4034881" y="1573369"/>
                  <a:pt x="4134262" y="1548671"/>
                </a:cubicBezTo>
                <a:cubicBezTo>
                  <a:pt x="4150875" y="1544517"/>
                  <a:pt x="4171048" y="1535976"/>
                  <a:pt x="4171048" y="1531821"/>
                </a:cubicBezTo>
                <a:cubicBezTo>
                  <a:pt x="4171048" y="1527898"/>
                  <a:pt x="4163038" y="1527667"/>
                  <a:pt x="4163038" y="1527667"/>
                </a:cubicBezTo>
                <a:cubicBezTo>
                  <a:pt x="4204571" y="1515433"/>
                  <a:pt x="4245806" y="1499046"/>
                  <a:pt x="4282890" y="1486581"/>
                </a:cubicBezTo>
                <a:cubicBezTo>
                  <a:pt x="4299502" y="1482427"/>
                  <a:pt x="4311962" y="1474117"/>
                  <a:pt x="4320268" y="1469962"/>
                </a:cubicBezTo>
                <a:cubicBezTo>
                  <a:pt x="4402740" y="1453344"/>
                  <a:pt x="4477202" y="1440879"/>
                  <a:pt x="4551366" y="1428415"/>
                </a:cubicBezTo>
                <a:cubicBezTo>
                  <a:pt x="4530898" y="1436725"/>
                  <a:pt x="4502121" y="1445265"/>
                  <a:pt x="4477202" y="1449419"/>
                </a:cubicBezTo>
                <a:cubicBezTo>
                  <a:pt x="4026574" y="1577523"/>
                  <a:pt x="3530262" y="1755252"/>
                  <a:pt x="3063318" y="1970374"/>
                </a:cubicBezTo>
                <a:cubicBezTo>
                  <a:pt x="3055012" y="1974528"/>
                  <a:pt x="3055012" y="1978683"/>
                  <a:pt x="3059165" y="1978683"/>
                </a:cubicBezTo>
                <a:cubicBezTo>
                  <a:pt x="3067471" y="1978683"/>
                  <a:pt x="3075778" y="1978683"/>
                  <a:pt x="3084084" y="1974528"/>
                </a:cubicBezTo>
                <a:cubicBezTo>
                  <a:pt x="3538864" y="1784336"/>
                  <a:pt x="3976736" y="1631304"/>
                  <a:pt x="4390280" y="1515433"/>
                </a:cubicBezTo>
                <a:cubicBezTo>
                  <a:pt x="4539204" y="1499046"/>
                  <a:pt x="4716904" y="1449419"/>
                  <a:pt x="4869684" y="1412027"/>
                </a:cubicBezTo>
                <a:cubicBezTo>
                  <a:pt x="4886297" y="1407873"/>
                  <a:pt x="4898757" y="1399563"/>
                  <a:pt x="4902910" y="1395408"/>
                </a:cubicBezTo>
                <a:cubicBezTo>
                  <a:pt x="4902910" y="1391254"/>
                  <a:pt x="4890450" y="1387329"/>
                  <a:pt x="4874134" y="1391485"/>
                </a:cubicBezTo>
                <a:cubicBezTo>
                  <a:pt x="4815988" y="1403948"/>
                  <a:pt x="4762589" y="1416182"/>
                  <a:pt x="4704741" y="1428415"/>
                </a:cubicBezTo>
                <a:cubicBezTo>
                  <a:pt x="4775049" y="1412027"/>
                  <a:pt x="4845060" y="1395639"/>
                  <a:pt x="4915370" y="1379021"/>
                </a:cubicBezTo>
                <a:cubicBezTo>
                  <a:pt x="4952749" y="1374866"/>
                  <a:pt x="4989831" y="1370711"/>
                  <a:pt x="5026914" y="1366556"/>
                </a:cubicBezTo>
                <a:cubicBezTo>
                  <a:pt x="5039374" y="1366556"/>
                  <a:pt x="5055987" y="1362633"/>
                  <a:pt x="5060140" y="1354323"/>
                </a:cubicBezTo>
                <a:cubicBezTo>
                  <a:pt x="5063996" y="1350168"/>
                  <a:pt x="5064294" y="1350168"/>
                  <a:pt x="5064294" y="1350168"/>
                </a:cubicBezTo>
                <a:cubicBezTo>
                  <a:pt x="5283229" y="1300543"/>
                  <a:pt x="5485848" y="1258995"/>
                  <a:pt x="5671854" y="1209370"/>
                </a:cubicBezTo>
                <a:cubicBezTo>
                  <a:pt x="5680161" y="1213525"/>
                  <a:pt x="5688468" y="1222064"/>
                  <a:pt x="5700927" y="1226220"/>
                </a:cubicBezTo>
                <a:cubicBezTo>
                  <a:pt x="5705080" y="1226220"/>
                  <a:pt x="5705080" y="1225758"/>
                  <a:pt x="5700927" y="1229912"/>
                </a:cubicBezTo>
                <a:cubicBezTo>
                  <a:pt x="5671854" y="1250687"/>
                  <a:pt x="5647231" y="1267535"/>
                  <a:pt x="5618158" y="1288079"/>
                </a:cubicBezTo>
                <a:cubicBezTo>
                  <a:pt x="5618158" y="1292233"/>
                  <a:pt x="5618456" y="1300312"/>
                  <a:pt x="5622609" y="1300312"/>
                </a:cubicBezTo>
                <a:cubicBezTo>
                  <a:pt x="5622609" y="1304466"/>
                  <a:pt x="5626465" y="1304466"/>
                  <a:pt x="5626465" y="1304466"/>
                </a:cubicBezTo>
                <a:cubicBezTo>
                  <a:pt x="5630322" y="1308621"/>
                  <a:pt x="5626465" y="1312776"/>
                  <a:pt x="5626465" y="1312776"/>
                </a:cubicBezTo>
                <a:cubicBezTo>
                  <a:pt x="5618158" y="1325240"/>
                  <a:pt x="5614005" y="1333550"/>
                  <a:pt x="5609852" y="1346014"/>
                </a:cubicBezTo>
                <a:cubicBezTo>
                  <a:pt x="5605698" y="1350168"/>
                  <a:pt x="5605698" y="1350168"/>
                  <a:pt x="5609852" y="1350168"/>
                </a:cubicBezTo>
                <a:cubicBezTo>
                  <a:pt x="5622312" y="1346014"/>
                  <a:pt x="5634772" y="1346014"/>
                  <a:pt x="5647231" y="1346014"/>
                </a:cubicBezTo>
                <a:cubicBezTo>
                  <a:pt x="5651384" y="1337704"/>
                  <a:pt x="5659394" y="1337473"/>
                  <a:pt x="5663548" y="1337473"/>
                </a:cubicBezTo>
                <a:cubicBezTo>
                  <a:pt x="5663548" y="1358247"/>
                  <a:pt x="5667701" y="1370942"/>
                  <a:pt x="5671854" y="1387329"/>
                </a:cubicBezTo>
                <a:cubicBezTo>
                  <a:pt x="5676008" y="1387329"/>
                  <a:pt x="5680457" y="1391254"/>
                  <a:pt x="5684314" y="1395408"/>
                </a:cubicBezTo>
                <a:cubicBezTo>
                  <a:pt x="5692620" y="1403718"/>
                  <a:pt x="5705080" y="1412258"/>
                  <a:pt x="5717540" y="1420567"/>
                </a:cubicBezTo>
                <a:cubicBezTo>
                  <a:pt x="5717540" y="1420567"/>
                  <a:pt x="5717540" y="1420567"/>
                  <a:pt x="5713387" y="1420567"/>
                </a:cubicBezTo>
                <a:cubicBezTo>
                  <a:pt x="5696774" y="1436956"/>
                  <a:pt x="5676304" y="1457498"/>
                  <a:pt x="5655538" y="1474117"/>
                </a:cubicBezTo>
                <a:cubicBezTo>
                  <a:pt x="5651384" y="1469962"/>
                  <a:pt x="5647231" y="1474117"/>
                  <a:pt x="5643078" y="1478271"/>
                </a:cubicBezTo>
                <a:cubicBezTo>
                  <a:pt x="5609852" y="1519588"/>
                  <a:pt x="5581076" y="1556750"/>
                  <a:pt x="5552004" y="1593911"/>
                </a:cubicBezTo>
                <a:cubicBezTo>
                  <a:pt x="5543993" y="1598065"/>
                  <a:pt x="5543993" y="1602221"/>
                  <a:pt x="5552004" y="1602221"/>
                </a:cubicBezTo>
                <a:cubicBezTo>
                  <a:pt x="5556157" y="1602221"/>
                  <a:pt x="5560310" y="1602221"/>
                  <a:pt x="5568616" y="1602221"/>
                </a:cubicBezTo>
                <a:cubicBezTo>
                  <a:pt x="5568616" y="1606375"/>
                  <a:pt x="5568320" y="1606375"/>
                  <a:pt x="5564464" y="1606375"/>
                </a:cubicBezTo>
                <a:cubicBezTo>
                  <a:pt x="5560310" y="1610530"/>
                  <a:pt x="5556157" y="1610761"/>
                  <a:pt x="5556157" y="1614684"/>
                </a:cubicBezTo>
                <a:cubicBezTo>
                  <a:pt x="5552300" y="1618840"/>
                  <a:pt x="5552300" y="1622763"/>
                  <a:pt x="5556157" y="1622763"/>
                </a:cubicBezTo>
                <a:cubicBezTo>
                  <a:pt x="5560310" y="1622763"/>
                  <a:pt x="5564464" y="1622763"/>
                  <a:pt x="5568616" y="1622763"/>
                </a:cubicBezTo>
                <a:cubicBezTo>
                  <a:pt x="5572770" y="1622763"/>
                  <a:pt x="5576923" y="1622763"/>
                  <a:pt x="5581076" y="1622763"/>
                </a:cubicBezTo>
                <a:cubicBezTo>
                  <a:pt x="5609852" y="1618609"/>
                  <a:pt x="5643078" y="1614684"/>
                  <a:pt x="5671854" y="1606375"/>
                </a:cubicBezTo>
                <a:cubicBezTo>
                  <a:pt x="5676008" y="1606375"/>
                  <a:pt x="5680161" y="1610761"/>
                  <a:pt x="5676008" y="1614684"/>
                </a:cubicBezTo>
                <a:cubicBezTo>
                  <a:pt x="5676008" y="1618840"/>
                  <a:pt x="5676008" y="1622763"/>
                  <a:pt x="5676008" y="1622763"/>
                </a:cubicBezTo>
                <a:cubicBezTo>
                  <a:pt x="5671854" y="1626917"/>
                  <a:pt x="5667701" y="1631073"/>
                  <a:pt x="5663548" y="1631073"/>
                </a:cubicBezTo>
                <a:cubicBezTo>
                  <a:pt x="5609852" y="1656001"/>
                  <a:pt x="5560310" y="1685084"/>
                  <a:pt x="5502460" y="1709782"/>
                </a:cubicBezTo>
                <a:cubicBezTo>
                  <a:pt x="5498308" y="1713936"/>
                  <a:pt x="5494154" y="1717859"/>
                  <a:pt x="5485848" y="1722015"/>
                </a:cubicBezTo>
                <a:cubicBezTo>
                  <a:pt x="5361844" y="1800723"/>
                  <a:pt x="5233686" y="1891896"/>
                  <a:pt x="5101376" y="1978683"/>
                </a:cubicBezTo>
                <a:cubicBezTo>
                  <a:pt x="5097222" y="1978683"/>
                  <a:pt x="5089213" y="1982607"/>
                  <a:pt x="5080906" y="1986762"/>
                </a:cubicBezTo>
                <a:cubicBezTo>
                  <a:pt x="5035517" y="2011690"/>
                  <a:pt x="4977668" y="2032232"/>
                  <a:pt x="4927830" y="2057161"/>
                </a:cubicBezTo>
                <a:cubicBezTo>
                  <a:pt x="4923972" y="2061316"/>
                  <a:pt x="4915370" y="2061316"/>
                  <a:pt x="4911216" y="2065470"/>
                </a:cubicBezTo>
                <a:cubicBezTo>
                  <a:pt x="4882440" y="2086243"/>
                  <a:pt x="4853367" y="2110941"/>
                  <a:pt x="4828745" y="2131714"/>
                </a:cubicBezTo>
                <a:cubicBezTo>
                  <a:pt x="4820438" y="2131714"/>
                  <a:pt x="4820438" y="2135870"/>
                  <a:pt x="4828745" y="2135870"/>
                </a:cubicBezTo>
                <a:cubicBezTo>
                  <a:pt x="4837052" y="2131714"/>
                  <a:pt x="4849511" y="2131714"/>
                  <a:pt x="4861674" y="2131714"/>
                </a:cubicBezTo>
                <a:cubicBezTo>
                  <a:pt x="4832898" y="2140024"/>
                  <a:pt x="4807978" y="2152257"/>
                  <a:pt x="4783059" y="2168876"/>
                </a:cubicBezTo>
                <a:cubicBezTo>
                  <a:pt x="4774752" y="2168876"/>
                  <a:pt x="4770600" y="2173031"/>
                  <a:pt x="4770600" y="2177185"/>
                </a:cubicBezTo>
                <a:cubicBezTo>
                  <a:pt x="4766446" y="2181341"/>
                  <a:pt x="4770600" y="2185264"/>
                  <a:pt x="4774752" y="2185264"/>
                </a:cubicBezTo>
                <a:cubicBezTo>
                  <a:pt x="4803826" y="2181110"/>
                  <a:pt x="4828745" y="2177185"/>
                  <a:pt x="4861674" y="2173031"/>
                </a:cubicBezTo>
                <a:cubicBezTo>
                  <a:pt x="4865827" y="2173031"/>
                  <a:pt x="4878286" y="2173031"/>
                  <a:pt x="4882440" y="2168876"/>
                </a:cubicBezTo>
                <a:cubicBezTo>
                  <a:pt x="5101376" y="2110941"/>
                  <a:pt x="5312302" y="2061547"/>
                  <a:pt x="5506614" y="2011920"/>
                </a:cubicBezTo>
                <a:cubicBezTo>
                  <a:pt x="5510767" y="2011920"/>
                  <a:pt x="5519074" y="2007766"/>
                  <a:pt x="5523227" y="2007766"/>
                </a:cubicBezTo>
                <a:cubicBezTo>
                  <a:pt x="5630618" y="1974528"/>
                  <a:pt x="5733856" y="1949601"/>
                  <a:pt x="5829084" y="1924672"/>
                </a:cubicBezTo>
                <a:cubicBezTo>
                  <a:pt x="5833238" y="1920748"/>
                  <a:pt x="5841544" y="1920517"/>
                  <a:pt x="5841544" y="1920517"/>
                </a:cubicBezTo>
                <a:cubicBezTo>
                  <a:pt x="5924312" y="1899974"/>
                  <a:pt x="6002630" y="1883355"/>
                  <a:pt x="6077093" y="1862813"/>
                </a:cubicBezTo>
                <a:cubicBezTo>
                  <a:pt x="6081246" y="1862813"/>
                  <a:pt x="6081246" y="1862813"/>
                  <a:pt x="6077093" y="1866968"/>
                </a:cubicBezTo>
                <a:cubicBezTo>
                  <a:pt x="6077093" y="1871122"/>
                  <a:pt x="6072940" y="1875278"/>
                  <a:pt x="6077093" y="1879432"/>
                </a:cubicBezTo>
                <a:cubicBezTo>
                  <a:pt x="6081246" y="1883586"/>
                  <a:pt x="6081246" y="1883586"/>
                  <a:pt x="6081246" y="1883586"/>
                </a:cubicBezTo>
                <a:cubicBezTo>
                  <a:pt x="6085400" y="1887741"/>
                  <a:pt x="6085400" y="1891665"/>
                  <a:pt x="6081246" y="1895820"/>
                </a:cubicBezTo>
                <a:cubicBezTo>
                  <a:pt x="6068786" y="1904130"/>
                  <a:pt x="6056326" y="1908515"/>
                  <a:pt x="6043867" y="1916824"/>
                </a:cubicBezTo>
                <a:cubicBezTo>
                  <a:pt x="6043867" y="1920978"/>
                  <a:pt x="6043867" y="1924672"/>
                  <a:pt x="6048020" y="1924672"/>
                </a:cubicBezTo>
                <a:cubicBezTo>
                  <a:pt x="6118328" y="1912438"/>
                  <a:pt x="6180331" y="1899974"/>
                  <a:pt x="6246486" y="1891665"/>
                </a:cubicBezTo>
                <a:cubicBezTo>
                  <a:pt x="6217710" y="1908284"/>
                  <a:pt x="6192790" y="1924903"/>
                  <a:pt x="6167871" y="1941522"/>
                </a:cubicBezTo>
                <a:cubicBezTo>
                  <a:pt x="6213260" y="1949830"/>
                  <a:pt x="6246783" y="1970374"/>
                  <a:pt x="6259242" y="2028309"/>
                </a:cubicBezTo>
                <a:cubicBezTo>
                  <a:pt x="6250936" y="2044697"/>
                  <a:pt x="6254792" y="2053006"/>
                  <a:pt x="6263098" y="2061316"/>
                </a:cubicBezTo>
                <a:cubicBezTo>
                  <a:pt x="6258946" y="2069624"/>
                  <a:pt x="6250639" y="2077934"/>
                  <a:pt x="6242332" y="2077934"/>
                </a:cubicBezTo>
                <a:cubicBezTo>
                  <a:pt x="6246486" y="2077934"/>
                  <a:pt x="6246486" y="2077934"/>
                  <a:pt x="6246486" y="2077934"/>
                </a:cubicBezTo>
                <a:cubicBezTo>
                  <a:pt x="6254792" y="2086243"/>
                  <a:pt x="6263098" y="2090399"/>
                  <a:pt x="6271405" y="2098477"/>
                </a:cubicBezTo>
                <a:cubicBezTo>
                  <a:pt x="6275558" y="2094322"/>
                  <a:pt x="6279712" y="2098477"/>
                  <a:pt x="6279712" y="2098477"/>
                </a:cubicBezTo>
                <a:cubicBezTo>
                  <a:pt x="6283865" y="2102632"/>
                  <a:pt x="6283865" y="2107018"/>
                  <a:pt x="6283865" y="2107018"/>
                </a:cubicBezTo>
                <a:cubicBezTo>
                  <a:pt x="6288018" y="2110941"/>
                  <a:pt x="6283865" y="2111172"/>
                  <a:pt x="6283865" y="2115326"/>
                </a:cubicBezTo>
                <a:cubicBezTo>
                  <a:pt x="6027550" y="2197959"/>
                  <a:pt x="5746613" y="2280360"/>
                  <a:pt x="5432152" y="2379612"/>
                </a:cubicBezTo>
                <a:cubicBezTo>
                  <a:pt x="5432152" y="2379612"/>
                  <a:pt x="5423846" y="2379612"/>
                  <a:pt x="5419693" y="2379612"/>
                </a:cubicBezTo>
                <a:cubicBezTo>
                  <a:pt x="5407233" y="2383767"/>
                  <a:pt x="5394774" y="2383767"/>
                  <a:pt x="5382610" y="2387921"/>
                </a:cubicBezTo>
                <a:cubicBezTo>
                  <a:pt x="5378456" y="2387921"/>
                  <a:pt x="5378456" y="2383767"/>
                  <a:pt x="5382610" y="2383767"/>
                </a:cubicBezTo>
                <a:cubicBezTo>
                  <a:pt x="5386763" y="2379612"/>
                  <a:pt x="5386763" y="2379612"/>
                  <a:pt x="5386763" y="2379612"/>
                </a:cubicBezTo>
                <a:cubicBezTo>
                  <a:pt x="5390916" y="2375458"/>
                  <a:pt x="5390916" y="2375688"/>
                  <a:pt x="5386763" y="2371533"/>
                </a:cubicBezTo>
                <a:cubicBezTo>
                  <a:pt x="5382610" y="2371533"/>
                  <a:pt x="5382610" y="2371533"/>
                  <a:pt x="5378456" y="2371533"/>
                </a:cubicBezTo>
                <a:cubicBezTo>
                  <a:pt x="5370150" y="2371533"/>
                  <a:pt x="5370150" y="2371533"/>
                  <a:pt x="5378456" y="2367379"/>
                </a:cubicBezTo>
                <a:cubicBezTo>
                  <a:pt x="5423846" y="2359069"/>
                  <a:pt x="5469234" y="2342681"/>
                  <a:pt x="5514920" y="2330217"/>
                </a:cubicBezTo>
                <a:cubicBezTo>
                  <a:pt x="5519074" y="2330217"/>
                  <a:pt x="5523227" y="2325831"/>
                  <a:pt x="5527380" y="2317522"/>
                </a:cubicBezTo>
                <a:cubicBezTo>
                  <a:pt x="5527380" y="2317522"/>
                  <a:pt x="5527380" y="2313368"/>
                  <a:pt x="5519074" y="2313368"/>
                </a:cubicBezTo>
                <a:cubicBezTo>
                  <a:pt x="5386763" y="2350760"/>
                  <a:pt x="5238136" y="2383767"/>
                  <a:pt x="5085060" y="2417004"/>
                </a:cubicBezTo>
                <a:cubicBezTo>
                  <a:pt x="5151214" y="2392077"/>
                  <a:pt x="5221226" y="2367379"/>
                  <a:pt x="5287382" y="2338527"/>
                </a:cubicBezTo>
                <a:cubicBezTo>
                  <a:pt x="5295689" y="2338527"/>
                  <a:pt x="5303996" y="2342681"/>
                  <a:pt x="5303996" y="2342681"/>
                </a:cubicBezTo>
                <a:cubicBezTo>
                  <a:pt x="5308148" y="2346836"/>
                  <a:pt x="5312302" y="2346836"/>
                  <a:pt x="5312302" y="2342681"/>
                </a:cubicBezTo>
                <a:cubicBezTo>
                  <a:pt x="5312302" y="2338527"/>
                  <a:pt x="5316455" y="2334372"/>
                  <a:pt x="5320608" y="2330217"/>
                </a:cubicBezTo>
                <a:cubicBezTo>
                  <a:pt x="5349384" y="2326062"/>
                  <a:pt x="5382610" y="2313829"/>
                  <a:pt x="5411386" y="2309675"/>
                </a:cubicBezTo>
                <a:cubicBezTo>
                  <a:pt x="5415540" y="2305520"/>
                  <a:pt x="5423846" y="2301365"/>
                  <a:pt x="5428000" y="2301365"/>
                </a:cubicBezTo>
                <a:cubicBezTo>
                  <a:pt x="5448766" y="2293056"/>
                  <a:pt x="5469532" y="2284746"/>
                  <a:pt x="5490001" y="2276437"/>
                </a:cubicBezTo>
                <a:cubicBezTo>
                  <a:pt x="5452919" y="2276437"/>
                  <a:pt x="5415540" y="2280360"/>
                  <a:pt x="5378456" y="2284516"/>
                </a:cubicBezTo>
                <a:cubicBezTo>
                  <a:pt x="5370150" y="2284516"/>
                  <a:pt x="5361844" y="2288670"/>
                  <a:pt x="5357690" y="2292825"/>
                </a:cubicBezTo>
                <a:cubicBezTo>
                  <a:pt x="5345230" y="2292825"/>
                  <a:pt x="5332771" y="2293056"/>
                  <a:pt x="5320608" y="2296979"/>
                </a:cubicBezTo>
                <a:cubicBezTo>
                  <a:pt x="5361844" y="2284746"/>
                  <a:pt x="5407233" y="2276437"/>
                  <a:pt x="5448766" y="2263973"/>
                </a:cubicBezTo>
                <a:cubicBezTo>
                  <a:pt x="5452919" y="2263973"/>
                  <a:pt x="5457072" y="2259818"/>
                  <a:pt x="5457072" y="2255664"/>
                </a:cubicBezTo>
                <a:cubicBezTo>
                  <a:pt x="5461226" y="2255664"/>
                  <a:pt x="5457072" y="2251508"/>
                  <a:pt x="5452919" y="2251508"/>
                </a:cubicBezTo>
                <a:cubicBezTo>
                  <a:pt x="5378456" y="2267897"/>
                  <a:pt x="5295689" y="2280591"/>
                  <a:pt x="5217073" y="2296979"/>
                </a:cubicBezTo>
                <a:cubicBezTo>
                  <a:pt x="5212920" y="2301135"/>
                  <a:pt x="5200758" y="2301365"/>
                  <a:pt x="5196604" y="2301365"/>
                </a:cubicBezTo>
                <a:cubicBezTo>
                  <a:pt x="5200758" y="2297210"/>
                  <a:pt x="5209064" y="2292825"/>
                  <a:pt x="5209064" y="2292825"/>
                </a:cubicBezTo>
                <a:cubicBezTo>
                  <a:pt x="5213217" y="2288670"/>
                  <a:pt x="5209064" y="2284516"/>
                  <a:pt x="5200758" y="2284516"/>
                </a:cubicBezTo>
                <a:cubicBezTo>
                  <a:pt x="5184144" y="2288670"/>
                  <a:pt x="5163674" y="2292825"/>
                  <a:pt x="5142908" y="2292825"/>
                </a:cubicBezTo>
                <a:cubicBezTo>
                  <a:pt x="5138754" y="2296979"/>
                  <a:pt x="5138754" y="2296979"/>
                  <a:pt x="5138754" y="2292825"/>
                </a:cubicBezTo>
                <a:cubicBezTo>
                  <a:pt x="5138754" y="2292825"/>
                  <a:pt x="5134602" y="2296979"/>
                  <a:pt x="5130448" y="2296979"/>
                </a:cubicBezTo>
                <a:cubicBezTo>
                  <a:pt x="5117988" y="2301135"/>
                  <a:pt x="5109682" y="2301365"/>
                  <a:pt x="5097222" y="2305520"/>
                </a:cubicBezTo>
                <a:cubicBezTo>
                  <a:pt x="5093069" y="2305520"/>
                  <a:pt x="5088916" y="2305289"/>
                  <a:pt x="5088916" y="2301365"/>
                </a:cubicBezTo>
                <a:cubicBezTo>
                  <a:pt x="5088916" y="2301365"/>
                  <a:pt x="5088916" y="2296979"/>
                  <a:pt x="5097222" y="2296979"/>
                </a:cubicBezTo>
                <a:cubicBezTo>
                  <a:pt x="5175838" y="2263973"/>
                  <a:pt x="5254452" y="2230966"/>
                  <a:pt x="5333068" y="2201883"/>
                </a:cubicBezTo>
                <a:cubicBezTo>
                  <a:pt x="5308148" y="2201883"/>
                  <a:pt x="5287382" y="2206268"/>
                  <a:pt x="5262759" y="2206268"/>
                </a:cubicBezTo>
                <a:cubicBezTo>
                  <a:pt x="5258606" y="2206268"/>
                  <a:pt x="5250003" y="2210423"/>
                  <a:pt x="5245850" y="2210423"/>
                </a:cubicBezTo>
                <a:cubicBezTo>
                  <a:pt x="5055690" y="2272283"/>
                  <a:pt x="4849511" y="2342450"/>
                  <a:pt x="4638585" y="2412619"/>
                </a:cubicBezTo>
                <a:cubicBezTo>
                  <a:pt x="4630278" y="2412619"/>
                  <a:pt x="4626125" y="2417004"/>
                  <a:pt x="4626125" y="2417004"/>
                </a:cubicBezTo>
                <a:cubicBezTo>
                  <a:pt x="4626125" y="2420929"/>
                  <a:pt x="4630278" y="2420929"/>
                  <a:pt x="4634432" y="2417004"/>
                </a:cubicBezTo>
                <a:cubicBezTo>
                  <a:pt x="4638585" y="2420929"/>
                  <a:pt x="4646596" y="2425314"/>
                  <a:pt x="4650748" y="2425314"/>
                </a:cubicBezTo>
                <a:cubicBezTo>
                  <a:pt x="4659055" y="2425314"/>
                  <a:pt x="4667362" y="2421159"/>
                  <a:pt x="4671515" y="2421159"/>
                </a:cubicBezTo>
                <a:cubicBezTo>
                  <a:pt x="4683974" y="2417004"/>
                  <a:pt x="4700290" y="2416773"/>
                  <a:pt x="4712750" y="2412619"/>
                </a:cubicBezTo>
                <a:cubicBezTo>
                  <a:pt x="4716904" y="2412619"/>
                  <a:pt x="4712750" y="2417004"/>
                  <a:pt x="4708597" y="2417004"/>
                </a:cubicBezTo>
                <a:cubicBezTo>
                  <a:pt x="4671218" y="2441702"/>
                  <a:pt x="4638585" y="2466630"/>
                  <a:pt x="4601206" y="2499867"/>
                </a:cubicBezTo>
                <a:cubicBezTo>
                  <a:pt x="4597052" y="2499867"/>
                  <a:pt x="4588746" y="2504023"/>
                  <a:pt x="4580440" y="2504023"/>
                </a:cubicBezTo>
                <a:cubicBezTo>
                  <a:pt x="4580440" y="2504023"/>
                  <a:pt x="4576584" y="2504023"/>
                  <a:pt x="4572430" y="2508177"/>
                </a:cubicBezTo>
                <a:cubicBezTo>
                  <a:pt x="4568277" y="2508177"/>
                  <a:pt x="4564124" y="2503792"/>
                  <a:pt x="4568277" y="2499867"/>
                </a:cubicBezTo>
                <a:cubicBezTo>
                  <a:pt x="4572430" y="2495713"/>
                  <a:pt x="4568277" y="2491558"/>
                  <a:pt x="4564124" y="2495482"/>
                </a:cubicBezTo>
                <a:cubicBezTo>
                  <a:pt x="4526744" y="2507946"/>
                  <a:pt x="4485508" y="2520410"/>
                  <a:pt x="4444272" y="2537029"/>
                </a:cubicBezTo>
                <a:cubicBezTo>
                  <a:pt x="4440120" y="2537029"/>
                  <a:pt x="4431516" y="2545108"/>
                  <a:pt x="4427362" y="2545108"/>
                </a:cubicBezTo>
                <a:cubicBezTo>
                  <a:pt x="4361208" y="2573960"/>
                  <a:pt x="4295349" y="2603273"/>
                  <a:pt x="4229193" y="2632126"/>
                </a:cubicBezTo>
                <a:cubicBezTo>
                  <a:pt x="4220886" y="2636280"/>
                  <a:pt x="4220886" y="2636280"/>
                  <a:pt x="4229193" y="2636280"/>
                </a:cubicBezTo>
                <a:cubicBezTo>
                  <a:pt x="4249960" y="2632126"/>
                  <a:pt x="4274583" y="2632126"/>
                  <a:pt x="4295052" y="2632126"/>
                </a:cubicBezTo>
                <a:cubicBezTo>
                  <a:pt x="4266276" y="2648744"/>
                  <a:pt x="4233050" y="2669288"/>
                  <a:pt x="4200120" y="2685675"/>
                </a:cubicBezTo>
                <a:cubicBezTo>
                  <a:pt x="4195967" y="2689830"/>
                  <a:pt x="4191814" y="2689830"/>
                  <a:pt x="4200120" y="2689830"/>
                </a:cubicBezTo>
                <a:cubicBezTo>
                  <a:pt x="4237204" y="2681752"/>
                  <a:pt x="4270430" y="2673442"/>
                  <a:pt x="4307809" y="2665132"/>
                </a:cubicBezTo>
                <a:cubicBezTo>
                  <a:pt x="4245806" y="2690061"/>
                  <a:pt x="4179354" y="2714528"/>
                  <a:pt x="4113200" y="2743611"/>
                </a:cubicBezTo>
                <a:cubicBezTo>
                  <a:pt x="4105189" y="2743611"/>
                  <a:pt x="4092729" y="2747765"/>
                  <a:pt x="4088576" y="2751920"/>
                </a:cubicBezTo>
                <a:cubicBezTo>
                  <a:pt x="4051494" y="2760230"/>
                  <a:pt x="4014411" y="2772694"/>
                  <a:pt x="3972880" y="2784926"/>
                </a:cubicBezTo>
                <a:cubicBezTo>
                  <a:pt x="3964573" y="2789082"/>
                  <a:pt x="3956266" y="2793467"/>
                  <a:pt x="3947960" y="2793467"/>
                </a:cubicBezTo>
                <a:cubicBezTo>
                  <a:pt x="3935500" y="2801546"/>
                  <a:pt x="3923040" y="2809855"/>
                  <a:pt x="3914734" y="2822319"/>
                </a:cubicBezTo>
                <a:cubicBezTo>
                  <a:pt x="3906428" y="2826474"/>
                  <a:pt x="3906428" y="2830628"/>
                  <a:pt x="3914734" y="2826474"/>
                </a:cubicBezTo>
                <a:cubicBezTo>
                  <a:pt x="4059503" y="2776848"/>
                  <a:pt x="4200120" y="2735532"/>
                  <a:pt x="4328278" y="2689830"/>
                </a:cubicBezTo>
                <a:cubicBezTo>
                  <a:pt x="4336584" y="2689830"/>
                  <a:pt x="4344891" y="2681521"/>
                  <a:pt x="4344891" y="2677365"/>
                </a:cubicBezTo>
                <a:cubicBezTo>
                  <a:pt x="4344891" y="2677365"/>
                  <a:pt x="4349342" y="2673442"/>
                  <a:pt x="4357350" y="2673442"/>
                </a:cubicBezTo>
                <a:cubicBezTo>
                  <a:pt x="4398883" y="2669519"/>
                  <a:pt x="4440120" y="2660978"/>
                  <a:pt x="4481354" y="2656823"/>
                </a:cubicBezTo>
                <a:cubicBezTo>
                  <a:pt x="4435966" y="2677596"/>
                  <a:pt x="4394730" y="2698140"/>
                  <a:pt x="4349044" y="2714759"/>
                </a:cubicBezTo>
                <a:cubicBezTo>
                  <a:pt x="4344891" y="2714759"/>
                  <a:pt x="4328575" y="2718913"/>
                  <a:pt x="4324422" y="2718913"/>
                </a:cubicBezTo>
                <a:cubicBezTo>
                  <a:pt x="4249960" y="2743611"/>
                  <a:pt x="4175498" y="2768538"/>
                  <a:pt x="4096882" y="2797622"/>
                </a:cubicBezTo>
                <a:cubicBezTo>
                  <a:pt x="4092729" y="2797622"/>
                  <a:pt x="4084423" y="2801776"/>
                  <a:pt x="4076116" y="2805932"/>
                </a:cubicBezTo>
                <a:cubicBezTo>
                  <a:pt x="3985042" y="2843092"/>
                  <a:pt x="3894264" y="2875869"/>
                  <a:pt x="3803486" y="2913261"/>
                </a:cubicBezTo>
                <a:cubicBezTo>
                  <a:pt x="3906724" y="2929649"/>
                  <a:pt x="4117649" y="2805932"/>
                  <a:pt x="4229193" y="2768538"/>
                </a:cubicBezTo>
                <a:cubicBezTo>
                  <a:pt x="4663504" y="2636280"/>
                  <a:pt x="5047680" y="2520179"/>
                  <a:pt x="5390916" y="2417004"/>
                </a:cubicBezTo>
                <a:cubicBezTo>
                  <a:pt x="5605698" y="2354914"/>
                  <a:pt x="5804165" y="2293056"/>
                  <a:pt x="5990171" y="2239275"/>
                </a:cubicBezTo>
                <a:cubicBezTo>
                  <a:pt x="6139094" y="2193804"/>
                  <a:pt x="6283865" y="2127329"/>
                  <a:pt x="6407869" y="2119020"/>
                </a:cubicBezTo>
                <a:cubicBezTo>
                  <a:pt x="6374940" y="2185264"/>
                  <a:pt x="6312642" y="2176955"/>
                  <a:pt x="6267252" y="2218271"/>
                </a:cubicBezTo>
                <a:cubicBezTo>
                  <a:pt x="6291876" y="2230735"/>
                  <a:pt x="6325102" y="2230966"/>
                  <a:pt x="6350021" y="2239275"/>
                </a:cubicBezTo>
                <a:cubicBezTo>
                  <a:pt x="6155708" y="2317753"/>
                  <a:pt x="5957242" y="2383767"/>
                  <a:pt x="5738009" y="2445856"/>
                </a:cubicBezTo>
                <a:cubicBezTo>
                  <a:pt x="5523227" y="2511871"/>
                  <a:pt x="5291832" y="2586655"/>
                  <a:pt x="5047680" y="2669288"/>
                </a:cubicBezTo>
                <a:cubicBezTo>
                  <a:pt x="4861674" y="2731377"/>
                  <a:pt x="4655198" y="2764384"/>
                  <a:pt x="4448426" y="2859480"/>
                </a:cubicBezTo>
                <a:cubicBezTo>
                  <a:pt x="4435966" y="2843092"/>
                  <a:pt x="4443976" y="2851171"/>
                  <a:pt x="4427362" y="2842861"/>
                </a:cubicBezTo>
                <a:cubicBezTo>
                  <a:pt x="4423506" y="2855326"/>
                  <a:pt x="4423506" y="2863405"/>
                  <a:pt x="4419353" y="2875869"/>
                </a:cubicBezTo>
                <a:cubicBezTo>
                  <a:pt x="4204571" y="2933803"/>
                  <a:pt x="3968429" y="3033286"/>
                  <a:pt x="3724574" y="3153080"/>
                </a:cubicBezTo>
                <a:cubicBezTo>
                  <a:pt x="3865191" y="3103454"/>
                  <a:pt x="3993646" y="3070447"/>
                  <a:pt x="4121802" y="3020822"/>
                </a:cubicBezTo>
                <a:cubicBezTo>
                  <a:pt x="4382270" y="2913261"/>
                  <a:pt x="4621676" y="2838938"/>
                  <a:pt x="4840908" y="2768538"/>
                </a:cubicBezTo>
                <a:cubicBezTo>
                  <a:pt x="5055987" y="2706680"/>
                  <a:pt x="5250299" y="2656823"/>
                  <a:pt x="5432152" y="2594965"/>
                </a:cubicBezTo>
                <a:cubicBezTo>
                  <a:pt x="5436306" y="2594965"/>
                  <a:pt x="5440459" y="2590579"/>
                  <a:pt x="5448766" y="2590579"/>
                </a:cubicBezTo>
                <a:cubicBezTo>
                  <a:pt x="5465082" y="2582500"/>
                  <a:pt x="5490001" y="2574190"/>
                  <a:pt x="5510767" y="2561727"/>
                </a:cubicBezTo>
                <a:cubicBezTo>
                  <a:pt x="5510767" y="2561727"/>
                  <a:pt x="5519074" y="2561727"/>
                  <a:pt x="5523227" y="2561727"/>
                </a:cubicBezTo>
                <a:cubicBezTo>
                  <a:pt x="5775388" y="2474940"/>
                  <a:pt x="6002630" y="2396231"/>
                  <a:pt x="6217710" y="2326062"/>
                </a:cubicBezTo>
                <a:cubicBezTo>
                  <a:pt x="6217710" y="2326062"/>
                  <a:pt x="6226016" y="2326062"/>
                  <a:pt x="6226016" y="2330217"/>
                </a:cubicBezTo>
                <a:cubicBezTo>
                  <a:pt x="6234323" y="2338527"/>
                  <a:pt x="6246783" y="2346606"/>
                  <a:pt x="6259242" y="2354914"/>
                </a:cubicBezTo>
                <a:cubicBezTo>
                  <a:pt x="6259242" y="2359069"/>
                  <a:pt x="6259242" y="2363224"/>
                  <a:pt x="6259242" y="2367379"/>
                </a:cubicBezTo>
                <a:cubicBezTo>
                  <a:pt x="6250936" y="2379843"/>
                  <a:pt x="6234026" y="2392306"/>
                  <a:pt x="6229872" y="2408926"/>
                </a:cubicBezTo>
                <a:cubicBezTo>
                  <a:pt x="6225720" y="2408926"/>
                  <a:pt x="6221864" y="2408926"/>
                  <a:pt x="6221864" y="2408926"/>
                </a:cubicBezTo>
                <a:cubicBezTo>
                  <a:pt x="6221864" y="2408926"/>
                  <a:pt x="6217710" y="2408695"/>
                  <a:pt x="6217710" y="2412619"/>
                </a:cubicBezTo>
                <a:cubicBezTo>
                  <a:pt x="6217710" y="2416773"/>
                  <a:pt x="6217710" y="2417004"/>
                  <a:pt x="6217710" y="2417004"/>
                </a:cubicBezTo>
                <a:cubicBezTo>
                  <a:pt x="6226016" y="2420929"/>
                  <a:pt x="6225720" y="2425314"/>
                  <a:pt x="6234026" y="2429469"/>
                </a:cubicBezTo>
                <a:cubicBezTo>
                  <a:pt x="6213557" y="2437777"/>
                  <a:pt x="6196944" y="2445856"/>
                  <a:pt x="6176178" y="2458321"/>
                </a:cubicBezTo>
                <a:cubicBezTo>
                  <a:pt x="6172024" y="2458321"/>
                  <a:pt x="6167871" y="2462475"/>
                  <a:pt x="6167871" y="2466630"/>
                </a:cubicBezTo>
                <a:cubicBezTo>
                  <a:pt x="6159564" y="2483248"/>
                  <a:pt x="6155708" y="2503792"/>
                  <a:pt x="6147401" y="2520410"/>
                </a:cubicBezTo>
                <a:cubicBezTo>
                  <a:pt x="6147401" y="2524565"/>
                  <a:pt x="6139094" y="2528719"/>
                  <a:pt x="6139094" y="2528719"/>
                </a:cubicBezTo>
                <a:cubicBezTo>
                  <a:pt x="5940629" y="2594734"/>
                  <a:pt x="5730000" y="2673442"/>
                  <a:pt x="5494154" y="2751920"/>
                </a:cubicBezTo>
                <a:cubicBezTo>
                  <a:pt x="5490298" y="2751920"/>
                  <a:pt x="5485848" y="2751920"/>
                  <a:pt x="5490001" y="2747765"/>
                </a:cubicBezTo>
                <a:cubicBezTo>
                  <a:pt x="5490001" y="2747765"/>
                  <a:pt x="5490001" y="2743611"/>
                  <a:pt x="5485848" y="2743611"/>
                </a:cubicBezTo>
                <a:cubicBezTo>
                  <a:pt x="5419693" y="2760230"/>
                  <a:pt x="5353537" y="2776848"/>
                  <a:pt x="5287382" y="2793467"/>
                </a:cubicBezTo>
                <a:cubicBezTo>
                  <a:pt x="5332771" y="2776848"/>
                  <a:pt x="5386763" y="2760230"/>
                  <a:pt x="5432152" y="2743611"/>
                </a:cubicBezTo>
                <a:cubicBezTo>
                  <a:pt x="5436306" y="2743611"/>
                  <a:pt x="5440459" y="2739686"/>
                  <a:pt x="5440459" y="2735532"/>
                </a:cubicBezTo>
                <a:cubicBezTo>
                  <a:pt x="5444315" y="2735532"/>
                  <a:pt x="5440162" y="2731377"/>
                  <a:pt x="5436008" y="2731377"/>
                </a:cubicBezTo>
                <a:cubicBezTo>
                  <a:pt x="5353537" y="2752151"/>
                  <a:pt x="5271066" y="2776848"/>
                  <a:pt x="5179991" y="2797622"/>
                </a:cubicBezTo>
                <a:cubicBezTo>
                  <a:pt x="5184144" y="2789313"/>
                  <a:pt x="5192451" y="2784926"/>
                  <a:pt x="5200758" y="2776617"/>
                </a:cubicBezTo>
                <a:cubicBezTo>
                  <a:pt x="5209064" y="2772463"/>
                  <a:pt x="5209064" y="2772694"/>
                  <a:pt x="5200758" y="2772924"/>
                </a:cubicBezTo>
                <a:cubicBezTo>
                  <a:pt x="5196604" y="2776848"/>
                  <a:pt x="5192154" y="2776617"/>
                  <a:pt x="5188298" y="2776617"/>
                </a:cubicBezTo>
                <a:cubicBezTo>
                  <a:pt x="5241992" y="2756075"/>
                  <a:pt x="5291536" y="2735301"/>
                  <a:pt x="5345230" y="2718913"/>
                </a:cubicBezTo>
                <a:cubicBezTo>
                  <a:pt x="5349384" y="2714759"/>
                  <a:pt x="5353537" y="2714759"/>
                  <a:pt x="5357690" y="2714759"/>
                </a:cubicBezTo>
                <a:cubicBezTo>
                  <a:pt x="5399223" y="2706449"/>
                  <a:pt x="5432152" y="2693984"/>
                  <a:pt x="5469234" y="2685675"/>
                </a:cubicBezTo>
                <a:cubicBezTo>
                  <a:pt x="5473388" y="2685675"/>
                  <a:pt x="5477541" y="2681521"/>
                  <a:pt x="5477541" y="2677365"/>
                </a:cubicBezTo>
                <a:cubicBezTo>
                  <a:pt x="5481694" y="2677365"/>
                  <a:pt x="5477541" y="2673442"/>
                  <a:pt x="5473388" y="2673442"/>
                </a:cubicBezTo>
                <a:cubicBezTo>
                  <a:pt x="5428000" y="2681752"/>
                  <a:pt x="5378456" y="2690061"/>
                  <a:pt x="5328915" y="2698371"/>
                </a:cubicBezTo>
                <a:cubicBezTo>
                  <a:pt x="5324762" y="2698371"/>
                  <a:pt x="5316158" y="2702525"/>
                  <a:pt x="5312302" y="2702525"/>
                </a:cubicBezTo>
                <a:cubicBezTo>
                  <a:pt x="5063996" y="2789313"/>
                  <a:pt x="4791366" y="2884409"/>
                  <a:pt x="4497968" y="2987815"/>
                </a:cubicBezTo>
                <a:cubicBezTo>
                  <a:pt x="4493814" y="2987815"/>
                  <a:pt x="4493814" y="2987815"/>
                  <a:pt x="4493814" y="2987815"/>
                </a:cubicBezTo>
                <a:cubicBezTo>
                  <a:pt x="4357350" y="3033286"/>
                  <a:pt x="4208427" y="3082681"/>
                  <a:pt x="4055647" y="3136461"/>
                </a:cubicBezTo>
                <a:cubicBezTo>
                  <a:pt x="4096882" y="3123997"/>
                  <a:pt x="4138119" y="3111995"/>
                  <a:pt x="4179652" y="3099530"/>
                </a:cubicBezTo>
                <a:cubicBezTo>
                  <a:pt x="4133966" y="3116149"/>
                  <a:pt x="4088576" y="3132306"/>
                  <a:pt x="4047044" y="3148925"/>
                </a:cubicBezTo>
                <a:cubicBezTo>
                  <a:pt x="4039034" y="3153080"/>
                  <a:pt x="4034881" y="3153080"/>
                  <a:pt x="4034881" y="3148925"/>
                </a:cubicBezTo>
                <a:cubicBezTo>
                  <a:pt x="4034881" y="3148925"/>
                  <a:pt x="4038737" y="3140616"/>
                  <a:pt x="4042890" y="3140616"/>
                </a:cubicBezTo>
                <a:cubicBezTo>
                  <a:pt x="3910581" y="3186087"/>
                  <a:pt x="3774413" y="3231558"/>
                  <a:pt x="3633796" y="3277029"/>
                </a:cubicBezTo>
                <a:cubicBezTo>
                  <a:pt x="3629642" y="3281183"/>
                  <a:pt x="3617183" y="3285569"/>
                  <a:pt x="3608876" y="3289723"/>
                </a:cubicBezTo>
                <a:cubicBezTo>
                  <a:pt x="3600867" y="3301956"/>
                  <a:pt x="3596714" y="3318345"/>
                  <a:pt x="3588407" y="3334964"/>
                </a:cubicBezTo>
                <a:cubicBezTo>
                  <a:pt x="3580101" y="3334964"/>
                  <a:pt x="3567937" y="3339118"/>
                  <a:pt x="3559631" y="3343273"/>
                </a:cubicBezTo>
                <a:cubicBezTo>
                  <a:pt x="3497629" y="3368202"/>
                  <a:pt x="3435626" y="3392898"/>
                  <a:pt x="3373625" y="3417827"/>
                </a:cubicBezTo>
                <a:cubicBezTo>
                  <a:pt x="3365318" y="3417827"/>
                  <a:pt x="3356715" y="3421981"/>
                  <a:pt x="3348408" y="3426136"/>
                </a:cubicBezTo>
                <a:cubicBezTo>
                  <a:pt x="3303020" y="3451065"/>
                  <a:pt x="3265936" y="3479686"/>
                  <a:pt x="3228557" y="3504614"/>
                </a:cubicBezTo>
                <a:cubicBezTo>
                  <a:pt x="3224404" y="3508769"/>
                  <a:pt x="3212242" y="3512923"/>
                  <a:pt x="3203935" y="3517078"/>
                </a:cubicBezTo>
                <a:cubicBezTo>
                  <a:pt x="3171005" y="3529542"/>
                  <a:pt x="3137779" y="3542006"/>
                  <a:pt x="3100400" y="3554240"/>
                </a:cubicBezTo>
                <a:cubicBezTo>
                  <a:pt x="3092094" y="3558394"/>
                  <a:pt x="3079931" y="3566704"/>
                  <a:pt x="3071624" y="3570627"/>
                </a:cubicBezTo>
                <a:cubicBezTo>
                  <a:pt x="3063318" y="3578937"/>
                  <a:pt x="3050858" y="3591401"/>
                  <a:pt x="3042552" y="3603865"/>
                </a:cubicBezTo>
                <a:cubicBezTo>
                  <a:pt x="3034541" y="3608019"/>
                  <a:pt x="3034245" y="3612175"/>
                  <a:pt x="3038398" y="3612175"/>
                </a:cubicBezTo>
                <a:cubicBezTo>
                  <a:pt x="3046705" y="3612175"/>
                  <a:pt x="3055012" y="3612175"/>
                  <a:pt x="3059165" y="3612175"/>
                </a:cubicBezTo>
                <a:cubicBezTo>
                  <a:pt x="3067471" y="3612175"/>
                  <a:pt x="3067471" y="3616329"/>
                  <a:pt x="3055308" y="3620484"/>
                </a:cubicBezTo>
                <a:cubicBezTo>
                  <a:pt x="3001315" y="3653492"/>
                  <a:pt x="2939314" y="3686729"/>
                  <a:pt x="2881464" y="3719736"/>
                </a:cubicBezTo>
                <a:cubicBezTo>
                  <a:pt x="2889771" y="3719736"/>
                  <a:pt x="2897781" y="3719736"/>
                  <a:pt x="2906088" y="3723890"/>
                </a:cubicBezTo>
                <a:cubicBezTo>
                  <a:pt x="2914394" y="3715581"/>
                  <a:pt x="2926854" y="3711426"/>
                  <a:pt x="2935160" y="3707271"/>
                </a:cubicBezTo>
                <a:cubicBezTo>
                  <a:pt x="2935160" y="3707271"/>
                  <a:pt x="3402104" y="3516848"/>
                  <a:pt x="3633796" y="3434215"/>
                </a:cubicBezTo>
                <a:cubicBezTo>
                  <a:pt x="4084423" y="3268719"/>
                  <a:pt x="4812132" y="3004434"/>
                  <a:pt x="4812132" y="3004434"/>
                </a:cubicBezTo>
                <a:cubicBezTo>
                  <a:pt x="4816285" y="3000279"/>
                  <a:pt x="4824592" y="2996124"/>
                  <a:pt x="4828745" y="2996124"/>
                </a:cubicBezTo>
                <a:cubicBezTo>
                  <a:pt x="4853367" y="2987815"/>
                  <a:pt x="4886593" y="2983430"/>
                  <a:pt x="4911216" y="2975120"/>
                </a:cubicBezTo>
                <a:cubicBezTo>
                  <a:pt x="4915370" y="2975120"/>
                  <a:pt x="4923972" y="2971196"/>
                  <a:pt x="4927830" y="2967041"/>
                </a:cubicBezTo>
                <a:cubicBezTo>
                  <a:pt x="4985975" y="2946499"/>
                  <a:pt x="5047680" y="2929649"/>
                  <a:pt x="5097222" y="2913261"/>
                </a:cubicBezTo>
                <a:cubicBezTo>
                  <a:pt x="5303996" y="2842861"/>
                  <a:pt x="5494154" y="2776848"/>
                  <a:pt x="5671854" y="2718913"/>
                </a:cubicBezTo>
                <a:cubicBezTo>
                  <a:pt x="5841544" y="2660978"/>
                  <a:pt x="5998478" y="2603042"/>
                  <a:pt x="6147401" y="2549263"/>
                </a:cubicBezTo>
                <a:cubicBezTo>
                  <a:pt x="6147401" y="2582269"/>
                  <a:pt x="6168167" y="2590579"/>
                  <a:pt x="6197240" y="2590579"/>
                </a:cubicBezTo>
                <a:cubicBezTo>
                  <a:pt x="6197240" y="2590579"/>
                  <a:pt x="6197240" y="2590579"/>
                  <a:pt x="6193086" y="2590579"/>
                </a:cubicBezTo>
                <a:cubicBezTo>
                  <a:pt x="6188934" y="2590579"/>
                  <a:pt x="6188934" y="2590579"/>
                  <a:pt x="6188934" y="2590579"/>
                </a:cubicBezTo>
                <a:cubicBezTo>
                  <a:pt x="6188934" y="2594734"/>
                  <a:pt x="6184484" y="2594965"/>
                  <a:pt x="6184484" y="2594965"/>
                </a:cubicBezTo>
                <a:cubicBezTo>
                  <a:pt x="6184484" y="2594965"/>
                  <a:pt x="6180331" y="2599119"/>
                  <a:pt x="6176178" y="2599119"/>
                </a:cubicBezTo>
                <a:cubicBezTo>
                  <a:pt x="6155708" y="2607198"/>
                  <a:pt x="6130788" y="2615507"/>
                  <a:pt x="6110022" y="2623817"/>
                </a:cubicBezTo>
                <a:lnTo>
                  <a:pt x="6166684" y="2606044"/>
                </a:lnTo>
                <a:lnTo>
                  <a:pt x="6263098" y="2590579"/>
                </a:lnTo>
                <a:cubicBezTo>
                  <a:pt x="6139094" y="2632126"/>
                  <a:pt x="6006784" y="2685675"/>
                  <a:pt x="5870320" y="2743611"/>
                </a:cubicBezTo>
                <a:cubicBezTo>
                  <a:pt x="5899392" y="2739455"/>
                  <a:pt x="5916006" y="2735532"/>
                  <a:pt x="5936772" y="2731377"/>
                </a:cubicBezTo>
                <a:cubicBezTo>
                  <a:pt x="5808614" y="2768538"/>
                  <a:pt x="5667998" y="2822319"/>
                  <a:pt x="5523227" y="2884178"/>
                </a:cubicBezTo>
                <a:cubicBezTo>
                  <a:pt x="5692620" y="2838707"/>
                  <a:pt x="5857860" y="2772694"/>
                  <a:pt x="6010937" y="2718913"/>
                </a:cubicBezTo>
                <a:cubicBezTo>
                  <a:pt x="5990171" y="2723067"/>
                  <a:pt x="5969404" y="2727223"/>
                  <a:pt x="5948936" y="2727223"/>
                </a:cubicBezTo>
                <a:cubicBezTo>
                  <a:pt x="6010937" y="2710603"/>
                  <a:pt x="6077093" y="2689830"/>
                  <a:pt x="6139094" y="2677365"/>
                </a:cubicBezTo>
                <a:cubicBezTo>
                  <a:pt x="6134941" y="2685675"/>
                  <a:pt x="6122482" y="2690061"/>
                  <a:pt x="6118328" y="2694215"/>
                </a:cubicBezTo>
                <a:cubicBezTo>
                  <a:pt x="6122482" y="2694215"/>
                  <a:pt x="6126932" y="2694215"/>
                  <a:pt x="6131085" y="2694215"/>
                </a:cubicBezTo>
                <a:cubicBezTo>
                  <a:pt x="6126932" y="2698140"/>
                  <a:pt x="6114175" y="2702525"/>
                  <a:pt x="6105868" y="2706680"/>
                </a:cubicBezTo>
                <a:cubicBezTo>
                  <a:pt x="6105868" y="2706680"/>
                  <a:pt x="6110022" y="2714759"/>
                  <a:pt x="6105868" y="2714759"/>
                </a:cubicBezTo>
                <a:cubicBezTo>
                  <a:pt x="6077093" y="2735301"/>
                  <a:pt x="6043867" y="2752151"/>
                  <a:pt x="6015090" y="2768538"/>
                </a:cubicBezTo>
                <a:cubicBezTo>
                  <a:pt x="6068786" y="2772694"/>
                  <a:pt x="6130788" y="2756075"/>
                  <a:pt x="6184484" y="2751920"/>
                </a:cubicBezTo>
                <a:cubicBezTo>
                  <a:pt x="6143248" y="2768538"/>
                  <a:pt x="6097562" y="2789082"/>
                  <a:pt x="6043867" y="2809855"/>
                </a:cubicBezTo>
                <a:cubicBezTo>
                  <a:pt x="6048020" y="2817934"/>
                  <a:pt x="6048020" y="2818165"/>
                  <a:pt x="6052174" y="2818165"/>
                </a:cubicBezTo>
                <a:cubicBezTo>
                  <a:pt x="6019244" y="2830398"/>
                  <a:pt x="5986018" y="2838707"/>
                  <a:pt x="5953089" y="2851171"/>
                </a:cubicBezTo>
                <a:cubicBezTo>
                  <a:pt x="5932322" y="2855326"/>
                  <a:pt x="5911556" y="2863866"/>
                  <a:pt x="5886933" y="2867790"/>
                </a:cubicBezTo>
                <a:cubicBezTo>
                  <a:pt x="5886933" y="2867790"/>
                  <a:pt x="5886933" y="2867790"/>
                  <a:pt x="5882780" y="2867790"/>
                </a:cubicBezTo>
                <a:cubicBezTo>
                  <a:pt x="5878626" y="2867790"/>
                  <a:pt x="5874770" y="2867790"/>
                  <a:pt x="5874770" y="2867790"/>
                </a:cubicBezTo>
                <a:lnTo>
                  <a:pt x="5872693" y="2868944"/>
                </a:lnTo>
                <a:lnTo>
                  <a:pt x="5837391" y="2872176"/>
                </a:lnTo>
                <a:cubicBezTo>
                  <a:pt x="5862310" y="2851402"/>
                  <a:pt x="5899392" y="2838707"/>
                  <a:pt x="5924016" y="2822319"/>
                </a:cubicBezTo>
                <a:cubicBezTo>
                  <a:pt x="5857860" y="2838707"/>
                  <a:pt x="5787848" y="2859480"/>
                  <a:pt x="5717540" y="2884178"/>
                </a:cubicBezTo>
                <a:cubicBezTo>
                  <a:pt x="5742460" y="2884178"/>
                  <a:pt x="5762928" y="2884178"/>
                  <a:pt x="5783695" y="2884178"/>
                </a:cubicBezTo>
                <a:cubicBezTo>
                  <a:pt x="5742460" y="2896642"/>
                  <a:pt x="5663844" y="2892718"/>
                  <a:pt x="5622609" y="2925726"/>
                </a:cubicBezTo>
                <a:cubicBezTo>
                  <a:pt x="5634772" y="2925726"/>
                  <a:pt x="5646935" y="2921570"/>
                  <a:pt x="5659394" y="2921570"/>
                </a:cubicBezTo>
                <a:cubicBezTo>
                  <a:pt x="5560310" y="2942113"/>
                  <a:pt x="5448766" y="2996124"/>
                  <a:pt x="5337222" y="3037441"/>
                </a:cubicBezTo>
                <a:cubicBezTo>
                  <a:pt x="5241992" y="3070678"/>
                  <a:pt x="5068446" y="3136691"/>
                  <a:pt x="4981524" y="3124228"/>
                </a:cubicBezTo>
                <a:cubicBezTo>
                  <a:pt x="5035220" y="3099299"/>
                  <a:pt x="5084762" y="3078757"/>
                  <a:pt x="5134602" y="3057983"/>
                </a:cubicBezTo>
                <a:cubicBezTo>
                  <a:pt x="5093069" y="3057983"/>
                  <a:pt x="5047680" y="3070216"/>
                  <a:pt x="4998138" y="3074372"/>
                </a:cubicBezTo>
                <a:cubicBezTo>
                  <a:pt x="5039374" y="3057983"/>
                  <a:pt x="5080906" y="3041595"/>
                  <a:pt x="5117988" y="3024976"/>
                </a:cubicBezTo>
                <a:cubicBezTo>
                  <a:pt x="5114132" y="3020822"/>
                  <a:pt x="5121846" y="3016667"/>
                  <a:pt x="5121846" y="3016667"/>
                </a:cubicBezTo>
                <a:cubicBezTo>
                  <a:pt x="5113835" y="3012512"/>
                  <a:pt x="5105528" y="3012512"/>
                  <a:pt x="5097222" y="3012512"/>
                </a:cubicBezTo>
                <a:cubicBezTo>
                  <a:pt x="5175838" y="2946268"/>
                  <a:pt x="5291832" y="2925726"/>
                  <a:pt x="5370448" y="2892718"/>
                </a:cubicBezTo>
                <a:cubicBezTo>
                  <a:pt x="5366294" y="2888563"/>
                  <a:pt x="5357690" y="2888563"/>
                  <a:pt x="5349384" y="2888563"/>
                </a:cubicBezTo>
                <a:cubicBezTo>
                  <a:pt x="5361844" y="2884409"/>
                  <a:pt x="5386763" y="2871945"/>
                  <a:pt x="5395070" y="2867790"/>
                </a:cubicBezTo>
                <a:cubicBezTo>
                  <a:pt x="5328915" y="2876099"/>
                  <a:pt x="5250299" y="2896642"/>
                  <a:pt x="5179991" y="2913261"/>
                </a:cubicBezTo>
                <a:cubicBezTo>
                  <a:pt x="5171980" y="2913261"/>
                  <a:pt x="5167532" y="2917416"/>
                  <a:pt x="5159225" y="2917416"/>
                </a:cubicBezTo>
                <a:cubicBezTo>
                  <a:pt x="5117988" y="2933803"/>
                  <a:pt x="5080906" y="2946499"/>
                  <a:pt x="5039374" y="2958732"/>
                </a:cubicBezTo>
                <a:cubicBezTo>
                  <a:pt x="5026914" y="2958732"/>
                  <a:pt x="5023057" y="2962886"/>
                  <a:pt x="5014750" y="2962886"/>
                </a:cubicBezTo>
                <a:cubicBezTo>
                  <a:pt x="4915370" y="3000279"/>
                  <a:pt x="4803826" y="3037210"/>
                  <a:pt x="4696434" y="3070216"/>
                </a:cubicBezTo>
                <a:cubicBezTo>
                  <a:pt x="4683974" y="3074372"/>
                  <a:pt x="4675668" y="3074372"/>
                  <a:pt x="4671515" y="3074372"/>
                </a:cubicBezTo>
                <a:cubicBezTo>
                  <a:pt x="4651044" y="3078526"/>
                  <a:pt x="4630278" y="3082912"/>
                  <a:pt x="4609512" y="3087066"/>
                </a:cubicBezTo>
                <a:cubicBezTo>
                  <a:pt x="4605359" y="3090990"/>
                  <a:pt x="4597052" y="3091220"/>
                  <a:pt x="4592899" y="3095376"/>
                </a:cubicBezTo>
                <a:cubicBezTo>
                  <a:pt x="4381974" y="3173853"/>
                  <a:pt x="4154732" y="3256485"/>
                  <a:pt x="3923040" y="3347427"/>
                </a:cubicBezTo>
                <a:cubicBezTo>
                  <a:pt x="3915030" y="3347427"/>
                  <a:pt x="3906724" y="3355968"/>
                  <a:pt x="3902570" y="3359892"/>
                </a:cubicBezTo>
                <a:cubicBezTo>
                  <a:pt x="3902570" y="3364046"/>
                  <a:pt x="3894264" y="3372125"/>
                  <a:pt x="3885957" y="3372125"/>
                </a:cubicBezTo>
                <a:cubicBezTo>
                  <a:pt x="3832262" y="3392898"/>
                  <a:pt x="3774413" y="3413441"/>
                  <a:pt x="3720718" y="3434215"/>
                </a:cubicBezTo>
                <a:cubicBezTo>
                  <a:pt x="3712412" y="3438369"/>
                  <a:pt x="3704105" y="3442525"/>
                  <a:pt x="3695798" y="3442525"/>
                </a:cubicBezTo>
                <a:cubicBezTo>
                  <a:pt x="3679186" y="3442525"/>
                  <a:pt x="3662868" y="3442525"/>
                  <a:pt x="3642102" y="3446679"/>
                </a:cubicBezTo>
                <a:cubicBezTo>
                  <a:pt x="3637949" y="3450833"/>
                  <a:pt x="3629642" y="3454988"/>
                  <a:pt x="3629642" y="3454988"/>
                </a:cubicBezTo>
                <a:cubicBezTo>
                  <a:pt x="3629642" y="3459143"/>
                  <a:pt x="3629642" y="3459373"/>
                  <a:pt x="3637949" y="3459373"/>
                </a:cubicBezTo>
                <a:cubicBezTo>
                  <a:pt x="3642102" y="3463298"/>
                  <a:pt x="3642102" y="3467221"/>
                  <a:pt x="3633796" y="3467221"/>
                </a:cubicBezTo>
                <a:cubicBezTo>
                  <a:pt x="3625489" y="3467221"/>
                  <a:pt x="3617183" y="3467221"/>
                  <a:pt x="3613327" y="3467221"/>
                </a:cubicBezTo>
                <a:cubicBezTo>
                  <a:pt x="3609174" y="3463067"/>
                  <a:pt x="3596714" y="3463067"/>
                  <a:pt x="3592560" y="3467221"/>
                </a:cubicBezTo>
                <a:cubicBezTo>
                  <a:pt x="3423167" y="3541775"/>
                  <a:pt x="3253477" y="3620253"/>
                  <a:pt x="3075778" y="3703117"/>
                </a:cubicBezTo>
                <a:cubicBezTo>
                  <a:pt x="3067471" y="3703117"/>
                  <a:pt x="3055012" y="3707271"/>
                  <a:pt x="3047001" y="3711426"/>
                </a:cubicBezTo>
                <a:cubicBezTo>
                  <a:pt x="3022082" y="3719736"/>
                  <a:pt x="3001315" y="3731969"/>
                  <a:pt x="2980549" y="3740278"/>
                </a:cubicBezTo>
                <a:cubicBezTo>
                  <a:pt x="2972540" y="3744433"/>
                  <a:pt x="2972540" y="3748588"/>
                  <a:pt x="2980549" y="3744433"/>
                </a:cubicBezTo>
                <a:cubicBezTo>
                  <a:pt x="2993009" y="3744433"/>
                  <a:pt x="3005468" y="3744663"/>
                  <a:pt x="3017928" y="3748588"/>
                </a:cubicBezTo>
                <a:cubicBezTo>
                  <a:pt x="3026235" y="3740509"/>
                  <a:pt x="3042848" y="3736123"/>
                  <a:pt x="3051154" y="3731969"/>
                </a:cubicBezTo>
                <a:cubicBezTo>
                  <a:pt x="3137779" y="3694807"/>
                  <a:pt x="3216395" y="3661800"/>
                  <a:pt x="3299162" y="3620484"/>
                </a:cubicBezTo>
                <a:cubicBezTo>
                  <a:pt x="3311326" y="3620484"/>
                  <a:pt x="3311326" y="3620484"/>
                  <a:pt x="3303316" y="3624639"/>
                </a:cubicBezTo>
                <a:cubicBezTo>
                  <a:pt x="3286703" y="3641258"/>
                  <a:pt x="3274243" y="3649567"/>
                  <a:pt x="3261783" y="3662031"/>
                </a:cubicBezTo>
                <a:cubicBezTo>
                  <a:pt x="3253477" y="3662031"/>
                  <a:pt x="3241017" y="3669879"/>
                  <a:pt x="3232710" y="3669879"/>
                </a:cubicBezTo>
                <a:cubicBezTo>
                  <a:pt x="3146086" y="3707271"/>
                  <a:pt x="3059165" y="3748819"/>
                  <a:pt x="2968089" y="3785980"/>
                </a:cubicBezTo>
                <a:cubicBezTo>
                  <a:pt x="2955630" y="3790134"/>
                  <a:pt x="2943467" y="3794059"/>
                  <a:pt x="2935160" y="3802368"/>
                </a:cubicBezTo>
                <a:cubicBezTo>
                  <a:pt x="2860698" y="3839530"/>
                  <a:pt x="2778227" y="3881076"/>
                  <a:pt x="2699612" y="3922393"/>
                </a:cubicBezTo>
                <a:cubicBezTo>
                  <a:pt x="2691306" y="3926547"/>
                  <a:pt x="2691306" y="3930472"/>
                  <a:pt x="2695459" y="3930472"/>
                </a:cubicBezTo>
                <a:cubicBezTo>
                  <a:pt x="2703765" y="3930472"/>
                  <a:pt x="2703765" y="3934626"/>
                  <a:pt x="2695459" y="3938780"/>
                </a:cubicBezTo>
                <a:cubicBezTo>
                  <a:pt x="2108367" y="4220147"/>
                  <a:pt x="1442958" y="4538675"/>
                  <a:pt x="678166" y="4906597"/>
                </a:cubicBezTo>
                <a:cubicBezTo>
                  <a:pt x="665707" y="4910751"/>
                  <a:pt x="644940" y="4918830"/>
                  <a:pt x="632481" y="4922985"/>
                </a:cubicBezTo>
                <a:cubicBezTo>
                  <a:pt x="574631" y="4943758"/>
                  <a:pt x="504323" y="4968455"/>
                  <a:pt x="442321" y="4985074"/>
                </a:cubicBezTo>
                <a:cubicBezTo>
                  <a:pt x="525090" y="4931294"/>
                  <a:pt x="632481" y="4869205"/>
                  <a:pt x="727708" y="4819578"/>
                </a:cubicBezTo>
                <a:cubicBezTo>
                  <a:pt x="649094" y="4852816"/>
                  <a:pt x="570478" y="4881668"/>
                  <a:pt x="488006" y="4914676"/>
                </a:cubicBezTo>
                <a:cubicBezTo>
                  <a:pt x="578785" y="4860895"/>
                  <a:pt x="678166" y="4807115"/>
                  <a:pt x="773098" y="4749411"/>
                </a:cubicBezTo>
                <a:cubicBezTo>
                  <a:pt x="690626" y="4769953"/>
                  <a:pt x="632481" y="4803191"/>
                  <a:pt x="570478" y="4799036"/>
                </a:cubicBezTo>
                <a:cubicBezTo>
                  <a:pt x="607857" y="4778493"/>
                  <a:pt x="644643" y="4753565"/>
                  <a:pt x="682022" y="4737177"/>
                </a:cubicBezTo>
                <a:cubicBezTo>
                  <a:pt x="2869004" y="3698963"/>
                  <a:pt x="2869004" y="3698963"/>
                  <a:pt x="2869004" y="3698963"/>
                </a:cubicBezTo>
                <a:cubicBezTo>
                  <a:pt x="2873158" y="3694807"/>
                  <a:pt x="2889771" y="3686729"/>
                  <a:pt x="2893924" y="3682574"/>
                </a:cubicBezTo>
                <a:cubicBezTo>
                  <a:pt x="2976693" y="3624639"/>
                  <a:pt x="3050858" y="3575013"/>
                  <a:pt x="3125320" y="3525388"/>
                </a:cubicBezTo>
                <a:cubicBezTo>
                  <a:pt x="3137779" y="3521233"/>
                  <a:pt x="3141932" y="3508769"/>
                  <a:pt x="3137779" y="3508769"/>
                </a:cubicBezTo>
                <a:cubicBezTo>
                  <a:pt x="3125320" y="3508769"/>
                  <a:pt x="3117013" y="3508769"/>
                  <a:pt x="3108706" y="3512923"/>
                </a:cubicBezTo>
                <a:cubicBezTo>
                  <a:pt x="2984702" y="3575013"/>
                  <a:pt x="2856545" y="3632717"/>
                  <a:pt x="2720081" y="3698963"/>
                </a:cubicBezTo>
                <a:cubicBezTo>
                  <a:pt x="2711775" y="3703117"/>
                  <a:pt x="2699612" y="3707271"/>
                  <a:pt x="2691306" y="3707271"/>
                </a:cubicBezTo>
                <a:cubicBezTo>
                  <a:pt x="2682999" y="3707271"/>
                  <a:pt x="2670539" y="3711426"/>
                  <a:pt x="2662233" y="3715581"/>
                </a:cubicBezTo>
                <a:cubicBezTo>
                  <a:pt x="2434991" y="3827296"/>
                  <a:pt x="2199145" y="3938780"/>
                  <a:pt x="1955290" y="4062730"/>
                </a:cubicBezTo>
                <a:cubicBezTo>
                  <a:pt x="1946983" y="4066884"/>
                  <a:pt x="1930370" y="4075424"/>
                  <a:pt x="1917911" y="4079579"/>
                </a:cubicBezTo>
                <a:cubicBezTo>
                  <a:pt x="1591584" y="4215992"/>
                  <a:pt x="1232031" y="4364638"/>
                  <a:pt x="851712" y="4521825"/>
                </a:cubicBezTo>
                <a:cubicBezTo>
                  <a:pt x="843406" y="4530134"/>
                  <a:pt x="818486" y="4538675"/>
                  <a:pt x="810180" y="4542829"/>
                </a:cubicBezTo>
                <a:cubicBezTo>
                  <a:pt x="760638" y="4559217"/>
                  <a:pt x="711095" y="4575605"/>
                  <a:pt x="665707" y="4592224"/>
                </a:cubicBezTo>
                <a:cubicBezTo>
                  <a:pt x="649094" y="4596379"/>
                  <a:pt x="636634" y="4600534"/>
                  <a:pt x="636634" y="4596379"/>
                </a:cubicBezTo>
                <a:cubicBezTo>
                  <a:pt x="632481" y="4596379"/>
                  <a:pt x="665707" y="4575836"/>
                  <a:pt x="669860" y="4567527"/>
                </a:cubicBezTo>
                <a:cubicBezTo>
                  <a:pt x="678166" y="4563371"/>
                  <a:pt x="673716" y="4559217"/>
                  <a:pt x="657103" y="4563371"/>
                </a:cubicBezTo>
                <a:cubicBezTo>
                  <a:pt x="632481" y="4571681"/>
                  <a:pt x="603704" y="4579760"/>
                  <a:pt x="578785" y="4588069"/>
                </a:cubicBezTo>
                <a:cubicBezTo>
                  <a:pt x="562172" y="4592224"/>
                  <a:pt x="570775" y="4571681"/>
                  <a:pt x="582938" y="4563371"/>
                </a:cubicBezTo>
                <a:cubicBezTo>
                  <a:pt x="595398" y="4555063"/>
                  <a:pt x="607857" y="4551138"/>
                  <a:pt x="612011" y="4551138"/>
                </a:cubicBezTo>
                <a:cubicBezTo>
                  <a:pt x="612011" y="4551138"/>
                  <a:pt x="612011" y="4546753"/>
                  <a:pt x="607857" y="4538675"/>
                </a:cubicBezTo>
                <a:cubicBezTo>
                  <a:pt x="599551" y="4534519"/>
                  <a:pt x="632481" y="4517900"/>
                  <a:pt x="632481" y="4517900"/>
                </a:cubicBezTo>
                <a:cubicBezTo>
                  <a:pt x="620021" y="4513977"/>
                  <a:pt x="570478" y="4513746"/>
                  <a:pt x="574631" y="4509592"/>
                </a:cubicBezTo>
                <a:cubicBezTo>
                  <a:pt x="574631" y="4501282"/>
                  <a:pt x="587091" y="4489048"/>
                  <a:pt x="595101" y="4480740"/>
                </a:cubicBezTo>
                <a:cubicBezTo>
                  <a:pt x="595101" y="4480740"/>
                  <a:pt x="595101" y="4480740"/>
                  <a:pt x="595101" y="4476585"/>
                </a:cubicBezTo>
                <a:cubicBezTo>
                  <a:pt x="607561" y="4468275"/>
                  <a:pt x="603408" y="4464121"/>
                  <a:pt x="590948" y="4468275"/>
                </a:cubicBezTo>
                <a:cubicBezTo>
                  <a:pt x="541405" y="4480740"/>
                  <a:pt x="491864" y="4492973"/>
                  <a:pt x="446474" y="4505437"/>
                </a:cubicBezTo>
                <a:cubicBezTo>
                  <a:pt x="463087" y="4472430"/>
                  <a:pt x="516783" y="4402262"/>
                  <a:pt x="570478" y="4385642"/>
                </a:cubicBezTo>
                <a:cubicBezTo>
                  <a:pt x="541703" y="4393952"/>
                  <a:pt x="504323" y="4406416"/>
                  <a:pt x="475547" y="4418650"/>
                </a:cubicBezTo>
                <a:cubicBezTo>
                  <a:pt x="516783" y="4389798"/>
                  <a:pt x="570478" y="4364869"/>
                  <a:pt x="612011" y="4335786"/>
                </a:cubicBezTo>
                <a:cubicBezTo>
                  <a:pt x="574631" y="4335786"/>
                  <a:pt x="533396" y="4348250"/>
                  <a:pt x="488006" y="4360714"/>
                </a:cubicBezTo>
                <a:cubicBezTo>
                  <a:pt x="475547" y="4368793"/>
                  <a:pt x="475547" y="4364638"/>
                  <a:pt x="488006" y="4356329"/>
                </a:cubicBezTo>
                <a:cubicBezTo>
                  <a:pt x="516783" y="4335786"/>
                  <a:pt x="545856" y="4319398"/>
                  <a:pt x="578785" y="4298625"/>
                </a:cubicBezTo>
                <a:cubicBezTo>
                  <a:pt x="591244" y="4286160"/>
                  <a:pt x="615868" y="4278081"/>
                  <a:pt x="624174" y="4269773"/>
                </a:cubicBezTo>
                <a:cubicBezTo>
                  <a:pt x="1070648" y="4067115"/>
                  <a:pt x="1480040" y="3876691"/>
                  <a:pt x="1860359" y="3703117"/>
                </a:cubicBezTo>
                <a:cubicBezTo>
                  <a:pt x="1421894" y="3868382"/>
                  <a:pt x="938337" y="4046341"/>
                  <a:pt x="413545" y="4240689"/>
                </a:cubicBezTo>
                <a:cubicBezTo>
                  <a:pt x="438167" y="4228456"/>
                  <a:pt x="463087" y="4215992"/>
                  <a:pt x="488006" y="4199373"/>
                </a:cubicBezTo>
                <a:cubicBezTo>
                  <a:pt x="504619" y="4195218"/>
                  <a:pt x="500466" y="4191064"/>
                  <a:pt x="488006" y="4195218"/>
                </a:cubicBezTo>
                <a:cubicBezTo>
                  <a:pt x="450627" y="4207683"/>
                  <a:pt x="169690" y="4253154"/>
                  <a:pt x="173843" y="4245075"/>
                </a:cubicBezTo>
                <a:cubicBezTo>
                  <a:pt x="173843" y="4236766"/>
                  <a:pt x="219233" y="4211837"/>
                  <a:pt x="227540" y="4203528"/>
                </a:cubicBezTo>
                <a:cubicBezTo>
                  <a:pt x="210927" y="4203528"/>
                  <a:pt x="152781" y="4211837"/>
                  <a:pt x="144475" y="4207683"/>
                </a:cubicBezTo>
                <a:cubicBezTo>
                  <a:pt x="186007" y="4145593"/>
                  <a:pt x="231692" y="4096198"/>
                  <a:pt x="322470" y="4050727"/>
                </a:cubicBezTo>
                <a:cubicBezTo>
                  <a:pt x="285388" y="4046572"/>
                  <a:pt x="243855" y="4054651"/>
                  <a:pt x="186007" y="4062730"/>
                </a:cubicBezTo>
                <a:cubicBezTo>
                  <a:pt x="181853" y="4058806"/>
                  <a:pt x="235549" y="4038032"/>
                  <a:pt x="214783" y="4038032"/>
                </a:cubicBezTo>
                <a:cubicBezTo>
                  <a:pt x="124004" y="4071270"/>
                  <a:pt x="53696" y="4079579"/>
                  <a:pt x="0" y="4050727"/>
                </a:cubicBezTo>
                <a:cubicBezTo>
                  <a:pt x="20766" y="4029953"/>
                  <a:pt x="74461" y="4005256"/>
                  <a:pt x="86625" y="3988637"/>
                </a:cubicBezTo>
                <a:cubicBezTo>
                  <a:pt x="86625" y="3984482"/>
                  <a:pt x="99085" y="3980328"/>
                  <a:pt x="111545" y="3976174"/>
                </a:cubicBezTo>
                <a:cubicBezTo>
                  <a:pt x="119851" y="3976174"/>
                  <a:pt x="128158" y="3967864"/>
                  <a:pt x="124004" y="3967864"/>
                </a:cubicBezTo>
                <a:cubicBezTo>
                  <a:pt x="124004" y="3959555"/>
                  <a:pt x="132311" y="3951245"/>
                  <a:pt x="148627" y="3942936"/>
                </a:cubicBezTo>
                <a:cubicBezTo>
                  <a:pt x="173546" y="3930703"/>
                  <a:pt x="198466" y="3922393"/>
                  <a:pt x="231692" y="3909928"/>
                </a:cubicBezTo>
                <a:cubicBezTo>
                  <a:pt x="235846" y="3909928"/>
                  <a:pt x="235846" y="3909928"/>
                  <a:pt x="235846" y="3909928"/>
                </a:cubicBezTo>
                <a:cubicBezTo>
                  <a:pt x="231692" y="3909928"/>
                  <a:pt x="215079" y="3922162"/>
                  <a:pt x="218936" y="3926317"/>
                </a:cubicBezTo>
                <a:cubicBezTo>
                  <a:pt x="231396" y="3930472"/>
                  <a:pt x="248009" y="3926547"/>
                  <a:pt x="256315" y="3922393"/>
                </a:cubicBezTo>
                <a:cubicBezTo>
                  <a:pt x="260468" y="3922393"/>
                  <a:pt x="268478" y="3914084"/>
                  <a:pt x="272631" y="3909928"/>
                </a:cubicBezTo>
                <a:cubicBezTo>
                  <a:pt x="276784" y="3905774"/>
                  <a:pt x="293397" y="3901619"/>
                  <a:pt x="301704" y="3901619"/>
                </a:cubicBezTo>
                <a:cubicBezTo>
                  <a:pt x="305857" y="3901619"/>
                  <a:pt x="343236" y="3885232"/>
                  <a:pt x="359849" y="3881076"/>
                </a:cubicBezTo>
                <a:cubicBezTo>
                  <a:pt x="372309" y="3876922"/>
                  <a:pt x="359553" y="3872767"/>
                  <a:pt x="342940" y="3876922"/>
                </a:cubicBezTo>
                <a:cubicBezTo>
                  <a:pt x="334930" y="3885232"/>
                  <a:pt x="330776" y="3876691"/>
                  <a:pt x="342940" y="3868613"/>
                </a:cubicBezTo>
                <a:cubicBezTo>
                  <a:pt x="380319" y="3839530"/>
                  <a:pt x="413545" y="3810678"/>
                  <a:pt x="446474" y="3777671"/>
                </a:cubicBezTo>
                <a:cubicBezTo>
                  <a:pt x="458934" y="3769361"/>
                  <a:pt x="479404" y="3756897"/>
                  <a:pt x="491864" y="3752973"/>
                </a:cubicBezTo>
                <a:cubicBezTo>
                  <a:pt x="541405" y="3736355"/>
                  <a:pt x="587091" y="3715350"/>
                  <a:pt x="632481" y="3698963"/>
                </a:cubicBezTo>
                <a:cubicBezTo>
                  <a:pt x="649094" y="3694807"/>
                  <a:pt x="665707" y="3682343"/>
                  <a:pt x="678166" y="3674265"/>
                </a:cubicBezTo>
                <a:cubicBezTo>
                  <a:pt x="740168" y="3632717"/>
                  <a:pt x="793567" y="3595787"/>
                  <a:pt x="851712" y="3554240"/>
                </a:cubicBezTo>
                <a:cubicBezTo>
                  <a:pt x="863876" y="3550316"/>
                  <a:pt x="884938" y="3541775"/>
                  <a:pt x="901255" y="3537621"/>
                </a:cubicBezTo>
                <a:cubicBezTo>
                  <a:pt x="901255" y="3537621"/>
                  <a:pt x="900958" y="3537621"/>
                  <a:pt x="905111" y="3533467"/>
                </a:cubicBezTo>
                <a:cubicBezTo>
                  <a:pt x="917571" y="3533467"/>
                  <a:pt x="938337" y="3525388"/>
                  <a:pt x="946644" y="3517078"/>
                </a:cubicBezTo>
                <a:cubicBezTo>
                  <a:pt x="1058188" y="3450833"/>
                  <a:pt x="1173886" y="3388975"/>
                  <a:pt x="1294034" y="3331039"/>
                </a:cubicBezTo>
                <a:cubicBezTo>
                  <a:pt x="963257" y="3438600"/>
                  <a:pt x="615868" y="3533696"/>
                  <a:pt x="239702" y="3645182"/>
                </a:cubicBezTo>
                <a:cubicBezTo>
                  <a:pt x="227242" y="3649336"/>
                  <a:pt x="227242" y="3649336"/>
                  <a:pt x="239702" y="3641027"/>
                </a:cubicBezTo>
                <a:cubicBezTo>
                  <a:pt x="748178" y="3475762"/>
                  <a:pt x="1203256" y="3281414"/>
                  <a:pt x="1628963" y="3132537"/>
                </a:cubicBezTo>
                <a:cubicBezTo>
                  <a:pt x="1612350" y="3153310"/>
                  <a:pt x="1587728" y="3182162"/>
                  <a:pt x="1566962" y="3198781"/>
                </a:cubicBezTo>
                <a:cubicBezTo>
                  <a:pt x="1728048" y="3169699"/>
                  <a:pt x="1930668" y="3049674"/>
                  <a:pt x="2071284" y="2975120"/>
                </a:cubicBezTo>
                <a:cubicBezTo>
                  <a:pt x="2042211" y="2983430"/>
                  <a:pt x="2005129" y="2975351"/>
                  <a:pt x="1963596" y="2991970"/>
                </a:cubicBezTo>
                <a:cubicBezTo>
                  <a:pt x="1992669" y="2971196"/>
                  <a:pt x="2021445" y="2954578"/>
                  <a:pt x="2054671" y="2942113"/>
                </a:cubicBezTo>
                <a:cubicBezTo>
                  <a:pt x="1963596" y="2983430"/>
                  <a:pt x="1884982" y="3004434"/>
                  <a:pt x="1864512" y="2929880"/>
                </a:cubicBezTo>
                <a:cubicBezTo>
                  <a:pt x="1880829" y="2917416"/>
                  <a:pt x="1897738" y="2904951"/>
                  <a:pt x="1914055" y="2892718"/>
                </a:cubicBezTo>
                <a:cubicBezTo>
                  <a:pt x="1819123" y="2838938"/>
                  <a:pt x="1558358" y="2892488"/>
                  <a:pt x="1418038" y="2942113"/>
                </a:cubicBezTo>
                <a:cubicBezTo>
                  <a:pt x="1450967" y="2925494"/>
                  <a:pt x="1488050" y="2900797"/>
                  <a:pt x="1512970" y="2884178"/>
                </a:cubicBezTo>
                <a:cubicBezTo>
                  <a:pt x="1459273" y="2904951"/>
                  <a:pt x="1393119" y="2917647"/>
                  <a:pt x="1339422" y="2938189"/>
                </a:cubicBezTo>
                <a:cubicBezTo>
                  <a:pt x="1413885" y="2888563"/>
                  <a:pt x="1500806" y="2830628"/>
                  <a:pt x="1562809" y="2772924"/>
                </a:cubicBezTo>
                <a:cubicBezTo>
                  <a:pt x="1459571" y="2822550"/>
                  <a:pt x="1347729" y="2867790"/>
                  <a:pt x="1232031" y="2859480"/>
                </a:cubicBezTo>
                <a:cubicBezTo>
                  <a:pt x="1372352" y="2764384"/>
                  <a:pt x="1616504" y="2723067"/>
                  <a:pt x="1781744" y="2673442"/>
                </a:cubicBezTo>
                <a:cubicBezTo>
                  <a:pt x="1674353" y="2698371"/>
                  <a:pt x="1554205" y="2722836"/>
                  <a:pt x="1446814" y="2743611"/>
                </a:cubicBezTo>
                <a:cubicBezTo>
                  <a:pt x="1579124" y="2702294"/>
                  <a:pt x="1715588" y="2660978"/>
                  <a:pt x="1843746" y="2615507"/>
                </a:cubicBezTo>
                <a:cubicBezTo>
                  <a:pt x="1852052" y="2615507"/>
                  <a:pt x="1880829" y="2607429"/>
                  <a:pt x="1889135" y="2603273"/>
                </a:cubicBezTo>
                <a:cubicBezTo>
                  <a:pt x="1897442" y="2599119"/>
                  <a:pt x="1905748" y="2594734"/>
                  <a:pt x="1909901" y="2590579"/>
                </a:cubicBezTo>
                <a:cubicBezTo>
                  <a:pt x="1914055" y="2586655"/>
                  <a:pt x="1905748" y="2586655"/>
                  <a:pt x="1893288" y="2590579"/>
                </a:cubicBezTo>
                <a:cubicBezTo>
                  <a:pt x="1839592" y="2598888"/>
                  <a:pt x="1785897" y="2603042"/>
                  <a:pt x="1727752" y="2611121"/>
                </a:cubicBezTo>
                <a:cubicBezTo>
                  <a:pt x="1715588" y="2615276"/>
                  <a:pt x="1703426" y="2627971"/>
                  <a:pt x="1695119" y="2627971"/>
                </a:cubicBezTo>
                <a:cubicBezTo>
                  <a:pt x="1686813" y="2632126"/>
                  <a:pt x="1674056" y="2636280"/>
                  <a:pt x="1665749" y="2632126"/>
                </a:cubicBezTo>
                <a:cubicBezTo>
                  <a:pt x="1657740" y="2632126"/>
                  <a:pt x="1661893" y="2627971"/>
                  <a:pt x="1670200" y="2623817"/>
                </a:cubicBezTo>
                <a:cubicBezTo>
                  <a:pt x="1674056" y="2619661"/>
                  <a:pt x="1682659" y="2615276"/>
                  <a:pt x="1686813" y="2611121"/>
                </a:cubicBezTo>
                <a:cubicBezTo>
                  <a:pt x="1695119" y="2603042"/>
                  <a:pt x="1695119" y="2599119"/>
                  <a:pt x="1682659" y="2603273"/>
                </a:cubicBezTo>
                <a:cubicBezTo>
                  <a:pt x="1678506" y="2603273"/>
                  <a:pt x="1674056" y="2603273"/>
                  <a:pt x="1670200" y="2603273"/>
                </a:cubicBezTo>
                <a:cubicBezTo>
                  <a:pt x="1657740" y="2603273"/>
                  <a:pt x="1657740" y="2598888"/>
                  <a:pt x="1665749" y="2590579"/>
                </a:cubicBezTo>
                <a:cubicBezTo>
                  <a:pt x="1719741" y="2565881"/>
                  <a:pt x="1773438" y="2540953"/>
                  <a:pt x="1822979" y="2516256"/>
                </a:cubicBezTo>
                <a:cubicBezTo>
                  <a:pt x="1831286" y="2507946"/>
                  <a:pt x="1843746" y="2499867"/>
                  <a:pt x="1856205" y="2499867"/>
                </a:cubicBezTo>
                <a:cubicBezTo>
                  <a:pt x="1864216" y="2495713"/>
                  <a:pt x="1860359" y="2479094"/>
                  <a:pt x="1860359" y="2474940"/>
                </a:cubicBezTo>
                <a:cubicBezTo>
                  <a:pt x="1752671" y="2495713"/>
                  <a:pt x="1752967" y="2495482"/>
                  <a:pt x="1752967" y="2495482"/>
                </a:cubicBezTo>
                <a:cubicBezTo>
                  <a:pt x="1740508" y="2499637"/>
                  <a:pt x="1728048" y="2507946"/>
                  <a:pt x="1715588" y="2516256"/>
                </a:cubicBezTo>
                <a:cubicBezTo>
                  <a:pt x="1690966" y="2528489"/>
                  <a:pt x="1666046" y="2536798"/>
                  <a:pt x="1641127" y="2549263"/>
                </a:cubicBezTo>
                <a:cubicBezTo>
                  <a:pt x="1628667" y="2553417"/>
                  <a:pt x="1624810" y="2545338"/>
                  <a:pt x="1628963" y="2537029"/>
                </a:cubicBezTo>
                <a:cubicBezTo>
                  <a:pt x="1645576" y="2520410"/>
                  <a:pt x="1661893" y="2507946"/>
                  <a:pt x="1678506" y="2491327"/>
                </a:cubicBezTo>
                <a:cubicBezTo>
                  <a:pt x="1682659" y="2479094"/>
                  <a:pt x="1674353" y="2471015"/>
                  <a:pt x="1661893" y="2474940"/>
                </a:cubicBezTo>
                <a:cubicBezTo>
                  <a:pt x="1612350" y="2499867"/>
                  <a:pt x="1554502" y="2516256"/>
                  <a:pt x="1504959" y="2537029"/>
                </a:cubicBezTo>
                <a:cubicBezTo>
                  <a:pt x="1529879" y="2508177"/>
                  <a:pt x="1558655" y="2478863"/>
                  <a:pt x="1587431" y="2450011"/>
                </a:cubicBezTo>
                <a:cubicBezTo>
                  <a:pt x="1599891" y="2445856"/>
                  <a:pt x="1595737" y="2441702"/>
                  <a:pt x="1587431" y="2445856"/>
                </a:cubicBezTo>
                <a:cubicBezTo>
                  <a:pt x="1161723" y="2598888"/>
                  <a:pt x="706942" y="2764153"/>
                  <a:pt x="214783" y="2942113"/>
                </a:cubicBezTo>
                <a:cubicBezTo>
                  <a:pt x="198466" y="2946268"/>
                  <a:pt x="177997" y="2946499"/>
                  <a:pt x="173843" y="2938189"/>
                </a:cubicBezTo>
                <a:cubicBezTo>
                  <a:pt x="165537" y="2934034"/>
                  <a:pt x="169394" y="2925726"/>
                  <a:pt x="181853" y="2921570"/>
                </a:cubicBezTo>
                <a:cubicBezTo>
                  <a:pt x="210629" y="2900797"/>
                  <a:pt x="235549" y="2880255"/>
                  <a:pt x="256315" y="2859480"/>
                </a:cubicBezTo>
                <a:cubicBezTo>
                  <a:pt x="272928" y="2851171"/>
                  <a:pt x="268775" y="2851171"/>
                  <a:pt x="256315" y="2855326"/>
                </a:cubicBezTo>
                <a:cubicBezTo>
                  <a:pt x="190159" y="2876099"/>
                  <a:pt x="128158" y="2896642"/>
                  <a:pt x="66155" y="2913261"/>
                </a:cubicBezTo>
                <a:cubicBezTo>
                  <a:pt x="53696" y="2921340"/>
                  <a:pt x="41235" y="2921340"/>
                  <a:pt x="33226" y="2913261"/>
                </a:cubicBezTo>
                <a:cubicBezTo>
                  <a:pt x="24920" y="2909107"/>
                  <a:pt x="24623" y="2905182"/>
                  <a:pt x="24623" y="2905182"/>
                </a:cubicBezTo>
                <a:cubicBezTo>
                  <a:pt x="37083" y="2896873"/>
                  <a:pt x="49542" y="2884178"/>
                  <a:pt x="66155" y="2875869"/>
                </a:cubicBezTo>
                <a:cubicBezTo>
                  <a:pt x="529243" y="2689830"/>
                  <a:pt x="1045728" y="2582500"/>
                  <a:pt x="1413588" y="2375688"/>
                </a:cubicBezTo>
                <a:cubicBezTo>
                  <a:pt x="1413588" y="2367610"/>
                  <a:pt x="1405578" y="2359069"/>
                  <a:pt x="1401425" y="2354914"/>
                </a:cubicBezTo>
                <a:cubicBezTo>
                  <a:pt x="1103874" y="2400385"/>
                  <a:pt x="711095" y="2574190"/>
                  <a:pt x="384472" y="2694215"/>
                </a:cubicBezTo>
                <a:cubicBezTo>
                  <a:pt x="380319" y="2698140"/>
                  <a:pt x="326623" y="2681521"/>
                  <a:pt x="330776" y="2677365"/>
                </a:cubicBezTo>
                <a:cubicBezTo>
                  <a:pt x="347389" y="2660747"/>
                  <a:pt x="372309" y="2636050"/>
                  <a:pt x="392779" y="2619661"/>
                </a:cubicBezTo>
                <a:cubicBezTo>
                  <a:pt x="260468" y="2656823"/>
                  <a:pt x="136464" y="2702294"/>
                  <a:pt x="12460" y="2751920"/>
                </a:cubicBezTo>
                <a:cubicBezTo>
                  <a:pt x="132311" y="2698140"/>
                  <a:pt x="256315" y="2644359"/>
                  <a:pt x="380319" y="2590579"/>
                </a:cubicBezTo>
                <a:cubicBezTo>
                  <a:pt x="343236" y="2598888"/>
                  <a:pt x="314163" y="2607429"/>
                  <a:pt x="280937" y="2607429"/>
                </a:cubicBezTo>
                <a:cubicBezTo>
                  <a:pt x="330776" y="2586655"/>
                  <a:pt x="392779" y="2553648"/>
                  <a:pt x="434014" y="2537029"/>
                </a:cubicBezTo>
                <a:cubicBezTo>
                  <a:pt x="421554" y="2532875"/>
                  <a:pt x="380319" y="2524565"/>
                  <a:pt x="359849" y="2520410"/>
                </a:cubicBezTo>
                <a:cubicBezTo>
                  <a:pt x="649094" y="2417004"/>
                  <a:pt x="930328" y="2317753"/>
                  <a:pt x="1186643" y="2230966"/>
                </a:cubicBezTo>
                <a:cubicBezTo>
                  <a:pt x="1190796" y="2230966"/>
                  <a:pt x="1190499" y="2230966"/>
                  <a:pt x="1190499" y="2230966"/>
                </a:cubicBezTo>
                <a:cubicBezTo>
                  <a:pt x="1202959" y="2226812"/>
                  <a:pt x="1207112" y="2214347"/>
                  <a:pt x="1202959" y="2206268"/>
                </a:cubicBezTo>
                <a:cubicBezTo>
                  <a:pt x="1198805" y="2193804"/>
                  <a:pt x="1190796" y="2176955"/>
                  <a:pt x="1186643" y="2156412"/>
                </a:cubicBezTo>
                <a:cubicBezTo>
                  <a:pt x="1182490" y="2148103"/>
                  <a:pt x="1169733" y="2144179"/>
                  <a:pt x="1157273" y="2148333"/>
                </a:cubicBezTo>
                <a:cubicBezTo>
                  <a:pt x="1029115" y="2181341"/>
                  <a:pt x="905409" y="2210193"/>
                  <a:pt x="764791" y="2239275"/>
                </a:cubicBezTo>
                <a:cubicBezTo>
                  <a:pt x="773098" y="2230966"/>
                  <a:pt x="785558" y="2222656"/>
                  <a:pt x="793864" y="2210423"/>
                </a:cubicBezTo>
                <a:cubicBezTo>
                  <a:pt x="806027" y="2206268"/>
                  <a:pt x="801873" y="2197728"/>
                  <a:pt x="789711" y="2197728"/>
                </a:cubicBezTo>
                <a:cubicBezTo>
                  <a:pt x="777251" y="2197728"/>
                  <a:pt x="768945" y="2193574"/>
                  <a:pt x="768945" y="2193574"/>
                </a:cubicBezTo>
                <a:cubicBezTo>
                  <a:pt x="768945" y="2189418"/>
                  <a:pt x="760934" y="2193574"/>
                  <a:pt x="744321" y="2197728"/>
                </a:cubicBezTo>
                <a:cubicBezTo>
                  <a:pt x="727708" y="2189650"/>
                  <a:pt x="702789" y="2181341"/>
                  <a:pt x="686176" y="2173031"/>
                </a:cubicBezTo>
                <a:cubicBezTo>
                  <a:pt x="669563" y="2173031"/>
                  <a:pt x="665707" y="2168876"/>
                  <a:pt x="678166" y="2156412"/>
                </a:cubicBezTo>
                <a:cubicBezTo>
                  <a:pt x="694779" y="2139793"/>
                  <a:pt x="715248" y="2123405"/>
                  <a:pt x="736015" y="2102632"/>
                </a:cubicBezTo>
                <a:cubicBezTo>
                  <a:pt x="744321" y="2094553"/>
                  <a:pt x="735719" y="2090168"/>
                  <a:pt x="723555" y="2090168"/>
                </a:cubicBezTo>
                <a:cubicBezTo>
                  <a:pt x="587091" y="2119251"/>
                  <a:pt x="450331" y="2144179"/>
                  <a:pt x="301704" y="2173031"/>
                </a:cubicBezTo>
                <a:cubicBezTo>
                  <a:pt x="289244" y="2177185"/>
                  <a:pt x="285091" y="2177185"/>
                  <a:pt x="301704" y="2168876"/>
                </a:cubicBezTo>
                <a:cubicBezTo>
                  <a:pt x="404941" y="2119251"/>
                  <a:pt x="504323" y="2073780"/>
                  <a:pt x="599551" y="2028309"/>
                </a:cubicBezTo>
                <a:cubicBezTo>
                  <a:pt x="611714" y="2024154"/>
                  <a:pt x="611714" y="2023924"/>
                  <a:pt x="599551" y="2023924"/>
                </a:cubicBezTo>
                <a:cubicBezTo>
                  <a:pt x="582938" y="2015845"/>
                  <a:pt x="566325" y="2007535"/>
                  <a:pt x="545856" y="1990916"/>
                </a:cubicBezTo>
                <a:cubicBezTo>
                  <a:pt x="533396" y="1990916"/>
                  <a:pt x="533396" y="1986993"/>
                  <a:pt x="545856" y="1982838"/>
                </a:cubicBezTo>
                <a:cubicBezTo>
                  <a:pt x="785558" y="1904360"/>
                  <a:pt x="1016953" y="1821497"/>
                  <a:pt x="1232031" y="1747174"/>
                </a:cubicBezTo>
                <a:cubicBezTo>
                  <a:pt x="1248348" y="1743019"/>
                  <a:pt x="1248348" y="1738865"/>
                  <a:pt x="1232031" y="1738865"/>
                </a:cubicBezTo>
                <a:cubicBezTo>
                  <a:pt x="1227878" y="1738865"/>
                  <a:pt x="1223429" y="1738865"/>
                  <a:pt x="1223429" y="1738865"/>
                </a:cubicBezTo>
                <a:cubicBezTo>
                  <a:pt x="1207112" y="1738865"/>
                  <a:pt x="1207409" y="1738865"/>
                  <a:pt x="1219572" y="1734709"/>
                </a:cubicBezTo>
                <a:cubicBezTo>
                  <a:pt x="1273564" y="1709782"/>
                  <a:pt x="1323107" y="1684853"/>
                  <a:pt x="1372648" y="1656001"/>
                </a:cubicBezTo>
                <a:cubicBezTo>
                  <a:pt x="1385108" y="1651846"/>
                  <a:pt x="1397568" y="1639382"/>
                  <a:pt x="1405578" y="1631073"/>
                </a:cubicBezTo>
                <a:cubicBezTo>
                  <a:pt x="1418038" y="1627148"/>
                  <a:pt x="1413885" y="1618609"/>
                  <a:pt x="1397272" y="1622763"/>
                </a:cubicBezTo>
                <a:cubicBezTo>
                  <a:pt x="1215418" y="1643536"/>
                  <a:pt x="1033269" y="1672388"/>
                  <a:pt x="843110" y="1693163"/>
                </a:cubicBezTo>
                <a:cubicBezTo>
                  <a:pt x="1045728" y="1622763"/>
                  <a:pt x="1248644" y="1556750"/>
                  <a:pt x="1438804" y="1490505"/>
                </a:cubicBezTo>
                <a:cubicBezTo>
                  <a:pt x="1211265" y="1527667"/>
                  <a:pt x="979870" y="1560904"/>
                  <a:pt x="731861" y="1593911"/>
                </a:cubicBezTo>
                <a:cubicBezTo>
                  <a:pt x="814333" y="1560904"/>
                  <a:pt x="901255" y="1531821"/>
                  <a:pt x="984023" y="1494660"/>
                </a:cubicBezTo>
                <a:cubicBezTo>
                  <a:pt x="996187" y="1490505"/>
                  <a:pt x="1004493" y="1482427"/>
                  <a:pt x="1000340" y="1469962"/>
                </a:cubicBezTo>
                <a:cubicBezTo>
                  <a:pt x="979574" y="1469962"/>
                  <a:pt x="955248" y="1465808"/>
                  <a:pt x="934481" y="1461652"/>
                </a:cubicBezTo>
                <a:cubicBezTo>
                  <a:pt x="938635" y="1453344"/>
                  <a:pt x="938337" y="1424491"/>
                  <a:pt x="946644" y="1416182"/>
                </a:cubicBezTo>
                <a:cubicBezTo>
                  <a:pt x="954950" y="1412258"/>
                  <a:pt x="942491" y="1407873"/>
                  <a:pt x="938337" y="1407873"/>
                </a:cubicBezTo>
                <a:cubicBezTo>
                  <a:pt x="930031" y="1412027"/>
                  <a:pt x="930328" y="1399794"/>
                  <a:pt x="930328" y="1391485"/>
                </a:cubicBezTo>
                <a:cubicBezTo>
                  <a:pt x="926175" y="1387329"/>
                  <a:pt x="913715" y="1383175"/>
                  <a:pt x="897102" y="1383175"/>
                </a:cubicBezTo>
                <a:cubicBezTo>
                  <a:pt x="880785" y="1383175"/>
                  <a:pt x="872479" y="1387329"/>
                  <a:pt x="864172" y="1387329"/>
                </a:cubicBezTo>
                <a:cubicBezTo>
                  <a:pt x="847559" y="1387329"/>
                  <a:pt x="847559" y="1383175"/>
                  <a:pt x="860019" y="1379021"/>
                </a:cubicBezTo>
                <a:cubicBezTo>
                  <a:pt x="996483" y="1316931"/>
                  <a:pt x="1124344" y="1258995"/>
                  <a:pt x="1252501" y="1201060"/>
                </a:cubicBezTo>
                <a:cubicBezTo>
                  <a:pt x="1264961" y="1196906"/>
                  <a:pt x="1261104" y="1192982"/>
                  <a:pt x="1248644" y="1192982"/>
                </a:cubicBezTo>
                <a:cubicBezTo>
                  <a:pt x="1227878" y="1192982"/>
                  <a:pt x="1207112" y="1192982"/>
                  <a:pt x="1190499" y="1192982"/>
                </a:cubicBezTo>
                <a:cubicBezTo>
                  <a:pt x="1173886" y="1192982"/>
                  <a:pt x="1170030" y="1188827"/>
                  <a:pt x="1178336" y="1180518"/>
                </a:cubicBezTo>
                <a:cubicBezTo>
                  <a:pt x="1186643" y="1155589"/>
                  <a:pt x="1194652" y="1139201"/>
                  <a:pt x="1202959" y="1118428"/>
                </a:cubicBezTo>
                <a:cubicBezTo>
                  <a:pt x="1211265" y="1110349"/>
                  <a:pt x="1207112" y="1105964"/>
                  <a:pt x="1194652" y="1110118"/>
                </a:cubicBezTo>
                <a:cubicBezTo>
                  <a:pt x="1169733" y="1114274"/>
                  <a:pt x="1145110" y="1122814"/>
                  <a:pt x="1120487" y="1126968"/>
                </a:cubicBezTo>
                <a:cubicBezTo>
                  <a:pt x="1108027" y="1126968"/>
                  <a:pt x="1099721" y="1122583"/>
                  <a:pt x="1103874" y="1114274"/>
                </a:cubicBezTo>
                <a:cubicBezTo>
                  <a:pt x="1091414" y="1105964"/>
                  <a:pt x="1078954" y="1097885"/>
                  <a:pt x="1062341" y="1085422"/>
                </a:cubicBezTo>
                <a:cubicBezTo>
                  <a:pt x="1058188" y="1077112"/>
                  <a:pt x="1041872" y="1072957"/>
                  <a:pt x="1029413" y="1081266"/>
                </a:cubicBezTo>
                <a:cubicBezTo>
                  <a:pt x="632777" y="1221835"/>
                  <a:pt x="248009" y="1395408"/>
                  <a:pt x="496017" y="940468"/>
                </a:cubicBezTo>
                <a:cubicBezTo>
                  <a:pt x="500170" y="936313"/>
                  <a:pt x="516783" y="911616"/>
                  <a:pt x="516783" y="911616"/>
                </a:cubicBezTo>
                <a:cubicBezTo>
                  <a:pt x="492160" y="911616"/>
                  <a:pt x="471393" y="907461"/>
                  <a:pt x="446474" y="907461"/>
                </a:cubicBezTo>
                <a:cubicBezTo>
                  <a:pt x="442321" y="915771"/>
                  <a:pt x="434014" y="915771"/>
                  <a:pt x="434014" y="903307"/>
                </a:cubicBezTo>
                <a:cubicBezTo>
                  <a:pt x="446474" y="894997"/>
                  <a:pt x="458934" y="882764"/>
                  <a:pt x="471097" y="874455"/>
                </a:cubicBezTo>
                <a:cubicBezTo>
                  <a:pt x="479404" y="866145"/>
                  <a:pt x="496017" y="845372"/>
                  <a:pt x="500170" y="837062"/>
                </a:cubicBezTo>
                <a:cubicBezTo>
                  <a:pt x="471097" y="795746"/>
                  <a:pt x="442321" y="758584"/>
                  <a:pt x="409392" y="717268"/>
                </a:cubicBezTo>
                <a:cubicBezTo>
                  <a:pt x="401085" y="704804"/>
                  <a:pt x="409392" y="700649"/>
                  <a:pt x="426005" y="704804"/>
                </a:cubicBezTo>
                <a:cubicBezTo>
                  <a:pt x="463087" y="696494"/>
                  <a:pt x="496017" y="692571"/>
                  <a:pt x="533099" y="688415"/>
                </a:cubicBezTo>
                <a:cubicBezTo>
                  <a:pt x="545559" y="688415"/>
                  <a:pt x="562172" y="672028"/>
                  <a:pt x="562172" y="663719"/>
                </a:cubicBezTo>
                <a:cubicBezTo>
                  <a:pt x="562172" y="659563"/>
                  <a:pt x="570478" y="655178"/>
                  <a:pt x="586795" y="651023"/>
                </a:cubicBezTo>
                <a:cubicBezTo>
                  <a:pt x="586795" y="647100"/>
                  <a:pt x="595101" y="642715"/>
                  <a:pt x="595101" y="638559"/>
                </a:cubicBezTo>
                <a:cubicBezTo>
                  <a:pt x="595101" y="638559"/>
                  <a:pt x="2343915" y="163076"/>
                  <a:pt x="3294713" y="63825"/>
                </a:cubicBezTo>
                <a:cubicBezTo>
                  <a:pt x="3708258" y="18354"/>
                  <a:pt x="4220886" y="1966"/>
                  <a:pt x="4588746" y="1966"/>
                </a:cubicBezTo>
                <a:cubicBezTo>
                  <a:pt x="4673591" y="812"/>
                  <a:pt x="4752206" y="120"/>
                  <a:pt x="4822218" y="120"/>
                </a:cubicBezTo>
                <a:cubicBezTo>
                  <a:pt x="4874876" y="-53"/>
                  <a:pt x="4922787" y="-25"/>
                  <a:pt x="4965032" y="116"/>
                </a:cubicBezTo>
                <a:close/>
              </a:path>
            </a:pathLst>
          </a:custGeom>
          <a:no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137292083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41361FA-F6AD-47F3-9943-4F0FB8A3504A}"/>
              </a:ext>
            </a:extLst>
          </p:cNvPr>
          <p:cNvSpPr>
            <a:spLocks noGrp="1"/>
          </p:cNvSpPr>
          <p:nvPr>
            <p:ph type="pic" sz="quarter" idx="10"/>
          </p:nvPr>
        </p:nvSpPr>
        <p:spPr>
          <a:xfrm>
            <a:off x="6767944" y="-1"/>
            <a:ext cx="5320147" cy="6130636"/>
          </a:xfrm>
          <a:custGeom>
            <a:avLst/>
            <a:gdLst>
              <a:gd name="connsiteX0" fmla="*/ 4322620 w 5320147"/>
              <a:gd name="connsiteY0" fmla="*/ 0 h 6130636"/>
              <a:gd name="connsiteX1" fmla="*/ 5320147 w 5320147"/>
              <a:gd name="connsiteY1" fmla="*/ 0 h 6130636"/>
              <a:gd name="connsiteX2" fmla="*/ 5320147 w 5320147"/>
              <a:gd name="connsiteY2" fmla="*/ 3927764 h 6130636"/>
              <a:gd name="connsiteX3" fmla="*/ 4322620 w 5320147"/>
              <a:gd name="connsiteY3" fmla="*/ 3927764 h 6130636"/>
              <a:gd name="connsiteX4" fmla="*/ 3241965 w 5320147"/>
              <a:gd name="connsiteY4" fmla="*/ 0 h 6130636"/>
              <a:gd name="connsiteX5" fmla="*/ 4239492 w 5320147"/>
              <a:gd name="connsiteY5" fmla="*/ 0 h 6130636"/>
              <a:gd name="connsiteX6" fmla="*/ 4239492 w 5320147"/>
              <a:gd name="connsiteY6" fmla="*/ 4530436 h 6130636"/>
              <a:gd name="connsiteX7" fmla="*/ 3241965 w 5320147"/>
              <a:gd name="connsiteY7" fmla="*/ 4530436 h 6130636"/>
              <a:gd name="connsiteX8" fmla="*/ 2161310 w 5320147"/>
              <a:gd name="connsiteY8" fmla="*/ 0 h 6130636"/>
              <a:gd name="connsiteX9" fmla="*/ 3158837 w 5320147"/>
              <a:gd name="connsiteY9" fmla="*/ 0 h 6130636"/>
              <a:gd name="connsiteX10" fmla="*/ 3158837 w 5320147"/>
              <a:gd name="connsiteY10" fmla="*/ 5278582 h 6130636"/>
              <a:gd name="connsiteX11" fmla="*/ 2161310 w 5320147"/>
              <a:gd name="connsiteY11" fmla="*/ 5278582 h 6130636"/>
              <a:gd name="connsiteX12" fmla="*/ 1080655 w 5320147"/>
              <a:gd name="connsiteY12" fmla="*/ 0 h 6130636"/>
              <a:gd name="connsiteX13" fmla="*/ 2078182 w 5320147"/>
              <a:gd name="connsiteY13" fmla="*/ 0 h 6130636"/>
              <a:gd name="connsiteX14" fmla="*/ 2078182 w 5320147"/>
              <a:gd name="connsiteY14" fmla="*/ 5735782 h 6130636"/>
              <a:gd name="connsiteX15" fmla="*/ 1080655 w 5320147"/>
              <a:gd name="connsiteY15" fmla="*/ 5735782 h 6130636"/>
              <a:gd name="connsiteX16" fmla="*/ 0 w 5320147"/>
              <a:gd name="connsiteY16" fmla="*/ 0 h 6130636"/>
              <a:gd name="connsiteX17" fmla="*/ 997527 w 5320147"/>
              <a:gd name="connsiteY17" fmla="*/ 0 h 6130636"/>
              <a:gd name="connsiteX18" fmla="*/ 997527 w 5320147"/>
              <a:gd name="connsiteY18" fmla="*/ 6130636 h 6130636"/>
              <a:gd name="connsiteX19" fmla="*/ 0 w 5320147"/>
              <a:gd name="connsiteY19" fmla="*/ 6130636 h 613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20147" h="6130636">
                <a:moveTo>
                  <a:pt x="4322620" y="0"/>
                </a:moveTo>
                <a:lnTo>
                  <a:pt x="5320147" y="0"/>
                </a:lnTo>
                <a:lnTo>
                  <a:pt x="5320147" y="3927764"/>
                </a:lnTo>
                <a:lnTo>
                  <a:pt x="4322620" y="3927764"/>
                </a:lnTo>
                <a:close/>
                <a:moveTo>
                  <a:pt x="3241965" y="0"/>
                </a:moveTo>
                <a:lnTo>
                  <a:pt x="4239492" y="0"/>
                </a:lnTo>
                <a:lnTo>
                  <a:pt x="4239492" y="4530436"/>
                </a:lnTo>
                <a:lnTo>
                  <a:pt x="3241965" y="4530436"/>
                </a:lnTo>
                <a:close/>
                <a:moveTo>
                  <a:pt x="2161310" y="0"/>
                </a:moveTo>
                <a:lnTo>
                  <a:pt x="3158837" y="0"/>
                </a:lnTo>
                <a:lnTo>
                  <a:pt x="3158837" y="5278582"/>
                </a:lnTo>
                <a:lnTo>
                  <a:pt x="2161310" y="5278582"/>
                </a:lnTo>
                <a:close/>
                <a:moveTo>
                  <a:pt x="1080655" y="0"/>
                </a:moveTo>
                <a:lnTo>
                  <a:pt x="2078182" y="0"/>
                </a:lnTo>
                <a:lnTo>
                  <a:pt x="2078182" y="5735782"/>
                </a:lnTo>
                <a:lnTo>
                  <a:pt x="1080655" y="5735782"/>
                </a:lnTo>
                <a:close/>
                <a:moveTo>
                  <a:pt x="0" y="0"/>
                </a:moveTo>
                <a:lnTo>
                  <a:pt x="997527" y="0"/>
                </a:lnTo>
                <a:lnTo>
                  <a:pt x="997527" y="6130636"/>
                </a:lnTo>
                <a:lnTo>
                  <a:pt x="0" y="6130636"/>
                </a:lnTo>
                <a:close/>
              </a:path>
            </a:pathLst>
          </a:custGeom>
        </p:spPr>
        <p:txBody>
          <a:bodyPr wrap="square">
            <a:noAutofit/>
          </a:bodyPr>
          <a:lstStyle/>
          <a:p>
            <a:endParaRPr lang="en-US"/>
          </a:p>
        </p:txBody>
      </p:sp>
    </p:spTree>
    <p:extLst>
      <p:ext uri="{BB962C8B-B14F-4D97-AF65-F5344CB8AC3E}">
        <p14:creationId xmlns:p14="http://schemas.microsoft.com/office/powerpoint/2010/main" val="753410862"/>
      </p:ext>
    </p:extLst>
  </p:cSld>
  <p:clrMapOvr>
    <a:masterClrMapping/>
  </p:clrMapOvr>
  <p:transition spd="slow">
    <p:wip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5_Images &amp; Contents">
    <p:spTree>
      <p:nvGrpSpPr>
        <p:cNvPr id="1" name=""/>
        <p:cNvGrpSpPr/>
        <p:nvPr/>
      </p:nvGrpSpPr>
      <p:grpSpPr>
        <a:xfrm>
          <a:off x="0" y="0"/>
          <a:ext cx="0" cy="0"/>
          <a:chOff x="0" y="0"/>
          <a:chExt cx="0" cy="0"/>
        </a:xfrm>
      </p:grpSpPr>
      <p:sp>
        <p:nvSpPr>
          <p:cNvPr id="10" name="그림 개체 틀 9"/>
          <p:cNvSpPr>
            <a:spLocks noGrp="1"/>
          </p:cNvSpPr>
          <p:nvPr>
            <p:ph type="pic" sz="quarter" idx="10" hasCustomPrompt="1"/>
          </p:nvPr>
        </p:nvSpPr>
        <p:spPr>
          <a:xfrm>
            <a:off x="376965" y="420431"/>
            <a:ext cx="6699339" cy="5844144"/>
          </a:xfrm>
          <a:custGeom>
            <a:avLst/>
            <a:gdLst>
              <a:gd name="connsiteX0" fmla="*/ 6255989 w 6364927"/>
              <a:gd name="connsiteY0" fmla="*/ 5288703 h 5552421"/>
              <a:gd name="connsiteX1" fmla="*/ 6256633 w 6364927"/>
              <a:gd name="connsiteY1" fmla="*/ 5289197 h 5552421"/>
              <a:gd name="connsiteX2" fmla="*/ 6273669 w 6364927"/>
              <a:gd name="connsiteY2" fmla="*/ 5302275 h 5552421"/>
              <a:gd name="connsiteX3" fmla="*/ 6338341 w 6364927"/>
              <a:gd name="connsiteY3" fmla="*/ 5305638 h 5552421"/>
              <a:gd name="connsiteX4" fmla="*/ 6353495 w 6364927"/>
              <a:gd name="connsiteY4" fmla="*/ 5296297 h 5552421"/>
              <a:gd name="connsiteX5" fmla="*/ 6364927 w 6364927"/>
              <a:gd name="connsiteY5" fmla="*/ 5316029 h 5552421"/>
              <a:gd name="connsiteX6" fmla="*/ 6361174 w 6364927"/>
              <a:gd name="connsiteY6" fmla="*/ 5318389 h 5552421"/>
              <a:gd name="connsiteX7" fmla="*/ 6311999 w 6364927"/>
              <a:gd name="connsiteY7" fmla="*/ 5363376 h 5552421"/>
              <a:gd name="connsiteX8" fmla="*/ 6278329 w 6364927"/>
              <a:gd name="connsiteY8" fmla="*/ 5408157 h 5552421"/>
              <a:gd name="connsiteX9" fmla="*/ 6275149 w 6364927"/>
              <a:gd name="connsiteY9" fmla="*/ 5406491 h 5552421"/>
              <a:gd name="connsiteX10" fmla="*/ 6228626 w 6364927"/>
              <a:gd name="connsiteY10" fmla="*/ 5438500 h 5552421"/>
              <a:gd name="connsiteX11" fmla="*/ 6193338 w 6364927"/>
              <a:gd name="connsiteY11" fmla="*/ 5476400 h 5552421"/>
              <a:gd name="connsiteX12" fmla="*/ 6184516 w 6364927"/>
              <a:gd name="connsiteY12" fmla="*/ 5427640 h 5552421"/>
              <a:gd name="connsiteX13" fmla="*/ 6241860 w 6364927"/>
              <a:gd name="connsiteY13" fmla="*/ 5319261 h 5552421"/>
              <a:gd name="connsiteX14" fmla="*/ 6256196 w 6364927"/>
              <a:gd name="connsiteY14" fmla="*/ 5289451 h 5552421"/>
              <a:gd name="connsiteX15" fmla="*/ 2968165 w 6364927"/>
              <a:gd name="connsiteY15" fmla="*/ 245883 h 5552421"/>
              <a:gd name="connsiteX16" fmla="*/ 2986957 w 6364927"/>
              <a:gd name="connsiteY16" fmla="*/ 259205 h 5552421"/>
              <a:gd name="connsiteX17" fmla="*/ 3033442 w 6364927"/>
              <a:gd name="connsiteY17" fmla="*/ 283914 h 5552421"/>
              <a:gd name="connsiteX18" fmla="*/ 2956404 w 6364927"/>
              <a:gd name="connsiteY18" fmla="*/ 411016 h 5552421"/>
              <a:gd name="connsiteX19" fmla="*/ 3117671 w 6364927"/>
              <a:gd name="connsiteY19" fmla="*/ 343228 h 5552421"/>
              <a:gd name="connsiteX20" fmla="*/ 3210547 w 6364927"/>
              <a:gd name="connsiteY20" fmla="*/ 330280 h 5552421"/>
              <a:gd name="connsiteX21" fmla="*/ 3243292 w 6364927"/>
              <a:gd name="connsiteY21" fmla="*/ 397967 h 5552421"/>
              <a:gd name="connsiteX22" fmla="*/ 3193322 w 6364927"/>
              <a:gd name="connsiteY22" fmla="*/ 452344 h 5552421"/>
              <a:gd name="connsiteX23" fmla="*/ 3176728 w 6364927"/>
              <a:gd name="connsiteY23" fmla="*/ 467036 h 5552421"/>
              <a:gd name="connsiteX24" fmla="*/ 3081773 w 6364927"/>
              <a:gd name="connsiteY24" fmla="*/ 562716 h 5552421"/>
              <a:gd name="connsiteX25" fmla="*/ 3134961 w 6364927"/>
              <a:gd name="connsiteY25" fmla="*/ 644059 h 5552421"/>
              <a:gd name="connsiteX26" fmla="*/ 3233513 w 6364927"/>
              <a:gd name="connsiteY26" fmla="*/ 673688 h 5552421"/>
              <a:gd name="connsiteX27" fmla="*/ 3288282 w 6364927"/>
              <a:gd name="connsiteY27" fmla="*/ 724562 h 5552421"/>
              <a:gd name="connsiteX28" fmla="*/ 3337558 w 6364927"/>
              <a:gd name="connsiteY28" fmla="*/ 864218 h 5552421"/>
              <a:gd name="connsiteX29" fmla="*/ 3337370 w 6364927"/>
              <a:gd name="connsiteY29" fmla="*/ 874518 h 5552421"/>
              <a:gd name="connsiteX30" fmla="*/ 3344120 w 6364927"/>
              <a:gd name="connsiteY30" fmla="*/ 962335 h 5552421"/>
              <a:gd name="connsiteX31" fmla="*/ 3319577 w 6364927"/>
              <a:gd name="connsiteY31" fmla="*/ 1017294 h 5552421"/>
              <a:gd name="connsiteX32" fmla="*/ 3288347 w 6364927"/>
              <a:gd name="connsiteY32" fmla="*/ 1147458 h 5552421"/>
              <a:gd name="connsiteX33" fmla="*/ 3305699 w 6364927"/>
              <a:gd name="connsiteY33" fmla="*/ 1209780 h 5552421"/>
              <a:gd name="connsiteX34" fmla="*/ 3348793 w 6364927"/>
              <a:gd name="connsiteY34" fmla="*/ 1240909 h 5552421"/>
              <a:gd name="connsiteX35" fmla="*/ 3443497 w 6364927"/>
              <a:gd name="connsiteY35" fmla="*/ 1242190 h 5552421"/>
              <a:gd name="connsiteX36" fmla="*/ 3517378 w 6364927"/>
              <a:gd name="connsiteY36" fmla="*/ 1240227 h 5552421"/>
              <a:gd name="connsiteX37" fmla="*/ 3646343 w 6364927"/>
              <a:gd name="connsiteY37" fmla="*/ 1257363 h 5552421"/>
              <a:gd name="connsiteX38" fmla="*/ 3673411 w 6364927"/>
              <a:gd name="connsiteY38" fmla="*/ 1282474 h 5552421"/>
              <a:gd name="connsiteX39" fmla="*/ 3675051 w 6364927"/>
              <a:gd name="connsiteY39" fmla="*/ 1307003 h 5552421"/>
              <a:gd name="connsiteX40" fmla="*/ 3740667 w 6364927"/>
              <a:gd name="connsiteY40" fmla="*/ 1269055 h 5552421"/>
              <a:gd name="connsiteX41" fmla="*/ 3665336 w 6364927"/>
              <a:gd name="connsiteY41" fmla="*/ 1344214 h 5552421"/>
              <a:gd name="connsiteX42" fmla="*/ 3620350 w 6364927"/>
              <a:gd name="connsiteY42" fmla="*/ 1385517 h 5552421"/>
              <a:gd name="connsiteX43" fmla="*/ 3642434 w 6364927"/>
              <a:gd name="connsiteY43" fmla="*/ 1423702 h 5552421"/>
              <a:gd name="connsiteX44" fmla="*/ 3770892 w 6364927"/>
              <a:gd name="connsiteY44" fmla="*/ 1472724 h 5552421"/>
              <a:gd name="connsiteX45" fmla="*/ 3684074 w 6364927"/>
              <a:gd name="connsiteY45" fmla="*/ 1517837 h 5552421"/>
              <a:gd name="connsiteX46" fmla="*/ 3736569 w 6364927"/>
              <a:gd name="connsiteY46" fmla="*/ 1543530 h 5552421"/>
              <a:gd name="connsiteX47" fmla="*/ 3651203 w 6364927"/>
              <a:gd name="connsiteY47" fmla="*/ 1623473 h 5552421"/>
              <a:gd name="connsiteX48" fmla="*/ 3629816 w 6364927"/>
              <a:gd name="connsiteY48" fmla="*/ 1651128 h 5552421"/>
              <a:gd name="connsiteX49" fmla="*/ 3661868 w 6364927"/>
              <a:gd name="connsiteY49" fmla="*/ 1663165 h 5552421"/>
              <a:gd name="connsiteX50" fmla="*/ 3751776 w 6364927"/>
              <a:gd name="connsiteY50" fmla="*/ 1667219 h 5552421"/>
              <a:gd name="connsiteX51" fmla="*/ 3687612 w 6364927"/>
              <a:gd name="connsiteY51" fmla="*/ 1739996 h 5552421"/>
              <a:gd name="connsiteX52" fmla="*/ 3762629 w 6364927"/>
              <a:gd name="connsiteY52" fmla="*/ 1696612 h 5552421"/>
              <a:gd name="connsiteX53" fmla="*/ 3840927 w 6364927"/>
              <a:gd name="connsiteY53" fmla="*/ 1702285 h 5552421"/>
              <a:gd name="connsiteX54" fmla="*/ 3842380 w 6364927"/>
              <a:gd name="connsiteY54" fmla="*/ 1737114 h 5552421"/>
              <a:gd name="connsiteX55" fmla="*/ 3909639 w 6364927"/>
              <a:gd name="connsiteY55" fmla="*/ 1831721 h 5552421"/>
              <a:gd name="connsiteX56" fmla="*/ 3790897 w 6364927"/>
              <a:gd name="connsiteY56" fmla="*/ 1951348 h 5552421"/>
              <a:gd name="connsiteX57" fmla="*/ 3906107 w 6364927"/>
              <a:gd name="connsiteY57" fmla="*/ 1879624 h 5552421"/>
              <a:gd name="connsiteX58" fmla="*/ 4018349 w 6364927"/>
              <a:gd name="connsiteY58" fmla="*/ 1824902 h 5552421"/>
              <a:gd name="connsiteX59" fmla="*/ 4064218 w 6364927"/>
              <a:gd name="connsiteY59" fmla="*/ 1839139 h 5552421"/>
              <a:gd name="connsiteX60" fmla="*/ 4033239 w 6364927"/>
              <a:gd name="connsiteY60" fmla="*/ 1872342 h 5552421"/>
              <a:gd name="connsiteX61" fmla="*/ 3911028 w 6364927"/>
              <a:gd name="connsiteY61" fmla="*/ 1953211 h 5552421"/>
              <a:gd name="connsiteX62" fmla="*/ 4052546 w 6364927"/>
              <a:gd name="connsiteY62" fmla="*/ 1927419 h 5552421"/>
              <a:gd name="connsiteX63" fmla="*/ 4093811 w 6364927"/>
              <a:gd name="connsiteY63" fmla="*/ 1944319 h 5552421"/>
              <a:gd name="connsiteX64" fmla="*/ 4069456 w 6364927"/>
              <a:gd name="connsiteY64" fmla="*/ 1988976 h 5552421"/>
              <a:gd name="connsiteX65" fmla="*/ 4032420 w 6364927"/>
              <a:gd name="connsiteY65" fmla="*/ 1990014 h 5552421"/>
              <a:gd name="connsiteX66" fmla="*/ 4004597 w 6364927"/>
              <a:gd name="connsiteY66" fmla="*/ 1995914 h 5552421"/>
              <a:gd name="connsiteX67" fmla="*/ 3875381 w 6364927"/>
              <a:gd name="connsiteY67" fmla="*/ 2075738 h 5552421"/>
              <a:gd name="connsiteX68" fmla="*/ 3879798 w 6364927"/>
              <a:gd name="connsiteY68" fmla="*/ 2083375 h 5552421"/>
              <a:gd name="connsiteX69" fmla="*/ 3904845 w 6364927"/>
              <a:gd name="connsiteY69" fmla="*/ 2094368 h 5552421"/>
              <a:gd name="connsiteX70" fmla="*/ 4068638 w 6364927"/>
              <a:gd name="connsiteY70" fmla="*/ 2106649 h 5552421"/>
              <a:gd name="connsiteX71" fmla="*/ 4112675 w 6364927"/>
              <a:gd name="connsiteY71" fmla="*/ 2096467 h 5552421"/>
              <a:gd name="connsiteX72" fmla="*/ 4070278 w 6364927"/>
              <a:gd name="connsiteY72" fmla="*/ 2131178 h 5552421"/>
              <a:gd name="connsiteX73" fmla="*/ 4041887 w 6364927"/>
              <a:gd name="connsiteY73" fmla="*/ 2157789 h 5552421"/>
              <a:gd name="connsiteX74" fmla="*/ 4079365 w 6364927"/>
              <a:gd name="connsiteY74" fmla="*/ 2157515 h 5552421"/>
              <a:gd name="connsiteX75" fmla="*/ 4186622 w 6364927"/>
              <a:gd name="connsiteY75" fmla="*/ 2115868 h 5552421"/>
              <a:gd name="connsiteX76" fmla="*/ 4265300 w 6364927"/>
              <a:gd name="connsiteY76" fmla="*/ 2111130 h 5552421"/>
              <a:gd name="connsiteX77" fmla="*/ 4224164 w 6364927"/>
              <a:gd name="connsiteY77" fmla="*/ 2180781 h 5552421"/>
              <a:gd name="connsiteX78" fmla="*/ 4219367 w 6364927"/>
              <a:gd name="connsiteY78" fmla="*/ 2183555 h 5552421"/>
              <a:gd name="connsiteX79" fmla="*/ 4269654 w 6364927"/>
              <a:gd name="connsiteY79" fmla="*/ 2205428 h 5552421"/>
              <a:gd name="connsiteX80" fmla="*/ 4323981 w 6364927"/>
              <a:gd name="connsiteY80" fmla="*/ 2255539 h 5552421"/>
              <a:gd name="connsiteX81" fmla="*/ 4348837 w 6364927"/>
              <a:gd name="connsiteY81" fmla="*/ 2266642 h 5552421"/>
              <a:gd name="connsiteX82" fmla="*/ 4322466 w 6364927"/>
              <a:gd name="connsiteY82" fmla="*/ 2307371 h 5552421"/>
              <a:gd name="connsiteX83" fmla="*/ 4198046 w 6364927"/>
              <a:gd name="connsiteY83" fmla="*/ 2384422 h 5552421"/>
              <a:gd name="connsiteX84" fmla="*/ 4296787 w 6364927"/>
              <a:gd name="connsiteY84" fmla="*/ 2403751 h 5552421"/>
              <a:gd name="connsiteX85" fmla="*/ 4348397 w 6364927"/>
              <a:gd name="connsiteY85" fmla="*/ 2373903 h 5552421"/>
              <a:gd name="connsiteX86" fmla="*/ 4335276 w 6364927"/>
              <a:gd name="connsiteY86" fmla="*/ 2437543 h 5552421"/>
              <a:gd name="connsiteX87" fmla="*/ 4338365 w 6364927"/>
              <a:gd name="connsiteY87" fmla="*/ 2486712 h 5552421"/>
              <a:gd name="connsiteX88" fmla="*/ 4316285 w 6364927"/>
              <a:gd name="connsiteY88" fmla="*/ 2556552 h 5552421"/>
              <a:gd name="connsiteX89" fmla="*/ 4240888 w 6364927"/>
              <a:gd name="connsiteY89" fmla="*/ 2610348 h 5552421"/>
              <a:gd name="connsiteX90" fmla="*/ 4427203 w 6364927"/>
              <a:gd name="connsiteY90" fmla="*/ 2553552 h 5552421"/>
              <a:gd name="connsiteX91" fmla="*/ 4235652 w 6364927"/>
              <a:gd name="connsiteY91" fmla="*/ 2720383 h 5552421"/>
              <a:gd name="connsiteX92" fmla="*/ 4279690 w 6364927"/>
              <a:gd name="connsiteY92" fmla="*/ 2710202 h 5552421"/>
              <a:gd name="connsiteX93" fmla="*/ 4367076 w 6364927"/>
              <a:gd name="connsiteY93" fmla="*/ 2644377 h 5552421"/>
              <a:gd name="connsiteX94" fmla="*/ 4442978 w 6364927"/>
              <a:gd name="connsiteY94" fmla="*/ 2656531 h 5552421"/>
              <a:gd name="connsiteX95" fmla="*/ 4486072 w 6364927"/>
              <a:gd name="connsiteY95" fmla="*/ 2687661 h 5552421"/>
              <a:gd name="connsiteX96" fmla="*/ 4601407 w 6364927"/>
              <a:gd name="connsiteY96" fmla="*/ 2692297 h 5552421"/>
              <a:gd name="connsiteX97" fmla="*/ 4593078 w 6364927"/>
              <a:gd name="connsiteY97" fmla="*/ 2742974 h 5552421"/>
              <a:gd name="connsiteX98" fmla="*/ 4656110 w 6364927"/>
              <a:gd name="connsiteY98" fmla="*/ 2721807 h 5552421"/>
              <a:gd name="connsiteX99" fmla="*/ 4765007 w 6364927"/>
              <a:gd name="connsiteY99" fmla="*/ 2704689 h 5552421"/>
              <a:gd name="connsiteX100" fmla="*/ 4722358 w 6364927"/>
              <a:gd name="connsiteY100" fmla="*/ 2782348 h 5552421"/>
              <a:gd name="connsiteX101" fmla="*/ 4734472 w 6364927"/>
              <a:gd name="connsiteY101" fmla="*/ 2846680 h 5552421"/>
              <a:gd name="connsiteX102" fmla="*/ 4642861 w 6364927"/>
              <a:gd name="connsiteY102" fmla="*/ 2904758 h 5552421"/>
              <a:gd name="connsiteX103" fmla="*/ 4895489 w 6364927"/>
              <a:gd name="connsiteY103" fmla="*/ 2875854 h 5552421"/>
              <a:gd name="connsiteX104" fmla="*/ 4870946 w 6364927"/>
              <a:gd name="connsiteY104" fmla="*/ 2930812 h 5552421"/>
              <a:gd name="connsiteX105" fmla="*/ 4945776 w 6364927"/>
              <a:gd name="connsiteY105" fmla="*/ 2889685 h 5552421"/>
              <a:gd name="connsiteX106" fmla="*/ 4957035 w 6364927"/>
              <a:gd name="connsiteY106" fmla="*/ 2885934 h 5552421"/>
              <a:gd name="connsiteX107" fmla="*/ 4964182 w 6364927"/>
              <a:gd name="connsiteY107" fmla="*/ 2898270 h 5552421"/>
              <a:gd name="connsiteX108" fmla="*/ 4907974 w 6364927"/>
              <a:gd name="connsiteY108" fmla="*/ 2974446 h 5552421"/>
              <a:gd name="connsiteX109" fmla="*/ 4668984 w 6364927"/>
              <a:gd name="connsiteY109" fmla="*/ 3220863 h 5552421"/>
              <a:gd name="connsiteX110" fmla="*/ 4879147 w 6364927"/>
              <a:gd name="connsiteY110" fmla="*/ 3151294 h 5552421"/>
              <a:gd name="connsiteX111" fmla="*/ 4780915 w 6364927"/>
              <a:gd name="connsiteY111" fmla="*/ 3208104 h 5552421"/>
              <a:gd name="connsiteX112" fmla="*/ 4702550 w 6364927"/>
              <a:gd name="connsiteY112" fmla="*/ 3278903 h 5552421"/>
              <a:gd name="connsiteX113" fmla="*/ 4794858 w 6364927"/>
              <a:gd name="connsiteY113" fmla="*/ 3286666 h 5552421"/>
              <a:gd name="connsiteX114" fmla="*/ 4897827 w 6364927"/>
              <a:gd name="connsiteY114" fmla="*/ 3323931 h 5552421"/>
              <a:gd name="connsiteX115" fmla="*/ 4935244 w 6364927"/>
              <a:gd name="connsiteY115" fmla="*/ 3312484 h 5552421"/>
              <a:gd name="connsiteX116" fmla="*/ 5037705 w 6364927"/>
              <a:gd name="connsiteY116" fmla="*/ 3273610 h 5552421"/>
              <a:gd name="connsiteX117" fmla="*/ 4984959 w 6364927"/>
              <a:gd name="connsiteY117" fmla="*/ 3344879 h 5552421"/>
              <a:gd name="connsiteX118" fmla="*/ 5010891 w 6364927"/>
              <a:gd name="connsiteY118" fmla="*/ 3411411 h 5552421"/>
              <a:gd name="connsiteX119" fmla="*/ 5110896 w 6364927"/>
              <a:gd name="connsiteY119" fmla="*/ 3475869 h 5552421"/>
              <a:gd name="connsiteX120" fmla="*/ 5224781 w 6364927"/>
              <a:gd name="connsiteY120" fmla="*/ 3553701 h 5552421"/>
              <a:gd name="connsiteX121" fmla="*/ 5245412 w 6364927"/>
              <a:gd name="connsiteY121" fmla="*/ 3557057 h 5552421"/>
              <a:gd name="connsiteX122" fmla="*/ 5240051 w 6364927"/>
              <a:gd name="connsiteY122" fmla="*/ 3590730 h 5552421"/>
              <a:gd name="connsiteX123" fmla="*/ 5244468 w 6364927"/>
              <a:gd name="connsiteY123" fmla="*/ 3598367 h 5552421"/>
              <a:gd name="connsiteX124" fmla="*/ 5258285 w 6364927"/>
              <a:gd name="connsiteY124" fmla="*/ 3600567 h 5552421"/>
              <a:gd name="connsiteX125" fmla="*/ 5260494 w 6364927"/>
              <a:gd name="connsiteY125" fmla="*/ 3604385 h 5552421"/>
              <a:gd name="connsiteX126" fmla="*/ 5130898 w 6364927"/>
              <a:gd name="connsiteY126" fmla="*/ 3694621 h 5552421"/>
              <a:gd name="connsiteX127" fmla="*/ 5164591 w 6364927"/>
              <a:gd name="connsiteY127" fmla="*/ 3731187 h 5552421"/>
              <a:gd name="connsiteX128" fmla="*/ 5202892 w 6364927"/>
              <a:gd name="connsiteY128" fmla="*/ 3775279 h 5552421"/>
              <a:gd name="connsiteX129" fmla="*/ 5301253 w 6364927"/>
              <a:gd name="connsiteY129" fmla="*/ 3805019 h 5552421"/>
              <a:gd name="connsiteX130" fmla="*/ 5305670 w 6364927"/>
              <a:gd name="connsiteY130" fmla="*/ 3812656 h 5552421"/>
              <a:gd name="connsiteX131" fmla="*/ 5311159 w 6364927"/>
              <a:gd name="connsiteY131" fmla="*/ 3865533 h 5552421"/>
              <a:gd name="connsiteX132" fmla="*/ 5308444 w 6364927"/>
              <a:gd name="connsiteY132" fmla="*/ 3893599 h 5552421"/>
              <a:gd name="connsiteX133" fmla="*/ 5303589 w 6364927"/>
              <a:gd name="connsiteY133" fmla="*/ 3993223 h 5552421"/>
              <a:gd name="connsiteX134" fmla="*/ 5422835 w 6364927"/>
              <a:gd name="connsiteY134" fmla="*/ 3939547 h 5552421"/>
              <a:gd name="connsiteX135" fmla="*/ 5391605 w 6364927"/>
              <a:gd name="connsiteY135" fmla="*/ 4069711 h 5552421"/>
              <a:gd name="connsiteX136" fmla="*/ 5354509 w 6364927"/>
              <a:gd name="connsiteY136" fmla="*/ 4167598 h 5552421"/>
              <a:gd name="connsiteX137" fmla="*/ 5333118 w 6364927"/>
              <a:gd name="connsiteY137" fmla="*/ 4185064 h 5552421"/>
              <a:gd name="connsiteX138" fmla="*/ 5259930 w 6364927"/>
              <a:gd name="connsiteY138" fmla="*/ 4242678 h 5552421"/>
              <a:gd name="connsiteX139" fmla="*/ 5217533 w 6364927"/>
              <a:gd name="connsiteY139" fmla="*/ 4277389 h 5552421"/>
              <a:gd name="connsiteX140" fmla="*/ 5224850 w 6364927"/>
              <a:gd name="connsiteY140" fmla="*/ 4344495 h 5552421"/>
              <a:gd name="connsiteX141" fmla="*/ 5422967 w 6364927"/>
              <a:gd name="connsiteY141" fmla="*/ 4285970 h 5552421"/>
              <a:gd name="connsiteX142" fmla="*/ 5472621 w 6364927"/>
              <a:gd name="connsiteY142" fmla="*/ 4361203 h 5552421"/>
              <a:gd name="connsiteX143" fmla="*/ 5544486 w 6364927"/>
              <a:gd name="connsiteY143" fmla="*/ 4355310 h 5552421"/>
              <a:gd name="connsiteX144" fmla="*/ 5585939 w 6364927"/>
              <a:gd name="connsiteY144" fmla="*/ 4361910 h 5552421"/>
              <a:gd name="connsiteX145" fmla="*/ 5568778 w 6364927"/>
              <a:gd name="connsiteY145" fmla="*/ 4397313 h 5552421"/>
              <a:gd name="connsiteX146" fmla="*/ 5456849 w 6364927"/>
              <a:gd name="connsiteY146" fmla="*/ 4518096 h 5552421"/>
              <a:gd name="connsiteX147" fmla="*/ 5750484 w 6364927"/>
              <a:gd name="connsiteY147" fmla="*/ 4332992 h 5552421"/>
              <a:gd name="connsiteX148" fmla="*/ 5751181 w 6364927"/>
              <a:gd name="connsiteY148" fmla="*/ 4398831 h 5552421"/>
              <a:gd name="connsiteX149" fmla="*/ 5669284 w 6364927"/>
              <a:gd name="connsiteY149" fmla="*/ 4517533 h 5552421"/>
              <a:gd name="connsiteX150" fmla="*/ 5742221 w 6364927"/>
              <a:gd name="connsiteY150" fmla="*/ 4556880 h 5552421"/>
              <a:gd name="connsiteX151" fmla="*/ 5790744 w 6364927"/>
              <a:gd name="connsiteY151" fmla="*/ 4835572 h 5552421"/>
              <a:gd name="connsiteX152" fmla="*/ 5850432 w 6364927"/>
              <a:gd name="connsiteY152" fmla="*/ 4852009 h 5552421"/>
              <a:gd name="connsiteX153" fmla="*/ 5949235 w 6364927"/>
              <a:gd name="connsiteY153" fmla="*/ 4784676 h 5552421"/>
              <a:gd name="connsiteX154" fmla="*/ 5856113 w 6364927"/>
              <a:gd name="connsiteY154" fmla="*/ 4904775 h 5552421"/>
              <a:gd name="connsiteX155" fmla="*/ 5979396 w 6364927"/>
              <a:gd name="connsiteY155" fmla="*/ 4869145 h 5552421"/>
              <a:gd name="connsiteX156" fmla="*/ 5894030 w 6364927"/>
              <a:gd name="connsiteY156" fmla="*/ 4949088 h 5552421"/>
              <a:gd name="connsiteX157" fmla="*/ 5989176 w 6364927"/>
              <a:gd name="connsiteY157" fmla="*/ 4951133 h 5552421"/>
              <a:gd name="connsiteX158" fmla="*/ 5953404 w 6364927"/>
              <a:gd name="connsiteY158" fmla="*/ 4997299 h 5552421"/>
              <a:gd name="connsiteX159" fmla="*/ 5924949 w 6364927"/>
              <a:gd name="connsiteY159" fmla="*/ 5110571 h 5552421"/>
              <a:gd name="connsiteX160" fmla="*/ 6012332 w 6364927"/>
              <a:gd name="connsiteY160" fmla="*/ 5034558 h 5552421"/>
              <a:gd name="connsiteX161" fmla="*/ 6102619 w 6364927"/>
              <a:gd name="connsiteY161" fmla="*/ 5028202 h 5552421"/>
              <a:gd name="connsiteX162" fmla="*/ 6113661 w 6364927"/>
              <a:gd name="connsiteY162" fmla="*/ 5047294 h 5552421"/>
              <a:gd name="connsiteX163" fmla="*/ 6113030 w 6364927"/>
              <a:gd name="connsiteY163" fmla="*/ 5154666 h 5552421"/>
              <a:gd name="connsiteX164" fmla="*/ 6163821 w 6364927"/>
              <a:gd name="connsiteY164" fmla="*/ 5242490 h 5552421"/>
              <a:gd name="connsiteX165" fmla="*/ 6171695 w 6364927"/>
              <a:gd name="connsiteY165" fmla="*/ 5272825 h 5552421"/>
              <a:gd name="connsiteX166" fmla="*/ 6171960 w 6364927"/>
              <a:gd name="connsiteY166" fmla="*/ 5272847 h 5552421"/>
              <a:gd name="connsiteX167" fmla="*/ 6160393 w 6364927"/>
              <a:gd name="connsiteY167" fmla="*/ 5281399 h 5552421"/>
              <a:gd name="connsiteX168" fmla="*/ 6144817 w 6364927"/>
              <a:gd name="connsiteY168" fmla="*/ 5319261 h 5552421"/>
              <a:gd name="connsiteX169" fmla="*/ 6077770 w 6364927"/>
              <a:gd name="connsiteY169" fmla="*/ 5167441 h 5552421"/>
              <a:gd name="connsiteX170" fmla="*/ 6055714 w 6364927"/>
              <a:gd name="connsiteY170" fmla="*/ 5308401 h 5552421"/>
              <a:gd name="connsiteX171" fmla="*/ 6011604 w 6364927"/>
              <a:gd name="connsiteY171" fmla="*/ 5405920 h 5552421"/>
              <a:gd name="connsiteX172" fmla="*/ 6007193 w 6364927"/>
              <a:gd name="connsiteY172" fmla="*/ 5411239 h 5552421"/>
              <a:gd name="connsiteX173" fmla="*/ 6007193 w 6364927"/>
              <a:gd name="connsiteY173" fmla="*/ 5400601 h 5552421"/>
              <a:gd name="connsiteX174" fmla="*/ 5923384 w 6364927"/>
              <a:gd name="connsiteY174" fmla="*/ 5340981 h 5552421"/>
              <a:gd name="connsiteX175" fmla="*/ 5918972 w 6364927"/>
              <a:gd name="connsiteY175" fmla="*/ 5232602 h 5552421"/>
              <a:gd name="connsiteX176" fmla="*/ 5905740 w 6364927"/>
              <a:gd name="connsiteY176" fmla="*/ 5205341 h 5552421"/>
              <a:gd name="connsiteX177" fmla="*/ 5879273 w 6364927"/>
              <a:gd name="connsiteY177" fmla="*/ 5183842 h 5552421"/>
              <a:gd name="connsiteX178" fmla="*/ 5782230 w 6364927"/>
              <a:gd name="connsiteY178" fmla="*/ 5183842 h 5552421"/>
              <a:gd name="connsiteX179" fmla="*/ 5694010 w 6364927"/>
              <a:gd name="connsiteY179" fmla="*/ 5237921 h 5552421"/>
              <a:gd name="connsiteX180" fmla="*/ 5591674 w 6364927"/>
              <a:gd name="connsiteY180" fmla="*/ 5281361 h 5552421"/>
              <a:gd name="connsiteX181" fmla="*/ 5547564 w 6364927"/>
              <a:gd name="connsiteY181" fmla="*/ 5221742 h 5552421"/>
              <a:gd name="connsiteX182" fmla="*/ 5560797 w 6364927"/>
              <a:gd name="connsiteY182" fmla="*/ 5248781 h 5552421"/>
              <a:gd name="connsiteX183" fmla="*/ 5556386 w 6364927"/>
              <a:gd name="connsiteY183" fmla="*/ 5303082 h 5552421"/>
              <a:gd name="connsiteX184" fmla="*/ 5521098 w 6364927"/>
              <a:gd name="connsiteY184" fmla="*/ 5275821 h 5552421"/>
              <a:gd name="connsiteX185" fmla="*/ 5494632 w 6364927"/>
              <a:gd name="connsiteY185" fmla="*/ 5216422 h 5552421"/>
              <a:gd name="connsiteX186" fmla="*/ 5450521 w 6364927"/>
              <a:gd name="connsiteY186" fmla="*/ 5243240 h 5552421"/>
              <a:gd name="connsiteX187" fmla="*/ 5349068 w 6364927"/>
              <a:gd name="connsiteY187" fmla="*/ 5118682 h 5552421"/>
              <a:gd name="connsiteX188" fmla="*/ 5322601 w 6364927"/>
              <a:gd name="connsiteY188" fmla="*/ 5113141 h 5552421"/>
              <a:gd name="connsiteX189" fmla="*/ 5296135 w 6364927"/>
              <a:gd name="connsiteY189" fmla="*/ 5096961 h 5552421"/>
              <a:gd name="connsiteX190" fmla="*/ 5184977 w 6364927"/>
              <a:gd name="connsiteY190" fmla="*/ 5026482 h 5552421"/>
              <a:gd name="connsiteX191" fmla="*/ 5154100 w 6364927"/>
              <a:gd name="connsiteY191" fmla="*/ 5037342 h 5552421"/>
              <a:gd name="connsiteX192" fmla="*/ 5109990 w 6364927"/>
              <a:gd name="connsiteY192" fmla="*/ 5107822 h 5552421"/>
              <a:gd name="connsiteX193" fmla="*/ 5070290 w 6364927"/>
              <a:gd name="connsiteY193" fmla="*/ 5178301 h 5552421"/>
              <a:gd name="connsiteX194" fmla="*/ 5017358 w 6364927"/>
              <a:gd name="connsiteY194" fmla="*/ 5194481 h 5552421"/>
              <a:gd name="connsiteX195" fmla="*/ 4937960 w 6364927"/>
              <a:gd name="connsiteY195" fmla="*/ 5205341 h 5552421"/>
              <a:gd name="connsiteX196" fmla="*/ 4933548 w 6364927"/>
              <a:gd name="connsiteY196" fmla="*/ 5346522 h 5552421"/>
              <a:gd name="connsiteX197" fmla="*/ 4866501 w 6364927"/>
              <a:gd name="connsiteY197" fmla="*/ 5243240 h 5552421"/>
              <a:gd name="connsiteX198" fmla="*/ 4901789 w 6364927"/>
              <a:gd name="connsiteY198" fmla="*/ 5232602 h 5552421"/>
              <a:gd name="connsiteX199" fmla="*/ 4901789 w 6364927"/>
              <a:gd name="connsiteY199" fmla="*/ 5129542 h 5552421"/>
              <a:gd name="connsiteX200" fmla="*/ 4875323 w 6364927"/>
              <a:gd name="connsiteY200" fmla="*/ 5113141 h 5552421"/>
              <a:gd name="connsiteX201" fmla="*/ 4844446 w 6364927"/>
              <a:gd name="connsiteY201" fmla="*/ 5156581 h 5552421"/>
              <a:gd name="connsiteX202" fmla="*/ 4830330 w 6364927"/>
              <a:gd name="connsiteY202" fmla="*/ 5194481 h 5552421"/>
              <a:gd name="connsiteX203" fmla="*/ 4737698 w 6364927"/>
              <a:gd name="connsiteY203" fmla="*/ 5275821 h 5552421"/>
              <a:gd name="connsiteX204" fmla="*/ 4750932 w 6364927"/>
              <a:gd name="connsiteY204" fmla="*/ 5086101 h 5552421"/>
              <a:gd name="connsiteX205" fmla="*/ 4702410 w 6364927"/>
              <a:gd name="connsiteY205" fmla="*/ 5140402 h 5552421"/>
              <a:gd name="connsiteX206" fmla="*/ 4675944 w 6364927"/>
              <a:gd name="connsiteY206" fmla="*/ 5026482 h 5552421"/>
              <a:gd name="connsiteX207" fmla="*/ 4636245 w 6364927"/>
              <a:gd name="connsiteY207" fmla="*/ 5010302 h 5552421"/>
              <a:gd name="connsiteX208" fmla="*/ 4614190 w 6364927"/>
              <a:gd name="connsiteY208" fmla="*/ 5048202 h 5552421"/>
              <a:gd name="connsiteX209" fmla="*/ 4548024 w 6364927"/>
              <a:gd name="connsiteY209" fmla="*/ 5048202 h 5552421"/>
              <a:gd name="connsiteX210" fmla="*/ 4512736 w 6364927"/>
              <a:gd name="connsiteY210" fmla="*/ 5151262 h 5552421"/>
              <a:gd name="connsiteX211" fmla="*/ 4450982 w 6364927"/>
              <a:gd name="connsiteY211" fmla="*/ 5107822 h 5552421"/>
              <a:gd name="connsiteX212" fmla="*/ 4388345 w 6364927"/>
              <a:gd name="connsiteY212" fmla="*/ 5113141 h 5552421"/>
              <a:gd name="connsiteX213" fmla="*/ 4361879 w 6364927"/>
              <a:gd name="connsiteY213" fmla="*/ 5151262 h 5552421"/>
              <a:gd name="connsiteX214" fmla="*/ 4322180 w 6364927"/>
              <a:gd name="connsiteY214" fmla="*/ 4983041 h 5552421"/>
              <a:gd name="connsiteX215" fmla="*/ 4282480 w 6364927"/>
              <a:gd name="connsiteY215" fmla="*/ 5281361 h 5552421"/>
              <a:gd name="connsiteX216" fmla="*/ 4269248 w 6364927"/>
              <a:gd name="connsiteY216" fmla="*/ 5183842 h 5552421"/>
              <a:gd name="connsiteX217" fmla="*/ 4269248 w 6364927"/>
              <a:gd name="connsiteY217" fmla="*/ 5086101 h 5552421"/>
              <a:gd name="connsiteX218" fmla="*/ 4203082 w 6364927"/>
              <a:gd name="connsiteY218" fmla="*/ 5221742 h 5552421"/>
              <a:gd name="connsiteX219" fmla="*/ 4172204 w 6364927"/>
              <a:gd name="connsiteY219" fmla="*/ 5237921 h 5552421"/>
              <a:gd name="connsiteX220" fmla="*/ 4145738 w 6364927"/>
              <a:gd name="connsiteY220" fmla="*/ 5205341 h 5552421"/>
              <a:gd name="connsiteX221" fmla="*/ 4163382 w 6364927"/>
              <a:gd name="connsiteY221" fmla="*/ 5178301 h 5552421"/>
              <a:gd name="connsiteX222" fmla="*/ 4172204 w 6364927"/>
              <a:gd name="connsiteY222" fmla="*/ 5145721 h 5552421"/>
              <a:gd name="connsiteX223" fmla="*/ 4172204 w 6364927"/>
              <a:gd name="connsiteY223" fmla="*/ 4999221 h 5552421"/>
              <a:gd name="connsiteX224" fmla="*/ 4167794 w 6364927"/>
              <a:gd name="connsiteY224" fmla="*/ 4993901 h 5552421"/>
              <a:gd name="connsiteX225" fmla="*/ 4141328 w 6364927"/>
              <a:gd name="connsiteY225" fmla="*/ 5010302 h 5552421"/>
              <a:gd name="connsiteX226" fmla="*/ 4044285 w 6364927"/>
              <a:gd name="connsiteY226" fmla="*/ 5161900 h 5552421"/>
              <a:gd name="connsiteX227" fmla="*/ 4035463 w 6364927"/>
              <a:gd name="connsiteY227" fmla="*/ 5178301 h 5552421"/>
              <a:gd name="connsiteX228" fmla="*/ 4008997 w 6364927"/>
              <a:gd name="connsiteY228" fmla="*/ 5080560 h 5552421"/>
              <a:gd name="connsiteX229" fmla="*/ 3977237 w 6364927"/>
              <a:gd name="connsiteY229" fmla="*/ 5232602 h 5552421"/>
              <a:gd name="connsiteX230" fmla="*/ 3941949 w 6364927"/>
              <a:gd name="connsiteY230" fmla="*/ 5319261 h 5552421"/>
              <a:gd name="connsiteX231" fmla="*/ 3906661 w 6364927"/>
              <a:gd name="connsiteY231" fmla="*/ 5232602 h 5552421"/>
              <a:gd name="connsiteX232" fmla="*/ 3897839 w 6364927"/>
              <a:gd name="connsiteY232" fmla="*/ 5227061 h 5552421"/>
              <a:gd name="connsiteX233" fmla="*/ 3866962 w 6364927"/>
              <a:gd name="connsiteY233" fmla="*/ 5286681 h 5552421"/>
              <a:gd name="connsiteX234" fmla="*/ 3853729 w 6364927"/>
              <a:gd name="connsiteY234" fmla="*/ 5237921 h 5552421"/>
              <a:gd name="connsiteX235" fmla="*/ 3787563 w 6364927"/>
              <a:gd name="connsiteY235" fmla="*/ 5303082 h 5552421"/>
              <a:gd name="connsiteX236" fmla="*/ 3739042 w 6364927"/>
              <a:gd name="connsiteY236" fmla="*/ 5319261 h 5552421"/>
              <a:gd name="connsiteX237" fmla="*/ 3730220 w 6364927"/>
              <a:gd name="connsiteY237" fmla="*/ 5389741 h 5552421"/>
              <a:gd name="connsiteX238" fmla="*/ 3734631 w 6364927"/>
              <a:gd name="connsiteY238" fmla="*/ 5286681 h 5552421"/>
              <a:gd name="connsiteX239" fmla="*/ 3739042 w 6364927"/>
              <a:gd name="connsiteY239" fmla="*/ 5129542 h 5552421"/>
              <a:gd name="connsiteX240" fmla="*/ 3593478 w 6364927"/>
              <a:gd name="connsiteY240" fmla="*/ 5216422 h 5552421"/>
              <a:gd name="connsiteX241" fmla="*/ 3535252 w 6364927"/>
              <a:gd name="connsiteY241" fmla="*/ 5161900 h 5552421"/>
              <a:gd name="connsiteX242" fmla="*/ 3526430 w 6364927"/>
              <a:gd name="connsiteY242" fmla="*/ 5053743 h 5552421"/>
              <a:gd name="connsiteX243" fmla="*/ 3477909 w 6364927"/>
              <a:gd name="connsiteY243" fmla="*/ 5232602 h 5552421"/>
              <a:gd name="connsiteX244" fmla="*/ 3442621 w 6364927"/>
              <a:gd name="connsiteY244" fmla="*/ 5113141 h 5552421"/>
              <a:gd name="connsiteX245" fmla="*/ 3429388 w 6364927"/>
              <a:gd name="connsiteY245" fmla="*/ 4993901 h 5552421"/>
              <a:gd name="connsiteX246" fmla="*/ 3416155 w 6364927"/>
              <a:gd name="connsiteY246" fmla="*/ 5042661 h 5552421"/>
              <a:gd name="connsiteX247" fmla="*/ 3429388 w 6364927"/>
              <a:gd name="connsiteY247" fmla="*/ 5140402 h 5552421"/>
              <a:gd name="connsiteX248" fmla="*/ 3376455 w 6364927"/>
              <a:gd name="connsiteY248" fmla="*/ 5200022 h 5552421"/>
              <a:gd name="connsiteX249" fmla="*/ 3341167 w 6364927"/>
              <a:gd name="connsiteY249" fmla="*/ 5216422 h 5552421"/>
              <a:gd name="connsiteX250" fmla="*/ 3301468 w 6364927"/>
              <a:gd name="connsiteY250" fmla="*/ 5275821 h 5552421"/>
              <a:gd name="connsiteX251" fmla="*/ 3257357 w 6364927"/>
              <a:gd name="connsiteY251" fmla="*/ 5297762 h 5552421"/>
              <a:gd name="connsiteX252" fmla="*/ 3222069 w 6364927"/>
              <a:gd name="connsiteY252" fmla="*/ 5324580 h 5552421"/>
              <a:gd name="connsiteX253" fmla="*/ 3208836 w 6364927"/>
              <a:gd name="connsiteY253" fmla="*/ 5433181 h 5552421"/>
              <a:gd name="connsiteX254" fmla="*/ 3182370 w 6364927"/>
              <a:gd name="connsiteY254" fmla="*/ 5471081 h 5552421"/>
              <a:gd name="connsiteX255" fmla="*/ 3155904 w 6364927"/>
              <a:gd name="connsiteY255" fmla="*/ 5438500 h 5552421"/>
              <a:gd name="connsiteX256" fmla="*/ 3136495 w 6364927"/>
              <a:gd name="connsiteY256" fmla="*/ 5384421 h 5552421"/>
              <a:gd name="connsiteX257" fmla="*/ 3070330 w 6364927"/>
              <a:gd name="connsiteY257" fmla="*/ 5373340 h 5552421"/>
              <a:gd name="connsiteX258" fmla="*/ 3070330 w 6364927"/>
              <a:gd name="connsiteY258" fmla="*/ 5248781 h 5552421"/>
              <a:gd name="connsiteX259" fmla="*/ 2968876 w 6364927"/>
              <a:gd name="connsiteY259" fmla="*/ 5503439 h 5552421"/>
              <a:gd name="connsiteX260" fmla="*/ 2929177 w 6364927"/>
              <a:gd name="connsiteY260" fmla="*/ 5449360 h 5552421"/>
              <a:gd name="connsiteX261" fmla="*/ 2924766 w 6364927"/>
              <a:gd name="connsiteY261" fmla="*/ 5552421 h 5552421"/>
              <a:gd name="connsiteX262" fmla="*/ 2854189 w 6364927"/>
              <a:gd name="connsiteY262" fmla="*/ 5395060 h 5552421"/>
              <a:gd name="connsiteX263" fmla="*/ 2849778 w 6364927"/>
              <a:gd name="connsiteY263" fmla="*/ 5378659 h 5552421"/>
              <a:gd name="connsiteX264" fmla="*/ 2796846 w 6364927"/>
              <a:gd name="connsiteY264" fmla="*/ 5151262 h 5552421"/>
              <a:gd name="connsiteX265" fmla="*/ 2770380 w 6364927"/>
              <a:gd name="connsiteY265" fmla="*/ 5118682 h 5552421"/>
              <a:gd name="connsiteX266" fmla="*/ 2743913 w 6364927"/>
              <a:gd name="connsiteY266" fmla="*/ 5324580 h 5552421"/>
              <a:gd name="connsiteX267" fmla="*/ 2739502 w 6364927"/>
              <a:gd name="connsiteY267" fmla="*/ 5205341 h 5552421"/>
              <a:gd name="connsiteX268" fmla="*/ 2712154 w 6364927"/>
              <a:gd name="connsiteY268" fmla="*/ 5096961 h 5552421"/>
              <a:gd name="connsiteX269" fmla="*/ 2645989 w 6364927"/>
              <a:gd name="connsiteY269" fmla="*/ 5216422 h 5552421"/>
              <a:gd name="connsiteX270" fmla="*/ 2615111 w 6364927"/>
              <a:gd name="connsiteY270" fmla="*/ 5254100 h 5552421"/>
              <a:gd name="connsiteX271" fmla="*/ 2566590 w 6364927"/>
              <a:gd name="connsiteY271" fmla="*/ 5340981 h 5552421"/>
              <a:gd name="connsiteX272" fmla="*/ 2557768 w 6364927"/>
              <a:gd name="connsiteY272" fmla="*/ 5389741 h 5552421"/>
              <a:gd name="connsiteX273" fmla="*/ 2513658 w 6364927"/>
              <a:gd name="connsiteY273" fmla="*/ 5330121 h 5552421"/>
              <a:gd name="connsiteX274" fmla="*/ 2425437 w 6364927"/>
              <a:gd name="connsiteY274" fmla="*/ 5324580 h 5552421"/>
              <a:gd name="connsiteX275" fmla="*/ 2372505 w 6364927"/>
              <a:gd name="connsiteY275" fmla="*/ 5378659 h 5552421"/>
              <a:gd name="connsiteX276" fmla="*/ 2301046 w 6364927"/>
              <a:gd name="connsiteY276" fmla="*/ 5378659 h 5552421"/>
              <a:gd name="connsiteX277" fmla="*/ 2248114 w 6364927"/>
              <a:gd name="connsiteY277" fmla="*/ 5373340 h 5552421"/>
              <a:gd name="connsiteX278" fmla="*/ 2181948 w 6364927"/>
              <a:gd name="connsiteY278" fmla="*/ 5449360 h 5552421"/>
              <a:gd name="connsiteX279" fmla="*/ 2181948 w 6364927"/>
              <a:gd name="connsiteY279" fmla="*/ 5378659 h 5552421"/>
              <a:gd name="connsiteX280" fmla="*/ 2155482 w 6364927"/>
              <a:gd name="connsiteY280" fmla="*/ 5438500 h 5552421"/>
              <a:gd name="connsiteX281" fmla="*/ 2142249 w 6364927"/>
              <a:gd name="connsiteY281" fmla="*/ 5335440 h 5552421"/>
              <a:gd name="connsiteX282" fmla="*/ 2067262 w 6364927"/>
              <a:gd name="connsiteY282" fmla="*/ 5303082 h 5552421"/>
              <a:gd name="connsiteX283" fmla="*/ 1987863 w 6364927"/>
              <a:gd name="connsiteY283" fmla="*/ 5384421 h 5552421"/>
              <a:gd name="connsiteX284" fmla="*/ 1801718 w 6364927"/>
              <a:gd name="connsiteY284" fmla="*/ 5319261 h 5552421"/>
              <a:gd name="connsiteX285" fmla="*/ 1792896 w 6364927"/>
              <a:gd name="connsiteY285" fmla="*/ 5395060 h 5552421"/>
              <a:gd name="connsiteX286" fmla="*/ 1744374 w 6364927"/>
              <a:gd name="connsiteY286" fmla="*/ 5303082 h 5552421"/>
              <a:gd name="connsiteX287" fmla="*/ 1748785 w 6364927"/>
              <a:gd name="connsiteY287" fmla="*/ 5161900 h 5552421"/>
              <a:gd name="connsiteX288" fmla="*/ 1731141 w 6364927"/>
              <a:gd name="connsiteY288" fmla="*/ 5156581 h 5552421"/>
              <a:gd name="connsiteX289" fmla="*/ 1704675 w 6364927"/>
              <a:gd name="connsiteY289" fmla="*/ 5303082 h 5552421"/>
              <a:gd name="connsiteX290" fmla="*/ 1589988 w 6364927"/>
              <a:gd name="connsiteY290" fmla="*/ 5243240 h 5552421"/>
              <a:gd name="connsiteX291" fmla="*/ 1616454 w 6364927"/>
              <a:gd name="connsiteY291" fmla="*/ 5135083 h 5552421"/>
              <a:gd name="connsiteX292" fmla="*/ 1532645 w 6364927"/>
              <a:gd name="connsiteY292" fmla="*/ 5086101 h 5552421"/>
              <a:gd name="connsiteX293" fmla="*/ 1497357 w 6364927"/>
              <a:gd name="connsiteY293" fmla="*/ 5237921 h 5552421"/>
              <a:gd name="connsiteX294" fmla="*/ 1386199 w 6364927"/>
              <a:gd name="connsiteY294" fmla="*/ 5292000 h 5552421"/>
              <a:gd name="connsiteX295" fmla="*/ 1358850 w 6364927"/>
              <a:gd name="connsiteY295" fmla="*/ 5368021 h 5552421"/>
              <a:gd name="connsiteX296" fmla="*/ 1314740 w 6364927"/>
              <a:gd name="connsiteY296" fmla="*/ 5373340 h 5552421"/>
              <a:gd name="connsiteX297" fmla="*/ 1266219 w 6364927"/>
              <a:gd name="connsiteY297" fmla="*/ 5227061 h 5552421"/>
              <a:gd name="connsiteX298" fmla="*/ 1275041 w 6364927"/>
              <a:gd name="connsiteY298" fmla="*/ 5492579 h 5552421"/>
              <a:gd name="connsiteX299" fmla="*/ 1213286 w 6364927"/>
              <a:gd name="connsiteY299" fmla="*/ 5438500 h 5552421"/>
              <a:gd name="connsiteX300" fmla="*/ 1164765 w 6364927"/>
              <a:gd name="connsiteY300" fmla="*/ 5389741 h 5552421"/>
              <a:gd name="connsiteX301" fmla="*/ 1120655 w 6364927"/>
              <a:gd name="connsiteY301" fmla="*/ 5384421 h 5552421"/>
              <a:gd name="connsiteX302" fmla="*/ 841878 w 6364927"/>
              <a:gd name="connsiteY302" fmla="*/ 5292000 h 5552421"/>
              <a:gd name="connsiteX303" fmla="*/ 780123 w 6364927"/>
              <a:gd name="connsiteY303" fmla="*/ 5357160 h 5552421"/>
              <a:gd name="connsiteX304" fmla="*/ 784534 w 6364927"/>
              <a:gd name="connsiteY304" fmla="*/ 5416780 h 5552421"/>
              <a:gd name="connsiteX305" fmla="*/ 771301 w 6364927"/>
              <a:gd name="connsiteY305" fmla="*/ 5454680 h 5552421"/>
              <a:gd name="connsiteX306" fmla="*/ 736013 w 6364927"/>
              <a:gd name="connsiteY306" fmla="*/ 5422321 h 5552421"/>
              <a:gd name="connsiteX307" fmla="*/ 731602 w 6364927"/>
              <a:gd name="connsiteY307" fmla="*/ 5357160 h 5552421"/>
              <a:gd name="connsiteX308" fmla="*/ 713958 w 6364927"/>
              <a:gd name="connsiteY308" fmla="*/ 5357160 h 5552421"/>
              <a:gd name="connsiteX309" fmla="*/ 687492 w 6364927"/>
              <a:gd name="connsiteY309" fmla="*/ 5416780 h 5552421"/>
              <a:gd name="connsiteX310" fmla="*/ 674259 w 6364927"/>
              <a:gd name="connsiteY310" fmla="*/ 5330121 h 5552421"/>
              <a:gd name="connsiteX311" fmla="*/ 669847 w 6364927"/>
              <a:gd name="connsiteY311" fmla="*/ 5330121 h 5552421"/>
              <a:gd name="connsiteX312" fmla="*/ 665436 w 6364927"/>
              <a:gd name="connsiteY312" fmla="*/ 5330121 h 5552421"/>
              <a:gd name="connsiteX313" fmla="*/ 652203 w 6364927"/>
              <a:gd name="connsiteY313" fmla="*/ 5373340 h 5552421"/>
              <a:gd name="connsiteX314" fmla="*/ 624855 w 6364927"/>
              <a:gd name="connsiteY314" fmla="*/ 5395060 h 5552421"/>
              <a:gd name="connsiteX315" fmla="*/ 602800 w 6364927"/>
              <a:gd name="connsiteY315" fmla="*/ 5362480 h 5552421"/>
              <a:gd name="connsiteX316" fmla="*/ 514579 w 6364927"/>
              <a:gd name="connsiteY316" fmla="*/ 5259641 h 5552421"/>
              <a:gd name="connsiteX317" fmla="*/ 479291 w 6364927"/>
              <a:gd name="connsiteY317" fmla="*/ 5481941 h 5552421"/>
              <a:gd name="connsiteX318" fmla="*/ 267562 w 6364927"/>
              <a:gd name="connsiteY318" fmla="*/ 5411239 h 5552421"/>
              <a:gd name="connsiteX319" fmla="*/ 227862 w 6364927"/>
              <a:gd name="connsiteY319" fmla="*/ 5465761 h 5552421"/>
              <a:gd name="connsiteX320" fmla="*/ 187281 w 6364927"/>
              <a:gd name="connsiteY320" fmla="*/ 5492579 h 5552421"/>
              <a:gd name="connsiteX321" fmla="*/ 99060 w 6364927"/>
              <a:gd name="connsiteY321" fmla="*/ 5487260 h 5552421"/>
              <a:gd name="connsiteX322" fmla="*/ 15251 w 6364927"/>
              <a:gd name="connsiteY322" fmla="*/ 5340981 h 5552421"/>
              <a:gd name="connsiteX323" fmla="*/ 11278 w 6364927"/>
              <a:gd name="connsiteY323" fmla="*/ 5346268 h 5552421"/>
              <a:gd name="connsiteX324" fmla="*/ 524 w 6364927"/>
              <a:gd name="connsiteY324" fmla="*/ 5307700 h 5552421"/>
              <a:gd name="connsiteX325" fmla="*/ 15484 w 6364927"/>
              <a:gd name="connsiteY325" fmla="*/ 5255311 h 5552421"/>
              <a:gd name="connsiteX326" fmla="*/ 32691 w 6364927"/>
              <a:gd name="connsiteY326" fmla="*/ 5145477 h 5552421"/>
              <a:gd name="connsiteX327" fmla="*/ 106617 w 6364927"/>
              <a:gd name="connsiteY327" fmla="*/ 5139539 h 5552421"/>
              <a:gd name="connsiteX328" fmla="*/ 76668 w 6364927"/>
              <a:gd name="connsiteY328" fmla="*/ 5136483 h 5552421"/>
              <a:gd name="connsiteX329" fmla="*/ 32902 w 6364927"/>
              <a:gd name="connsiteY329" fmla="*/ 5104040 h 5552421"/>
              <a:gd name="connsiteX330" fmla="*/ 74695 w 6364927"/>
              <a:gd name="connsiteY330" fmla="*/ 5088490 h 5552421"/>
              <a:gd name="connsiteX331" fmla="*/ 139107 w 6364927"/>
              <a:gd name="connsiteY331" fmla="*/ 5097415 h 5552421"/>
              <a:gd name="connsiteX332" fmla="*/ 139654 w 6364927"/>
              <a:gd name="connsiteY332" fmla="*/ 5045795 h 5552421"/>
              <a:gd name="connsiteX333" fmla="*/ 299014 w 6364927"/>
              <a:gd name="connsiteY333" fmla="*/ 5025498 h 5552421"/>
              <a:gd name="connsiteX334" fmla="*/ 317705 w 6364927"/>
              <a:gd name="connsiteY334" fmla="*/ 5005958 h 5552421"/>
              <a:gd name="connsiteX335" fmla="*/ 345428 w 6364927"/>
              <a:gd name="connsiteY335" fmla="*/ 4992041 h 5552421"/>
              <a:gd name="connsiteX336" fmla="*/ 464008 w 6364927"/>
              <a:gd name="connsiteY336" fmla="*/ 4934925 h 5552421"/>
              <a:gd name="connsiteX337" fmla="*/ 471107 w 6364927"/>
              <a:gd name="connsiteY337" fmla="*/ 4902973 h 5552421"/>
              <a:gd name="connsiteX338" fmla="*/ 434587 w 6364927"/>
              <a:gd name="connsiteY338" fmla="*/ 4828277 h 5552421"/>
              <a:gd name="connsiteX339" fmla="*/ 395736 w 6364927"/>
              <a:gd name="connsiteY339" fmla="*/ 4757327 h 5552421"/>
              <a:gd name="connsiteX340" fmla="*/ 409976 w 6364927"/>
              <a:gd name="connsiteY340" fmla="*/ 4703840 h 5552421"/>
              <a:gd name="connsiteX341" fmla="*/ 442719 w 6364927"/>
              <a:gd name="connsiteY341" fmla="*/ 4630696 h 5552421"/>
              <a:gd name="connsiteX342" fmla="*/ 325198 w 6364927"/>
              <a:gd name="connsiteY342" fmla="*/ 4552337 h 5552421"/>
              <a:gd name="connsiteX343" fmla="*/ 448312 w 6364927"/>
              <a:gd name="connsiteY343" fmla="*/ 4550003 h 5552421"/>
              <a:gd name="connsiteX344" fmla="*/ 438693 w 6364927"/>
              <a:gd name="connsiteY344" fmla="*/ 4585583 h 5552421"/>
              <a:gd name="connsiteX345" fmla="*/ 526184 w 6364927"/>
              <a:gd name="connsiteY345" fmla="*/ 4640050 h 5552421"/>
              <a:gd name="connsiteX346" fmla="*/ 554094 w 6364927"/>
              <a:gd name="connsiteY346" fmla="*/ 4626251 h 5552421"/>
              <a:gd name="connsiteX347" fmla="*/ 533536 w 6364927"/>
              <a:gd name="connsiteY347" fmla="*/ 4577079 h 5552421"/>
              <a:gd name="connsiteX348" fmla="*/ 508821 w 6364927"/>
              <a:gd name="connsiteY348" fmla="*/ 4545067 h 5552421"/>
              <a:gd name="connsiteX349" fmla="*/ 488726 w 6364927"/>
              <a:gd name="connsiteY349" fmla="*/ 4423440 h 5552421"/>
              <a:gd name="connsiteX350" fmla="*/ 642790 w 6364927"/>
              <a:gd name="connsiteY350" fmla="*/ 4534942 h 5552421"/>
              <a:gd name="connsiteX351" fmla="*/ 622337 w 6364927"/>
              <a:gd name="connsiteY351" fmla="*/ 4465052 h 5552421"/>
              <a:gd name="connsiteX352" fmla="*/ 733035 w 6364927"/>
              <a:gd name="connsiteY352" fmla="*/ 4502792 h 5552421"/>
              <a:gd name="connsiteX353" fmla="*/ 767751 w 6364927"/>
              <a:gd name="connsiteY353" fmla="*/ 4477641 h 5552421"/>
              <a:gd name="connsiteX354" fmla="*/ 747233 w 6364927"/>
              <a:gd name="connsiteY354" fmla="*/ 4438888 h 5552421"/>
              <a:gd name="connsiteX355" fmla="*/ 782202 w 6364927"/>
              <a:gd name="connsiteY355" fmla="*/ 4382718 h 5552421"/>
              <a:gd name="connsiteX356" fmla="*/ 713362 w 6364927"/>
              <a:gd name="connsiteY356" fmla="*/ 4298293 h 5552421"/>
              <a:gd name="connsiteX357" fmla="*/ 782877 w 6364927"/>
              <a:gd name="connsiteY357" fmla="*/ 4268826 h 5552421"/>
              <a:gd name="connsiteX358" fmla="*/ 811465 w 6364927"/>
              <a:gd name="connsiteY358" fmla="*/ 4212841 h 5552421"/>
              <a:gd name="connsiteX359" fmla="*/ 793091 w 6364927"/>
              <a:gd name="connsiteY359" fmla="*/ 4170226 h 5552421"/>
              <a:gd name="connsiteX360" fmla="*/ 956879 w 6364927"/>
              <a:gd name="connsiteY360" fmla="*/ 4225429 h 5552421"/>
              <a:gd name="connsiteX361" fmla="*/ 724608 w 6364927"/>
              <a:gd name="connsiteY361" fmla="*/ 4034063 h 5552421"/>
              <a:gd name="connsiteX362" fmla="*/ 814388 w 6364927"/>
              <a:gd name="connsiteY362" fmla="*/ 4074369 h 5552421"/>
              <a:gd name="connsiteX363" fmla="*/ 897364 w 6364927"/>
              <a:gd name="connsiteY363" fmla="*/ 4126026 h 5552421"/>
              <a:gd name="connsiteX364" fmla="*/ 817183 w 6364927"/>
              <a:gd name="connsiteY364" fmla="*/ 3998169 h 5552421"/>
              <a:gd name="connsiteX365" fmla="*/ 819767 w 6364927"/>
              <a:gd name="connsiteY365" fmla="*/ 3963405 h 5552421"/>
              <a:gd name="connsiteX366" fmla="*/ 861413 w 6364927"/>
              <a:gd name="connsiteY366" fmla="*/ 3958157 h 5552421"/>
              <a:gd name="connsiteX367" fmla="*/ 875043 w 6364927"/>
              <a:gd name="connsiteY367" fmla="*/ 3987426 h 5552421"/>
              <a:gd name="connsiteX368" fmla="*/ 898038 w 6364927"/>
              <a:gd name="connsiteY368" fmla="*/ 4012134 h 5552421"/>
              <a:gd name="connsiteX369" fmla="*/ 1022407 w 6364927"/>
              <a:gd name="connsiteY369" fmla="*/ 4089560 h 5552421"/>
              <a:gd name="connsiteX370" fmla="*/ 1029254 w 6364927"/>
              <a:gd name="connsiteY370" fmla="*/ 4088627 h 5552421"/>
              <a:gd name="connsiteX371" fmla="*/ 1029318 w 6364927"/>
              <a:gd name="connsiteY371" fmla="*/ 4057491 h 5552421"/>
              <a:gd name="connsiteX372" fmla="*/ 951910 w 6364927"/>
              <a:gd name="connsiteY372" fmla="*/ 3894988 h 5552421"/>
              <a:gd name="connsiteX373" fmla="*/ 942649 w 6364927"/>
              <a:gd name="connsiteY373" fmla="*/ 3878831 h 5552421"/>
              <a:gd name="connsiteX374" fmla="*/ 1039612 w 6364927"/>
              <a:gd name="connsiteY374" fmla="*/ 3908019 h 5552421"/>
              <a:gd name="connsiteX375" fmla="*/ 927324 w 6364927"/>
              <a:gd name="connsiteY375" fmla="*/ 3800703 h 5552421"/>
              <a:gd name="connsiteX376" fmla="*/ 872407 w 6364927"/>
              <a:gd name="connsiteY376" fmla="*/ 3724946 h 5552421"/>
              <a:gd name="connsiteX377" fmla="*/ 964624 w 6364927"/>
              <a:gd name="connsiteY377" fmla="*/ 3740789 h 5552421"/>
              <a:gd name="connsiteX378" fmla="*/ 973991 w 6364927"/>
              <a:gd name="connsiteY378" fmla="*/ 3736228 h 5552421"/>
              <a:gd name="connsiteX379" fmla="*/ 939696 w 6364927"/>
              <a:gd name="connsiteY379" fmla="*/ 3678506 h 5552421"/>
              <a:gd name="connsiteX380" fmla="*/ 988084 w 6364927"/>
              <a:gd name="connsiteY380" fmla="*/ 3693042 h 5552421"/>
              <a:gd name="connsiteX381" fmla="*/ 967736 w 6364927"/>
              <a:gd name="connsiteY381" fmla="*/ 3602434 h 5552421"/>
              <a:gd name="connsiteX382" fmla="*/ 979645 w 6364927"/>
              <a:gd name="connsiteY382" fmla="*/ 3552692 h 5552421"/>
              <a:gd name="connsiteX383" fmla="*/ 924475 w 6364927"/>
              <a:gd name="connsiteY383" fmla="*/ 3507954 h 5552421"/>
              <a:gd name="connsiteX384" fmla="*/ 1009634 w 6364927"/>
              <a:gd name="connsiteY384" fmla="*/ 3566166 h 5552421"/>
              <a:gd name="connsiteX385" fmla="*/ 1140703 w 6364927"/>
              <a:gd name="connsiteY385" fmla="*/ 3652960 h 5552421"/>
              <a:gd name="connsiteX386" fmla="*/ 1143879 w 6364927"/>
              <a:gd name="connsiteY386" fmla="*/ 3483469 h 5552421"/>
              <a:gd name="connsiteX387" fmla="*/ 1220937 w 6364927"/>
              <a:gd name="connsiteY387" fmla="*/ 3462855 h 5552421"/>
              <a:gd name="connsiteX388" fmla="*/ 1317417 w 6364927"/>
              <a:gd name="connsiteY388" fmla="*/ 3512528 h 5552421"/>
              <a:gd name="connsiteX389" fmla="*/ 1191222 w 6364927"/>
              <a:gd name="connsiteY389" fmla="*/ 3376808 h 5552421"/>
              <a:gd name="connsiteX390" fmla="*/ 1311286 w 6364927"/>
              <a:gd name="connsiteY390" fmla="*/ 3409987 h 5552421"/>
              <a:gd name="connsiteX391" fmla="*/ 1419506 w 6364927"/>
              <a:gd name="connsiteY391" fmla="*/ 3461772 h 5552421"/>
              <a:gd name="connsiteX392" fmla="*/ 1385106 w 6364927"/>
              <a:gd name="connsiteY392" fmla="*/ 3424768 h 5552421"/>
              <a:gd name="connsiteX393" fmla="*/ 1295137 w 6364927"/>
              <a:gd name="connsiteY393" fmla="*/ 3384345 h 5552421"/>
              <a:gd name="connsiteX394" fmla="*/ 1272500 w 6364927"/>
              <a:gd name="connsiteY394" fmla="*/ 3307900 h 5552421"/>
              <a:gd name="connsiteX395" fmla="*/ 1277226 w 6364927"/>
              <a:gd name="connsiteY395" fmla="*/ 3269275 h 5552421"/>
              <a:gd name="connsiteX396" fmla="*/ 1247783 w 6364927"/>
              <a:gd name="connsiteY396" fmla="*/ 3204181 h 5552421"/>
              <a:gd name="connsiteX397" fmla="*/ 1252468 w 6364927"/>
              <a:gd name="connsiteY397" fmla="*/ 3155138 h 5552421"/>
              <a:gd name="connsiteX398" fmla="*/ 1248352 w 6364927"/>
              <a:gd name="connsiteY398" fmla="*/ 3111007 h 5552421"/>
              <a:gd name="connsiteX399" fmla="*/ 1163151 w 6364927"/>
              <a:gd name="connsiteY399" fmla="*/ 3042377 h 5552421"/>
              <a:gd name="connsiteX400" fmla="*/ 1144965 w 6364927"/>
              <a:gd name="connsiteY400" fmla="*/ 2999879 h 5552421"/>
              <a:gd name="connsiteX401" fmla="*/ 1186611 w 6364927"/>
              <a:gd name="connsiteY401" fmla="*/ 2994630 h 5552421"/>
              <a:gd name="connsiteX402" fmla="*/ 1242777 w 6364927"/>
              <a:gd name="connsiteY402" fmla="*/ 3006735 h 5552421"/>
              <a:gd name="connsiteX403" fmla="*/ 1287154 w 6364927"/>
              <a:gd name="connsiteY403" fmla="*/ 2956421 h 5552421"/>
              <a:gd name="connsiteX404" fmla="*/ 1392895 w 6364927"/>
              <a:gd name="connsiteY404" fmla="*/ 3022251 h 5552421"/>
              <a:gd name="connsiteX405" fmla="*/ 1230327 w 6364927"/>
              <a:gd name="connsiteY405" fmla="*/ 2801536 h 5552421"/>
              <a:gd name="connsiteX406" fmla="*/ 1297218 w 6364927"/>
              <a:gd name="connsiteY406" fmla="*/ 2796415 h 5552421"/>
              <a:gd name="connsiteX407" fmla="*/ 1212058 w 6364927"/>
              <a:gd name="connsiteY407" fmla="*/ 2738203 h 5552421"/>
              <a:gd name="connsiteX408" fmla="*/ 1382946 w 6364927"/>
              <a:gd name="connsiteY408" fmla="*/ 2761454 h 5552421"/>
              <a:gd name="connsiteX409" fmla="*/ 1399201 w 6364927"/>
              <a:gd name="connsiteY409" fmla="*/ 2766377 h 5552421"/>
              <a:gd name="connsiteX410" fmla="*/ 1620220 w 6364927"/>
              <a:gd name="connsiteY410" fmla="*/ 2841622 h 5552421"/>
              <a:gd name="connsiteX411" fmla="*/ 1661866 w 6364927"/>
              <a:gd name="connsiteY411" fmla="*/ 2836373 h 5552421"/>
              <a:gd name="connsiteX412" fmla="*/ 1501060 w 6364927"/>
              <a:gd name="connsiteY412" fmla="*/ 2705087 h 5552421"/>
              <a:gd name="connsiteX413" fmla="*/ 1604617 w 6364927"/>
              <a:gd name="connsiteY413" fmla="*/ 2764361 h 5552421"/>
              <a:gd name="connsiteX414" fmla="*/ 1711077 w 6364927"/>
              <a:gd name="connsiteY414" fmla="*/ 2798423 h 5552421"/>
              <a:gd name="connsiteX415" fmla="*/ 1644632 w 6364927"/>
              <a:gd name="connsiteY415" fmla="*/ 2679118 h 5552421"/>
              <a:gd name="connsiteX416" fmla="*/ 1628965 w 6364927"/>
              <a:gd name="connsiteY416" fmla="*/ 2632992 h 5552421"/>
              <a:gd name="connsiteX417" fmla="*/ 1580853 w 6364927"/>
              <a:gd name="connsiteY417" fmla="*/ 2545884 h 5552421"/>
              <a:gd name="connsiteX418" fmla="*/ 1544122 w 6364927"/>
              <a:gd name="connsiteY418" fmla="*/ 2512625 h 5552421"/>
              <a:gd name="connsiteX419" fmla="*/ 1618048 w 6364927"/>
              <a:gd name="connsiteY419" fmla="*/ 2506688 h 5552421"/>
              <a:gd name="connsiteX420" fmla="*/ 1669377 w 6364927"/>
              <a:gd name="connsiteY420" fmla="*/ 2434723 h 5552421"/>
              <a:gd name="connsiteX421" fmla="*/ 1651443 w 6364927"/>
              <a:gd name="connsiteY421" fmla="*/ 2361206 h 5552421"/>
              <a:gd name="connsiteX422" fmla="*/ 1689209 w 6364927"/>
              <a:gd name="connsiteY422" fmla="*/ 2300543 h 5552421"/>
              <a:gd name="connsiteX423" fmla="*/ 1721700 w 6364927"/>
              <a:gd name="connsiteY423" fmla="*/ 2258418 h 5552421"/>
              <a:gd name="connsiteX424" fmla="*/ 1692132 w 6364927"/>
              <a:gd name="connsiteY424" fmla="*/ 2162071 h 5552421"/>
              <a:gd name="connsiteX425" fmla="*/ 1752153 w 6364927"/>
              <a:gd name="connsiteY425" fmla="*/ 2199437 h 5552421"/>
              <a:gd name="connsiteX426" fmla="*/ 1715339 w 6364927"/>
              <a:gd name="connsiteY426" fmla="*/ 2145343 h 5552421"/>
              <a:gd name="connsiteX427" fmla="*/ 1809824 w 6364927"/>
              <a:gd name="connsiteY427" fmla="*/ 2188577 h 5552421"/>
              <a:gd name="connsiteX428" fmla="*/ 1876925 w 6364927"/>
              <a:gd name="connsiteY428" fmla="*/ 2142019 h 5552421"/>
              <a:gd name="connsiteX429" fmla="*/ 1849836 w 6364927"/>
              <a:gd name="connsiteY429" fmla="*/ 2031627 h 5552421"/>
              <a:gd name="connsiteX430" fmla="*/ 2003532 w 6364927"/>
              <a:gd name="connsiteY430" fmla="*/ 1908040 h 5552421"/>
              <a:gd name="connsiteX431" fmla="*/ 1943846 w 6364927"/>
              <a:gd name="connsiteY431" fmla="*/ 1860491 h 5552421"/>
              <a:gd name="connsiteX432" fmla="*/ 2047573 w 6364927"/>
              <a:gd name="connsiteY432" fmla="*/ 1867910 h 5552421"/>
              <a:gd name="connsiteX433" fmla="*/ 2165095 w 6364927"/>
              <a:gd name="connsiteY433" fmla="*/ 1946270 h 5552421"/>
              <a:gd name="connsiteX434" fmla="*/ 2178936 w 6364927"/>
              <a:gd name="connsiteY434" fmla="*/ 1934103 h 5552421"/>
              <a:gd name="connsiteX435" fmla="*/ 2068555 w 6364927"/>
              <a:gd name="connsiteY435" fmla="*/ 1834209 h 5552421"/>
              <a:gd name="connsiteX436" fmla="*/ 2179968 w 6364927"/>
              <a:gd name="connsiteY436" fmla="*/ 1768474 h 5552421"/>
              <a:gd name="connsiteX437" fmla="*/ 2257799 w 6364927"/>
              <a:gd name="connsiteY437" fmla="*/ 1848104 h 5552421"/>
              <a:gd name="connsiteX438" fmla="*/ 2343675 w 6364927"/>
              <a:gd name="connsiteY438" fmla="*/ 1802843 h 5552421"/>
              <a:gd name="connsiteX439" fmla="*/ 2233440 w 6364927"/>
              <a:gd name="connsiteY439" fmla="*/ 1692648 h 5552421"/>
              <a:gd name="connsiteX440" fmla="*/ 2246279 w 6364927"/>
              <a:gd name="connsiteY440" fmla="*/ 1569701 h 5552421"/>
              <a:gd name="connsiteX441" fmla="*/ 2196197 w 6364927"/>
              <a:gd name="connsiteY441" fmla="*/ 1506307 h 5552421"/>
              <a:gd name="connsiteX442" fmla="*/ 2214993 w 6364927"/>
              <a:gd name="connsiteY442" fmla="*/ 1466049 h 5552421"/>
              <a:gd name="connsiteX443" fmla="*/ 2364818 w 6364927"/>
              <a:gd name="connsiteY443" fmla="*/ 1502168 h 5552421"/>
              <a:gd name="connsiteX444" fmla="*/ 2134749 w 6364927"/>
              <a:gd name="connsiteY444" fmla="*/ 1369329 h 5552421"/>
              <a:gd name="connsiteX445" fmla="*/ 2213296 w 6364927"/>
              <a:gd name="connsiteY445" fmla="*/ 1345485 h 5552421"/>
              <a:gd name="connsiteX446" fmla="*/ 2280333 w 6364927"/>
              <a:gd name="connsiteY446" fmla="*/ 1330063 h 5552421"/>
              <a:gd name="connsiteX447" fmla="*/ 2308161 w 6364927"/>
              <a:gd name="connsiteY447" fmla="*/ 1295428 h 5552421"/>
              <a:gd name="connsiteX448" fmla="*/ 2533956 w 6364927"/>
              <a:gd name="connsiteY448" fmla="*/ 1107611 h 5552421"/>
              <a:gd name="connsiteX449" fmla="*/ 2511277 w 6364927"/>
              <a:gd name="connsiteY449" fmla="*/ 1020748 h 5552421"/>
              <a:gd name="connsiteX450" fmla="*/ 2458332 w 6364927"/>
              <a:gd name="connsiteY450" fmla="*/ 992984 h 5552421"/>
              <a:gd name="connsiteX451" fmla="*/ 2433152 w 6364927"/>
              <a:gd name="connsiteY451" fmla="*/ 961720 h 5552421"/>
              <a:gd name="connsiteX452" fmla="*/ 2479273 w 6364927"/>
              <a:gd name="connsiteY452" fmla="*/ 948864 h 5552421"/>
              <a:gd name="connsiteX453" fmla="*/ 2536920 w 6364927"/>
              <a:gd name="connsiteY453" fmla="*/ 979557 h 5552421"/>
              <a:gd name="connsiteX454" fmla="*/ 2546246 w 6364927"/>
              <a:gd name="connsiteY454" fmla="*/ 964579 h 5552421"/>
              <a:gd name="connsiteX455" fmla="*/ 2509620 w 6364927"/>
              <a:gd name="connsiteY455" fmla="*/ 910601 h 5552421"/>
              <a:gd name="connsiteX456" fmla="*/ 2590181 w 6364927"/>
              <a:gd name="connsiteY456" fmla="*/ 945167 h 5552421"/>
              <a:gd name="connsiteX457" fmla="*/ 2592513 w 6364927"/>
              <a:gd name="connsiteY457" fmla="*/ 941422 h 5552421"/>
              <a:gd name="connsiteX458" fmla="*/ 2594844 w 6364927"/>
              <a:gd name="connsiteY458" fmla="*/ 937678 h 5552421"/>
              <a:gd name="connsiteX459" fmla="*/ 2565148 w 6364927"/>
              <a:gd name="connsiteY459" fmla="*/ 903603 h 5552421"/>
              <a:gd name="connsiteX460" fmla="*/ 2561163 w 6364927"/>
              <a:gd name="connsiteY460" fmla="*/ 868906 h 5552421"/>
              <a:gd name="connsiteX461" fmla="*/ 2600478 w 6364927"/>
              <a:gd name="connsiteY461" fmla="*/ 867402 h 5552421"/>
              <a:gd name="connsiteX462" fmla="*/ 2734405 w 6364927"/>
              <a:gd name="connsiteY462" fmla="*/ 846860 h 5552421"/>
              <a:gd name="connsiteX463" fmla="*/ 2564339 w 6364927"/>
              <a:gd name="connsiteY463" fmla="*/ 699416 h 5552421"/>
              <a:gd name="connsiteX464" fmla="*/ 2736259 w 6364927"/>
              <a:gd name="connsiteY464" fmla="*/ 557039 h 5552421"/>
              <a:gd name="connsiteX465" fmla="*/ 2710955 w 6364927"/>
              <a:gd name="connsiteY465" fmla="*/ 494522 h 5552421"/>
              <a:gd name="connsiteX466" fmla="*/ 2709637 w 6364927"/>
              <a:gd name="connsiteY466" fmla="*/ 445897 h 5552421"/>
              <a:gd name="connsiteX467" fmla="*/ 2760777 w 6364927"/>
              <a:gd name="connsiteY467" fmla="*/ 373816 h 5552421"/>
              <a:gd name="connsiteX468" fmla="*/ 2929252 w 6364927"/>
              <a:gd name="connsiteY468" fmla="*/ 379976 h 5552421"/>
              <a:gd name="connsiteX469" fmla="*/ 2973798 w 6364927"/>
              <a:gd name="connsiteY469" fmla="*/ 277809 h 5552421"/>
              <a:gd name="connsiteX470" fmla="*/ 3140035 w 6364927"/>
              <a:gd name="connsiteY470" fmla="*/ 81724 h 5552421"/>
              <a:gd name="connsiteX471" fmla="*/ 3147401 w 6364927"/>
              <a:gd name="connsiteY471" fmla="*/ 106542 h 5552421"/>
              <a:gd name="connsiteX472" fmla="*/ 3234202 w 6364927"/>
              <a:gd name="connsiteY472" fmla="*/ 111757 h 5552421"/>
              <a:gd name="connsiteX473" fmla="*/ 3021704 w 6364927"/>
              <a:gd name="connsiteY473" fmla="*/ 198982 h 5552421"/>
              <a:gd name="connsiteX474" fmla="*/ 2990505 w 6364927"/>
              <a:gd name="connsiteY474" fmla="*/ 196234 h 5552421"/>
              <a:gd name="connsiteX475" fmla="*/ 3005107 w 6364927"/>
              <a:gd name="connsiteY475" fmla="*/ 182875 h 5552421"/>
              <a:gd name="connsiteX476" fmla="*/ 3039686 w 6364927"/>
              <a:gd name="connsiteY476" fmla="*/ 161909 h 5552421"/>
              <a:gd name="connsiteX477" fmla="*/ 3129995 w 6364927"/>
              <a:gd name="connsiteY477" fmla="*/ 98624 h 5552421"/>
              <a:gd name="connsiteX478" fmla="*/ 3139834 w 6364927"/>
              <a:gd name="connsiteY478" fmla="*/ 84371 h 5552421"/>
              <a:gd name="connsiteX479" fmla="*/ 3093889 w 6364927"/>
              <a:gd name="connsiteY479" fmla="*/ 0 h 5552421"/>
              <a:gd name="connsiteX480" fmla="*/ 3105597 w 6364927"/>
              <a:gd name="connsiteY480" fmla="*/ 4456 h 5552421"/>
              <a:gd name="connsiteX481" fmla="*/ 3152592 w 6364927"/>
              <a:gd name="connsiteY481" fmla="*/ 16960 h 5552421"/>
              <a:gd name="connsiteX482" fmla="*/ 3151171 w 6364927"/>
              <a:gd name="connsiteY482" fmla="*/ 22196 h 5552421"/>
              <a:gd name="connsiteX483" fmla="*/ 3139499 w 6364927"/>
              <a:gd name="connsiteY483" fmla="*/ 69021 h 5552421"/>
              <a:gd name="connsiteX484" fmla="*/ 3131932 w 6364927"/>
              <a:gd name="connsiteY484" fmla="*/ 58181 h 5552421"/>
              <a:gd name="connsiteX485" fmla="*/ 3111955 w 6364927"/>
              <a:gd name="connsiteY485" fmla="*/ 45825 h 5552421"/>
              <a:gd name="connsiteX486" fmla="*/ 3076016 w 6364927"/>
              <a:gd name="connsiteY486" fmla="*/ 24824 h 5552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Lst>
            <a:rect l="l" t="t" r="r" b="b"/>
            <a:pathLst>
              <a:path w="6364927" h="5552421">
                <a:moveTo>
                  <a:pt x="6255989" y="5288703"/>
                </a:moveTo>
                <a:lnTo>
                  <a:pt x="6256633" y="5289197"/>
                </a:lnTo>
                <a:cubicBezTo>
                  <a:pt x="6263495" y="5292872"/>
                  <a:pt x="6270356" y="5296547"/>
                  <a:pt x="6273669" y="5302275"/>
                </a:cubicBezTo>
                <a:cubicBezTo>
                  <a:pt x="6284143" y="5342078"/>
                  <a:pt x="6307550" y="5328541"/>
                  <a:pt x="6338341" y="5305638"/>
                </a:cubicBezTo>
                <a:lnTo>
                  <a:pt x="6353495" y="5296297"/>
                </a:lnTo>
                <a:lnTo>
                  <a:pt x="6364927" y="5316029"/>
                </a:lnTo>
                <a:lnTo>
                  <a:pt x="6361174" y="5318389"/>
                </a:lnTo>
                <a:cubicBezTo>
                  <a:pt x="6342548" y="5332147"/>
                  <a:pt x="6326365" y="5347268"/>
                  <a:pt x="6311999" y="5363376"/>
                </a:cubicBezTo>
                <a:lnTo>
                  <a:pt x="6278329" y="5408157"/>
                </a:lnTo>
                <a:lnTo>
                  <a:pt x="6275149" y="5406491"/>
                </a:lnTo>
                <a:cubicBezTo>
                  <a:pt x="6255920" y="5398897"/>
                  <a:pt x="6238552" y="5401931"/>
                  <a:pt x="6228626" y="5438500"/>
                </a:cubicBezTo>
                <a:cubicBezTo>
                  <a:pt x="6224216" y="5459999"/>
                  <a:pt x="6210982" y="5481941"/>
                  <a:pt x="6193338" y="5476400"/>
                </a:cubicBezTo>
                <a:cubicBezTo>
                  <a:pt x="6171284" y="5471081"/>
                  <a:pt x="6184516" y="5443820"/>
                  <a:pt x="6184516" y="5427640"/>
                </a:cubicBezTo>
                <a:cubicBezTo>
                  <a:pt x="6184516" y="5378659"/>
                  <a:pt x="6206572" y="5335440"/>
                  <a:pt x="6241860" y="5319261"/>
                </a:cubicBezTo>
                <a:cubicBezTo>
                  <a:pt x="6257299" y="5311171"/>
                  <a:pt x="6258401" y="5300311"/>
                  <a:pt x="6256196" y="5289451"/>
                </a:cubicBezTo>
                <a:close/>
                <a:moveTo>
                  <a:pt x="2968165" y="245883"/>
                </a:moveTo>
                <a:lnTo>
                  <a:pt x="2986957" y="259205"/>
                </a:lnTo>
                <a:cubicBezTo>
                  <a:pt x="2998992" y="273264"/>
                  <a:pt x="3008929" y="290447"/>
                  <a:pt x="3033442" y="283914"/>
                </a:cubicBezTo>
                <a:cubicBezTo>
                  <a:pt x="3002083" y="327528"/>
                  <a:pt x="2994388" y="378857"/>
                  <a:pt x="2956404" y="411016"/>
                </a:cubicBezTo>
                <a:cubicBezTo>
                  <a:pt x="3027513" y="436134"/>
                  <a:pt x="3063853" y="369257"/>
                  <a:pt x="3117671" y="343228"/>
                </a:cubicBezTo>
                <a:cubicBezTo>
                  <a:pt x="3145683" y="327028"/>
                  <a:pt x="3178115" y="328654"/>
                  <a:pt x="3210547" y="330280"/>
                </a:cubicBezTo>
                <a:cubicBezTo>
                  <a:pt x="3265814" y="328890"/>
                  <a:pt x="3202218" y="380956"/>
                  <a:pt x="3243292" y="397967"/>
                </a:cubicBezTo>
                <a:cubicBezTo>
                  <a:pt x="3263923" y="401323"/>
                  <a:pt x="3212312" y="431170"/>
                  <a:pt x="3193322" y="452344"/>
                </a:cubicBezTo>
                <a:cubicBezTo>
                  <a:pt x="3190926" y="458825"/>
                  <a:pt x="3181333" y="464373"/>
                  <a:pt x="3176728" y="467036"/>
                </a:cubicBezTo>
                <a:cubicBezTo>
                  <a:pt x="3143540" y="496421"/>
                  <a:pt x="3097103" y="502895"/>
                  <a:pt x="3081773" y="562716"/>
                </a:cubicBezTo>
                <a:cubicBezTo>
                  <a:pt x="3068460" y="626467"/>
                  <a:pt x="3058871" y="642204"/>
                  <a:pt x="3134961" y="644059"/>
                </a:cubicBezTo>
                <a:cubicBezTo>
                  <a:pt x="3176602" y="640359"/>
                  <a:pt x="3231873" y="649159"/>
                  <a:pt x="3233513" y="673688"/>
                </a:cubicBezTo>
                <a:cubicBezTo>
                  <a:pt x="3235408" y="709281"/>
                  <a:pt x="3263043" y="713681"/>
                  <a:pt x="3288282" y="724562"/>
                </a:cubicBezTo>
                <a:cubicBezTo>
                  <a:pt x="3372638" y="762402"/>
                  <a:pt x="3379263" y="773857"/>
                  <a:pt x="3337558" y="864218"/>
                </a:cubicBezTo>
                <a:cubicBezTo>
                  <a:pt x="3332953" y="866881"/>
                  <a:pt x="3335162" y="870700"/>
                  <a:pt x="3337370" y="874518"/>
                </a:cubicBezTo>
                <a:cubicBezTo>
                  <a:pt x="3408287" y="899747"/>
                  <a:pt x="3410116" y="913976"/>
                  <a:pt x="3344120" y="962335"/>
                </a:cubicBezTo>
                <a:cubicBezTo>
                  <a:pt x="3318125" y="982464"/>
                  <a:pt x="3320145" y="996583"/>
                  <a:pt x="3319577" y="1017294"/>
                </a:cubicBezTo>
                <a:cubicBezTo>
                  <a:pt x="3327463" y="1063689"/>
                  <a:pt x="3333332" y="1106155"/>
                  <a:pt x="3288347" y="1147458"/>
                </a:cubicBezTo>
                <a:cubicBezTo>
                  <a:pt x="3269798" y="1169395"/>
                  <a:pt x="3289861" y="1193461"/>
                  <a:pt x="3305699" y="1209780"/>
                </a:cubicBezTo>
                <a:cubicBezTo>
                  <a:pt x="3319137" y="1222390"/>
                  <a:pt x="3339960" y="1225635"/>
                  <a:pt x="3348793" y="1240909"/>
                </a:cubicBezTo>
                <a:cubicBezTo>
                  <a:pt x="3375481" y="1276430"/>
                  <a:pt x="3405513" y="1274349"/>
                  <a:pt x="3443497" y="1242190"/>
                </a:cubicBezTo>
                <a:cubicBezTo>
                  <a:pt x="3471508" y="1225990"/>
                  <a:pt x="3487914" y="1221597"/>
                  <a:pt x="3517378" y="1240227"/>
                </a:cubicBezTo>
                <a:cubicBezTo>
                  <a:pt x="3549242" y="1262563"/>
                  <a:pt x="3589936" y="1289985"/>
                  <a:pt x="3646343" y="1257363"/>
                </a:cubicBezTo>
                <a:cubicBezTo>
                  <a:pt x="3679151" y="1238389"/>
                  <a:pt x="3683188" y="1256437"/>
                  <a:pt x="3673411" y="1282474"/>
                </a:cubicBezTo>
                <a:cubicBezTo>
                  <a:pt x="3671014" y="1288955"/>
                  <a:pt x="3663630" y="1298321"/>
                  <a:pt x="3675051" y="1307003"/>
                </a:cubicBezTo>
                <a:lnTo>
                  <a:pt x="3740667" y="1269055"/>
                </a:lnTo>
                <a:cubicBezTo>
                  <a:pt x="3741993" y="1325359"/>
                  <a:pt x="3695747" y="1331721"/>
                  <a:pt x="3665336" y="1344214"/>
                </a:cubicBezTo>
                <a:cubicBezTo>
                  <a:pt x="3639529" y="1354043"/>
                  <a:pt x="3625523" y="1362144"/>
                  <a:pt x="3620350" y="1385517"/>
                </a:cubicBezTo>
                <a:cubicBezTo>
                  <a:pt x="3612778" y="1405183"/>
                  <a:pt x="3631012" y="1415020"/>
                  <a:pt x="3642434" y="1423702"/>
                </a:cubicBezTo>
                <a:cubicBezTo>
                  <a:pt x="3674360" y="1457213"/>
                  <a:pt x="3718021" y="1467631"/>
                  <a:pt x="3770892" y="1472724"/>
                </a:cubicBezTo>
                <a:cubicBezTo>
                  <a:pt x="3740292" y="1495516"/>
                  <a:pt x="3709881" y="1508008"/>
                  <a:pt x="3684074" y="1517837"/>
                </a:cubicBezTo>
                <a:cubicBezTo>
                  <a:pt x="3688114" y="1546074"/>
                  <a:pt x="3720922" y="1527100"/>
                  <a:pt x="3736569" y="1543530"/>
                </a:cubicBezTo>
                <a:cubicBezTo>
                  <a:pt x="3708177" y="1570140"/>
                  <a:pt x="3679786" y="1596750"/>
                  <a:pt x="3651203" y="1623473"/>
                </a:cubicBezTo>
                <a:cubicBezTo>
                  <a:pt x="3644202" y="1632617"/>
                  <a:pt x="3620983" y="1635854"/>
                  <a:pt x="3629816" y="1651128"/>
                </a:cubicBezTo>
                <a:cubicBezTo>
                  <a:pt x="3631644" y="1665357"/>
                  <a:pt x="3648050" y="1660964"/>
                  <a:pt x="3661868" y="1663165"/>
                </a:cubicBezTo>
                <a:cubicBezTo>
                  <a:pt x="3686915" y="1674157"/>
                  <a:pt x="3724328" y="1652520"/>
                  <a:pt x="3751776" y="1667219"/>
                </a:cubicBezTo>
                <a:cubicBezTo>
                  <a:pt x="3737202" y="1696030"/>
                  <a:pt x="3695181" y="1710141"/>
                  <a:pt x="3687612" y="1739996"/>
                </a:cubicBezTo>
                <a:cubicBezTo>
                  <a:pt x="3715624" y="1723797"/>
                  <a:pt x="3741239" y="1714078"/>
                  <a:pt x="3762629" y="1696612"/>
                </a:cubicBezTo>
                <a:cubicBezTo>
                  <a:pt x="3795817" y="1667227"/>
                  <a:pt x="3813104" y="1708185"/>
                  <a:pt x="3840927" y="1702285"/>
                </a:cubicBezTo>
                <a:cubicBezTo>
                  <a:pt x="3857333" y="1697893"/>
                  <a:pt x="3847364" y="1724041"/>
                  <a:pt x="3842380" y="1737114"/>
                </a:cubicBezTo>
                <a:cubicBezTo>
                  <a:pt x="3824650" y="1793229"/>
                  <a:pt x="3826164" y="1839232"/>
                  <a:pt x="3909639" y="1831721"/>
                </a:cubicBezTo>
                <a:cubicBezTo>
                  <a:pt x="3873675" y="1877998"/>
                  <a:pt x="3817648" y="1900209"/>
                  <a:pt x="3790897" y="1951348"/>
                </a:cubicBezTo>
                <a:cubicBezTo>
                  <a:pt x="3835315" y="1930756"/>
                  <a:pt x="3870519" y="1905301"/>
                  <a:pt x="3906107" y="1879624"/>
                </a:cubicBezTo>
                <a:cubicBezTo>
                  <a:pt x="3939295" y="1850239"/>
                  <a:pt x="3976707" y="1828602"/>
                  <a:pt x="4018349" y="1824902"/>
                </a:cubicBezTo>
                <a:cubicBezTo>
                  <a:pt x="4034754" y="1820510"/>
                  <a:pt x="4059990" y="1821202"/>
                  <a:pt x="4064218" y="1839139"/>
                </a:cubicBezTo>
                <a:cubicBezTo>
                  <a:pt x="4066047" y="1853368"/>
                  <a:pt x="4045228" y="1860312"/>
                  <a:pt x="4033239" y="1872342"/>
                </a:cubicBezTo>
                <a:cubicBezTo>
                  <a:pt x="3993238" y="1900571"/>
                  <a:pt x="3949009" y="1910864"/>
                  <a:pt x="3911028" y="1953211"/>
                </a:cubicBezTo>
                <a:cubicBezTo>
                  <a:pt x="3962071" y="1944074"/>
                  <a:pt x="4008508" y="1937600"/>
                  <a:pt x="4052546" y="1927419"/>
                </a:cubicBezTo>
                <a:cubicBezTo>
                  <a:pt x="4070968" y="1926955"/>
                  <a:pt x="4089582" y="1926381"/>
                  <a:pt x="4093811" y="1944319"/>
                </a:cubicBezTo>
                <a:cubicBezTo>
                  <a:pt x="4097848" y="1962366"/>
                  <a:pt x="4086050" y="1974284"/>
                  <a:pt x="4069456" y="1988976"/>
                </a:cubicBezTo>
                <a:cubicBezTo>
                  <a:pt x="4052863" y="2003669"/>
                  <a:pt x="4041253" y="2005287"/>
                  <a:pt x="4032420" y="1990014"/>
                </a:cubicBezTo>
                <a:cubicBezTo>
                  <a:pt x="4023587" y="1974740"/>
                  <a:pt x="4011598" y="1986770"/>
                  <a:pt x="4004597" y="1995914"/>
                </a:cubicBezTo>
                <a:cubicBezTo>
                  <a:pt x="3980054" y="2050872"/>
                  <a:pt x="3931220" y="2063827"/>
                  <a:pt x="3875381" y="2075738"/>
                </a:cubicBezTo>
                <a:lnTo>
                  <a:pt x="3879798" y="2083375"/>
                </a:lnTo>
                <a:cubicBezTo>
                  <a:pt x="3889011" y="2088239"/>
                  <a:pt x="3900428" y="2086731"/>
                  <a:pt x="3904845" y="2094368"/>
                </a:cubicBezTo>
                <a:cubicBezTo>
                  <a:pt x="3944975" y="2152689"/>
                  <a:pt x="4005226" y="2138226"/>
                  <a:pt x="4068638" y="2106649"/>
                </a:cubicBezTo>
                <a:cubicBezTo>
                  <a:pt x="4080055" y="2105141"/>
                  <a:pt x="4089648" y="2099593"/>
                  <a:pt x="4112675" y="2096467"/>
                </a:cubicBezTo>
                <a:cubicBezTo>
                  <a:pt x="4091668" y="2113711"/>
                  <a:pt x="4088701" y="2130715"/>
                  <a:pt x="4070278" y="2131178"/>
                </a:cubicBezTo>
                <a:cubicBezTo>
                  <a:pt x="4054064" y="2135460"/>
                  <a:pt x="4035262" y="2146334"/>
                  <a:pt x="4041887" y="2157789"/>
                </a:cubicBezTo>
                <a:cubicBezTo>
                  <a:pt x="4046365" y="2176600"/>
                  <a:pt x="4065167" y="2165726"/>
                  <a:pt x="4079365" y="2157515"/>
                </a:cubicBezTo>
                <a:cubicBezTo>
                  <a:pt x="4116590" y="2146179"/>
                  <a:pt x="4151606" y="2131023"/>
                  <a:pt x="4186622" y="2115868"/>
                </a:cubicBezTo>
                <a:cubicBezTo>
                  <a:pt x="4212238" y="2106149"/>
                  <a:pt x="4249842" y="2084402"/>
                  <a:pt x="4265300" y="2111130"/>
                </a:cubicBezTo>
                <a:cubicBezTo>
                  <a:pt x="4285363" y="2135197"/>
                  <a:pt x="4243154" y="2159607"/>
                  <a:pt x="4224164" y="2180781"/>
                </a:cubicBezTo>
                <a:lnTo>
                  <a:pt x="4219367" y="2183555"/>
                </a:lnTo>
                <a:cubicBezTo>
                  <a:pt x="4235205" y="2199874"/>
                  <a:pt x="4275398" y="2171533"/>
                  <a:pt x="4269654" y="2205428"/>
                </a:cubicBezTo>
                <a:cubicBezTo>
                  <a:pt x="4263914" y="2249513"/>
                  <a:pt x="4272747" y="2264787"/>
                  <a:pt x="4323981" y="2255539"/>
                </a:cubicBezTo>
                <a:cubicBezTo>
                  <a:pt x="4335399" y="2254031"/>
                  <a:pt x="4354009" y="2243268"/>
                  <a:pt x="4348837" y="2266642"/>
                </a:cubicBezTo>
                <a:cubicBezTo>
                  <a:pt x="4350857" y="2280761"/>
                  <a:pt x="4352689" y="2305178"/>
                  <a:pt x="4322466" y="2307371"/>
                </a:cubicBezTo>
                <a:cubicBezTo>
                  <a:pt x="4267006" y="2308871"/>
                  <a:pt x="4240444" y="2349711"/>
                  <a:pt x="4198046" y="2384422"/>
                </a:cubicBezTo>
                <a:cubicBezTo>
                  <a:pt x="4243912" y="2388470"/>
                  <a:pt x="4283725" y="2370540"/>
                  <a:pt x="4296787" y="2403751"/>
                </a:cubicBezTo>
                <a:lnTo>
                  <a:pt x="4348397" y="2373903"/>
                </a:lnTo>
                <a:cubicBezTo>
                  <a:pt x="4322402" y="2394032"/>
                  <a:pt x="4368084" y="2418569"/>
                  <a:pt x="4335276" y="2437543"/>
                </a:cubicBezTo>
                <a:cubicBezTo>
                  <a:pt x="4332308" y="2454546"/>
                  <a:pt x="4341142" y="2469819"/>
                  <a:pt x="4338365" y="2486712"/>
                </a:cubicBezTo>
                <a:cubicBezTo>
                  <a:pt x="4343036" y="2505413"/>
                  <a:pt x="4358306" y="2542441"/>
                  <a:pt x="4316285" y="2556552"/>
                </a:cubicBezTo>
                <a:cubicBezTo>
                  <a:pt x="4285873" y="2569045"/>
                  <a:pt x="4262274" y="2582693"/>
                  <a:pt x="4240888" y="2610348"/>
                </a:cubicBezTo>
                <a:cubicBezTo>
                  <a:pt x="4303540" y="2599592"/>
                  <a:pt x="4364551" y="2564308"/>
                  <a:pt x="4427203" y="2553552"/>
                </a:cubicBezTo>
                <a:cubicBezTo>
                  <a:pt x="4383478" y="2629795"/>
                  <a:pt x="4297232" y="2664387"/>
                  <a:pt x="4235652" y="2720383"/>
                </a:cubicBezTo>
                <a:cubicBezTo>
                  <a:pt x="4258683" y="2727446"/>
                  <a:pt x="4267892" y="2722120"/>
                  <a:pt x="4279690" y="2710202"/>
                </a:cubicBezTo>
                <a:cubicBezTo>
                  <a:pt x="4310481" y="2687298"/>
                  <a:pt x="4334268" y="2663350"/>
                  <a:pt x="4367076" y="2644377"/>
                </a:cubicBezTo>
                <a:cubicBezTo>
                  <a:pt x="4395279" y="2628065"/>
                  <a:pt x="4437677" y="2593355"/>
                  <a:pt x="4442978" y="2656531"/>
                </a:cubicBezTo>
                <a:cubicBezTo>
                  <a:pt x="4442410" y="2677242"/>
                  <a:pt x="4460645" y="2687079"/>
                  <a:pt x="4486072" y="2687661"/>
                </a:cubicBezTo>
                <a:cubicBezTo>
                  <a:pt x="4523108" y="2686623"/>
                  <a:pt x="4557557" y="2692178"/>
                  <a:pt x="4601407" y="2692297"/>
                </a:cubicBezTo>
                <a:cubicBezTo>
                  <a:pt x="4582416" y="2713471"/>
                  <a:pt x="4556421" y="2733600"/>
                  <a:pt x="4593078" y="2742974"/>
                </a:cubicBezTo>
                <a:cubicBezTo>
                  <a:pt x="4620713" y="2747374"/>
                  <a:pt x="4634907" y="2728974"/>
                  <a:pt x="4656110" y="2721807"/>
                </a:cubicBezTo>
                <a:cubicBezTo>
                  <a:pt x="4695730" y="2703989"/>
                  <a:pt x="4740528" y="2672986"/>
                  <a:pt x="4765007" y="2704689"/>
                </a:cubicBezTo>
                <a:cubicBezTo>
                  <a:pt x="4783937" y="2726353"/>
                  <a:pt x="4739140" y="2757356"/>
                  <a:pt x="4722358" y="2782348"/>
                </a:cubicBezTo>
                <a:cubicBezTo>
                  <a:pt x="4696175" y="2812778"/>
                  <a:pt x="4676805" y="2844363"/>
                  <a:pt x="4734472" y="2846680"/>
                </a:cubicBezTo>
                <a:cubicBezTo>
                  <a:pt x="4706081" y="2873291"/>
                  <a:pt x="4669044" y="2874328"/>
                  <a:pt x="4642861" y="2904758"/>
                </a:cubicBezTo>
                <a:cubicBezTo>
                  <a:pt x="4730372" y="2915294"/>
                  <a:pt x="4814223" y="2887183"/>
                  <a:pt x="4895489" y="2875854"/>
                </a:cubicBezTo>
                <a:cubicBezTo>
                  <a:pt x="4894921" y="2896564"/>
                  <a:pt x="4871322" y="2910212"/>
                  <a:pt x="4870946" y="2930812"/>
                </a:cubicBezTo>
                <a:cubicBezTo>
                  <a:pt x="4895552" y="2916582"/>
                  <a:pt x="4916326" y="2901701"/>
                  <a:pt x="4945776" y="2889685"/>
                </a:cubicBezTo>
                <a:lnTo>
                  <a:pt x="4957035" y="2885934"/>
                </a:lnTo>
                <a:lnTo>
                  <a:pt x="4964182" y="2898270"/>
                </a:lnTo>
                <a:lnTo>
                  <a:pt x="4907974" y="2974446"/>
                </a:lnTo>
                <a:cubicBezTo>
                  <a:pt x="4841620" y="3070385"/>
                  <a:pt x="4781512" y="3163428"/>
                  <a:pt x="4668984" y="3220863"/>
                </a:cubicBezTo>
                <a:cubicBezTo>
                  <a:pt x="4743437" y="3208378"/>
                  <a:pt x="4795803" y="3147520"/>
                  <a:pt x="4879147" y="3151294"/>
                </a:cubicBezTo>
                <a:cubicBezTo>
                  <a:pt x="4841735" y="3172931"/>
                  <a:pt x="4811073" y="3184549"/>
                  <a:pt x="4780915" y="3208104"/>
                </a:cubicBezTo>
                <a:cubicBezTo>
                  <a:pt x="4747915" y="3227189"/>
                  <a:pt x="4694035" y="3242044"/>
                  <a:pt x="4702550" y="3278903"/>
                </a:cubicBezTo>
                <a:cubicBezTo>
                  <a:pt x="4708799" y="3310958"/>
                  <a:pt x="4762426" y="3285040"/>
                  <a:pt x="4794858" y="3286666"/>
                </a:cubicBezTo>
                <a:cubicBezTo>
                  <a:pt x="4834103" y="3289447"/>
                  <a:pt x="4892526" y="3260755"/>
                  <a:pt x="4897827" y="3323931"/>
                </a:cubicBezTo>
                <a:cubicBezTo>
                  <a:pt x="4899847" y="3338050"/>
                  <a:pt x="4921046" y="3320694"/>
                  <a:pt x="4935244" y="3312484"/>
                </a:cubicBezTo>
                <a:cubicBezTo>
                  <a:pt x="4963063" y="3296394"/>
                  <a:pt x="4996063" y="3277310"/>
                  <a:pt x="5037705" y="3273610"/>
                </a:cubicBezTo>
                <a:cubicBezTo>
                  <a:pt x="5016126" y="3301376"/>
                  <a:pt x="5004141" y="3323594"/>
                  <a:pt x="4984959" y="3344879"/>
                </a:cubicBezTo>
                <a:cubicBezTo>
                  <a:pt x="4960984" y="3379127"/>
                  <a:pt x="4976822" y="3395445"/>
                  <a:pt x="5010891" y="3411411"/>
                </a:cubicBezTo>
                <a:cubicBezTo>
                  <a:pt x="5045343" y="3427155"/>
                  <a:pt x="5105407" y="3422992"/>
                  <a:pt x="5110896" y="3475869"/>
                </a:cubicBezTo>
                <a:cubicBezTo>
                  <a:pt x="5123832" y="3530554"/>
                  <a:pt x="5155124" y="3563412"/>
                  <a:pt x="5224781" y="3553701"/>
                </a:cubicBezTo>
                <a:cubicBezTo>
                  <a:pt x="5231786" y="3554746"/>
                  <a:pt x="5238599" y="3555901"/>
                  <a:pt x="5245412" y="3557057"/>
                </a:cubicBezTo>
                <a:cubicBezTo>
                  <a:pt x="5291281" y="3571293"/>
                  <a:pt x="5245035" y="3577657"/>
                  <a:pt x="5240051" y="3590730"/>
                </a:cubicBezTo>
                <a:lnTo>
                  <a:pt x="5244468" y="3598367"/>
                </a:lnTo>
                <a:cubicBezTo>
                  <a:pt x="5251281" y="3599523"/>
                  <a:pt x="5251281" y="3599523"/>
                  <a:pt x="5258285" y="3600567"/>
                </a:cubicBezTo>
                <a:lnTo>
                  <a:pt x="5260494" y="3604385"/>
                </a:lnTo>
                <a:cubicBezTo>
                  <a:pt x="5215696" y="3635389"/>
                  <a:pt x="5170899" y="3666392"/>
                  <a:pt x="5130898" y="3694621"/>
                </a:cubicBezTo>
                <a:cubicBezTo>
                  <a:pt x="5176956" y="3698558"/>
                  <a:pt x="5176956" y="3698558"/>
                  <a:pt x="5164591" y="3731187"/>
                </a:cubicBezTo>
                <a:cubicBezTo>
                  <a:pt x="5142445" y="3779664"/>
                  <a:pt x="5153866" y="3788346"/>
                  <a:pt x="5202892" y="3775279"/>
                </a:cubicBezTo>
                <a:cubicBezTo>
                  <a:pt x="5251534" y="3762434"/>
                  <a:pt x="5271409" y="3796801"/>
                  <a:pt x="5301253" y="3805019"/>
                </a:cubicBezTo>
                <a:cubicBezTo>
                  <a:pt x="5308066" y="3806174"/>
                  <a:pt x="5305670" y="3812656"/>
                  <a:pt x="5305670" y="3812656"/>
                </a:cubicBezTo>
                <a:cubicBezTo>
                  <a:pt x="5282075" y="3836492"/>
                  <a:pt x="5302325" y="3850259"/>
                  <a:pt x="5311159" y="3865533"/>
                </a:cubicBezTo>
                <a:cubicBezTo>
                  <a:pt x="5318225" y="3877751"/>
                  <a:pt x="5322642" y="3885388"/>
                  <a:pt x="5308444" y="3893599"/>
                </a:cubicBezTo>
                <a:cubicBezTo>
                  <a:pt x="5247625" y="3928773"/>
                  <a:pt x="5281506" y="3955039"/>
                  <a:pt x="5303589" y="3993223"/>
                </a:cubicBezTo>
                <a:cubicBezTo>
                  <a:pt x="5331099" y="3921262"/>
                  <a:pt x="5378230" y="3970439"/>
                  <a:pt x="5422835" y="3939547"/>
                </a:cubicBezTo>
                <a:cubicBezTo>
                  <a:pt x="5396084" y="3990686"/>
                  <a:pt x="5371730" y="4035345"/>
                  <a:pt x="5391605" y="4069711"/>
                </a:cubicBezTo>
                <a:cubicBezTo>
                  <a:pt x="5411292" y="4114377"/>
                  <a:pt x="5387505" y="4138324"/>
                  <a:pt x="5354509" y="4167598"/>
                </a:cubicBezTo>
                <a:cubicBezTo>
                  <a:pt x="5345108" y="4173035"/>
                  <a:pt x="5330910" y="4181246"/>
                  <a:pt x="5333118" y="4185064"/>
                </a:cubicBezTo>
                <a:cubicBezTo>
                  <a:pt x="5331795" y="4236785"/>
                  <a:pt x="5285549" y="4243149"/>
                  <a:pt x="5259930" y="4242678"/>
                </a:cubicBezTo>
                <a:cubicBezTo>
                  <a:pt x="5220685" y="4239897"/>
                  <a:pt x="5215512" y="4263271"/>
                  <a:pt x="5217533" y="4277389"/>
                </a:cubicBezTo>
                <a:cubicBezTo>
                  <a:pt x="5212360" y="4300763"/>
                  <a:pt x="5211600" y="4321585"/>
                  <a:pt x="5224850" y="4344495"/>
                </a:cubicBezTo>
                <a:cubicBezTo>
                  <a:pt x="5286242" y="4298800"/>
                  <a:pt x="5353502" y="4295570"/>
                  <a:pt x="5422967" y="4285970"/>
                </a:cubicBezTo>
                <a:cubicBezTo>
                  <a:pt x="5401074" y="4345510"/>
                  <a:pt x="5412116" y="4364603"/>
                  <a:pt x="5472621" y="4361203"/>
                </a:cubicBezTo>
                <a:cubicBezTo>
                  <a:pt x="5498048" y="4361785"/>
                  <a:pt x="5521267" y="4358547"/>
                  <a:pt x="5544486" y="4355310"/>
                </a:cubicBezTo>
                <a:cubicBezTo>
                  <a:pt x="5555904" y="4353803"/>
                  <a:pt x="5577106" y="4346636"/>
                  <a:pt x="5585939" y="4361910"/>
                </a:cubicBezTo>
                <a:cubicBezTo>
                  <a:pt x="5587576" y="4376251"/>
                  <a:pt x="5573570" y="4384351"/>
                  <a:pt x="5568778" y="4397313"/>
                </a:cubicBezTo>
                <a:cubicBezTo>
                  <a:pt x="5542215" y="4438153"/>
                  <a:pt x="5493001" y="4461520"/>
                  <a:pt x="5456849" y="4518096"/>
                </a:cubicBezTo>
                <a:cubicBezTo>
                  <a:pt x="5560449" y="4447990"/>
                  <a:pt x="5654648" y="4383321"/>
                  <a:pt x="5750484" y="4332992"/>
                </a:cubicBezTo>
                <a:cubicBezTo>
                  <a:pt x="5756921" y="4354747"/>
                  <a:pt x="5769983" y="4387957"/>
                  <a:pt x="5751181" y="4398831"/>
                </a:cubicBezTo>
                <a:cubicBezTo>
                  <a:pt x="5701779" y="4432497"/>
                  <a:pt x="5723294" y="4491393"/>
                  <a:pt x="5669284" y="4517533"/>
                </a:cubicBezTo>
                <a:cubicBezTo>
                  <a:pt x="5732127" y="4506666"/>
                  <a:pt x="5732127" y="4506666"/>
                  <a:pt x="5742221" y="4556880"/>
                </a:cubicBezTo>
                <a:cubicBezTo>
                  <a:pt x="5758818" y="4650212"/>
                  <a:pt x="5770176" y="4745556"/>
                  <a:pt x="5790744" y="4835572"/>
                </a:cubicBezTo>
                <a:cubicBezTo>
                  <a:pt x="5794405" y="4874220"/>
                  <a:pt x="5808034" y="4886719"/>
                  <a:pt x="5850432" y="4852009"/>
                </a:cubicBezTo>
                <a:cubicBezTo>
                  <a:pt x="5878823" y="4825398"/>
                  <a:pt x="5916427" y="4803650"/>
                  <a:pt x="5949235" y="4784676"/>
                </a:cubicBezTo>
                <a:cubicBezTo>
                  <a:pt x="5984381" y="4856071"/>
                  <a:pt x="5900906" y="4863583"/>
                  <a:pt x="5856113" y="4904775"/>
                </a:cubicBezTo>
                <a:cubicBezTo>
                  <a:pt x="5904567" y="4902230"/>
                  <a:pt x="5937375" y="4883256"/>
                  <a:pt x="5979396" y="4869145"/>
                </a:cubicBezTo>
                <a:cubicBezTo>
                  <a:pt x="5964443" y="4908367"/>
                  <a:pt x="5924630" y="4926296"/>
                  <a:pt x="5894030" y="4949088"/>
                </a:cubicBezTo>
                <a:cubicBezTo>
                  <a:pt x="5924254" y="4946896"/>
                  <a:pt x="5956682" y="4938333"/>
                  <a:pt x="5989176" y="4951133"/>
                </a:cubicBezTo>
                <a:cubicBezTo>
                  <a:pt x="5979395" y="4966981"/>
                  <a:pt x="5972014" y="4986536"/>
                  <a:pt x="5953404" y="4997299"/>
                </a:cubicBezTo>
                <a:cubicBezTo>
                  <a:pt x="5878575" y="5030384"/>
                  <a:pt x="5898449" y="5064750"/>
                  <a:pt x="5924949" y="5110571"/>
                </a:cubicBezTo>
                <a:cubicBezTo>
                  <a:pt x="5953341" y="5083961"/>
                  <a:pt x="5983748" y="5061279"/>
                  <a:pt x="6012332" y="5034558"/>
                </a:cubicBezTo>
                <a:cubicBezTo>
                  <a:pt x="6045328" y="5005284"/>
                  <a:pt x="6072399" y="5040583"/>
                  <a:pt x="6102619" y="5028202"/>
                </a:cubicBezTo>
                <a:cubicBezTo>
                  <a:pt x="6119025" y="5023809"/>
                  <a:pt x="6113849" y="5036994"/>
                  <a:pt x="6113661" y="5047294"/>
                </a:cubicBezTo>
                <a:cubicBezTo>
                  <a:pt x="6091702" y="5085471"/>
                  <a:pt x="6093155" y="5120300"/>
                  <a:pt x="6113030" y="5154666"/>
                </a:cubicBezTo>
                <a:cubicBezTo>
                  <a:pt x="6130696" y="5185214"/>
                  <a:pt x="6164577" y="5211480"/>
                  <a:pt x="6163821" y="5242490"/>
                </a:cubicBezTo>
                <a:cubicBezTo>
                  <a:pt x="6162796" y="5259644"/>
                  <a:pt x="6166026" y="5268604"/>
                  <a:pt x="6171695" y="5272825"/>
                </a:cubicBezTo>
                <a:lnTo>
                  <a:pt x="6171960" y="5272847"/>
                </a:lnTo>
                <a:lnTo>
                  <a:pt x="6160393" y="5281399"/>
                </a:lnTo>
                <a:cubicBezTo>
                  <a:pt x="6153639" y="5289783"/>
                  <a:pt x="6148125" y="5301641"/>
                  <a:pt x="6144817" y="5319261"/>
                </a:cubicBezTo>
                <a:cubicBezTo>
                  <a:pt x="6135995" y="5243240"/>
                  <a:pt x="6091002" y="5210660"/>
                  <a:pt x="6077770" y="5167441"/>
                </a:cubicBezTo>
                <a:cubicBezTo>
                  <a:pt x="6016015" y="5200022"/>
                  <a:pt x="6051304" y="5259641"/>
                  <a:pt x="6055714" y="5308401"/>
                </a:cubicBezTo>
                <a:cubicBezTo>
                  <a:pt x="6055714" y="5351841"/>
                  <a:pt x="6042481" y="5384421"/>
                  <a:pt x="6011604" y="5405920"/>
                </a:cubicBezTo>
                <a:cubicBezTo>
                  <a:pt x="6011604" y="5411239"/>
                  <a:pt x="6011604" y="5416780"/>
                  <a:pt x="6007193" y="5411239"/>
                </a:cubicBezTo>
                <a:cubicBezTo>
                  <a:pt x="6002782" y="5411239"/>
                  <a:pt x="6007193" y="5405920"/>
                  <a:pt x="6007193" y="5400601"/>
                </a:cubicBezTo>
                <a:cubicBezTo>
                  <a:pt x="6002782" y="5330121"/>
                  <a:pt x="5980727" y="5313942"/>
                  <a:pt x="5923384" y="5340981"/>
                </a:cubicBezTo>
                <a:cubicBezTo>
                  <a:pt x="5910150" y="5286681"/>
                  <a:pt x="5905740" y="5281361"/>
                  <a:pt x="5918972" y="5232602"/>
                </a:cubicBezTo>
                <a:cubicBezTo>
                  <a:pt x="5923384" y="5210660"/>
                  <a:pt x="5918972" y="5205341"/>
                  <a:pt x="5905740" y="5205341"/>
                </a:cubicBezTo>
                <a:cubicBezTo>
                  <a:pt x="5892506" y="5205341"/>
                  <a:pt x="5888095" y="5194481"/>
                  <a:pt x="5879273" y="5183842"/>
                </a:cubicBezTo>
                <a:cubicBezTo>
                  <a:pt x="5835163" y="5129542"/>
                  <a:pt x="5826341" y="5129542"/>
                  <a:pt x="5782230" y="5183842"/>
                </a:cubicBezTo>
                <a:cubicBezTo>
                  <a:pt x="5760176" y="5210660"/>
                  <a:pt x="5738120" y="5243240"/>
                  <a:pt x="5694010" y="5237921"/>
                </a:cubicBezTo>
                <a:cubicBezTo>
                  <a:pt x="5666662" y="5232602"/>
                  <a:pt x="5613729" y="5221742"/>
                  <a:pt x="5591674" y="5281361"/>
                </a:cubicBezTo>
                <a:cubicBezTo>
                  <a:pt x="5582852" y="5254100"/>
                  <a:pt x="5587263" y="5216422"/>
                  <a:pt x="5547564" y="5221742"/>
                </a:cubicBezTo>
                <a:cubicBezTo>
                  <a:pt x="5551975" y="5232602"/>
                  <a:pt x="5556386" y="5237921"/>
                  <a:pt x="5560797" y="5248781"/>
                </a:cubicBezTo>
                <a:cubicBezTo>
                  <a:pt x="5565208" y="5265182"/>
                  <a:pt x="5574030" y="5292000"/>
                  <a:pt x="5556386" y="5303082"/>
                </a:cubicBezTo>
                <a:cubicBezTo>
                  <a:pt x="5538742" y="5308401"/>
                  <a:pt x="5529920" y="5292000"/>
                  <a:pt x="5521098" y="5275821"/>
                </a:cubicBezTo>
                <a:cubicBezTo>
                  <a:pt x="5507864" y="5259641"/>
                  <a:pt x="5503454" y="5237921"/>
                  <a:pt x="5494632" y="5216422"/>
                </a:cubicBezTo>
                <a:cubicBezTo>
                  <a:pt x="5476988" y="5221742"/>
                  <a:pt x="5468165" y="5248781"/>
                  <a:pt x="5450521" y="5243240"/>
                </a:cubicBezTo>
                <a:cubicBezTo>
                  <a:pt x="5446110" y="5205341"/>
                  <a:pt x="5384356" y="5129542"/>
                  <a:pt x="5349068" y="5118682"/>
                </a:cubicBezTo>
                <a:cubicBezTo>
                  <a:pt x="5340246" y="5118682"/>
                  <a:pt x="5327012" y="5113141"/>
                  <a:pt x="5322601" y="5113141"/>
                </a:cubicBezTo>
                <a:cubicBezTo>
                  <a:pt x="5300546" y="5135083"/>
                  <a:pt x="5300546" y="5124001"/>
                  <a:pt x="5296135" y="5096961"/>
                </a:cubicBezTo>
                <a:cubicBezTo>
                  <a:pt x="5278491" y="5015622"/>
                  <a:pt x="5251142" y="4999221"/>
                  <a:pt x="5184977" y="5026482"/>
                </a:cubicBezTo>
                <a:cubicBezTo>
                  <a:pt x="5176155" y="5031801"/>
                  <a:pt x="5162922" y="5037342"/>
                  <a:pt x="5154100" y="5037342"/>
                </a:cubicBezTo>
                <a:cubicBezTo>
                  <a:pt x="5114400" y="5037342"/>
                  <a:pt x="5105578" y="5069922"/>
                  <a:pt x="5109990" y="5107822"/>
                </a:cubicBezTo>
                <a:cubicBezTo>
                  <a:pt x="5114400" y="5145721"/>
                  <a:pt x="5105578" y="5167441"/>
                  <a:pt x="5070290" y="5178301"/>
                </a:cubicBezTo>
                <a:cubicBezTo>
                  <a:pt x="5052646" y="5178301"/>
                  <a:pt x="5017358" y="5194481"/>
                  <a:pt x="5017358" y="5194481"/>
                </a:cubicBezTo>
                <a:cubicBezTo>
                  <a:pt x="4995303" y="5243240"/>
                  <a:pt x="4964426" y="5221742"/>
                  <a:pt x="4937960" y="5205341"/>
                </a:cubicBezTo>
                <a:cubicBezTo>
                  <a:pt x="4933548" y="5254100"/>
                  <a:pt x="4933548" y="5292000"/>
                  <a:pt x="4933548" y="5346522"/>
                </a:cubicBezTo>
                <a:cubicBezTo>
                  <a:pt x="4901789" y="5308401"/>
                  <a:pt x="4853268" y="5308401"/>
                  <a:pt x="4866501" y="5243240"/>
                </a:cubicBezTo>
                <a:cubicBezTo>
                  <a:pt x="4875323" y="5205341"/>
                  <a:pt x="4888556" y="5221742"/>
                  <a:pt x="4901789" y="5232602"/>
                </a:cubicBezTo>
                <a:cubicBezTo>
                  <a:pt x="4906200" y="5200022"/>
                  <a:pt x="4929138" y="5161900"/>
                  <a:pt x="4901789" y="5129542"/>
                </a:cubicBezTo>
                <a:cubicBezTo>
                  <a:pt x="4897378" y="5118682"/>
                  <a:pt x="4884145" y="5096961"/>
                  <a:pt x="4875323" y="5113141"/>
                </a:cubicBezTo>
                <a:cubicBezTo>
                  <a:pt x="4862090" y="5124001"/>
                  <a:pt x="4830330" y="5113141"/>
                  <a:pt x="4844446" y="5156581"/>
                </a:cubicBezTo>
                <a:cubicBezTo>
                  <a:pt x="4853268" y="5172982"/>
                  <a:pt x="4840034" y="5189161"/>
                  <a:pt x="4830330" y="5194481"/>
                </a:cubicBezTo>
                <a:cubicBezTo>
                  <a:pt x="4786220" y="5205341"/>
                  <a:pt x="4759754" y="5237921"/>
                  <a:pt x="4737698" y="5275821"/>
                </a:cubicBezTo>
                <a:cubicBezTo>
                  <a:pt x="4742110" y="5216422"/>
                  <a:pt x="4746521" y="5151262"/>
                  <a:pt x="4750932" y="5086101"/>
                </a:cubicBezTo>
                <a:cubicBezTo>
                  <a:pt x="4724466" y="5096961"/>
                  <a:pt x="4728876" y="5135083"/>
                  <a:pt x="4702410" y="5140402"/>
                </a:cubicBezTo>
                <a:cubicBezTo>
                  <a:pt x="4693588" y="5102502"/>
                  <a:pt x="4680356" y="5064381"/>
                  <a:pt x="4675944" y="5026482"/>
                </a:cubicBezTo>
                <a:cubicBezTo>
                  <a:pt x="4671534" y="4977722"/>
                  <a:pt x="4653889" y="4988582"/>
                  <a:pt x="4636245" y="5010302"/>
                </a:cubicBezTo>
                <a:cubicBezTo>
                  <a:pt x="4627423" y="5021162"/>
                  <a:pt x="4618601" y="5037342"/>
                  <a:pt x="4614190" y="5048202"/>
                </a:cubicBezTo>
                <a:cubicBezTo>
                  <a:pt x="4596546" y="5086101"/>
                  <a:pt x="4578902" y="5102502"/>
                  <a:pt x="4548024" y="5048202"/>
                </a:cubicBezTo>
                <a:cubicBezTo>
                  <a:pt x="4578902" y="5113141"/>
                  <a:pt x="4534792" y="5135083"/>
                  <a:pt x="4512736" y="5151262"/>
                </a:cubicBezTo>
                <a:cubicBezTo>
                  <a:pt x="4490681" y="5167441"/>
                  <a:pt x="4468626" y="5129542"/>
                  <a:pt x="4450982" y="5107822"/>
                </a:cubicBezTo>
                <a:cubicBezTo>
                  <a:pt x="4428926" y="5080560"/>
                  <a:pt x="4405990" y="5075241"/>
                  <a:pt x="4388345" y="5113141"/>
                </a:cubicBezTo>
                <a:cubicBezTo>
                  <a:pt x="4379523" y="5124001"/>
                  <a:pt x="4370701" y="5135083"/>
                  <a:pt x="4361879" y="5151262"/>
                </a:cubicBezTo>
                <a:cubicBezTo>
                  <a:pt x="4348646" y="5096961"/>
                  <a:pt x="4348646" y="5042661"/>
                  <a:pt x="4322180" y="4983041"/>
                </a:cubicBezTo>
                <a:cubicBezTo>
                  <a:pt x="4300124" y="5086101"/>
                  <a:pt x="4370701" y="5200022"/>
                  <a:pt x="4282480" y="5281361"/>
                </a:cubicBezTo>
                <a:cubicBezTo>
                  <a:pt x="4264836" y="5248781"/>
                  <a:pt x="4269248" y="5216422"/>
                  <a:pt x="4269248" y="5183842"/>
                </a:cubicBezTo>
                <a:lnTo>
                  <a:pt x="4269248" y="5086101"/>
                </a:lnTo>
                <a:cubicBezTo>
                  <a:pt x="4242781" y="5129542"/>
                  <a:pt x="4229548" y="5183842"/>
                  <a:pt x="4203082" y="5221742"/>
                </a:cubicBezTo>
                <a:cubicBezTo>
                  <a:pt x="4194260" y="5232602"/>
                  <a:pt x="4185438" y="5243240"/>
                  <a:pt x="4172204" y="5237921"/>
                </a:cubicBezTo>
                <a:cubicBezTo>
                  <a:pt x="4158972" y="5232602"/>
                  <a:pt x="4150150" y="5221742"/>
                  <a:pt x="4145738" y="5205341"/>
                </a:cubicBezTo>
                <a:cubicBezTo>
                  <a:pt x="4141328" y="5183842"/>
                  <a:pt x="4150150" y="5178301"/>
                  <a:pt x="4163382" y="5178301"/>
                </a:cubicBezTo>
                <a:cubicBezTo>
                  <a:pt x="4185438" y="5178301"/>
                  <a:pt x="4181027" y="5161900"/>
                  <a:pt x="4172204" y="5145721"/>
                </a:cubicBezTo>
                <a:cubicBezTo>
                  <a:pt x="4150150" y="5096961"/>
                  <a:pt x="4145738" y="5048202"/>
                  <a:pt x="4172204" y="4999221"/>
                </a:cubicBezTo>
                <a:cubicBezTo>
                  <a:pt x="4167794" y="4999221"/>
                  <a:pt x="4167794" y="4999221"/>
                  <a:pt x="4167794" y="4993901"/>
                </a:cubicBezTo>
                <a:cubicBezTo>
                  <a:pt x="4158972" y="4999221"/>
                  <a:pt x="4150150" y="5010302"/>
                  <a:pt x="4141328" y="5010302"/>
                </a:cubicBezTo>
                <a:cubicBezTo>
                  <a:pt x="4066340" y="5021162"/>
                  <a:pt x="4044285" y="5080560"/>
                  <a:pt x="4044285" y="5161900"/>
                </a:cubicBezTo>
                <a:cubicBezTo>
                  <a:pt x="4044285" y="5167441"/>
                  <a:pt x="4044285" y="5178301"/>
                  <a:pt x="4035463" y="5178301"/>
                </a:cubicBezTo>
                <a:cubicBezTo>
                  <a:pt x="4000175" y="5156581"/>
                  <a:pt x="4048696" y="5102502"/>
                  <a:pt x="4008997" y="5080560"/>
                </a:cubicBezTo>
                <a:cubicBezTo>
                  <a:pt x="3990471" y="5129542"/>
                  <a:pt x="3990471" y="5183842"/>
                  <a:pt x="3977237" y="5232602"/>
                </a:cubicBezTo>
                <a:cubicBezTo>
                  <a:pt x="3972826" y="5265182"/>
                  <a:pt x="3981649" y="5319261"/>
                  <a:pt x="3941949" y="5319261"/>
                </a:cubicBezTo>
                <a:cubicBezTo>
                  <a:pt x="3911072" y="5319261"/>
                  <a:pt x="3915483" y="5265182"/>
                  <a:pt x="3906661" y="5232602"/>
                </a:cubicBezTo>
                <a:cubicBezTo>
                  <a:pt x="3906661" y="5232602"/>
                  <a:pt x="3902250" y="5232602"/>
                  <a:pt x="3897839" y="5227061"/>
                </a:cubicBezTo>
                <a:cubicBezTo>
                  <a:pt x="3889017" y="5248781"/>
                  <a:pt x="3875784" y="5265182"/>
                  <a:pt x="3866962" y="5286681"/>
                </a:cubicBezTo>
                <a:cubicBezTo>
                  <a:pt x="3849318" y="5270501"/>
                  <a:pt x="3866962" y="5248781"/>
                  <a:pt x="3853729" y="5237921"/>
                </a:cubicBezTo>
                <a:cubicBezTo>
                  <a:pt x="3814029" y="5237921"/>
                  <a:pt x="3787563" y="5254100"/>
                  <a:pt x="3787563" y="5303082"/>
                </a:cubicBezTo>
                <a:cubicBezTo>
                  <a:pt x="3783152" y="5357160"/>
                  <a:pt x="3756686" y="5330121"/>
                  <a:pt x="3739042" y="5319261"/>
                </a:cubicBezTo>
                <a:cubicBezTo>
                  <a:pt x="3739042" y="5346522"/>
                  <a:pt x="3747864" y="5368021"/>
                  <a:pt x="3730220" y="5389741"/>
                </a:cubicBezTo>
                <a:cubicBezTo>
                  <a:pt x="3703754" y="5351841"/>
                  <a:pt x="3716987" y="5313942"/>
                  <a:pt x="3734631" y="5286681"/>
                </a:cubicBezTo>
                <a:cubicBezTo>
                  <a:pt x="3769919" y="5232602"/>
                  <a:pt x="3756686" y="5189161"/>
                  <a:pt x="3739042" y="5129542"/>
                </a:cubicBezTo>
                <a:cubicBezTo>
                  <a:pt x="3677287" y="5243240"/>
                  <a:pt x="3668465" y="5248781"/>
                  <a:pt x="3593478" y="5216422"/>
                </a:cubicBezTo>
                <a:cubicBezTo>
                  <a:pt x="3575834" y="5205341"/>
                  <a:pt x="3526430" y="5205341"/>
                  <a:pt x="3535252" y="5161900"/>
                </a:cubicBezTo>
                <a:cubicBezTo>
                  <a:pt x="3544074" y="5124001"/>
                  <a:pt x="3535252" y="5091642"/>
                  <a:pt x="3526430" y="5053743"/>
                </a:cubicBezTo>
                <a:cubicBezTo>
                  <a:pt x="3491142" y="5107822"/>
                  <a:pt x="3508786" y="5178301"/>
                  <a:pt x="3477909" y="5232602"/>
                </a:cubicBezTo>
                <a:cubicBezTo>
                  <a:pt x="3451443" y="5200022"/>
                  <a:pt x="3447032" y="5156581"/>
                  <a:pt x="3442621" y="5113141"/>
                </a:cubicBezTo>
                <a:cubicBezTo>
                  <a:pt x="3438210" y="5075241"/>
                  <a:pt x="3433799" y="5037342"/>
                  <a:pt x="3429388" y="4993901"/>
                </a:cubicBezTo>
                <a:cubicBezTo>
                  <a:pt x="3407332" y="5010302"/>
                  <a:pt x="3416155" y="5026482"/>
                  <a:pt x="3416155" y="5042661"/>
                </a:cubicBezTo>
                <a:lnTo>
                  <a:pt x="3429388" y="5140402"/>
                </a:lnTo>
                <a:cubicBezTo>
                  <a:pt x="3433799" y="5200022"/>
                  <a:pt x="3424977" y="5210660"/>
                  <a:pt x="3376455" y="5200022"/>
                </a:cubicBezTo>
                <a:cubicBezTo>
                  <a:pt x="3363222" y="5200022"/>
                  <a:pt x="3349989" y="5205341"/>
                  <a:pt x="3341167" y="5216422"/>
                </a:cubicBezTo>
                <a:cubicBezTo>
                  <a:pt x="3323523" y="5232602"/>
                  <a:pt x="3310290" y="5254100"/>
                  <a:pt x="3301468" y="5275821"/>
                </a:cubicBezTo>
                <a:cubicBezTo>
                  <a:pt x="3297057" y="5292000"/>
                  <a:pt x="3288235" y="5346522"/>
                  <a:pt x="3257357" y="5297762"/>
                </a:cubicBezTo>
                <a:cubicBezTo>
                  <a:pt x="3248535" y="5286681"/>
                  <a:pt x="3222069" y="5292000"/>
                  <a:pt x="3222069" y="5324580"/>
                </a:cubicBezTo>
                <a:cubicBezTo>
                  <a:pt x="3226480" y="5362480"/>
                  <a:pt x="3217658" y="5400601"/>
                  <a:pt x="3208836" y="5433181"/>
                </a:cubicBezTo>
                <a:cubicBezTo>
                  <a:pt x="3204425" y="5449360"/>
                  <a:pt x="3195603" y="5465761"/>
                  <a:pt x="3182370" y="5471081"/>
                </a:cubicBezTo>
                <a:cubicBezTo>
                  <a:pt x="3164726" y="5471081"/>
                  <a:pt x="3160315" y="5449360"/>
                  <a:pt x="3155904" y="5438500"/>
                </a:cubicBezTo>
                <a:cubicBezTo>
                  <a:pt x="3145317" y="5422321"/>
                  <a:pt x="3145317" y="5400601"/>
                  <a:pt x="3136495" y="5384421"/>
                </a:cubicBezTo>
                <a:cubicBezTo>
                  <a:pt x="3118851" y="5351841"/>
                  <a:pt x="3105618" y="5313942"/>
                  <a:pt x="3070330" y="5373340"/>
                </a:cubicBezTo>
                <a:lnTo>
                  <a:pt x="3070330" y="5248781"/>
                </a:lnTo>
                <a:cubicBezTo>
                  <a:pt x="3021808" y="5330121"/>
                  <a:pt x="2990931" y="5411239"/>
                  <a:pt x="2968876" y="5503439"/>
                </a:cubicBezTo>
                <a:cubicBezTo>
                  <a:pt x="2951232" y="5487260"/>
                  <a:pt x="2951232" y="5459999"/>
                  <a:pt x="2929177" y="5449360"/>
                </a:cubicBezTo>
                <a:cubicBezTo>
                  <a:pt x="2929177" y="5481941"/>
                  <a:pt x="2933588" y="5514521"/>
                  <a:pt x="2924766" y="5552421"/>
                </a:cubicBezTo>
                <a:cubicBezTo>
                  <a:pt x="2893889" y="5498120"/>
                  <a:pt x="2854189" y="5459999"/>
                  <a:pt x="2854189" y="5395060"/>
                </a:cubicBezTo>
                <a:cubicBezTo>
                  <a:pt x="2854189" y="5389741"/>
                  <a:pt x="2854189" y="5384421"/>
                  <a:pt x="2849778" y="5378659"/>
                </a:cubicBezTo>
                <a:cubicBezTo>
                  <a:pt x="2801257" y="5313942"/>
                  <a:pt x="2788024" y="5237921"/>
                  <a:pt x="2796846" y="5151262"/>
                </a:cubicBezTo>
                <a:cubicBezTo>
                  <a:pt x="2801257" y="5135083"/>
                  <a:pt x="2788024" y="5118682"/>
                  <a:pt x="2770380" y="5118682"/>
                </a:cubicBezTo>
                <a:cubicBezTo>
                  <a:pt x="2757147" y="5183842"/>
                  <a:pt x="2779202" y="5259641"/>
                  <a:pt x="2743913" y="5324580"/>
                </a:cubicBezTo>
                <a:cubicBezTo>
                  <a:pt x="2739502" y="5286681"/>
                  <a:pt x="2739502" y="5248781"/>
                  <a:pt x="2739502" y="5205341"/>
                </a:cubicBezTo>
                <a:cubicBezTo>
                  <a:pt x="2739502" y="5167441"/>
                  <a:pt x="2739502" y="5129542"/>
                  <a:pt x="2712154" y="5096961"/>
                </a:cubicBezTo>
                <a:cubicBezTo>
                  <a:pt x="2690099" y="5140402"/>
                  <a:pt x="2668044" y="5178301"/>
                  <a:pt x="2645989" y="5216422"/>
                </a:cubicBezTo>
                <a:cubicBezTo>
                  <a:pt x="2637167" y="5232602"/>
                  <a:pt x="2623933" y="5254100"/>
                  <a:pt x="2615111" y="5254100"/>
                </a:cubicBezTo>
                <a:cubicBezTo>
                  <a:pt x="2557768" y="5248781"/>
                  <a:pt x="2571001" y="5303082"/>
                  <a:pt x="2566590" y="5340981"/>
                </a:cubicBezTo>
                <a:cubicBezTo>
                  <a:pt x="2562179" y="5357160"/>
                  <a:pt x="2571001" y="5378659"/>
                  <a:pt x="2557768" y="5389741"/>
                </a:cubicBezTo>
                <a:cubicBezTo>
                  <a:pt x="2535713" y="5378659"/>
                  <a:pt x="2526891" y="5351841"/>
                  <a:pt x="2513658" y="5330121"/>
                </a:cubicBezTo>
                <a:cubicBezTo>
                  <a:pt x="2473958" y="5275821"/>
                  <a:pt x="2473958" y="5275821"/>
                  <a:pt x="2425437" y="5324580"/>
                </a:cubicBezTo>
                <a:cubicBezTo>
                  <a:pt x="2407793" y="5346522"/>
                  <a:pt x="2390149" y="5362480"/>
                  <a:pt x="2372505" y="5378659"/>
                </a:cubicBezTo>
                <a:cubicBezTo>
                  <a:pt x="2350450" y="5400601"/>
                  <a:pt x="2323983" y="5411239"/>
                  <a:pt x="2301046" y="5378659"/>
                </a:cubicBezTo>
                <a:cubicBezTo>
                  <a:pt x="2283402" y="5346522"/>
                  <a:pt x="2265758" y="5357160"/>
                  <a:pt x="2248114" y="5373340"/>
                </a:cubicBezTo>
                <a:cubicBezTo>
                  <a:pt x="2226059" y="5395060"/>
                  <a:pt x="2204003" y="5422321"/>
                  <a:pt x="2181948" y="5449360"/>
                </a:cubicBezTo>
                <a:lnTo>
                  <a:pt x="2181948" y="5378659"/>
                </a:lnTo>
                <a:cubicBezTo>
                  <a:pt x="2168715" y="5400601"/>
                  <a:pt x="2177537" y="5427640"/>
                  <a:pt x="2155482" y="5438500"/>
                </a:cubicBezTo>
                <a:cubicBezTo>
                  <a:pt x="2151071" y="5400601"/>
                  <a:pt x="2146660" y="5368021"/>
                  <a:pt x="2142249" y="5335440"/>
                </a:cubicBezTo>
                <a:cubicBezTo>
                  <a:pt x="2111372" y="5346522"/>
                  <a:pt x="2089317" y="5303082"/>
                  <a:pt x="2067262" y="5303082"/>
                </a:cubicBezTo>
                <a:cubicBezTo>
                  <a:pt x="2023151" y="5297762"/>
                  <a:pt x="2001096" y="5340981"/>
                  <a:pt x="1987863" y="5384421"/>
                </a:cubicBezTo>
                <a:cubicBezTo>
                  <a:pt x="1930520" y="5351841"/>
                  <a:pt x="1867883" y="5319261"/>
                  <a:pt x="1801718" y="5319261"/>
                </a:cubicBezTo>
                <a:cubicBezTo>
                  <a:pt x="1801718" y="5351841"/>
                  <a:pt x="1841417" y="5384421"/>
                  <a:pt x="1792896" y="5395060"/>
                </a:cubicBezTo>
                <a:cubicBezTo>
                  <a:pt x="1762018" y="5395060"/>
                  <a:pt x="1735552" y="5335440"/>
                  <a:pt x="1744374" y="5303082"/>
                </a:cubicBezTo>
                <a:cubicBezTo>
                  <a:pt x="1762018" y="5254100"/>
                  <a:pt x="1753196" y="5210660"/>
                  <a:pt x="1748785" y="5161900"/>
                </a:cubicBezTo>
                <a:cubicBezTo>
                  <a:pt x="1748785" y="5145721"/>
                  <a:pt x="1731141" y="5140402"/>
                  <a:pt x="1731141" y="5156581"/>
                </a:cubicBezTo>
                <a:cubicBezTo>
                  <a:pt x="1731141" y="5205341"/>
                  <a:pt x="1687031" y="5248781"/>
                  <a:pt x="1704675" y="5303082"/>
                </a:cubicBezTo>
                <a:cubicBezTo>
                  <a:pt x="1656154" y="5319261"/>
                  <a:pt x="1616454" y="5292000"/>
                  <a:pt x="1589988" y="5243240"/>
                </a:cubicBezTo>
                <a:cubicBezTo>
                  <a:pt x="1576755" y="5205341"/>
                  <a:pt x="1594399" y="5167441"/>
                  <a:pt x="1616454" y="5135083"/>
                </a:cubicBezTo>
                <a:cubicBezTo>
                  <a:pt x="1585577" y="5129542"/>
                  <a:pt x="1567933" y="5086101"/>
                  <a:pt x="1532645" y="5086101"/>
                </a:cubicBezTo>
                <a:cubicBezTo>
                  <a:pt x="1528234" y="5183842"/>
                  <a:pt x="1523823" y="5189161"/>
                  <a:pt x="1497357" y="5237921"/>
                </a:cubicBezTo>
                <a:cubicBezTo>
                  <a:pt x="1417076" y="5172982"/>
                  <a:pt x="1408254" y="5178301"/>
                  <a:pt x="1386199" y="5292000"/>
                </a:cubicBezTo>
                <a:cubicBezTo>
                  <a:pt x="1381788" y="5319261"/>
                  <a:pt x="1367672" y="5346522"/>
                  <a:pt x="1358850" y="5368021"/>
                </a:cubicBezTo>
                <a:cubicBezTo>
                  <a:pt x="1345617" y="5405920"/>
                  <a:pt x="1332384" y="5411239"/>
                  <a:pt x="1314740" y="5373340"/>
                </a:cubicBezTo>
                <a:cubicBezTo>
                  <a:pt x="1292685" y="5324580"/>
                  <a:pt x="1288274" y="5275821"/>
                  <a:pt x="1266219" y="5227061"/>
                </a:cubicBezTo>
                <a:cubicBezTo>
                  <a:pt x="1261808" y="5319261"/>
                  <a:pt x="1279452" y="5405920"/>
                  <a:pt x="1275041" y="5492579"/>
                </a:cubicBezTo>
                <a:cubicBezTo>
                  <a:pt x="1244163" y="5492579"/>
                  <a:pt x="1213286" y="5481941"/>
                  <a:pt x="1213286" y="5438500"/>
                </a:cubicBezTo>
                <a:cubicBezTo>
                  <a:pt x="1208875" y="5395060"/>
                  <a:pt x="1195642" y="5389741"/>
                  <a:pt x="1164765" y="5389741"/>
                </a:cubicBezTo>
                <a:cubicBezTo>
                  <a:pt x="1151532" y="5395060"/>
                  <a:pt x="1133888" y="5389741"/>
                  <a:pt x="1120655" y="5384421"/>
                </a:cubicBezTo>
                <a:cubicBezTo>
                  <a:pt x="1022730" y="5368021"/>
                  <a:pt x="934509" y="5313942"/>
                  <a:pt x="841878" y="5292000"/>
                </a:cubicBezTo>
                <a:cubicBezTo>
                  <a:pt x="771301" y="5275821"/>
                  <a:pt x="771301" y="5275821"/>
                  <a:pt x="780123" y="5357160"/>
                </a:cubicBezTo>
                <a:cubicBezTo>
                  <a:pt x="784534" y="5378659"/>
                  <a:pt x="784534" y="5400601"/>
                  <a:pt x="784534" y="5416780"/>
                </a:cubicBezTo>
                <a:cubicBezTo>
                  <a:pt x="784534" y="5433181"/>
                  <a:pt x="793356" y="5454680"/>
                  <a:pt x="771301" y="5454680"/>
                </a:cubicBezTo>
                <a:cubicBezTo>
                  <a:pt x="753657" y="5454680"/>
                  <a:pt x="736013" y="5454680"/>
                  <a:pt x="736013" y="5422321"/>
                </a:cubicBezTo>
                <a:cubicBezTo>
                  <a:pt x="736013" y="5400601"/>
                  <a:pt x="731602" y="5378659"/>
                  <a:pt x="731602" y="5357160"/>
                </a:cubicBezTo>
                <a:lnTo>
                  <a:pt x="713958" y="5357160"/>
                </a:lnTo>
                <a:cubicBezTo>
                  <a:pt x="705136" y="5373340"/>
                  <a:pt x="709547" y="5405920"/>
                  <a:pt x="687492" y="5416780"/>
                </a:cubicBezTo>
                <a:cubicBezTo>
                  <a:pt x="669847" y="5389741"/>
                  <a:pt x="674259" y="5357160"/>
                  <a:pt x="674259" y="5330121"/>
                </a:cubicBezTo>
                <a:lnTo>
                  <a:pt x="669847" y="5330121"/>
                </a:lnTo>
                <a:lnTo>
                  <a:pt x="665436" y="5330121"/>
                </a:lnTo>
                <a:cubicBezTo>
                  <a:pt x="661025" y="5346522"/>
                  <a:pt x="656614" y="5357160"/>
                  <a:pt x="652203" y="5373340"/>
                </a:cubicBezTo>
                <a:cubicBezTo>
                  <a:pt x="647792" y="5384421"/>
                  <a:pt x="638970" y="5395060"/>
                  <a:pt x="624855" y="5395060"/>
                </a:cubicBezTo>
                <a:cubicBezTo>
                  <a:pt x="607211" y="5395060"/>
                  <a:pt x="598389" y="5373340"/>
                  <a:pt x="602800" y="5362480"/>
                </a:cubicBezTo>
                <a:cubicBezTo>
                  <a:pt x="611622" y="5281361"/>
                  <a:pt x="563101" y="5275821"/>
                  <a:pt x="514579" y="5259641"/>
                </a:cubicBezTo>
                <a:cubicBezTo>
                  <a:pt x="518990" y="5340981"/>
                  <a:pt x="571923" y="5427640"/>
                  <a:pt x="479291" y="5481941"/>
                </a:cubicBezTo>
                <a:cubicBezTo>
                  <a:pt x="435181" y="5362480"/>
                  <a:pt x="338138" y="5433181"/>
                  <a:pt x="267562" y="5411239"/>
                </a:cubicBezTo>
                <a:cubicBezTo>
                  <a:pt x="232273" y="5400601"/>
                  <a:pt x="245506" y="5454680"/>
                  <a:pt x="227862" y="5465761"/>
                </a:cubicBezTo>
                <a:cubicBezTo>
                  <a:pt x="214629" y="5476400"/>
                  <a:pt x="204925" y="5498120"/>
                  <a:pt x="187281" y="5492579"/>
                </a:cubicBezTo>
                <a:cubicBezTo>
                  <a:pt x="166108" y="5496125"/>
                  <a:pt x="127291" y="5512526"/>
                  <a:pt x="99060" y="5487260"/>
                </a:cubicBezTo>
                <a:cubicBezTo>
                  <a:pt x="70830" y="5461994"/>
                  <a:pt x="28484" y="5400601"/>
                  <a:pt x="15251" y="5340981"/>
                </a:cubicBezTo>
                <a:lnTo>
                  <a:pt x="11278" y="5346268"/>
                </a:lnTo>
                <a:lnTo>
                  <a:pt x="524" y="5307700"/>
                </a:lnTo>
                <a:cubicBezTo>
                  <a:pt x="-1387" y="5290273"/>
                  <a:pt x="1570" y="5272629"/>
                  <a:pt x="15484" y="5255311"/>
                </a:cubicBezTo>
                <a:cubicBezTo>
                  <a:pt x="34453" y="5234905"/>
                  <a:pt x="71648" y="5195709"/>
                  <a:pt x="32691" y="5145477"/>
                </a:cubicBezTo>
                <a:cubicBezTo>
                  <a:pt x="60496" y="5152395"/>
                  <a:pt x="90151" y="5176053"/>
                  <a:pt x="106617" y="5139539"/>
                </a:cubicBezTo>
                <a:cubicBezTo>
                  <a:pt x="95066" y="5137545"/>
                  <a:pt x="88219" y="5138478"/>
                  <a:pt x="76668" y="5136483"/>
                </a:cubicBezTo>
                <a:cubicBezTo>
                  <a:pt x="60414" y="5131560"/>
                  <a:pt x="32985" y="5124876"/>
                  <a:pt x="32902" y="5104040"/>
                </a:cubicBezTo>
                <a:cubicBezTo>
                  <a:pt x="37712" y="5086250"/>
                  <a:pt x="56298" y="5087429"/>
                  <a:pt x="74695" y="5088490"/>
                </a:cubicBezTo>
                <a:cubicBezTo>
                  <a:pt x="95424" y="5085807"/>
                  <a:pt x="116194" y="5093542"/>
                  <a:pt x="139107" y="5097415"/>
                </a:cubicBezTo>
                <a:cubicBezTo>
                  <a:pt x="143917" y="5079625"/>
                  <a:pt x="125625" y="5057845"/>
                  <a:pt x="139654" y="5045795"/>
                </a:cubicBezTo>
                <a:cubicBezTo>
                  <a:pt x="174159" y="5062080"/>
                  <a:pt x="271145" y="5049715"/>
                  <a:pt x="299014" y="5025498"/>
                </a:cubicBezTo>
                <a:cubicBezTo>
                  <a:pt x="303676" y="5018009"/>
                  <a:pt x="315374" y="5009703"/>
                  <a:pt x="317705" y="5005958"/>
                </a:cubicBezTo>
                <a:cubicBezTo>
                  <a:pt x="310735" y="4975639"/>
                  <a:pt x="320142" y="4981495"/>
                  <a:pt x="345428" y="4992041"/>
                </a:cubicBezTo>
                <a:cubicBezTo>
                  <a:pt x="423805" y="5020051"/>
                  <a:pt x="452182" y="5005502"/>
                  <a:pt x="464008" y="4934925"/>
                </a:cubicBezTo>
                <a:cubicBezTo>
                  <a:pt x="464155" y="4924624"/>
                  <a:pt x="466445" y="4910462"/>
                  <a:pt x="471107" y="4902973"/>
                </a:cubicBezTo>
                <a:cubicBezTo>
                  <a:pt x="492089" y="4869271"/>
                  <a:pt x="469093" y="4844563"/>
                  <a:pt x="434587" y="4828277"/>
                </a:cubicBezTo>
                <a:cubicBezTo>
                  <a:pt x="400082" y="4811992"/>
                  <a:pt x="386306" y="4793023"/>
                  <a:pt x="395736" y="4757327"/>
                </a:cubicBezTo>
                <a:cubicBezTo>
                  <a:pt x="405061" y="4742348"/>
                  <a:pt x="409976" y="4703840"/>
                  <a:pt x="409976" y="4703840"/>
                </a:cubicBezTo>
                <a:cubicBezTo>
                  <a:pt x="380239" y="4659347"/>
                  <a:pt x="414809" y="4644496"/>
                  <a:pt x="442719" y="4630696"/>
                </a:cubicBezTo>
                <a:cubicBezTo>
                  <a:pt x="403657" y="4601182"/>
                  <a:pt x="371483" y="4581152"/>
                  <a:pt x="325198" y="4552337"/>
                </a:cubicBezTo>
                <a:cubicBezTo>
                  <a:pt x="374345" y="4545522"/>
                  <a:pt x="399989" y="4504331"/>
                  <a:pt x="448312" y="4550003"/>
                </a:cubicBezTo>
                <a:cubicBezTo>
                  <a:pt x="475823" y="4577522"/>
                  <a:pt x="454906" y="4580088"/>
                  <a:pt x="438693" y="4585583"/>
                </a:cubicBezTo>
                <a:cubicBezTo>
                  <a:pt x="464020" y="4606546"/>
                  <a:pt x="484260" y="4646166"/>
                  <a:pt x="526184" y="4640050"/>
                </a:cubicBezTo>
                <a:cubicBezTo>
                  <a:pt x="537734" y="4642045"/>
                  <a:pt x="563167" y="4642291"/>
                  <a:pt x="554094" y="4626251"/>
                </a:cubicBezTo>
                <a:cubicBezTo>
                  <a:pt x="551869" y="4609277"/>
                  <a:pt x="577873" y="4588055"/>
                  <a:pt x="533536" y="4577079"/>
                </a:cubicBezTo>
                <a:cubicBezTo>
                  <a:pt x="514950" y="4575901"/>
                  <a:pt x="508208" y="4556116"/>
                  <a:pt x="508821" y="4545067"/>
                </a:cubicBezTo>
                <a:cubicBezTo>
                  <a:pt x="522915" y="4501880"/>
                  <a:pt x="509244" y="4462194"/>
                  <a:pt x="488726" y="4423440"/>
                </a:cubicBezTo>
                <a:cubicBezTo>
                  <a:pt x="536820" y="4458577"/>
                  <a:pt x="589805" y="4496760"/>
                  <a:pt x="642790" y="4534942"/>
                </a:cubicBezTo>
                <a:cubicBezTo>
                  <a:pt x="647559" y="4506734"/>
                  <a:pt x="612865" y="4490331"/>
                  <a:pt x="622337" y="4465052"/>
                </a:cubicBezTo>
                <a:cubicBezTo>
                  <a:pt x="659174" y="4477593"/>
                  <a:pt x="698529" y="4486507"/>
                  <a:pt x="733035" y="4502792"/>
                </a:cubicBezTo>
                <a:cubicBezTo>
                  <a:pt x="776759" y="4524817"/>
                  <a:pt x="776865" y="4504099"/>
                  <a:pt x="767751" y="4477641"/>
                </a:cubicBezTo>
                <a:cubicBezTo>
                  <a:pt x="763194" y="4464412"/>
                  <a:pt x="754122" y="4448372"/>
                  <a:pt x="747233" y="4438888"/>
                </a:cubicBezTo>
                <a:cubicBezTo>
                  <a:pt x="724384" y="4403879"/>
                  <a:pt x="719786" y="4380232"/>
                  <a:pt x="782202" y="4382718"/>
                </a:cubicBezTo>
                <a:cubicBezTo>
                  <a:pt x="710755" y="4374610"/>
                  <a:pt x="715440" y="4325567"/>
                  <a:pt x="713362" y="4298293"/>
                </a:cubicBezTo>
                <a:cubicBezTo>
                  <a:pt x="711283" y="4271019"/>
                  <a:pt x="755113" y="4272326"/>
                  <a:pt x="782877" y="4268826"/>
                </a:cubicBezTo>
                <a:cubicBezTo>
                  <a:pt x="817676" y="4264510"/>
                  <a:pt x="834314" y="4247850"/>
                  <a:pt x="811465" y="4212841"/>
                </a:cubicBezTo>
                <a:cubicBezTo>
                  <a:pt x="806908" y="4199612"/>
                  <a:pt x="802163" y="4186266"/>
                  <a:pt x="793091" y="4170226"/>
                </a:cubicBezTo>
                <a:cubicBezTo>
                  <a:pt x="846182" y="4187690"/>
                  <a:pt x="892279" y="4216388"/>
                  <a:pt x="956879" y="4225429"/>
                </a:cubicBezTo>
                <a:cubicBezTo>
                  <a:pt x="881045" y="4152238"/>
                  <a:pt x="747035" y="4151945"/>
                  <a:pt x="724608" y="4034063"/>
                </a:cubicBezTo>
                <a:cubicBezTo>
                  <a:pt x="761591" y="4036304"/>
                  <a:pt x="786730" y="4057150"/>
                  <a:pt x="814388" y="4074369"/>
                </a:cubicBezTo>
                <a:lnTo>
                  <a:pt x="897364" y="4126026"/>
                </a:lnTo>
                <a:cubicBezTo>
                  <a:pt x="874473" y="4080599"/>
                  <a:pt x="835370" y="4040667"/>
                  <a:pt x="817183" y="3998169"/>
                </a:cubicBezTo>
                <a:cubicBezTo>
                  <a:pt x="812626" y="3984940"/>
                  <a:pt x="808258" y="3971828"/>
                  <a:pt x="819767" y="3963405"/>
                </a:cubicBezTo>
                <a:cubicBezTo>
                  <a:pt x="831277" y="3954983"/>
                  <a:pt x="845158" y="3953233"/>
                  <a:pt x="861413" y="3958157"/>
                </a:cubicBezTo>
                <a:cubicBezTo>
                  <a:pt x="881995" y="3965774"/>
                  <a:pt x="882036" y="3976192"/>
                  <a:pt x="875043" y="3987426"/>
                </a:cubicBezTo>
                <a:cubicBezTo>
                  <a:pt x="863386" y="4006149"/>
                  <a:pt x="879641" y="4011072"/>
                  <a:pt x="898038" y="4012134"/>
                </a:cubicBezTo>
                <a:cubicBezTo>
                  <a:pt x="951088" y="4019180"/>
                  <a:pt x="994813" y="4041205"/>
                  <a:pt x="1022407" y="4089560"/>
                </a:cubicBezTo>
                <a:cubicBezTo>
                  <a:pt x="1024738" y="4085815"/>
                  <a:pt x="1024738" y="4085815"/>
                  <a:pt x="1029254" y="4088627"/>
                </a:cubicBezTo>
                <a:cubicBezTo>
                  <a:pt x="1029401" y="4078326"/>
                  <a:pt x="1024656" y="4064980"/>
                  <a:pt x="1029318" y="4057491"/>
                </a:cubicBezTo>
                <a:cubicBezTo>
                  <a:pt x="1059730" y="3988092"/>
                  <a:pt x="1020961" y="3937977"/>
                  <a:pt x="951910" y="3894988"/>
                </a:cubicBezTo>
                <a:cubicBezTo>
                  <a:pt x="947206" y="3892060"/>
                  <a:pt x="937986" y="3886320"/>
                  <a:pt x="942649" y="3878831"/>
                </a:cubicBezTo>
                <a:cubicBezTo>
                  <a:pt x="979738" y="3860353"/>
                  <a:pt x="1000003" y="3930125"/>
                  <a:pt x="1039612" y="3908019"/>
                </a:cubicBezTo>
                <a:cubicBezTo>
                  <a:pt x="1007821" y="3866405"/>
                  <a:pt x="961724" y="3837707"/>
                  <a:pt x="927324" y="3800703"/>
                </a:cubicBezTo>
                <a:cubicBezTo>
                  <a:pt x="901997" y="3779739"/>
                  <a:pt x="851425" y="3758648"/>
                  <a:pt x="872407" y="3724946"/>
                </a:cubicBezTo>
                <a:cubicBezTo>
                  <a:pt x="888725" y="3698734"/>
                  <a:pt x="932303" y="3731059"/>
                  <a:pt x="964624" y="3740789"/>
                </a:cubicBezTo>
                <a:cubicBezTo>
                  <a:pt x="964624" y="3740789"/>
                  <a:pt x="966956" y="3737044"/>
                  <a:pt x="973991" y="3736228"/>
                </a:cubicBezTo>
                <a:cubicBezTo>
                  <a:pt x="960214" y="3717259"/>
                  <a:pt x="953285" y="3697357"/>
                  <a:pt x="939696" y="3678506"/>
                </a:cubicBezTo>
                <a:cubicBezTo>
                  <a:pt x="962757" y="3672078"/>
                  <a:pt x="971870" y="3698536"/>
                  <a:pt x="988084" y="3693042"/>
                </a:cubicBezTo>
                <a:cubicBezTo>
                  <a:pt x="1009065" y="3659340"/>
                  <a:pt x="1009317" y="3628321"/>
                  <a:pt x="967736" y="3602434"/>
                </a:cubicBezTo>
                <a:cubicBezTo>
                  <a:pt x="924158" y="3570109"/>
                  <a:pt x="961100" y="3561931"/>
                  <a:pt x="979645" y="3552692"/>
                </a:cubicBezTo>
                <a:cubicBezTo>
                  <a:pt x="956502" y="3538284"/>
                  <a:pt x="933589" y="3534411"/>
                  <a:pt x="924475" y="3507954"/>
                </a:cubicBezTo>
                <a:cubicBezTo>
                  <a:pt x="970636" y="3505516"/>
                  <a:pt x="995816" y="3536780"/>
                  <a:pt x="1009634" y="3566166"/>
                </a:cubicBezTo>
                <a:cubicBezTo>
                  <a:pt x="1036893" y="3624705"/>
                  <a:pt x="1080765" y="3636429"/>
                  <a:pt x="1140703" y="3652960"/>
                </a:cubicBezTo>
                <a:cubicBezTo>
                  <a:pt x="1076818" y="3540444"/>
                  <a:pt x="1076777" y="3530026"/>
                  <a:pt x="1143879" y="3483469"/>
                </a:cubicBezTo>
                <a:cubicBezTo>
                  <a:pt x="1162611" y="3474347"/>
                  <a:pt x="1188721" y="3432407"/>
                  <a:pt x="1220937" y="3462855"/>
                </a:cubicBezTo>
                <a:cubicBezTo>
                  <a:pt x="1248448" y="3490374"/>
                  <a:pt x="1280581" y="3499987"/>
                  <a:pt x="1317417" y="3512528"/>
                </a:cubicBezTo>
                <a:cubicBezTo>
                  <a:pt x="1290158" y="3453990"/>
                  <a:pt x="1221001" y="3431719"/>
                  <a:pt x="1191222" y="3376808"/>
                </a:cubicBezTo>
                <a:cubicBezTo>
                  <a:pt x="1232868" y="3371559"/>
                  <a:pt x="1272077" y="3390773"/>
                  <a:pt x="1311286" y="3409987"/>
                </a:cubicBezTo>
                <a:cubicBezTo>
                  <a:pt x="1345792" y="3426273"/>
                  <a:pt x="1380297" y="3442558"/>
                  <a:pt x="1419506" y="3461772"/>
                </a:cubicBezTo>
                <a:cubicBezTo>
                  <a:pt x="1417239" y="3434380"/>
                  <a:pt x="1398841" y="3433319"/>
                  <a:pt x="1385106" y="3424768"/>
                </a:cubicBezTo>
                <a:lnTo>
                  <a:pt x="1295137" y="3384345"/>
                </a:lnTo>
                <a:cubicBezTo>
                  <a:pt x="1242193" y="3356581"/>
                  <a:pt x="1237824" y="3343469"/>
                  <a:pt x="1272500" y="3307900"/>
                </a:cubicBezTo>
                <a:cubicBezTo>
                  <a:pt x="1279493" y="3296666"/>
                  <a:pt x="1281971" y="3282621"/>
                  <a:pt x="1277226" y="3269275"/>
                </a:cubicBezTo>
                <a:cubicBezTo>
                  <a:pt x="1272816" y="3245745"/>
                  <a:pt x="1261559" y="3223149"/>
                  <a:pt x="1247783" y="3204181"/>
                </a:cubicBezTo>
                <a:cubicBezTo>
                  <a:pt x="1236379" y="3191885"/>
                  <a:pt x="1194756" y="3155581"/>
                  <a:pt x="1252468" y="3155138"/>
                </a:cubicBezTo>
                <a:cubicBezTo>
                  <a:pt x="1266539" y="3153505"/>
                  <a:pt x="1276010" y="3128226"/>
                  <a:pt x="1248352" y="3111007"/>
                </a:cubicBezTo>
                <a:cubicBezTo>
                  <a:pt x="1213847" y="3094722"/>
                  <a:pt x="1186147" y="3067085"/>
                  <a:pt x="1163151" y="3042377"/>
                </a:cubicBezTo>
                <a:cubicBezTo>
                  <a:pt x="1151747" y="3030082"/>
                  <a:pt x="1142486" y="3013924"/>
                  <a:pt x="1144965" y="2999879"/>
                </a:cubicBezTo>
                <a:cubicBezTo>
                  <a:pt x="1154290" y="2984900"/>
                  <a:pt x="1175060" y="2992635"/>
                  <a:pt x="1186611" y="2994630"/>
                </a:cubicBezTo>
                <a:cubicBezTo>
                  <a:pt x="1205941" y="2994194"/>
                  <a:pt x="1224380" y="3005673"/>
                  <a:pt x="1242777" y="3006735"/>
                </a:cubicBezTo>
                <a:cubicBezTo>
                  <a:pt x="1279761" y="3008975"/>
                  <a:pt x="1318928" y="3017771"/>
                  <a:pt x="1287154" y="2956421"/>
                </a:cubicBezTo>
                <a:lnTo>
                  <a:pt x="1392895" y="3022251"/>
                </a:lnTo>
                <a:cubicBezTo>
                  <a:pt x="1349487" y="2938071"/>
                  <a:pt x="1296942" y="2868988"/>
                  <a:pt x="1230327" y="2801536"/>
                </a:cubicBezTo>
                <a:cubicBezTo>
                  <a:pt x="1253387" y="2795109"/>
                  <a:pt x="1276530" y="2809516"/>
                  <a:pt x="1297218" y="2796415"/>
                </a:cubicBezTo>
                <a:cubicBezTo>
                  <a:pt x="1269559" y="2779196"/>
                  <a:pt x="1239570" y="2765722"/>
                  <a:pt x="1212058" y="2738203"/>
                </a:cubicBezTo>
                <a:cubicBezTo>
                  <a:pt x="1274474" y="2740688"/>
                  <a:pt x="1327818" y="2727133"/>
                  <a:pt x="1382946" y="2761454"/>
                </a:cubicBezTo>
                <a:cubicBezTo>
                  <a:pt x="1387462" y="2764265"/>
                  <a:pt x="1391978" y="2767077"/>
                  <a:pt x="1399201" y="2766377"/>
                </a:cubicBezTo>
                <a:cubicBezTo>
                  <a:pt x="1479785" y="2759390"/>
                  <a:pt x="1551315" y="2788333"/>
                  <a:pt x="1620220" y="2841622"/>
                </a:cubicBezTo>
                <a:cubicBezTo>
                  <a:pt x="1631624" y="2853918"/>
                  <a:pt x="1652541" y="2851352"/>
                  <a:pt x="1661866" y="2836373"/>
                </a:cubicBezTo>
                <a:cubicBezTo>
                  <a:pt x="1613543" y="2790702"/>
                  <a:pt x="1537539" y="2769365"/>
                  <a:pt x="1501060" y="2705087"/>
                </a:cubicBezTo>
                <a:cubicBezTo>
                  <a:pt x="1535565" y="2721372"/>
                  <a:pt x="1567739" y="2741402"/>
                  <a:pt x="1604617" y="2764361"/>
                </a:cubicBezTo>
                <a:cubicBezTo>
                  <a:pt x="1636791" y="2784391"/>
                  <a:pt x="1668965" y="2804421"/>
                  <a:pt x="1711077" y="2798423"/>
                </a:cubicBezTo>
                <a:cubicBezTo>
                  <a:pt x="1685856" y="2756741"/>
                  <a:pt x="1665338" y="2717988"/>
                  <a:pt x="1644632" y="2679118"/>
                </a:cubicBezTo>
                <a:cubicBezTo>
                  <a:pt x="1635560" y="2663077"/>
                  <a:pt x="1624303" y="2640481"/>
                  <a:pt x="1628965" y="2632992"/>
                </a:cubicBezTo>
                <a:cubicBezTo>
                  <a:pt x="1663787" y="2587123"/>
                  <a:pt x="1610696" y="2569659"/>
                  <a:pt x="1580853" y="2545884"/>
                </a:cubicBezTo>
                <a:cubicBezTo>
                  <a:pt x="1569449" y="2533589"/>
                  <a:pt x="1546536" y="2529715"/>
                  <a:pt x="1544122" y="2512625"/>
                </a:cubicBezTo>
                <a:cubicBezTo>
                  <a:pt x="1565186" y="2499758"/>
                  <a:pt x="1592615" y="2506443"/>
                  <a:pt x="1618048" y="2506688"/>
                </a:cubicBezTo>
                <a:cubicBezTo>
                  <a:pt x="1685126" y="2501684"/>
                  <a:pt x="1685126" y="2501684"/>
                  <a:pt x="1669377" y="2434723"/>
                </a:cubicBezTo>
                <a:cubicBezTo>
                  <a:pt x="1660075" y="2408148"/>
                  <a:pt x="1655853" y="2384736"/>
                  <a:pt x="1651443" y="2361206"/>
                </a:cubicBezTo>
                <a:cubicBezTo>
                  <a:pt x="1644472" y="2330886"/>
                  <a:pt x="1649428" y="2302796"/>
                  <a:pt x="1689209" y="2300543"/>
                </a:cubicBezTo>
                <a:cubicBezTo>
                  <a:pt x="1725816" y="2302549"/>
                  <a:pt x="1726110" y="2281948"/>
                  <a:pt x="1721700" y="2258418"/>
                </a:cubicBezTo>
                <a:cubicBezTo>
                  <a:pt x="1714917" y="2228216"/>
                  <a:pt x="1703431" y="2195085"/>
                  <a:pt x="1692132" y="2162071"/>
                </a:cubicBezTo>
                <a:lnTo>
                  <a:pt x="1752153" y="2199437"/>
                </a:lnTo>
                <a:cubicBezTo>
                  <a:pt x="1740520" y="2176607"/>
                  <a:pt x="1712903" y="2169806"/>
                  <a:pt x="1715339" y="2145343"/>
                </a:cubicBezTo>
                <a:cubicBezTo>
                  <a:pt x="1749845" y="2161628"/>
                  <a:pt x="1779834" y="2175103"/>
                  <a:pt x="1809824" y="2188577"/>
                </a:cubicBezTo>
                <a:cubicBezTo>
                  <a:pt x="1816735" y="2156507"/>
                  <a:pt x="1865269" y="2160742"/>
                  <a:pt x="1876925" y="2142019"/>
                </a:cubicBezTo>
                <a:cubicBezTo>
                  <a:pt x="1904754" y="2107384"/>
                  <a:pt x="1879720" y="2065819"/>
                  <a:pt x="1849836" y="2031627"/>
                </a:cubicBezTo>
                <a:cubicBezTo>
                  <a:pt x="1907801" y="2000165"/>
                  <a:pt x="1968563" y="1964210"/>
                  <a:pt x="2003532" y="1908040"/>
                </a:cubicBezTo>
                <a:cubicBezTo>
                  <a:pt x="1975874" y="1890822"/>
                  <a:pt x="1927234" y="1907305"/>
                  <a:pt x="1943846" y="1860491"/>
                </a:cubicBezTo>
                <a:cubicBezTo>
                  <a:pt x="1960165" y="1834278"/>
                  <a:pt x="2024766" y="1843320"/>
                  <a:pt x="2047573" y="1867910"/>
                </a:cubicBezTo>
                <a:cubicBezTo>
                  <a:pt x="2079830" y="1908776"/>
                  <a:pt x="2121370" y="1924246"/>
                  <a:pt x="2165095" y="1946270"/>
                </a:cubicBezTo>
                <a:cubicBezTo>
                  <a:pt x="2178830" y="1954821"/>
                  <a:pt x="2192671" y="1942654"/>
                  <a:pt x="2178936" y="1934103"/>
                </a:cubicBezTo>
                <a:cubicBezTo>
                  <a:pt x="2137542" y="1908333"/>
                  <a:pt x="2123977" y="1847928"/>
                  <a:pt x="2068555" y="1834209"/>
                </a:cubicBezTo>
                <a:cubicBezTo>
                  <a:pt x="2080463" y="1784467"/>
                  <a:pt x="2124587" y="1765173"/>
                  <a:pt x="2179968" y="1768474"/>
                </a:cubicBezTo>
                <a:cubicBezTo>
                  <a:pt x="2219136" y="1777270"/>
                  <a:pt x="2241985" y="1812279"/>
                  <a:pt x="2257799" y="1848104"/>
                </a:cubicBezTo>
                <a:cubicBezTo>
                  <a:pt x="2278822" y="1824820"/>
                  <a:pt x="2325025" y="1832800"/>
                  <a:pt x="2343675" y="1802843"/>
                </a:cubicBezTo>
                <a:cubicBezTo>
                  <a:pt x="2263031" y="1747441"/>
                  <a:pt x="2260846" y="1740885"/>
                  <a:pt x="2233440" y="1692648"/>
                </a:cubicBezTo>
                <a:cubicBezTo>
                  <a:pt x="2330998" y="1658816"/>
                  <a:pt x="2331145" y="1648515"/>
                  <a:pt x="2246279" y="1569701"/>
                </a:cubicBezTo>
                <a:cubicBezTo>
                  <a:pt x="2225467" y="1551549"/>
                  <a:pt x="2209785" y="1525159"/>
                  <a:pt x="2196197" y="1506307"/>
                </a:cubicBezTo>
                <a:cubicBezTo>
                  <a:pt x="2171016" y="1475043"/>
                  <a:pt x="2173494" y="1460998"/>
                  <a:pt x="2214993" y="1466049"/>
                </a:cubicBezTo>
                <a:cubicBezTo>
                  <a:pt x="2268043" y="1473096"/>
                  <a:pt x="2311768" y="1495121"/>
                  <a:pt x="2364818" y="1502168"/>
                </a:cubicBezTo>
                <a:cubicBezTo>
                  <a:pt x="2288878" y="1449695"/>
                  <a:pt x="2205985" y="1418874"/>
                  <a:pt x="2134749" y="1369329"/>
                </a:cubicBezTo>
                <a:cubicBezTo>
                  <a:pt x="2151068" y="1343116"/>
                  <a:pt x="2176418" y="1322526"/>
                  <a:pt x="2213296" y="1345485"/>
                </a:cubicBezTo>
                <a:cubicBezTo>
                  <a:pt x="2252505" y="1364699"/>
                  <a:pt x="2264014" y="1356276"/>
                  <a:pt x="2280333" y="1330063"/>
                </a:cubicBezTo>
                <a:cubicBezTo>
                  <a:pt x="2282811" y="1316018"/>
                  <a:pt x="2296652" y="1303851"/>
                  <a:pt x="2308161" y="1295428"/>
                </a:cubicBezTo>
                <a:cubicBezTo>
                  <a:pt x="2373838" y="1220965"/>
                  <a:pt x="2466372" y="1174653"/>
                  <a:pt x="2533956" y="1107611"/>
                </a:cubicBezTo>
                <a:cubicBezTo>
                  <a:pt x="2584991" y="1056248"/>
                  <a:pt x="2584991" y="1056248"/>
                  <a:pt x="2511277" y="1020748"/>
                </a:cubicBezTo>
                <a:cubicBezTo>
                  <a:pt x="2490695" y="1013131"/>
                  <a:pt x="2472068" y="1001535"/>
                  <a:pt x="2458332" y="992984"/>
                </a:cubicBezTo>
                <a:cubicBezTo>
                  <a:pt x="2444409" y="984316"/>
                  <a:pt x="2421496" y="980443"/>
                  <a:pt x="2433152" y="961720"/>
                </a:cubicBezTo>
                <a:cubicBezTo>
                  <a:pt x="2442477" y="946741"/>
                  <a:pt x="2451802" y="931762"/>
                  <a:pt x="2479273" y="948864"/>
                </a:cubicBezTo>
                <a:cubicBezTo>
                  <a:pt x="2497711" y="960343"/>
                  <a:pt x="2518670" y="968195"/>
                  <a:pt x="2536920" y="979557"/>
                </a:cubicBezTo>
                <a:lnTo>
                  <a:pt x="2546246" y="964579"/>
                </a:lnTo>
                <a:cubicBezTo>
                  <a:pt x="2537173" y="948538"/>
                  <a:pt x="2507183" y="935064"/>
                  <a:pt x="2509620" y="910601"/>
                </a:cubicBezTo>
                <a:cubicBezTo>
                  <a:pt x="2541900" y="909913"/>
                  <a:pt x="2567227" y="930877"/>
                  <a:pt x="2590181" y="945167"/>
                </a:cubicBezTo>
                <a:lnTo>
                  <a:pt x="2592513" y="941422"/>
                </a:lnTo>
                <a:lnTo>
                  <a:pt x="2594844" y="937678"/>
                </a:lnTo>
                <a:cubicBezTo>
                  <a:pt x="2583252" y="925265"/>
                  <a:pt x="2576552" y="915898"/>
                  <a:pt x="2565148" y="903603"/>
                </a:cubicBezTo>
                <a:cubicBezTo>
                  <a:pt x="2558072" y="894001"/>
                  <a:pt x="2553703" y="880889"/>
                  <a:pt x="2561163" y="868906"/>
                </a:cubicBezTo>
                <a:cubicBezTo>
                  <a:pt x="2570488" y="853928"/>
                  <a:pt x="2593589" y="857918"/>
                  <a:pt x="2600478" y="867402"/>
                </a:cubicBezTo>
                <a:cubicBezTo>
                  <a:pt x="2664679" y="917763"/>
                  <a:pt x="2695026" y="879500"/>
                  <a:pt x="2734405" y="846860"/>
                </a:cubicBezTo>
                <a:cubicBezTo>
                  <a:pt x="2663022" y="807616"/>
                  <a:pt x="2561480" y="806752"/>
                  <a:pt x="2564339" y="699416"/>
                </a:cubicBezTo>
                <a:cubicBezTo>
                  <a:pt x="2689065" y="725105"/>
                  <a:pt x="2680332" y="605357"/>
                  <a:pt x="2736259" y="557039"/>
                </a:cubicBezTo>
                <a:cubicBezTo>
                  <a:pt x="2763941" y="532704"/>
                  <a:pt x="2711038" y="515357"/>
                  <a:pt x="2710955" y="494522"/>
                </a:cubicBezTo>
                <a:cubicBezTo>
                  <a:pt x="2708918" y="477665"/>
                  <a:pt x="2695608" y="457948"/>
                  <a:pt x="2709637" y="445897"/>
                </a:cubicBezTo>
                <a:cubicBezTo>
                  <a:pt x="2717816" y="426049"/>
                  <a:pt x="2724408" y="384428"/>
                  <a:pt x="2760777" y="373816"/>
                </a:cubicBezTo>
                <a:cubicBezTo>
                  <a:pt x="2797147" y="363203"/>
                  <a:pt x="2871645" y="359701"/>
                  <a:pt x="2929252" y="379976"/>
                </a:cubicBezTo>
                <a:cubicBezTo>
                  <a:pt x="2888322" y="281751"/>
                  <a:pt x="2897605" y="256355"/>
                  <a:pt x="2973798" y="277809"/>
                </a:cubicBezTo>
                <a:close/>
                <a:moveTo>
                  <a:pt x="3140035" y="81724"/>
                </a:moveTo>
                <a:lnTo>
                  <a:pt x="3147401" y="106542"/>
                </a:lnTo>
                <a:cubicBezTo>
                  <a:pt x="3161187" y="120862"/>
                  <a:pt x="3190069" y="121994"/>
                  <a:pt x="3234202" y="111757"/>
                </a:cubicBezTo>
                <a:cubicBezTo>
                  <a:pt x="3181456" y="183026"/>
                  <a:pt x="3095210" y="217618"/>
                  <a:pt x="3021704" y="198982"/>
                </a:cubicBezTo>
                <a:lnTo>
                  <a:pt x="2990505" y="196234"/>
                </a:lnTo>
                <a:lnTo>
                  <a:pt x="3005107" y="182875"/>
                </a:lnTo>
                <a:cubicBezTo>
                  <a:pt x="3015540" y="175585"/>
                  <a:pt x="3027373" y="168792"/>
                  <a:pt x="3039686" y="161909"/>
                </a:cubicBezTo>
                <a:cubicBezTo>
                  <a:pt x="3069552" y="144130"/>
                  <a:pt x="3109013" y="132326"/>
                  <a:pt x="3129995" y="98624"/>
                </a:cubicBezTo>
                <a:cubicBezTo>
                  <a:pt x="3134620" y="93709"/>
                  <a:pt x="3137962" y="88970"/>
                  <a:pt x="3139834" y="84371"/>
                </a:cubicBezTo>
                <a:close/>
                <a:moveTo>
                  <a:pt x="3093889" y="0"/>
                </a:moveTo>
                <a:lnTo>
                  <a:pt x="3105597" y="4456"/>
                </a:lnTo>
                <a:lnTo>
                  <a:pt x="3152592" y="16960"/>
                </a:lnTo>
                <a:lnTo>
                  <a:pt x="3151171" y="22196"/>
                </a:lnTo>
                <a:lnTo>
                  <a:pt x="3139499" y="69021"/>
                </a:lnTo>
                <a:lnTo>
                  <a:pt x="3131932" y="58181"/>
                </a:lnTo>
                <a:cubicBezTo>
                  <a:pt x="3127178" y="54003"/>
                  <a:pt x="3120581" y="49896"/>
                  <a:pt x="3111955" y="45825"/>
                </a:cubicBezTo>
                <a:lnTo>
                  <a:pt x="3076016" y="24824"/>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defRPr sz="12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643995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3BCDA8-3611-4038-931A-CD670ABBD1FD}" type="datetimeFigureOut">
              <a:rPr lang="en-US" smtClean="0">
                <a:solidFill>
                  <a:srgbClr val="656D78">
                    <a:tint val="75000"/>
                  </a:srgbClr>
                </a:solidFill>
              </a:rPr>
              <a:pPr/>
              <a:t>9/11/2023</a:t>
            </a:fld>
            <a:endParaRPr lang="en-US">
              <a:solidFill>
                <a:srgbClr val="656D78">
                  <a:tint val="75000"/>
                </a:srgbClr>
              </a:solidFill>
            </a:endParaRPr>
          </a:p>
        </p:txBody>
      </p:sp>
      <p:sp>
        <p:nvSpPr>
          <p:cNvPr id="6" name="Footer Placeholder 5"/>
          <p:cNvSpPr>
            <a:spLocks noGrp="1"/>
          </p:cNvSpPr>
          <p:nvPr>
            <p:ph type="ftr" sz="quarter" idx="11"/>
          </p:nvPr>
        </p:nvSpPr>
        <p:spPr/>
        <p:txBody>
          <a:bodyPr/>
          <a:lstStyle/>
          <a:p>
            <a:endParaRPr lang="en-US">
              <a:solidFill>
                <a:srgbClr val="656D78">
                  <a:tint val="75000"/>
                </a:srgbClr>
              </a:solidFill>
            </a:endParaRPr>
          </a:p>
        </p:txBody>
      </p:sp>
      <p:sp>
        <p:nvSpPr>
          <p:cNvPr id="7" name="Slide Number Placeholder 6"/>
          <p:cNvSpPr>
            <a:spLocks noGrp="1"/>
          </p:cNvSpPr>
          <p:nvPr>
            <p:ph type="sldNum" sz="quarter" idx="12"/>
          </p:nvPr>
        </p:nvSpPr>
        <p:spPr/>
        <p:txBody>
          <a:bodyPr/>
          <a:lstStyle/>
          <a:p>
            <a:fld id="{A8B119BD-BB28-4F00-BA08-3CD2300E0933}"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val="1991596062"/>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3BCDA8-3611-4038-931A-CD670ABBD1FD}" type="datetimeFigureOut">
              <a:rPr lang="en-US" smtClean="0">
                <a:solidFill>
                  <a:srgbClr val="656D78">
                    <a:tint val="75000"/>
                  </a:srgbClr>
                </a:solidFill>
              </a:rPr>
              <a:pPr/>
              <a:t>9/11/2023</a:t>
            </a:fld>
            <a:endParaRPr lang="en-US">
              <a:solidFill>
                <a:srgbClr val="656D78">
                  <a:tint val="75000"/>
                </a:srgbClr>
              </a:solidFill>
            </a:endParaRPr>
          </a:p>
        </p:txBody>
      </p:sp>
      <p:sp>
        <p:nvSpPr>
          <p:cNvPr id="8" name="Footer Placeholder 7"/>
          <p:cNvSpPr>
            <a:spLocks noGrp="1"/>
          </p:cNvSpPr>
          <p:nvPr>
            <p:ph type="ftr" sz="quarter" idx="11"/>
          </p:nvPr>
        </p:nvSpPr>
        <p:spPr/>
        <p:txBody>
          <a:bodyPr/>
          <a:lstStyle/>
          <a:p>
            <a:endParaRPr lang="en-US">
              <a:solidFill>
                <a:srgbClr val="656D78">
                  <a:tint val="75000"/>
                </a:srgbClr>
              </a:solidFill>
            </a:endParaRPr>
          </a:p>
        </p:txBody>
      </p:sp>
      <p:sp>
        <p:nvSpPr>
          <p:cNvPr id="9" name="Slide Number Placeholder 8"/>
          <p:cNvSpPr>
            <a:spLocks noGrp="1"/>
          </p:cNvSpPr>
          <p:nvPr>
            <p:ph type="sldNum" sz="quarter" idx="12"/>
          </p:nvPr>
        </p:nvSpPr>
        <p:spPr/>
        <p:txBody>
          <a:bodyPr/>
          <a:lstStyle/>
          <a:p>
            <a:fld id="{A8B119BD-BB28-4F00-BA08-3CD2300E0933}"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val="535652182"/>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3BCDA8-3611-4038-931A-CD670ABBD1FD}" type="datetimeFigureOut">
              <a:rPr lang="en-US" smtClean="0">
                <a:solidFill>
                  <a:srgbClr val="656D78">
                    <a:tint val="75000"/>
                  </a:srgbClr>
                </a:solidFill>
              </a:rPr>
              <a:pPr/>
              <a:t>9/11/2023</a:t>
            </a:fld>
            <a:endParaRPr lang="en-US">
              <a:solidFill>
                <a:srgbClr val="656D78">
                  <a:tint val="75000"/>
                </a:srgbClr>
              </a:solidFill>
            </a:endParaRPr>
          </a:p>
        </p:txBody>
      </p:sp>
      <p:sp>
        <p:nvSpPr>
          <p:cNvPr id="4" name="Footer Placeholder 3"/>
          <p:cNvSpPr>
            <a:spLocks noGrp="1"/>
          </p:cNvSpPr>
          <p:nvPr>
            <p:ph type="ftr" sz="quarter" idx="11"/>
          </p:nvPr>
        </p:nvSpPr>
        <p:spPr/>
        <p:txBody>
          <a:bodyPr/>
          <a:lstStyle/>
          <a:p>
            <a:endParaRPr lang="en-US">
              <a:solidFill>
                <a:srgbClr val="656D78">
                  <a:tint val="75000"/>
                </a:srgbClr>
              </a:solidFill>
            </a:endParaRPr>
          </a:p>
        </p:txBody>
      </p:sp>
      <p:sp>
        <p:nvSpPr>
          <p:cNvPr id="5" name="Slide Number Placeholder 4"/>
          <p:cNvSpPr>
            <a:spLocks noGrp="1"/>
          </p:cNvSpPr>
          <p:nvPr>
            <p:ph type="sldNum" sz="quarter" idx="12"/>
          </p:nvPr>
        </p:nvSpPr>
        <p:spPr/>
        <p:txBody>
          <a:bodyPr/>
          <a:lstStyle/>
          <a:p>
            <a:fld id="{A8B119BD-BB28-4F00-BA08-3CD2300E0933}"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val="1491691495"/>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BCDA8-3611-4038-931A-CD670ABBD1FD}" type="datetimeFigureOut">
              <a:rPr lang="en-US" smtClean="0">
                <a:solidFill>
                  <a:srgbClr val="656D78">
                    <a:tint val="75000"/>
                  </a:srgbClr>
                </a:solidFill>
              </a:rPr>
              <a:pPr/>
              <a:t>9/11/2023</a:t>
            </a:fld>
            <a:endParaRPr lang="en-US">
              <a:solidFill>
                <a:srgbClr val="656D78">
                  <a:tint val="75000"/>
                </a:srgbClr>
              </a:solidFill>
            </a:endParaRPr>
          </a:p>
        </p:txBody>
      </p:sp>
      <p:sp>
        <p:nvSpPr>
          <p:cNvPr id="3" name="Footer Placeholder 2"/>
          <p:cNvSpPr>
            <a:spLocks noGrp="1"/>
          </p:cNvSpPr>
          <p:nvPr>
            <p:ph type="ftr" sz="quarter" idx="11"/>
          </p:nvPr>
        </p:nvSpPr>
        <p:spPr/>
        <p:txBody>
          <a:bodyPr/>
          <a:lstStyle/>
          <a:p>
            <a:endParaRPr lang="en-US">
              <a:solidFill>
                <a:srgbClr val="656D78">
                  <a:tint val="75000"/>
                </a:srgbClr>
              </a:solidFill>
            </a:endParaRPr>
          </a:p>
        </p:txBody>
      </p:sp>
      <p:sp>
        <p:nvSpPr>
          <p:cNvPr id="4" name="Slide Number Placeholder 3"/>
          <p:cNvSpPr>
            <a:spLocks noGrp="1"/>
          </p:cNvSpPr>
          <p:nvPr>
            <p:ph type="sldNum" sz="quarter" idx="12"/>
          </p:nvPr>
        </p:nvSpPr>
        <p:spPr/>
        <p:txBody>
          <a:bodyPr/>
          <a:lstStyle/>
          <a:p>
            <a:fld id="{A8B119BD-BB28-4F00-BA08-3CD2300E0933}"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val="2791477813"/>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50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3BCDA8-3611-4038-931A-CD670ABBD1FD}" type="datetimeFigureOut">
              <a:rPr lang="en-US" smtClean="0">
                <a:solidFill>
                  <a:srgbClr val="656D78">
                    <a:tint val="75000"/>
                  </a:srgbClr>
                </a:solidFill>
              </a:rPr>
              <a:pPr/>
              <a:t>9/11/2023</a:t>
            </a:fld>
            <a:endParaRPr lang="en-US">
              <a:solidFill>
                <a:srgbClr val="656D78">
                  <a:tint val="75000"/>
                </a:srgbClr>
              </a:solidFill>
            </a:endParaRPr>
          </a:p>
        </p:txBody>
      </p:sp>
      <p:sp>
        <p:nvSpPr>
          <p:cNvPr id="6" name="Footer Placeholder 5"/>
          <p:cNvSpPr>
            <a:spLocks noGrp="1"/>
          </p:cNvSpPr>
          <p:nvPr>
            <p:ph type="ftr" sz="quarter" idx="11"/>
          </p:nvPr>
        </p:nvSpPr>
        <p:spPr/>
        <p:txBody>
          <a:bodyPr/>
          <a:lstStyle/>
          <a:p>
            <a:endParaRPr lang="en-US">
              <a:solidFill>
                <a:srgbClr val="656D78">
                  <a:tint val="75000"/>
                </a:srgbClr>
              </a:solidFill>
            </a:endParaRPr>
          </a:p>
        </p:txBody>
      </p:sp>
      <p:sp>
        <p:nvSpPr>
          <p:cNvPr id="7" name="Slide Number Placeholder 6"/>
          <p:cNvSpPr>
            <a:spLocks noGrp="1"/>
          </p:cNvSpPr>
          <p:nvPr>
            <p:ph type="sldNum" sz="quarter" idx="12"/>
          </p:nvPr>
        </p:nvSpPr>
        <p:spPr/>
        <p:txBody>
          <a:bodyPr/>
          <a:lstStyle/>
          <a:p>
            <a:fld id="{A8B119BD-BB28-4F00-BA08-3CD2300E0933}"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val="3642294933"/>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819EC0-054D-49C5-AEF4-4B3946B2B088}"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AA049-150B-4DD4-882D-A242A49382E1}" type="slidenum">
              <a:rPr lang="en-US" smtClean="0"/>
              <a:t>‹#›</a:t>
            </a:fld>
            <a:endParaRPr lang="en-US"/>
          </a:p>
        </p:txBody>
      </p:sp>
    </p:spTree>
    <p:extLst>
      <p:ext uri="{BB962C8B-B14F-4D97-AF65-F5344CB8AC3E}">
        <p14:creationId xmlns:p14="http://schemas.microsoft.com/office/powerpoint/2010/main" val="979307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50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3BCDA8-3611-4038-931A-CD670ABBD1FD}" type="datetimeFigureOut">
              <a:rPr lang="en-US" smtClean="0">
                <a:solidFill>
                  <a:srgbClr val="656D78">
                    <a:tint val="75000"/>
                  </a:srgbClr>
                </a:solidFill>
              </a:rPr>
              <a:pPr/>
              <a:t>9/11/2023</a:t>
            </a:fld>
            <a:endParaRPr lang="en-US">
              <a:solidFill>
                <a:srgbClr val="656D78">
                  <a:tint val="75000"/>
                </a:srgbClr>
              </a:solidFill>
            </a:endParaRPr>
          </a:p>
        </p:txBody>
      </p:sp>
      <p:sp>
        <p:nvSpPr>
          <p:cNvPr id="6" name="Footer Placeholder 5"/>
          <p:cNvSpPr>
            <a:spLocks noGrp="1"/>
          </p:cNvSpPr>
          <p:nvPr>
            <p:ph type="ftr" sz="quarter" idx="11"/>
          </p:nvPr>
        </p:nvSpPr>
        <p:spPr/>
        <p:txBody>
          <a:bodyPr/>
          <a:lstStyle/>
          <a:p>
            <a:endParaRPr lang="en-US">
              <a:solidFill>
                <a:srgbClr val="656D78">
                  <a:tint val="75000"/>
                </a:srgbClr>
              </a:solidFill>
            </a:endParaRPr>
          </a:p>
        </p:txBody>
      </p:sp>
      <p:sp>
        <p:nvSpPr>
          <p:cNvPr id="7" name="Slide Number Placeholder 6"/>
          <p:cNvSpPr>
            <a:spLocks noGrp="1"/>
          </p:cNvSpPr>
          <p:nvPr>
            <p:ph type="sldNum" sz="quarter" idx="12"/>
          </p:nvPr>
        </p:nvSpPr>
        <p:spPr/>
        <p:txBody>
          <a:bodyPr/>
          <a:lstStyle/>
          <a:p>
            <a:fld id="{A8B119BD-BB28-4F00-BA08-3CD2300E0933}" type="slidenum">
              <a:rPr lang="en-US" smtClean="0">
                <a:solidFill>
                  <a:srgbClr val="656D78">
                    <a:tint val="75000"/>
                  </a:srgbClr>
                </a:solidFill>
              </a:rPr>
              <a:pPr/>
              <a:t>‹#›</a:t>
            </a:fld>
            <a:endParaRPr lang="en-US" dirty="0">
              <a:solidFill>
                <a:srgbClr val="656D78">
                  <a:tint val="75000"/>
                </a:srgbClr>
              </a:solidFill>
            </a:endParaRPr>
          </a:p>
        </p:txBody>
      </p:sp>
    </p:spTree>
    <p:extLst>
      <p:ext uri="{BB962C8B-B14F-4D97-AF65-F5344CB8AC3E}">
        <p14:creationId xmlns:p14="http://schemas.microsoft.com/office/powerpoint/2010/main" val="1267528251"/>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3BCDA8-3611-4038-931A-CD670ABBD1FD}" type="datetimeFigureOut">
              <a:rPr lang="en-US" smtClean="0">
                <a:solidFill>
                  <a:srgbClr val="656D78">
                    <a:tint val="75000"/>
                  </a:srgbClr>
                </a:solidFill>
              </a:rPr>
              <a:pPr/>
              <a:t>9/11/2023</a:t>
            </a:fld>
            <a:endParaRPr lang="en-US">
              <a:solidFill>
                <a:srgbClr val="656D78">
                  <a:tint val="75000"/>
                </a:srgbClr>
              </a:solidFill>
            </a:endParaRPr>
          </a:p>
        </p:txBody>
      </p:sp>
      <p:sp>
        <p:nvSpPr>
          <p:cNvPr id="5" name="Footer Placeholder 4"/>
          <p:cNvSpPr>
            <a:spLocks noGrp="1"/>
          </p:cNvSpPr>
          <p:nvPr>
            <p:ph type="ftr" sz="quarter" idx="11"/>
          </p:nvPr>
        </p:nvSpPr>
        <p:spPr/>
        <p:txBody>
          <a:bodyPr/>
          <a:lstStyle/>
          <a:p>
            <a:endParaRPr lang="en-US">
              <a:solidFill>
                <a:srgbClr val="656D78">
                  <a:tint val="75000"/>
                </a:srgbClr>
              </a:solidFill>
            </a:endParaRPr>
          </a:p>
        </p:txBody>
      </p:sp>
      <p:sp>
        <p:nvSpPr>
          <p:cNvPr id="6" name="Slide Number Placeholder 5"/>
          <p:cNvSpPr>
            <a:spLocks noGrp="1"/>
          </p:cNvSpPr>
          <p:nvPr>
            <p:ph type="sldNum" sz="quarter" idx="12"/>
          </p:nvPr>
        </p:nvSpPr>
        <p:spPr/>
        <p:txBody>
          <a:bodyPr/>
          <a:lstStyle/>
          <a:p>
            <a:fld id="{A8B119BD-BB28-4F00-BA08-3CD2300E0933}"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val="2446816398"/>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3BCDA8-3611-4038-931A-CD670ABBD1FD}" type="datetimeFigureOut">
              <a:rPr lang="en-US" smtClean="0">
                <a:solidFill>
                  <a:srgbClr val="656D78">
                    <a:tint val="75000"/>
                  </a:srgbClr>
                </a:solidFill>
              </a:rPr>
              <a:pPr/>
              <a:t>9/11/2023</a:t>
            </a:fld>
            <a:endParaRPr lang="en-US">
              <a:solidFill>
                <a:srgbClr val="656D78">
                  <a:tint val="75000"/>
                </a:srgbClr>
              </a:solidFill>
            </a:endParaRPr>
          </a:p>
        </p:txBody>
      </p:sp>
      <p:sp>
        <p:nvSpPr>
          <p:cNvPr id="5" name="Footer Placeholder 4"/>
          <p:cNvSpPr>
            <a:spLocks noGrp="1"/>
          </p:cNvSpPr>
          <p:nvPr>
            <p:ph type="ftr" sz="quarter" idx="11"/>
          </p:nvPr>
        </p:nvSpPr>
        <p:spPr/>
        <p:txBody>
          <a:bodyPr/>
          <a:lstStyle/>
          <a:p>
            <a:endParaRPr lang="en-US">
              <a:solidFill>
                <a:srgbClr val="656D78">
                  <a:tint val="75000"/>
                </a:srgbClr>
              </a:solidFill>
            </a:endParaRPr>
          </a:p>
        </p:txBody>
      </p:sp>
      <p:sp>
        <p:nvSpPr>
          <p:cNvPr id="6" name="Slide Number Placeholder 5"/>
          <p:cNvSpPr>
            <a:spLocks noGrp="1"/>
          </p:cNvSpPr>
          <p:nvPr>
            <p:ph type="sldNum" sz="quarter" idx="12"/>
          </p:nvPr>
        </p:nvSpPr>
        <p:spPr/>
        <p:txBody>
          <a:bodyPr/>
          <a:lstStyle/>
          <a:p>
            <a:fld id="{A8B119BD-BB28-4F00-BA08-3CD2300E0933}"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val="2206564137"/>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_im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a:solidFill>
            <a:schemeClr val="tx1">
              <a:lumMod val="20000"/>
              <a:lumOff val="80000"/>
            </a:schemeClr>
          </a:solidFill>
        </p:spPr>
        <p:txBody>
          <a:bodyPr/>
          <a:lstStyle/>
          <a:p>
            <a:endParaRPr lang="en-US"/>
          </a:p>
        </p:txBody>
      </p:sp>
    </p:spTree>
    <p:extLst>
      <p:ext uri="{BB962C8B-B14F-4D97-AF65-F5344CB8AC3E}">
        <p14:creationId xmlns:p14="http://schemas.microsoft.com/office/powerpoint/2010/main" val="178744286"/>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ft_side_image">
    <p:spTree>
      <p:nvGrpSpPr>
        <p:cNvPr id="1" name=""/>
        <p:cNvGrpSpPr/>
        <p:nvPr/>
      </p:nvGrpSpPr>
      <p:grpSpPr>
        <a:xfrm>
          <a:off x="0" y="0"/>
          <a:ext cx="0" cy="0"/>
          <a:chOff x="0" y="0"/>
          <a:chExt cx="0" cy="0"/>
        </a:xfrm>
      </p:grpSpPr>
      <p:sp>
        <p:nvSpPr>
          <p:cNvPr id="9" name="Picture Placeholder 9"/>
          <p:cNvSpPr>
            <a:spLocks noGrp="1"/>
          </p:cNvSpPr>
          <p:nvPr>
            <p:ph type="pic" sz="quarter" idx="11"/>
          </p:nvPr>
        </p:nvSpPr>
        <p:spPr>
          <a:xfrm flipH="1">
            <a:off x="1" y="0"/>
            <a:ext cx="6356195" cy="6858000"/>
          </a:xfrm>
          <a:custGeom>
            <a:avLst/>
            <a:gdLst>
              <a:gd name="connsiteX0" fmla="*/ 2533650 w 2533650"/>
              <a:gd name="connsiteY0" fmla="*/ 0 h 2733675"/>
              <a:gd name="connsiteX1" fmla="*/ 2533650 w 2533650"/>
              <a:gd name="connsiteY1" fmla="*/ 2733675 h 2733675"/>
              <a:gd name="connsiteX2" fmla="*/ 2533650 w 2533650"/>
              <a:gd name="connsiteY2" fmla="*/ 0 h 2733675"/>
            </a:gdLst>
            <a:ahLst/>
            <a:cxnLst>
              <a:cxn ang="0">
                <a:pos x="connsiteX0" y="connsiteY0"/>
              </a:cxn>
              <a:cxn ang="0">
                <a:pos x="connsiteX1" y="connsiteY1"/>
              </a:cxn>
              <a:cxn ang="0">
                <a:pos x="connsiteX2" y="connsiteY2"/>
              </a:cxn>
            </a:cxnLst>
            <a:rect l="l" t="t" r="r" b="b"/>
            <a:pathLst>
              <a:path w="2533650" h="2733675">
                <a:moveTo>
                  <a:pt x="2533650" y="0"/>
                </a:moveTo>
                <a:lnTo>
                  <a:pt x="2533650" y="2733675"/>
                </a:lnTo>
                <a:cubicBezTo>
                  <a:pt x="2533650" y="2733675"/>
                  <a:pt x="-3167063" y="0"/>
                  <a:pt x="253365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183855450"/>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ight_side_image">
    <p:spTree>
      <p:nvGrpSpPr>
        <p:cNvPr id="1" name=""/>
        <p:cNvGrpSpPr/>
        <p:nvPr/>
      </p:nvGrpSpPr>
      <p:grpSpPr>
        <a:xfrm>
          <a:off x="0" y="0"/>
          <a:ext cx="0" cy="0"/>
          <a:chOff x="0" y="0"/>
          <a:chExt cx="0" cy="0"/>
        </a:xfrm>
      </p:grpSpPr>
      <p:sp>
        <p:nvSpPr>
          <p:cNvPr id="9" name="Picture Placeholder 9"/>
          <p:cNvSpPr>
            <a:spLocks noGrp="1"/>
          </p:cNvSpPr>
          <p:nvPr>
            <p:ph type="pic" sz="quarter" idx="11"/>
          </p:nvPr>
        </p:nvSpPr>
        <p:spPr>
          <a:xfrm>
            <a:off x="5835805" y="0"/>
            <a:ext cx="6356195" cy="6858000"/>
          </a:xfrm>
          <a:custGeom>
            <a:avLst/>
            <a:gdLst>
              <a:gd name="connsiteX0" fmla="*/ 2533650 w 2533650"/>
              <a:gd name="connsiteY0" fmla="*/ 0 h 2733675"/>
              <a:gd name="connsiteX1" fmla="*/ 2533650 w 2533650"/>
              <a:gd name="connsiteY1" fmla="*/ 2733675 h 2733675"/>
              <a:gd name="connsiteX2" fmla="*/ 2533650 w 2533650"/>
              <a:gd name="connsiteY2" fmla="*/ 0 h 2733675"/>
            </a:gdLst>
            <a:ahLst/>
            <a:cxnLst>
              <a:cxn ang="0">
                <a:pos x="connsiteX0" y="connsiteY0"/>
              </a:cxn>
              <a:cxn ang="0">
                <a:pos x="connsiteX1" y="connsiteY1"/>
              </a:cxn>
              <a:cxn ang="0">
                <a:pos x="connsiteX2" y="connsiteY2"/>
              </a:cxn>
            </a:cxnLst>
            <a:rect l="l" t="t" r="r" b="b"/>
            <a:pathLst>
              <a:path w="2533650" h="2733675">
                <a:moveTo>
                  <a:pt x="2533650" y="0"/>
                </a:moveTo>
                <a:lnTo>
                  <a:pt x="2533650" y="2733675"/>
                </a:lnTo>
                <a:cubicBezTo>
                  <a:pt x="2533650" y="2733675"/>
                  <a:pt x="-3167063" y="0"/>
                  <a:pt x="253365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784127775"/>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o we are">
    <p:spTree>
      <p:nvGrpSpPr>
        <p:cNvPr id="1" name=""/>
        <p:cNvGrpSpPr/>
        <p:nvPr/>
      </p:nvGrpSpPr>
      <p:grpSpPr>
        <a:xfrm>
          <a:off x="0" y="0"/>
          <a:ext cx="0" cy="0"/>
          <a:chOff x="0" y="0"/>
          <a:chExt cx="0" cy="0"/>
        </a:xfrm>
      </p:grpSpPr>
      <p:sp>
        <p:nvSpPr>
          <p:cNvPr id="75" name="Picture Placeholder 74"/>
          <p:cNvSpPr>
            <a:spLocks noGrp="1"/>
          </p:cNvSpPr>
          <p:nvPr>
            <p:ph type="pic" sz="quarter" idx="10"/>
          </p:nvPr>
        </p:nvSpPr>
        <p:spPr>
          <a:xfrm>
            <a:off x="622225" y="2247285"/>
            <a:ext cx="2671591" cy="2234714"/>
          </a:xfrm>
          <a:custGeom>
            <a:avLst/>
            <a:gdLst>
              <a:gd name="connsiteX0" fmla="*/ 2592867 w 7127875"/>
              <a:gd name="connsiteY0" fmla="*/ 830 h 5962275"/>
              <a:gd name="connsiteX1" fmla="*/ 4423940 w 7127875"/>
              <a:gd name="connsiteY1" fmla="*/ 324631 h 5962275"/>
              <a:gd name="connsiteX2" fmla="*/ 6380537 w 7127875"/>
              <a:gd name="connsiteY2" fmla="*/ 1523092 h 5962275"/>
              <a:gd name="connsiteX3" fmla="*/ 7127875 w 7127875"/>
              <a:gd name="connsiteY3" fmla="*/ 3007078 h 5962275"/>
              <a:gd name="connsiteX4" fmla="*/ 6399315 w 7127875"/>
              <a:gd name="connsiteY4" fmla="*/ 4149185 h 5962275"/>
              <a:gd name="connsiteX5" fmla="*/ 4420184 w 7127875"/>
              <a:gd name="connsiteY5" fmla="*/ 5445325 h 5962275"/>
              <a:gd name="connsiteX6" fmla="*/ 1164195 w 7127875"/>
              <a:gd name="connsiteY6" fmla="*/ 5727095 h 5962275"/>
              <a:gd name="connsiteX7" fmla="*/ 0 w 7127875"/>
              <a:gd name="connsiteY7" fmla="*/ 3007078 h 5962275"/>
              <a:gd name="connsiteX8" fmla="*/ 1209260 w 7127875"/>
              <a:gd name="connsiteY8" fmla="*/ 347173 h 5962275"/>
              <a:gd name="connsiteX9" fmla="*/ 2592867 w 7127875"/>
              <a:gd name="connsiteY9" fmla="*/ 830 h 596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27875" h="5962275">
                <a:moveTo>
                  <a:pt x="2592867" y="830"/>
                </a:moveTo>
                <a:cubicBezTo>
                  <a:pt x="3224464" y="-12039"/>
                  <a:pt x="3874703" y="125984"/>
                  <a:pt x="4423940" y="324631"/>
                </a:cubicBezTo>
                <a:cubicBezTo>
                  <a:pt x="5129967" y="580102"/>
                  <a:pt x="5847261" y="989608"/>
                  <a:pt x="6380537" y="1523092"/>
                </a:cubicBezTo>
                <a:cubicBezTo>
                  <a:pt x="6767350" y="1910055"/>
                  <a:pt x="7127875" y="2439782"/>
                  <a:pt x="7127875" y="3007078"/>
                </a:cubicBezTo>
                <a:cubicBezTo>
                  <a:pt x="7127875" y="3382771"/>
                  <a:pt x="6650931" y="3908741"/>
                  <a:pt x="6399315" y="4149185"/>
                </a:cubicBezTo>
                <a:cubicBezTo>
                  <a:pt x="5839750" y="4682668"/>
                  <a:pt x="5122456" y="5129743"/>
                  <a:pt x="4420184" y="5445325"/>
                </a:cubicBezTo>
                <a:cubicBezTo>
                  <a:pt x="3492584" y="5854830"/>
                  <a:pt x="2125594" y="6215495"/>
                  <a:pt x="1164195" y="5727095"/>
                </a:cubicBezTo>
                <a:cubicBezTo>
                  <a:pt x="191529" y="5231180"/>
                  <a:pt x="0" y="3991393"/>
                  <a:pt x="0" y="3007078"/>
                </a:cubicBezTo>
                <a:cubicBezTo>
                  <a:pt x="0" y="1981437"/>
                  <a:pt x="255372" y="891928"/>
                  <a:pt x="1209260" y="347173"/>
                </a:cubicBezTo>
                <a:cubicBezTo>
                  <a:pt x="1621657" y="112130"/>
                  <a:pt x="2101625" y="10840"/>
                  <a:pt x="2592867" y="830"/>
                </a:cubicBezTo>
                <a:close/>
              </a:path>
            </a:pathLst>
          </a:custGeom>
          <a:solidFill>
            <a:schemeClr val="tx1">
              <a:lumMod val="20000"/>
              <a:lumOff val="80000"/>
            </a:schemeClr>
          </a:solidFill>
        </p:spPr>
        <p:txBody>
          <a:bodyPr wrap="square">
            <a:noAutofit/>
          </a:bodyPr>
          <a:lstStyle/>
          <a:p>
            <a:endParaRPr lang="en-US" dirty="0"/>
          </a:p>
        </p:txBody>
      </p:sp>
      <p:sp>
        <p:nvSpPr>
          <p:cNvPr id="6" name="Picture Placeholder 74"/>
          <p:cNvSpPr>
            <a:spLocks noGrp="1"/>
          </p:cNvSpPr>
          <p:nvPr>
            <p:ph type="pic" sz="quarter" idx="11"/>
          </p:nvPr>
        </p:nvSpPr>
        <p:spPr>
          <a:xfrm>
            <a:off x="4768600" y="2247285"/>
            <a:ext cx="2671591" cy="2234714"/>
          </a:xfrm>
          <a:custGeom>
            <a:avLst/>
            <a:gdLst>
              <a:gd name="connsiteX0" fmla="*/ 2592867 w 7127875"/>
              <a:gd name="connsiteY0" fmla="*/ 830 h 5962275"/>
              <a:gd name="connsiteX1" fmla="*/ 4423940 w 7127875"/>
              <a:gd name="connsiteY1" fmla="*/ 324631 h 5962275"/>
              <a:gd name="connsiteX2" fmla="*/ 6380537 w 7127875"/>
              <a:gd name="connsiteY2" fmla="*/ 1523092 h 5962275"/>
              <a:gd name="connsiteX3" fmla="*/ 7127875 w 7127875"/>
              <a:gd name="connsiteY3" fmla="*/ 3007078 h 5962275"/>
              <a:gd name="connsiteX4" fmla="*/ 6399315 w 7127875"/>
              <a:gd name="connsiteY4" fmla="*/ 4149185 h 5962275"/>
              <a:gd name="connsiteX5" fmla="*/ 4420184 w 7127875"/>
              <a:gd name="connsiteY5" fmla="*/ 5445325 h 5962275"/>
              <a:gd name="connsiteX6" fmla="*/ 1164195 w 7127875"/>
              <a:gd name="connsiteY6" fmla="*/ 5727095 h 5962275"/>
              <a:gd name="connsiteX7" fmla="*/ 0 w 7127875"/>
              <a:gd name="connsiteY7" fmla="*/ 3007078 h 5962275"/>
              <a:gd name="connsiteX8" fmla="*/ 1209260 w 7127875"/>
              <a:gd name="connsiteY8" fmla="*/ 347173 h 5962275"/>
              <a:gd name="connsiteX9" fmla="*/ 2592867 w 7127875"/>
              <a:gd name="connsiteY9" fmla="*/ 830 h 596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27875" h="5962275">
                <a:moveTo>
                  <a:pt x="2592867" y="830"/>
                </a:moveTo>
                <a:cubicBezTo>
                  <a:pt x="3224464" y="-12039"/>
                  <a:pt x="3874703" y="125984"/>
                  <a:pt x="4423940" y="324631"/>
                </a:cubicBezTo>
                <a:cubicBezTo>
                  <a:pt x="5129967" y="580102"/>
                  <a:pt x="5847261" y="989608"/>
                  <a:pt x="6380537" y="1523092"/>
                </a:cubicBezTo>
                <a:cubicBezTo>
                  <a:pt x="6767350" y="1910055"/>
                  <a:pt x="7127875" y="2439782"/>
                  <a:pt x="7127875" y="3007078"/>
                </a:cubicBezTo>
                <a:cubicBezTo>
                  <a:pt x="7127875" y="3382771"/>
                  <a:pt x="6650931" y="3908741"/>
                  <a:pt x="6399315" y="4149185"/>
                </a:cubicBezTo>
                <a:cubicBezTo>
                  <a:pt x="5839750" y="4682668"/>
                  <a:pt x="5122456" y="5129743"/>
                  <a:pt x="4420184" y="5445325"/>
                </a:cubicBezTo>
                <a:cubicBezTo>
                  <a:pt x="3492584" y="5854830"/>
                  <a:pt x="2125594" y="6215495"/>
                  <a:pt x="1164195" y="5727095"/>
                </a:cubicBezTo>
                <a:cubicBezTo>
                  <a:pt x="191529" y="5231180"/>
                  <a:pt x="0" y="3991393"/>
                  <a:pt x="0" y="3007078"/>
                </a:cubicBezTo>
                <a:cubicBezTo>
                  <a:pt x="0" y="1981437"/>
                  <a:pt x="255372" y="891928"/>
                  <a:pt x="1209260" y="347173"/>
                </a:cubicBezTo>
                <a:cubicBezTo>
                  <a:pt x="1621657" y="112130"/>
                  <a:pt x="2101625" y="10840"/>
                  <a:pt x="2592867" y="830"/>
                </a:cubicBezTo>
                <a:close/>
              </a:path>
            </a:pathLst>
          </a:custGeom>
          <a:solidFill>
            <a:schemeClr val="tx1">
              <a:lumMod val="20000"/>
              <a:lumOff val="80000"/>
            </a:schemeClr>
          </a:solidFill>
        </p:spPr>
        <p:txBody>
          <a:bodyPr wrap="square">
            <a:noAutofit/>
          </a:bodyPr>
          <a:lstStyle/>
          <a:p>
            <a:endParaRPr lang="en-US"/>
          </a:p>
        </p:txBody>
      </p:sp>
      <p:sp>
        <p:nvSpPr>
          <p:cNvPr id="7" name="Picture Placeholder 74"/>
          <p:cNvSpPr>
            <a:spLocks noGrp="1"/>
          </p:cNvSpPr>
          <p:nvPr>
            <p:ph type="pic" sz="quarter" idx="12"/>
          </p:nvPr>
        </p:nvSpPr>
        <p:spPr>
          <a:xfrm>
            <a:off x="8915007" y="2247285"/>
            <a:ext cx="2671591" cy="2234714"/>
          </a:xfrm>
          <a:custGeom>
            <a:avLst/>
            <a:gdLst>
              <a:gd name="connsiteX0" fmla="*/ 2592867 w 7127875"/>
              <a:gd name="connsiteY0" fmla="*/ 830 h 5962275"/>
              <a:gd name="connsiteX1" fmla="*/ 4423940 w 7127875"/>
              <a:gd name="connsiteY1" fmla="*/ 324631 h 5962275"/>
              <a:gd name="connsiteX2" fmla="*/ 6380537 w 7127875"/>
              <a:gd name="connsiteY2" fmla="*/ 1523092 h 5962275"/>
              <a:gd name="connsiteX3" fmla="*/ 7127875 w 7127875"/>
              <a:gd name="connsiteY3" fmla="*/ 3007078 h 5962275"/>
              <a:gd name="connsiteX4" fmla="*/ 6399315 w 7127875"/>
              <a:gd name="connsiteY4" fmla="*/ 4149185 h 5962275"/>
              <a:gd name="connsiteX5" fmla="*/ 4420184 w 7127875"/>
              <a:gd name="connsiteY5" fmla="*/ 5445325 h 5962275"/>
              <a:gd name="connsiteX6" fmla="*/ 1164195 w 7127875"/>
              <a:gd name="connsiteY6" fmla="*/ 5727095 h 5962275"/>
              <a:gd name="connsiteX7" fmla="*/ 0 w 7127875"/>
              <a:gd name="connsiteY7" fmla="*/ 3007078 h 5962275"/>
              <a:gd name="connsiteX8" fmla="*/ 1209260 w 7127875"/>
              <a:gd name="connsiteY8" fmla="*/ 347173 h 5962275"/>
              <a:gd name="connsiteX9" fmla="*/ 2592867 w 7127875"/>
              <a:gd name="connsiteY9" fmla="*/ 830 h 596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27875" h="5962275">
                <a:moveTo>
                  <a:pt x="2592867" y="830"/>
                </a:moveTo>
                <a:cubicBezTo>
                  <a:pt x="3224464" y="-12039"/>
                  <a:pt x="3874703" y="125984"/>
                  <a:pt x="4423940" y="324631"/>
                </a:cubicBezTo>
                <a:cubicBezTo>
                  <a:pt x="5129967" y="580102"/>
                  <a:pt x="5847261" y="989608"/>
                  <a:pt x="6380537" y="1523092"/>
                </a:cubicBezTo>
                <a:cubicBezTo>
                  <a:pt x="6767350" y="1910055"/>
                  <a:pt x="7127875" y="2439782"/>
                  <a:pt x="7127875" y="3007078"/>
                </a:cubicBezTo>
                <a:cubicBezTo>
                  <a:pt x="7127875" y="3382771"/>
                  <a:pt x="6650931" y="3908741"/>
                  <a:pt x="6399315" y="4149185"/>
                </a:cubicBezTo>
                <a:cubicBezTo>
                  <a:pt x="5839750" y="4682668"/>
                  <a:pt x="5122456" y="5129743"/>
                  <a:pt x="4420184" y="5445325"/>
                </a:cubicBezTo>
                <a:cubicBezTo>
                  <a:pt x="3492584" y="5854830"/>
                  <a:pt x="2125594" y="6215495"/>
                  <a:pt x="1164195" y="5727095"/>
                </a:cubicBezTo>
                <a:cubicBezTo>
                  <a:pt x="191529" y="5231180"/>
                  <a:pt x="0" y="3991393"/>
                  <a:pt x="0" y="3007078"/>
                </a:cubicBezTo>
                <a:cubicBezTo>
                  <a:pt x="0" y="1981437"/>
                  <a:pt x="255372" y="891928"/>
                  <a:pt x="1209260" y="347173"/>
                </a:cubicBezTo>
                <a:cubicBezTo>
                  <a:pt x="1621657" y="112130"/>
                  <a:pt x="2101625" y="10840"/>
                  <a:pt x="2592867" y="83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599962903"/>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rush Stroke 02">
    <p:spTree>
      <p:nvGrpSpPr>
        <p:cNvPr id="1" name=""/>
        <p:cNvGrpSpPr/>
        <p:nvPr/>
      </p:nvGrpSpPr>
      <p:grpSpPr>
        <a:xfrm>
          <a:off x="0" y="0"/>
          <a:ext cx="0" cy="0"/>
          <a:chOff x="0" y="0"/>
          <a:chExt cx="0" cy="0"/>
        </a:xfrm>
      </p:grpSpPr>
      <p:sp>
        <p:nvSpPr>
          <p:cNvPr id="6" name="Picture Placeholder 5"/>
          <p:cNvSpPr>
            <a:spLocks noGrp="1"/>
          </p:cNvSpPr>
          <p:nvPr>
            <p:ph type="pic" sz="quarter" idx="28"/>
          </p:nvPr>
        </p:nvSpPr>
        <p:spPr>
          <a:xfrm>
            <a:off x="687388" y="731838"/>
            <a:ext cx="5092701" cy="5440362"/>
          </a:xfrm>
          <a:custGeom>
            <a:avLst/>
            <a:gdLst>
              <a:gd name="connsiteX0" fmla="*/ 1798673 w 5092701"/>
              <a:gd name="connsiteY0" fmla="*/ 5374311 h 5440362"/>
              <a:gd name="connsiteX1" fmla="*/ 1676959 w 5092701"/>
              <a:gd name="connsiteY1" fmla="*/ 5387564 h 5440362"/>
              <a:gd name="connsiteX2" fmla="*/ 1150645 w 5092701"/>
              <a:gd name="connsiteY2" fmla="*/ 5440220 h 5440362"/>
              <a:gd name="connsiteX3" fmla="*/ 1732148 w 5092701"/>
              <a:gd name="connsiteY3" fmla="*/ 5380767 h 5440362"/>
              <a:gd name="connsiteX4" fmla="*/ 1160436 w 5092701"/>
              <a:gd name="connsiteY4" fmla="*/ 5336477 h 5440362"/>
              <a:gd name="connsiteX5" fmla="*/ 1158694 w 5092701"/>
              <a:gd name="connsiteY5" fmla="*/ 5338476 h 5440362"/>
              <a:gd name="connsiteX6" fmla="*/ 1179588 w 5092701"/>
              <a:gd name="connsiteY6" fmla="*/ 5349650 h 5440362"/>
              <a:gd name="connsiteX7" fmla="*/ 1160436 w 5092701"/>
              <a:gd name="connsiteY7" fmla="*/ 5336477 h 5440362"/>
              <a:gd name="connsiteX8" fmla="*/ 1270272 w 5092701"/>
              <a:gd name="connsiteY8" fmla="*/ 5311780 h 5440362"/>
              <a:gd name="connsiteX9" fmla="*/ 1258052 w 5092701"/>
              <a:gd name="connsiteY9" fmla="*/ 5315301 h 5440362"/>
              <a:gd name="connsiteX10" fmla="*/ 1237893 w 5092701"/>
              <a:gd name="connsiteY10" fmla="*/ 5320635 h 5440362"/>
              <a:gd name="connsiteX11" fmla="*/ 1270272 w 5092701"/>
              <a:gd name="connsiteY11" fmla="*/ 5311780 h 5440362"/>
              <a:gd name="connsiteX12" fmla="*/ 2991688 w 5092701"/>
              <a:gd name="connsiteY12" fmla="*/ 5255688 h 5440362"/>
              <a:gd name="connsiteX13" fmla="*/ 3003292 w 5092701"/>
              <a:gd name="connsiteY13" fmla="*/ 5256188 h 5440362"/>
              <a:gd name="connsiteX14" fmla="*/ 1899686 w 5092701"/>
              <a:gd name="connsiteY14" fmla="*/ 5364507 h 5440362"/>
              <a:gd name="connsiteX15" fmla="*/ 1798673 w 5092701"/>
              <a:gd name="connsiteY15" fmla="*/ 5374311 h 5440362"/>
              <a:gd name="connsiteX16" fmla="*/ 1824884 w 5092701"/>
              <a:gd name="connsiteY16" fmla="*/ 5371456 h 5440362"/>
              <a:gd name="connsiteX17" fmla="*/ 2277542 w 5092701"/>
              <a:gd name="connsiteY17" fmla="*/ 5320836 h 5440362"/>
              <a:gd name="connsiteX18" fmla="*/ 2391118 w 5092701"/>
              <a:gd name="connsiteY18" fmla="*/ 5307740 h 5440362"/>
              <a:gd name="connsiteX19" fmla="*/ 2410262 w 5092701"/>
              <a:gd name="connsiteY19" fmla="*/ 5305943 h 5440362"/>
              <a:gd name="connsiteX20" fmla="*/ 2991688 w 5092701"/>
              <a:gd name="connsiteY20" fmla="*/ 5255688 h 5440362"/>
              <a:gd name="connsiteX21" fmla="*/ 2099560 w 5092701"/>
              <a:gd name="connsiteY21" fmla="*/ 5255360 h 5440362"/>
              <a:gd name="connsiteX22" fmla="*/ 2069002 w 5092701"/>
              <a:gd name="connsiteY22" fmla="*/ 5260374 h 5440362"/>
              <a:gd name="connsiteX23" fmla="*/ 2099560 w 5092701"/>
              <a:gd name="connsiteY23" fmla="*/ 5255360 h 5440362"/>
              <a:gd name="connsiteX24" fmla="*/ 2104836 w 5092701"/>
              <a:gd name="connsiteY24" fmla="*/ 5251704 h 5440362"/>
              <a:gd name="connsiteX25" fmla="*/ 2118232 w 5092701"/>
              <a:gd name="connsiteY25" fmla="*/ 5252526 h 5440362"/>
              <a:gd name="connsiteX26" fmla="*/ 2099560 w 5092701"/>
              <a:gd name="connsiteY26" fmla="*/ 5255360 h 5440362"/>
              <a:gd name="connsiteX27" fmla="*/ 2104836 w 5092701"/>
              <a:gd name="connsiteY27" fmla="*/ 5251704 h 5440362"/>
              <a:gd name="connsiteX28" fmla="*/ 2148791 w 5092701"/>
              <a:gd name="connsiteY28" fmla="*/ 5247512 h 5440362"/>
              <a:gd name="connsiteX29" fmla="*/ 2118232 w 5092701"/>
              <a:gd name="connsiteY29" fmla="*/ 5252526 h 5440362"/>
              <a:gd name="connsiteX30" fmla="*/ 2148791 w 5092701"/>
              <a:gd name="connsiteY30" fmla="*/ 5247512 h 5440362"/>
              <a:gd name="connsiteX31" fmla="*/ 2179350 w 5092701"/>
              <a:gd name="connsiteY31" fmla="*/ 5242498 h 5440362"/>
              <a:gd name="connsiteX32" fmla="*/ 2148791 w 5092701"/>
              <a:gd name="connsiteY32" fmla="*/ 5247512 h 5440362"/>
              <a:gd name="connsiteX33" fmla="*/ 2179350 w 5092701"/>
              <a:gd name="connsiteY33" fmla="*/ 5242498 h 5440362"/>
              <a:gd name="connsiteX34" fmla="*/ 2184511 w 5092701"/>
              <a:gd name="connsiteY34" fmla="*/ 5238830 h 5440362"/>
              <a:gd name="connsiteX35" fmla="*/ 2197100 w 5092701"/>
              <a:gd name="connsiteY35" fmla="*/ 5239566 h 5440362"/>
              <a:gd name="connsiteX36" fmla="*/ 2179350 w 5092701"/>
              <a:gd name="connsiteY36" fmla="*/ 5242498 h 5440362"/>
              <a:gd name="connsiteX37" fmla="*/ 2184511 w 5092701"/>
              <a:gd name="connsiteY37" fmla="*/ 5238830 h 5440362"/>
              <a:gd name="connsiteX38" fmla="*/ 2201886 w 5092701"/>
              <a:gd name="connsiteY38" fmla="*/ 5236459 h 5440362"/>
              <a:gd name="connsiteX39" fmla="*/ 2210075 w 5092701"/>
              <a:gd name="connsiteY39" fmla="*/ 5236813 h 5440362"/>
              <a:gd name="connsiteX40" fmla="*/ 2197100 w 5092701"/>
              <a:gd name="connsiteY40" fmla="*/ 5239566 h 5440362"/>
              <a:gd name="connsiteX41" fmla="*/ 2201886 w 5092701"/>
              <a:gd name="connsiteY41" fmla="*/ 5236459 h 5440362"/>
              <a:gd name="connsiteX42" fmla="*/ 2215092 w 5092701"/>
              <a:gd name="connsiteY42" fmla="*/ 5233732 h 5440362"/>
              <a:gd name="connsiteX43" fmla="*/ 2227659 w 5092701"/>
              <a:gd name="connsiteY43" fmla="*/ 5234553 h 5440362"/>
              <a:gd name="connsiteX44" fmla="*/ 2210075 w 5092701"/>
              <a:gd name="connsiteY44" fmla="*/ 5236813 h 5440362"/>
              <a:gd name="connsiteX45" fmla="*/ 2215092 w 5092701"/>
              <a:gd name="connsiteY45" fmla="*/ 5233732 h 5440362"/>
              <a:gd name="connsiteX46" fmla="*/ 2232099 w 5092701"/>
              <a:gd name="connsiteY46" fmla="*/ 5231409 h 5440362"/>
              <a:gd name="connsiteX47" fmla="*/ 2240634 w 5092701"/>
              <a:gd name="connsiteY47" fmla="*/ 5231801 h 5440362"/>
              <a:gd name="connsiteX48" fmla="*/ 2227659 w 5092701"/>
              <a:gd name="connsiteY48" fmla="*/ 5234553 h 5440362"/>
              <a:gd name="connsiteX49" fmla="*/ 2232099 w 5092701"/>
              <a:gd name="connsiteY49" fmla="*/ 5231409 h 5440362"/>
              <a:gd name="connsiteX50" fmla="*/ 2245650 w 5092701"/>
              <a:gd name="connsiteY50" fmla="*/ 5228719 h 5440362"/>
              <a:gd name="connsiteX51" fmla="*/ 2258218 w 5092701"/>
              <a:gd name="connsiteY51" fmla="*/ 5229539 h 5440362"/>
              <a:gd name="connsiteX52" fmla="*/ 2240634 w 5092701"/>
              <a:gd name="connsiteY52" fmla="*/ 5231801 h 5440362"/>
              <a:gd name="connsiteX53" fmla="*/ 2245650 w 5092701"/>
              <a:gd name="connsiteY53" fmla="*/ 5228719 h 5440362"/>
              <a:gd name="connsiteX54" fmla="*/ 2260729 w 5092701"/>
              <a:gd name="connsiteY54" fmla="*/ 5225588 h 5440362"/>
              <a:gd name="connsiteX55" fmla="*/ 2271359 w 5092701"/>
              <a:gd name="connsiteY55" fmla="*/ 5226116 h 5440362"/>
              <a:gd name="connsiteX56" fmla="*/ 2258218 w 5092701"/>
              <a:gd name="connsiteY56" fmla="*/ 5229539 h 5440362"/>
              <a:gd name="connsiteX57" fmla="*/ 2260729 w 5092701"/>
              <a:gd name="connsiteY57" fmla="*/ 5225588 h 5440362"/>
              <a:gd name="connsiteX58" fmla="*/ 2299173 w 5092701"/>
              <a:gd name="connsiteY58" fmla="*/ 5224951 h 5440362"/>
              <a:gd name="connsiteX59" fmla="*/ 2298666 w 5092701"/>
              <a:gd name="connsiteY59" fmla="*/ 5225663 h 5440362"/>
              <a:gd name="connsiteX60" fmla="*/ 2298259 w 5092701"/>
              <a:gd name="connsiteY60" fmla="*/ 5226233 h 5440362"/>
              <a:gd name="connsiteX61" fmla="*/ 2301918 w 5092701"/>
              <a:gd name="connsiteY61" fmla="*/ 5221103 h 5440362"/>
              <a:gd name="connsiteX62" fmla="*/ 2299173 w 5092701"/>
              <a:gd name="connsiteY62" fmla="*/ 5224951 h 5440362"/>
              <a:gd name="connsiteX63" fmla="*/ 2300698 w 5092701"/>
              <a:gd name="connsiteY63" fmla="*/ 5222812 h 5440362"/>
              <a:gd name="connsiteX64" fmla="*/ 2551292 w 5092701"/>
              <a:gd name="connsiteY64" fmla="*/ 5153879 h 5440362"/>
              <a:gd name="connsiteX65" fmla="*/ 2550737 w 5092701"/>
              <a:gd name="connsiteY65" fmla="*/ 5154342 h 5440362"/>
              <a:gd name="connsiteX66" fmla="*/ 2551136 w 5092701"/>
              <a:gd name="connsiteY66" fmla="*/ 5154009 h 5440362"/>
              <a:gd name="connsiteX67" fmla="*/ 2560687 w 5092701"/>
              <a:gd name="connsiteY67" fmla="*/ 5146020 h 5440362"/>
              <a:gd name="connsiteX68" fmla="*/ 2552197 w 5092701"/>
              <a:gd name="connsiteY68" fmla="*/ 5153122 h 5440362"/>
              <a:gd name="connsiteX69" fmla="*/ 2551292 w 5092701"/>
              <a:gd name="connsiteY69" fmla="*/ 5153879 h 5440362"/>
              <a:gd name="connsiteX70" fmla="*/ 2554187 w 5092701"/>
              <a:gd name="connsiteY70" fmla="*/ 5151457 h 5440362"/>
              <a:gd name="connsiteX71" fmla="*/ 1347823 w 5092701"/>
              <a:gd name="connsiteY71" fmla="*/ 5144187 h 5440362"/>
              <a:gd name="connsiteX72" fmla="*/ 1349733 w 5092701"/>
              <a:gd name="connsiteY72" fmla="*/ 5144748 h 5440362"/>
              <a:gd name="connsiteX73" fmla="*/ 1352834 w 5092701"/>
              <a:gd name="connsiteY73" fmla="*/ 5145659 h 5440362"/>
              <a:gd name="connsiteX74" fmla="*/ 1343531 w 5092701"/>
              <a:gd name="connsiteY74" fmla="*/ 5142927 h 5440362"/>
              <a:gd name="connsiteX75" fmla="*/ 1344564 w 5092701"/>
              <a:gd name="connsiteY75" fmla="*/ 5143230 h 5440362"/>
              <a:gd name="connsiteX76" fmla="*/ 1347823 w 5092701"/>
              <a:gd name="connsiteY76" fmla="*/ 5144187 h 5440362"/>
              <a:gd name="connsiteX77" fmla="*/ 1346503 w 5092701"/>
              <a:gd name="connsiteY77" fmla="*/ 5143800 h 5440362"/>
              <a:gd name="connsiteX78" fmla="*/ 2565206 w 5092701"/>
              <a:gd name="connsiteY78" fmla="*/ 5142510 h 5440362"/>
              <a:gd name="connsiteX79" fmla="*/ 2564717 w 5092701"/>
              <a:gd name="connsiteY79" fmla="*/ 5142890 h 5440362"/>
              <a:gd name="connsiteX80" fmla="*/ 2560687 w 5092701"/>
              <a:gd name="connsiteY80" fmla="*/ 5146020 h 5440362"/>
              <a:gd name="connsiteX81" fmla="*/ 2562661 w 5092701"/>
              <a:gd name="connsiteY81" fmla="*/ 5144486 h 5440362"/>
              <a:gd name="connsiteX82" fmla="*/ 2566609 w 5092701"/>
              <a:gd name="connsiteY82" fmla="*/ 5141420 h 5440362"/>
              <a:gd name="connsiteX83" fmla="*/ 2565206 w 5092701"/>
              <a:gd name="connsiteY83" fmla="*/ 5142510 h 5440362"/>
              <a:gd name="connsiteX84" fmla="*/ 2565951 w 5092701"/>
              <a:gd name="connsiteY84" fmla="*/ 5141931 h 5440362"/>
              <a:gd name="connsiteX85" fmla="*/ 1243073 w 5092701"/>
              <a:gd name="connsiteY85" fmla="*/ 5138119 h 5440362"/>
              <a:gd name="connsiteX86" fmla="*/ 1230855 w 5092701"/>
              <a:gd name="connsiteY86" fmla="*/ 5141640 h 5440362"/>
              <a:gd name="connsiteX87" fmla="*/ 1230041 w 5092701"/>
              <a:gd name="connsiteY87" fmla="*/ 5140800 h 5440362"/>
              <a:gd name="connsiteX88" fmla="*/ 1243073 w 5092701"/>
              <a:gd name="connsiteY88" fmla="*/ 5138119 h 5440362"/>
              <a:gd name="connsiteX89" fmla="*/ 2585663 w 5092701"/>
              <a:gd name="connsiteY89" fmla="*/ 4997144 h 5440362"/>
              <a:gd name="connsiteX90" fmla="*/ 2496047 w 5092701"/>
              <a:gd name="connsiteY90" fmla="*/ 4999675 h 5440362"/>
              <a:gd name="connsiteX91" fmla="*/ 2608408 w 5092701"/>
              <a:gd name="connsiteY91" fmla="*/ 4998592 h 5440362"/>
              <a:gd name="connsiteX92" fmla="*/ 2585663 w 5092701"/>
              <a:gd name="connsiteY92" fmla="*/ 4997144 h 5440362"/>
              <a:gd name="connsiteX93" fmla="*/ 3670756 w 5092701"/>
              <a:gd name="connsiteY93" fmla="*/ 4980685 h 5440362"/>
              <a:gd name="connsiteX94" fmla="*/ 3673166 w 5092701"/>
              <a:gd name="connsiteY94" fmla="*/ 4981393 h 5440362"/>
              <a:gd name="connsiteX95" fmla="*/ 3673727 w 5092701"/>
              <a:gd name="connsiteY95" fmla="*/ 4981558 h 5440362"/>
              <a:gd name="connsiteX96" fmla="*/ 3675027 w 5092701"/>
              <a:gd name="connsiteY96" fmla="*/ 4981939 h 5440362"/>
              <a:gd name="connsiteX97" fmla="*/ 3680058 w 5092701"/>
              <a:gd name="connsiteY97" fmla="*/ 4983417 h 5440362"/>
              <a:gd name="connsiteX98" fmla="*/ 3676957 w 5092701"/>
              <a:gd name="connsiteY98" fmla="*/ 4982506 h 5440362"/>
              <a:gd name="connsiteX99" fmla="*/ 3675027 w 5092701"/>
              <a:gd name="connsiteY99" fmla="*/ 4981939 h 5440362"/>
              <a:gd name="connsiteX100" fmla="*/ 3673166 w 5092701"/>
              <a:gd name="connsiteY100" fmla="*/ 4981393 h 5440362"/>
              <a:gd name="connsiteX101" fmla="*/ 3671789 w 5092701"/>
              <a:gd name="connsiteY101" fmla="*/ 4980988 h 5440362"/>
              <a:gd name="connsiteX102" fmla="*/ 2139397 w 5092701"/>
              <a:gd name="connsiteY102" fmla="*/ 4978636 h 5440362"/>
              <a:gd name="connsiteX103" fmla="*/ 2140842 w 5092701"/>
              <a:gd name="connsiteY103" fmla="*/ 4978657 h 5440362"/>
              <a:gd name="connsiteX104" fmla="*/ 2140731 w 5092701"/>
              <a:gd name="connsiteY104" fmla="*/ 4978689 h 5440362"/>
              <a:gd name="connsiteX105" fmla="*/ 2135356 w 5092701"/>
              <a:gd name="connsiteY105" fmla="*/ 4978799 h 5440362"/>
              <a:gd name="connsiteX106" fmla="*/ 2139397 w 5092701"/>
              <a:gd name="connsiteY106" fmla="*/ 4978636 h 5440362"/>
              <a:gd name="connsiteX107" fmla="*/ 2618325 w 5092701"/>
              <a:gd name="connsiteY107" fmla="*/ 4950571 h 5440362"/>
              <a:gd name="connsiteX108" fmla="*/ 2614443 w 5092701"/>
              <a:gd name="connsiteY108" fmla="*/ 4950933 h 5440362"/>
              <a:gd name="connsiteX109" fmla="*/ 2613999 w 5092701"/>
              <a:gd name="connsiteY109" fmla="*/ 4950992 h 5440362"/>
              <a:gd name="connsiteX110" fmla="*/ 2433932 w 5092701"/>
              <a:gd name="connsiteY110" fmla="*/ 4968510 h 5440362"/>
              <a:gd name="connsiteX111" fmla="*/ 2290363 w 5092701"/>
              <a:gd name="connsiteY111" fmla="*/ 4998909 h 5440362"/>
              <a:gd name="connsiteX112" fmla="*/ 2603862 w 5092701"/>
              <a:gd name="connsiteY112" fmla="*/ 4952349 h 5440362"/>
              <a:gd name="connsiteX113" fmla="*/ 2613999 w 5092701"/>
              <a:gd name="connsiteY113" fmla="*/ 4950992 h 5440362"/>
              <a:gd name="connsiteX114" fmla="*/ 3986456 w 5092701"/>
              <a:gd name="connsiteY114" fmla="*/ 4907527 h 5440362"/>
              <a:gd name="connsiteX115" fmla="*/ 3987454 w 5092701"/>
              <a:gd name="connsiteY115" fmla="*/ 4907762 h 5440362"/>
              <a:gd name="connsiteX116" fmla="*/ 3922710 w 5092701"/>
              <a:gd name="connsiteY116" fmla="*/ 4923835 h 5440362"/>
              <a:gd name="connsiteX117" fmla="*/ 3765449 w 5092701"/>
              <a:gd name="connsiteY117" fmla="*/ 4967019 h 5440362"/>
              <a:gd name="connsiteX118" fmla="*/ 3801468 w 5092701"/>
              <a:gd name="connsiteY118" fmla="*/ 4966718 h 5440362"/>
              <a:gd name="connsiteX119" fmla="*/ 3755784 w 5092701"/>
              <a:gd name="connsiteY119" fmla="*/ 4983207 h 5440362"/>
              <a:gd name="connsiteX120" fmla="*/ 3694665 w 5092701"/>
              <a:gd name="connsiteY120" fmla="*/ 4993234 h 5440362"/>
              <a:gd name="connsiteX121" fmla="*/ 3699039 w 5092701"/>
              <a:gd name="connsiteY121" fmla="*/ 4998519 h 5440362"/>
              <a:gd name="connsiteX122" fmla="*/ 3421360 w 5092701"/>
              <a:gd name="connsiteY122" fmla="*/ 5054376 h 5440362"/>
              <a:gd name="connsiteX123" fmla="*/ 2868153 w 5092701"/>
              <a:gd name="connsiteY123" fmla="*/ 5157368 h 5440362"/>
              <a:gd name="connsiteX124" fmla="*/ 2559345 w 5092701"/>
              <a:gd name="connsiteY124" fmla="*/ 5197521 h 5440362"/>
              <a:gd name="connsiteX125" fmla="*/ 2671843 w 5092701"/>
              <a:gd name="connsiteY125" fmla="*/ 5170922 h 5440362"/>
              <a:gd name="connsiteX126" fmla="*/ 2529374 w 5092701"/>
              <a:gd name="connsiteY126" fmla="*/ 5177120 h 5440362"/>
              <a:gd name="connsiteX127" fmla="*/ 2548872 w 5092701"/>
              <a:gd name="connsiteY127" fmla="*/ 5170930 h 5440362"/>
              <a:gd name="connsiteX128" fmla="*/ 2708687 w 5092701"/>
              <a:gd name="connsiteY128" fmla="*/ 5140411 h 5440362"/>
              <a:gd name="connsiteX129" fmla="*/ 3255372 w 5092701"/>
              <a:gd name="connsiteY129" fmla="*/ 5040857 h 5440362"/>
              <a:gd name="connsiteX130" fmla="*/ 3936678 w 5092701"/>
              <a:gd name="connsiteY130" fmla="*/ 4917057 h 5440362"/>
              <a:gd name="connsiteX131" fmla="*/ 3986456 w 5092701"/>
              <a:gd name="connsiteY131" fmla="*/ 4907527 h 5440362"/>
              <a:gd name="connsiteX132" fmla="*/ 2218552 w 5092701"/>
              <a:gd name="connsiteY132" fmla="*/ 4858823 h 5440362"/>
              <a:gd name="connsiteX133" fmla="*/ 2247546 w 5092701"/>
              <a:gd name="connsiteY133" fmla="*/ 4858854 h 5440362"/>
              <a:gd name="connsiteX134" fmla="*/ 2246901 w 5092701"/>
              <a:gd name="connsiteY134" fmla="*/ 4862034 h 5440362"/>
              <a:gd name="connsiteX135" fmla="*/ 2133866 w 5092701"/>
              <a:gd name="connsiteY135" fmla="*/ 4865952 h 5440362"/>
              <a:gd name="connsiteX136" fmla="*/ 2218552 w 5092701"/>
              <a:gd name="connsiteY136" fmla="*/ 4858823 h 5440362"/>
              <a:gd name="connsiteX137" fmla="*/ 1291496 w 5092701"/>
              <a:gd name="connsiteY137" fmla="*/ 4842820 h 5440362"/>
              <a:gd name="connsiteX138" fmla="*/ 1233742 w 5092701"/>
              <a:gd name="connsiteY138" fmla="*/ 4853405 h 5440362"/>
              <a:gd name="connsiteX139" fmla="*/ 646227 w 5092701"/>
              <a:gd name="connsiteY139" fmla="*/ 4961311 h 5440362"/>
              <a:gd name="connsiteX140" fmla="*/ 1251074 w 5092701"/>
              <a:gd name="connsiteY140" fmla="*/ 4850065 h 5440362"/>
              <a:gd name="connsiteX141" fmla="*/ 1525606 w 5092701"/>
              <a:gd name="connsiteY141" fmla="*/ 4802269 h 5440362"/>
              <a:gd name="connsiteX142" fmla="*/ 1515289 w 5092701"/>
              <a:gd name="connsiteY142" fmla="*/ 4803784 h 5440362"/>
              <a:gd name="connsiteX143" fmla="*/ 1325502 w 5092701"/>
              <a:gd name="connsiteY143" fmla="*/ 4836726 h 5440362"/>
              <a:gd name="connsiteX144" fmla="*/ 1291496 w 5092701"/>
              <a:gd name="connsiteY144" fmla="*/ 4842820 h 5440362"/>
              <a:gd name="connsiteX145" fmla="*/ 1306559 w 5092701"/>
              <a:gd name="connsiteY145" fmla="*/ 4840059 h 5440362"/>
              <a:gd name="connsiteX146" fmla="*/ 1507040 w 5092701"/>
              <a:gd name="connsiteY146" fmla="*/ 4803993 h 5440362"/>
              <a:gd name="connsiteX147" fmla="*/ 1531241 w 5092701"/>
              <a:gd name="connsiteY147" fmla="*/ 4801745 h 5440362"/>
              <a:gd name="connsiteX148" fmla="*/ 1525606 w 5092701"/>
              <a:gd name="connsiteY148" fmla="*/ 4802269 h 5440362"/>
              <a:gd name="connsiteX149" fmla="*/ 1526950 w 5092701"/>
              <a:gd name="connsiteY149" fmla="*/ 4802071 h 5440362"/>
              <a:gd name="connsiteX150" fmla="*/ 1531241 w 5092701"/>
              <a:gd name="connsiteY150" fmla="*/ 4801745 h 5440362"/>
              <a:gd name="connsiteX151" fmla="*/ 2486297 w 5092701"/>
              <a:gd name="connsiteY151" fmla="*/ 4711057 h 5440362"/>
              <a:gd name="connsiteX152" fmla="*/ 2512245 w 5092701"/>
              <a:gd name="connsiteY152" fmla="*/ 4713758 h 5440362"/>
              <a:gd name="connsiteX153" fmla="*/ 2519553 w 5092701"/>
              <a:gd name="connsiteY153" fmla="*/ 4714980 h 5440362"/>
              <a:gd name="connsiteX154" fmla="*/ 2511663 w 5092701"/>
              <a:gd name="connsiteY154" fmla="*/ 4714994 h 5440362"/>
              <a:gd name="connsiteX155" fmla="*/ 2461000 w 5092701"/>
              <a:gd name="connsiteY155" fmla="*/ 4712655 h 5440362"/>
              <a:gd name="connsiteX156" fmla="*/ 2471578 w 5092701"/>
              <a:gd name="connsiteY156" fmla="*/ 4711490 h 5440362"/>
              <a:gd name="connsiteX157" fmla="*/ 2486297 w 5092701"/>
              <a:gd name="connsiteY157" fmla="*/ 4711057 h 5440362"/>
              <a:gd name="connsiteX158" fmla="*/ 4489294 w 5092701"/>
              <a:gd name="connsiteY158" fmla="*/ 4578506 h 5440362"/>
              <a:gd name="connsiteX159" fmla="*/ 4487774 w 5092701"/>
              <a:gd name="connsiteY159" fmla="*/ 4580552 h 5440362"/>
              <a:gd name="connsiteX160" fmla="*/ 4487026 w 5092701"/>
              <a:gd name="connsiteY160" fmla="*/ 4580533 h 5440362"/>
              <a:gd name="connsiteX161" fmla="*/ 4529369 w 5092701"/>
              <a:gd name="connsiteY161" fmla="*/ 4484989 h 5440362"/>
              <a:gd name="connsiteX162" fmla="*/ 4541352 w 5092701"/>
              <a:gd name="connsiteY162" fmla="*/ 4486263 h 5440362"/>
              <a:gd name="connsiteX163" fmla="*/ 4528376 w 5092701"/>
              <a:gd name="connsiteY163" fmla="*/ 4489015 h 5440362"/>
              <a:gd name="connsiteX164" fmla="*/ 4542510 w 5092701"/>
              <a:gd name="connsiteY164" fmla="*/ 4481566 h 5440362"/>
              <a:gd name="connsiteX165" fmla="*/ 4548040 w 5092701"/>
              <a:gd name="connsiteY165" fmla="*/ 4482154 h 5440362"/>
              <a:gd name="connsiteX166" fmla="*/ 4541352 w 5092701"/>
              <a:gd name="connsiteY166" fmla="*/ 4486263 h 5440362"/>
              <a:gd name="connsiteX167" fmla="*/ 4672062 w 5092701"/>
              <a:gd name="connsiteY167" fmla="*/ 4280407 h 5440362"/>
              <a:gd name="connsiteX168" fmla="*/ 4661986 w 5092701"/>
              <a:gd name="connsiteY168" fmla="*/ 4280809 h 5440362"/>
              <a:gd name="connsiteX169" fmla="*/ 4660829 w 5092701"/>
              <a:gd name="connsiteY169" fmla="*/ 4285506 h 5440362"/>
              <a:gd name="connsiteX170" fmla="*/ 4672062 w 5092701"/>
              <a:gd name="connsiteY170" fmla="*/ 4280407 h 5440362"/>
              <a:gd name="connsiteX171" fmla="*/ 4895797 w 5092701"/>
              <a:gd name="connsiteY171" fmla="*/ 3973084 h 5440362"/>
              <a:gd name="connsiteX172" fmla="*/ 4854977 w 5092701"/>
              <a:gd name="connsiteY172" fmla="*/ 3983268 h 5440362"/>
              <a:gd name="connsiteX173" fmla="*/ 4851034 w 5092701"/>
              <a:gd name="connsiteY173" fmla="*/ 3989671 h 5440362"/>
              <a:gd name="connsiteX174" fmla="*/ 4923309 w 5092701"/>
              <a:gd name="connsiteY174" fmla="*/ 3984273 h 5440362"/>
              <a:gd name="connsiteX175" fmla="*/ 4895797 w 5092701"/>
              <a:gd name="connsiteY175" fmla="*/ 3973084 h 5440362"/>
              <a:gd name="connsiteX176" fmla="*/ 4934679 w 5092701"/>
              <a:gd name="connsiteY176" fmla="*/ 3962539 h 5440362"/>
              <a:gd name="connsiteX177" fmla="*/ 4927163 w 5092701"/>
              <a:gd name="connsiteY177" fmla="*/ 3964499 h 5440362"/>
              <a:gd name="connsiteX178" fmla="*/ 4927443 w 5092701"/>
              <a:gd name="connsiteY178" fmla="*/ 3967498 h 5440362"/>
              <a:gd name="connsiteX179" fmla="*/ 4939497 w 5092701"/>
              <a:gd name="connsiteY179" fmla="*/ 3964648 h 5440362"/>
              <a:gd name="connsiteX180" fmla="*/ 4934679 w 5092701"/>
              <a:gd name="connsiteY180" fmla="*/ 3962539 h 5440362"/>
              <a:gd name="connsiteX181" fmla="*/ 5039980 w 5092701"/>
              <a:gd name="connsiteY181" fmla="*/ 3843342 h 5440362"/>
              <a:gd name="connsiteX182" fmla="*/ 5032905 w 5092701"/>
              <a:gd name="connsiteY182" fmla="*/ 3844115 h 5440362"/>
              <a:gd name="connsiteX183" fmla="*/ 5032936 w 5092701"/>
              <a:gd name="connsiteY183" fmla="*/ 3846507 h 5440362"/>
              <a:gd name="connsiteX184" fmla="*/ 5044990 w 5092701"/>
              <a:gd name="connsiteY184" fmla="*/ 3843657 h 5440362"/>
              <a:gd name="connsiteX185" fmla="*/ 5039980 w 5092701"/>
              <a:gd name="connsiteY185" fmla="*/ 3843342 h 5440362"/>
              <a:gd name="connsiteX186" fmla="*/ 2547796 w 5092701"/>
              <a:gd name="connsiteY186" fmla="*/ 3819977 h 5440362"/>
              <a:gd name="connsiteX187" fmla="*/ 2535709 w 5092701"/>
              <a:gd name="connsiteY187" fmla="*/ 3821657 h 5440362"/>
              <a:gd name="connsiteX188" fmla="*/ 2534484 w 5092701"/>
              <a:gd name="connsiteY188" fmla="*/ 3824592 h 5440362"/>
              <a:gd name="connsiteX189" fmla="*/ 2558520 w 5092701"/>
              <a:gd name="connsiteY189" fmla="*/ 3823017 h 5440362"/>
              <a:gd name="connsiteX190" fmla="*/ 2547796 w 5092701"/>
              <a:gd name="connsiteY190" fmla="*/ 3819977 h 5440362"/>
              <a:gd name="connsiteX191" fmla="*/ 2522047 w 5092701"/>
              <a:gd name="connsiteY191" fmla="*/ 3812758 h 5440362"/>
              <a:gd name="connsiteX192" fmla="*/ 2512866 w 5092701"/>
              <a:gd name="connsiteY192" fmla="*/ 3814795 h 5440362"/>
              <a:gd name="connsiteX193" fmla="*/ 2512431 w 5092701"/>
              <a:gd name="connsiteY193" fmla="*/ 3818116 h 5440362"/>
              <a:gd name="connsiteX194" fmla="*/ 2531103 w 5092701"/>
              <a:gd name="connsiteY194" fmla="*/ 3815282 h 5440362"/>
              <a:gd name="connsiteX195" fmla="*/ 2522047 w 5092701"/>
              <a:gd name="connsiteY195" fmla="*/ 3812758 h 5440362"/>
              <a:gd name="connsiteX196" fmla="*/ 2216422 w 5092701"/>
              <a:gd name="connsiteY196" fmla="*/ 3767525 h 5440362"/>
              <a:gd name="connsiteX197" fmla="*/ 2209391 w 5092701"/>
              <a:gd name="connsiteY197" fmla="*/ 3769742 h 5440362"/>
              <a:gd name="connsiteX198" fmla="*/ 2206782 w 5092701"/>
              <a:gd name="connsiteY198" fmla="*/ 3772532 h 5440362"/>
              <a:gd name="connsiteX199" fmla="*/ 2219757 w 5092701"/>
              <a:gd name="connsiteY199" fmla="*/ 3769780 h 5440362"/>
              <a:gd name="connsiteX200" fmla="*/ 2216422 w 5092701"/>
              <a:gd name="connsiteY200" fmla="*/ 3767525 h 5440362"/>
              <a:gd name="connsiteX201" fmla="*/ 2020165 w 5092701"/>
              <a:gd name="connsiteY201" fmla="*/ 3755221 h 5440362"/>
              <a:gd name="connsiteX202" fmla="*/ 2013669 w 5092701"/>
              <a:gd name="connsiteY202" fmla="*/ 3757290 h 5440362"/>
              <a:gd name="connsiteX203" fmla="*/ 2011227 w 5092701"/>
              <a:gd name="connsiteY203" fmla="*/ 3760000 h 5440362"/>
              <a:gd name="connsiteX204" fmla="*/ 2023281 w 5092701"/>
              <a:gd name="connsiteY204" fmla="*/ 3757151 h 5440362"/>
              <a:gd name="connsiteX205" fmla="*/ 2020165 w 5092701"/>
              <a:gd name="connsiteY205" fmla="*/ 3755221 h 5440362"/>
              <a:gd name="connsiteX206" fmla="*/ 4993740 w 5092701"/>
              <a:gd name="connsiteY206" fmla="*/ 3744560 h 5440362"/>
              <a:gd name="connsiteX207" fmla="*/ 4981686 w 5092701"/>
              <a:gd name="connsiteY207" fmla="*/ 3747410 h 5440362"/>
              <a:gd name="connsiteX208" fmla="*/ 4980847 w 5092701"/>
              <a:gd name="connsiteY208" fmla="*/ 3746675 h 5440362"/>
              <a:gd name="connsiteX209" fmla="*/ 4993740 w 5092701"/>
              <a:gd name="connsiteY209" fmla="*/ 3744560 h 5440362"/>
              <a:gd name="connsiteX210" fmla="*/ 2247263 w 5092701"/>
              <a:gd name="connsiteY210" fmla="*/ 3736677 h 5440362"/>
              <a:gd name="connsiteX211" fmla="*/ 2236101 w 5092701"/>
              <a:gd name="connsiteY211" fmla="*/ 3738251 h 5440362"/>
              <a:gd name="connsiteX212" fmla="*/ 2232565 w 5092701"/>
              <a:gd name="connsiteY212" fmla="*/ 3740844 h 5440362"/>
              <a:gd name="connsiteX213" fmla="*/ 2256601 w 5092701"/>
              <a:gd name="connsiteY213" fmla="*/ 3739269 h 5440362"/>
              <a:gd name="connsiteX214" fmla="*/ 2247263 w 5092701"/>
              <a:gd name="connsiteY214" fmla="*/ 3736677 h 5440362"/>
              <a:gd name="connsiteX215" fmla="*/ 1960326 w 5092701"/>
              <a:gd name="connsiteY215" fmla="*/ 3735812 h 5440362"/>
              <a:gd name="connsiteX216" fmla="*/ 1953283 w 5092701"/>
              <a:gd name="connsiteY216" fmla="*/ 3738077 h 5440362"/>
              <a:gd name="connsiteX217" fmla="*/ 1950602 w 5092701"/>
              <a:gd name="connsiteY217" fmla="*/ 3741159 h 5440362"/>
              <a:gd name="connsiteX218" fmla="*/ 1963743 w 5092701"/>
              <a:gd name="connsiteY218" fmla="*/ 3737736 h 5440362"/>
              <a:gd name="connsiteX219" fmla="*/ 1960326 w 5092701"/>
              <a:gd name="connsiteY219" fmla="*/ 3735812 h 5440362"/>
              <a:gd name="connsiteX220" fmla="*/ 2225611 w 5092701"/>
              <a:gd name="connsiteY220" fmla="*/ 3730244 h 5440362"/>
              <a:gd name="connsiteX221" fmla="*/ 2218629 w 5092701"/>
              <a:gd name="connsiteY221" fmla="*/ 3732261 h 5440362"/>
              <a:gd name="connsiteX222" fmla="*/ 2216043 w 5092701"/>
              <a:gd name="connsiteY222" fmla="*/ 3734955 h 5440362"/>
              <a:gd name="connsiteX223" fmla="*/ 2229019 w 5092701"/>
              <a:gd name="connsiteY223" fmla="*/ 3732204 h 5440362"/>
              <a:gd name="connsiteX224" fmla="*/ 2225611 w 5092701"/>
              <a:gd name="connsiteY224" fmla="*/ 3730244 h 5440362"/>
              <a:gd name="connsiteX225" fmla="*/ 2192498 w 5092701"/>
              <a:gd name="connsiteY225" fmla="*/ 3722592 h 5440362"/>
              <a:gd name="connsiteX226" fmla="*/ 2185516 w 5092701"/>
              <a:gd name="connsiteY226" fmla="*/ 3724609 h 5440362"/>
              <a:gd name="connsiteX227" fmla="*/ 2182930 w 5092701"/>
              <a:gd name="connsiteY227" fmla="*/ 3727303 h 5440362"/>
              <a:gd name="connsiteX228" fmla="*/ 2195906 w 5092701"/>
              <a:gd name="connsiteY228" fmla="*/ 3724551 h 5440362"/>
              <a:gd name="connsiteX229" fmla="*/ 2192498 w 5092701"/>
              <a:gd name="connsiteY229" fmla="*/ 3722592 h 5440362"/>
              <a:gd name="connsiteX230" fmla="*/ 2174299 w 5092701"/>
              <a:gd name="connsiteY230" fmla="*/ 3716222 h 5440362"/>
              <a:gd name="connsiteX231" fmla="*/ 2164351 w 5092701"/>
              <a:gd name="connsiteY231" fmla="*/ 3718129 h 5440362"/>
              <a:gd name="connsiteX232" fmla="*/ 2160879 w 5092701"/>
              <a:gd name="connsiteY232" fmla="*/ 3720826 h 5440362"/>
              <a:gd name="connsiteX233" fmla="*/ 2179385 w 5092701"/>
              <a:gd name="connsiteY233" fmla="*/ 3718663 h 5440362"/>
              <a:gd name="connsiteX234" fmla="*/ 2174299 w 5092701"/>
              <a:gd name="connsiteY234" fmla="*/ 3716222 h 5440362"/>
              <a:gd name="connsiteX235" fmla="*/ 5019820 w 5092701"/>
              <a:gd name="connsiteY235" fmla="*/ 3715562 h 5440362"/>
              <a:gd name="connsiteX236" fmla="*/ 5010919 w 5092701"/>
              <a:gd name="connsiteY236" fmla="*/ 3720909 h 5440362"/>
              <a:gd name="connsiteX237" fmla="*/ 5012078 w 5092701"/>
              <a:gd name="connsiteY237" fmla="*/ 3716212 h 5440362"/>
              <a:gd name="connsiteX238" fmla="*/ 5019820 w 5092701"/>
              <a:gd name="connsiteY238" fmla="*/ 3715562 h 5440362"/>
              <a:gd name="connsiteX239" fmla="*/ 1768385 w 5092701"/>
              <a:gd name="connsiteY239" fmla="*/ 3715546 h 5440362"/>
              <a:gd name="connsiteX240" fmla="*/ 1763720 w 5092701"/>
              <a:gd name="connsiteY240" fmla="*/ 3716467 h 5440362"/>
              <a:gd name="connsiteX241" fmla="*/ 1834319 w 5092701"/>
              <a:gd name="connsiteY241" fmla="*/ 3737057 h 5440362"/>
              <a:gd name="connsiteX242" fmla="*/ 2299583 w 5092701"/>
              <a:gd name="connsiteY242" fmla="*/ 3871915 h 5440362"/>
              <a:gd name="connsiteX243" fmla="*/ 2340140 w 5092701"/>
              <a:gd name="connsiteY243" fmla="*/ 3876228 h 5440362"/>
              <a:gd name="connsiteX244" fmla="*/ 2317096 w 5092701"/>
              <a:gd name="connsiteY244" fmla="*/ 3873778 h 5440362"/>
              <a:gd name="connsiteX245" fmla="*/ 1900309 w 5092701"/>
              <a:gd name="connsiteY245" fmla="*/ 3757157 h 5440362"/>
              <a:gd name="connsiteX246" fmla="*/ 1768385 w 5092701"/>
              <a:gd name="connsiteY246" fmla="*/ 3715546 h 5440362"/>
              <a:gd name="connsiteX247" fmla="*/ 2152623 w 5092701"/>
              <a:gd name="connsiteY247" fmla="*/ 3709436 h 5440362"/>
              <a:gd name="connsiteX248" fmla="*/ 2143150 w 5092701"/>
              <a:gd name="connsiteY248" fmla="*/ 3711442 h 5440362"/>
              <a:gd name="connsiteX249" fmla="*/ 2139748 w 5092701"/>
              <a:gd name="connsiteY249" fmla="*/ 3714449 h 5440362"/>
              <a:gd name="connsiteX250" fmla="*/ 2157498 w 5092701"/>
              <a:gd name="connsiteY250" fmla="*/ 3711515 h 5440362"/>
              <a:gd name="connsiteX251" fmla="*/ 2152623 w 5092701"/>
              <a:gd name="connsiteY251" fmla="*/ 3709436 h 5440362"/>
              <a:gd name="connsiteX252" fmla="*/ 4922807 w 5092701"/>
              <a:gd name="connsiteY252" fmla="*/ 3698457 h 5440362"/>
              <a:gd name="connsiteX253" fmla="*/ 4930081 w 5092701"/>
              <a:gd name="connsiteY253" fmla="*/ 3698744 h 5440362"/>
              <a:gd name="connsiteX254" fmla="*/ 4928089 w 5092701"/>
              <a:gd name="connsiteY254" fmla="*/ 3700052 h 5440362"/>
              <a:gd name="connsiteX255" fmla="*/ 4922807 w 5092701"/>
              <a:gd name="connsiteY255" fmla="*/ 3698457 h 5440362"/>
              <a:gd name="connsiteX256" fmla="*/ 4934860 w 5092701"/>
              <a:gd name="connsiteY256" fmla="*/ 3695608 h 5440362"/>
              <a:gd name="connsiteX257" fmla="*/ 4930535 w 5092701"/>
              <a:gd name="connsiteY257" fmla="*/ 3698762 h 5440362"/>
              <a:gd name="connsiteX258" fmla="*/ 4930081 w 5092701"/>
              <a:gd name="connsiteY258" fmla="*/ 3698744 h 5440362"/>
              <a:gd name="connsiteX259" fmla="*/ 4878395 w 5092701"/>
              <a:gd name="connsiteY259" fmla="*/ 3663730 h 5440362"/>
              <a:gd name="connsiteX260" fmla="*/ 4877306 w 5092701"/>
              <a:gd name="connsiteY260" fmla="*/ 3668141 h 5440362"/>
              <a:gd name="connsiteX261" fmla="*/ 4878028 w 5092701"/>
              <a:gd name="connsiteY261" fmla="*/ 3665216 h 5440362"/>
              <a:gd name="connsiteX262" fmla="*/ 4879098 w 5092701"/>
              <a:gd name="connsiteY262" fmla="*/ 3660873 h 5440362"/>
              <a:gd name="connsiteX263" fmla="*/ 4878395 w 5092701"/>
              <a:gd name="connsiteY263" fmla="*/ 3663730 h 5440362"/>
              <a:gd name="connsiteX264" fmla="*/ 4878779 w 5092701"/>
              <a:gd name="connsiteY264" fmla="*/ 3662169 h 5440362"/>
              <a:gd name="connsiteX265" fmla="*/ 4879470 w 5092701"/>
              <a:gd name="connsiteY265" fmla="*/ 3659366 h 5440362"/>
              <a:gd name="connsiteX266" fmla="*/ 4879098 w 5092701"/>
              <a:gd name="connsiteY266" fmla="*/ 3660873 h 5440362"/>
              <a:gd name="connsiteX267" fmla="*/ 4879229 w 5092701"/>
              <a:gd name="connsiteY267" fmla="*/ 3660341 h 5440362"/>
              <a:gd name="connsiteX268" fmla="*/ 4668777 w 5092701"/>
              <a:gd name="connsiteY268" fmla="*/ 3658361 h 5440362"/>
              <a:gd name="connsiteX269" fmla="*/ 4684535 w 5092701"/>
              <a:gd name="connsiteY269" fmla="*/ 3658672 h 5440362"/>
              <a:gd name="connsiteX270" fmla="*/ 4691666 w 5092701"/>
              <a:gd name="connsiteY270" fmla="*/ 3660634 h 5440362"/>
              <a:gd name="connsiteX271" fmla="*/ 4715974 w 5092701"/>
              <a:gd name="connsiteY271" fmla="*/ 3667334 h 5440362"/>
              <a:gd name="connsiteX272" fmla="*/ 4684756 w 5092701"/>
              <a:gd name="connsiteY272" fmla="*/ 3662911 h 5440362"/>
              <a:gd name="connsiteX273" fmla="*/ 4668777 w 5092701"/>
              <a:gd name="connsiteY273" fmla="*/ 3658361 h 5440362"/>
              <a:gd name="connsiteX274" fmla="*/ 4874919 w 5092701"/>
              <a:gd name="connsiteY274" fmla="*/ 3654804 h 5440362"/>
              <a:gd name="connsiteX275" fmla="*/ 4845352 w 5092701"/>
              <a:gd name="connsiteY275" fmla="*/ 3655791 h 5440362"/>
              <a:gd name="connsiteX276" fmla="*/ 1805058 w 5092701"/>
              <a:gd name="connsiteY276" fmla="*/ 3644864 h 5440362"/>
              <a:gd name="connsiteX277" fmla="*/ 1803725 w 5092701"/>
              <a:gd name="connsiteY277" fmla="*/ 3645532 h 5440362"/>
              <a:gd name="connsiteX278" fmla="*/ 1804635 w 5092701"/>
              <a:gd name="connsiteY278" fmla="*/ 3646023 h 5440362"/>
              <a:gd name="connsiteX279" fmla="*/ 1804128 w 5092701"/>
              <a:gd name="connsiteY279" fmla="*/ 3648462 h 5440362"/>
              <a:gd name="connsiteX280" fmla="*/ 1847145 w 5092701"/>
              <a:gd name="connsiteY280" fmla="*/ 3661988 h 5440362"/>
              <a:gd name="connsiteX281" fmla="*/ 1972839 w 5092701"/>
              <a:gd name="connsiteY281" fmla="*/ 3700832 h 5440362"/>
              <a:gd name="connsiteX282" fmla="*/ 2016020 w 5092701"/>
              <a:gd name="connsiteY282" fmla="*/ 3713686 h 5440362"/>
              <a:gd name="connsiteX283" fmla="*/ 2038072 w 5092701"/>
              <a:gd name="connsiteY283" fmla="*/ 3720163 h 5440362"/>
              <a:gd name="connsiteX284" fmla="*/ 2174826 w 5092701"/>
              <a:gd name="connsiteY284" fmla="*/ 3760182 h 5440362"/>
              <a:gd name="connsiteX285" fmla="*/ 2038072 w 5092701"/>
              <a:gd name="connsiteY285" fmla="*/ 3720163 h 5440362"/>
              <a:gd name="connsiteX286" fmla="*/ 2016020 w 5092701"/>
              <a:gd name="connsiteY286" fmla="*/ 3713686 h 5440362"/>
              <a:gd name="connsiteX287" fmla="*/ 1973927 w 5092701"/>
              <a:gd name="connsiteY287" fmla="*/ 3674365 h 5440362"/>
              <a:gd name="connsiteX288" fmla="*/ 1820720 w 5092701"/>
              <a:gd name="connsiteY288" fmla="*/ 3650226 h 5440362"/>
              <a:gd name="connsiteX289" fmla="*/ 1806917 w 5092701"/>
              <a:gd name="connsiteY289" fmla="*/ 3647254 h 5440362"/>
              <a:gd name="connsiteX290" fmla="*/ 1804635 w 5092701"/>
              <a:gd name="connsiteY290" fmla="*/ 3646023 h 5440362"/>
              <a:gd name="connsiteX291" fmla="*/ 1804836 w 5092701"/>
              <a:gd name="connsiteY291" fmla="*/ 3645051 h 5440362"/>
              <a:gd name="connsiteX292" fmla="*/ 1805058 w 5092701"/>
              <a:gd name="connsiteY292" fmla="*/ 3644864 h 5440362"/>
              <a:gd name="connsiteX293" fmla="*/ 2890489 w 5092701"/>
              <a:gd name="connsiteY293" fmla="*/ 3617128 h 5440362"/>
              <a:gd name="connsiteX294" fmla="*/ 2881016 w 5092701"/>
              <a:gd name="connsiteY294" fmla="*/ 3619134 h 5440362"/>
              <a:gd name="connsiteX295" fmla="*/ 2877615 w 5092701"/>
              <a:gd name="connsiteY295" fmla="*/ 3622140 h 5440362"/>
              <a:gd name="connsiteX296" fmla="*/ 2895365 w 5092701"/>
              <a:gd name="connsiteY296" fmla="*/ 3619208 h 5440362"/>
              <a:gd name="connsiteX297" fmla="*/ 2890489 w 5092701"/>
              <a:gd name="connsiteY297" fmla="*/ 3617128 h 5440362"/>
              <a:gd name="connsiteX298" fmla="*/ 2867327 w 5092701"/>
              <a:gd name="connsiteY298" fmla="*/ 3610497 h 5440362"/>
              <a:gd name="connsiteX299" fmla="*/ 2854511 w 5092701"/>
              <a:gd name="connsiteY299" fmla="*/ 3611895 h 5440362"/>
              <a:gd name="connsiteX300" fmla="*/ 2850198 w 5092701"/>
              <a:gd name="connsiteY300" fmla="*/ 3614405 h 5440362"/>
              <a:gd name="connsiteX301" fmla="*/ 2874234 w 5092701"/>
              <a:gd name="connsiteY301" fmla="*/ 3612829 h 5440362"/>
              <a:gd name="connsiteX302" fmla="*/ 2867327 w 5092701"/>
              <a:gd name="connsiteY302" fmla="*/ 3610497 h 5440362"/>
              <a:gd name="connsiteX303" fmla="*/ 2828053 w 5092701"/>
              <a:gd name="connsiteY303" fmla="*/ 3602190 h 5440362"/>
              <a:gd name="connsiteX304" fmla="*/ 2815724 w 5092701"/>
              <a:gd name="connsiteY304" fmla="*/ 3603639 h 5440362"/>
              <a:gd name="connsiteX305" fmla="*/ 2811554 w 5092701"/>
              <a:gd name="connsiteY305" fmla="*/ 3606164 h 5440362"/>
              <a:gd name="connsiteX306" fmla="*/ 2834669 w 5092701"/>
              <a:gd name="connsiteY306" fmla="*/ 3604490 h 5440362"/>
              <a:gd name="connsiteX307" fmla="*/ 2828053 w 5092701"/>
              <a:gd name="connsiteY307" fmla="*/ 3602190 h 5440362"/>
              <a:gd name="connsiteX308" fmla="*/ 2798219 w 5092701"/>
              <a:gd name="connsiteY308" fmla="*/ 3595386 h 5440362"/>
              <a:gd name="connsiteX309" fmla="*/ 2777520 w 5092701"/>
              <a:gd name="connsiteY309" fmla="*/ 3598414 h 5440362"/>
              <a:gd name="connsiteX310" fmla="*/ 2801556 w 5092701"/>
              <a:gd name="connsiteY310" fmla="*/ 3596838 h 5440362"/>
              <a:gd name="connsiteX311" fmla="*/ 2798219 w 5092701"/>
              <a:gd name="connsiteY311" fmla="*/ 3595386 h 5440362"/>
              <a:gd name="connsiteX312" fmla="*/ 2737003 w 5092701"/>
              <a:gd name="connsiteY312" fmla="*/ 3580323 h 5440362"/>
              <a:gd name="connsiteX313" fmla="*/ 2739465 w 5092701"/>
              <a:gd name="connsiteY313" fmla="*/ 3582204 h 5440362"/>
              <a:gd name="connsiteX314" fmla="*/ 2742190 w 5092701"/>
              <a:gd name="connsiteY314" fmla="*/ 3584285 h 5440362"/>
              <a:gd name="connsiteX315" fmla="*/ 2745399 w 5092701"/>
              <a:gd name="connsiteY315" fmla="*/ 3586735 h 5440362"/>
              <a:gd name="connsiteX316" fmla="*/ 2742600 w 5092701"/>
              <a:gd name="connsiteY316" fmla="*/ 3584598 h 5440362"/>
              <a:gd name="connsiteX317" fmla="*/ 2742190 w 5092701"/>
              <a:gd name="connsiteY317" fmla="*/ 3584285 h 5440362"/>
              <a:gd name="connsiteX318" fmla="*/ 2739685 w 5092701"/>
              <a:gd name="connsiteY318" fmla="*/ 3582371 h 5440362"/>
              <a:gd name="connsiteX319" fmla="*/ 2739465 w 5092701"/>
              <a:gd name="connsiteY319" fmla="*/ 3582204 h 5440362"/>
              <a:gd name="connsiteX320" fmla="*/ 2737935 w 5092701"/>
              <a:gd name="connsiteY320" fmla="*/ 3581035 h 5440362"/>
              <a:gd name="connsiteX321" fmla="*/ 2565233 w 5092701"/>
              <a:gd name="connsiteY321" fmla="*/ 3579347 h 5440362"/>
              <a:gd name="connsiteX322" fmla="*/ 2559913 w 5092701"/>
              <a:gd name="connsiteY322" fmla="*/ 3579406 h 5440362"/>
              <a:gd name="connsiteX323" fmla="*/ 2620443 w 5092701"/>
              <a:gd name="connsiteY323" fmla="*/ 3594793 h 5440362"/>
              <a:gd name="connsiteX324" fmla="*/ 2746207 w 5092701"/>
              <a:gd name="connsiteY324" fmla="*/ 3629513 h 5440362"/>
              <a:gd name="connsiteX325" fmla="*/ 2792295 w 5092701"/>
              <a:gd name="connsiteY325" fmla="*/ 3634414 h 5440362"/>
              <a:gd name="connsiteX326" fmla="*/ 2687662 w 5092701"/>
              <a:gd name="connsiteY326" fmla="*/ 3606073 h 5440362"/>
              <a:gd name="connsiteX327" fmla="*/ 2565233 w 5092701"/>
              <a:gd name="connsiteY327" fmla="*/ 3579347 h 5440362"/>
              <a:gd name="connsiteX328" fmla="*/ 541539 w 5092701"/>
              <a:gd name="connsiteY328" fmla="*/ 3577984 h 5440362"/>
              <a:gd name="connsiteX329" fmla="*/ 614044 w 5092701"/>
              <a:gd name="connsiteY329" fmla="*/ 3599036 h 5440362"/>
              <a:gd name="connsiteX330" fmla="*/ 1249419 w 5092701"/>
              <a:gd name="connsiteY330" fmla="*/ 3862639 h 5440362"/>
              <a:gd name="connsiteX331" fmla="*/ 1282953 w 5092701"/>
              <a:gd name="connsiteY331" fmla="*/ 3877336 h 5440362"/>
              <a:gd name="connsiteX332" fmla="*/ 1171297 w 5092701"/>
              <a:gd name="connsiteY332" fmla="*/ 3833573 h 5440362"/>
              <a:gd name="connsiteX333" fmla="*/ 611068 w 5092701"/>
              <a:gd name="connsiteY333" fmla="*/ 3611114 h 5440362"/>
              <a:gd name="connsiteX334" fmla="*/ 541539 w 5092701"/>
              <a:gd name="connsiteY334" fmla="*/ 3577984 h 5440362"/>
              <a:gd name="connsiteX335" fmla="*/ 2702647 w 5092701"/>
              <a:gd name="connsiteY335" fmla="*/ 3571640 h 5440362"/>
              <a:gd name="connsiteX336" fmla="*/ 2690610 w 5092701"/>
              <a:gd name="connsiteY336" fmla="*/ 3573120 h 5440362"/>
              <a:gd name="connsiteX337" fmla="*/ 2689407 w 5092701"/>
              <a:gd name="connsiteY337" fmla="*/ 3575961 h 5440362"/>
              <a:gd name="connsiteX338" fmla="*/ 2713443 w 5092701"/>
              <a:gd name="connsiteY338" fmla="*/ 3574386 h 5440362"/>
              <a:gd name="connsiteX339" fmla="*/ 2702647 w 5092701"/>
              <a:gd name="connsiteY339" fmla="*/ 3571640 h 5440362"/>
              <a:gd name="connsiteX340" fmla="*/ 2670879 w 5092701"/>
              <a:gd name="connsiteY340" fmla="*/ 3564131 h 5440362"/>
              <a:gd name="connsiteX341" fmla="*/ 2662033 w 5092701"/>
              <a:gd name="connsiteY341" fmla="*/ 3565949 h 5440362"/>
              <a:gd name="connsiteX342" fmla="*/ 2661825 w 5092701"/>
              <a:gd name="connsiteY342" fmla="*/ 3568897 h 5440362"/>
              <a:gd name="connsiteX343" fmla="*/ 2680331 w 5092701"/>
              <a:gd name="connsiteY343" fmla="*/ 3566733 h 5440362"/>
              <a:gd name="connsiteX344" fmla="*/ 2670879 w 5092701"/>
              <a:gd name="connsiteY344" fmla="*/ 3564131 h 5440362"/>
              <a:gd name="connsiteX345" fmla="*/ 2502294 w 5092701"/>
              <a:gd name="connsiteY345" fmla="*/ 3562143 h 5440362"/>
              <a:gd name="connsiteX346" fmla="*/ 2499217 w 5092701"/>
              <a:gd name="connsiteY346" fmla="*/ 3564689 h 5440362"/>
              <a:gd name="connsiteX347" fmla="*/ 2520348 w 5092701"/>
              <a:gd name="connsiteY347" fmla="*/ 3571067 h 5440362"/>
              <a:gd name="connsiteX348" fmla="*/ 2502294 w 5092701"/>
              <a:gd name="connsiteY348" fmla="*/ 3562143 h 5440362"/>
              <a:gd name="connsiteX349" fmla="*/ 3881604 w 5092701"/>
              <a:gd name="connsiteY349" fmla="*/ 3480516 h 5440362"/>
              <a:gd name="connsiteX350" fmla="*/ 4656558 w 5092701"/>
              <a:gd name="connsiteY350" fmla="*/ 3661882 h 5440362"/>
              <a:gd name="connsiteX351" fmla="*/ 3881604 w 5092701"/>
              <a:gd name="connsiteY351" fmla="*/ 3480516 h 5440362"/>
              <a:gd name="connsiteX352" fmla="*/ 3910364 w 5092701"/>
              <a:gd name="connsiteY352" fmla="*/ 3444677 h 5440362"/>
              <a:gd name="connsiteX353" fmla="*/ 4688399 w 5092701"/>
              <a:gd name="connsiteY353" fmla="*/ 3657902 h 5440362"/>
              <a:gd name="connsiteX354" fmla="*/ 4691700 w 5092701"/>
              <a:gd name="connsiteY354" fmla="*/ 3658813 h 5440362"/>
              <a:gd name="connsiteX355" fmla="*/ 4684535 w 5092701"/>
              <a:gd name="connsiteY355" fmla="*/ 3658672 h 5440362"/>
              <a:gd name="connsiteX356" fmla="*/ 4621152 w 5092701"/>
              <a:gd name="connsiteY356" fmla="*/ 3641235 h 5440362"/>
              <a:gd name="connsiteX357" fmla="*/ 3910364 w 5092701"/>
              <a:gd name="connsiteY357" fmla="*/ 3444677 h 5440362"/>
              <a:gd name="connsiteX358" fmla="*/ 941555 w 5092701"/>
              <a:gd name="connsiteY358" fmla="*/ 3402328 h 5440362"/>
              <a:gd name="connsiteX359" fmla="*/ 1731230 w 5092701"/>
              <a:gd name="connsiteY359" fmla="*/ 3697785 h 5440362"/>
              <a:gd name="connsiteX360" fmla="*/ 1732591 w 5092701"/>
              <a:gd name="connsiteY360" fmla="*/ 3700762 h 5440362"/>
              <a:gd name="connsiteX361" fmla="*/ 1731987 w 5092701"/>
              <a:gd name="connsiteY361" fmla="*/ 3699439 h 5440362"/>
              <a:gd name="connsiteX362" fmla="*/ 1731230 w 5092701"/>
              <a:gd name="connsiteY362" fmla="*/ 3697785 h 5440362"/>
              <a:gd name="connsiteX363" fmla="*/ 1730978 w 5092701"/>
              <a:gd name="connsiteY363" fmla="*/ 3697233 h 5440362"/>
              <a:gd name="connsiteX364" fmla="*/ 941555 w 5092701"/>
              <a:gd name="connsiteY364" fmla="*/ 3402328 h 5440362"/>
              <a:gd name="connsiteX365" fmla="*/ 1175164 w 5092701"/>
              <a:gd name="connsiteY365" fmla="*/ 3392285 h 5440362"/>
              <a:gd name="connsiteX366" fmla="*/ 1753906 w 5092701"/>
              <a:gd name="connsiteY366" fmla="*/ 3660337 h 5440362"/>
              <a:gd name="connsiteX367" fmla="*/ 1776950 w 5092701"/>
              <a:gd name="connsiteY367" fmla="*/ 3662787 h 5440362"/>
              <a:gd name="connsiteX368" fmla="*/ 1790400 w 5092701"/>
              <a:gd name="connsiteY368" fmla="*/ 3677300 h 5440362"/>
              <a:gd name="connsiteX369" fmla="*/ 1922781 w 5092701"/>
              <a:gd name="connsiteY369" fmla="*/ 3712035 h 5440362"/>
              <a:gd name="connsiteX370" fmla="*/ 2324584 w 5092701"/>
              <a:gd name="connsiteY370" fmla="*/ 3826126 h 5440362"/>
              <a:gd name="connsiteX371" fmla="*/ 2382758 w 5092701"/>
              <a:gd name="connsiteY371" fmla="*/ 3840003 h 5440362"/>
              <a:gd name="connsiteX372" fmla="*/ 2570002 w 5092701"/>
              <a:gd name="connsiteY372" fmla="*/ 3896057 h 5440362"/>
              <a:gd name="connsiteX373" fmla="*/ 3290947 w 5092701"/>
              <a:gd name="connsiteY373" fmla="*/ 4095666 h 5440362"/>
              <a:gd name="connsiteX374" fmla="*/ 2679726 w 5092701"/>
              <a:gd name="connsiteY374" fmla="*/ 3899255 h 5440362"/>
              <a:gd name="connsiteX375" fmla="*/ 2467081 w 5092701"/>
              <a:gd name="connsiteY375" fmla="*/ 3860118 h 5440362"/>
              <a:gd name="connsiteX376" fmla="*/ 2382758 w 5092701"/>
              <a:gd name="connsiteY376" fmla="*/ 3840003 h 5440362"/>
              <a:gd name="connsiteX377" fmla="*/ 2356560 w 5092701"/>
              <a:gd name="connsiteY377" fmla="*/ 3832160 h 5440362"/>
              <a:gd name="connsiteX378" fmla="*/ 1882576 w 5092701"/>
              <a:gd name="connsiteY378" fmla="*/ 3687101 h 5440362"/>
              <a:gd name="connsiteX379" fmla="*/ 1755890 w 5092701"/>
              <a:gd name="connsiteY379" fmla="*/ 3652285 h 5440362"/>
              <a:gd name="connsiteX380" fmla="*/ 1175164 w 5092701"/>
              <a:gd name="connsiteY380" fmla="*/ 3392285 h 5440362"/>
              <a:gd name="connsiteX381" fmla="*/ 1385248 w 5092701"/>
              <a:gd name="connsiteY381" fmla="*/ 3303243 h 5440362"/>
              <a:gd name="connsiteX382" fmla="*/ 2101780 w 5092701"/>
              <a:gd name="connsiteY382" fmla="*/ 3603680 h 5440362"/>
              <a:gd name="connsiteX383" fmla="*/ 2188829 w 5092701"/>
              <a:gd name="connsiteY383" fmla="*/ 3634283 h 5440362"/>
              <a:gd name="connsiteX384" fmla="*/ 2347707 w 5092701"/>
              <a:gd name="connsiteY384" fmla="*/ 3676655 h 5440362"/>
              <a:gd name="connsiteX385" fmla="*/ 2519559 w 5092701"/>
              <a:gd name="connsiteY385" fmla="*/ 3716275 h 5440362"/>
              <a:gd name="connsiteX386" fmla="*/ 2149025 w 5092701"/>
              <a:gd name="connsiteY386" fmla="*/ 3603884 h 5440362"/>
              <a:gd name="connsiteX387" fmla="*/ 1385248 w 5092701"/>
              <a:gd name="connsiteY387" fmla="*/ 3303243 h 5440362"/>
              <a:gd name="connsiteX388" fmla="*/ 1294170 w 5092701"/>
              <a:gd name="connsiteY388" fmla="*/ 3099946 h 5440362"/>
              <a:gd name="connsiteX389" fmla="*/ 2477166 w 5092701"/>
              <a:gd name="connsiteY389" fmla="*/ 3558213 h 5440362"/>
              <a:gd name="connsiteX390" fmla="*/ 2494915 w 5092701"/>
              <a:gd name="connsiteY390" fmla="*/ 3555280 h 5440362"/>
              <a:gd name="connsiteX391" fmla="*/ 1294170 w 5092701"/>
              <a:gd name="connsiteY391" fmla="*/ 3099946 h 5440362"/>
              <a:gd name="connsiteX392" fmla="*/ 1776541 w 5092701"/>
              <a:gd name="connsiteY392" fmla="*/ 2895401 h 5440362"/>
              <a:gd name="connsiteX393" fmla="*/ 1764866 w 5092701"/>
              <a:gd name="connsiteY393" fmla="*/ 2901993 h 5440362"/>
              <a:gd name="connsiteX394" fmla="*/ 1691529 w 5092701"/>
              <a:gd name="connsiteY394" fmla="*/ 2915541 h 5440362"/>
              <a:gd name="connsiteX395" fmla="*/ 1764866 w 5092701"/>
              <a:gd name="connsiteY395" fmla="*/ 2901993 h 5440362"/>
              <a:gd name="connsiteX396" fmla="*/ 1795590 w 5092701"/>
              <a:gd name="connsiteY396" fmla="*/ 2896308 h 5440362"/>
              <a:gd name="connsiteX397" fmla="*/ 1776541 w 5092701"/>
              <a:gd name="connsiteY397" fmla="*/ 2895401 h 5440362"/>
              <a:gd name="connsiteX398" fmla="*/ 1813121 w 5092701"/>
              <a:gd name="connsiteY398" fmla="*/ 2890426 h 5440362"/>
              <a:gd name="connsiteX399" fmla="*/ 1807644 w 5092701"/>
              <a:gd name="connsiteY399" fmla="*/ 2893458 h 5440362"/>
              <a:gd name="connsiteX400" fmla="*/ 1826150 w 5092701"/>
              <a:gd name="connsiteY400" fmla="*/ 2891295 h 5440362"/>
              <a:gd name="connsiteX401" fmla="*/ 1813121 w 5092701"/>
              <a:gd name="connsiteY401" fmla="*/ 2890426 h 5440362"/>
              <a:gd name="connsiteX402" fmla="*/ 2936552 w 5092701"/>
              <a:gd name="connsiteY402" fmla="*/ 2800040 h 5440362"/>
              <a:gd name="connsiteX403" fmla="*/ 2937663 w 5092701"/>
              <a:gd name="connsiteY403" fmla="*/ 2800158 h 5440362"/>
              <a:gd name="connsiteX404" fmla="*/ 2939218 w 5092701"/>
              <a:gd name="connsiteY404" fmla="*/ 2800324 h 5440362"/>
              <a:gd name="connsiteX405" fmla="*/ 2934552 w 5092701"/>
              <a:gd name="connsiteY405" fmla="*/ 2799827 h 5440362"/>
              <a:gd name="connsiteX406" fmla="*/ 2936552 w 5092701"/>
              <a:gd name="connsiteY406" fmla="*/ 2800040 h 5440362"/>
              <a:gd name="connsiteX407" fmla="*/ 2935070 w 5092701"/>
              <a:gd name="connsiteY407" fmla="*/ 2799883 h 5440362"/>
              <a:gd name="connsiteX408" fmla="*/ 2919843 w 5092701"/>
              <a:gd name="connsiteY408" fmla="*/ 2799296 h 5440362"/>
              <a:gd name="connsiteX409" fmla="*/ 2927165 w 5092701"/>
              <a:gd name="connsiteY409" fmla="*/ 2803173 h 5440362"/>
              <a:gd name="connsiteX410" fmla="*/ 2915182 w 5092701"/>
              <a:gd name="connsiteY410" fmla="*/ 2801898 h 5440362"/>
              <a:gd name="connsiteX411" fmla="*/ 2919843 w 5092701"/>
              <a:gd name="connsiteY411" fmla="*/ 2799296 h 5440362"/>
              <a:gd name="connsiteX412" fmla="*/ 2555694 w 5092701"/>
              <a:gd name="connsiteY412" fmla="*/ 2763673 h 5440362"/>
              <a:gd name="connsiteX413" fmla="*/ 2542718 w 5092701"/>
              <a:gd name="connsiteY413" fmla="*/ 2766425 h 5440362"/>
              <a:gd name="connsiteX414" fmla="*/ 2555694 w 5092701"/>
              <a:gd name="connsiteY414" fmla="*/ 2763673 h 5440362"/>
              <a:gd name="connsiteX415" fmla="*/ 3301629 w 5092701"/>
              <a:gd name="connsiteY415" fmla="*/ 2757607 h 5440362"/>
              <a:gd name="connsiteX416" fmla="*/ 3289575 w 5092701"/>
              <a:gd name="connsiteY416" fmla="*/ 2760457 h 5440362"/>
              <a:gd name="connsiteX417" fmla="*/ 3276435 w 5092701"/>
              <a:gd name="connsiteY417" fmla="*/ 2763879 h 5440362"/>
              <a:gd name="connsiteX418" fmla="*/ 3264381 w 5092701"/>
              <a:gd name="connsiteY418" fmla="*/ 2766731 h 5440362"/>
              <a:gd name="connsiteX419" fmla="*/ 3252328 w 5092701"/>
              <a:gd name="connsiteY419" fmla="*/ 2769580 h 5440362"/>
              <a:gd name="connsiteX420" fmla="*/ 3242606 w 5092701"/>
              <a:gd name="connsiteY420" fmla="*/ 2768546 h 5440362"/>
              <a:gd name="connsiteX421" fmla="*/ 3252328 w 5092701"/>
              <a:gd name="connsiteY421" fmla="*/ 2769580 h 5440362"/>
              <a:gd name="connsiteX422" fmla="*/ 3264381 w 5092701"/>
              <a:gd name="connsiteY422" fmla="*/ 2766731 h 5440362"/>
              <a:gd name="connsiteX423" fmla="*/ 3276435 w 5092701"/>
              <a:gd name="connsiteY423" fmla="*/ 2763879 h 5440362"/>
              <a:gd name="connsiteX424" fmla="*/ 3289575 w 5092701"/>
              <a:gd name="connsiteY424" fmla="*/ 2760457 h 5440362"/>
              <a:gd name="connsiteX425" fmla="*/ 3301629 w 5092701"/>
              <a:gd name="connsiteY425" fmla="*/ 2757607 h 5440362"/>
              <a:gd name="connsiteX426" fmla="*/ 2780157 w 5092701"/>
              <a:gd name="connsiteY426" fmla="*/ 2749583 h 5440362"/>
              <a:gd name="connsiteX427" fmla="*/ 2793552 w 5092701"/>
              <a:gd name="connsiteY427" fmla="*/ 2750405 h 5440362"/>
              <a:gd name="connsiteX428" fmla="*/ 2774881 w 5092701"/>
              <a:gd name="connsiteY428" fmla="*/ 2753239 h 5440362"/>
              <a:gd name="connsiteX429" fmla="*/ 2780157 w 5092701"/>
              <a:gd name="connsiteY429" fmla="*/ 2749583 h 5440362"/>
              <a:gd name="connsiteX430" fmla="*/ 2797877 w 5092701"/>
              <a:gd name="connsiteY430" fmla="*/ 2747250 h 5440362"/>
              <a:gd name="connsiteX431" fmla="*/ 2805606 w 5092701"/>
              <a:gd name="connsiteY431" fmla="*/ 2747555 h 5440362"/>
              <a:gd name="connsiteX432" fmla="*/ 2793552 w 5092701"/>
              <a:gd name="connsiteY432" fmla="*/ 2750405 h 5440362"/>
              <a:gd name="connsiteX433" fmla="*/ 2797877 w 5092701"/>
              <a:gd name="connsiteY433" fmla="*/ 2747250 h 5440362"/>
              <a:gd name="connsiteX434" fmla="*/ 2810737 w 5092701"/>
              <a:gd name="connsiteY434" fmla="*/ 2744485 h 5440362"/>
              <a:gd name="connsiteX435" fmla="*/ 2824111 w 5092701"/>
              <a:gd name="connsiteY435" fmla="*/ 2745391 h 5440362"/>
              <a:gd name="connsiteX436" fmla="*/ 2805606 w 5092701"/>
              <a:gd name="connsiteY436" fmla="*/ 2747555 h 5440362"/>
              <a:gd name="connsiteX437" fmla="*/ 2810737 w 5092701"/>
              <a:gd name="connsiteY437" fmla="*/ 2744485 h 5440362"/>
              <a:gd name="connsiteX438" fmla="*/ 2836165 w 5092701"/>
              <a:gd name="connsiteY438" fmla="*/ 2742542 h 5440362"/>
              <a:gd name="connsiteX439" fmla="*/ 2824111 w 5092701"/>
              <a:gd name="connsiteY439" fmla="*/ 2745391 h 5440362"/>
              <a:gd name="connsiteX440" fmla="*/ 2836165 w 5092701"/>
              <a:gd name="connsiteY440" fmla="*/ 2742542 h 5440362"/>
              <a:gd name="connsiteX441" fmla="*/ 2866889 w 5092701"/>
              <a:gd name="connsiteY441" fmla="*/ 2736857 h 5440362"/>
              <a:gd name="connsiteX442" fmla="*/ 2836165 w 5092701"/>
              <a:gd name="connsiteY442" fmla="*/ 2742542 h 5440362"/>
              <a:gd name="connsiteX443" fmla="*/ 2866889 w 5092701"/>
              <a:gd name="connsiteY443" fmla="*/ 2736857 h 5440362"/>
              <a:gd name="connsiteX444" fmla="*/ 2897449 w 5092701"/>
              <a:gd name="connsiteY444" fmla="*/ 2731843 h 5440362"/>
              <a:gd name="connsiteX445" fmla="*/ 2866889 w 5092701"/>
              <a:gd name="connsiteY445" fmla="*/ 2736857 h 5440362"/>
              <a:gd name="connsiteX446" fmla="*/ 2897449 w 5092701"/>
              <a:gd name="connsiteY446" fmla="*/ 2731843 h 5440362"/>
              <a:gd name="connsiteX447" fmla="*/ 3323798 w 5092701"/>
              <a:gd name="connsiteY447" fmla="*/ 2729869 h 5440362"/>
              <a:gd name="connsiteX448" fmla="*/ 3052007 w 5092701"/>
              <a:gd name="connsiteY448" fmla="*/ 2789335 h 5440362"/>
              <a:gd name="connsiteX449" fmla="*/ 2574234 w 5092701"/>
              <a:gd name="connsiteY449" fmla="*/ 2876507 h 5440362"/>
              <a:gd name="connsiteX450" fmla="*/ 2501889 w 5092701"/>
              <a:gd name="connsiteY450" fmla="*/ 2886028 h 5440362"/>
              <a:gd name="connsiteX451" fmla="*/ 2465635 w 5092701"/>
              <a:gd name="connsiteY451" fmla="*/ 2891125 h 5440362"/>
              <a:gd name="connsiteX452" fmla="*/ 2456134 w 5092701"/>
              <a:gd name="connsiteY452" fmla="*/ 2906641 h 5440362"/>
              <a:gd name="connsiteX453" fmla="*/ 2595129 w 5092701"/>
              <a:gd name="connsiteY453" fmla="*/ 2887681 h 5440362"/>
              <a:gd name="connsiteX454" fmla="*/ 3292513 w 5092701"/>
              <a:gd name="connsiteY454" fmla="*/ 2749676 h 5440362"/>
              <a:gd name="connsiteX455" fmla="*/ 3363417 w 5092701"/>
              <a:gd name="connsiteY455" fmla="*/ 2729869 h 5440362"/>
              <a:gd name="connsiteX456" fmla="*/ 3104369 w 5092701"/>
              <a:gd name="connsiteY456" fmla="*/ 2729869 h 5440362"/>
              <a:gd name="connsiteX457" fmla="*/ 2973549 w 5092701"/>
              <a:gd name="connsiteY457" fmla="*/ 2756978 h 5440362"/>
              <a:gd name="connsiteX458" fmla="*/ 2131226 w 5092701"/>
              <a:gd name="connsiteY458" fmla="*/ 2889305 h 5440362"/>
              <a:gd name="connsiteX459" fmla="*/ 1623538 w 5092701"/>
              <a:gd name="connsiteY459" fmla="*/ 2976480 h 5440362"/>
              <a:gd name="connsiteX460" fmla="*/ 1605930 w 5092701"/>
              <a:gd name="connsiteY460" fmla="*/ 2981261 h 5440362"/>
              <a:gd name="connsiteX461" fmla="*/ 1689764 w 5092701"/>
              <a:gd name="connsiteY461" fmla="*/ 2991786 h 5440362"/>
              <a:gd name="connsiteX462" fmla="*/ 1933741 w 5092701"/>
              <a:gd name="connsiteY462" fmla="*/ 2953691 h 5440362"/>
              <a:gd name="connsiteX463" fmla="*/ 2915182 w 5092701"/>
              <a:gd name="connsiteY463" fmla="*/ 2801898 h 5440362"/>
              <a:gd name="connsiteX464" fmla="*/ 2927165 w 5092701"/>
              <a:gd name="connsiteY464" fmla="*/ 2803173 h 5440362"/>
              <a:gd name="connsiteX465" fmla="*/ 2939218 w 5092701"/>
              <a:gd name="connsiteY465" fmla="*/ 2800324 h 5440362"/>
              <a:gd name="connsiteX466" fmla="*/ 2989440 w 5092701"/>
              <a:gd name="connsiteY466" fmla="*/ 2788449 h 5440362"/>
              <a:gd name="connsiteX467" fmla="*/ 2995963 w 5092701"/>
              <a:gd name="connsiteY467" fmla="*/ 2785012 h 5440362"/>
              <a:gd name="connsiteX468" fmla="*/ 3020000 w 5092701"/>
              <a:gd name="connsiteY468" fmla="*/ 2783436 h 5440362"/>
              <a:gd name="connsiteX469" fmla="*/ 3038741 w 5092701"/>
              <a:gd name="connsiteY469" fmla="*/ 2776476 h 5440362"/>
              <a:gd name="connsiteX470" fmla="*/ 3062778 w 5092701"/>
              <a:gd name="connsiteY470" fmla="*/ 2774901 h 5440362"/>
              <a:gd name="connsiteX471" fmla="*/ 3074831 w 5092701"/>
              <a:gd name="connsiteY471" fmla="*/ 2772051 h 5440362"/>
              <a:gd name="connsiteX472" fmla="*/ 3087806 w 5092701"/>
              <a:gd name="connsiteY472" fmla="*/ 2769300 h 5440362"/>
              <a:gd name="connsiteX473" fmla="*/ 3233000 w 5092701"/>
              <a:gd name="connsiteY473" fmla="*/ 2741735 h 5440362"/>
              <a:gd name="connsiteX474" fmla="*/ 3287717 w 5092701"/>
              <a:gd name="connsiteY474" fmla="*/ 2729869 h 5440362"/>
              <a:gd name="connsiteX475" fmla="*/ 2862459 w 5092701"/>
              <a:gd name="connsiteY475" fmla="*/ 2729869 h 5440362"/>
              <a:gd name="connsiteX476" fmla="*/ 2637642 w 5092701"/>
              <a:gd name="connsiteY476" fmla="*/ 2767179 h 5440362"/>
              <a:gd name="connsiteX477" fmla="*/ 1990338 w 5092701"/>
              <a:gd name="connsiteY477" fmla="*/ 2866061 h 5440362"/>
              <a:gd name="connsiteX478" fmla="*/ 1954249 w 5092701"/>
              <a:gd name="connsiteY478" fmla="*/ 2870487 h 5440362"/>
              <a:gd name="connsiteX479" fmla="*/ 1918158 w 5092701"/>
              <a:gd name="connsiteY479" fmla="*/ 2874912 h 5440362"/>
              <a:gd name="connsiteX480" fmla="*/ 1887433 w 5092701"/>
              <a:gd name="connsiteY480" fmla="*/ 2880597 h 5440362"/>
              <a:gd name="connsiteX481" fmla="*/ 1877713 w 5092701"/>
              <a:gd name="connsiteY481" fmla="*/ 2879563 h 5440362"/>
              <a:gd name="connsiteX482" fmla="*/ 1887433 w 5092701"/>
              <a:gd name="connsiteY482" fmla="*/ 2880597 h 5440362"/>
              <a:gd name="connsiteX483" fmla="*/ 1918158 w 5092701"/>
              <a:gd name="connsiteY483" fmla="*/ 2874912 h 5440362"/>
              <a:gd name="connsiteX484" fmla="*/ 1954249 w 5092701"/>
              <a:gd name="connsiteY484" fmla="*/ 2870487 h 5440362"/>
              <a:gd name="connsiteX485" fmla="*/ 1990338 w 5092701"/>
              <a:gd name="connsiteY485" fmla="*/ 2866061 h 5440362"/>
              <a:gd name="connsiteX486" fmla="*/ 2774881 w 5092701"/>
              <a:gd name="connsiteY486" fmla="*/ 2753239 h 5440362"/>
              <a:gd name="connsiteX487" fmla="*/ 2701544 w 5092701"/>
              <a:gd name="connsiteY487" fmla="*/ 2766786 h 5440362"/>
              <a:gd name="connsiteX488" fmla="*/ 2674530 w 5092701"/>
              <a:gd name="connsiteY488" fmla="*/ 2780441 h 5440362"/>
              <a:gd name="connsiteX489" fmla="*/ 2417343 w 5092701"/>
              <a:gd name="connsiteY489" fmla="*/ 2826082 h 5440362"/>
              <a:gd name="connsiteX490" fmla="*/ 2398837 w 5092701"/>
              <a:gd name="connsiteY490" fmla="*/ 2828246 h 5440362"/>
              <a:gd name="connsiteX491" fmla="*/ 2380331 w 5092701"/>
              <a:gd name="connsiteY491" fmla="*/ 2830410 h 5440362"/>
              <a:gd name="connsiteX492" fmla="*/ 2362746 w 5092701"/>
              <a:gd name="connsiteY492" fmla="*/ 2832671 h 5440362"/>
              <a:gd name="connsiteX493" fmla="*/ 2295933 w 5092701"/>
              <a:gd name="connsiteY493" fmla="*/ 2842781 h 5440362"/>
              <a:gd name="connsiteX494" fmla="*/ 2277427 w 5092701"/>
              <a:gd name="connsiteY494" fmla="*/ 2844945 h 5440362"/>
              <a:gd name="connsiteX495" fmla="*/ 2192106 w 5092701"/>
              <a:gd name="connsiteY495" fmla="*/ 2857219 h 5440362"/>
              <a:gd name="connsiteX496" fmla="*/ 2076062 w 5092701"/>
              <a:gd name="connsiteY496" fmla="*/ 2875177 h 5440362"/>
              <a:gd name="connsiteX497" fmla="*/ 2039972 w 5092701"/>
              <a:gd name="connsiteY497" fmla="*/ 2879602 h 5440362"/>
              <a:gd name="connsiteX498" fmla="*/ 2022388 w 5092701"/>
              <a:gd name="connsiteY498" fmla="*/ 2881865 h 5440362"/>
              <a:gd name="connsiteX499" fmla="*/ 2039972 w 5092701"/>
              <a:gd name="connsiteY499" fmla="*/ 2879602 h 5440362"/>
              <a:gd name="connsiteX500" fmla="*/ 2076062 w 5092701"/>
              <a:gd name="connsiteY500" fmla="*/ 2875177 h 5440362"/>
              <a:gd name="connsiteX501" fmla="*/ 2192106 w 5092701"/>
              <a:gd name="connsiteY501" fmla="*/ 2857219 h 5440362"/>
              <a:gd name="connsiteX502" fmla="*/ 2277427 w 5092701"/>
              <a:gd name="connsiteY502" fmla="*/ 2844945 h 5440362"/>
              <a:gd name="connsiteX503" fmla="*/ 2295933 w 5092701"/>
              <a:gd name="connsiteY503" fmla="*/ 2842781 h 5440362"/>
              <a:gd name="connsiteX504" fmla="*/ 2362746 w 5092701"/>
              <a:gd name="connsiteY504" fmla="*/ 2832671 h 5440362"/>
              <a:gd name="connsiteX505" fmla="*/ 2380331 w 5092701"/>
              <a:gd name="connsiteY505" fmla="*/ 2830410 h 5440362"/>
              <a:gd name="connsiteX506" fmla="*/ 2398837 w 5092701"/>
              <a:gd name="connsiteY506" fmla="*/ 2828246 h 5440362"/>
              <a:gd name="connsiteX507" fmla="*/ 2417343 w 5092701"/>
              <a:gd name="connsiteY507" fmla="*/ 2826082 h 5440362"/>
              <a:gd name="connsiteX508" fmla="*/ 2999734 w 5092701"/>
              <a:gd name="connsiteY508" fmla="*/ 2733251 h 5440362"/>
              <a:gd name="connsiteX509" fmla="*/ 3016451 w 5092701"/>
              <a:gd name="connsiteY509" fmla="*/ 2729869 h 5440362"/>
              <a:gd name="connsiteX510" fmla="*/ 2920858 w 5092701"/>
              <a:gd name="connsiteY510" fmla="*/ 2729869 h 5440362"/>
              <a:gd name="connsiteX511" fmla="*/ 2914403 w 5092701"/>
              <a:gd name="connsiteY511" fmla="*/ 2732614 h 5440362"/>
              <a:gd name="connsiteX512" fmla="*/ 2897449 w 5092701"/>
              <a:gd name="connsiteY512" fmla="*/ 2731843 h 5440362"/>
              <a:gd name="connsiteX513" fmla="*/ 2899516 w 5092701"/>
              <a:gd name="connsiteY513" fmla="*/ 2729869 h 5440362"/>
              <a:gd name="connsiteX514" fmla="*/ 2505301 w 5092701"/>
              <a:gd name="connsiteY514" fmla="*/ 2729869 h 5440362"/>
              <a:gd name="connsiteX515" fmla="*/ 2381136 w 5092701"/>
              <a:gd name="connsiteY515" fmla="*/ 2748704 h 5440362"/>
              <a:gd name="connsiteX516" fmla="*/ 1643640 w 5092701"/>
              <a:gd name="connsiteY516" fmla="*/ 2871888 h 5440362"/>
              <a:gd name="connsiteX517" fmla="*/ 1618201 w 5092701"/>
              <a:gd name="connsiteY517" fmla="*/ 2879274 h 5440362"/>
              <a:gd name="connsiteX518" fmla="*/ 1673373 w 5092701"/>
              <a:gd name="connsiteY518" fmla="*/ 2870229 h 5440362"/>
              <a:gd name="connsiteX519" fmla="*/ 1934935 w 5092701"/>
              <a:gd name="connsiteY519" fmla="*/ 2829872 h 5440362"/>
              <a:gd name="connsiteX520" fmla="*/ 2329889 w 5092701"/>
              <a:gd name="connsiteY520" fmla="*/ 2774090 h 5440362"/>
              <a:gd name="connsiteX521" fmla="*/ 2494006 w 5092701"/>
              <a:gd name="connsiteY521" fmla="*/ 2752981 h 5440362"/>
              <a:gd name="connsiteX522" fmla="*/ 2552147 w 5092701"/>
              <a:gd name="connsiteY522" fmla="*/ 2755033 h 5440362"/>
              <a:gd name="connsiteX523" fmla="*/ 2617224 w 5092701"/>
              <a:gd name="connsiteY523" fmla="*/ 2741898 h 5440362"/>
              <a:gd name="connsiteX524" fmla="*/ 2673277 w 5092701"/>
              <a:gd name="connsiteY524" fmla="*/ 2729869 h 5440362"/>
              <a:gd name="connsiteX525" fmla="*/ 2376146 w 5092701"/>
              <a:gd name="connsiteY525" fmla="*/ 2729869 h 5440362"/>
              <a:gd name="connsiteX526" fmla="*/ 2190279 w 5092701"/>
              <a:gd name="connsiteY526" fmla="*/ 2754770 h 5440362"/>
              <a:gd name="connsiteX527" fmla="*/ 1752829 w 5092701"/>
              <a:gd name="connsiteY527" fmla="*/ 2831854 h 5440362"/>
              <a:gd name="connsiteX528" fmla="*/ 1743084 w 5092701"/>
              <a:gd name="connsiteY528" fmla="*/ 2830914 h 5440362"/>
              <a:gd name="connsiteX529" fmla="*/ 1752829 w 5092701"/>
              <a:gd name="connsiteY529" fmla="*/ 2831854 h 5440362"/>
              <a:gd name="connsiteX530" fmla="*/ 2201280 w 5092701"/>
              <a:gd name="connsiteY530" fmla="*/ 2768721 h 5440362"/>
              <a:gd name="connsiteX531" fmla="*/ 2464588 w 5092701"/>
              <a:gd name="connsiteY531" fmla="*/ 2729869 h 5440362"/>
              <a:gd name="connsiteX532" fmla="*/ 1786116 w 5092701"/>
              <a:gd name="connsiteY532" fmla="*/ 2729869 h 5440362"/>
              <a:gd name="connsiteX533" fmla="*/ 1777304 w 5092701"/>
              <a:gd name="connsiteY533" fmla="*/ 2732546 h 5440362"/>
              <a:gd name="connsiteX534" fmla="*/ 1786381 w 5092701"/>
              <a:gd name="connsiteY534" fmla="*/ 2741775 h 5440362"/>
              <a:gd name="connsiteX535" fmla="*/ 1724105 w 5092701"/>
              <a:gd name="connsiteY535" fmla="*/ 2756498 h 5440362"/>
              <a:gd name="connsiteX536" fmla="*/ 1895449 w 5092701"/>
              <a:gd name="connsiteY536" fmla="*/ 2729869 h 5440362"/>
              <a:gd name="connsiteX537" fmla="*/ 3763221 w 5092701"/>
              <a:gd name="connsiteY537" fmla="*/ 2571894 h 5440362"/>
              <a:gd name="connsiteX538" fmla="*/ 3755917 w 5092701"/>
              <a:gd name="connsiteY538" fmla="*/ 2580058 h 5440362"/>
              <a:gd name="connsiteX539" fmla="*/ 3674394 w 5092701"/>
              <a:gd name="connsiteY539" fmla="*/ 2600094 h 5440362"/>
              <a:gd name="connsiteX540" fmla="*/ 3674394 w 5092701"/>
              <a:gd name="connsiteY540" fmla="*/ 2634866 h 5440362"/>
              <a:gd name="connsiteX541" fmla="*/ 3696599 w 5092701"/>
              <a:gd name="connsiteY541" fmla="*/ 2628838 h 5440362"/>
              <a:gd name="connsiteX542" fmla="*/ 3774993 w 5092701"/>
              <a:gd name="connsiteY542" fmla="*/ 2598613 h 5440362"/>
              <a:gd name="connsiteX543" fmla="*/ 3755917 w 5092701"/>
              <a:gd name="connsiteY543" fmla="*/ 2580058 h 5440362"/>
              <a:gd name="connsiteX544" fmla="*/ 3777969 w 5092701"/>
              <a:gd name="connsiteY544" fmla="*/ 2586535 h 5440362"/>
              <a:gd name="connsiteX545" fmla="*/ 3763221 w 5092701"/>
              <a:gd name="connsiteY545" fmla="*/ 2571894 h 5440362"/>
              <a:gd name="connsiteX546" fmla="*/ 3700514 w 5092701"/>
              <a:gd name="connsiteY546" fmla="*/ 2543870 h 5440362"/>
              <a:gd name="connsiteX547" fmla="*/ 3674394 w 5092701"/>
              <a:gd name="connsiteY547" fmla="*/ 2550272 h 5440362"/>
              <a:gd name="connsiteX548" fmla="*/ 3674394 w 5092701"/>
              <a:gd name="connsiteY548" fmla="*/ 2558539 h 5440362"/>
              <a:gd name="connsiteX549" fmla="*/ 3697371 w 5092701"/>
              <a:gd name="connsiteY549" fmla="*/ 2556618 h 5440362"/>
              <a:gd name="connsiteX550" fmla="*/ 3677277 w 5092701"/>
              <a:gd name="connsiteY550" fmla="*/ 2562831 h 5440362"/>
              <a:gd name="connsiteX551" fmla="*/ 3674394 w 5092701"/>
              <a:gd name="connsiteY551" fmla="*/ 2563603 h 5440362"/>
              <a:gd name="connsiteX552" fmla="*/ 3674394 w 5092701"/>
              <a:gd name="connsiteY552" fmla="*/ 2578765 h 5440362"/>
              <a:gd name="connsiteX553" fmla="*/ 3700622 w 5092701"/>
              <a:gd name="connsiteY553" fmla="*/ 2570359 h 5440362"/>
              <a:gd name="connsiteX554" fmla="*/ 3720416 w 5092701"/>
              <a:gd name="connsiteY554" fmla="*/ 2559068 h 5440362"/>
              <a:gd name="connsiteX555" fmla="*/ 3697371 w 5092701"/>
              <a:gd name="connsiteY555" fmla="*/ 2556618 h 5440362"/>
              <a:gd name="connsiteX556" fmla="*/ 3700514 w 5092701"/>
              <a:gd name="connsiteY556" fmla="*/ 2543870 h 5440362"/>
              <a:gd name="connsiteX557" fmla="*/ 4508324 w 5092701"/>
              <a:gd name="connsiteY557" fmla="*/ 1897071 h 5440362"/>
              <a:gd name="connsiteX558" fmla="*/ 4509820 w 5092701"/>
              <a:gd name="connsiteY558" fmla="*/ 1900715 h 5440362"/>
              <a:gd name="connsiteX559" fmla="*/ 4508324 w 5092701"/>
              <a:gd name="connsiteY559" fmla="*/ 1897071 h 5440362"/>
              <a:gd name="connsiteX560" fmla="*/ 4484642 w 5092701"/>
              <a:gd name="connsiteY560" fmla="*/ 1834000 h 5440362"/>
              <a:gd name="connsiteX561" fmla="*/ 4561034 w 5092701"/>
              <a:gd name="connsiteY561" fmla="*/ 1884816 h 5440362"/>
              <a:gd name="connsiteX562" fmla="*/ 4484642 w 5092701"/>
              <a:gd name="connsiteY562" fmla="*/ 1834000 h 5440362"/>
              <a:gd name="connsiteX563" fmla="*/ 4420162 w 5092701"/>
              <a:gd name="connsiteY563" fmla="*/ 1788583 h 5440362"/>
              <a:gd name="connsiteX564" fmla="*/ 4407021 w 5092701"/>
              <a:gd name="connsiteY564" fmla="*/ 1792005 h 5440362"/>
              <a:gd name="connsiteX565" fmla="*/ 4420162 w 5092701"/>
              <a:gd name="connsiteY565" fmla="*/ 1788583 h 5440362"/>
              <a:gd name="connsiteX566" fmla="*/ 4463766 w 5092701"/>
              <a:gd name="connsiteY566" fmla="*/ 1776693 h 5440362"/>
              <a:gd name="connsiteX567" fmla="*/ 4515789 w 5092701"/>
              <a:gd name="connsiteY567" fmla="*/ 1803572 h 5440362"/>
              <a:gd name="connsiteX568" fmla="*/ 4463766 w 5092701"/>
              <a:gd name="connsiteY568" fmla="*/ 1776693 h 5440362"/>
              <a:gd name="connsiteX569" fmla="*/ 4522508 w 5092701"/>
              <a:gd name="connsiteY569" fmla="*/ 1736191 h 5440362"/>
              <a:gd name="connsiteX570" fmla="*/ 4544714 w 5092701"/>
              <a:gd name="connsiteY570" fmla="*/ 1759135 h 5440362"/>
              <a:gd name="connsiteX571" fmla="*/ 4602267 w 5092701"/>
              <a:gd name="connsiteY571" fmla="*/ 1786600 h 5440362"/>
              <a:gd name="connsiteX572" fmla="*/ 4522508 w 5092701"/>
              <a:gd name="connsiteY572" fmla="*/ 1736191 h 5440362"/>
              <a:gd name="connsiteX573" fmla="*/ 294981 w 5092701"/>
              <a:gd name="connsiteY573" fmla="*/ 1713189 h 5440362"/>
              <a:gd name="connsiteX574" fmla="*/ 306153 w 5092701"/>
              <a:gd name="connsiteY574" fmla="*/ 1716983 h 5440362"/>
              <a:gd name="connsiteX575" fmla="*/ 314953 w 5092701"/>
              <a:gd name="connsiteY575" fmla="*/ 1719795 h 5440362"/>
              <a:gd name="connsiteX576" fmla="*/ 313474 w 5092701"/>
              <a:gd name="connsiteY576" fmla="*/ 1719951 h 5440362"/>
              <a:gd name="connsiteX577" fmla="*/ 294981 w 5092701"/>
              <a:gd name="connsiteY577" fmla="*/ 1713189 h 5440362"/>
              <a:gd name="connsiteX578" fmla="*/ 4129139 w 5092701"/>
              <a:gd name="connsiteY578" fmla="*/ 1706681 h 5440362"/>
              <a:gd name="connsiteX579" fmla="*/ 4188606 w 5092701"/>
              <a:gd name="connsiteY579" fmla="*/ 1730219 h 5440362"/>
              <a:gd name="connsiteX580" fmla="*/ 4292722 w 5092701"/>
              <a:gd name="connsiteY580" fmla="*/ 1779851 h 5440362"/>
              <a:gd name="connsiteX581" fmla="*/ 4247152 w 5092701"/>
              <a:gd name="connsiteY581" fmla="*/ 1753659 h 5440362"/>
              <a:gd name="connsiteX582" fmla="*/ 4188606 w 5092701"/>
              <a:gd name="connsiteY582" fmla="*/ 1730219 h 5440362"/>
              <a:gd name="connsiteX583" fmla="*/ 4129139 w 5092701"/>
              <a:gd name="connsiteY583" fmla="*/ 1706681 h 5440362"/>
              <a:gd name="connsiteX584" fmla="*/ 320213 w 5092701"/>
              <a:gd name="connsiteY584" fmla="*/ 1700984 h 5440362"/>
              <a:gd name="connsiteX585" fmla="*/ 320224 w 5092701"/>
              <a:gd name="connsiteY585" fmla="*/ 1701035 h 5440362"/>
              <a:gd name="connsiteX586" fmla="*/ 300607 w 5092701"/>
              <a:gd name="connsiteY586" fmla="*/ 1705076 h 5440362"/>
              <a:gd name="connsiteX587" fmla="*/ 308860 w 5092701"/>
              <a:gd name="connsiteY587" fmla="*/ 1703367 h 5440362"/>
              <a:gd name="connsiteX588" fmla="*/ 4092646 w 5092701"/>
              <a:gd name="connsiteY588" fmla="*/ 1689717 h 5440362"/>
              <a:gd name="connsiteX589" fmla="*/ 4078835 w 5092701"/>
              <a:gd name="connsiteY589" fmla="*/ 1692317 h 5440362"/>
              <a:gd name="connsiteX590" fmla="*/ 4080426 w 5092701"/>
              <a:gd name="connsiteY590" fmla="*/ 1693238 h 5440362"/>
              <a:gd name="connsiteX591" fmla="*/ 4092646 w 5092701"/>
              <a:gd name="connsiteY591" fmla="*/ 1689717 h 5440362"/>
              <a:gd name="connsiteX592" fmla="*/ 4710791 w 5092701"/>
              <a:gd name="connsiteY592" fmla="*/ 1685290 h 5440362"/>
              <a:gd name="connsiteX593" fmla="*/ 4709086 w 5092701"/>
              <a:gd name="connsiteY593" fmla="*/ 1687097 h 5440362"/>
              <a:gd name="connsiteX594" fmla="*/ 4735511 w 5092701"/>
              <a:gd name="connsiteY594" fmla="*/ 1698858 h 5440362"/>
              <a:gd name="connsiteX595" fmla="*/ 4710791 w 5092701"/>
              <a:gd name="connsiteY595" fmla="*/ 1685290 h 5440362"/>
              <a:gd name="connsiteX596" fmla="*/ 4687393 w 5092701"/>
              <a:gd name="connsiteY596" fmla="*/ 1660260 h 5440362"/>
              <a:gd name="connsiteX597" fmla="*/ 4685638 w 5092701"/>
              <a:gd name="connsiteY597" fmla="*/ 1663258 h 5440362"/>
              <a:gd name="connsiteX598" fmla="*/ 4707689 w 5092701"/>
              <a:gd name="connsiteY598" fmla="*/ 1669734 h 5440362"/>
              <a:gd name="connsiteX599" fmla="*/ 4687393 w 5092701"/>
              <a:gd name="connsiteY599" fmla="*/ 1660260 h 5440362"/>
              <a:gd name="connsiteX600" fmla="*/ 4070374 w 5092701"/>
              <a:gd name="connsiteY600" fmla="*/ 1615048 h 5440362"/>
              <a:gd name="connsiteX601" fmla="*/ 4085973 w 5092701"/>
              <a:gd name="connsiteY601" fmla="*/ 1620838 h 5440362"/>
              <a:gd name="connsiteX602" fmla="*/ 4108025 w 5092701"/>
              <a:gd name="connsiteY602" fmla="*/ 1627314 h 5440362"/>
              <a:gd name="connsiteX603" fmla="*/ 4085973 w 5092701"/>
              <a:gd name="connsiteY603" fmla="*/ 1620838 h 5440362"/>
              <a:gd name="connsiteX604" fmla="*/ 4070374 w 5092701"/>
              <a:gd name="connsiteY604" fmla="*/ 1615048 h 5440362"/>
              <a:gd name="connsiteX605" fmla="*/ 3835951 w 5092701"/>
              <a:gd name="connsiteY605" fmla="*/ 1578491 h 5440362"/>
              <a:gd name="connsiteX606" fmla="*/ 3833769 w 5092701"/>
              <a:gd name="connsiteY606" fmla="*/ 1578613 h 5440362"/>
              <a:gd name="connsiteX607" fmla="*/ 3831853 w 5092701"/>
              <a:gd name="connsiteY607" fmla="*/ 1578719 h 5440362"/>
              <a:gd name="connsiteX608" fmla="*/ 3832375 w 5092701"/>
              <a:gd name="connsiteY608" fmla="*/ 1578690 h 5440362"/>
              <a:gd name="connsiteX609" fmla="*/ 3837488 w 5092701"/>
              <a:gd name="connsiteY609" fmla="*/ 1578405 h 5440362"/>
              <a:gd name="connsiteX610" fmla="*/ 3836381 w 5092701"/>
              <a:gd name="connsiteY610" fmla="*/ 1578467 h 5440362"/>
              <a:gd name="connsiteX611" fmla="*/ 3835951 w 5092701"/>
              <a:gd name="connsiteY611" fmla="*/ 1578491 h 5440362"/>
              <a:gd name="connsiteX612" fmla="*/ 3844918 w 5092701"/>
              <a:gd name="connsiteY612" fmla="*/ 1577991 h 5440362"/>
              <a:gd name="connsiteX613" fmla="*/ 3840738 w 5092701"/>
              <a:gd name="connsiteY613" fmla="*/ 1578224 h 5440362"/>
              <a:gd name="connsiteX614" fmla="*/ 3837488 w 5092701"/>
              <a:gd name="connsiteY614" fmla="*/ 1578405 h 5440362"/>
              <a:gd name="connsiteX615" fmla="*/ 3844918 w 5092701"/>
              <a:gd name="connsiteY615" fmla="*/ 1577991 h 5440362"/>
              <a:gd name="connsiteX616" fmla="*/ 3865883 w 5092701"/>
              <a:gd name="connsiteY616" fmla="*/ 1585040 h 5440362"/>
              <a:gd name="connsiteX617" fmla="*/ 3843761 w 5092701"/>
              <a:gd name="connsiteY617" fmla="*/ 1582687 h 5440362"/>
              <a:gd name="connsiteX618" fmla="*/ 303830 w 5092701"/>
              <a:gd name="connsiteY618" fmla="*/ 1568595 h 5440362"/>
              <a:gd name="connsiteX619" fmla="*/ 304111 w 5092701"/>
              <a:gd name="connsiteY619" fmla="*/ 1569555 h 5440362"/>
              <a:gd name="connsiteX620" fmla="*/ 293450 w 5092701"/>
              <a:gd name="connsiteY620" fmla="*/ 1571028 h 5440362"/>
              <a:gd name="connsiteX621" fmla="*/ 298026 w 5092701"/>
              <a:gd name="connsiteY621" fmla="*/ 1569956 h 5440362"/>
              <a:gd name="connsiteX622" fmla="*/ 3906037 w 5092701"/>
              <a:gd name="connsiteY622" fmla="*/ 1567963 h 5440362"/>
              <a:gd name="connsiteX623" fmla="*/ 3933619 w 5092701"/>
              <a:gd name="connsiteY623" fmla="*/ 1575028 h 5440362"/>
              <a:gd name="connsiteX624" fmla="*/ 3982332 w 5092701"/>
              <a:gd name="connsiteY624" fmla="*/ 1588471 h 5440362"/>
              <a:gd name="connsiteX625" fmla="*/ 3933619 w 5092701"/>
              <a:gd name="connsiteY625" fmla="*/ 1575028 h 5440362"/>
              <a:gd name="connsiteX626" fmla="*/ 3906037 w 5092701"/>
              <a:gd name="connsiteY626" fmla="*/ 1567963 h 5440362"/>
              <a:gd name="connsiteX627" fmla="*/ 3818328 w 5092701"/>
              <a:gd name="connsiteY627" fmla="*/ 1566900 h 5440362"/>
              <a:gd name="connsiteX628" fmla="*/ 3799822 w 5092701"/>
              <a:gd name="connsiteY628" fmla="*/ 1569064 h 5440362"/>
              <a:gd name="connsiteX629" fmla="*/ 3799474 w 5092701"/>
              <a:gd name="connsiteY629" fmla="*/ 1568381 h 5440362"/>
              <a:gd name="connsiteX630" fmla="*/ 3818328 w 5092701"/>
              <a:gd name="connsiteY630" fmla="*/ 1566900 h 5440362"/>
              <a:gd name="connsiteX631" fmla="*/ 3802395 w 5092701"/>
              <a:gd name="connsiteY631" fmla="*/ 1535597 h 5440362"/>
              <a:gd name="connsiteX632" fmla="*/ 3779003 w 5092701"/>
              <a:gd name="connsiteY632" fmla="*/ 1536596 h 5440362"/>
              <a:gd name="connsiteX633" fmla="*/ 3778358 w 5092701"/>
              <a:gd name="connsiteY633" fmla="*/ 1537173 h 5440362"/>
              <a:gd name="connsiteX634" fmla="*/ 3802395 w 5092701"/>
              <a:gd name="connsiteY634" fmla="*/ 1535597 h 5440362"/>
              <a:gd name="connsiteX635" fmla="*/ 4439083 w 5092701"/>
              <a:gd name="connsiteY635" fmla="*/ 1520927 h 5440362"/>
              <a:gd name="connsiteX636" fmla="*/ 4490592 w 5092701"/>
              <a:gd name="connsiteY636" fmla="*/ 1548869 h 5440362"/>
              <a:gd name="connsiteX637" fmla="*/ 4459629 w 5092701"/>
              <a:gd name="connsiteY637" fmla="*/ 1532494 h 5440362"/>
              <a:gd name="connsiteX638" fmla="*/ 4439083 w 5092701"/>
              <a:gd name="connsiteY638" fmla="*/ 1520927 h 5440362"/>
              <a:gd name="connsiteX639" fmla="*/ 3747396 w 5092701"/>
              <a:gd name="connsiteY639" fmla="*/ 1520797 h 5440362"/>
              <a:gd name="connsiteX640" fmla="*/ 3723194 w 5092701"/>
              <a:gd name="connsiteY640" fmla="*/ 1523044 h 5440362"/>
              <a:gd name="connsiteX641" fmla="*/ 3747396 w 5092701"/>
              <a:gd name="connsiteY641" fmla="*/ 1520797 h 5440362"/>
              <a:gd name="connsiteX642" fmla="*/ 3707830 w 5092701"/>
              <a:gd name="connsiteY642" fmla="*/ 1512459 h 5440362"/>
              <a:gd name="connsiteX643" fmla="*/ 3695777 w 5092701"/>
              <a:gd name="connsiteY643" fmla="*/ 1515308 h 5440362"/>
              <a:gd name="connsiteX644" fmla="*/ 3707830 w 5092701"/>
              <a:gd name="connsiteY644" fmla="*/ 1512459 h 5440362"/>
              <a:gd name="connsiteX645" fmla="*/ 3396246 w 5092701"/>
              <a:gd name="connsiteY645" fmla="*/ 1444897 h 5440362"/>
              <a:gd name="connsiteX646" fmla="*/ 3384028 w 5092701"/>
              <a:gd name="connsiteY646" fmla="*/ 1448417 h 5440362"/>
              <a:gd name="connsiteX647" fmla="*/ 3396246 w 5092701"/>
              <a:gd name="connsiteY647" fmla="*/ 1444897 h 5440362"/>
              <a:gd name="connsiteX648" fmla="*/ 3328657 w 5092701"/>
              <a:gd name="connsiteY648" fmla="*/ 1436523 h 5440362"/>
              <a:gd name="connsiteX649" fmla="*/ 3328036 w 5092701"/>
              <a:gd name="connsiteY649" fmla="*/ 1437643 h 5440362"/>
              <a:gd name="connsiteX650" fmla="*/ 3345549 w 5092701"/>
              <a:gd name="connsiteY650" fmla="*/ 1439506 h 5440362"/>
              <a:gd name="connsiteX651" fmla="*/ 3328657 w 5092701"/>
              <a:gd name="connsiteY651" fmla="*/ 1436523 h 5440362"/>
              <a:gd name="connsiteX652" fmla="*/ 3182290 w 5092701"/>
              <a:gd name="connsiteY652" fmla="*/ 1406039 h 5440362"/>
              <a:gd name="connsiteX653" fmla="*/ 3222244 w 5092701"/>
              <a:gd name="connsiteY653" fmla="*/ 1413999 h 5440362"/>
              <a:gd name="connsiteX654" fmla="*/ 3278402 w 5092701"/>
              <a:gd name="connsiteY654" fmla="*/ 1424102 h 5440362"/>
              <a:gd name="connsiteX655" fmla="*/ 3182290 w 5092701"/>
              <a:gd name="connsiteY655" fmla="*/ 1406039 h 5440362"/>
              <a:gd name="connsiteX656" fmla="*/ 2340919 w 5092701"/>
              <a:gd name="connsiteY656" fmla="*/ 1398485 h 5440362"/>
              <a:gd name="connsiteX657" fmla="*/ 2334618 w 5092701"/>
              <a:gd name="connsiteY657" fmla="*/ 1399478 h 5440362"/>
              <a:gd name="connsiteX658" fmla="*/ 2390585 w 5092701"/>
              <a:gd name="connsiteY658" fmla="*/ 1410949 h 5440362"/>
              <a:gd name="connsiteX659" fmla="*/ 3942900 w 5092701"/>
              <a:gd name="connsiteY659" fmla="*/ 1725438 h 5440362"/>
              <a:gd name="connsiteX660" fmla="*/ 4315327 w 5092701"/>
              <a:gd name="connsiteY660" fmla="*/ 1880034 h 5440362"/>
              <a:gd name="connsiteX661" fmla="*/ 4399306 w 5092701"/>
              <a:gd name="connsiteY661" fmla="*/ 1919262 h 5440362"/>
              <a:gd name="connsiteX662" fmla="*/ 4315327 w 5092701"/>
              <a:gd name="connsiteY662" fmla="*/ 1880034 h 5440362"/>
              <a:gd name="connsiteX663" fmla="*/ 3942900 w 5092701"/>
              <a:gd name="connsiteY663" fmla="*/ 1725438 h 5440362"/>
              <a:gd name="connsiteX664" fmla="*/ 3571208 w 5092701"/>
              <a:gd name="connsiteY664" fmla="*/ 1617744 h 5440362"/>
              <a:gd name="connsiteX665" fmla="*/ 2544520 w 5092701"/>
              <a:gd name="connsiteY665" fmla="*/ 1427317 h 5440362"/>
              <a:gd name="connsiteX666" fmla="*/ 2358630 w 5092701"/>
              <a:gd name="connsiteY666" fmla="*/ 1398599 h 5440362"/>
              <a:gd name="connsiteX667" fmla="*/ 2340919 w 5092701"/>
              <a:gd name="connsiteY667" fmla="*/ 1398485 h 5440362"/>
              <a:gd name="connsiteX668" fmla="*/ 3161064 w 5092701"/>
              <a:gd name="connsiteY668" fmla="*/ 1398133 h 5440362"/>
              <a:gd name="connsiteX669" fmla="*/ 3120921 w 5092701"/>
              <a:gd name="connsiteY669" fmla="*/ 1399093 h 5440362"/>
              <a:gd name="connsiteX670" fmla="*/ 3172776 w 5092701"/>
              <a:gd name="connsiteY670" fmla="*/ 1399787 h 5440362"/>
              <a:gd name="connsiteX671" fmla="*/ 3161064 w 5092701"/>
              <a:gd name="connsiteY671" fmla="*/ 1398133 h 5440362"/>
              <a:gd name="connsiteX672" fmla="*/ 2444205 w 5092701"/>
              <a:gd name="connsiteY672" fmla="*/ 1335397 h 5440362"/>
              <a:gd name="connsiteX673" fmla="*/ 2437682 w 5092701"/>
              <a:gd name="connsiteY673" fmla="*/ 1338836 h 5440362"/>
              <a:gd name="connsiteX674" fmla="*/ 2400428 w 5092701"/>
              <a:gd name="connsiteY674" fmla="*/ 1349420 h 5440362"/>
              <a:gd name="connsiteX675" fmla="*/ 2385475 w 5092701"/>
              <a:gd name="connsiteY675" fmla="*/ 1358761 h 5440362"/>
              <a:gd name="connsiteX676" fmla="*/ 2411900 w 5092701"/>
              <a:gd name="connsiteY676" fmla="*/ 1370523 h 5440362"/>
              <a:gd name="connsiteX677" fmla="*/ 2613319 w 5092701"/>
              <a:gd name="connsiteY677" fmla="*/ 1409156 h 5440362"/>
              <a:gd name="connsiteX678" fmla="*/ 3632492 w 5092701"/>
              <a:gd name="connsiteY678" fmla="*/ 1607046 h 5440362"/>
              <a:gd name="connsiteX679" fmla="*/ 3776762 w 5092701"/>
              <a:gd name="connsiteY679" fmla="*/ 1639601 h 5440362"/>
              <a:gd name="connsiteX680" fmla="*/ 3807486 w 5092701"/>
              <a:gd name="connsiteY680" fmla="*/ 1633918 h 5440362"/>
              <a:gd name="connsiteX681" fmla="*/ 3884538 w 5092701"/>
              <a:gd name="connsiteY681" fmla="*/ 1655193 h 5440362"/>
              <a:gd name="connsiteX682" fmla="*/ 3968278 w 5092701"/>
              <a:gd name="connsiteY682" fmla="*/ 1672362 h 5440362"/>
              <a:gd name="connsiteX683" fmla="*/ 4262093 w 5092701"/>
              <a:gd name="connsiteY683" fmla="*/ 1788989 h 5440362"/>
              <a:gd name="connsiteX684" fmla="*/ 4459193 w 5092701"/>
              <a:gd name="connsiteY684" fmla="*/ 1891200 h 5440362"/>
              <a:gd name="connsiteX685" fmla="*/ 4514762 w 5092701"/>
              <a:gd name="connsiteY685" fmla="*/ 1926719 h 5440362"/>
              <a:gd name="connsiteX686" fmla="*/ 4349213 w 5092701"/>
              <a:gd name="connsiteY686" fmla="*/ 1815467 h 5440362"/>
              <a:gd name="connsiteX687" fmla="*/ 3784038 w 5092701"/>
              <a:gd name="connsiteY687" fmla="*/ 1610078 h 5440362"/>
              <a:gd name="connsiteX688" fmla="*/ 3657353 w 5092701"/>
              <a:gd name="connsiteY688" fmla="*/ 1575261 h 5440362"/>
              <a:gd name="connsiteX689" fmla="*/ 3621852 w 5092701"/>
              <a:gd name="connsiteY689" fmla="*/ 1554271 h 5440362"/>
              <a:gd name="connsiteX690" fmla="*/ 3337685 w 5092701"/>
              <a:gd name="connsiteY690" fmla="*/ 1494444 h 5440362"/>
              <a:gd name="connsiteX691" fmla="*/ 2444205 w 5092701"/>
              <a:gd name="connsiteY691" fmla="*/ 1335397 h 5440362"/>
              <a:gd name="connsiteX692" fmla="*/ 2532749 w 5092701"/>
              <a:gd name="connsiteY692" fmla="*/ 1319400 h 5440362"/>
              <a:gd name="connsiteX693" fmla="*/ 2558100 w 5092701"/>
              <a:gd name="connsiteY693" fmla="*/ 1326163 h 5440362"/>
              <a:gd name="connsiteX694" fmla="*/ 2783554 w 5092701"/>
              <a:gd name="connsiteY694" fmla="*/ 1363219 h 5440362"/>
              <a:gd name="connsiteX695" fmla="*/ 3843761 w 5092701"/>
              <a:gd name="connsiteY695" fmla="*/ 1582687 h 5440362"/>
              <a:gd name="connsiteX696" fmla="*/ 3865883 w 5092701"/>
              <a:gd name="connsiteY696" fmla="*/ 1585040 h 5440362"/>
              <a:gd name="connsiteX697" fmla="*/ 3887935 w 5092701"/>
              <a:gd name="connsiteY697" fmla="*/ 1591516 h 5440362"/>
              <a:gd name="connsiteX698" fmla="*/ 4164825 w 5092701"/>
              <a:gd name="connsiteY698" fmla="*/ 1680867 h 5440362"/>
              <a:gd name="connsiteX699" fmla="*/ 4199852 w 5092701"/>
              <a:gd name="connsiteY699" fmla="*/ 1684591 h 5440362"/>
              <a:gd name="connsiteX700" fmla="*/ 4112802 w 5092701"/>
              <a:gd name="connsiteY700" fmla="*/ 1653988 h 5440362"/>
              <a:gd name="connsiteX701" fmla="*/ 2631841 w 5092701"/>
              <a:gd name="connsiteY701" fmla="*/ 1334004 h 5440362"/>
              <a:gd name="connsiteX702" fmla="*/ 2532749 w 5092701"/>
              <a:gd name="connsiteY702" fmla="*/ 1319400 h 5440362"/>
              <a:gd name="connsiteX703" fmla="*/ 2583716 w 5092701"/>
              <a:gd name="connsiteY703" fmla="*/ 1307726 h 5440362"/>
              <a:gd name="connsiteX704" fmla="*/ 2580022 w 5092701"/>
              <a:gd name="connsiteY704" fmla="*/ 1307858 h 5440362"/>
              <a:gd name="connsiteX705" fmla="*/ 2634982 w 5092701"/>
              <a:gd name="connsiteY705" fmla="*/ 1321255 h 5440362"/>
              <a:gd name="connsiteX706" fmla="*/ 2803289 w 5092701"/>
              <a:gd name="connsiteY706" fmla="*/ 1352235 h 5440362"/>
              <a:gd name="connsiteX707" fmla="*/ 3053938 w 5092701"/>
              <a:gd name="connsiteY707" fmla="*/ 1383019 h 5440362"/>
              <a:gd name="connsiteX708" fmla="*/ 3088043 w 5092701"/>
              <a:gd name="connsiteY708" fmla="*/ 1386646 h 5440362"/>
              <a:gd name="connsiteX709" fmla="*/ 3053938 w 5092701"/>
              <a:gd name="connsiteY709" fmla="*/ 1383019 h 5440362"/>
              <a:gd name="connsiteX710" fmla="*/ 2693125 w 5092701"/>
              <a:gd name="connsiteY710" fmla="*/ 1323306 h 5440362"/>
              <a:gd name="connsiteX711" fmla="*/ 2597332 w 5092701"/>
              <a:gd name="connsiteY711" fmla="*/ 1308989 h 5440362"/>
              <a:gd name="connsiteX712" fmla="*/ 2583716 w 5092701"/>
              <a:gd name="connsiteY712" fmla="*/ 1307726 h 5440362"/>
              <a:gd name="connsiteX713" fmla="*/ 2771642 w 5092701"/>
              <a:gd name="connsiteY713" fmla="*/ 1252156 h 5440362"/>
              <a:gd name="connsiteX714" fmla="*/ 2739063 w 5092701"/>
              <a:gd name="connsiteY714" fmla="*/ 1255890 h 5440362"/>
              <a:gd name="connsiteX715" fmla="*/ 2815122 w 5092701"/>
              <a:gd name="connsiteY715" fmla="*/ 1281192 h 5440362"/>
              <a:gd name="connsiteX716" fmla="*/ 3421459 w 5092701"/>
              <a:gd name="connsiteY716" fmla="*/ 1392490 h 5440362"/>
              <a:gd name="connsiteX717" fmla="*/ 3993173 w 5092701"/>
              <a:gd name="connsiteY717" fmla="*/ 1521454 h 5440362"/>
              <a:gd name="connsiteX718" fmla="*/ 4173866 w 5092701"/>
              <a:gd name="connsiteY718" fmla="*/ 1575098 h 5440362"/>
              <a:gd name="connsiteX719" fmla="*/ 4370728 w 5092701"/>
              <a:gd name="connsiteY719" fmla="*/ 1655249 h 5440362"/>
              <a:gd name="connsiteX720" fmla="*/ 4346123 w 5092701"/>
              <a:gd name="connsiteY720" fmla="*/ 1636106 h 5440362"/>
              <a:gd name="connsiteX721" fmla="*/ 4173866 w 5092701"/>
              <a:gd name="connsiteY721" fmla="*/ 1575098 h 5440362"/>
              <a:gd name="connsiteX722" fmla="*/ 2903989 w 5092701"/>
              <a:gd name="connsiteY722" fmla="*/ 1277558 h 5440362"/>
              <a:gd name="connsiteX723" fmla="*/ 2771642 w 5092701"/>
              <a:gd name="connsiteY723" fmla="*/ 1252156 h 5440362"/>
              <a:gd name="connsiteX724" fmla="*/ 2984176 w 5092701"/>
              <a:gd name="connsiteY724" fmla="*/ 1199102 h 5440362"/>
              <a:gd name="connsiteX725" fmla="*/ 2975331 w 5092701"/>
              <a:gd name="connsiteY725" fmla="*/ 1200922 h 5440362"/>
              <a:gd name="connsiteX726" fmla="*/ 2975122 w 5092701"/>
              <a:gd name="connsiteY726" fmla="*/ 1203869 h 5440362"/>
              <a:gd name="connsiteX727" fmla="*/ 2993627 w 5092701"/>
              <a:gd name="connsiteY727" fmla="*/ 1201705 h 5440362"/>
              <a:gd name="connsiteX728" fmla="*/ 2984176 w 5092701"/>
              <a:gd name="connsiteY728" fmla="*/ 1199102 h 5440362"/>
              <a:gd name="connsiteX729" fmla="*/ 1052192 w 5092701"/>
              <a:gd name="connsiteY729" fmla="*/ 1164994 h 5440362"/>
              <a:gd name="connsiteX730" fmla="*/ 995650 w 5092701"/>
              <a:gd name="connsiteY730" fmla="*/ 1181541 h 5440362"/>
              <a:gd name="connsiteX731" fmla="*/ 988462 w 5092701"/>
              <a:gd name="connsiteY731" fmla="*/ 1183050 h 5440362"/>
              <a:gd name="connsiteX732" fmla="*/ 951656 w 5092701"/>
              <a:gd name="connsiteY732" fmla="*/ 1190528 h 5440362"/>
              <a:gd name="connsiteX733" fmla="*/ 973567 w 5092701"/>
              <a:gd name="connsiteY733" fmla="*/ 1184920 h 5440362"/>
              <a:gd name="connsiteX734" fmla="*/ 1041977 w 5092701"/>
              <a:gd name="connsiteY734" fmla="*/ 1167544 h 5440362"/>
              <a:gd name="connsiteX735" fmla="*/ 3044689 w 5092701"/>
              <a:gd name="connsiteY735" fmla="*/ 1153688 h 5440362"/>
              <a:gd name="connsiteX736" fmla="*/ 3023836 w 5092701"/>
              <a:gd name="connsiteY736" fmla="*/ 1155415 h 5440362"/>
              <a:gd name="connsiteX737" fmla="*/ 3012957 w 5092701"/>
              <a:gd name="connsiteY737" fmla="*/ 1169331 h 5440362"/>
              <a:gd name="connsiteX738" fmla="*/ 3191333 w 5092701"/>
              <a:gd name="connsiteY738" fmla="*/ 1205514 h 5440362"/>
              <a:gd name="connsiteX739" fmla="*/ 3643805 w 5092701"/>
              <a:gd name="connsiteY739" fmla="*/ 1296320 h 5440362"/>
              <a:gd name="connsiteX740" fmla="*/ 4063498 w 5092701"/>
              <a:gd name="connsiteY740" fmla="*/ 1404987 h 5440362"/>
              <a:gd name="connsiteX741" fmla="*/ 4495060 w 5092701"/>
              <a:gd name="connsiteY741" fmla="*/ 1557607 h 5440362"/>
              <a:gd name="connsiteX742" fmla="*/ 4490592 w 5092701"/>
              <a:gd name="connsiteY742" fmla="*/ 1548869 h 5440362"/>
              <a:gd name="connsiteX743" fmla="*/ 4644677 w 5092701"/>
              <a:gd name="connsiteY743" fmla="*/ 1637555 h 5440362"/>
              <a:gd name="connsiteX744" fmla="*/ 4241874 w 5092701"/>
              <a:gd name="connsiteY744" fmla="*/ 1441169 h 5440362"/>
              <a:gd name="connsiteX745" fmla="*/ 3108182 w 5092701"/>
              <a:gd name="connsiteY745" fmla="*/ 1162931 h 5440362"/>
              <a:gd name="connsiteX746" fmla="*/ 3044689 w 5092701"/>
              <a:gd name="connsiteY746" fmla="*/ 1153688 h 5440362"/>
              <a:gd name="connsiteX747" fmla="*/ 3079919 w 5092701"/>
              <a:gd name="connsiteY747" fmla="*/ 1140338 h 5440362"/>
              <a:gd name="connsiteX748" fmla="*/ 3078210 w 5092701"/>
              <a:gd name="connsiteY748" fmla="*/ 1142530 h 5440362"/>
              <a:gd name="connsiteX749" fmla="*/ 3223638 w 5092701"/>
              <a:gd name="connsiteY749" fmla="*/ 1170388 h 5440362"/>
              <a:gd name="connsiteX750" fmla="*/ 3902962 w 5092701"/>
              <a:gd name="connsiteY750" fmla="*/ 1315614 h 5440362"/>
              <a:gd name="connsiteX751" fmla="*/ 4148888 w 5092701"/>
              <a:gd name="connsiteY751" fmla="*/ 1388589 h 5440362"/>
              <a:gd name="connsiteX752" fmla="*/ 4157326 w 5092701"/>
              <a:gd name="connsiteY752" fmla="*/ 1381223 h 5440362"/>
              <a:gd name="connsiteX753" fmla="*/ 4297626 w 5092701"/>
              <a:gd name="connsiteY753" fmla="*/ 1429883 h 5440362"/>
              <a:gd name="connsiteX754" fmla="*/ 4436769 w 5092701"/>
              <a:gd name="connsiteY754" fmla="*/ 1483240 h 5440362"/>
              <a:gd name="connsiteX755" fmla="*/ 3158404 w 5092701"/>
              <a:gd name="connsiteY755" fmla="*/ 1151057 h 5440362"/>
              <a:gd name="connsiteX756" fmla="*/ 3079919 w 5092701"/>
              <a:gd name="connsiteY756" fmla="*/ 1140338 h 5440362"/>
              <a:gd name="connsiteX757" fmla="*/ 1478177 w 5092701"/>
              <a:gd name="connsiteY757" fmla="*/ 1044690 h 5440362"/>
              <a:gd name="connsiteX758" fmla="*/ 1353810 w 5092701"/>
              <a:gd name="connsiteY758" fmla="*/ 1089386 h 5440362"/>
              <a:gd name="connsiteX759" fmla="*/ 1340567 w 5092701"/>
              <a:gd name="connsiteY759" fmla="*/ 1094416 h 5440362"/>
              <a:gd name="connsiteX760" fmla="*/ 1295958 w 5092701"/>
              <a:gd name="connsiteY760" fmla="*/ 1108402 h 5440362"/>
              <a:gd name="connsiteX761" fmla="*/ 1103635 w 5092701"/>
              <a:gd name="connsiteY761" fmla="*/ 1166511 h 5440362"/>
              <a:gd name="connsiteX762" fmla="*/ 979515 w 5092701"/>
              <a:gd name="connsiteY762" fmla="*/ 1203259 h 5440362"/>
              <a:gd name="connsiteX763" fmla="*/ 841578 w 5092701"/>
              <a:gd name="connsiteY763" fmla="*/ 1240313 h 5440362"/>
              <a:gd name="connsiteX764" fmla="*/ 454805 w 5092701"/>
              <a:gd name="connsiteY764" fmla="*/ 1342063 h 5440362"/>
              <a:gd name="connsiteX765" fmla="*/ 964340 w 5092701"/>
              <a:gd name="connsiteY765" fmla="*/ 1190703 h 5440362"/>
              <a:gd name="connsiteX766" fmla="*/ 995650 w 5092701"/>
              <a:gd name="connsiteY766" fmla="*/ 1181541 h 5440362"/>
              <a:gd name="connsiteX767" fmla="*/ 1089446 w 5092701"/>
              <a:gd name="connsiteY767" fmla="*/ 1161844 h 5440362"/>
              <a:gd name="connsiteX768" fmla="*/ 1184585 w 5092701"/>
              <a:gd name="connsiteY768" fmla="*/ 1134816 h 5440362"/>
              <a:gd name="connsiteX769" fmla="*/ 1099928 w 5092701"/>
              <a:gd name="connsiteY769" fmla="*/ 1153074 h 5440362"/>
              <a:gd name="connsiteX770" fmla="*/ 1052192 w 5092701"/>
              <a:gd name="connsiteY770" fmla="*/ 1164994 h 5440362"/>
              <a:gd name="connsiteX771" fmla="*/ 1151255 w 5092701"/>
              <a:gd name="connsiteY771" fmla="*/ 1136004 h 5440362"/>
              <a:gd name="connsiteX772" fmla="*/ 1478177 w 5092701"/>
              <a:gd name="connsiteY772" fmla="*/ 1044690 h 5440362"/>
              <a:gd name="connsiteX773" fmla="*/ 3395305 w 5092701"/>
              <a:gd name="connsiteY773" fmla="*/ 1022694 h 5440362"/>
              <a:gd name="connsiteX774" fmla="*/ 3524615 w 5092701"/>
              <a:gd name="connsiteY774" fmla="*/ 1066053 h 5440362"/>
              <a:gd name="connsiteX775" fmla="*/ 3687391 w 5092701"/>
              <a:gd name="connsiteY775" fmla="*/ 1096444 h 5440362"/>
              <a:gd name="connsiteX776" fmla="*/ 4033175 w 5092701"/>
              <a:gd name="connsiteY776" fmla="*/ 1171086 h 5440362"/>
              <a:gd name="connsiteX777" fmla="*/ 4618322 w 5092701"/>
              <a:gd name="connsiteY777" fmla="*/ 1387552 h 5440362"/>
              <a:gd name="connsiteX778" fmla="*/ 4652357 w 5092701"/>
              <a:gd name="connsiteY778" fmla="*/ 1395302 h 5440362"/>
              <a:gd name="connsiteX779" fmla="*/ 4509903 w 5092701"/>
              <a:gd name="connsiteY779" fmla="*/ 1328510 h 5440362"/>
              <a:gd name="connsiteX780" fmla="*/ 4033175 w 5092701"/>
              <a:gd name="connsiteY780" fmla="*/ 1171086 h 5440362"/>
              <a:gd name="connsiteX781" fmla="*/ 3550801 w 5092701"/>
              <a:gd name="connsiteY781" fmla="*/ 1055754 h 5440362"/>
              <a:gd name="connsiteX782" fmla="*/ 3395305 w 5092701"/>
              <a:gd name="connsiteY782" fmla="*/ 1022694 h 5440362"/>
              <a:gd name="connsiteX783" fmla="*/ 1526179 w 5092701"/>
              <a:gd name="connsiteY783" fmla="*/ 975896 h 5440362"/>
              <a:gd name="connsiteX784" fmla="*/ 1517399 w 5092701"/>
              <a:gd name="connsiteY784" fmla="*/ 977722 h 5440362"/>
              <a:gd name="connsiteX785" fmla="*/ 1517593 w 5092701"/>
              <a:gd name="connsiteY785" fmla="*/ 980712 h 5440362"/>
              <a:gd name="connsiteX786" fmla="*/ 1535177 w 5092701"/>
              <a:gd name="connsiteY786" fmla="*/ 978450 h 5440362"/>
              <a:gd name="connsiteX787" fmla="*/ 1526179 w 5092701"/>
              <a:gd name="connsiteY787" fmla="*/ 975896 h 5440362"/>
              <a:gd name="connsiteX788" fmla="*/ 3638895 w 5092701"/>
              <a:gd name="connsiteY788" fmla="*/ 890221 h 5440362"/>
              <a:gd name="connsiteX789" fmla="*/ 3632373 w 5092701"/>
              <a:gd name="connsiteY789" fmla="*/ 893659 h 5440362"/>
              <a:gd name="connsiteX790" fmla="*/ 3633560 w 5092701"/>
              <a:gd name="connsiteY790" fmla="*/ 891719 h 5440362"/>
              <a:gd name="connsiteX791" fmla="*/ 3638895 w 5092701"/>
              <a:gd name="connsiteY791" fmla="*/ 890221 h 5440362"/>
              <a:gd name="connsiteX792" fmla="*/ 3671439 w 5092701"/>
              <a:gd name="connsiteY792" fmla="*/ 877156 h 5440362"/>
              <a:gd name="connsiteX793" fmla="*/ 3638895 w 5092701"/>
              <a:gd name="connsiteY793" fmla="*/ 890221 h 5440362"/>
              <a:gd name="connsiteX794" fmla="*/ 3660661 w 5092701"/>
              <a:gd name="connsiteY794" fmla="*/ 878011 h 5440362"/>
              <a:gd name="connsiteX795" fmla="*/ 3671439 w 5092701"/>
              <a:gd name="connsiteY795" fmla="*/ 877156 h 5440362"/>
              <a:gd name="connsiteX796" fmla="*/ 3678127 w 5092701"/>
              <a:gd name="connsiteY796" fmla="*/ 873047 h 5440362"/>
              <a:gd name="connsiteX797" fmla="*/ 3671439 w 5092701"/>
              <a:gd name="connsiteY797" fmla="*/ 877156 h 5440362"/>
              <a:gd name="connsiteX798" fmla="*/ 3672709 w 5092701"/>
              <a:gd name="connsiteY798" fmla="*/ 874880 h 5440362"/>
              <a:gd name="connsiteX799" fmla="*/ 3678127 w 5092701"/>
              <a:gd name="connsiteY799" fmla="*/ 873047 h 5440362"/>
              <a:gd name="connsiteX800" fmla="*/ 1651273 w 5092701"/>
              <a:gd name="connsiteY800" fmla="*/ 768383 h 5440362"/>
              <a:gd name="connsiteX801" fmla="*/ 1637852 w 5092701"/>
              <a:gd name="connsiteY801" fmla="*/ 771023 h 5440362"/>
              <a:gd name="connsiteX802" fmla="*/ 1639055 w 5092701"/>
              <a:gd name="connsiteY802" fmla="*/ 771903 h 5440362"/>
              <a:gd name="connsiteX803" fmla="*/ 1651273 w 5092701"/>
              <a:gd name="connsiteY803" fmla="*/ 768383 h 5440362"/>
              <a:gd name="connsiteX804" fmla="*/ 1599203 w 5092701"/>
              <a:gd name="connsiteY804" fmla="*/ 706233 h 5440362"/>
              <a:gd name="connsiteX805" fmla="*/ 1596292 w 5092701"/>
              <a:gd name="connsiteY805" fmla="*/ 707450 h 5440362"/>
              <a:gd name="connsiteX806" fmla="*/ 1591569 w 5092701"/>
              <a:gd name="connsiteY806" fmla="*/ 749639 h 5440362"/>
              <a:gd name="connsiteX807" fmla="*/ 1599203 w 5092701"/>
              <a:gd name="connsiteY807" fmla="*/ 706233 h 5440362"/>
              <a:gd name="connsiteX808" fmla="*/ 3618924 w 5092701"/>
              <a:gd name="connsiteY808" fmla="*/ 680521 h 5440362"/>
              <a:gd name="connsiteX809" fmla="*/ 3605833 w 5092701"/>
              <a:gd name="connsiteY809" fmla="*/ 690458 h 5440362"/>
              <a:gd name="connsiteX810" fmla="*/ 3599310 w 5092701"/>
              <a:gd name="connsiteY810" fmla="*/ 693897 h 5440362"/>
              <a:gd name="connsiteX811" fmla="*/ 3605833 w 5092701"/>
              <a:gd name="connsiteY811" fmla="*/ 690458 h 5440362"/>
              <a:gd name="connsiteX812" fmla="*/ 3618924 w 5092701"/>
              <a:gd name="connsiteY812" fmla="*/ 680521 h 5440362"/>
              <a:gd name="connsiteX813" fmla="*/ 1667686 w 5092701"/>
              <a:gd name="connsiteY813" fmla="*/ 665378 h 5440362"/>
              <a:gd name="connsiteX814" fmla="*/ 1664688 w 5092701"/>
              <a:gd name="connsiteY814" fmla="*/ 667898 h 5440362"/>
              <a:gd name="connsiteX815" fmla="*/ 1665092 w 5092701"/>
              <a:gd name="connsiteY815" fmla="*/ 689288 h 5440362"/>
              <a:gd name="connsiteX816" fmla="*/ 1667686 w 5092701"/>
              <a:gd name="connsiteY816" fmla="*/ 665378 h 5440362"/>
              <a:gd name="connsiteX817" fmla="*/ 2764194 w 5092701"/>
              <a:gd name="connsiteY817" fmla="*/ 654979 h 5440362"/>
              <a:gd name="connsiteX818" fmla="*/ 2763648 w 5092701"/>
              <a:gd name="connsiteY818" fmla="*/ 657196 h 5440362"/>
              <a:gd name="connsiteX819" fmla="*/ 2763508 w 5092701"/>
              <a:gd name="connsiteY819" fmla="*/ 657762 h 5440362"/>
              <a:gd name="connsiteX820" fmla="*/ 2764764 w 5092701"/>
              <a:gd name="connsiteY820" fmla="*/ 652667 h 5440362"/>
              <a:gd name="connsiteX821" fmla="*/ 2764194 w 5092701"/>
              <a:gd name="connsiteY821" fmla="*/ 654979 h 5440362"/>
              <a:gd name="connsiteX822" fmla="*/ 2764345 w 5092701"/>
              <a:gd name="connsiteY822" fmla="*/ 654366 h 5440362"/>
              <a:gd name="connsiteX823" fmla="*/ 2771795 w 5092701"/>
              <a:gd name="connsiteY823" fmla="*/ 647648 h 5440362"/>
              <a:gd name="connsiteX824" fmla="*/ 2777904 w 5092701"/>
              <a:gd name="connsiteY824" fmla="*/ 649244 h 5440362"/>
              <a:gd name="connsiteX825" fmla="*/ 2764764 w 5092701"/>
              <a:gd name="connsiteY825" fmla="*/ 652667 h 5440362"/>
              <a:gd name="connsiteX826" fmla="*/ 2771795 w 5092701"/>
              <a:gd name="connsiteY826" fmla="*/ 647648 h 5440362"/>
              <a:gd name="connsiteX827" fmla="*/ 2794008 w 5092701"/>
              <a:gd name="connsiteY827" fmla="*/ 638417 h 5440362"/>
              <a:gd name="connsiteX828" fmla="*/ 2735197 w 5092701"/>
              <a:gd name="connsiteY828" fmla="*/ 653655 h 5440362"/>
              <a:gd name="connsiteX829" fmla="*/ 2600980 w 5092701"/>
              <a:gd name="connsiteY829" fmla="*/ 699290 h 5440362"/>
              <a:gd name="connsiteX830" fmla="*/ 2555984 w 5092701"/>
              <a:gd name="connsiteY830" fmla="*/ 714904 h 5440362"/>
              <a:gd name="connsiteX831" fmla="*/ 2586942 w 5092701"/>
              <a:gd name="connsiteY831" fmla="*/ 710191 h 5440362"/>
              <a:gd name="connsiteX832" fmla="*/ 2736593 w 5092701"/>
              <a:gd name="connsiteY832" fmla="*/ 671017 h 5440362"/>
              <a:gd name="connsiteX833" fmla="*/ 2777904 w 5092701"/>
              <a:gd name="connsiteY833" fmla="*/ 649244 h 5440362"/>
              <a:gd name="connsiteX834" fmla="*/ 2794008 w 5092701"/>
              <a:gd name="connsiteY834" fmla="*/ 638417 h 5440362"/>
              <a:gd name="connsiteX835" fmla="*/ 2860742 w 5092701"/>
              <a:gd name="connsiteY835" fmla="*/ 620181 h 5440362"/>
              <a:gd name="connsiteX836" fmla="*/ 2859749 w 5092701"/>
              <a:gd name="connsiteY836" fmla="*/ 624206 h 5440362"/>
              <a:gd name="connsiteX837" fmla="*/ 1690426 w 5092701"/>
              <a:gd name="connsiteY837" fmla="*/ 590093 h 5440362"/>
              <a:gd name="connsiteX838" fmla="*/ 1688740 w 5092701"/>
              <a:gd name="connsiteY838" fmla="*/ 593334 h 5440362"/>
              <a:gd name="connsiteX839" fmla="*/ 1693279 w 5092701"/>
              <a:gd name="connsiteY839" fmla="*/ 597949 h 5440362"/>
              <a:gd name="connsiteX840" fmla="*/ 1690426 w 5092701"/>
              <a:gd name="connsiteY840" fmla="*/ 590093 h 5440362"/>
              <a:gd name="connsiteX841" fmla="*/ 3674833 w 5092701"/>
              <a:gd name="connsiteY841" fmla="*/ 552505 h 5440362"/>
              <a:gd name="connsiteX842" fmla="*/ 3668145 w 5092701"/>
              <a:gd name="connsiteY842" fmla="*/ 556613 h 5440362"/>
              <a:gd name="connsiteX843" fmla="*/ 3671923 w 5092701"/>
              <a:gd name="connsiteY843" fmla="*/ 552798 h 5440362"/>
              <a:gd name="connsiteX844" fmla="*/ 3674833 w 5092701"/>
              <a:gd name="connsiteY844" fmla="*/ 552505 h 5440362"/>
              <a:gd name="connsiteX845" fmla="*/ 3682278 w 5092701"/>
              <a:gd name="connsiteY845" fmla="*/ 549165 h 5440362"/>
              <a:gd name="connsiteX846" fmla="*/ 3674833 w 5092701"/>
              <a:gd name="connsiteY846" fmla="*/ 552505 h 5440362"/>
              <a:gd name="connsiteX847" fmla="*/ 3678927 w 5092701"/>
              <a:gd name="connsiteY847" fmla="*/ 549325 h 5440362"/>
              <a:gd name="connsiteX848" fmla="*/ 3682278 w 5092701"/>
              <a:gd name="connsiteY848" fmla="*/ 549165 h 5440362"/>
              <a:gd name="connsiteX849" fmla="*/ 3688676 w 5092701"/>
              <a:gd name="connsiteY849" fmla="*/ 546230 h 5440362"/>
              <a:gd name="connsiteX850" fmla="*/ 3694331 w 5092701"/>
              <a:gd name="connsiteY850" fmla="*/ 546314 h 5440362"/>
              <a:gd name="connsiteX851" fmla="*/ 3682278 w 5092701"/>
              <a:gd name="connsiteY851" fmla="*/ 549165 h 5440362"/>
              <a:gd name="connsiteX852" fmla="*/ 3688676 w 5092701"/>
              <a:gd name="connsiteY852" fmla="*/ 546230 h 5440362"/>
              <a:gd name="connsiteX853" fmla="*/ 3836651 w 5092701"/>
              <a:gd name="connsiteY853" fmla="*/ 467800 h 5440362"/>
              <a:gd name="connsiteX854" fmla="*/ 3818075 w 5092701"/>
              <a:gd name="connsiteY854" fmla="*/ 474088 h 5440362"/>
              <a:gd name="connsiteX855" fmla="*/ 3827735 w 5092701"/>
              <a:gd name="connsiteY855" fmla="*/ 469435 h 5440362"/>
              <a:gd name="connsiteX856" fmla="*/ 3836651 w 5092701"/>
              <a:gd name="connsiteY856" fmla="*/ 467800 h 5440362"/>
              <a:gd name="connsiteX857" fmla="*/ 3190759 w 5092701"/>
              <a:gd name="connsiteY857" fmla="*/ 416248 h 5440362"/>
              <a:gd name="connsiteX858" fmla="*/ 3186289 w 5092701"/>
              <a:gd name="connsiteY858" fmla="*/ 419990 h 5440362"/>
              <a:gd name="connsiteX859" fmla="*/ 3198508 w 5092701"/>
              <a:gd name="connsiteY859" fmla="*/ 416470 h 5440362"/>
              <a:gd name="connsiteX860" fmla="*/ 3190759 w 5092701"/>
              <a:gd name="connsiteY860" fmla="*/ 416248 h 5440362"/>
              <a:gd name="connsiteX861" fmla="*/ 3504411 w 5092701"/>
              <a:gd name="connsiteY861" fmla="*/ 411126 h 5440362"/>
              <a:gd name="connsiteX862" fmla="*/ 3485835 w 5092701"/>
              <a:gd name="connsiteY862" fmla="*/ 417414 h 5440362"/>
              <a:gd name="connsiteX863" fmla="*/ 3491348 w 5092701"/>
              <a:gd name="connsiteY863" fmla="*/ 412319 h 5440362"/>
              <a:gd name="connsiteX864" fmla="*/ 3504411 w 5092701"/>
              <a:gd name="connsiteY864" fmla="*/ 411126 h 5440362"/>
              <a:gd name="connsiteX865" fmla="*/ 3524076 w 5092701"/>
              <a:gd name="connsiteY865" fmla="*/ 404266 h 5440362"/>
              <a:gd name="connsiteX866" fmla="*/ 3504411 w 5092701"/>
              <a:gd name="connsiteY866" fmla="*/ 411126 h 5440362"/>
              <a:gd name="connsiteX867" fmla="*/ 3510468 w 5092701"/>
              <a:gd name="connsiteY867" fmla="*/ 405744 h 5440362"/>
              <a:gd name="connsiteX868" fmla="*/ 3524076 w 5092701"/>
              <a:gd name="connsiteY868" fmla="*/ 404266 h 5440362"/>
              <a:gd name="connsiteX869" fmla="*/ 3526327 w 5092701"/>
              <a:gd name="connsiteY869" fmla="*/ 400889 h 5440362"/>
              <a:gd name="connsiteX870" fmla="*/ 3536129 w 5092701"/>
              <a:gd name="connsiteY870" fmla="*/ 401415 h 5440362"/>
              <a:gd name="connsiteX871" fmla="*/ 3524076 w 5092701"/>
              <a:gd name="connsiteY871" fmla="*/ 404266 h 5440362"/>
              <a:gd name="connsiteX872" fmla="*/ 3526327 w 5092701"/>
              <a:gd name="connsiteY872" fmla="*/ 400889 h 5440362"/>
              <a:gd name="connsiteX873" fmla="*/ 3542652 w 5092701"/>
              <a:gd name="connsiteY873" fmla="*/ 397978 h 5440362"/>
              <a:gd name="connsiteX874" fmla="*/ 3536129 w 5092701"/>
              <a:gd name="connsiteY874" fmla="*/ 401415 h 5440362"/>
              <a:gd name="connsiteX875" fmla="*/ 3537316 w 5092701"/>
              <a:gd name="connsiteY875" fmla="*/ 399476 h 5440362"/>
              <a:gd name="connsiteX876" fmla="*/ 3542652 w 5092701"/>
              <a:gd name="connsiteY876" fmla="*/ 397978 h 5440362"/>
              <a:gd name="connsiteX877" fmla="*/ 3502023 w 5092701"/>
              <a:gd name="connsiteY877" fmla="*/ 397789 h 5440362"/>
              <a:gd name="connsiteX878" fmla="*/ 3483282 w 5092701"/>
              <a:gd name="connsiteY878" fmla="*/ 404747 h 5440362"/>
              <a:gd name="connsiteX879" fmla="*/ 3488939 w 5092701"/>
              <a:gd name="connsiteY879" fmla="*/ 399066 h 5440362"/>
              <a:gd name="connsiteX880" fmla="*/ 3502023 w 5092701"/>
              <a:gd name="connsiteY880" fmla="*/ 397789 h 5440362"/>
              <a:gd name="connsiteX881" fmla="*/ 3261776 w 5092701"/>
              <a:gd name="connsiteY881" fmla="*/ 397720 h 5440362"/>
              <a:gd name="connsiteX882" fmla="*/ 3230059 w 5092701"/>
              <a:gd name="connsiteY882" fmla="*/ 407430 h 5440362"/>
              <a:gd name="connsiteX883" fmla="*/ 3217084 w 5092701"/>
              <a:gd name="connsiteY883" fmla="*/ 410181 h 5440362"/>
              <a:gd name="connsiteX884" fmla="*/ 3230059 w 5092701"/>
              <a:gd name="connsiteY884" fmla="*/ 407430 h 5440362"/>
              <a:gd name="connsiteX885" fmla="*/ 3261776 w 5092701"/>
              <a:gd name="connsiteY885" fmla="*/ 397720 h 5440362"/>
              <a:gd name="connsiteX886" fmla="*/ 3543395 w 5092701"/>
              <a:gd name="connsiteY886" fmla="*/ 394960 h 5440362"/>
              <a:gd name="connsiteX887" fmla="*/ 3542652 w 5092701"/>
              <a:gd name="connsiteY887" fmla="*/ 397978 h 5440362"/>
              <a:gd name="connsiteX888" fmla="*/ 3543093 w 5092701"/>
              <a:gd name="connsiteY888" fmla="*/ 396184 h 5440362"/>
              <a:gd name="connsiteX889" fmla="*/ 3543977 w 5092701"/>
              <a:gd name="connsiteY889" fmla="*/ 392599 h 5440362"/>
              <a:gd name="connsiteX890" fmla="*/ 3543830 w 5092701"/>
              <a:gd name="connsiteY890" fmla="*/ 393197 h 5440362"/>
              <a:gd name="connsiteX891" fmla="*/ 3543395 w 5092701"/>
              <a:gd name="connsiteY891" fmla="*/ 394960 h 5440362"/>
              <a:gd name="connsiteX892" fmla="*/ 3521521 w 5092701"/>
              <a:gd name="connsiteY892" fmla="*/ 391599 h 5440362"/>
              <a:gd name="connsiteX893" fmla="*/ 3502023 w 5092701"/>
              <a:gd name="connsiteY893" fmla="*/ 397789 h 5440362"/>
              <a:gd name="connsiteX894" fmla="*/ 3507651 w 5092701"/>
              <a:gd name="connsiteY894" fmla="*/ 392706 h 5440362"/>
              <a:gd name="connsiteX895" fmla="*/ 3521521 w 5092701"/>
              <a:gd name="connsiteY895" fmla="*/ 391599 h 5440362"/>
              <a:gd name="connsiteX896" fmla="*/ 3540263 w 5092701"/>
              <a:gd name="connsiteY896" fmla="*/ 384640 h 5440362"/>
              <a:gd name="connsiteX897" fmla="*/ 3521521 w 5092701"/>
              <a:gd name="connsiteY897" fmla="*/ 391599 h 5440362"/>
              <a:gd name="connsiteX898" fmla="*/ 3527179 w 5092701"/>
              <a:gd name="connsiteY898" fmla="*/ 385917 h 5440362"/>
              <a:gd name="connsiteX899" fmla="*/ 3540263 w 5092701"/>
              <a:gd name="connsiteY899" fmla="*/ 384640 h 5440362"/>
              <a:gd name="connsiteX900" fmla="*/ 2324746 w 5092701"/>
              <a:gd name="connsiteY900" fmla="*/ 319426 h 5440362"/>
              <a:gd name="connsiteX901" fmla="*/ 2293029 w 5092701"/>
              <a:gd name="connsiteY901" fmla="*/ 329137 h 5440362"/>
              <a:gd name="connsiteX902" fmla="*/ 2307965 w 5092701"/>
              <a:gd name="connsiteY902" fmla="*/ 320827 h 5440362"/>
              <a:gd name="connsiteX903" fmla="*/ 2324746 w 5092701"/>
              <a:gd name="connsiteY903" fmla="*/ 319426 h 5440362"/>
              <a:gd name="connsiteX904" fmla="*/ 2329532 w 5092701"/>
              <a:gd name="connsiteY904" fmla="*/ 316320 h 5440362"/>
              <a:gd name="connsiteX905" fmla="*/ 2337722 w 5092701"/>
              <a:gd name="connsiteY905" fmla="*/ 316675 h 5440362"/>
              <a:gd name="connsiteX906" fmla="*/ 2324746 w 5092701"/>
              <a:gd name="connsiteY906" fmla="*/ 319426 h 5440362"/>
              <a:gd name="connsiteX907" fmla="*/ 2329532 w 5092701"/>
              <a:gd name="connsiteY907" fmla="*/ 316320 h 5440362"/>
              <a:gd name="connsiteX908" fmla="*/ 2357219 w 5092701"/>
              <a:gd name="connsiteY908" fmla="*/ 310485 h 5440362"/>
              <a:gd name="connsiteX909" fmla="*/ 2337722 w 5092701"/>
              <a:gd name="connsiteY909" fmla="*/ 316675 h 5440362"/>
              <a:gd name="connsiteX910" fmla="*/ 2343348 w 5092701"/>
              <a:gd name="connsiteY910" fmla="*/ 311592 h 5440362"/>
              <a:gd name="connsiteX911" fmla="*/ 2357219 w 5092701"/>
              <a:gd name="connsiteY911" fmla="*/ 310485 h 5440362"/>
              <a:gd name="connsiteX912" fmla="*/ 2361689 w 5092701"/>
              <a:gd name="connsiteY912" fmla="*/ 306743 h 5440362"/>
              <a:gd name="connsiteX913" fmla="*/ 2369438 w 5092701"/>
              <a:gd name="connsiteY913" fmla="*/ 306964 h 5440362"/>
              <a:gd name="connsiteX914" fmla="*/ 2357219 w 5092701"/>
              <a:gd name="connsiteY914" fmla="*/ 310485 h 5440362"/>
              <a:gd name="connsiteX915" fmla="*/ 2361689 w 5092701"/>
              <a:gd name="connsiteY915" fmla="*/ 306743 h 5440362"/>
              <a:gd name="connsiteX916" fmla="*/ 3629165 w 5092701"/>
              <a:gd name="connsiteY916" fmla="*/ 261885 h 5440362"/>
              <a:gd name="connsiteX917" fmla="*/ 3622239 w 5092701"/>
              <a:gd name="connsiteY917" fmla="*/ 266055 h 5440362"/>
              <a:gd name="connsiteX918" fmla="*/ 3621864 w 5092701"/>
              <a:gd name="connsiteY918" fmla="*/ 266042 h 5440362"/>
              <a:gd name="connsiteX919" fmla="*/ 3302181 w 5092701"/>
              <a:gd name="connsiteY919" fmla="*/ 91292 h 5440362"/>
              <a:gd name="connsiteX920" fmla="*/ 3313482 w 5092701"/>
              <a:gd name="connsiteY920" fmla="*/ 91977 h 5440362"/>
              <a:gd name="connsiteX921" fmla="*/ 3269877 w 5092701"/>
              <a:gd name="connsiteY921" fmla="*/ 103867 h 5440362"/>
              <a:gd name="connsiteX922" fmla="*/ 3277392 w 5092701"/>
              <a:gd name="connsiteY922" fmla="*/ 96403 h 5440362"/>
              <a:gd name="connsiteX923" fmla="*/ 3289445 w 5092701"/>
              <a:gd name="connsiteY923" fmla="*/ 93553 h 5440362"/>
              <a:gd name="connsiteX924" fmla="*/ 3302181 w 5092701"/>
              <a:gd name="connsiteY924" fmla="*/ 91292 h 5440362"/>
              <a:gd name="connsiteX925" fmla="*/ 3333898 w 5092701"/>
              <a:gd name="connsiteY925" fmla="*/ 81581 h 5440362"/>
              <a:gd name="connsiteX926" fmla="*/ 3345199 w 5092701"/>
              <a:gd name="connsiteY926" fmla="*/ 82267 h 5440362"/>
              <a:gd name="connsiteX927" fmla="*/ 3313482 w 5092701"/>
              <a:gd name="connsiteY927" fmla="*/ 91977 h 5440362"/>
              <a:gd name="connsiteX928" fmla="*/ 3321163 w 5092701"/>
              <a:gd name="connsiteY928" fmla="*/ 83843 h 5440362"/>
              <a:gd name="connsiteX929" fmla="*/ 3333898 w 5092701"/>
              <a:gd name="connsiteY929" fmla="*/ 81581 h 5440362"/>
              <a:gd name="connsiteX930" fmla="*/ 3350011 w 5092701"/>
              <a:gd name="connsiteY930" fmla="*/ 77614 h 5440362"/>
              <a:gd name="connsiteX931" fmla="*/ 3358174 w 5092701"/>
              <a:gd name="connsiteY931" fmla="*/ 79515 h 5440362"/>
              <a:gd name="connsiteX932" fmla="*/ 3345199 w 5092701"/>
              <a:gd name="connsiteY932" fmla="*/ 82267 h 5440362"/>
              <a:gd name="connsiteX933" fmla="*/ 3350011 w 5092701"/>
              <a:gd name="connsiteY933" fmla="*/ 77614 h 5440362"/>
              <a:gd name="connsiteX934" fmla="*/ 3360106 w 5092701"/>
              <a:gd name="connsiteY934" fmla="*/ 74556 h 5440362"/>
              <a:gd name="connsiteX935" fmla="*/ 3364697 w 5092701"/>
              <a:gd name="connsiteY935" fmla="*/ 76077 h 5440362"/>
              <a:gd name="connsiteX936" fmla="*/ 3358174 w 5092701"/>
              <a:gd name="connsiteY936" fmla="*/ 79515 h 5440362"/>
              <a:gd name="connsiteX937" fmla="*/ 3360106 w 5092701"/>
              <a:gd name="connsiteY937" fmla="*/ 74556 h 5440362"/>
              <a:gd name="connsiteX938" fmla="*/ 3365689 w 5092701"/>
              <a:gd name="connsiteY938" fmla="*/ 72051 h 5440362"/>
              <a:gd name="connsiteX939" fmla="*/ 3376750 w 5092701"/>
              <a:gd name="connsiteY939" fmla="*/ 73227 h 5440362"/>
              <a:gd name="connsiteX940" fmla="*/ 3364697 w 5092701"/>
              <a:gd name="connsiteY940" fmla="*/ 76077 h 5440362"/>
              <a:gd name="connsiteX941" fmla="*/ 3377907 w 5092701"/>
              <a:gd name="connsiteY941" fmla="*/ 68530 h 5440362"/>
              <a:gd name="connsiteX942" fmla="*/ 3376750 w 5092701"/>
              <a:gd name="connsiteY942" fmla="*/ 73227 h 5440362"/>
              <a:gd name="connsiteX943" fmla="*/ 3776005 w 5092701"/>
              <a:gd name="connsiteY943" fmla="*/ 0 h 5440362"/>
              <a:gd name="connsiteX944" fmla="*/ 3761801 w 5092701"/>
              <a:gd name="connsiteY944" fmla="*/ 11573 h 5440362"/>
              <a:gd name="connsiteX945" fmla="*/ 3835542 w 5092701"/>
              <a:gd name="connsiteY945" fmla="*/ 19414 h 5440362"/>
              <a:gd name="connsiteX946" fmla="*/ 3845541 w 5092701"/>
              <a:gd name="connsiteY946" fmla="*/ 28740 h 5440362"/>
              <a:gd name="connsiteX947" fmla="*/ 3715862 w 5092701"/>
              <a:gd name="connsiteY947" fmla="*/ 78989 h 5440362"/>
              <a:gd name="connsiteX948" fmla="*/ 3707188 w 5092701"/>
              <a:gd name="connsiteY948" fmla="*/ 91150 h 5440362"/>
              <a:gd name="connsiteX949" fmla="*/ 3598236 w 5092701"/>
              <a:gd name="connsiteY949" fmla="*/ 126388 h 5440362"/>
              <a:gd name="connsiteX950" fmla="*/ 3673488 w 5092701"/>
              <a:gd name="connsiteY950" fmla="*/ 108912 h 5440362"/>
              <a:gd name="connsiteX951" fmla="*/ 3734842 w 5092701"/>
              <a:gd name="connsiteY951" fmla="*/ 94091 h 5440362"/>
              <a:gd name="connsiteX952" fmla="*/ 3561392 w 5092701"/>
              <a:gd name="connsiteY952" fmla="*/ 156900 h 5440362"/>
              <a:gd name="connsiteX953" fmla="*/ 3585595 w 5092701"/>
              <a:gd name="connsiteY953" fmla="*/ 154653 h 5440362"/>
              <a:gd name="connsiteX954" fmla="*/ 3561797 w 5092701"/>
              <a:gd name="connsiteY954" fmla="*/ 178289 h 5440362"/>
              <a:gd name="connsiteX955" fmla="*/ 3622088 w 5092701"/>
              <a:gd name="connsiteY955" fmla="*/ 171617 h 5440362"/>
              <a:gd name="connsiteX956" fmla="*/ 3661250 w 5092701"/>
              <a:gd name="connsiteY956" fmla="*/ 158566 h 5440362"/>
              <a:gd name="connsiteX957" fmla="*/ 3682380 w 5092701"/>
              <a:gd name="connsiteY957" fmla="*/ 164945 h 5440362"/>
              <a:gd name="connsiteX958" fmla="*/ 3589783 w 5092701"/>
              <a:gd name="connsiteY958" fmla="*/ 206742 h 5440362"/>
              <a:gd name="connsiteX959" fmla="*/ 3666192 w 5092701"/>
              <a:gd name="connsiteY959" fmla="*/ 184570 h 5440362"/>
              <a:gd name="connsiteX960" fmla="*/ 3767701 w 5092701"/>
              <a:gd name="connsiteY960" fmla="*/ 152671 h 5440362"/>
              <a:gd name="connsiteX961" fmla="*/ 3677254 w 5092701"/>
              <a:gd name="connsiteY961" fmla="*/ 185746 h 5440362"/>
              <a:gd name="connsiteX962" fmla="*/ 3719795 w 5092701"/>
              <a:gd name="connsiteY962" fmla="*/ 182006 h 5440362"/>
              <a:gd name="connsiteX963" fmla="*/ 3800813 w 5092701"/>
              <a:gd name="connsiteY963" fmla="*/ 160324 h 5440362"/>
              <a:gd name="connsiteX964" fmla="*/ 3729864 w 5092701"/>
              <a:gd name="connsiteY964" fmla="*/ 187208 h 5440362"/>
              <a:gd name="connsiteX965" fmla="*/ 3808662 w 5092701"/>
              <a:gd name="connsiteY965" fmla="*/ 178373 h 5440362"/>
              <a:gd name="connsiteX966" fmla="*/ 3871930 w 5092701"/>
              <a:gd name="connsiteY966" fmla="*/ 159623 h 5440362"/>
              <a:gd name="connsiteX967" fmla="*/ 3620088 w 5092701"/>
              <a:gd name="connsiteY967" fmla="*/ 252657 h 5440362"/>
              <a:gd name="connsiteX968" fmla="*/ 3611554 w 5092701"/>
              <a:gd name="connsiteY968" fmla="*/ 265694 h 5440362"/>
              <a:gd name="connsiteX969" fmla="*/ 3621864 w 5092701"/>
              <a:gd name="connsiteY969" fmla="*/ 266042 h 5440362"/>
              <a:gd name="connsiteX970" fmla="*/ 3592991 w 5092701"/>
              <a:gd name="connsiteY970" fmla="*/ 282484 h 5440362"/>
              <a:gd name="connsiteX971" fmla="*/ 3545170 w 5092701"/>
              <a:gd name="connsiteY971" fmla="*/ 295646 h 5440362"/>
              <a:gd name="connsiteX972" fmla="*/ 3273829 w 5092701"/>
              <a:gd name="connsiteY972" fmla="*/ 394869 h 5440362"/>
              <a:gd name="connsiteX973" fmla="*/ 3635029 w 5092701"/>
              <a:gd name="connsiteY973" fmla="*/ 287987 h 5440362"/>
              <a:gd name="connsiteX974" fmla="*/ 3736537 w 5092701"/>
              <a:gd name="connsiteY974" fmla="*/ 256088 h 5440362"/>
              <a:gd name="connsiteX975" fmla="*/ 3541439 w 5092701"/>
              <a:gd name="connsiteY975" fmla="*/ 333810 h 5440362"/>
              <a:gd name="connsiteX976" fmla="*/ 3521941 w 5092701"/>
              <a:gd name="connsiteY976" fmla="*/ 340000 h 5440362"/>
              <a:gd name="connsiteX977" fmla="*/ 3503200 w 5092701"/>
              <a:gd name="connsiteY977" fmla="*/ 346958 h 5440362"/>
              <a:gd name="connsiteX978" fmla="*/ 3490225 w 5092701"/>
              <a:gd name="connsiteY978" fmla="*/ 349710 h 5440362"/>
              <a:gd name="connsiteX979" fmla="*/ 3503200 w 5092701"/>
              <a:gd name="connsiteY979" fmla="*/ 346958 h 5440362"/>
              <a:gd name="connsiteX980" fmla="*/ 3521941 w 5092701"/>
              <a:gd name="connsiteY980" fmla="*/ 340000 h 5440362"/>
              <a:gd name="connsiteX981" fmla="*/ 3541439 w 5092701"/>
              <a:gd name="connsiteY981" fmla="*/ 333810 h 5440362"/>
              <a:gd name="connsiteX982" fmla="*/ 3655923 w 5092701"/>
              <a:gd name="connsiteY982" fmla="*/ 299160 h 5440362"/>
              <a:gd name="connsiteX983" fmla="*/ 3766103 w 5092701"/>
              <a:gd name="connsiteY983" fmla="*/ 255100 h 5440362"/>
              <a:gd name="connsiteX984" fmla="*/ 3717277 w 5092701"/>
              <a:gd name="connsiteY984" fmla="*/ 284338 h 5440362"/>
              <a:gd name="connsiteX985" fmla="*/ 3653939 w 5092701"/>
              <a:gd name="connsiteY985" fmla="*/ 307213 h 5440362"/>
              <a:gd name="connsiteX986" fmla="*/ 3558031 w 5092701"/>
              <a:gd name="connsiteY986" fmla="*/ 335575 h 5440362"/>
              <a:gd name="connsiteX987" fmla="*/ 3601731 w 5092701"/>
              <a:gd name="connsiteY987" fmla="*/ 327138 h 5440362"/>
              <a:gd name="connsiteX988" fmla="*/ 3653939 w 5092701"/>
              <a:gd name="connsiteY988" fmla="*/ 307213 h 5440362"/>
              <a:gd name="connsiteX989" fmla="*/ 3741313 w 5092701"/>
              <a:gd name="connsiteY989" fmla="*/ 282763 h 5440362"/>
              <a:gd name="connsiteX990" fmla="*/ 3785013 w 5092701"/>
              <a:gd name="connsiteY990" fmla="*/ 274326 h 5440362"/>
              <a:gd name="connsiteX991" fmla="*/ 3417696 w 5092701"/>
              <a:gd name="connsiteY991" fmla="*/ 406036 h 5440362"/>
              <a:gd name="connsiteX992" fmla="*/ 3461396 w 5092701"/>
              <a:gd name="connsiteY992" fmla="*/ 397600 h 5440362"/>
              <a:gd name="connsiteX993" fmla="*/ 3483282 w 5092701"/>
              <a:gd name="connsiteY993" fmla="*/ 404747 h 5440362"/>
              <a:gd name="connsiteX994" fmla="*/ 3485835 w 5092701"/>
              <a:gd name="connsiteY994" fmla="*/ 417414 h 5440362"/>
              <a:gd name="connsiteX995" fmla="*/ 3152219 w 5092701"/>
              <a:gd name="connsiteY995" fmla="*/ 531361 h 5440362"/>
              <a:gd name="connsiteX996" fmla="*/ 3097388 w 5092701"/>
              <a:gd name="connsiteY996" fmla="*/ 542745 h 5440362"/>
              <a:gd name="connsiteX997" fmla="*/ 3086801 w 5092701"/>
              <a:gd name="connsiteY997" fmla="*/ 558835 h 5440362"/>
              <a:gd name="connsiteX998" fmla="*/ 3083421 w 5092701"/>
              <a:gd name="connsiteY998" fmla="*/ 549524 h 5440362"/>
              <a:gd name="connsiteX999" fmla="*/ 2975390 w 5092701"/>
              <a:gd name="connsiteY999" fmla="*/ 584859 h 5440362"/>
              <a:gd name="connsiteX1000" fmla="*/ 2860742 w 5092701"/>
              <a:gd name="connsiteY1000" fmla="*/ 620181 h 5440362"/>
              <a:gd name="connsiteX1001" fmla="*/ 2859749 w 5092701"/>
              <a:gd name="connsiteY1001" fmla="*/ 624206 h 5440362"/>
              <a:gd name="connsiteX1002" fmla="*/ 2819525 w 5092701"/>
              <a:gd name="connsiteY1002" fmla="*/ 645407 h 5440362"/>
              <a:gd name="connsiteX1003" fmla="*/ 2855615 w 5092701"/>
              <a:gd name="connsiteY1003" fmla="*/ 640981 h 5440362"/>
              <a:gd name="connsiteX1004" fmla="*/ 3222344 w 5092701"/>
              <a:gd name="connsiteY1004" fmla="*/ 534687 h 5440362"/>
              <a:gd name="connsiteX1005" fmla="*/ 3355569 w 5092701"/>
              <a:gd name="connsiteY1005" fmla="*/ 493077 h 5440362"/>
              <a:gd name="connsiteX1006" fmla="*/ 3346896 w 5092701"/>
              <a:gd name="connsiteY1006" fmla="*/ 505239 h 5440362"/>
              <a:gd name="connsiteX1007" fmla="*/ 3502173 w 5092701"/>
              <a:gd name="connsiteY1007" fmla="*/ 470106 h 5440362"/>
              <a:gd name="connsiteX1008" fmla="*/ 3455331 w 5092701"/>
              <a:gd name="connsiteY1008" fmla="*/ 491291 h 5440362"/>
              <a:gd name="connsiteX1009" fmla="*/ 3512076 w 5092701"/>
              <a:gd name="connsiteY1009" fmla="*/ 475979 h 5440362"/>
              <a:gd name="connsiteX1010" fmla="*/ 3575509 w 5092701"/>
              <a:gd name="connsiteY1010" fmla="*/ 456559 h 5440362"/>
              <a:gd name="connsiteX1011" fmla="*/ 3638778 w 5092701"/>
              <a:gd name="connsiteY1011" fmla="*/ 437808 h 5440362"/>
              <a:gd name="connsiteX1012" fmla="*/ 3687843 w 5092701"/>
              <a:gd name="connsiteY1012" fmla="*/ 430631 h 5440362"/>
              <a:gd name="connsiteX1013" fmla="*/ 3600943 w 5092701"/>
              <a:gd name="connsiteY1013" fmla="*/ 472345 h 5440362"/>
              <a:gd name="connsiteX1014" fmla="*/ 3645705 w 5092701"/>
              <a:gd name="connsiteY1014" fmla="*/ 455760 h 5440362"/>
              <a:gd name="connsiteX1015" fmla="*/ 3662227 w 5092701"/>
              <a:gd name="connsiteY1015" fmla="*/ 461648 h 5440362"/>
              <a:gd name="connsiteX1016" fmla="*/ 3763734 w 5092701"/>
              <a:gd name="connsiteY1016" fmla="*/ 429749 h 5440362"/>
              <a:gd name="connsiteX1017" fmla="*/ 3651569 w 5092701"/>
              <a:gd name="connsiteY1017" fmla="*/ 481861 h 5440362"/>
              <a:gd name="connsiteX1018" fmla="*/ 3580620 w 5092701"/>
              <a:gd name="connsiteY1018" fmla="*/ 508746 h 5440362"/>
              <a:gd name="connsiteX1019" fmla="*/ 3651569 w 5092701"/>
              <a:gd name="connsiteY1019" fmla="*/ 481861 h 5440362"/>
              <a:gd name="connsiteX1020" fmla="*/ 3758608 w 5092701"/>
              <a:gd name="connsiteY1020" fmla="*/ 450550 h 5440362"/>
              <a:gd name="connsiteX1021" fmla="*/ 3845912 w 5092701"/>
              <a:gd name="connsiteY1021" fmla="*/ 430224 h 5440362"/>
              <a:gd name="connsiteX1022" fmla="*/ 3819725 w 5092701"/>
              <a:gd name="connsiteY1022" fmla="*/ 440523 h 5440362"/>
              <a:gd name="connsiteX1023" fmla="*/ 3789570 w 5092701"/>
              <a:gd name="connsiteY1023" fmla="*/ 466926 h 5440362"/>
              <a:gd name="connsiteX1024" fmla="*/ 3694515 w 5092701"/>
              <a:gd name="connsiteY1024" fmla="*/ 499511 h 5440362"/>
              <a:gd name="connsiteX1025" fmla="*/ 3454892 w 5092701"/>
              <a:gd name="connsiteY1025" fmla="*/ 589024 h 5440362"/>
              <a:gd name="connsiteX1026" fmla="*/ 3433174 w 5092701"/>
              <a:gd name="connsiteY1026" fmla="*/ 608060 h 5440362"/>
              <a:gd name="connsiteX1027" fmla="*/ 3516175 w 5092701"/>
              <a:gd name="connsiteY1027" fmla="*/ 578326 h 5440362"/>
              <a:gd name="connsiteX1028" fmla="*/ 3699053 w 5092701"/>
              <a:gd name="connsiteY1028" fmla="*/ 504125 h 5440362"/>
              <a:gd name="connsiteX1029" fmla="*/ 3722098 w 5092701"/>
              <a:gd name="connsiteY1029" fmla="*/ 506574 h 5440362"/>
              <a:gd name="connsiteX1030" fmla="*/ 3818075 w 5092701"/>
              <a:gd name="connsiteY1030" fmla="*/ 474088 h 5440362"/>
              <a:gd name="connsiteX1031" fmla="*/ 3725478 w 5092701"/>
              <a:gd name="connsiteY1031" fmla="*/ 515886 h 5440362"/>
              <a:gd name="connsiteX1032" fmla="*/ 3668145 w 5092701"/>
              <a:gd name="connsiteY1032" fmla="*/ 556613 h 5440362"/>
              <a:gd name="connsiteX1033" fmla="*/ 3564652 w 5092701"/>
              <a:gd name="connsiteY1033" fmla="*/ 596564 h 5440362"/>
              <a:gd name="connsiteX1034" fmla="*/ 3506326 w 5092701"/>
              <a:gd name="connsiteY1034" fmla="*/ 641317 h 5440362"/>
              <a:gd name="connsiteX1035" fmla="*/ 3806242 w 5092701"/>
              <a:gd name="connsiteY1035" fmla="*/ 545131 h 5440362"/>
              <a:gd name="connsiteX1036" fmla="*/ 3833658 w 5092701"/>
              <a:gd name="connsiteY1036" fmla="*/ 552867 h 5440362"/>
              <a:gd name="connsiteX1037" fmla="*/ 3701002 w 5092701"/>
              <a:gd name="connsiteY1037" fmla="*/ 615194 h 5440362"/>
              <a:gd name="connsiteX1038" fmla="*/ 3678363 w 5092701"/>
              <a:gd name="connsiteY1038" fmla="*/ 634133 h 5440362"/>
              <a:gd name="connsiteX1039" fmla="*/ 3735108 w 5092701"/>
              <a:gd name="connsiteY1039" fmla="*/ 618820 h 5440362"/>
              <a:gd name="connsiteX1040" fmla="*/ 3776729 w 5092701"/>
              <a:gd name="connsiteY1040" fmla="*/ 614983 h 5440362"/>
              <a:gd name="connsiteX1041" fmla="*/ 3633011 w 5092701"/>
              <a:gd name="connsiteY1041" fmla="*/ 676134 h 5440362"/>
              <a:gd name="connsiteX1042" fmla="*/ 3729982 w 5092701"/>
              <a:gd name="connsiteY1042" fmla="*/ 639622 h 5440362"/>
              <a:gd name="connsiteX1043" fmla="*/ 3818278 w 5092701"/>
              <a:gd name="connsiteY1043" fmla="*/ 615270 h 5440362"/>
              <a:gd name="connsiteX1044" fmla="*/ 3781601 w 5092701"/>
              <a:gd name="connsiteY1044" fmla="*/ 645111 h 5440362"/>
              <a:gd name="connsiteX1045" fmla="*/ 3876585 w 5092701"/>
              <a:gd name="connsiteY1045" fmla="*/ 616651 h 5440362"/>
              <a:gd name="connsiteX1046" fmla="*/ 3827759 w 5092701"/>
              <a:gd name="connsiteY1046" fmla="*/ 645888 h 5440362"/>
              <a:gd name="connsiteX1047" fmla="*/ 3821236 w 5092701"/>
              <a:gd name="connsiteY1047" fmla="*/ 649325 h 5440362"/>
              <a:gd name="connsiteX1048" fmla="*/ 3814714 w 5092701"/>
              <a:gd name="connsiteY1048" fmla="*/ 652763 h 5440362"/>
              <a:gd name="connsiteX1049" fmla="*/ 3808025 w 5092701"/>
              <a:gd name="connsiteY1049" fmla="*/ 656872 h 5440362"/>
              <a:gd name="connsiteX1050" fmla="*/ 3814714 w 5092701"/>
              <a:gd name="connsiteY1050" fmla="*/ 652763 h 5440362"/>
              <a:gd name="connsiteX1051" fmla="*/ 3821236 w 5092701"/>
              <a:gd name="connsiteY1051" fmla="*/ 649325 h 5440362"/>
              <a:gd name="connsiteX1052" fmla="*/ 3827759 w 5092701"/>
              <a:gd name="connsiteY1052" fmla="*/ 645888 h 5440362"/>
              <a:gd name="connsiteX1053" fmla="*/ 3876989 w 5092701"/>
              <a:gd name="connsiteY1053" fmla="*/ 638039 h 5440362"/>
              <a:gd name="connsiteX1054" fmla="*/ 3782408 w 5092701"/>
              <a:gd name="connsiteY1054" fmla="*/ 687889 h 5440362"/>
              <a:gd name="connsiteX1055" fmla="*/ 3715006 w 5092701"/>
              <a:gd name="connsiteY1055" fmla="*/ 723413 h 5440362"/>
              <a:gd name="connsiteX1056" fmla="*/ 3851612 w 5092701"/>
              <a:gd name="connsiteY1056" fmla="*/ 691115 h 5440362"/>
              <a:gd name="connsiteX1057" fmla="*/ 3831877 w 5092701"/>
              <a:gd name="connsiteY1057" fmla="*/ 702101 h 5440362"/>
              <a:gd name="connsiteX1058" fmla="*/ 3768021 w 5092701"/>
              <a:gd name="connsiteY1058" fmla="*/ 746266 h 5440362"/>
              <a:gd name="connsiteX1059" fmla="*/ 3674431 w 5092701"/>
              <a:gd name="connsiteY1059" fmla="*/ 792089 h 5440362"/>
              <a:gd name="connsiteX1060" fmla="*/ 3756372 w 5092701"/>
              <a:gd name="connsiteY1060" fmla="*/ 770505 h 5440362"/>
              <a:gd name="connsiteX1061" fmla="*/ 3700030 w 5092701"/>
              <a:gd name="connsiteY1061" fmla="*/ 807206 h 5440362"/>
              <a:gd name="connsiteX1062" fmla="*/ 3803855 w 5092701"/>
              <a:gd name="connsiteY1062" fmla="*/ 792768 h 5440362"/>
              <a:gd name="connsiteX1063" fmla="*/ 3742975 w 5092701"/>
              <a:gd name="connsiteY1063" fmla="*/ 824856 h 5440362"/>
              <a:gd name="connsiteX1064" fmla="*/ 3575462 w 5092701"/>
              <a:gd name="connsiteY1064" fmla="*/ 909642 h 5440362"/>
              <a:gd name="connsiteX1065" fmla="*/ 3632373 w 5092701"/>
              <a:gd name="connsiteY1065" fmla="*/ 893659 h 5440362"/>
              <a:gd name="connsiteX1066" fmla="*/ 3506074 w 5092701"/>
              <a:gd name="connsiteY1066" fmla="*/ 953219 h 5440362"/>
              <a:gd name="connsiteX1067" fmla="*/ 3496410 w 5092701"/>
              <a:gd name="connsiteY1067" fmla="*/ 969406 h 5440362"/>
              <a:gd name="connsiteX1068" fmla="*/ 3429007 w 5092701"/>
              <a:gd name="connsiteY1068" fmla="*/ 1004931 h 5440362"/>
              <a:gd name="connsiteX1069" fmla="*/ 3521657 w 5092701"/>
              <a:gd name="connsiteY1069" fmla="*/ 1031998 h 5440362"/>
              <a:gd name="connsiteX1070" fmla="*/ 3755197 w 5092701"/>
              <a:gd name="connsiteY1070" fmla="*/ 1082309 h 5440362"/>
              <a:gd name="connsiteX1071" fmla="*/ 4176048 w 5092701"/>
              <a:gd name="connsiteY1071" fmla="*/ 1186279 h 5440362"/>
              <a:gd name="connsiteX1072" fmla="*/ 4367803 w 5092701"/>
              <a:gd name="connsiteY1072" fmla="*/ 1241098 h 5440362"/>
              <a:gd name="connsiteX1073" fmla="*/ 4806107 w 5092701"/>
              <a:gd name="connsiteY1073" fmla="*/ 1458475 h 5440362"/>
              <a:gd name="connsiteX1074" fmla="*/ 4919213 w 5092701"/>
              <a:gd name="connsiteY1074" fmla="*/ 1594448 h 5440362"/>
              <a:gd name="connsiteX1075" fmla="*/ 4943399 w 5092701"/>
              <a:gd name="connsiteY1075" fmla="*/ 1665189 h 5440362"/>
              <a:gd name="connsiteX1076" fmla="*/ 4833991 w 5092701"/>
              <a:gd name="connsiteY1076" fmla="*/ 1871148 h 5440362"/>
              <a:gd name="connsiteX1077" fmla="*/ 4821016 w 5092701"/>
              <a:gd name="connsiteY1077" fmla="*/ 1873899 h 5440362"/>
              <a:gd name="connsiteX1078" fmla="*/ 4818865 w 5092701"/>
              <a:gd name="connsiteY1078" fmla="*/ 1882622 h 5440362"/>
              <a:gd name="connsiteX1079" fmla="*/ 4794171 w 5092701"/>
              <a:gd name="connsiteY1079" fmla="*/ 1913737 h 5440362"/>
              <a:gd name="connsiteX1080" fmla="*/ 4803082 w 5092701"/>
              <a:gd name="connsiteY1080" fmla="*/ 1923637 h 5440362"/>
              <a:gd name="connsiteX1081" fmla="*/ 4682464 w 5092701"/>
              <a:gd name="connsiteY1081" fmla="*/ 2056101 h 5440362"/>
              <a:gd name="connsiteX1082" fmla="*/ 4637516 w 5092701"/>
              <a:gd name="connsiteY1082" fmla="*/ 2119492 h 5440362"/>
              <a:gd name="connsiteX1083" fmla="*/ 4650324 w 5092701"/>
              <a:gd name="connsiteY1083" fmla="*/ 2090556 h 5440362"/>
              <a:gd name="connsiteX1084" fmla="*/ 4614473 w 5092701"/>
              <a:gd name="connsiteY1084" fmla="*/ 2117042 h 5440362"/>
              <a:gd name="connsiteX1085" fmla="*/ 4630994 w 5092701"/>
              <a:gd name="connsiteY1085" fmla="*/ 2122931 h 5440362"/>
              <a:gd name="connsiteX1086" fmla="*/ 4599847 w 5092701"/>
              <a:gd name="connsiteY1086" fmla="*/ 2153359 h 5440362"/>
              <a:gd name="connsiteX1087" fmla="*/ 4593563 w 5092701"/>
              <a:gd name="connsiteY1087" fmla="*/ 2178857 h 5440362"/>
              <a:gd name="connsiteX1088" fmla="*/ 4562415 w 5092701"/>
              <a:gd name="connsiteY1088" fmla="*/ 2209286 h 5440362"/>
              <a:gd name="connsiteX1089" fmla="*/ 4542242 w 5092701"/>
              <a:gd name="connsiteY1089" fmla="*/ 2318002 h 5440362"/>
              <a:gd name="connsiteX1090" fmla="*/ 4526713 w 5092701"/>
              <a:gd name="connsiteY1090" fmla="*/ 2308088 h 5440362"/>
              <a:gd name="connsiteX1091" fmla="*/ 4533640 w 5092701"/>
              <a:gd name="connsiteY1091" fmla="*/ 2326040 h 5440362"/>
              <a:gd name="connsiteX1092" fmla="*/ 4457380 w 5092701"/>
              <a:gd name="connsiteY1092" fmla="*/ 2420529 h 5440362"/>
              <a:gd name="connsiteX1093" fmla="*/ 4440604 w 5092701"/>
              <a:gd name="connsiteY1093" fmla="*/ 2465570 h 5440362"/>
              <a:gd name="connsiteX1094" fmla="*/ 4351868 w 5092701"/>
              <a:gd name="connsiteY1094" fmla="*/ 2587654 h 5440362"/>
              <a:gd name="connsiteX1095" fmla="*/ 4345749 w 5092701"/>
              <a:gd name="connsiteY1095" fmla="*/ 2612480 h 5440362"/>
              <a:gd name="connsiteX1096" fmla="*/ 4259824 w 5092701"/>
              <a:gd name="connsiteY1096" fmla="*/ 2723158 h 5440362"/>
              <a:gd name="connsiteX1097" fmla="*/ 4203228 w 5092701"/>
              <a:gd name="connsiteY1097" fmla="*/ 2810786 h 5440362"/>
              <a:gd name="connsiteX1098" fmla="*/ 3961183 w 5092701"/>
              <a:gd name="connsiteY1098" fmla="*/ 3032940 h 5440362"/>
              <a:gd name="connsiteX1099" fmla="*/ 2986784 w 5092701"/>
              <a:gd name="connsiteY1099" fmla="*/ 3394121 h 5440362"/>
              <a:gd name="connsiteX1100" fmla="*/ 2984634 w 5092701"/>
              <a:gd name="connsiteY1100" fmla="*/ 3402844 h 5440362"/>
              <a:gd name="connsiteX1101" fmla="*/ 2979508 w 5092701"/>
              <a:gd name="connsiteY1101" fmla="*/ 3423646 h 5440362"/>
              <a:gd name="connsiteX1102" fmla="*/ 3091954 w 5092701"/>
              <a:gd name="connsiteY1102" fmla="*/ 3399092 h 5440362"/>
              <a:gd name="connsiteX1103" fmla="*/ 4164489 w 5092701"/>
              <a:gd name="connsiteY1103" fmla="*/ 3018136 h 5440362"/>
              <a:gd name="connsiteX1104" fmla="*/ 3737209 w 5092701"/>
              <a:gd name="connsiteY1104" fmla="*/ 3432361 h 5440362"/>
              <a:gd name="connsiteX1105" fmla="*/ 4866061 w 5092701"/>
              <a:gd name="connsiteY1105" fmla="*/ 3713769 h 5440362"/>
              <a:gd name="connsiteX1106" fmla="*/ 4845002 w 5092701"/>
              <a:gd name="connsiteY1106" fmla="*/ 3703267 h 5440362"/>
              <a:gd name="connsiteX1107" fmla="*/ 4751906 w 5092701"/>
              <a:gd name="connsiteY1107" fmla="*/ 3677239 h 5440362"/>
              <a:gd name="connsiteX1108" fmla="*/ 4715974 w 5092701"/>
              <a:gd name="connsiteY1108" fmla="*/ 3667334 h 5440362"/>
              <a:gd name="connsiteX1109" fmla="*/ 4729547 w 5092701"/>
              <a:gd name="connsiteY1109" fmla="*/ 3669257 h 5440362"/>
              <a:gd name="connsiteX1110" fmla="*/ 4746900 w 5092701"/>
              <a:gd name="connsiteY1110" fmla="*/ 3674046 h 5440362"/>
              <a:gd name="connsiteX1111" fmla="*/ 4794659 w 5092701"/>
              <a:gd name="connsiteY1111" fmla="*/ 3687209 h 5440362"/>
              <a:gd name="connsiteX1112" fmla="*/ 4796469 w 5092701"/>
              <a:gd name="connsiteY1112" fmla="*/ 3687707 h 5440362"/>
              <a:gd name="connsiteX1113" fmla="*/ 4796464 w 5092701"/>
              <a:gd name="connsiteY1113" fmla="*/ 3688141 h 5440362"/>
              <a:gd name="connsiteX1114" fmla="*/ 4796310 w 5092701"/>
              <a:gd name="connsiteY1114" fmla="*/ 3688128 h 5440362"/>
              <a:gd name="connsiteX1115" fmla="*/ 4796454 w 5092701"/>
              <a:gd name="connsiteY1115" fmla="*/ 3689153 h 5440362"/>
              <a:gd name="connsiteX1116" fmla="*/ 4796464 w 5092701"/>
              <a:gd name="connsiteY1116" fmla="*/ 3688141 h 5440362"/>
              <a:gd name="connsiteX1117" fmla="*/ 4798661 w 5092701"/>
              <a:gd name="connsiteY1117" fmla="*/ 3688309 h 5440362"/>
              <a:gd name="connsiteX1118" fmla="*/ 4829568 w 5092701"/>
              <a:gd name="connsiteY1118" fmla="*/ 3696805 h 5440362"/>
              <a:gd name="connsiteX1119" fmla="*/ 4799325 w 5092701"/>
              <a:gd name="connsiteY1119" fmla="*/ 3688360 h 5440362"/>
              <a:gd name="connsiteX1120" fmla="*/ 4798661 w 5092701"/>
              <a:gd name="connsiteY1120" fmla="*/ 3688309 h 5440362"/>
              <a:gd name="connsiteX1121" fmla="*/ 4796469 w 5092701"/>
              <a:gd name="connsiteY1121" fmla="*/ 3687707 h 5440362"/>
              <a:gd name="connsiteX1122" fmla="*/ 4796492 w 5092701"/>
              <a:gd name="connsiteY1122" fmla="*/ 3685244 h 5440362"/>
              <a:gd name="connsiteX1123" fmla="*/ 4820561 w 5092701"/>
              <a:gd name="connsiteY1123" fmla="*/ 3683453 h 5440362"/>
              <a:gd name="connsiteX1124" fmla="*/ 4738039 w 5092701"/>
              <a:gd name="connsiteY1124" fmla="*/ 3670461 h 5440362"/>
              <a:gd name="connsiteX1125" fmla="*/ 4729547 w 5092701"/>
              <a:gd name="connsiteY1125" fmla="*/ 3669257 h 5440362"/>
              <a:gd name="connsiteX1126" fmla="*/ 4691700 w 5092701"/>
              <a:gd name="connsiteY1126" fmla="*/ 3658813 h 5440362"/>
              <a:gd name="connsiteX1127" fmla="*/ 4723552 w 5092701"/>
              <a:gd name="connsiteY1127" fmla="*/ 3659441 h 5440362"/>
              <a:gd name="connsiteX1128" fmla="*/ 4877306 w 5092701"/>
              <a:gd name="connsiteY1128" fmla="*/ 3668141 h 5440362"/>
              <a:gd name="connsiteX1129" fmla="*/ 4910420 w 5092701"/>
              <a:gd name="connsiteY1129" fmla="*/ 3675794 h 5440362"/>
              <a:gd name="connsiteX1130" fmla="*/ 4922807 w 5092701"/>
              <a:gd name="connsiteY1130" fmla="*/ 3698457 h 5440362"/>
              <a:gd name="connsiteX1131" fmla="*/ 4837083 w 5092701"/>
              <a:gd name="connsiteY1131" fmla="*/ 3689341 h 5440362"/>
              <a:gd name="connsiteX1132" fmla="*/ 4852612 w 5092701"/>
              <a:gd name="connsiteY1132" fmla="*/ 3699256 h 5440362"/>
              <a:gd name="connsiteX1133" fmla="*/ 4925196 w 5092701"/>
              <a:gd name="connsiteY1133" fmla="*/ 3711794 h 5440362"/>
              <a:gd name="connsiteX1134" fmla="*/ 4937582 w 5092701"/>
              <a:gd name="connsiteY1134" fmla="*/ 3734458 h 5440362"/>
              <a:gd name="connsiteX1135" fmla="*/ 4954174 w 5092701"/>
              <a:gd name="connsiteY1135" fmla="*/ 3736221 h 5440362"/>
              <a:gd name="connsiteX1136" fmla="*/ 4946659 w 5092701"/>
              <a:gd name="connsiteY1136" fmla="*/ 3743686 h 5440362"/>
              <a:gd name="connsiteX1137" fmla="*/ 4995136 w 5092701"/>
              <a:gd name="connsiteY1137" fmla="*/ 3761923 h 5440362"/>
              <a:gd name="connsiteX1138" fmla="*/ 4982494 w 5092701"/>
              <a:gd name="connsiteY1138" fmla="*/ 3790188 h 5440362"/>
              <a:gd name="connsiteX1139" fmla="*/ 5049308 w 5092701"/>
              <a:gd name="connsiteY1139" fmla="*/ 3780078 h 5440362"/>
              <a:gd name="connsiteX1140" fmla="*/ 5028652 w 5092701"/>
              <a:gd name="connsiteY1140" fmla="*/ 3790965 h 5440362"/>
              <a:gd name="connsiteX1141" fmla="*/ 5025675 w 5092701"/>
              <a:gd name="connsiteY1141" fmla="*/ 3803043 h 5440362"/>
              <a:gd name="connsiteX1142" fmla="*/ 5050116 w 5092701"/>
              <a:gd name="connsiteY1142" fmla="*/ 3822856 h 5440362"/>
              <a:gd name="connsiteX1143" fmla="*/ 5092658 w 5092701"/>
              <a:gd name="connsiteY1143" fmla="*/ 3819117 h 5440362"/>
              <a:gd name="connsiteX1144" fmla="*/ 5059950 w 5092701"/>
              <a:gd name="connsiteY1144" fmla="*/ 3832854 h 5440362"/>
              <a:gd name="connsiteX1145" fmla="*/ 5067041 w 5092701"/>
              <a:gd name="connsiteY1145" fmla="*/ 3850134 h 5440362"/>
              <a:gd name="connsiteX1146" fmla="*/ 5020717 w 5092701"/>
              <a:gd name="connsiteY1146" fmla="*/ 3850029 h 5440362"/>
              <a:gd name="connsiteX1147" fmla="*/ 5010296 w 5092701"/>
              <a:gd name="connsiteY1147" fmla="*/ 3865446 h 5440362"/>
              <a:gd name="connsiteX1148" fmla="*/ 5037713 w 5092701"/>
              <a:gd name="connsiteY1148" fmla="*/ 3873182 h 5440362"/>
              <a:gd name="connsiteX1149" fmla="*/ 5015002 w 5092701"/>
              <a:gd name="connsiteY1149" fmla="*/ 3896244 h 5440362"/>
              <a:gd name="connsiteX1150" fmla="*/ 4976174 w 5092701"/>
              <a:gd name="connsiteY1150" fmla="*/ 3934807 h 5440362"/>
              <a:gd name="connsiteX1151" fmla="*/ 4963533 w 5092701"/>
              <a:gd name="connsiteY1151" fmla="*/ 3963072 h 5440362"/>
              <a:gd name="connsiteX1152" fmla="*/ 4978141 w 5092701"/>
              <a:gd name="connsiteY1152" fmla="*/ 3972889 h 5440362"/>
              <a:gd name="connsiteX1153" fmla="*/ 4920167 w 5092701"/>
              <a:gd name="connsiteY1153" fmla="*/ 3997022 h 5440362"/>
              <a:gd name="connsiteX1154" fmla="*/ 4890670 w 5092701"/>
              <a:gd name="connsiteY1154" fmla="*/ 3993886 h 5440362"/>
              <a:gd name="connsiteX1155" fmla="*/ 4874482 w 5092701"/>
              <a:gd name="connsiteY1155" fmla="*/ 4013511 h 5440362"/>
              <a:gd name="connsiteX1156" fmla="*/ 4914048 w 5092701"/>
              <a:gd name="connsiteY1156" fmla="*/ 4021849 h 5440362"/>
              <a:gd name="connsiteX1157" fmla="*/ 4892400 w 5092701"/>
              <a:gd name="connsiteY1157" fmla="*/ 4036762 h 5440362"/>
              <a:gd name="connsiteX1158" fmla="*/ 4862244 w 5092701"/>
              <a:gd name="connsiteY1158" fmla="*/ 4063165 h 5440362"/>
              <a:gd name="connsiteX1159" fmla="*/ 4844899 w 5092701"/>
              <a:gd name="connsiteY1159" fmla="*/ 4087487 h 5440362"/>
              <a:gd name="connsiteX1160" fmla="*/ 4826393 w 5092701"/>
              <a:gd name="connsiteY1160" fmla="*/ 4089650 h 5440362"/>
              <a:gd name="connsiteX1161" fmla="*/ 4823416 w 5092701"/>
              <a:gd name="connsiteY1161" fmla="*/ 4101728 h 5440362"/>
              <a:gd name="connsiteX1162" fmla="*/ 4792692 w 5092701"/>
              <a:gd name="connsiteY1162" fmla="*/ 4107413 h 5440362"/>
              <a:gd name="connsiteX1163" fmla="*/ 4783193 w 5092701"/>
              <a:gd name="connsiteY1163" fmla="*/ 4122928 h 5440362"/>
              <a:gd name="connsiteX1164" fmla="*/ 4775512 w 5092701"/>
              <a:gd name="connsiteY1164" fmla="*/ 4131063 h 5440362"/>
              <a:gd name="connsiteX1165" fmla="*/ 4810021 w 5092701"/>
              <a:gd name="connsiteY1165" fmla="*/ 4156079 h 5440362"/>
              <a:gd name="connsiteX1166" fmla="*/ 4780859 w 5092701"/>
              <a:gd name="connsiteY1166" fmla="*/ 4178455 h 5440362"/>
              <a:gd name="connsiteX1167" fmla="*/ 4803902 w 5092701"/>
              <a:gd name="connsiteY1167" fmla="*/ 4180906 h 5440362"/>
              <a:gd name="connsiteX1168" fmla="*/ 4775732 w 5092701"/>
              <a:gd name="connsiteY1168" fmla="*/ 4199257 h 5440362"/>
              <a:gd name="connsiteX1169" fmla="*/ 4759140 w 5092701"/>
              <a:gd name="connsiteY1169" fmla="*/ 4197492 h 5440362"/>
              <a:gd name="connsiteX1170" fmla="*/ 4747490 w 5092701"/>
              <a:gd name="connsiteY1170" fmla="*/ 4221731 h 5440362"/>
              <a:gd name="connsiteX1171" fmla="*/ 4697268 w 5092701"/>
              <a:gd name="connsiteY1171" fmla="*/ 4233606 h 5440362"/>
              <a:gd name="connsiteX1172" fmla="*/ 4695688 w 5092701"/>
              <a:gd name="connsiteY1172" fmla="*/ 4263046 h 5440362"/>
              <a:gd name="connsiteX1173" fmla="*/ 4691553 w 5092701"/>
              <a:gd name="connsiteY1173" fmla="*/ 4279822 h 5440362"/>
              <a:gd name="connsiteX1174" fmla="*/ 4722113 w 5092701"/>
              <a:gd name="connsiteY1174" fmla="*/ 4274808 h 5440362"/>
              <a:gd name="connsiteX1175" fmla="*/ 4691957 w 5092701"/>
              <a:gd name="connsiteY1175" fmla="*/ 4301211 h 5440362"/>
              <a:gd name="connsiteX1176" fmla="*/ 4690211 w 5092701"/>
              <a:gd name="connsiteY1176" fmla="*/ 4331322 h 5440362"/>
              <a:gd name="connsiteX1177" fmla="*/ 4632403 w 5092701"/>
              <a:gd name="connsiteY1177" fmla="*/ 4354785 h 5440362"/>
              <a:gd name="connsiteX1178" fmla="*/ 4647011 w 5092701"/>
              <a:gd name="connsiteY1178" fmla="*/ 4364602 h 5440362"/>
              <a:gd name="connsiteX1179" fmla="*/ 4617681 w 5092701"/>
              <a:gd name="connsiteY1179" fmla="*/ 4387649 h 5440362"/>
              <a:gd name="connsiteX1180" fmla="*/ 4589441 w 5092701"/>
              <a:gd name="connsiteY1180" fmla="*/ 4410123 h 5440362"/>
              <a:gd name="connsiteX1181" fmla="*/ 4628084 w 5092701"/>
              <a:gd name="connsiteY1181" fmla="*/ 4418364 h 5440362"/>
              <a:gd name="connsiteX1182" fmla="*/ 4593391 w 5092701"/>
              <a:gd name="connsiteY1182" fmla="*/ 4440152 h 5440362"/>
              <a:gd name="connsiteX1183" fmla="*/ 4600317 w 5092701"/>
              <a:gd name="connsiteY1183" fmla="*/ 4458104 h 5440362"/>
              <a:gd name="connsiteX1184" fmla="*/ 4589257 w 5092701"/>
              <a:gd name="connsiteY1184" fmla="*/ 4456927 h 5440362"/>
              <a:gd name="connsiteX1185" fmla="*/ 4586114 w 5092701"/>
              <a:gd name="connsiteY1185" fmla="*/ 4469677 h 5440362"/>
              <a:gd name="connsiteX1186" fmla="*/ 4548040 w 5092701"/>
              <a:gd name="connsiteY1186" fmla="*/ 4482154 h 5440362"/>
              <a:gd name="connsiteX1187" fmla="*/ 4542510 w 5092701"/>
              <a:gd name="connsiteY1187" fmla="*/ 4481566 h 5440362"/>
              <a:gd name="connsiteX1188" fmla="*/ 4529369 w 5092701"/>
              <a:gd name="connsiteY1188" fmla="*/ 4484989 h 5440362"/>
              <a:gd name="connsiteX1189" fmla="*/ 4528376 w 5092701"/>
              <a:gd name="connsiteY1189" fmla="*/ 4489015 h 5440362"/>
              <a:gd name="connsiteX1190" fmla="*/ 4512592 w 5092701"/>
              <a:gd name="connsiteY1190" fmla="*/ 4530028 h 5440362"/>
              <a:gd name="connsiteX1191" fmla="*/ 4510608 w 5092701"/>
              <a:gd name="connsiteY1191" fmla="*/ 4538081 h 5440362"/>
              <a:gd name="connsiteX1192" fmla="*/ 4469227 w 5092701"/>
              <a:gd name="connsiteY1192" fmla="*/ 4563977 h 5440362"/>
              <a:gd name="connsiteX1193" fmla="*/ 4485112 w 5092701"/>
              <a:gd name="connsiteY1193" fmla="*/ 4580483 h 5440362"/>
              <a:gd name="connsiteX1194" fmla="*/ 4487026 w 5092701"/>
              <a:gd name="connsiteY1194" fmla="*/ 4580533 h 5440362"/>
              <a:gd name="connsiteX1195" fmla="*/ 4480830 w 5092701"/>
              <a:gd name="connsiteY1195" fmla="*/ 4586067 h 5440362"/>
              <a:gd name="connsiteX1196" fmla="*/ 4396698 w 5092701"/>
              <a:gd name="connsiteY1196" fmla="*/ 4620304 h 5440362"/>
              <a:gd name="connsiteX1197" fmla="*/ 4412297 w 5092701"/>
              <a:gd name="connsiteY1197" fmla="*/ 4626094 h 5440362"/>
              <a:gd name="connsiteX1198" fmla="*/ 4386040 w 5092701"/>
              <a:gd name="connsiteY1198" fmla="*/ 4640517 h 5440362"/>
              <a:gd name="connsiteX1199" fmla="*/ 4446332 w 5092701"/>
              <a:gd name="connsiteY1199" fmla="*/ 4633845 h 5440362"/>
              <a:gd name="connsiteX1200" fmla="*/ 4386444 w 5092701"/>
              <a:gd name="connsiteY1200" fmla="*/ 4661906 h 5440362"/>
              <a:gd name="connsiteX1201" fmla="*/ 4355297 w 5092701"/>
              <a:gd name="connsiteY1201" fmla="*/ 4692335 h 5440362"/>
              <a:gd name="connsiteX1202" fmla="*/ 4293021 w 5092701"/>
              <a:gd name="connsiteY1202" fmla="*/ 4707059 h 5440362"/>
              <a:gd name="connsiteX1203" fmla="*/ 4310534 w 5092701"/>
              <a:gd name="connsiteY1203" fmla="*/ 4708920 h 5440362"/>
              <a:gd name="connsiteX1204" fmla="*/ 4211415 w 5092701"/>
              <a:gd name="connsiteY1204" fmla="*/ 4754157 h 5440362"/>
              <a:gd name="connsiteX1205" fmla="*/ 4191328 w 5092701"/>
              <a:gd name="connsiteY1205" fmla="*/ 4785761 h 5440362"/>
              <a:gd name="connsiteX1206" fmla="*/ 4226426 w 5092701"/>
              <a:gd name="connsiteY1206" fmla="*/ 4785362 h 5440362"/>
              <a:gd name="connsiteX1207" fmla="*/ 4308200 w 5092701"/>
              <a:gd name="connsiteY1207" fmla="*/ 4764448 h 5440362"/>
              <a:gd name="connsiteX1208" fmla="*/ 4112864 w 5092701"/>
              <a:gd name="connsiteY1208" fmla="*/ 4820110 h 5440362"/>
              <a:gd name="connsiteX1209" fmla="*/ 4073632 w 5092701"/>
              <a:gd name="connsiteY1209" fmla="*/ 4837284 h 5440362"/>
              <a:gd name="connsiteX1210" fmla="*/ 4074036 w 5092701"/>
              <a:gd name="connsiteY1210" fmla="*/ 4858673 h 5440362"/>
              <a:gd name="connsiteX1211" fmla="*/ 4010199 w 5092701"/>
              <a:gd name="connsiteY1211" fmla="*/ 4856705 h 5440362"/>
              <a:gd name="connsiteX1212" fmla="*/ 4009207 w 5092701"/>
              <a:gd name="connsiteY1212" fmla="*/ 4860731 h 5440362"/>
              <a:gd name="connsiteX1213" fmla="*/ 3902000 w 5092701"/>
              <a:gd name="connsiteY1213" fmla="*/ 4865858 h 5440362"/>
              <a:gd name="connsiteX1214" fmla="*/ 3801485 w 5092701"/>
              <a:gd name="connsiteY1214" fmla="*/ 4893730 h 5440362"/>
              <a:gd name="connsiteX1215" fmla="*/ 3474575 w 5092701"/>
              <a:gd name="connsiteY1215" fmla="*/ 4957436 h 5440362"/>
              <a:gd name="connsiteX1216" fmla="*/ 2153180 w 5092701"/>
              <a:gd name="connsiteY1216" fmla="*/ 5179809 h 5440362"/>
              <a:gd name="connsiteX1217" fmla="*/ 1765670 w 5092701"/>
              <a:gd name="connsiteY1217" fmla="*/ 5232250 h 5440362"/>
              <a:gd name="connsiteX1218" fmla="*/ 2497231 w 5092701"/>
              <a:gd name="connsiteY1218" fmla="*/ 5159381 h 5440362"/>
              <a:gd name="connsiteX1219" fmla="*/ 2319440 w 5092701"/>
              <a:gd name="connsiteY1219" fmla="*/ 5193093 h 5440362"/>
              <a:gd name="connsiteX1220" fmla="*/ 2237003 w 5092701"/>
              <a:gd name="connsiteY1220" fmla="*/ 5211723 h 5440362"/>
              <a:gd name="connsiteX1221" fmla="*/ 2013543 w 5092701"/>
              <a:gd name="connsiteY1221" fmla="*/ 5253440 h 5440362"/>
              <a:gd name="connsiteX1222" fmla="*/ 1978538 w 5092701"/>
              <a:gd name="connsiteY1222" fmla="*/ 5272419 h 5440362"/>
              <a:gd name="connsiteX1223" fmla="*/ 1901994 w 5092701"/>
              <a:gd name="connsiteY1223" fmla="*/ 5291111 h 5440362"/>
              <a:gd name="connsiteX1224" fmla="*/ 1847700 w 5092701"/>
              <a:gd name="connsiteY1224" fmla="*/ 5315745 h 5440362"/>
              <a:gd name="connsiteX1225" fmla="*/ 1281904 w 5092701"/>
              <a:gd name="connsiteY1225" fmla="*/ 5360529 h 5440362"/>
              <a:gd name="connsiteX1226" fmla="*/ 1849662 w 5092701"/>
              <a:gd name="connsiteY1226" fmla="*/ 5321370 h 5440362"/>
              <a:gd name="connsiteX1227" fmla="*/ 2486940 w 5092701"/>
              <a:gd name="connsiteY1227" fmla="*/ 5269048 h 5440362"/>
              <a:gd name="connsiteX1228" fmla="*/ 1766327 w 5092701"/>
              <a:gd name="connsiteY1228" fmla="*/ 5342461 h 5440362"/>
              <a:gd name="connsiteX1229" fmla="*/ 1764377 w 5092701"/>
              <a:gd name="connsiteY1229" fmla="*/ 5344424 h 5440362"/>
              <a:gd name="connsiteX1230" fmla="*/ 1733253 w 5092701"/>
              <a:gd name="connsiteY1230" fmla="*/ 5347202 h 5440362"/>
              <a:gd name="connsiteX1231" fmla="*/ 1725792 w 5092701"/>
              <a:gd name="connsiteY1231" fmla="*/ 5347821 h 5440362"/>
              <a:gd name="connsiteX1232" fmla="*/ 1708396 w 5092701"/>
              <a:gd name="connsiteY1232" fmla="*/ 5346456 h 5440362"/>
              <a:gd name="connsiteX1233" fmla="*/ 1692023 w 5092701"/>
              <a:gd name="connsiteY1233" fmla="*/ 5350268 h 5440362"/>
              <a:gd name="connsiteX1234" fmla="*/ 1702211 w 5092701"/>
              <a:gd name="connsiteY1234" fmla="*/ 5349776 h 5440362"/>
              <a:gd name="connsiteX1235" fmla="*/ 1725792 w 5092701"/>
              <a:gd name="connsiteY1235" fmla="*/ 5347821 h 5440362"/>
              <a:gd name="connsiteX1236" fmla="*/ 1735370 w 5092701"/>
              <a:gd name="connsiteY1236" fmla="*/ 5348573 h 5440362"/>
              <a:gd name="connsiteX1237" fmla="*/ 1759248 w 5092701"/>
              <a:gd name="connsiteY1237" fmla="*/ 5349586 h 5440362"/>
              <a:gd name="connsiteX1238" fmla="*/ 1764377 w 5092701"/>
              <a:gd name="connsiteY1238" fmla="*/ 5344424 h 5440362"/>
              <a:gd name="connsiteX1239" fmla="*/ 1782193 w 5092701"/>
              <a:gd name="connsiteY1239" fmla="*/ 5342833 h 5440362"/>
              <a:gd name="connsiteX1240" fmla="*/ 2702258 w 5092701"/>
              <a:gd name="connsiteY1240" fmla="*/ 5252777 h 5440362"/>
              <a:gd name="connsiteX1241" fmla="*/ 2545198 w 5092701"/>
              <a:gd name="connsiteY1241" fmla="*/ 5273668 h 5440362"/>
              <a:gd name="connsiteX1242" fmla="*/ 2798336 w 5092701"/>
              <a:gd name="connsiteY1242" fmla="*/ 5255489 h 5440362"/>
              <a:gd name="connsiteX1243" fmla="*/ 2415666 w 5092701"/>
              <a:gd name="connsiteY1243" fmla="*/ 5304909 h 5440362"/>
              <a:gd name="connsiteX1244" fmla="*/ 2391118 w 5092701"/>
              <a:gd name="connsiteY1244" fmla="*/ 5307740 h 5440362"/>
              <a:gd name="connsiteX1245" fmla="*/ 2240640 w 5092701"/>
              <a:gd name="connsiteY1245" fmla="*/ 5321863 h 5440362"/>
              <a:gd name="connsiteX1246" fmla="*/ 1210410 w 5092701"/>
              <a:gd name="connsiteY1246" fmla="*/ 5416947 h 5440362"/>
              <a:gd name="connsiteX1247" fmla="*/ 1187622 w 5092701"/>
              <a:gd name="connsiteY1247" fmla="*/ 5418674 h 5440362"/>
              <a:gd name="connsiteX1248" fmla="*/ 1176757 w 5092701"/>
              <a:gd name="connsiteY1248" fmla="*/ 5419498 h 5440362"/>
              <a:gd name="connsiteX1249" fmla="*/ 1132657 w 5092701"/>
              <a:gd name="connsiteY1249" fmla="*/ 5421092 h 5440362"/>
              <a:gd name="connsiteX1250" fmla="*/ 1174277 w 5092701"/>
              <a:gd name="connsiteY1250" fmla="*/ 5417255 h 5440362"/>
              <a:gd name="connsiteX1251" fmla="*/ 1155368 w 5092701"/>
              <a:gd name="connsiteY1251" fmla="*/ 5398030 h 5440362"/>
              <a:gd name="connsiteX1252" fmla="*/ 1124808 w 5092701"/>
              <a:gd name="connsiteY1252" fmla="*/ 5403043 h 5440362"/>
              <a:gd name="connsiteX1253" fmla="*/ 1143903 w 5092701"/>
              <a:gd name="connsiteY1253" fmla="*/ 5375465 h 5440362"/>
              <a:gd name="connsiteX1254" fmla="*/ 813025 w 5092701"/>
              <a:gd name="connsiteY1254" fmla="*/ 5377082 h 5440362"/>
              <a:gd name="connsiteX1255" fmla="*/ 866877 w 5092701"/>
              <a:gd name="connsiteY1255" fmla="*/ 5356659 h 5440362"/>
              <a:gd name="connsiteX1256" fmla="*/ 690061 w 5092701"/>
              <a:gd name="connsiteY1256" fmla="*/ 5346268 h 5440362"/>
              <a:gd name="connsiteX1257" fmla="*/ 1176612 w 5092701"/>
              <a:gd name="connsiteY1257" fmla="*/ 5361727 h 5440362"/>
              <a:gd name="connsiteX1258" fmla="*/ 744103 w 5092701"/>
              <a:gd name="connsiteY1258" fmla="*/ 5335008 h 5440362"/>
              <a:gd name="connsiteX1259" fmla="*/ 1128723 w 5092701"/>
              <a:gd name="connsiteY1259" fmla="*/ 5318075 h 5440362"/>
              <a:gd name="connsiteX1260" fmla="*/ 1234350 w 5092701"/>
              <a:gd name="connsiteY1260" fmla="*/ 5342389 h 5440362"/>
              <a:gd name="connsiteX1261" fmla="*/ 1192396 w 5092701"/>
              <a:gd name="connsiteY1261" fmla="*/ 5320713 h 5440362"/>
              <a:gd name="connsiteX1262" fmla="*/ 1175471 w 5092701"/>
              <a:gd name="connsiteY1262" fmla="*/ 5293437 h 5440362"/>
              <a:gd name="connsiteX1263" fmla="*/ 1155568 w 5092701"/>
              <a:gd name="connsiteY1263" fmla="*/ 5278237 h 5440362"/>
              <a:gd name="connsiteX1264" fmla="*/ 1185724 w 5092701"/>
              <a:gd name="connsiteY1264" fmla="*/ 5251835 h 5440362"/>
              <a:gd name="connsiteX1265" fmla="*/ 1203237 w 5092701"/>
              <a:gd name="connsiteY1265" fmla="*/ 5253697 h 5440362"/>
              <a:gd name="connsiteX1266" fmla="*/ 1229827 w 5092701"/>
              <a:gd name="connsiteY1266" fmla="*/ 5264788 h 5440362"/>
              <a:gd name="connsiteX1267" fmla="*/ 1219829 w 5092701"/>
              <a:gd name="connsiteY1267" fmla="*/ 5255461 h 5440362"/>
              <a:gd name="connsiteX1268" fmla="*/ 1255848 w 5092701"/>
              <a:gd name="connsiteY1268" fmla="*/ 5255160 h 5440362"/>
              <a:gd name="connsiteX1269" fmla="*/ 1762325 w 5092701"/>
              <a:gd name="connsiteY1269" fmla="*/ 5210427 h 5440362"/>
              <a:gd name="connsiteX1270" fmla="*/ 1790886 w 5092701"/>
              <a:gd name="connsiteY1270" fmla="*/ 5202963 h 5440362"/>
              <a:gd name="connsiteX1271" fmla="*/ 1943671 w 5092701"/>
              <a:gd name="connsiteY1271" fmla="*/ 5186841 h 5440362"/>
              <a:gd name="connsiteX1272" fmla="*/ 1760532 w 5092701"/>
              <a:gd name="connsiteY1272" fmla="*/ 5177198 h 5440362"/>
              <a:gd name="connsiteX1273" fmla="*/ 1845592 w 5092701"/>
              <a:gd name="connsiteY1273" fmla="*/ 5180590 h 5440362"/>
              <a:gd name="connsiteX1274" fmla="*/ 1890211 w 5092701"/>
              <a:gd name="connsiteY1274" fmla="*/ 5167201 h 5440362"/>
              <a:gd name="connsiteX1275" fmla="*/ 1922550 w 5092701"/>
              <a:gd name="connsiteY1275" fmla="*/ 5163687 h 5440362"/>
              <a:gd name="connsiteX1276" fmla="*/ 2095891 w 5092701"/>
              <a:gd name="connsiteY1276" fmla="*/ 5146729 h 5440362"/>
              <a:gd name="connsiteX1277" fmla="*/ 2006087 w 5092701"/>
              <a:gd name="connsiteY1277" fmla="*/ 5135889 h 5440362"/>
              <a:gd name="connsiteX1278" fmla="*/ 1861633 w 5092701"/>
              <a:gd name="connsiteY1278" fmla="*/ 5124488 h 5440362"/>
              <a:gd name="connsiteX1279" fmla="*/ 2068331 w 5092701"/>
              <a:gd name="connsiteY1279" fmla="*/ 5106386 h 5440362"/>
              <a:gd name="connsiteX1280" fmla="*/ 1953395 w 5092701"/>
              <a:gd name="connsiteY1280" fmla="*/ 5115214 h 5440362"/>
              <a:gd name="connsiteX1281" fmla="*/ 2075739 w 5092701"/>
              <a:gd name="connsiteY1281" fmla="*/ 5091632 h 5440362"/>
              <a:gd name="connsiteX1282" fmla="*/ 2278126 w 5092701"/>
              <a:gd name="connsiteY1282" fmla="*/ 5083266 h 5440362"/>
              <a:gd name="connsiteX1283" fmla="*/ 2207130 w 5092701"/>
              <a:gd name="connsiteY1283" fmla="*/ 5064255 h 5440362"/>
              <a:gd name="connsiteX1284" fmla="*/ 2292604 w 5092701"/>
              <a:gd name="connsiteY1284" fmla="*/ 5046870 h 5440362"/>
              <a:gd name="connsiteX1285" fmla="*/ 2134778 w 5092701"/>
              <a:gd name="connsiteY1285" fmla="*/ 5032453 h 5440362"/>
              <a:gd name="connsiteX1286" fmla="*/ 2038274 w 5092701"/>
              <a:gd name="connsiteY1286" fmla="*/ 5024238 h 5440362"/>
              <a:gd name="connsiteX1287" fmla="*/ 2253217 w 5092701"/>
              <a:gd name="connsiteY1287" fmla="*/ 5015943 h 5440362"/>
              <a:gd name="connsiteX1288" fmla="*/ 2149513 w 5092701"/>
              <a:gd name="connsiteY1288" fmla="*/ 5011774 h 5440362"/>
              <a:gd name="connsiteX1289" fmla="*/ 2212401 w 5092701"/>
              <a:gd name="connsiteY1289" fmla="*/ 5001035 h 5440362"/>
              <a:gd name="connsiteX1290" fmla="*/ 2192476 w 5092701"/>
              <a:gd name="connsiteY1290" fmla="*/ 4992814 h 5440362"/>
              <a:gd name="connsiteX1291" fmla="*/ 2163660 w 5092701"/>
              <a:gd name="connsiteY1291" fmla="*/ 4978984 h 5440362"/>
              <a:gd name="connsiteX1292" fmla="*/ 2140842 w 5092701"/>
              <a:gd name="connsiteY1292" fmla="*/ 4978657 h 5440362"/>
              <a:gd name="connsiteX1293" fmla="*/ 2176874 w 5092701"/>
              <a:gd name="connsiteY1293" fmla="*/ 4968056 h 5440362"/>
              <a:gd name="connsiteX1294" fmla="*/ 2192531 w 5092701"/>
              <a:gd name="connsiteY1294" fmla="*/ 4947438 h 5440362"/>
              <a:gd name="connsiteX1295" fmla="*/ 2244186 w 5092701"/>
              <a:gd name="connsiteY1295" fmla="*/ 4940195 h 5440362"/>
              <a:gd name="connsiteX1296" fmla="*/ 2198502 w 5092701"/>
              <a:gd name="connsiteY1296" fmla="*/ 4929807 h 5440362"/>
              <a:gd name="connsiteX1297" fmla="*/ 2458295 w 5092701"/>
              <a:gd name="connsiteY1297" fmla="*/ 4913497 h 5440362"/>
              <a:gd name="connsiteX1298" fmla="*/ 2278792 w 5092701"/>
              <a:gd name="connsiteY1298" fmla="*/ 4898038 h 5440362"/>
              <a:gd name="connsiteX1299" fmla="*/ 2309125 w 5092701"/>
              <a:gd name="connsiteY1299" fmla="*/ 4865231 h 5440362"/>
              <a:gd name="connsiteX1300" fmla="*/ 2276548 w 5092701"/>
              <a:gd name="connsiteY1300" fmla="*/ 4858885 h 5440362"/>
              <a:gd name="connsiteX1301" fmla="*/ 2247546 w 5092701"/>
              <a:gd name="connsiteY1301" fmla="*/ 4858854 h 5440362"/>
              <a:gd name="connsiteX1302" fmla="*/ 2249233 w 5092701"/>
              <a:gd name="connsiteY1302" fmla="*/ 4850541 h 5440362"/>
              <a:gd name="connsiteX1303" fmla="*/ 2263139 w 5092701"/>
              <a:gd name="connsiteY1303" fmla="*/ 4840180 h 5440362"/>
              <a:gd name="connsiteX1304" fmla="*/ 2384594 w 5092701"/>
              <a:gd name="connsiteY1304" fmla="*/ 4826301 h 5440362"/>
              <a:gd name="connsiteX1305" fmla="*/ 2450716 w 5092701"/>
              <a:gd name="connsiteY1305" fmla="*/ 4821448 h 5440362"/>
              <a:gd name="connsiteX1306" fmla="*/ 2575108 w 5092701"/>
              <a:gd name="connsiteY1306" fmla="*/ 4807083 h 5440362"/>
              <a:gd name="connsiteX1307" fmla="*/ 2437476 w 5092701"/>
              <a:gd name="connsiteY1307" fmla="*/ 4791248 h 5440362"/>
              <a:gd name="connsiteX1308" fmla="*/ 2481403 w 5092701"/>
              <a:gd name="connsiteY1308" fmla="*/ 4752328 h 5440362"/>
              <a:gd name="connsiteX1309" fmla="*/ 2547277 w 5092701"/>
              <a:gd name="connsiteY1309" fmla="*/ 4721625 h 5440362"/>
              <a:gd name="connsiteX1310" fmla="*/ 2536784 w 5092701"/>
              <a:gd name="connsiteY1310" fmla="*/ 4717860 h 5440362"/>
              <a:gd name="connsiteX1311" fmla="*/ 2519553 w 5092701"/>
              <a:gd name="connsiteY1311" fmla="*/ 4714980 h 5440362"/>
              <a:gd name="connsiteX1312" fmla="*/ 2573298 w 5092701"/>
              <a:gd name="connsiteY1312" fmla="*/ 4714878 h 5440362"/>
              <a:gd name="connsiteX1313" fmla="*/ 2619142 w 5092701"/>
              <a:gd name="connsiteY1313" fmla="*/ 4712754 h 5440362"/>
              <a:gd name="connsiteX1314" fmla="*/ 2607090 w 5092701"/>
              <a:gd name="connsiteY1314" fmla="*/ 4688727 h 5440362"/>
              <a:gd name="connsiteX1315" fmla="*/ 2726650 w 5092701"/>
              <a:gd name="connsiteY1315" fmla="*/ 4647758 h 5440362"/>
              <a:gd name="connsiteX1316" fmla="*/ 2721139 w 5092701"/>
              <a:gd name="connsiteY1316" fmla="*/ 4633494 h 5440362"/>
              <a:gd name="connsiteX1317" fmla="*/ 2989148 w 5092701"/>
              <a:gd name="connsiteY1317" fmla="*/ 4458136 h 5440362"/>
              <a:gd name="connsiteX1318" fmla="*/ 2966961 w 5092701"/>
              <a:gd name="connsiteY1318" fmla="*/ 4448814 h 5440362"/>
              <a:gd name="connsiteX1319" fmla="*/ 2836381 w 5092701"/>
              <a:gd name="connsiteY1319" fmla="*/ 4423026 h 5440362"/>
              <a:gd name="connsiteX1320" fmla="*/ 2910896 w 5092701"/>
              <a:gd name="connsiteY1320" fmla="*/ 4377059 h 5440362"/>
              <a:gd name="connsiteX1321" fmla="*/ 3195052 w 5092701"/>
              <a:gd name="connsiteY1321" fmla="*/ 4215529 h 5440362"/>
              <a:gd name="connsiteX1322" fmla="*/ 2989095 w 5092701"/>
              <a:gd name="connsiteY1322" fmla="*/ 4278849 h 5440362"/>
              <a:gd name="connsiteX1323" fmla="*/ 2759636 w 5092701"/>
              <a:gd name="connsiteY1323" fmla="*/ 4309953 h 5440362"/>
              <a:gd name="connsiteX1324" fmla="*/ 2610480 w 5092701"/>
              <a:gd name="connsiteY1324" fmla="*/ 4329648 h 5440362"/>
              <a:gd name="connsiteX1325" fmla="*/ 1714575 w 5092701"/>
              <a:gd name="connsiteY1325" fmla="*/ 4556824 h 5440362"/>
              <a:gd name="connsiteX1326" fmla="*/ 279363 w 5092701"/>
              <a:gd name="connsiteY1326" fmla="*/ 4695686 h 5440362"/>
              <a:gd name="connsiteX1327" fmla="*/ 1684199 w 5092701"/>
              <a:gd name="connsiteY1327" fmla="*/ 4515032 h 5440362"/>
              <a:gd name="connsiteX1328" fmla="*/ 95 w 5092701"/>
              <a:gd name="connsiteY1328" fmla="*/ 4627921 h 5440362"/>
              <a:gd name="connsiteX1329" fmla="*/ 1631184 w 5092701"/>
              <a:gd name="connsiteY1329" fmla="*/ 4492181 h 5440362"/>
              <a:gd name="connsiteX1330" fmla="*/ 281918 w 5092701"/>
              <a:gd name="connsiteY1330" fmla="*/ 4595472 h 5440362"/>
              <a:gd name="connsiteX1331" fmla="*/ 1457936 w 5092701"/>
              <a:gd name="connsiteY1331" fmla="*/ 4435198 h 5440362"/>
              <a:gd name="connsiteX1332" fmla="*/ 15704 w 5092701"/>
              <a:gd name="connsiteY1332" fmla="*/ 4508662 h 5440362"/>
              <a:gd name="connsiteX1333" fmla="*/ 66897 w 5092701"/>
              <a:gd name="connsiteY1333" fmla="*/ 4470230 h 5440362"/>
              <a:gd name="connsiteX1334" fmla="*/ 71560 w 5092701"/>
              <a:gd name="connsiteY1334" fmla="*/ 4469305 h 5440362"/>
              <a:gd name="connsiteX1335" fmla="*/ 107170 w 5092701"/>
              <a:gd name="connsiteY1335" fmla="*/ 4478437 h 5440362"/>
              <a:gd name="connsiteX1336" fmla="*/ 1247649 w 5092701"/>
              <a:gd name="connsiteY1336" fmla="*/ 4335325 h 5440362"/>
              <a:gd name="connsiteX1337" fmla="*/ 1291528 w 5092701"/>
              <a:gd name="connsiteY1337" fmla="*/ 4327380 h 5440362"/>
              <a:gd name="connsiteX1338" fmla="*/ 1292336 w 5092701"/>
              <a:gd name="connsiteY1338" fmla="*/ 4327277 h 5440362"/>
              <a:gd name="connsiteX1339" fmla="*/ 1342096 w 5092701"/>
              <a:gd name="connsiteY1339" fmla="*/ 4319043 h 5440362"/>
              <a:gd name="connsiteX1340" fmla="*/ 1311343 w 5092701"/>
              <a:gd name="connsiteY1340" fmla="*/ 4323793 h 5440362"/>
              <a:gd name="connsiteX1341" fmla="*/ 1291528 w 5092701"/>
              <a:gd name="connsiteY1341" fmla="*/ 4327380 h 5440362"/>
              <a:gd name="connsiteX1342" fmla="*/ 1221185 w 5092701"/>
              <a:gd name="connsiteY1342" fmla="*/ 4336384 h 5440362"/>
              <a:gd name="connsiteX1343" fmla="*/ 133312 w 5092701"/>
              <a:gd name="connsiteY1343" fmla="*/ 4457045 h 5440362"/>
              <a:gd name="connsiteX1344" fmla="*/ 71560 w 5092701"/>
              <a:gd name="connsiteY1344" fmla="*/ 4469305 h 5440362"/>
              <a:gd name="connsiteX1345" fmla="*/ 67798 w 5092701"/>
              <a:gd name="connsiteY1345" fmla="*/ 4468339 h 5440362"/>
              <a:gd name="connsiteX1346" fmla="*/ 510386 w 5092701"/>
              <a:gd name="connsiteY1346" fmla="*/ 3873776 h 5440362"/>
              <a:gd name="connsiteX1347" fmla="*/ 525346 w 5092701"/>
              <a:gd name="connsiteY1347" fmla="*/ 3862973 h 5440362"/>
              <a:gd name="connsiteX1348" fmla="*/ 509578 w 5092701"/>
              <a:gd name="connsiteY1348" fmla="*/ 3830999 h 5440362"/>
              <a:gd name="connsiteX1349" fmla="*/ 533615 w 5092701"/>
              <a:gd name="connsiteY1349" fmla="*/ 3829422 h 5440362"/>
              <a:gd name="connsiteX1350" fmla="*/ 539734 w 5092701"/>
              <a:gd name="connsiteY1350" fmla="*/ 3804596 h 5440362"/>
              <a:gd name="connsiteX1351" fmla="*/ 562373 w 5092701"/>
              <a:gd name="connsiteY1351" fmla="*/ 3785656 h 5440362"/>
              <a:gd name="connsiteX1352" fmla="*/ 554525 w 5092701"/>
              <a:gd name="connsiteY1352" fmla="*/ 3767608 h 5440362"/>
              <a:gd name="connsiteX1353" fmla="*/ 570642 w 5092701"/>
              <a:gd name="connsiteY1353" fmla="*/ 3752107 h 5440362"/>
              <a:gd name="connsiteX1354" fmla="*/ 545061 w 5092701"/>
              <a:gd name="connsiteY1354" fmla="*/ 3664002 h 5440362"/>
              <a:gd name="connsiteX1355" fmla="*/ 563637 w 5092701"/>
              <a:gd name="connsiteY1355" fmla="*/ 3657714 h 5440362"/>
              <a:gd name="connsiteX1356" fmla="*/ 571247 w 5092701"/>
              <a:gd name="connsiteY1356" fmla="*/ 3653703 h 5440362"/>
              <a:gd name="connsiteX1357" fmla="*/ 1368236 w 5092701"/>
              <a:gd name="connsiteY1357" fmla="*/ 3918922 h 5440362"/>
              <a:gd name="connsiteX1358" fmla="*/ 1298400 w 5092701"/>
              <a:gd name="connsiteY1358" fmla="*/ 3884106 h 5440362"/>
              <a:gd name="connsiteX1359" fmla="*/ 1282953 w 5092701"/>
              <a:gd name="connsiteY1359" fmla="*/ 3877336 h 5440362"/>
              <a:gd name="connsiteX1360" fmla="*/ 1336373 w 5092701"/>
              <a:gd name="connsiteY1360" fmla="*/ 3898273 h 5440362"/>
              <a:gd name="connsiteX1361" fmla="*/ 1616013 w 5092701"/>
              <a:gd name="connsiteY1361" fmla="*/ 4003421 h 5440362"/>
              <a:gd name="connsiteX1362" fmla="*/ 652871 w 5092701"/>
              <a:gd name="connsiteY1362" fmla="*/ 3560473 h 5440362"/>
              <a:gd name="connsiteX1363" fmla="*/ 682859 w 5092701"/>
              <a:gd name="connsiteY1363" fmla="*/ 3507885 h 5440362"/>
              <a:gd name="connsiteX1364" fmla="*/ 727551 w 5092701"/>
              <a:gd name="connsiteY1364" fmla="*/ 3495423 h 5440362"/>
              <a:gd name="connsiteX1365" fmla="*/ 743738 w 5092701"/>
              <a:gd name="connsiteY1365" fmla="*/ 3475799 h 5440362"/>
              <a:gd name="connsiteX1366" fmla="*/ 783963 w 5092701"/>
              <a:gd name="connsiteY1366" fmla="*/ 3454598 h 5440362"/>
              <a:gd name="connsiteX1367" fmla="*/ 797526 w 5092701"/>
              <a:gd name="connsiteY1367" fmla="*/ 3426431 h 5440362"/>
              <a:gd name="connsiteX1368" fmla="*/ 824775 w 5092701"/>
              <a:gd name="connsiteY1368" fmla="*/ 3407982 h 5440362"/>
              <a:gd name="connsiteX1369" fmla="*/ 863787 w 5092701"/>
              <a:gd name="connsiteY1369" fmla="*/ 3322615 h 5440362"/>
              <a:gd name="connsiteX1370" fmla="*/ 888981 w 5092701"/>
              <a:gd name="connsiteY1370" fmla="*/ 3316342 h 5440362"/>
              <a:gd name="connsiteX1371" fmla="*/ 899638 w 5092701"/>
              <a:gd name="connsiteY1371" fmla="*/ 3296129 h 5440362"/>
              <a:gd name="connsiteX1372" fmla="*/ 901035 w 5092701"/>
              <a:gd name="connsiteY1372" fmla="*/ 3313493 h 5440362"/>
              <a:gd name="connsiteX1373" fmla="*/ 976303 w 5092701"/>
              <a:gd name="connsiteY1373" fmla="*/ 3223028 h 5440362"/>
              <a:gd name="connsiteX1374" fmla="*/ 1006861 w 5092701"/>
              <a:gd name="connsiteY1374" fmla="*/ 3218015 h 5440362"/>
              <a:gd name="connsiteX1375" fmla="*/ 1020661 w 5092701"/>
              <a:gd name="connsiteY1375" fmla="*/ 3185053 h 5440362"/>
              <a:gd name="connsiteX1376" fmla="*/ 1095175 w 5092701"/>
              <a:gd name="connsiteY1376" fmla="*/ 3120675 h 5440362"/>
              <a:gd name="connsiteX1377" fmla="*/ 1103278 w 5092701"/>
              <a:gd name="connsiteY1377" fmla="*/ 3087796 h 5440362"/>
              <a:gd name="connsiteX1378" fmla="*/ 1150375 w 5092701"/>
              <a:gd name="connsiteY1378" fmla="*/ 3015682 h 5440362"/>
              <a:gd name="connsiteX1379" fmla="*/ 1206383 w 5092701"/>
              <a:gd name="connsiteY1379" fmla="*/ 2953468 h 5440362"/>
              <a:gd name="connsiteX1380" fmla="*/ 1298022 w 5092701"/>
              <a:gd name="connsiteY1380" fmla="*/ 2796575 h 5440362"/>
              <a:gd name="connsiteX1381" fmla="*/ 1320662 w 5092701"/>
              <a:gd name="connsiteY1381" fmla="*/ 2777636 h 5440362"/>
              <a:gd name="connsiteX1382" fmla="*/ 1336447 w 5092701"/>
              <a:gd name="connsiteY1382" fmla="*/ 2736623 h 5440362"/>
              <a:gd name="connsiteX1383" fmla="*/ 1340083 w 5092701"/>
              <a:gd name="connsiteY1383" fmla="*/ 2733634 h 5440362"/>
              <a:gd name="connsiteX1384" fmla="*/ 1382789 w 5092701"/>
              <a:gd name="connsiteY1384" fmla="*/ 2690595 h 5440362"/>
              <a:gd name="connsiteX1385" fmla="*/ 1352968 w 5092701"/>
              <a:gd name="connsiteY1385" fmla="*/ 2742512 h 5440362"/>
              <a:gd name="connsiteX1386" fmla="*/ 1374686 w 5092701"/>
              <a:gd name="connsiteY1386" fmla="*/ 2723473 h 5440362"/>
              <a:gd name="connsiteX1387" fmla="*/ 1494296 w 5092701"/>
              <a:gd name="connsiteY1387" fmla="*/ 2668023 h 5440362"/>
              <a:gd name="connsiteX1388" fmla="*/ 1582758 w 5092701"/>
              <a:gd name="connsiteY1388" fmla="*/ 2643000 h 5440362"/>
              <a:gd name="connsiteX1389" fmla="*/ 1724133 w 5092701"/>
              <a:gd name="connsiteY1389" fmla="*/ 2596147 h 5440362"/>
              <a:gd name="connsiteX1390" fmla="*/ 1755441 w 5092701"/>
              <a:gd name="connsiteY1390" fmla="*/ 2588710 h 5440362"/>
              <a:gd name="connsiteX1391" fmla="*/ 1755441 w 5092701"/>
              <a:gd name="connsiteY1391" fmla="*/ 2573914 h 5440362"/>
              <a:gd name="connsiteX1392" fmla="*/ 1683997 w 5092701"/>
              <a:gd name="connsiteY1392" fmla="*/ 2590165 h 5440362"/>
              <a:gd name="connsiteX1393" fmla="*/ 1267030 w 5092701"/>
              <a:gd name="connsiteY1393" fmla="*/ 2622216 h 5440362"/>
              <a:gd name="connsiteX1394" fmla="*/ 474691 w 5092701"/>
              <a:gd name="connsiteY1394" fmla="*/ 2284673 h 5440362"/>
              <a:gd name="connsiteX1395" fmla="*/ 408736 w 5092701"/>
              <a:gd name="connsiteY1395" fmla="*/ 2257514 h 5440362"/>
              <a:gd name="connsiteX1396" fmla="*/ 336355 w 5092701"/>
              <a:gd name="connsiteY1396" fmla="*/ 2062745 h 5440362"/>
              <a:gd name="connsiteX1397" fmla="*/ 301843 w 5092701"/>
              <a:gd name="connsiteY1397" fmla="*/ 1984470 h 5440362"/>
              <a:gd name="connsiteX1398" fmla="*/ 314241 w 5092701"/>
              <a:gd name="connsiteY1398" fmla="*/ 1946603 h 5440362"/>
              <a:gd name="connsiteX1399" fmla="*/ 322562 w 5092701"/>
              <a:gd name="connsiteY1399" fmla="*/ 1927294 h 5440362"/>
              <a:gd name="connsiteX1400" fmla="*/ 318670 w 5092701"/>
              <a:gd name="connsiteY1400" fmla="*/ 1876058 h 5440362"/>
              <a:gd name="connsiteX1401" fmla="*/ 255602 w 5092701"/>
              <a:gd name="connsiteY1401" fmla="*/ 1870970 h 5440362"/>
              <a:gd name="connsiteX1402" fmla="*/ 276431 w 5092701"/>
              <a:gd name="connsiteY1402" fmla="*/ 1836202 h 5440362"/>
              <a:gd name="connsiteX1403" fmla="*/ 293601 w 5092701"/>
              <a:gd name="connsiteY1403" fmla="*/ 1820701 h 5440362"/>
              <a:gd name="connsiteX1404" fmla="*/ 287791 w 5092701"/>
              <a:gd name="connsiteY1404" fmla="*/ 1790806 h 5440362"/>
              <a:gd name="connsiteX1405" fmla="*/ 280724 w 5092701"/>
              <a:gd name="connsiteY1405" fmla="*/ 1747840 h 5440362"/>
              <a:gd name="connsiteX1406" fmla="*/ 347860 w 5092701"/>
              <a:gd name="connsiteY1406" fmla="*/ 1733976 h 5440362"/>
              <a:gd name="connsiteX1407" fmla="*/ 325638 w 5092701"/>
              <a:gd name="connsiteY1407" fmla="*/ 1723209 h 5440362"/>
              <a:gd name="connsiteX1408" fmla="*/ 314953 w 5092701"/>
              <a:gd name="connsiteY1408" fmla="*/ 1719795 h 5440362"/>
              <a:gd name="connsiteX1409" fmla="*/ 319515 w 5092701"/>
              <a:gd name="connsiteY1409" fmla="*/ 1719317 h 5440362"/>
              <a:gd name="connsiteX1410" fmla="*/ 320848 w 5092701"/>
              <a:gd name="connsiteY1410" fmla="*/ 1703944 h 5440362"/>
              <a:gd name="connsiteX1411" fmla="*/ 320224 w 5092701"/>
              <a:gd name="connsiteY1411" fmla="*/ 1701035 h 5440362"/>
              <a:gd name="connsiteX1412" fmla="*/ 1160463 w 5092701"/>
              <a:gd name="connsiteY1412" fmla="*/ 1527930 h 5440362"/>
              <a:gd name="connsiteX1413" fmla="*/ 1160463 w 5092701"/>
              <a:gd name="connsiteY1413" fmla="*/ 1524252 h 5440362"/>
              <a:gd name="connsiteX1414" fmla="*/ 1133509 w 5092701"/>
              <a:gd name="connsiteY1414" fmla="*/ 1529871 h 5440362"/>
              <a:gd name="connsiteX1415" fmla="*/ 332776 w 5092701"/>
              <a:gd name="connsiteY1415" fmla="*/ 1698347 h 5440362"/>
              <a:gd name="connsiteX1416" fmla="*/ 320213 w 5092701"/>
              <a:gd name="connsiteY1416" fmla="*/ 1700984 h 5440362"/>
              <a:gd name="connsiteX1417" fmla="*/ 316931 w 5092701"/>
              <a:gd name="connsiteY1417" fmla="*/ 1685672 h 5440362"/>
              <a:gd name="connsiteX1418" fmla="*/ 299472 w 5092701"/>
              <a:gd name="connsiteY1418" fmla="*/ 1668603 h 5440362"/>
              <a:gd name="connsiteX1419" fmla="*/ 287071 w 5092701"/>
              <a:gd name="connsiteY1419" fmla="*/ 1657758 h 5440362"/>
              <a:gd name="connsiteX1420" fmla="*/ 323719 w 5092701"/>
              <a:gd name="connsiteY1420" fmla="*/ 1643089 h 5440362"/>
              <a:gd name="connsiteX1421" fmla="*/ 354145 w 5092701"/>
              <a:gd name="connsiteY1421" fmla="*/ 1630887 h 5440362"/>
              <a:gd name="connsiteX1422" fmla="*/ 383743 w 5092701"/>
              <a:gd name="connsiteY1422" fmla="*/ 1617597 h 5440362"/>
              <a:gd name="connsiteX1423" fmla="*/ 401187 w 5092701"/>
              <a:gd name="connsiteY1423" fmla="*/ 1613432 h 5440362"/>
              <a:gd name="connsiteX1424" fmla="*/ 372064 w 5092701"/>
              <a:gd name="connsiteY1424" fmla="*/ 1605397 h 5440362"/>
              <a:gd name="connsiteX1425" fmla="*/ 1126003 w 5092701"/>
              <a:gd name="connsiteY1425" fmla="*/ 1426678 h 5440362"/>
              <a:gd name="connsiteX1426" fmla="*/ 1160463 w 5092701"/>
              <a:gd name="connsiteY1426" fmla="*/ 1418616 h 5440362"/>
              <a:gd name="connsiteX1427" fmla="*/ 1160463 w 5092701"/>
              <a:gd name="connsiteY1427" fmla="*/ 1414473 h 5440362"/>
              <a:gd name="connsiteX1428" fmla="*/ 1115030 w 5092701"/>
              <a:gd name="connsiteY1428" fmla="*/ 1424244 h 5440362"/>
              <a:gd name="connsiteX1429" fmla="*/ 339679 w 5092701"/>
              <a:gd name="connsiteY1429" fmla="*/ 1589530 h 5440362"/>
              <a:gd name="connsiteX1430" fmla="*/ 885365 w 5092701"/>
              <a:gd name="connsiteY1430" fmla="*/ 1436813 h 5440362"/>
              <a:gd name="connsiteX1431" fmla="*/ 315107 w 5092701"/>
              <a:gd name="connsiteY1431" fmla="*/ 1565953 h 5440362"/>
              <a:gd name="connsiteX1432" fmla="*/ 303830 w 5092701"/>
              <a:gd name="connsiteY1432" fmla="*/ 1568595 h 5440362"/>
              <a:gd name="connsiteX1433" fmla="*/ 302382 w 5092701"/>
              <a:gd name="connsiteY1433" fmla="*/ 1563665 h 5440362"/>
              <a:gd name="connsiteX1434" fmla="*/ 324348 w 5092701"/>
              <a:gd name="connsiteY1434" fmla="*/ 1540744 h 5440362"/>
              <a:gd name="connsiteX1435" fmla="*/ 528384 w 5092701"/>
              <a:gd name="connsiteY1435" fmla="*/ 1462186 h 5440362"/>
              <a:gd name="connsiteX1436" fmla="*/ 634987 w 5092701"/>
              <a:gd name="connsiteY1436" fmla="*/ 1433018 h 5440362"/>
              <a:gd name="connsiteX1437" fmla="*/ 679958 w 5092701"/>
              <a:gd name="connsiteY1437" fmla="*/ 1422346 h 5440362"/>
              <a:gd name="connsiteX1438" fmla="*/ 777225 w 5092701"/>
              <a:gd name="connsiteY1438" fmla="*/ 1396804 h 5440362"/>
              <a:gd name="connsiteX1439" fmla="*/ 839406 w 5092701"/>
              <a:gd name="connsiteY1439" fmla="*/ 1379754 h 5440362"/>
              <a:gd name="connsiteX1440" fmla="*/ 898942 w 5092701"/>
              <a:gd name="connsiteY1440" fmla="*/ 1364529 h 5440362"/>
              <a:gd name="connsiteX1441" fmla="*/ 1025721 w 5092701"/>
              <a:gd name="connsiteY1441" fmla="*/ 1330070 h 5440362"/>
              <a:gd name="connsiteX1442" fmla="*/ 874460 w 5092701"/>
              <a:gd name="connsiteY1442" fmla="*/ 1370143 h 5440362"/>
              <a:gd name="connsiteX1443" fmla="*/ 839406 w 5092701"/>
              <a:gd name="connsiteY1443" fmla="*/ 1379754 h 5440362"/>
              <a:gd name="connsiteX1444" fmla="*/ 783517 w 5092701"/>
              <a:gd name="connsiteY1444" fmla="*/ 1394046 h 5440362"/>
              <a:gd name="connsiteX1445" fmla="*/ 654678 w 5092701"/>
              <a:gd name="connsiteY1445" fmla="*/ 1427630 h 5440362"/>
              <a:gd name="connsiteX1446" fmla="*/ 634987 w 5092701"/>
              <a:gd name="connsiteY1446" fmla="*/ 1433018 h 5440362"/>
              <a:gd name="connsiteX1447" fmla="*/ 596683 w 5092701"/>
              <a:gd name="connsiteY1447" fmla="*/ 1442108 h 5440362"/>
              <a:gd name="connsiteX1448" fmla="*/ 528211 w 5092701"/>
              <a:gd name="connsiteY1448" fmla="*/ 1445644 h 5440362"/>
              <a:gd name="connsiteX1449" fmla="*/ 562032 w 5092701"/>
              <a:gd name="connsiteY1449" fmla="*/ 1418778 h 5440362"/>
              <a:gd name="connsiteX1450" fmla="*/ 626481 w 5092701"/>
              <a:gd name="connsiteY1450" fmla="*/ 1389560 h 5440362"/>
              <a:gd name="connsiteX1451" fmla="*/ 215744 w 5092701"/>
              <a:gd name="connsiteY1451" fmla="*/ 1460009 h 5440362"/>
              <a:gd name="connsiteX1452" fmla="*/ 262053 w 5092701"/>
              <a:gd name="connsiteY1452" fmla="*/ 1423583 h 5440362"/>
              <a:gd name="connsiteX1453" fmla="*/ 881575 w 5092701"/>
              <a:gd name="connsiteY1453" fmla="*/ 1232256 h 5440362"/>
              <a:gd name="connsiteX1454" fmla="*/ 979515 w 5092701"/>
              <a:gd name="connsiteY1454" fmla="*/ 1203259 h 5440362"/>
              <a:gd name="connsiteX1455" fmla="*/ 986856 w 5092701"/>
              <a:gd name="connsiteY1455" fmla="*/ 1201287 h 5440362"/>
              <a:gd name="connsiteX1456" fmla="*/ 1243324 w 5092701"/>
              <a:gd name="connsiteY1456" fmla="*/ 1132457 h 5440362"/>
              <a:gd name="connsiteX1457" fmla="*/ 1313929 w 5092701"/>
              <a:gd name="connsiteY1457" fmla="*/ 1104536 h 5440362"/>
              <a:gd name="connsiteX1458" fmla="*/ 1340567 w 5092701"/>
              <a:gd name="connsiteY1458" fmla="*/ 1094416 h 5440362"/>
              <a:gd name="connsiteX1459" fmla="*/ 1372124 w 5092701"/>
              <a:gd name="connsiteY1459" fmla="*/ 1084523 h 5440362"/>
              <a:gd name="connsiteX1460" fmla="*/ 1478177 w 5092701"/>
              <a:gd name="connsiteY1460" fmla="*/ 1044690 h 5440362"/>
              <a:gd name="connsiteX1461" fmla="*/ 829207 w 5092701"/>
              <a:gd name="connsiteY1461" fmla="*/ 1210852 h 5440362"/>
              <a:gd name="connsiteX1462" fmla="*/ 765350 w 5092701"/>
              <a:gd name="connsiteY1462" fmla="*/ 1228716 h 5440362"/>
              <a:gd name="connsiteX1463" fmla="*/ 752764 w 5092701"/>
              <a:gd name="connsiteY1463" fmla="*/ 1231313 h 5440362"/>
              <a:gd name="connsiteX1464" fmla="*/ 534176 w 5092701"/>
              <a:gd name="connsiteY1464" fmla="*/ 1289746 h 5440362"/>
              <a:gd name="connsiteX1465" fmla="*/ 749397 w 5092701"/>
              <a:gd name="connsiteY1465" fmla="*/ 1233179 h 5440362"/>
              <a:gd name="connsiteX1466" fmla="*/ 765350 w 5092701"/>
              <a:gd name="connsiteY1466" fmla="*/ 1228716 h 5440362"/>
              <a:gd name="connsiteX1467" fmla="*/ 871363 w 5092701"/>
              <a:gd name="connsiteY1467" fmla="*/ 1206841 h 5440362"/>
              <a:gd name="connsiteX1468" fmla="*/ 951656 w 5092701"/>
              <a:gd name="connsiteY1468" fmla="*/ 1190528 h 5440362"/>
              <a:gd name="connsiteX1469" fmla="*/ 897337 w 5092701"/>
              <a:gd name="connsiteY1469" fmla="*/ 1204430 h 5440362"/>
              <a:gd name="connsiteX1470" fmla="*/ 286536 w 5092701"/>
              <a:gd name="connsiteY1470" fmla="*/ 1347073 h 5440362"/>
              <a:gd name="connsiteX1471" fmla="*/ 1509928 w 5092701"/>
              <a:gd name="connsiteY1471" fmla="*/ 915859 h 5440362"/>
              <a:gd name="connsiteX1472" fmla="*/ 369520 w 5092701"/>
              <a:gd name="connsiteY1472" fmla="*/ 1280685 h 5440362"/>
              <a:gd name="connsiteX1473" fmla="*/ 608386 w 5092701"/>
              <a:gd name="connsiteY1473" fmla="*/ 1179426 h 5440362"/>
              <a:gd name="connsiteX1474" fmla="*/ 775940 w 5092701"/>
              <a:gd name="connsiteY1474" fmla="*/ 1099455 h 5440362"/>
              <a:gd name="connsiteX1475" fmla="*/ 1031561 w 5092701"/>
              <a:gd name="connsiteY1475" fmla="*/ 999251 h 5440362"/>
              <a:gd name="connsiteX1476" fmla="*/ 1283500 w 5092701"/>
              <a:gd name="connsiteY1476" fmla="*/ 861601 h 5440362"/>
              <a:gd name="connsiteX1477" fmla="*/ 1377062 w 5092701"/>
              <a:gd name="connsiteY1477" fmla="*/ 803550 h 5440362"/>
              <a:gd name="connsiteX1478" fmla="*/ 1705516 w 5092701"/>
              <a:gd name="connsiteY1478" fmla="*/ 548295 h 5440362"/>
              <a:gd name="connsiteX1479" fmla="*/ 1711380 w 5092701"/>
              <a:gd name="connsiteY1479" fmla="*/ 574395 h 5440362"/>
              <a:gd name="connsiteX1480" fmla="*/ 1789036 w 5092701"/>
              <a:gd name="connsiteY1480" fmla="*/ 497268 h 5440362"/>
              <a:gd name="connsiteX1481" fmla="*/ 1890140 w 5092701"/>
              <a:gd name="connsiteY1481" fmla="*/ 443981 h 5440362"/>
              <a:gd name="connsiteX1482" fmla="*/ 1872038 w 5092701"/>
              <a:gd name="connsiteY1482" fmla="*/ 467534 h 5440362"/>
              <a:gd name="connsiteX1483" fmla="*/ 1891536 w 5092701"/>
              <a:gd name="connsiteY1483" fmla="*/ 461344 h 5440362"/>
              <a:gd name="connsiteX1484" fmla="*/ 1900613 w 5092701"/>
              <a:gd name="connsiteY1484" fmla="*/ 470572 h 5440362"/>
              <a:gd name="connsiteX1485" fmla="*/ 1961327 w 5092701"/>
              <a:gd name="connsiteY1485" fmla="*/ 439156 h 5440362"/>
              <a:gd name="connsiteX1486" fmla="*/ 2293029 w 5092701"/>
              <a:gd name="connsiteY1486" fmla="*/ 329137 h 5440362"/>
              <a:gd name="connsiteX1487" fmla="*/ 2285514 w 5092701"/>
              <a:gd name="connsiteY1487" fmla="*/ 336600 h 5440362"/>
              <a:gd name="connsiteX1488" fmla="*/ 2967996 w 5092701"/>
              <a:gd name="connsiteY1488" fmla="*/ 161970 h 5440362"/>
              <a:gd name="connsiteX1489" fmla="*/ 3380884 w 5092701"/>
              <a:gd name="connsiteY1489" fmla="*/ 56452 h 5440362"/>
              <a:gd name="connsiteX1490" fmla="*/ 3456302 w 5092701"/>
              <a:gd name="connsiteY1490" fmla="*/ 38305 h 5440362"/>
              <a:gd name="connsiteX1491" fmla="*/ 3377907 w 5092701"/>
              <a:gd name="connsiteY1491" fmla="*/ 68530 h 5440362"/>
              <a:gd name="connsiteX1492" fmla="*/ 3365689 w 5092701"/>
              <a:gd name="connsiteY1492" fmla="*/ 72051 h 5440362"/>
              <a:gd name="connsiteX1493" fmla="*/ 3321163 w 5092701"/>
              <a:gd name="connsiteY1493" fmla="*/ 83843 h 5440362"/>
              <a:gd name="connsiteX1494" fmla="*/ 3289445 w 5092701"/>
              <a:gd name="connsiteY1494" fmla="*/ 93553 h 5440362"/>
              <a:gd name="connsiteX1495" fmla="*/ 3277392 w 5092701"/>
              <a:gd name="connsiteY1495" fmla="*/ 96403 h 5440362"/>
              <a:gd name="connsiteX1496" fmla="*/ 3188930 w 5092701"/>
              <a:gd name="connsiteY1496" fmla="*/ 121425 h 5440362"/>
              <a:gd name="connsiteX1497" fmla="*/ 3158370 w 5092701"/>
              <a:gd name="connsiteY1497" fmla="*/ 126439 h 5440362"/>
              <a:gd name="connsiteX1498" fmla="*/ 3146317 w 5092701"/>
              <a:gd name="connsiteY1498" fmla="*/ 129288 h 5440362"/>
              <a:gd name="connsiteX1499" fmla="*/ 3158370 w 5092701"/>
              <a:gd name="connsiteY1499" fmla="*/ 126439 h 5440362"/>
              <a:gd name="connsiteX1500" fmla="*/ 3188930 w 5092701"/>
              <a:gd name="connsiteY1500" fmla="*/ 121425 h 5440362"/>
              <a:gd name="connsiteX1501" fmla="*/ 3269877 w 5092701"/>
              <a:gd name="connsiteY1501" fmla="*/ 103867 h 5440362"/>
              <a:gd name="connsiteX1502" fmla="*/ 3198928 w 5092701"/>
              <a:gd name="connsiteY1502" fmla="*/ 130752 h 5440362"/>
              <a:gd name="connsiteX1503" fmla="*/ 3159767 w 5092701"/>
              <a:gd name="connsiteY1503" fmla="*/ 143802 h 5440362"/>
              <a:gd name="connsiteX1504" fmla="*/ 3433899 w 5092701"/>
              <a:gd name="connsiteY1504" fmla="*/ 79305 h 5440362"/>
              <a:gd name="connsiteX1505" fmla="*/ 3419862 w 5092701"/>
              <a:gd name="connsiteY1505" fmla="*/ 90206 h 5440362"/>
              <a:gd name="connsiteX1506" fmla="*/ 3512696 w 5092701"/>
              <a:gd name="connsiteY1506" fmla="*/ 70468 h 5440362"/>
              <a:gd name="connsiteX1507" fmla="*/ 3601158 w 5092701"/>
              <a:gd name="connsiteY1507" fmla="*/ 45446 h 5440362"/>
              <a:gd name="connsiteX1508" fmla="*/ 3776005 w 5092701"/>
              <a:gd name="connsiteY1508" fmla="*/ 0 h 544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Lst>
            <a:rect l="l" t="t" r="r" b="b"/>
            <a:pathLst>
              <a:path w="5092701" h="5440362">
                <a:moveTo>
                  <a:pt x="1798673" y="5374311"/>
                </a:moveTo>
                <a:lnTo>
                  <a:pt x="1676959" y="5387564"/>
                </a:lnTo>
                <a:cubicBezTo>
                  <a:pt x="1388877" y="5418713"/>
                  <a:pt x="1156840" y="5442428"/>
                  <a:pt x="1150645" y="5440220"/>
                </a:cubicBezTo>
                <a:cubicBezTo>
                  <a:pt x="1146870" y="5438269"/>
                  <a:pt x="1406314" y="5412468"/>
                  <a:pt x="1732148" y="5380767"/>
                </a:cubicBezTo>
                <a:close/>
                <a:moveTo>
                  <a:pt x="1160436" y="5336477"/>
                </a:moveTo>
                <a:cubicBezTo>
                  <a:pt x="1159559" y="5336826"/>
                  <a:pt x="1158942" y="5337470"/>
                  <a:pt x="1158694" y="5338476"/>
                </a:cubicBezTo>
                <a:cubicBezTo>
                  <a:pt x="1158694" y="5338476"/>
                  <a:pt x="1165621" y="5356428"/>
                  <a:pt x="1179588" y="5349650"/>
                </a:cubicBezTo>
                <a:cubicBezTo>
                  <a:pt x="1185440" y="5346055"/>
                  <a:pt x="1166574" y="5334031"/>
                  <a:pt x="1160436" y="5336477"/>
                </a:cubicBezTo>
                <a:close/>
                <a:moveTo>
                  <a:pt x="1270272" y="5311780"/>
                </a:moveTo>
                <a:cubicBezTo>
                  <a:pt x="1265732" y="5307166"/>
                  <a:pt x="1258052" y="5315301"/>
                  <a:pt x="1258052" y="5315301"/>
                </a:cubicBezTo>
                <a:cubicBezTo>
                  <a:pt x="1244156" y="5317955"/>
                  <a:pt x="1238585" y="5319686"/>
                  <a:pt x="1237893" y="5320635"/>
                </a:cubicBezTo>
                <a:cubicBezTo>
                  <a:pt x="1235817" y="5323480"/>
                  <a:pt x="1277646" y="5319278"/>
                  <a:pt x="1270272" y="5311780"/>
                </a:cubicBezTo>
                <a:close/>
                <a:moveTo>
                  <a:pt x="2991688" y="5255688"/>
                </a:moveTo>
                <a:cubicBezTo>
                  <a:pt x="2999442" y="5255438"/>
                  <a:pt x="3003440" y="5255591"/>
                  <a:pt x="3003292" y="5256188"/>
                </a:cubicBezTo>
                <a:cubicBezTo>
                  <a:pt x="3002735" y="5258454"/>
                  <a:pt x="2413429" y="5314753"/>
                  <a:pt x="1899686" y="5364507"/>
                </a:cubicBezTo>
                <a:lnTo>
                  <a:pt x="1798673" y="5374311"/>
                </a:lnTo>
                <a:lnTo>
                  <a:pt x="1824884" y="5371456"/>
                </a:lnTo>
                <a:cubicBezTo>
                  <a:pt x="1975908" y="5354900"/>
                  <a:pt x="2133869" y="5337257"/>
                  <a:pt x="2277542" y="5320836"/>
                </a:cubicBezTo>
                <a:lnTo>
                  <a:pt x="2391118" y="5307740"/>
                </a:lnTo>
                <a:lnTo>
                  <a:pt x="2410262" y="5305943"/>
                </a:lnTo>
                <a:cubicBezTo>
                  <a:pt x="2699096" y="5278954"/>
                  <a:pt x="2937412" y="5257442"/>
                  <a:pt x="2991688" y="5255688"/>
                </a:cubicBezTo>
                <a:close/>
                <a:moveTo>
                  <a:pt x="2099560" y="5255360"/>
                </a:moveTo>
                <a:cubicBezTo>
                  <a:pt x="2092046" y="5262824"/>
                  <a:pt x="2080984" y="5261648"/>
                  <a:pt x="2069002" y="5260374"/>
                </a:cubicBezTo>
                <a:cubicBezTo>
                  <a:pt x="2075524" y="5256936"/>
                  <a:pt x="2082969" y="5253596"/>
                  <a:pt x="2099560" y="5255360"/>
                </a:cubicBezTo>
                <a:close/>
                <a:moveTo>
                  <a:pt x="2104836" y="5251704"/>
                </a:moveTo>
                <a:cubicBezTo>
                  <a:pt x="2107862" y="5251423"/>
                  <a:pt x="2112240" y="5251888"/>
                  <a:pt x="2118232" y="5252526"/>
                </a:cubicBezTo>
                <a:cubicBezTo>
                  <a:pt x="2117074" y="5257222"/>
                  <a:pt x="2105092" y="5255948"/>
                  <a:pt x="2099560" y="5255360"/>
                </a:cubicBezTo>
                <a:cubicBezTo>
                  <a:pt x="2100140" y="5253012"/>
                  <a:pt x="2101812" y="5251984"/>
                  <a:pt x="2104836" y="5251704"/>
                </a:cubicBezTo>
                <a:close/>
                <a:moveTo>
                  <a:pt x="2148791" y="5247512"/>
                </a:moveTo>
                <a:cubicBezTo>
                  <a:pt x="2140354" y="5254878"/>
                  <a:pt x="2129293" y="5253702"/>
                  <a:pt x="2118232" y="5252526"/>
                </a:cubicBezTo>
                <a:cubicBezTo>
                  <a:pt x="2124754" y="5249088"/>
                  <a:pt x="2131278" y="5245649"/>
                  <a:pt x="2148791" y="5247512"/>
                </a:cubicBezTo>
                <a:close/>
                <a:moveTo>
                  <a:pt x="2179350" y="5242498"/>
                </a:moveTo>
                <a:cubicBezTo>
                  <a:pt x="2171835" y="5249963"/>
                  <a:pt x="2159851" y="5248688"/>
                  <a:pt x="2148791" y="5247512"/>
                </a:cubicBezTo>
                <a:cubicBezTo>
                  <a:pt x="2155314" y="5244074"/>
                  <a:pt x="2161837" y="5240636"/>
                  <a:pt x="2179350" y="5242498"/>
                </a:cubicBezTo>
                <a:close/>
                <a:moveTo>
                  <a:pt x="2184511" y="5238830"/>
                </a:moveTo>
                <a:cubicBezTo>
                  <a:pt x="2187422" y="5238536"/>
                  <a:pt x="2191570" y="5238977"/>
                  <a:pt x="2197100" y="5239566"/>
                </a:cubicBezTo>
                <a:cubicBezTo>
                  <a:pt x="2195942" y="5244263"/>
                  <a:pt x="2184881" y="5243087"/>
                  <a:pt x="2179350" y="5242498"/>
                </a:cubicBezTo>
                <a:cubicBezTo>
                  <a:pt x="2179929" y="5240150"/>
                  <a:pt x="2181601" y="5239123"/>
                  <a:pt x="2184511" y="5238830"/>
                </a:cubicBezTo>
                <a:close/>
                <a:moveTo>
                  <a:pt x="2201886" y="5236459"/>
                </a:moveTo>
                <a:cubicBezTo>
                  <a:pt x="2204314" y="5236201"/>
                  <a:pt x="2207310" y="5236520"/>
                  <a:pt x="2210075" y="5236813"/>
                </a:cubicBezTo>
                <a:cubicBezTo>
                  <a:pt x="2209083" y="5240839"/>
                  <a:pt x="2203552" y="5240252"/>
                  <a:pt x="2197100" y="5239566"/>
                </a:cubicBezTo>
                <a:cubicBezTo>
                  <a:pt x="2197596" y="5237552"/>
                  <a:pt x="2199457" y="5236717"/>
                  <a:pt x="2201886" y="5236459"/>
                </a:cubicBezTo>
                <a:close/>
                <a:moveTo>
                  <a:pt x="2215092" y="5233732"/>
                </a:moveTo>
                <a:cubicBezTo>
                  <a:pt x="2217980" y="5233523"/>
                  <a:pt x="2222128" y="5233964"/>
                  <a:pt x="2227659" y="5234553"/>
                </a:cubicBezTo>
                <a:cubicBezTo>
                  <a:pt x="2226667" y="5238578"/>
                  <a:pt x="2215605" y="5237402"/>
                  <a:pt x="2210075" y="5236813"/>
                </a:cubicBezTo>
                <a:cubicBezTo>
                  <a:pt x="2210571" y="5234801"/>
                  <a:pt x="2212202" y="5233942"/>
                  <a:pt x="2215092" y="5233732"/>
                </a:cubicBezTo>
                <a:close/>
                <a:moveTo>
                  <a:pt x="2232099" y="5231409"/>
                </a:moveTo>
                <a:cubicBezTo>
                  <a:pt x="2234412" y="5231138"/>
                  <a:pt x="2237408" y="5231457"/>
                  <a:pt x="2240634" y="5231801"/>
                </a:cubicBezTo>
                <a:cubicBezTo>
                  <a:pt x="2233189" y="5235141"/>
                  <a:pt x="2233189" y="5235141"/>
                  <a:pt x="2227659" y="5234553"/>
                </a:cubicBezTo>
                <a:cubicBezTo>
                  <a:pt x="2228155" y="5232539"/>
                  <a:pt x="2229786" y="5231680"/>
                  <a:pt x="2232099" y="5231409"/>
                </a:cubicBezTo>
                <a:close/>
                <a:moveTo>
                  <a:pt x="2245650" y="5228719"/>
                </a:moveTo>
                <a:cubicBezTo>
                  <a:pt x="2248539" y="5228509"/>
                  <a:pt x="2252687" y="5228950"/>
                  <a:pt x="2258218" y="5229539"/>
                </a:cubicBezTo>
                <a:cubicBezTo>
                  <a:pt x="2251695" y="5232977"/>
                  <a:pt x="2246165" y="5232389"/>
                  <a:pt x="2240634" y="5231801"/>
                </a:cubicBezTo>
                <a:cubicBezTo>
                  <a:pt x="2241130" y="5229788"/>
                  <a:pt x="2242762" y="5228928"/>
                  <a:pt x="2245650" y="5228719"/>
                </a:cubicBezTo>
                <a:close/>
                <a:moveTo>
                  <a:pt x="2260729" y="5225588"/>
                </a:moveTo>
                <a:cubicBezTo>
                  <a:pt x="2262372" y="5225161"/>
                  <a:pt x="2265367" y="5225479"/>
                  <a:pt x="2271359" y="5226116"/>
                </a:cubicBezTo>
                <a:cubicBezTo>
                  <a:pt x="2263749" y="5230127"/>
                  <a:pt x="2263749" y="5230127"/>
                  <a:pt x="2258218" y="5229539"/>
                </a:cubicBezTo>
                <a:cubicBezTo>
                  <a:pt x="2258797" y="5227190"/>
                  <a:pt x="2259086" y="5226017"/>
                  <a:pt x="2260729" y="5225588"/>
                </a:cubicBezTo>
                <a:close/>
                <a:moveTo>
                  <a:pt x="2299173" y="5224951"/>
                </a:moveTo>
                <a:lnTo>
                  <a:pt x="2298666" y="5225663"/>
                </a:lnTo>
                <a:lnTo>
                  <a:pt x="2298259" y="5226233"/>
                </a:lnTo>
                <a:close/>
                <a:moveTo>
                  <a:pt x="2301918" y="5221103"/>
                </a:moveTo>
                <a:lnTo>
                  <a:pt x="2299173" y="5224951"/>
                </a:lnTo>
                <a:lnTo>
                  <a:pt x="2300698" y="5222812"/>
                </a:lnTo>
                <a:close/>
                <a:moveTo>
                  <a:pt x="2551292" y="5153879"/>
                </a:moveTo>
                <a:lnTo>
                  <a:pt x="2550737" y="5154342"/>
                </a:lnTo>
                <a:lnTo>
                  <a:pt x="2551136" y="5154009"/>
                </a:lnTo>
                <a:close/>
                <a:moveTo>
                  <a:pt x="2560687" y="5146020"/>
                </a:moveTo>
                <a:lnTo>
                  <a:pt x="2552197" y="5153122"/>
                </a:lnTo>
                <a:lnTo>
                  <a:pt x="2551292" y="5153879"/>
                </a:lnTo>
                <a:lnTo>
                  <a:pt x="2554187" y="5151457"/>
                </a:lnTo>
                <a:close/>
                <a:moveTo>
                  <a:pt x="1347823" y="5144187"/>
                </a:moveTo>
                <a:lnTo>
                  <a:pt x="1349733" y="5144748"/>
                </a:lnTo>
                <a:lnTo>
                  <a:pt x="1352834" y="5145659"/>
                </a:lnTo>
                <a:close/>
                <a:moveTo>
                  <a:pt x="1343531" y="5142927"/>
                </a:moveTo>
                <a:lnTo>
                  <a:pt x="1344564" y="5143230"/>
                </a:lnTo>
                <a:lnTo>
                  <a:pt x="1347823" y="5144187"/>
                </a:lnTo>
                <a:lnTo>
                  <a:pt x="1346503" y="5143800"/>
                </a:lnTo>
                <a:close/>
                <a:moveTo>
                  <a:pt x="2565206" y="5142510"/>
                </a:moveTo>
                <a:lnTo>
                  <a:pt x="2564717" y="5142890"/>
                </a:lnTo>
                <a:lnTo>
                  <a:pt x="2560687" y="5146020"/>
                </a:lnTo>
                <a:lnTo>
                  <a:pt x="2562661" y="5144486"/>
                </a:lnTo>
                <a:close/>
                <a:moveTo>
                  <a:pt x="2566609" y="5141420"/>
                </a:moveTo>
                <a:lnTo>
                  <a:pt x="2565206" y="5142510"/>
                </a:lnTo>
                <a:lnTo>
                  <a:pt x="2565951" y="5141931"/>
                </a:lnTo>
                <a:close/>
                <a:moveTo>
                  <a:pt x="1243073" y="5138119"/>
                </a:moveTo>
                <a:cubicBezTo>
                  <a:pt x="1241915" y="5142816"/>
                  <a:pt x="1230855" y="5141640"/>
                  <a:pt x="1230855" y="5141640"/>
                </a:cubicBezTo>
                <a:cubicBezTo>
                  <a:pt x="1229241" y="5141469"/>
                  <a:pt x="1229199" y="5141163"/>
                  <a:pt x="1230041" y="5140800"/>
                </a:cubicBezTo>
                <a:cubicBezTo>
                  <a:pt x="1232571" y="5139713"/>
                  <a:pt x="1243073" y="5138119"/>
                  <a:pt x="1243073" y="5138119"/>
                </a:cubicBezTo>
                <a:close/>
                <a:moveTo>
                  <a:pt x="2585663" y="4997144"/>
                </a:moveTo>
                <a:cubicBezTo>
                  <a:pt x="2551078" y="4997680"/>
                  <a:pt x="2491031" y="5002756"/>
                  <a:pt x="2496047" y="4999675"/>
                </a:cubicBezTo>
                <a:cubicBezTo>
                  <a:pt x="2477305" y="5006633"/>
                  <a:pt x="2612710" y="5008001"/>
                  <a:pt x="2608408" y="4998592"/>
                </a:cubicBezTo>
                <a:cubicBezTo>
                  <a:pt x="2605890" y="4997291"/>
                  <a:pt x="2597191" y="4996965"/>
                  <a:pt x="2585663" y="4997144"/>
                </a:cubicBezTo>
                <a:close/>
                <a:moveTo>
                  <a:pt x="3670756" y="4980685"/>
                </a:moveTo>
                <a:lnTo>
                  <a:pt x="3673166" y="4981393"/>
                </a:lnTo>
                <a:lnTo>
                  <a:pt x="3673727" y="4981558"/>
                </a:lnTo>
                <a:lnTo>
                  <a:pt x="3675027" y="4981939"/>
                </a:lnTo>
                <a:lnTo>
                  <a:pt x="3680058" y="4983417"/>
                </a:lnTo>
                <a:lnTo>
                  <a:pt x="3676957" y="4982506"/>
                </a:lnTo>
                <a:lnTo>
                  <a:pt x="3675027" y="4981939"/>
                </a:lnTo>
                <a:lnTo>
                  <a:pt x="3673166" y="4981393"/>
                </a:lnTo>
                <a:lnTo>
                  <a:pt x="3671789" y="4980988"/>
                </a:lnTo>
                <a:close/>
                <a:moveTo>
                  <a:pt x="2139397" y="4978636"/>
                </a:moveTo>
                <a:lnTo>
                  <a:pt x="2140842" y="4978657"/>
                </a:lnTo>
                <a:lnTo>
                  <a:pt x="2140731" y="4978689"/>
                </a:lnTo>
                <a:cubicBezTo>
                  <a:pt x="2137035" y="4978813"/>
                  <a:pt x="2135411" y="4978829"/>
                  <a:pt x="2135356" y="4978799"/>
                </a:cubicBezTo>
                <a:cubicBezTo>
                  <a:pt x="2135302" y="4978770"/>
                  <a:pt x="2136815" y="4978694"/>
                  <a:pt x="2139397" y="4978636"/>
                </a:cubicBezTo>
                <a:close/>
                <a:moveTo>
                  <a:pt x="2618325" y="4950571"/>
                </a:moveTo>
                <a:cubicBezTo>
                  <a:pt x="2618254" y="4950499"/>
                  <a:pt x="2616907" y="4950628"/>
                  <a:pt x="2614443" y="4950933"/>
                </a:cubicBezTo>
                <a:lnTo>
                  <a:pt x="2613999" y="4950992"/>
                </a:lnTo>
                <a:lnTo>
                  <a:pt x="2433932" y="4968510"/>
                </a:lnTo>
                <a:cubicBezTo>
                  <a:pt x="2429836" y="4964975"/>
                  <a:pt x="2293649" y="4996547"/>
                  <a:pt x="2290363" y="4998909"/>
                </a:cubicBezTo>
                <a:cubicBezTo>
                  <a:pt x="2289405" y="4999598"/>
                  <a:pt x="2540351" y="4961189"/>
                  <a:pt x="2603862" y="4952349"/>
                </a:cubicBezTo>
                <a:lnTo>
                  <a:pt x="2613999" y="4950992"/>
                </a:lnTo>
                <a:close/>
                <a:moveTo>
                  <a:pt x="3986456" y="4907527"/>
                </a:moveTo>
                <a:cubicBezTo>
                  <a:pt x="3987854" y="4907375"/>
                  <a:pt x="3988108" y="4907471"/>
                  <a:pt x="3987454" y="4907762"/>
                </a:cubicBezTo>
                <a:cubicBezTo>
                  <a:pt x="3983095" y="4909706"/>
                  <a:pt x="3938353" y="4920334"/>
                  <a:pt x="3922710" y="4923835"/>
                </a:cubicBezTo>
                <a:cubicBezTo>
                  <a:pt x="3867878" y="4935220"/>
                  <a:pt x="3815672" y="4955145"/>
                  <a:pt x="3765449" y="4967019"/>
                </a:cubicBezTo>
                <a:cubicBezTo>
                  <a:pt x="3679066" y="4987443"/>
                  <a:pt x="3790477" y="4961418"/>
                  <a:pt x="3801468" y="4966718"/>
                </a:cubicBezTo>
                <a:cubicBezTo>
                  <a:pt x="3817068" y="4972508"/>
                  <a:pt x="3768759" y="4980454"/>
                  <a:pt x="3755784" y="4983207"/>
                </a:cubicBezTo>
                <a:cubicBezTo>
                  <a:pt x="3730755" y="4988809"/>
                  <a:pt x="3701188" y="4989795"/>
                  <a:pt x="3694665" y="4993234"/>
                </a:cubicBezTo>
                <a:cubicBezTo>
                  <a:pt x="3689135" y="4992646"/>
                  <a:pt x="3692516" y="5001957"/>
                  <a:pt x="3699039" y="4998519"/>
                </a:cubicBezTo>
                <a:cubicBezTo>
                  <a:pt x="3623716" y="5020118"/>
                  <a:pt x="3526343" y="5035242"/>
                  <a:pt x="3421360" y="5054376"/>
                </a:cubicBezTo>
                <a:cubicBezTo>
                  <a:pt x="3237673" y="5085799"/>
                  <a:pt x="3059283" y="5122605"/>
                  <a:pt x="2868153" y="5157368"/>
                </a:cubicBezTo>
                <a:cubicBezTo>
                  <a:pt x="2782762" y="5173766"/>
                  <a:pt x="2634008" y="5205461"/>
                  <a:pt x="2559345" y="5197521"/>
                </a:cubicBezTo>
                <a:cubicBezTo>
                  <a:pt x="2592054" y="5183784"/>
                  <a:pt x="2639135" y="5184659"/>
                  <a:pt x="2671843" y="5170922"/>
                </a:cubicBezTo>
                <a:cubicBezTo>
                  <a:pt x="2654330" y="5169060"/>
                  <a:pt x="2537222" y="5195169"/>
                  <a:pt x="2529374" y="5177120"/>
                </a:cubicBezTo>
                <a:cubicBezTo>
                  <a:pt x="2529374" y="5177120"/>
                  <a:pt x="2547880" y="5174955"/>
                  <a:pt x="2548872" y="5170930"/>
                </a:cubicBezTo>
                <a:cubicBezTo>
                  <a:pt x="2602711" y="5163571"/>
                  <a:pt x="2665909" y="5148945"/>
                  <a:pt x="2708687" y="5140411"/>
                </a:cubicBezTo>
                <a:lnTo>
                  <a:pt x="3255372" y="5040857"/>
                </a:lnTo>
                <a:cubicBezTo>
                  <a:pt x="3482827" y="4996874"/>
                  <a:pt x="3702769" y="4960354"/>
                  <a:pt x="3936678" y="4917057"/>
                </a:cubicBezTo>
                <a:cubicBezTo>
                  <a:pt x="3967780" y="4910682"/>
                  <a:pt x="3982262" y="4907985"/>
                  <a:pt x="3986456" y="4907527"/>
                </a:cubicBezTo>
                <a:close/>
                <a:moveTo>
                  <a:pt x="2218552" y="4858823"/>
                </a:moveTo>
                <a:lnTo>
                  <a:pt x="2247546" y="4858854"/>
                </a:lnTo>
                <a:lnTo>
                  <a:pt x="2246901" y="4862034"/>
                </a:lnTo>
                <a:lnTo>
                  <a:pt x="2133866" y="4865952"/>
                </a:lnTo>
                <a:cubicBezTo>
                  <a:pt x="2137210" y="4863898"/>
                  <a:pt x="2177391" y="4860232"/>
                  <a:pt x="2218552" y="4858823"/>
                </a:cubicBezTo>
                <a:close/>
                <a:moveTo>
                  <a:pt x="1291496" y="4842820"/>
                </a:moveTo>
                <a:lnTo>
                  <a:pt x="1233742" y="4853405"/>
                </a:lnTo>
                <a:cubicBezTo>
                  <a:pt x="981254" y="4899726"/>
                  <a:pt x="645159" y="4961823"/>
                  <a:pt x="646227" y="4961311"/>
                </a:cubicBezTo>
                <a:cubicBezTo>
                  <a:pt x="649432" y="4959776"/>
                  <a:pt x="993010" y="4896478"/>
                  <a:pt x="1251074" y="4850065"/>
                </a:cubicBezTo>
                <a:close/>
                <a:moveTo>
                  <a:pt x="1525606" y="4802269"/>
                </a:moveTo>
                <a:lnTo>
                  <a:pt x="1515289" y="4803784"/>
                </a:lnTo>
                <a:cubicBezTo>
                  <a:pt x="1485013" y="4808519"/>
                  <a:pt x="1414265" y="4820882"/>
                  <a:pt x="1325502" y="4836726"/>
                </a:cubicBezTo>
                <a:lnTo>
                  <a:pt x="1291496" y="4842820"/>
                </a:lnTo>
                <a:lnTo>
                  <a:pt x="1306559" y="4840059"/>
                </a:lnTo>
                <a:cubicBezTo>
                  <a:pt x="1422339" y="4818868"/>
                  <a:pt x="1506698" y="4803580"/>
                  <a:pt x="1507040" y="4803993"/>
                </a:cubicBezTo>
                <a:close/>
                <a:moveTo>
                  <a:pt x="1531241" y="4801745"/>
                </a:moveTo>
                <a:lnTo>
                  <a:pt x="1525606" y="4802269"/>
                </a:lnTo>
                <a:lnTo>
                  <a:pt x="1526950" y="4802071"/>
                </a:lnTo>
                <a:cubicBezTo>
                  <a:pt x="1529643" y="4801725"/>
                  <a:pt x="1531108" y="4801610"/>
                  <a:pt x="1531241" y="4801745"/>
                </a:cubicBezTo>
                <a:close/>
                <a:moveTo>
                  <a:pt x="2486297" y="4711057"/>
                </a:moveTo>
                <a:cubicBezTo>
                  <a:pt x="2493777" y="4711531"/>
                  <a:pt x="2503128" y="4712528"/>
                  <a:pt x="2512245" y="4713758"/>
                </a:cubicBezTo>
                <a:lnTo>
                  <a:pt x="2519553" y="4714980"/>
                </a:lnTo>
                <a:lnTo>
                  <a:pt x="2511663" y="4714994"/>
                </a:lnTo>
                <a:cubicBezTo>
                  <a:pt x="2482337" y="4714646"/>
                  <a:pt x="2459330" y="4713758"/>
                  <a:pt x="2461000" y="4712655"/>
                </a:cubicBezTo>
                <a:cubicBezTo>
                  <a:pt x="2461558" y="4712287"/>
                  <a:pt x="2464857" y="4711894"/>
                  <a:pt x="2471578" y="4711490"/>
                </a:cubicBezTo>
                <a:cubicBezTo>
                  <a:pt x="2473209" y="4710631"/>
                  <a:pt x="2478817" y="4710583"/>
                  <a:pt x="2486297" y="4711057"/>
                </a:cubicBezTo>
                <a:close/>
                <a:moveTo>
                  <a:pt x="4489294" y="4578506"/>
                </a:moveTo>
                <a:cubicBezTo>
                  <a:pt x="4489025" y="4579597"/>
                  <a:pt x="4488495" y="4580251"/>
                  <a:pt x="4487774" y="4580552"/>
                </a:cubicBezTo>
                <a:lnTo>
                  <a:pt x="4487026" y="4580533"/>
                </a:lnTo>
                <a:close/>
                <a:moveTo>
                  <a:pt x="4529369" y="4484989"/>
                </a:moveTo>
                <a:lnTo>
                  <a:pt x="4541352" y="4486263"/>
                </a:lnTo>
                <a:cubicBezTo>
                  <a:pt x="4540360" y="4490289"/>
                  <a:pt x="4533907" y="4489603"/>
                  <a:pt x="4528376" y="4489015"/>
                </a:cubicBezTo>
                <a:close/>
                <a:moveTo>
                  <a:pt x="4542510" y="4481566"/>
                </a:moveTo>
                <a:lnTo>
                  <a:pt x="4548040" y="4482154"/>
                </a:lnTo>
                <a:cubicBezTo>
                  <a:pt x="4548040" y="4482154"/>
                  <a:pt x="4546882" y="4486851"/>
                  <a:pt x="4541352" y="4486263"/>
                </a:cubicBezTo>
                <a:close/>
                <a:moveTo>
                  <a:pt x="4672062" y="4280407"/>
                </a:moveTo>
                <a:cubicBezTo>
                  <a:pt x="4671351" y="4278792"/>
                  <a:pt x="4668491" y="4278402"/>
                  <a:pt x="4661986" y="4280809"/>
                </a:cubicBezTo>
                <a:lnTo>
                  <a:pt x="4660829" y="4285506"/>
                </a:lnTo>
                <a:cubicBezTo>
                  <a:pt x="4656984" y="4301107"/>
                  <a:pt x="4674194" y="4285249"/>
                  <a:pt x="4672062" y="4280407"/>
                </a:cubicBezTo>
                <a:close/>
                <a:moveTo>
                  <a:pt x="4895797" y="3973084"/>
                </a:moveTo>
                <a:cubicBezTo>
                  <a:pt x="4887501" y="3972202"/>
                  <a:pt x="4864475" y="3977113"/>
                  <a:pt x="4854977" y="3983268"/>
                </a:cubicBezTo>
                <a:cubicBezTo>
                  <a:pt x="4851810" y="3985321"/>
                  <a:pt x="4850147" y="3987510"/>
                  <a:pt x="4851034" y="3989671"/>
                </a:cubicBezTo>
                <a:cubicBezTo>
                  <a:pt x="4852026" y="3985646"/>
                  <a:pt x="4913714" y="3996336"/>
                  <a:pt x="4923309" y="3984273"/>
                </a:cubicBezTo>
                <a:cubicBezTo>
                  <a:pt x="4926286" y="3972194"/>
                  <a:pt x="4914302" y="3970922"/>
                  <a:pt x="4895797" y="3973084"/>
                </a:cubicBezTo>
                <a:close/>
                <a:moveTo>
                  <a:pt x="4934679" y="3962539"/>
                </a:moveTo>
                <a:cubicBezTo>
                  <a:pt x="4931860" y="3962578"/>
                  <a:pt x="4928590" y="3963295"/>
                  <a:pt x="4927163" y="3964499"/>
                </a:cubicBezTo>
                <a:cubicBezTo>
                  <a:pt x="4926211" y="3965302"/>
                  <a:pt x="4926078" y="3966321"/>
                  <a:pt x="4927443" y="3967498"/>
                </a:cubicBezTo>
                <a:lnTo>
                  <a:pt x="4939497" y="3964648"/>
                </a:lnTo>
                <a:cubicBezTo>
                  <a:pt x="4939869" y="3963138"/>
                  <a:pt x="4937499" y="3962499"/>
                  <a:pt x="4934679" y="3962539"/>
                </a:cubicBezTo>
                <a:close/>
                <a:moveTo>
                  <a:pt x="5039980" y="3843342"/>
                </a:moveTo>
                <a:cubicBezTo>
                  <a:pt x="5037302" y="3843275"/>
                  <a:pt x="5034281" y="3843390"/>
                  <a:pt x="5032905" y="3844115"/>
                </a:cubicBezTo>
                <a:cubicBezTo>
                  <a:pt x="5031988" y="3844599"/>
                  <a:pt x="5031802" y="3845354"/>
                  <a:pt x="5032936" y="3846507"/>
                </a:cubicBezTo>
                <a:lnTo>
                  <a:pt x="5044990" y="3843657"/>
                </a:lnTo>
                <a:cubicBezTo>
                  <a:pt x="5044990" y="3843657"/>
                  <a:pt x="5042657" y="3843409"/>
                  <a:pt x="5039980" y="3843342"/>
                </a:cubicBezTo>
                <a:close/>
                <a:moveTo>
                  <a:pt x="2547796" y="3819977"/>
                </a:moveTo>
                <a:cubicBezTo>
                  <a:pt x="2543141" y="3819841"/>
                  <a:pt x="2538258" y="3820491"/>
                  <a:pt x="2535709" y="3821657"/>
                </a:cubicBezTo>
                <a:cubicBezTo>
                  <a:pt x="2534011" y="3822433"/>
                  <a:pt x="2533349" y="3823439"/>
                  <a:pt x="2534484" y="3824592"/>
                </a:cubicBezTo>
                <a:lnTo>
                  <a:pt x="2558520" y="3823017"/>
                </a:lnTo>
                <a:cubicBezTo>
                  <a:pt x="2556880" y="3821035"/>
                  <a:pt x="2552452" y="3820112"/>
                  <a:pt x="2547796" y="3819977"/>
                </a:cubicBezTo>
                <a:close/>
                <a:moveTo>
                  <a:pt x="2522047" y="3812758"/>
                </a:moveTo>
                <a:cubicBezTo>
                  <a:pt x="2518360" y="3812741"/>
                  <a:pt x="2514652" y="3813485"/>
                  <a:pt x="2512866" y="3814795"/>
                </a:cubicBezTo>
                <a:cubicBezTo>
                  <a:pt x="2511675" y="3815669"/>
                  <a:pt x="2511339" y="3816795"/>
                  <a:pt x="2512431" y="3818116"/>
                </a:cubicBezTo>
                <a:lnTo>
                  <a:pt x="2531103" y="3815282"/>
                </a:lnTo>
                <a:cubicBezTo>
                  <a:pt x="2529401" y="3813551"/>
                  <a:pt x="2525735" y="3812774"/>
                  <a:pt x="2522047" y="3812758"/>
                </a:cubicBezTo>
                <a:close/>
                <a:moveTo>
                  <a:pt x="2216422" y="3767525"/>
                </a:moveTo>
                <a:cubicBezTo>
                  <a:pt x="2214230" y="3767651"/>
                  <a:pt x="2211421" y="3768522"/>
                  <a:pt x="2209391" y="3769742"/>
                </a:cubicBezTo>
                <a:cubicBezTo>
                  <a:pt x="2208038" y="3770556"/>
                  <a:pt x="2207030" y="3771525"/>
                  <a:pt x="2206782" y="3772532"/>
                </a:cubicBezTo>
                <a:cubicBezTo>
                  <a:pt x="2206782" y="3772532"/>
                  <a:pt x="2225288" y="3770368"/>
                  <a:pt x="2219757" y="3769780"/>
                </a:cubicBezTo>
                <a:cubicBezTo>
                  <a:pt x="2220191" y="3768019"/>
                  <a:pt x="2218615" y="3767399"/>
                  <a:pt x="2216422" y="3767525"/>
                </a:cubicBezTo>
                <a:close/>
                <a:moveTo>
                  <a:pt x="2020165" y="3755221"/>
                </a:moveTo>
                <a:cubicBezTo>
                  <a:pt x="2018139" y="3755345"/>
                  <a:pt x="2015550" y="3756135"/>
                  <a:pt x="2013669" y="3757290"/>
                </a:cubicBezTo>
                <a:cubicBezTo>
                  <a:pt x="2012415" y="3758062"/>
                  <a:pt x="2011475" y="3758994"/>
                  <a:pt x="2011227" y="3760000"/>
                </a:cubicBezTo>
                <a:cubicBezTo>
                  <a:pt x="2016758" y="3760588"/>
                  <a:pt x="2028811" y="3757739"/>
                  <a:pt x="2023281" y="3757151"/>
                </a:cubicBezTo>
                <a:cubicBezTo>
                  <a:pt x="2023653" y="3755641"/>
                  <a:pt x="2022190" y="3755098"/>
                  <a:pt x="2020165" y="3755221"/>
                </a:cubicBezTo>
                <a:close/>
                <a:moveTo>
                  <a:pt x="4993740" y="3744560"/>
                </a:moveTo>
                <a:cubicBezTo>
                  <a:pt x="4992748" y="3748586"/>
                  <a:pt x="4981686" y="3747410"/>
                  <a:pt x="4981686" y="3747410"/>
                </a:cubicBezTo>
                <a:cubicBezTo>
                  <a:pt x="4980073" y="3747238"/>
                  <a:pt x="4980020" y="3746975"/>
                  <a:pt x="4980847" y="3746675"/>
                </a:cubicBezTo>
                <a:cubicBezTo>
                  <a:pt x="4983330" y="3745777"/>
                  <a:pt x="4993740" y="3744560"/>
                  <a:pt x="4993740" y="3744560"/>
                </a:cubicBezTo>
                <a:close/>
                <a:moveTo>
                  <a:pt x="2247263" y="3736677"/>
                </a:moveTo>
                <a:cubicBezTo>
                  <a:pt x="2243293" y="3736594"/>
                  <a:pt x="2239019" y="3737205"/>
                  <a:pt x="2236101" y="3738251"/>
                </a:cubicBezTo>
                <a:cubicBezTo>
                  <a:pt x="2234155" y="3738948"/>
                  <a:pt x="2232812" y="3739838"/>
                  <a:pt x="2232565" y="3740844"/>
                </a:cubicBezTo>
                <a:cubicBezTo>
                  <a:pt x="2238095" y="3741432"/>
                  <a:pt x="2262132" y="3739856"/>
                  <a:pt x="2256601" y="3739269"/>
                </a:cubicBezTo>
                <a:cubicBezTo>
                  <a:pt x="2254899" y="3737538"/>
                  <a:pt x="2251233" y="3736761"/>
                  <a:pt x="2247263" y="3736677"/>
                </a:cubicBezTo>
                <a:close/>
                <a:moveTo>
                  <a:pt x="1960326" y="3735812"/>
                </a:moveTo>
                <a:cubicBezTo>
                  <a:pt x="1958130" y="3735954"/>
                  <a:pt x="1955329" y="3736794"/>
                  <a:pt x="1953283" y="3738077"/>
                </a:cubicBezTo>
                <a:cubicBezTo>
                  <a:pt x="1951920" y="3738933"/>
                  <a:pt x="1950892" y="3739985"/>
                  <a:pt x="1950602" y="3741159"/>
                </a:cubicBezTo>
                <a:cubicBezTo>
                  <a:pt x="1957055" y="3741845"/>
                  <a:pt x="1969273" y="3738325"/>
                  <a:pt x="1963743" y="3737736"/>
                </a:cubicBezTo>
                <a:cubicBezTo>
                  <a:pt x="1964115" y="3736227"/>
                  <a:pt x="1962523" y="3735670"/>
                  <a:pt x="1960326" y="3735812"/>
                </a:cubicBezTo>
                <a:close/>
                <a:moveTo>
                  <a:pt x="2225611" y="3730244"/>
                </a:moveTo>
                <a:cubicBezTo>
                  <a:pt x="2223423" y="3730350"/>
                  <a:pt x="2220640" y="3731119"/>
                  <a:pt x="2218629" y="3732261"/>
                </a:cubicBezTo>
                <a:cubicBezTo>
                  <a:pt x="2217288" y="3733022"/>
                  <a:pt x="2216291" y="3733950"/>
                  <a:pt x="2216043" y="3734955"/>
                </a:cubicBezTo>
                <a:cubicBezTo>
                  <a:pt x="2216043" y="3734955"/>
                  <a:pt x="2234549" y="3732792"/>
                  <a:pt x="2229019" y="3732204"/>
                </a:cubicBezTo>
                <a:cubicBezTo>
                  <a:pt x="2229391" y="3730695"/>
                  <a:pt x="2227799" y="3730138"/>
                  <a:pt x="2225611" y="3730244"/>
                </a:cubicBezTo>
                <a:close/>
                <a:moveTo>
                  <a:pt x="2192498" y="3722592"/>
                </a:moveTo>
                <a:cubicBezTo>
                  <a:pt x="2190310" y="3722698"/>
                  <a:pt x="2187526" y="3723467"/>
                  <a:pt x="2185516" y="3724609"/>
                </a:cubicBezTo>
                <a:cubicBezTo>
                  <a:pt x="2184175" y="3725369"/>
                  <a:pt x="2183178" y="3726296"/>
                  <a:pt x="2182930" y="3727303"/>
                </a:cubicBezTo>
                <a:cubicBezTo>
                  <a:pt x="2182930" y="3727303"/>
                  <a:pt x="2201436" y="3725139"/>
                  <a:pt x="2195906" y="3724551"/>
                </a:cubicBezTo>
                <a:cubicBezTo>
                  <a:pt x="2196278" y="3723042"/>
                  <a:pt x="2194685" y="3722485"/>
                  <a:pt x="2192498" y="3722592"/>
                </a:cubicBezTo>
                <a:close/>
                <a:moveTo>
                  <a:pt x="2174299" y="3716222"/>
                </a:moveTo>
                <a:cubicBezTo>
                  <a:pt x="2171135" y="3716244"/>
                  <a:pt x="2167159" y="3716992"/>
                  <a:pt x="2164351" y="3718129"/>
                </a:cubicBezTo>
                <a:cubicBezTo>
                  <a:pt x="2162480" y="3718888"/>
                  <a:pt x="2161126" y="3719821"/>
                  <a:pt x="2160879" y="3720826"/>
                </a:cubicBezTo>
                <a:cubicBezTo>
                  <a:pt x="2167331" y="3721513"/>
                  <a:pt x="2184914" y="3719251"/>
                  <a:pt x="2179385" y="3718663"/>
                </a:cubicBezTo>
                <a:cubicBezTo>
                  <a:pt x="2179819" y="3716901"/>
                  <a:pt x="2177464" y="3716199"/>
                  <a:pt x="2174299" y="3716222"/>
                </a:cubicBezTo>
                <a:close/>
                <a:moveTo>
                  <a:pt x="5019820" y="3715562"/>
                </a:moveTo>
                <a:cubicBezTo>
                  <a:pt x="5021174" y="3720321"/>
                  <a:pt x="5007074" y="3736511"/>
                  <a:pt x="5010919" y="3720909"/>
                </a:cubicBezTo>
                <a:lnTo>
                  <a:pt x="5012078" y="3716212"/>
                </a:lnTo>
                <a:cubicBezTo>
                  <a:pt x="5017200" y="3713658"/>
                  <a:pt x="5019369" y="3713975"/>
                  <a:pt x="5019820" y="3715562"/>
                </a:cubicBezTo>
                <a:close/>
                <a:moveTo>
                  <a:pt x="1768385" y="3715546"/>
                </a:moveTo>
                <a:cubicBezTo>
                  <a:pt x="1765008" y="3715141"/>
                  <a:pt x="1763277" y="3715387"/>
                  <a:pt x="1763720" y="3716467"/>
                </a:cubicBezTo>
                <a:lnTo>
                  <a:pt x="1834319" y="3737057"/>
                </a:lnTo>
                <a:cubicBezTo>
                  <a:pt x="1986437" y="3787662"/>
                  <a:pt x="2133261" y="3832884"/>
                  <a:pt x="2299583" y="3871915"/>
                </a:cubicBezTo>
                <a:cubicBezTo>
                  <a:pt x="2167296" y="3840635"/>
                  <a:pt x="2342528" y="3889565"/>
                  <a:pt x="2340140" y="3876228"/>
                </a:cubicBezTo>
                <a:lnTo>
                  <a:pt x="2317096" y="3873778"/>
                </a:lnTo>
                <a:cubicBezTo>
                  <a:pt x="2161836" y="3835923"/>
                  <a:pt x="2041602" y="3801791"/>
                  <a:pt x="1900309" y="3757157"/>
                </a:cubicBezTo>
                <a:cubicBezTo>
                  <a:pt x="1896338" y="3753120"/>
                  <a:pt x="1792025" y="3718380"/>
                  <a:pt x="1768385" y="3715546"/>
                </a:cubicBezTo>
                <a:close/>
                <a:moveTo>
                  <a:pt x="2152623" y="3709436"/>
                </a:moveTo>
                <a:cubicBezTo>
                  <a:pt x="2149616" y="3709491"/>
                  <a:pt x="2145843" y="3710228"/>
                  <a:pt x="2143150" y="3711442"/>
                </a:cubicBezTo>
                <a:cubicBezTo>
                  <a:pt x="2141354" y="3712252"/>
                  <a:pt x="2140038" y="3713274"/>
                  <a:pt x="2139748" y="3714449"/>
                </a:cubicBezTo>
                <a:cubicBezTo>
                  <a:pt x="2145279" y="3715037"/>
                  <a:pt x="2163028" y="3712103"/>
                  <a:pt x="2157498" y="3711515"/>
                </a:cubicBezTo>
                <a:cubicBezTo>
                  <a:pt x="2157870" y="3710006"/>
                  <a:pt x="2155630" y="3709380"/>
                  <a:pt x="2152623" y="3709436"/>
                </a:cubicBezTo>
                <a:close/>
                <a:moveTo>
                  <a:pt x="4922807" y="3698457"/>
                </a:moveTo>
                <a:lnTo>
                  <a:pt x="4930081" y="3698744"/>
                </a:lnTo>
                <a:lnTo>
                  <a:pt x="4928089" y="3700052"/>
                </a:lnTo>
                <a:cubicBezTo>
                  <a:pt x="4926459" y="3700912"/>
                  <a:pt x="4925076" y="3700765"/>
                  <a:pt x="4922807" y="3698457"/>
                </a:cubicBezTo>
                <a:close/>
                <a:moveTo>
                  <a:pt x="4934860" y="3695608"/>
                </a:moveTo>
                <a:cubicBezTo>
                  <a:pt x="4934364" y="3697620"/>
                  <a:pt x="4932734" y="3698480"/>
                  <a:pt x="4930535" y="3698762"/>
                </a:cubicBezTo>
                <a:lnTo>
                  <a:pt x="4930081" y="3698744"/>
                </a:lnTo>
                <a:close/>
                <a:moveTo>
                  <a:pt x="4878395" y="3663730"/>
                </a:moveTo>
                <a:lnTo>
                  <a:pt x="4877306" y="3668141"/>
                </a:lnTo>
                <a:lnTo>
                  <a:pt x="4878028" y="3665216"/>
                </a:lnTo>
                <a:close/>
                <a:moveTo>
                  <a:pt x="4879098" y="3660873"/>
                </a:moveTo>
                <a:lnTo>
                  <a:pt x="4878395" y="3663730"/>
                </a:lnTo>
                <a:lnTo>
                  <a:pt x="4878779" y="3662169"/>
                </a:lnTo>
                <a:close/>
                <a:moveTo>
                  <a:pt x="4879470" y="3659366"/>
                </a:moveTo>
                <a:lnTo>
                  <a:pt x="4879098" y="3660873"/>
                </a:lnTo>
                <a:lnTo>
                  <a:pt x="4879229" y="3660341"/>
                </a:lnTo>
                <a:close/>
                <a:moveTo>
                  <a:pt x="4668777" y="3658361"/>
                </a:moveTo>
                <a:lnTo>
                  <a:pt x="4684535" y="3658672"/>
                </a:lnTo>
                <a:lnTo>
                  <a:pt x="4691666" y="3660634"/>
                </a:lnTo>
                <a:lnTo>
                  <a:pt x="4715974" y="3667334"/>
                </a:lnTo>
                <a:lnTo>
                  <a:pt x="4684756" y="3662911"/>
                </a:lnTo>
                <a:cubicBezTo>
                  <a:pt x="4671323" y="3660741"/>
                  <a:pt x="4664109" y="3659070"/>
                  <a:pt x="4668777" y="3658361"/>
                </a:cubicBezTo>
                <a:close/>
                <a:moveTo>
                  <a:pt x="4874919" y="3654804"/>
                </a:moveTo>
                <a:cubicBezTo>
                  <a:pt x="4874919" y="3654804"/>
                  <a:pt x="4854263" y="3665691"/>
                  <a:pt x="4845352" y="3655791"/>
                </a:cubicBezTo>
                <a:close/>
                <a:moveTo>
                  <a:pt x="1805058" y="3644864"/>
                </a:moveTo>
                <a:cubicBezTo>
                  <a:pt x="1804535" y="3644934"/>
                  <a:pt x="1803752" y="3645145"/>
                  <a:pt x="1803725" y="3645532"/>
                </a:cubicBezTo>
                <a:lnTo>
                  <a:pt x="1804635" y="3646023"/>
                </a:lnTo>
                <a:lnTo>
                  <a:pt x="1804128" y="3648462"/>
                </a:lnTo>
                <a:cubicBezTo>
                  <a:pt x="1804128" y="3648462"/>
                  <a:pt x="1852676" y="3662576"/>
                  <a:pt x="1847145" y="3661988"/>
                </a:cubicBezTo>
                <a:cubicBezTo>
                  <a:pt x="1891248" y="3674941"/>
                  <a:pt x="1922212" y="3691316"/>
                  <a:pt x="1972839" y="3700832"/>
                </a:cubicBezTo>
                <a:cubicBezTo>
                  <a:pt x="1982907" y="3706033"/>
                  <a:pt x="1999428" y="3711922"/>
                  <a:pt x="2016020" y="3713686"/>
                </a:cubicBezTo>
                <a:cubicBezTo>
                  <a:pt x="2021480" y="3718399"/>
                  <a:pt x="2033534" y="3715549"/>
                  <a:pt x="2038072" y="3720163"/>
                </a:cubicBezTo>
                <a:cubicBezTo>
                  <a:pt x="2082011" y="3733786"/>
                  <a:pt x="2125192" y="3746641"/>
                  <a:pt x="2174826" y="3760182"/>
                </a:cubicBezTo>
                <a:cubicBezTo>
                  <a:pt x="2138168" y="3743890"/>
                  <a:pt x="2094230" y="3730266"/>
                  <a:pt x="2038072" y="3720163"/>
                </a:cubicBezTo>
                <a:cubicBezTo>
                  <a:pt x="2040056" y="3712110"/>
                  <a:pt x="2028004" y="3714961"/>
                  <a:pt x="2016020" y="3713686"/>
                </a:cubicBezTo>
                <a:cubicBezTo>
                  <a:pt x="2012475" y="3705047"/>
                  <a:pt x="1996972" y="3676815"/>
                  <a:pt x="1973927" y="3674365"/>
                </a:cubicBezTo>
                <a:cubicBezTo>
                  <a:pt x="1948495" y="3658577"/>
                  <a:pt x="1848902" y="3655112"/>
                  <a:pt x="1820720" y="3650226"/>
                </a:cubicBezTo>
                <a:cubicBezTo>
                  <a:pt x="1813675" y="3649004"/>
                  <a:pt x="1809411" y="3648025"/>
                  <a:pt x="1806917" y="3647254"/>
                </a:cubicBezTo>
                <a:lnTo>
                  <a:pt x="1804635" y="3646023"/>
                </a:lnTo>
                <a:lnTo>
                  <a:pt x="1804836" y="3645051"/>
                </a:lnTo>
                <a:cubicBezTo>
                  <a:pt x="1805846" y="3644868"/>
                  <a:pt x="1805582" y="3644795"/>
                  <a:pt x="1805058" y="3644864"/>
                </a:cubicBezTo>
                <a:close/>
                <a:moveTo>
                  <a:pt x="2890489" y="3617128"/>
                </a:moveTo>
                <a:cubicBezTo>
                  <a:pt x="2887483" y="3617183"/>
                  <a:pt x="2883710" y="3617920"/>
                  <a:pt x="2881016" y="3619134"/>
                </a:cubicBezTo>
                <a:cubicBezTo>
                  <a:pt x="2879221" y="3619944"/>
                  <a:pt x="2877905" y="3620966"/>
                  <a:pt x="2877615" y="3622140"/>
                </a:cubicBezTo>
                <a:cubicBezTo>
                  <a:pt x="2883146" y="3622729"/>
                  <a:pt x="2901817" y="3619893"/>
                  <a:pt x="2895365" y="3619208"/>
                </a:cubicBezTo>
                <a:cubicBezTo>
                  <a:pt x="2895737" y="3617698"/>
                  <a:pt x="2893496" y="3617073"/>
                  <a:pt x="2890489" y="3617128"/>
                </a:cubicBezTo>
                <a:close/>
                <a:moveTo>
                  <a:pt x="2867327" y="3610497"/>
                </a:moveTo>
                <a:cubicBezTo>
                  <a:pt x="2863195" y="3610397"/>
                  <a:pt x="2858078" y="3610918"/>
                  <a:pt x="2854511" y="3611895"/>
                </a:cubicBezTo>
                <a:cubicBezTo>
                  <a:pt x="2852134" y="3612545"/>
                  <a:pt x="2850446" y="3613399"/>
                  <a:pt x="2850198" y="3614405"/>
                </a:cubicBezTo>
                <a:cubicBezTo>
                  <a:pt x="2854571" y="3619689"/>
                  <a:pt x="2879765" y="3613418"/>
                  <a:pt x="2874234" y="3612829"/>
                </a:cubicBezTo>
                <a:cubicBezTo>
                  <a:pt x="2874607" y="3611319"/>
                  <a:pt x="2871459" y="3610597"/>
                  <a:pt x="2867327" y="3610497"/>
                </a:cubicBezTo>
                <a:close/>
                <a:moveTo>
                  <a:pt x="2828053" y="3602190"/>
                </a:moveTo>
                <a:cubicBezTo>
                  <a:pt x="2824083" y="3602107"/>
                  <a:pt x="2819161" y="3602649"/>
                  <a:pt x="2815724" y="3603639"/>
                </a:cubicBezTo>
                <a:cubicBezTo>
                  <a:pt x="2813433" y="3604298"/>
                  <a:pt x="2811803" y="3605157"/>
                  <a:pt x="2811554" y="3606164"/>
                </a:cubicBezTo>
                <a:cubicBezTo>
                  <a:pt x="2816093" y="3610778"/>
                  <a:pt x="2841121" y="3605177"/>
                  <a:pt x="2834669" y="3604490"/>
                </a:cubicBezTo>
                <a:cubicBezTo>
                  <a:pt x="2835041" y="3602981"/>
                  <a:pt x="2832023" y="3602273"/>
                  <a:pt x="2828053" y="3602190"/>
                </a:cubicBezTo>
                <a:close/>
                <a:moveTo>
                  <a:pt x="2798219" y="3595386"/>
                </a:moveTo>
                <a:cubicBezTo>
                  <a:pt x="2791598" y="3595264"/>
                  <a:pt x="2777520" y="3598414"/>
                  <a:pt x="2777520" y="3598414"/>
                </a:cubicBezTo>
                <a:cubicBezTo>
                  <a:pt x="2787518" y="3607740"/>
                  <a:pt x="2807087" y="3597426"/>
                  <a:pt x="2801556" y="3596838"/>
                </a:cubicBezTo>
                <a:cubicBezTo>
                  <a:pt x="2801804" y="3595832"/>
                  <a:pt x="2800426" y="3595427"/>
                  <a:pt x="2798219" y="3595386"/>
                </a:cubicBezTo>
                <a:close/>
                <a:moveTo>
                  <a:pt x="2737003" y="3580323"/>
                </a:moveTo>
                <a:lnTo>
                  <a:pt x="2739465" y="3582204"/>
                </a:lnTo>
                <a:lnTo>
                  <a:pt x="2742190" y="3584285"/>
                </a:lnTo>
                <a:lnTo>
                  <a:pt x="2745399" y="3586735"/>
                </a:lnTo>
                <a:lnTo>
                  <a:pt x="2742600" y="3584598"/>
                </a:lnTo>
                <a:lnTo>
                  <a:pt x="2742190" y="3584285"/>
                </a:lnTo>
                <a:lnTo>
                  <a:pt x="2739685" y="3582371"/>
                </a:lnTo>
                <a:lnTo>
                  <a:pt x="2739465" y="3582204"/>
                </a:lnTo>
                <a:lnTo>
                  <a:pt x="2737935" y="3581035"/>
                </a:lnTo>
                <a:close/>
                <a:moveTo>
                  <a:pt x="2565233" y="3579347"/>
                </a:moveTo>
                <a:cubicBezTo>
                  <a:pt x="2561953" y="3578923"/>
                  <a:pt x="2560037" y="3578902"/>
                  <a:pt x="2559913" y="3579406"/>
                </a:cubicBezTo>
                <a:cubicBezTo>
                  <a:pt x="2558920" y="3583432"/>
                  <a:pt x="2598557" y="3587647"/>
                  <a:pt x="2620443" y="3594793"/>
                </a:cubicBezTo>
                <a:cubicBezTo>
                  <a:pt x="2670077" y="3608335"/>
                  <a:pt x="2702198" y="3620013"/>
                  <a:pt x="2746207" y="3629513"/>
                </a:cubicBezTo>
                <a:cubicBezTo>
                  <a:pt x="2773789" y="3636578"/>
                  <a:pt x="2825408" y="3642067"/>
                  <a:pt x="2792295" y="3634414"/>
                </a:cubicBezTo>
                <a:cubicBezTo>
                  <a:pt x="2760339" y="3622064"/>
                  <a:pt x="2721697" y="3613823"/>
                  <a:pt x="2687662" y="3606073"/>
                </a:cubicBezTo>
                <a:cubicBezTo>
                  <a:pt x="2677983" y="3605044"/>
                  <a:pt x="2588194" y="3582316"/>
                  <a:pt x="2565233" y="3579347"/>
                </a:cubicBezTo>
                <a:close/>
                <a:moveTo>
                  <a:pt x="541539" y="3577984"/>
                </a:moveTo>
                <a:cubicBezTo>
                  <a:pt x="552833" y="3577978"/>
                  <a:pt x="620957" y="3599771"/>
                  <a:pt x="614044" y="3599036"/>
                </a:cubicBezTo>
                <a:cubicBezTo>
                  <a:pt x="601777" y="3594117"/>
                  <a:pt x="1033911" y="3769341"/>
                  <a:pt x="1249419" y="3862639"/>
                </a:cubicBezTo>
                <a:lnTo>
                  <a:pt x="1282953" y="3877336"/>
                </a:lnTo>
                <a:lnTo>
                  <a:pt x="1171297" y="3833573"/>
                </a:lnTo>
                <a:cubicBezTo>
                  <a:pt x="942557" y="3743578"/>
                  <a:pt x="694565" y="3644812"/>
                  <a:pt x="611068" y="3611114"/>
                </a:cubicBezTo>
                <a:cubicBezTo>
                  <a:pt x="548444" y="3585839"/>
                  <a:pt x="534763" y="3577988"/>
                  <a:pt x="541539" y="3577984"/>
                </a:cubicBezTo>
                <a:close/>
                <a:moveTo>
                  <a:pt x="2702647" y="3571640"/>
                </a:moveTo>
                <a:cubicBezTo>
                  <a:pt x="2697996" y="3571484"/>
                  <a:pt x="2693139" y="3572033"/>
                  <a:pt x="2690610" y="3573120"/>
                </a:cubicBezTo>
                <a:cubicBezTo>
                  <a:pt x="2688924" y="3573844"/>
                  <a:pt x="2688272" y="3574808"/>
                  <a:pt x="2689407" y="3575961"/>
                </a:cubicBezTo>
                <a:cubicBezTo>
                  <a:pt x="2688250" y="3580658"/>
                  <a:pt x="2713443" y="3574386"/>
                  <a:pt x="2713443" y="3574386"/>
                </a:cubicBezTo>
                <a:cubicBezTo>
                  <a:pt x="2711741" y="3572656"/>
                  <a:pt x="2707298" y="3571796"/>
                  <a:pt x="2702647" y="3571640"/>
                </a:cubicBezTo>
                <a:close/>
                <a:moveTo>
                  <a:pt x="2670879" y="3564131"/>
                </a:moveTo>
                <a:cubicBezTo>
                  <a:pt x="2667228" y="3564081"/>
                  <a:pt x="2663677" y="3564769"/>
                  <a:pt x="2662033" y="3565949"/>
                </a:cubicBezTo>
                <a:cubicBezTo>
                  <a:pt x="2660938" y="3566736"/>
                  <a:pt x="2660690" y="3567743"/>
                  <a:pt x="2661825" y="3568897"/>
                </a:cubicBezTo>
                <a:lnTo>
                  <a:pt x="2680331" y="3566733"/>
                </a:lnTo>
                <a:cubicBezTo>
                  <a:pt x="2678283" y="3564966"/>
                  <a:pt x="2674531" y="3564180"/>
                  <a:pt x="2670879" y="3564131"/>
                </a:cubicBezTo>
                <a:close/>
                <a:moveTo>
                  <a:pt x="2502294" y="3562143"/>
                </a:moveTo>
                <a:cubicBezTo>
                  <a:pt x="2500012" y="3562245"/>
                  <a:pt x="2498804" y="3563010"/>
                  <a:pt x="2499217" y="3564689"/>
                </a:cubicBezTo>
                <a:cubicBezTo>
                  <a:pt x="2500209" y="3560662"/>
                  <a:pt x="2520348" y="3571067"/>
                  <a:pt x="2520348" y="3571067"/>
                </a:cubicBezTo>
                <a:cubicBezTo>
                  <a:pt x="2586899" y="3593207"/>
                  <a:pt x="2518273" y="3561432"/>
                  <a:pt x="2502294" y="3562143"/>
                </a:cubicBezTo>
                <a:close/>
                <a:moveTo>
                  <a:pt x="3881604" y="3480516"/>
                </a:moveTo>
                <a:cubicBezTo>
                  <a:pt x="3887134" y="3481105"/>
                  <a:pt x="4656558" y="3661882"/>
                  <a:pt x="4656558" y="3661882"/>
                </a:cubicBezTo>
                <a:cubicBezTo>
                  <a:pt x="4656558" y="3661882"/>
                  <a:pt x="3896141" y="3494456"/>
                  <a:pt x="3881604" y="3480516"/>
                </a:cubicBezTo>
                <a:close/>
                <a:moveTo>
                  <a:pt x="3910364" y="3444677"/>
                </a:moveTo>
                <a:cubicBezTo>
                  <a:pt x="3897824" y="3439428"/>
                  <a:pt x="4414670" y="3582341"/>
                  <a:pt x="4688399" y="3657902"/>
                </a:cubicBezTo>
                <a:lnTo>
                  <a:pt x="4691700" y="3658813"/>
                </a:lnTo>
                <a:lnTo>
                  <a:pt x="4684535" y="3658672"/>
                </a:lnTo>
                <a:lnTo>
                  <a:pt x="4621152" y="3641235"/>
                </a:lnTo>
                <a:cubicBezTo>
                  <a:pt x="4346940" y="3565846"/>
                  <a:pt x="3917920" y="3448322"/>
                  <a:pt x="3910364" y="3444677"/>
                </a:cubicBezTo>
                <a:close/>
                <a:moveTo>
                  <a:pt x="941555" y="3402328"/>
                </a:moveTo>
                <a:lnTo>
                  <a:pt x="1731230" y="3697785"/>
                </a:lnTo>
                <a:cubicBezTo>
                  <a:pt x="1731684" y="3698778"/>
                  <a:pt x="1732137" y="3699770"/>
                  <a:pt x="1732591" y="3700762"/>
                </a:cubicBezTo>
                <a:cubicBezTo>
                  <a:pt x="1732591" y="3700762"/>
                  <a:pt x="1732322" y="3700175"/>
                  <a:pt x="1731987" y="3699439"/>
                </a:cubicBezTo>
                <a:cubicBezTo>
                  <a:pt x="1731734" y="3698888"/>
                  <a:pt x="1731482" y="3698337"/>
                  <a:pt x="1731230" y="3697785"/>
                </a:cubicBezTo>
                <a:cubicBezTo>
                  <a:pt x="1731146" y="3697602"/>
                  <a:pt x="1731062" y="3697417"/>
                  <a:pt x="1730978" y="3697233"/>
                </a:cubicBezTo>
                <a:cubicBezTo>
                  <a:pt x="1730709" y="3696646"/>
                  <a:pt x="941354" y="3401886"/>
                  <a:pt x="941555" y="3402328"/>
                </a:cubicBezTo>
                <a:close/>
                <a:moveTo>
                  <a:pt x="1175164" y="3392285"/>
                </a:moveTo>
                <a:cubicBezTo>
                  <a:pt x="1174101" y="3393722"/>
                  <a:pt x="1748871" y="3657735"/>
                  <a:pt x="1753906" y="3660337"/>
                </a:cubicBezTo>
                <a:cubicBezTo>
                  <a:pt x="1759436" y="3660925"/>
                  <a:pt x="1767874" y="3653558"/>
                  <a:pt x="1776950" y="3662787"/>
                </a:cubicBezTo>
                <a:cubicBezTo>
                  <a:pt x="1787019" y="3667989"/>
                  <a:pt x="1780497" y="3671427"/>
                  <a:pt x="1790400" y="3677300"/>
                </a:cubicBezTo>
                <a:cubicBezTo>
                  <a:pt x="1822450" y="3693103"/>
                  <a:pt x="1880592" y="3695154"/>
                  <a:pt x="1922781" y="3712035"/>
                </a:cubicBezTo>
                <a:cubicBezTo>
                  <a:pt x="2054897" y="3748807"/>
                  <a:pt x="2185378" y="3790053"/>
                  <a:pt x="2324584" y="3826126"/>
                </a:cubicBezTo>
                <a:lnTo>
                  <a:pt x="2382758" y="3840003"/>
                </a:lnTo>
                <a:lnTo>
                  <a:pt x="2570002" y="3896057"/>
                </a:lnTo>
                <a:cubicBezTo>
                  <a:pt x="2859405" y="3981978"/>
                  <a:pt x="3154395" y="4066341"/>
                  <a:pt x="3290947" y="4095666"/>
                </a:cubicBezTo>
                <a:cubicBezTo>
                  <a:pt x="3301938" y="4100966"/>
                  <a:pt x="2746709" y="3915330"/>
                  <a:pt x="2679726" y="3899255"/>
                </a:cubicBezTo>
                <a:cubicBezTo>
                  <a:pt x="2594994" y="3886113"/>
                  <a:pt x="2527776" y="3874835"/>
                  <a:pt x="2467081" y="3860118"/>
                </a:cubicBezTo>
                <a:lnTo>
                  <a:pt x="2382758" y="3840003"/>
                </a:lnTo>
                <a:lnTo>
                  <a:pt x="2356560" y="3832160"/>
                </a:lnTo>
                <a:cubicBezTo>
                  <a:pt x="2149292" y="3769642"/>
                  <a:pt x="1968231" y="3713769"/>
                  <a:pt x="1882576" y="3687101"/>
                </a:cubicBezTo>
                <a:cubicBezTo>
                  <a:pt x="1844169" y="3674066"/>
                  <a:pt x="1787607" y="3642574"/>
                  <a:pt x="1755890" y="3652285"/>
                </a:cubicBezTo>
                <a:cubicBezTo>
                  <a:pt x="1753125" y="3651991"/>
                  <a:pt x="1176228" y="3390850"/>
                  <a:pt x="1175164" y="3392285"/>
                </a:cubicBezTo>
                <a:close/>
                <a:moveTo>
                  <a:pt x="1385248" y="3303243"/>
                </a:moveTo>
                <a:cubicBezTo>
                  <a:pt x="1384443" y="3304006"/>
                  <a:pt x="2101357" y="3602516"/>
                  <a:pt x="2101780" y="3603680"/>
                </a:cubicBezTo>
                <a:cubicBezTo>
                  <a:pt x="2097406" y="3598395"/>
                  <a:pt x="2194360" y="3634871"/>
                  <a:pt x="2188829" y="3634283"/>
                </a:cubicBezTo>
                <a:cubicBezTo>
                  <a:pt x="2221942" y="3641935"/>
                  <a:pt x="2282638" y="3656653"/>
                  <a:pt x="2347707" y="3676655"/>
                </a:cubicBezTo>
                <a:cubicBezTo>
                  <a:pt x="2408402" y="3691371"/>
                  <a:pt x="2464489" y="3705599"/>
                  <a:pt x="2519559" y="3716275"/>
                </a:cubicBezTo>
                <a:cubicBezTo>
                  <a:pt x="2414854" y="3692058"/>
                  <a:pt x="2264720" y="3633400"/>
                  <a:pt x="2149025" y="3603884"/>
                </a:cubicBezTo>
                <a:cubicBezTo>
                  <a:pt x="2140216" y="3599332"/>
                  <a:pt x="1390884" y="3297902"/>
                  <a:pt x="1385248" y="3303243"/>
                </a:cubicBezTo>
                <a:close/>
                <a:moveTo>
                  <a:pt x="1294170" y="3099946"/>
                </a:moveTo>
                <a:cubicBezTo>
                  <a:pt x="1293066" y="3100828"/>
                  <a:pt x="2476072" y="3556891"/>
                  <a:pt x="2477166" y="3558213"/>
                </a:cubicBezTo>
                <a:lnTo>
                  <a:pt x="2494915" y="3555280"/>
                </a:lnTo>
                <a:cubicBezTo>
                  <a:pt x="2491511" y="3551819"/>
                  <a:pt x="1297484" y="3097296"/>
                  <a:pt x="1294170" y="3099946"/>
                </a:cubicBezTo>
                <a:close/>
                <a:moveTo>
                  <a:pt x="1776541" y="2895401"/>
                </a:moveTo>
                <a:cubicBezTo>
                  <a:pt x="1772009" y="2896038"/>
                  <a:pt x="1768707" y="2897925"/>
                  <a:pt x="1764866" y="2901993"/>
                </a:cubicBezTo>
                <a:cubicBezTo>
                  <a:pt x="1735299" y="2902980"/>
                  <a:pt x="1711263" y="2904556"/>
                  <a:pt x="1691529" y="2915541"/>
                </a:cubicBezTo>
                <a:cubicBezTo>
                  <a:pt x="1721262" y="2913882"/>
                  <a:pt x="1745368" y="2908182"/>
                  <a:pt x="1764866" y="2901993"/>
                </a:cubicBezTo>
                <a:cubicBezTo>
                  <a:pt x="1775927" y="2903168"/>
                  <a:pt x="1789068" y="2899746"/>
                  <a:pt x="1795590" y="2896308"/>
                </a:cubicBezTo>
                <a:cubicBezTo>
                  <a:pt x="1786833" y="2895377"/>
                  <a:pt x="1781073" y="2894764"/>
                  <a:pt x="1776541" y="2895401"/>
                </a:cubicBezTo>
                <a:close/>
                <a:moveTo>
                  <a:pt x="1813121" y="2890426"/>
                </a:moveTo>
                <a:cubicBezTo>
                  <a:pt x="1810001" y="2890610"/>
                  <a:pt x="1808140" y="2891445"/>
                  <a:pt x="1807644" y="2893458"/>
                </a:cubicBezTo>
                <a:cubicBezTo>
                  <a:pt x="1814096" y="2894144"/>
                  <a:pt x="1825158" y="2895321"/>
                  <a:pt x="1826150" y="2891295"/>
                </a:cubicBezTo>
                <a:cubicBezTo>
                  <a:pt x="1820619" y="2890706"/>
                  <a:pt x="1816241" y="2890241"/>
                  <a:pt x="1813121" y="2890426"/>
                </a:cubicBezTo>
                <a:close/>
                <a:moveTo>
                  <a:pt x="2936552" y="2800040"/>
                </a:moveTo>
                <a:lnTo>
                  <a:pt x="2937663" y="2800158"/>
                </a:lnTo>
                <a:lnTo>
                  <a:pt x="2939218" y="2800324"/>
                </a:lnTo>
                <a:close/>
                <a:moveTo>
                  <a:pt x="2934552" y="2799827"/>
                </a:moveTo>
                <a:lnTo>
                  <a:pt x="2936552" y="2800040"/>
                </a:lnTo>
                <a:lnTo>
                  <a:pt x="2935070" y="2799883"/>
                </a:lnTo>
                <a:close/>
                <a:moveTo>
                  <a:pt x="2919843" y="2799296"/>
                </a:moveTo>
                <a:cubicBezTo>
                  <a:pt x="2922148" y="2799542"/>
                  <a:pt x="2924896" y="2800866"/>
                  <a:pt x="2927165" y="2803173"/>
                </a:cubicBezTo>
                <a:lnTo>
                  <a:pt x="2915182" y="2801898"/>
                </a:lnTo>
                <a:cubicBezTo>
                  <a:pt x="2915678" y="2799886"/>
                  <a:pt x="2917539" y="2799052"/>
                  <a:pt x="2919843" y="2799296"/>
                </a:cubicBezTo>
                <a:close/>
                <a:moveTo>
                  <a:pt x="2555694" y="2763673"/>
                </a:moveTo>
                <a:lnTo>
                  <a:pt x="2542718" y="2766425"/>
                </a:lnTo>
                <a:cubicBezTo>
                  <a:pt x="2542718" y="2766425"/>
                  <a:pt x="2554701" y="2767698"/>
                  <a:pt x="2555694" y="2763673"/>
                </a:cubicBezTo>
                <a:close/>
                <a:moveTo>
                  <a:pt x="3301629" y="2757607"/>
                </a:moveTo>
                <a:cubicBezTo>
                  <a:pt x="3296098" y="2757020"/>
                  <a:pt x="3289575" y="2760457"/>
                  <a:pt x="3289575" y="2760457"/>
                </a:cubicBezTo>
                <a:cubicBezTo>
                  <a:pt x="3283123" y="2759771"/>
                  <a:pt x="3276435" y="2763879"/>
                  <a:pt x="3276435" y="2763879"/>
                </a:cubicBezTo>
                <a:cubicBezTo>
                  <a:pt x="3270904" y="2763292"/>
                  <a:pt x="3264381" y="2766731"/>
                  <a:pt x="3264381" y="2766731"/>
                </a:cubicBezTo>
                <a:cubicBezTo>
                  <a:pt x="3258851" y="2766142"/>
                  <a:pt x="3252328" y="2769580"/>
                  <a:pt x="3252328" y="2769580"/>
                </a:cubicBezTo>
                <a:cubicBezTo>
                  <a:pt x="3246815" y="2767960"/>
                  <a:pt x="3243872" y="2767905"/>
                  <a:pt x="3242606" y="2768546"/>
                </a:cubicBezTo>
                <a:cubicBezTo>
                  <a:pt x="3238808" y="2770466"/>
                  <a:pt x="3250095" y="2778638"/>
                  <a:pt x="3252328" y="2769580"/>
                </a:cubicBezTo>
                <a:cubicBezTo>
                  <a:pt x="3257859" y="2770168"/>
                  <a:pt x="3263389" y="2770756"/>
                  <a:pt x="3264381" y="2766731"/>
                </a:cubicBezTo>
                <a:cubicBezTo>
                  <a:pt x="3269911" y="2767318"/>
                  <a:pt x="3275443" y="2767906"/>
                  <a:pt x="3276435" y="2763879"/>
                </a:cubicBezTo>
                <a:cubicBezTo>
                  <a:pt x="3281965" y="2764468"/>
                  <a:pt x="3288417" y="2765154"/>
                  <a:pt x="3289575" y="2760457"/>
                </a:cubicBezTo>
                <a:cubicBezTo>
                  <a:pt x="3295105" y="2761046"/>
                  <a:pt x="3300637" y="2761634"/>
                  <a:pt x="3301629" y="2757607"/>
                </a:cubicBezTo>
                <a:close/>
                <a:moveTo>
                  <a:pt x="2780157" y="2749583"/>
                </a:moveTo>
                <a:cubicBezTo>
                  <a:pt x="2783182" y="2749302"/>
                  <a:pt x="2787560" y="2749768"/>
                  <a:pt x="2793552" y="2750405"/>
                </a:cubicBezTo>
                <a:cubicBezTo>
                  <a:pt x="2792395" y="2755101"/>
                  <a:pt x="2780412" y="2753827"/>
                  <a:pt x="2774881" y="2753239"/>
                </a:cubicBezTo>
                <a:cubicBezTo>
                  <a:pt x="2775460" y="2750891"/>
                  <a:pt x="2777132" y="2749863"/>
                  <a:pt x="2780157" y="2749583"/>
                </a:cubicBezTo>
                <a:close/>
                <a:moveTo>
                  <a:pt x="2797877" y="2747250"/>
                </a:moveTo>
                <a:cubicBezTo>
                  <a:pt x="2800075" y="2746967"/>
                  <a:pt x="2802840" y="2747262"/>
                  <a:pt x="2805606" y="2747555"/>
                </a:cubicBezTo>
                <a:cubicBezTo>
                  <a:pt x="2804613" y="2751581"/>
                  <a:pt x="2799083" y="2750993"/>
                  <a:pt x="2793552" y="2750405"/>
                </a:cubicBezTo>
                <a:cubicBezTo>
                  <a:pt x="2794049" y="2748391"/>
                  <a:pt x="2795679" y="2747532"/>
                  <a:pt x="2797877" y="2747250"/>
                </a:cubicBezTo>
                <a:close/>
                <a:moveTo>
                  <a:pt x="2810737" y="2744485"/>
                </a:moveTo>
                <a:cubicBezTo>
                  <a:pt x="2813742" y="2744288"/>
                  <a:pt x="2818120" y="2744754"/>
                  <a:pt x="2824111" y="2745391"/>
                </a:cubicBezTo>
                <a:cubicBezTo>
                  <a:pt x="2823119" y="2749417"/>
                  <a:pt x="2811136" y="2748143"/>
                  <a:pt x="2805606" y="2747555"/>
                </a:cubicBezTo>
                <a:cubicBezTo>
                  <a:pt x="2806101" y="2745542"/>
                  <a:pt x="2807733" y="2744682"/>
                  <a:pt x="2810737" y="2744485"/>
                </a:cubicBezTo>
                <a:close/>
                <a:moveTo>
                  <a:pt x="2836165" y="2742542"/>
                </a:moveTo>
                <a:cubicBezTo>
                  <a:pt x="2829642" y="2745979"/>
                  <a:pt x="2829642" y="2745979"/>
                  <a:pt x="2824111" y="2745391"/>
                </a:cubicBezTo>
                <a:cubicBezTo>
                  <a:pt x="2824111" y="2745391"/>
                  <a:pt x="2830634" y="2741954"/>
                  <a:pt x="2836165" y="2742542"/>
                </a:cubicBezTo>
                <a:close/>
                <a:moveTo>
                  <a:pt x="2866889" y="2736857"/>
                </a:moveTo>
                <a:cubicBezTo>
                  <a:pt x="2859209" y="2744992"/>
                  <a:pt x="2847225" y="2743717"/>
                  <a:pt x="2836165" y="2742542"/>
                </a:cubicBezTo>
                <a:cubicBezTo>
                  <a:pt x="2842854" y="2738432"/>
                  <a:pt x="2849376" y="2734995"/>
                  <a:pt x="2866889" y="2736857"/>
                </a:cubicBezTo>
                <a:close/>
                <a:moveTo>
                  <a:pt x="2897449" y="2731843"/>
                </a:moveTo>
                <a:cubicBezTo>
                  <a:pt x="2889933" y="2739307"/>
                  <a:pt x="2877951" y="2738032"/>
                  <a:pt x="2866889" y="2736857"/>
                </a:cubicBezTo>
                <a:cubicBezTo>
                  <a:pt x="2873412" y="2733418"/>
                  <a:pt x="2879935" y="2729981"/>
                  <a:pt x="2897449" y="2731843"/>
                </a:cubicBezTo>
                <a:close/>
                <a:moveTo>
                  <a:pt x="3323798" y="2729869"/>
                </a:moveTo>
                <a:lnTo>
                  <a:pt x="3052007" y="2789335"/>
                </a:lnTo>
                <a:cubicBezTo>
                  <a:pt x="2897381" y="2821352"/>
                  <a:pt x="2738883" y="2851322"/>
                  <a:pt x="2574234" y="2876507"/>
                </a:cubicBezTo>
                <a:cubicBezTo>
                  <a:pt x="2562181" y="2879356"/>
                  <a:pt x="2532449" y="2881015"/>
                  <a:pt x="2501889" y="2886028"/>
                </a:cubicBezTo>
                <a:cubicBezTo>
                  <a:pt x="2495367" y="2889466"/>
                  <a:pt x="2484376" y="2884166"/>
                  <a:pt x="2465635" y="2891125"/>
                </a:cubicBezTo>
                <a:cubicBezTo>
                  <a:pt x="2472323" y="2887016"/>
                  <a:pt x="2460508" y="2911926"/>
                  <a:pt x="2456134" y="2906641"/>
                </a:cubicBezTo>
                <a:cubicBezTo>
                  <a:pt x="2470577" y="2917127"/>
                  <a:pt x="2559039" y="2892106"/>
                  <a:pt x="2595129" y="2887681"/>
                </a:cubicBezTo>
                <a:cubicBezTo>
                  <a:pt x="2828967" y="2848507"/>
                  <a:pt x="3070754" y="2805144"/>
                  <a:pt x="3292513" y="2749676"/>
                </a:cubicBezTo>
                <a:lnTo>
                  <a:pt x="3363417" y="2729869"/>
                </a:lnTo>
                <a:close/>
                <a:moveTo>
                  <a:pt x="3104369" y="2729869"/>
                </a:moveTo>
                <a:lnTo>
                  <a:pt x="2973549" y="2756978"/>
                </a:lnTo>
                <a:cubicBezTo>
                  <a:pt x="2702913" y="2808248"/>
                  <a:pt x="2422285" y="2852086"/>
                  <a:pt x="2131226" y="2889305"/>
                </a:cubicBezTo>
                <a:cubicBezTo>
                  <a:pt x="1980085" y="2907663"/>
                  <a:pt x="1796398" y="2939087"/>
                  <a:pt x="1623538" y="2976480"/>
                </a:cubicBezTo>
                <a:cubicBezTo>
                  <a:pt x="1615062" y="2978248"/>
                  <a:pt x="1609365" y="2979836"/>
                  <a:pt x="1605930" y="2981261"/>
                </a:cubicBezTo>
                <a:cubicBezTo>
                  <a:pt x="1581887" y="2991235"/>
                  <a:pt x="1668732" y="2993165"/>
                  <a:pt x="1689764" y="2991786"/>
                </a:cubicBezTo>
                <a:lnTo>
                  <a:pt x="1933741" y="2953691"/>
                </a:lnTo>
                <a:cubicBezTo>
                  <a:pt x="2268570" y="2903910"/>
                  <a:pt x="2595883" y="2861594"/>
                  <a:pt x="2915182" y="2801898"/>
                </a:cubicBezTo>
                <a:cubicBezTo>
                  <a:pt x="2914189" y="2805925"/>
                  <a:pt x="2926172" y="2807199"/>
                  <a:pt x="2927165" y="2803173"/>
                </a:cubicBezTo>
                <a:cubicBezTo>
                  <a:pt x="2932695" y="2803761"/>
                  <a:pt x="2932695" y="2803761"/>
                  <a:pt x="2939218" y="2800324"/>
                </a:cubicBezTo>
                <a:cubicBezTo>
                  <a:pt x="2958716" y="2794134"/>
                  <a:pt x="2951271" y="2797473"/>
                  <a:pt x="2989440" y="2788449"/>
                </a:cubicBezTo>
                <a:cubicBezTo>
                  <a:pt x="2990433" y="2784423"/>
                  <a:pt x="2995963" y="2785012"/>
                  <a:pt x="2995963" y="2785012"/>
                </a:cubicBezTo>
                <a:cubicBezTo>
                  <a:pt x="3004636" y="2772850"/>
                  <a:pt x="3015865" y="2800211"/>
                  <a:pt x="3020000" y="2783436"/>
                </a:cubicBezTo>
                <a:cubicBezTo>
                  <a:pt x="3047582" y="2790500"/>
                  <a:pt x="3016619" y="2774124"/>
                  <a:pt x="3038741" y="2776476"/>
                </a:cubicBezTo>
                <a:cubicBezTo>
                  <a:pt x="3048171" y="2765085"/>
                  <a:pt x="3058644" y="2791676"/>
                  <a:pt x="3062778" y="2774901"/>
                </a:cubicBezTo>
                <a:cubicBezTo>
                  <a:pt x="3073839" y="2776077"/>
                  <a:pt x="3073839" y="2776077"/>
                  <a:pt x="3074831" y="2772051"/>
                </a:cubicBezTo>
                <a:cubicBezTo>
                  <a:pt x="3086814" y="2773325"/>
                  <a:pt x="3086814" y="2773325"/>
                  <a:pt x="3087806" y="2769300"/>
                </a:cubicBezTo>
                <a:cubicBezTo>
                  <a:pt x="3133769" y="2761277"/>
                  <a:pt x="3182581" y="2752007"/>
                  <a:pt x="3233000" y="2741735"/>
                </a:cubicBezTo>
                <a:lnTo>
                  <a:pt x="3287717" y="2729869"/>
                </a:lnTo>
                <a:close/>
                <a:moveTo>
                  <a:pt x="2862459" y="2729869"/>
                </a:moveTo>
                <a:lnTo>
                  <a:pt x="2637642" y="2767179"/>
                </a:lnTo>
                <a:cubicBezTo>
                  <a:pt x="2409889" y="2802351"/>
                  <a:pt x="2192961" y="2829766"/>
                  <a:pt x="1990338" y="2866061"/>
                </a:cubicBezTo>
                <a:cubicBezTo>
                  <a:pt x="1973746" y="2864297"/>
                  <a:pt x="1962685" y="2863121"/>
                  <a:pt x="1954249" y="2870487"/>
                </a:cubicBezTo>
                <a:cubicBezTo>
                  <a:pt x="1937656" y="2868722"/>
                  <a:pt x="1925674" y="2867449"/>
                  <a:pt x="1918158" y="2874912"/>
                </a:cubicBezTo>
                <a:cubicBezTo>
                  <a:pt x="1900644" y="2873050"/>
                  <a:pt x="1895114" y="2872462"/>
                  <a:pt x="1887433" y="2880597"/>
                </a:cubicBezTo>
                <a:cubicBezTo>
                  <a:pt x="1881921" y="2878977"/>
                  <a:pt x="1878978" y="2878923"/>
                  <a:pt x="1877713" y="2879563"/>
                </a:cubicBezTo>
                <a:cubicBezTo>
                  <a:pt x="1873914" y="2881483"/>
                  <a:pt x="1885201" y="2889655"/>
                  <a:pt x="1887433" y="2880597"/>
                </a:cubicBezTo>
                <a:cubicBezTo>
                  <a:pt x="1898495" y="2881773"/>
                  <a:pt x="1911470" y="2879021"/>
                  <a:pt x="1918158" y="2874912"/>
                </a:cubicBezTo>
                <a:cubicBezTo>
                  <a:pt x="1935671" y="2876774"/>
                  <a:pt x="1946733" y="2877951"/>
                  <a:pt x="1954249" y="2870487"/>
                </a:cubicBezTo>
                <a:cubicBezTo>
                  <a:pt x="1966231" y="2871761"/>
                  <a:pt x="1978285" y="2868910"/>
                  <a:pt x="1990338" y="2866061"/>
                </a:cubicBezTo>
                <a:lnTo>
                  <a:pt x="2774881" y="2753239"/>
                </a:lnTo>
                <a:cubicBezTo>
                  <a:pt x="2753399" y="2767481"/>
                  <a:pt x="2726738" y="2760515"/>
                  <a:pt x="2701544" y="2766786"/>
                </a:cubicBezTo>
                <a:cubicBezTo>
                  <a:pt x="2695021" y="2770225"/>
                  <a:pt x="2681053" y="2777002"/>
                  <a:pt x="2674530" y="2780441"/>
                </a:cubicBezTo>
                <a:cubicBezTo>
                  <a:pt x="2599043" y="2802711"/>
                  <a:pt x="2503891" y="2804988"/>
                  <a:pt x="2417343" y="2826082"/>
                </a:cubicBezTo>
                <a:cubicBezTo>
                  <a:pt x="2410890" y="2825396"/>
                  <a:pt x="2399829" y="2824220"/>
                  <a:pt x="2398837" y="2828246"/>
                </a:cubicBezTo>
                <a:cubicBezTo>
                  <a:pt x="2393306" y="2827658"/>
                  <a:pt x="2381323" y="2826384"/>
                  <a:pt x="2380331" y="2830410"/>
                </a:cubicBezTo>
                <a:cubicBezTo>
                  <a:pt x="2374800" y="2829821"/>
                  <a:pt x="2363739" y="2828646"/>
                  <a:pt x="2362746" y="2832671"/>
                </a:cubicBezTo>
                <a:cubicBezTo>
                  <a:pt x="2338710" y="2834248"/>
                  <a:pt x="2314509" y="2836494"/>
                  <a:pt x="2295933" y="2842781"/>
                </a:cubicBezTo>
                <a:cubicBezTo>
                  <a:pt x="2289480" y="2842095"/>
                  <a:pt x="2278419" y="2840919"/>
                  <a:pt x="2277427" y="2844945"/>
                </a:cubicBezTo>
                <a:cubicBezTo>
                  <a:pt x="2247860" y="2845932"/>
                  <a:pt x="2218128" y="2847591"/>
                  <a:pt x="2192106" y="2857219"/>
                </a:cubicBezTo>
                <a:cubicBezTo>
                  <a:pt x="2150321" y="2861727"/>
                  <a:pt x="2107779" y="2865466"/>
                  <a:pt x="2076062" y="2875177"/>
                </a:cubicBezTo>
                <a:cubicBezTo>
                  <a:pt x="2059470" y="2873412"/>
                  <a:pt x="2046495" y="2876164"/>
                  <a:pt x="2039972" y="2879602"/>
                </a:cubicBezTo>
                <a:cubicBezTo>
                  <a:pt x="2028911" y="2878426"/>
                  <a:pt x="2023381" y="2877838"/>
                  <a:pt x="2022388" y="2881865"/>
                </a:cubicBezTo>
                <a:cubicBezTo>
                  <a:pt x="2027918" y="2882453"/>
                  <a:pt x="2033449" y="2883040"/>
                  <a:pt x="2039972" y="2879602"/>
                </a:cubicBezTo>
                <a:cubicBezTo>
                  <a:pt x="2051955" y="2880876"/>
                  <a:pt x="2068547" y="2882641"/>
                  <a:pt x="2076062" y="2875177"/>
                </a:cubicBezTo>
                <a:cubicBezTo>
                  <a:pt x="2118770" y="2870767"/>
                  <a:pt x="2160389" y="2866929"/>
                  <a:pt x="2192106" y="2857219"/>
                </a:cubicBezTo>
                <a:cubicBezTo>
                  <a:pt x="2227205" y="2856819"/>
                  <a:pt x="2256771" y="2855832"/>
                  <a:pt x="2277427" y="2844945"/>
                </a:cubicBezTo>
                <a:cubicBezTo>
                  <a:pt x="2288488" y="2846121"/>
                  <a:pt x="2294940" y="2846807"/>
                  <a:pt x="2295933" y="2842781"/>
                </a:cubicBezTo>
                <a:cubicBezTo>
                  <a:pt x="2325500" y="2841794"/>
                  <a:pt x="2348614" y="2840120"/>
                  <a:pt x="2362746" y="2832671"/>
                </a:cubicBezTo>
                <a:cubicBezTo>
                  <a:pt x="2373808" y="2833848"/>
                  <a:pt x="2379339" y="2834436"/>
                  <a:pt x="2380331" y="2830410"/>
                </a:cubicBezTo>
                <a:cubicBezTo>
                  <a:pt x="2392313" y="2831684"/>
                  <a:pt x="2397845" y="2832272"/>
                  <a:pt x="2398837" y="2828246"/>
                </a:cubicBezTo>
                <a:cubicBezTo>
                  <a:pt x="2409897" y="2829423"/>
                  <a:pt x="2416350" y="2830108"/>
                  <a:pt x="2417343" y="2826082"/>
                </a:cubicBezTo>
                <a:cubicBezTo>
                  <a:pt x="2605070" y="2801286"/>
                  <a:pt x="2803144" y="2770017"/>
                  <a:pt x="2999734" y="2733251"/>
                </a:cubicBezTo>
                <a:lnTo>
                  <a:pt x="3016451" y="2729869"/>
                </a:lnTo>
                <a:lnTo>
                  <a:pt x="2920858" y="2729869"/>
                </a:lnTo>
                <a:lnTo>
                  <a:pt x="2914403" y="2732614"/>
                </a:lnTo>
                <a:cubicBezTo>
                  <a:pt x="2909201" y="2733092"/>
                  <a:pt x="2903440" y="2732480"/>
                  <a:pt x="2897449" y="2731843"/>
                </a:cubicBezTo>
                <a:lnTo>
                  <a:pt x="2899516" y="2729869"/>
                </a:lnTo>
                <a:close/>
                <a:moveTo>
                  <a:pt x="2505301" y="2729869"/>
                </a:moveTo>
                <a:lnTo>
                  <a:pt x="2381136" y="2748704"/>
                </a:lnTo>
                <a:cubicBezTo>
                  <a:pt x="2130052" y="2783010"/>
                  <a:pt x="1869057" y="2812194"/>
                  <a:pt x="1643640" y="2871888"/>
                </a:cubicBezTo>
                <a:cubicBezTo>
                  <a:pt x="1629455" y="2875715"/>
                  <a:pt x="1621488" y="2878054"/>
                  <a:pt x="1618201" y="2879274"/>
                </a:cubicBezTo>
                <a:cubicBezTo>
                  <a:pt x="1608341" y="2882938"/>
                  <a:pt x="1640598" y="2876556"/>
                  <a:pt x="1673373" y="2870229"/>
                </a:cubicBezTo>
                <a:cubicBezTo>
                  <a:pt x="1766208" y="2850491"/>
                  <a:pt x="1857059" y="2838806"/>
                  <a:pt x="1934935" y="2829872"/>
                </a:cubicBezTo>
                <a:cubicBezTo>
                  <a:pt x="2073858" y="2815036"/>
                  <a:pt x="2197418" y="2789614"/>
                  <a:pt x="2329889" y="2774090"/>
                </a:cubicBezTo>
                <a:cubicBezTo>
                  <a:pt x="2384649" y="2766830"/>
                  <a:pt x="2445933" y="2756133"/>
                  <a:pt x="2494006" y="2752981"/>
                </a:cubicBezTo>
                <a:cubicBezTo>
                  <a:pt x="2510597" y="2754746"/>
                  <a:pt x="2533642" y="2757196"/>
                  <a:pt x="2552147" y="2755033"/>
                </a:cubicBezTo>
                <a:cubicBezTo>
                  <a:pt x="2573041" y="2752778"/>
                  <a:pt x="2594678" y="2747504"/>
                  <a:pt x="2617224" y="2741898"/>
                </a:cubicBezTo>
                <a:lnTo>
                  <a:pt x="2673277" y="2729869"/>
                </a:lnTo>
                <a:close/>
                <a:moveTo>
                  <a:pt x="2376146" y="2729869"/>
                </a:moveTo>
                <a:lnTo>
                  <a:pt x="2190279" y="2754770"/>
                </a:lnTo>
                <a:cubicBezTo>
                  <a:pt x="2040871" y="2775205"/>
                  <a:pt x="1893156" y="2797886"/>
                  <a:pt x="1752829" y="2831854"/>
                </a:cubicBezTo>
                <a:cubicBezTo>
                  <a:pt x="1747316" y="2830235"/>
                  <a:pt x="1744363" y="2830222"/>
                  <a:pt x="1743084" y="2830914"/>
                </a:cubicBezTo>
                <a:cubicBezTo>
                  <a:pt x="1739247" y="2832992"/>
                  <a:pt x="1750472" y="2841416"/>
                  <a:pt x="1752829" y="2831854"/>
                </a:cubicBezTo>
                <a:cubicBezTo>
                  <a:pt x="1901908" y="2810350"/>
                  <a:pt x="2051829" y="2789755"/>
                  <a:pt x="2201280" y="2768721"/>
                </a:cubicBezTo>
                <a:lnTo>
                  <a:pt x="2464588" y="2729869"/>
                </a:lnTo>
                <a:close/>
                <a:moveTo>
                  <a:pt x="1786116" y="2729869"/>
                </a:moveTo>
                <a:lnTo>
                  <a:pt x="1777304" y="2732546"/>
                </a:lnTo>
                <a:cubicBezTo>
                  <a:pt x="1790515" y="2724999"/>
                  <a:pt x="1786381" y="2741775"/>
                  <a:pt x="1786381" y="2741775"/>
                </a:cubicBezTo>
                <a:cubicBezTo>
                  <a:pt x="1772177" y="2753347"/>
                  <a:pt x="1726090" y="2748446"/>
                  <a:pt x="1724105" y="2756498"/>
                </a:cubicBezTo>
                <a:lnTo>
                  <a:pt x="1895449" y="2729869"/>
                </a:lnTo>
                <a:close/>
                <a:moveTo>
                  <a:pt x="3763221" y="2571894"/>
                </a:moveTo>
                <a:cubicBezTo>
                  <a:pt x="3761008" y="2572595"/>
                  <a:pt x="3758581" y="2575005"/>
                  <a:pt x="3755917" y="2580058"/>
                </a:cubicBezTo>
                <a:lnTo>
                  <a:pt x="3674394" y="2600094"/>
                </a:lnTo>
                <a:lnTo>
                  <a:pt x="3674394" y="2634866"/>
                </a:lnTo>
                <a:lnTo>
                  <a:pt x="3696599" y="2628838"/>
                </a:lnTo>
                <a:cubicBezTo>
                  <a:pt x="3722620" y="2619210"/>
                  <a:pt x="3773835" y="2603309"/>
                  <a:pt x="3774993" y="2598613"/>
                </a:cubicBezTo>
                <a:cubicBezTo>
                  <a:pt x="3775985" y="2594587"/>
                  <a:pt x="3749394" y="2583496"/>
                  <a:pt x="3755917" y="2580058"/>
                </a:cubicBezTo>
                <a:cubicBezTo>
                  <a:pt x="3764994" y="2589286"/>
                  <a:pt x="3799028" y="2597038"/>
                  <a:pt x="3777969" y="2586535"/>
                </a:cubicBezTo>
                <a:cubicBezTo>
                  <a:pt x="3774565" y="2583074"/>
                  <a:pt x="3769858" y="2569792"/>
                  <a:pt x="3763221" y="2571894"/>
                </a:cubicBezTo>
                <a:close/>
                <a:moveTo>
                  <a:pt x="3700514" y="2543870"/>
                </a:moveTo>
                <a:lnTo>
                  <a:pt x="3674394" y="2550272"/>
                </a:lnTo>
                <a:lnTo>
                  <a:pt x="3674394" y="2558539"/>
                </a:lnTo>
                <a:lnTo>
                  <a:pt x="3697371" y="2556618"/>
                </a:lnTo>
                <a:cubicBezTo>
                  <a:pt x="3690884" y="2557994"/>
                  <a:pt x="3684379" y="2560401"/>
                  <a:pt x="3677277" y="2562831"/>
                </a:cubicBezTo>
                <a:lnTo>
                  <a:pt x="3674394" y="2563603"/>
                </a:lnTo>
                <a:lnTo>
                  <a:pt x="3674394" y="2578765"/>
                </a:lnTo>
                <a:lnTo>
                  <a:pt x="3700622" y="2570359"/>
                </a:lnTo>
                <a:cubicBezTo>
                  <a:pt x="3712082" y="2566015"/>
                  <a:pt x="3719672" y="2562088"/>
                  <a:pt x="3720416" y="2559068"/>
                </a:cubicBezTo>
                <a:cubicBezTo>
                  <a:pt x="3723558" y="2546320"/>
                  <a:pt x="3712971" y="2562409"/>
                  <a:pt x="3697371" y="2556618"/>
                </a:cubicBezTo>
                <a:cubicBezTo>
                  <a:pt x="3691841" y="2556030"/>
                  <a:pt x="3730081" y="2542882"/>
                  <a:pt x="3700514" y="2543870"/>
                </a:cubicBezTo>
                <a:close/>
                <a:moveTo>
                  <a:pt x="4508324" y="1897071"/>
                </a:moveTo>
                <a:lnTo>
                  <a:pt x="4509820" y="1900715"/>
                </a:lnTo>
                <a:cubicBezTo>
                  <a:pt x="4509820" y="1900715"/>
                  <a:pt x="4507825" y="1895855"/>
                  <a:pt x="4508324" y="1897071"/>
                </a:cubicBezTo>
                <a:close/>
                <a:moveTo>
                  <a:pt x="4484642" y="1834000"/>
                </a:moveTo>
                <a:cubicBezTo>
                  <a:pt x="4482492" y="1842723"/>
                  <a:pt x="4557892" y="1897565"/>
                  <a:pt x="4561034" y="1884816"/>
                </a:cubicBezTo>
                <a:cubicBezTo>
                  <a:pt x="4563019" y="1876763"/>
                  <a:pt x="4486626" y="1825948"/>
                  <a:pt x="4484642" y="1834000"/>
                </a:cubicBezTo>
                <a:close/>
                <a:moveTo>
                  <a:pt x="4420162" y="1788583"/>
                </a:moveTo>
                <a:lnTo>
                  <a:pt x="4407021" y="1792005"/>
                </a:lnTo>
                <a:cubicBezTo>
                  <a:pt x="4407021" y="1792005"/>
                  <a:pt x="4424535" y="1793868"/>
                  <a:pt x="4420162" y="1788583"/>
                </a:cubicBezTo>
                <a:close/>
                <a:moveTo>
                  <a:pt x="4463766" y="1776693"/>
                </a:moveTo>
                <a:cubicBezTo>
                  <a:pt x="4468235" y="1785431"/>
                  <a:pt x="4483834" y="1791222"/>
                  <a:pt x="4515789" y="1803572"/>
                </a:cubicBezTo>
                <a:cubicBezTo>
                  <a:pt x="4528930" y="1800148"/>
                  <a:pt x="4464924" y="1771996"/>
                  <a:pt x="4463766" y="1776693"/>
                </a:cubicBezTo>
                <a:close/>
                <a:moveTo>
                  <a:pt x="4522508" y="1736191"/>
                </a:moveTo>
                <a:cubicBezTo>
                  <a:pt x="4520666" y="1737727"/>
                  <a:pt x="4526342" y="1744442"/>
                  <a:pt x="4544714" y="1759135"/>
                </a:cubicBezTo>
                <a:cubicBezTo>
                  <a:pt x="4553624" y="1769034"/>
                  <a:pt x="4581208" y="1776098"/>
                  <a:pt x="4602267" y="1786600"/>
                </a:cubicBezTo>
                <a:cubicBezTo>
                  <a:pt x="4601220" y="1773578"/>
                  <a:pt x="4528034" y="1731581"/>
                  <a:pt x="4522508" y="1736191"/>
                </a:cubicBezTo>
                <a:close/>
                <a:moveTo>
                  <a:pt x="294981" y="1713189"/>
                </a:moveTo>
                <a:cubicBezTo>
                  <a:pt x="296162" y="1713799"/>
                  <a:pt x="300464" y="1715189"/>
                  <a:pt x="306153" y="1716983"/>
                </a:cubicBezTo>
                <a:lnTo>
                  <a:pt x="314953" y="1719795"/>
                </a:lnTo>
                <a:lnTo>
                  <a:pt x="313474" y="1719951"/>
                </a:lnTo>
                <a:cubicBezTo>
                  <a:pt x="304952" y="1718299"/>
                  <a:pt x="291437" y="1711357"/>
                  <a:pt x="294981" y="1713189"/>
                </a:cubicBezTo>
                <a:close/>
                <a:moveTo>
                  <a:pt x="4129139" y="1706681"/>
                </a:moveTo>
                <a:cubicBezTo>
                  <a:pt x="4138145" y="1720033"/>
                  <a:pt x="4166720" y="1723072"/>
                  <a:pt x="4188606" y="1730219"/>
                </a:cubicBezTo>
                <a:cubicBezTo>
                  <a:pt x="4205198" y="1731983"/>
                  <a:pt x="4266227" y="1772214"/>
                  <a:pt x="4292722" y="1779851"/>
                </a:cubicBezTo>
                <a:cubicBezTo>
                  <a:pt x="4343349" y="1789365"/>
                  <a:pt x="4257221" y="1758862"/>
                  <a:pt x="4247152" y="1753659"/>
                </a:cubicBezTo>
                <a:cubicBezTo>
                  <a:pt x="4226258" y="1742486"/>
                  <a:pt x="4210728" y="1732572"/>
                  <a:pt x="4188606" y="1730219"/>
                </a:cubicBezTo>
                <a:cubicBezTo>
                  <a:pt x="4173242" y="1719634"/>
                  <a:pt x="4152183" y="1709132"/>
                  <a:pt x="4129139" y="1706681"/>
                </a:cubicBezTo>
                <a:close/>
                <a:moveTo>
                  <a:pt x="320213" y="1700984"/>
                </a:moveTo>
                <a:lnTo>
                  <a:pt x="320224" y="1701035"/>
                </a:lnTo>
                <a:lnTo>
                  <a:pt x="300607" y="1705076"/>
                </a:lnTo>
                <a:cubicBezTo>
                  <a:pt x="300528" y="1705105"/>
                  <a:pt x="303389" y="1704512"/>
                  <a:pt x="308860" y="1703367"/>
                </a:cubicBezTo>
                <a:close/>
                <a:moveTo>
                  <a:pt x="4092646" y="1689717"/>
                </a:moveTo>
                <a:cubicBezTo>
                  <a:pt x="4088497" y="1689276"/>
                  <a:pt x="4080068" y="1691092"/>
                  <a:pt x="4078835" y="1692317"/>
                </a:cubicBezTo>
                <a:cubicBezTo>
                  <a:pt x="4078424" y="1692724"/>
                  <a:pt x="4078813" y="1693067"/>
                  <a:pt x="4080426" y="1693238"/>
                </a:cubicBezTo>
                <a:cubicBezTo>
                  <a:pt x="4080426" y="1693238"/>
                  <a:pt x="4091487" y="1694414"/>
                  <a:pt x="4092646" y="1689717"/>
                </a:cubicBezTo>
                <a:close/>
                <a:moveTo>
                  <a:pt x="4710791" y="1685290"/>
                </a:moveTo>
                <a:cubicBezTo>
                  <a:pt x="4709933" y="1685519"/>
                  <a:pt x="4709334" y="1686091"/>
                  <a:pt x="4709086" y="1687097"/>
                </a:cubicBezTo>
                <a:cubicBezTo>
                  <a:pt x="4706936" y="1695820"/>
                  <a:pt x="4733526" y="1706911"/>
                  <a:pt x="4735511" y="1698858"/>
                </a:cubicBezTo>
                <a:cubicBezTo>
                  <a:pt x="4735511" y="1698858"/>
                  <a:pt x="4716798" y="1683689"/>
                  <a:pt x="4710791" y="1685290"/>
                </a:cubicBezTo>
                <a:close/>
                <a:moveTo>
                  <a:pt x="4687393" y="1660260"/>
                </a:moveTo>
                <a:cubicBezTo>
                  <a:pt x="4686615" y="1660790"/>
                  <a:pt x="4686009" y="1661748"/>
                  <a:pt x="4685638" y="1663258"/>
                </a:cubicBezTo>
                <a:cubicBezTo>
                  <a:pt x="4682496" y="1676006"/>
                  <a:pt x="4704548" y="1682484"/>
                  <a:pt x="4707689" y="1669734"/>
                </a:cubicBezTo>
                <a:cubicBezTo>
                  <a:pt x="4706677" y="1673843"/>
                  <a:pt x="4692832" y="1656556"/>
                  <a:pt x="4687393" y="1660260"/>
                </a:cubicBezTo>
                <a:close/>
                <a:moveTo>
                  <a:pt x="4070374" y="1615048"/>
                </a:moveTo>
                <a:cubicBezTo>
                  <a:pt x="4069382" y="1619074"/>
                  <a:pt x="4074912" y="1619663"/>
                  <a:pt x="4085973" y="1620838"/>
                </a:cubicBezTo>
                <a:cubicBezTo>
                  <a:pt x="4083823" y="1629562"/>
                  <a:pt x="4096964" y="1626138"/>
                  <a:pt x="4108025" y="1627314"/>
                </a:cubicBezTo>
                <a:cubicBezTo>
                  <a:pt x="4103487" y="1622701"/>
                  <a:pt x="4091503" y="1621426"/>
                  <a:pt x="4085973" y="1620838"/>
                </a:cubicBezTo>
                <a:cubicBezTo>
                  <a:pt x="4081435" y="1616224"/>
                  <a:pt x="4075904" y="1615635"/>
                  <a:pt x="4070374" y="1615048"/>
                </a:cubicBezTo>
                <a:close/>
                <a:moveTo>
                  <a:pt x="3835951" y="1578491"/>
                </a:moveTo>
                <a:lnTo>
                  <a:pt x="3833769" y="1578613"/>
                </a:lnTo>
                <a:lnTo>
                  <a:pt x="3831853" y="1578719"/>
                </a:lnTo>
                <a:lnTo>
                  <a:pt x="3832375" y="1578690"/>
                </a:lnTo>
                <a:close/>
                <a:moveTo>
                  <a:pt x="3837488" y="1578405"/>
                </a:moveTo>
                <a:lnTo>
                  <a:pt x="3836381" y="1578467"/>
                </a:lnTo>
                <a:lnTo>
                  <a:pt x="3835951" y="1578491"/>
                </a:lnTo>
                <a:close/>
                <a:moveTo>
                  <a:pt x="3844918" y="1577991"/>
                </a:moveTo>
                <a:lnTo>
                  <a:pt x="3840738" y="1578224"/>
                </a:lnTo>
                <a:lnTo>
                  <a:pt x="3837488" y="1578405"/>
                </a:lnTo>
                <a:close/>
                <a:moveTo>
                  <a:pt x="3844918" y="1577991"/>
                </a:moveTo>
                <a:cubicBezTo>
                  <a:pt x="3850449" y="1578578"/>
                  <a:pt x="3867041" y="1580344"/>
                  <a:pt x="3865883" y="1585040"/>
                </a:cubicBezTo>
                <a:lnTo>
                  <a:pt x="3843761" y="1582687"/>
                </a:lnTo>
                <a:close/>
                <a:moveTo>
                  <a:pt x="303830" y="1568595"/>
                </a:moveTo>
                <a:lnTo>
                  <a:pt x="304111" y="1569555"/>
                </a:lnTo>
                <a:cubicBezTo>
                  <a:pt x="304440" y="1570118"/>
                  <a:pt x="302703" y="1569946"/>
                  <a:pt x="293450" y="1571028"/>
                </a:cubicBezTo>
                <a:cubicBezTo>
                  <a:pt x="292696" y="1571206"/>
                  <a:pt x="294320" y="1570825"/>
                  <a:pt x="298026" y="1569956"/>
                </a:cubicBezTo>
                <a:close/>
                <a:moveTo>
                  <a:pt x="3906037" y="1567963"/>
                </a:moveTo>
                <a:cubicBezTo>
                  <a:pt x="3903060" y="1580042"/>
                  <a:pt x="3921636" y="1573754"/>
                  <a:pt x="3933619" y="1575028"/>
                </a:cubicBezTo>
                <a:cubicBezTo>
                  <a:pt x="3931635" y="1583080"/>
                  <a:pt x="4074912" y="1619663"/>
                  <a:pt x="3982332" y="1588471"/>
                </a:cubicBezTo>
                <a:cubicBezTo>
                  <a:pt x="3965740" y="1586706"/>
                  <a:pt x="3955741" y="1577380"/>
                  <a:pt x="3933619" y="1575028"/>
                </a:cubicBezTo>
                <a:cubicBezTo>
                  <a:pt x="3935769" y="1566306"/>
                  <a:pt x="3910575" y="1572577"/>
                  <a:pt x="3906037" y="1567963"/>
                </a:cubicBezTo>
                <a:close/>
                <a:moveTo>
                  <a:pt x="3818328" y="1566900"/>
                </a:moveTo>
                <a:cubicBezTo>
                  <a:pt x="3817336" y="1570926"/>
                  <a:pt x="3798830" y="1573090"/>
                  <a:pt x="3799822" y="1569064"/>
                </a:cubicBezTo>
                <a:cubicBezTo>
                  <a:pt x="3798439" y="1568917"/>
                  <a:pt x="3798501" y="1568665"/>
                  <a:pt x="3799474" y="1568381"/>
                </a:cubicBezTo>
                <a:cubicBezTo>
                  <a:pt x="3802388" y="1567529"/>
                  <a:pt x="3813488" y="1566386"/>
                  <a:pt x="3818328" y="1566900"/>
                </a:cubicBezTo>
                <a:close/>
                <a:moveTo>
                  <a:pt x="3802395" y="1535597"/>
                </a:moveTo>
                <a:cubicBezTo>
                  <a:pt x="3798247" y="1535156"/>
                  <a:pt x="3783690" y="1535932"/>
                  <a:pt x="3779003" y="1536596"/>
                </a:cubicBezTo>
                <a:cubicBezTo>
                  <a:pt x="3777441" y="1536817"/>
                  <a:pt x="3776976" y="1537026"/>
                  <a:pt x="3778358" y="1537173"/>
                </a:cubicBezTo>
                <a:cubicBezTo>
                  <a:pt x="3782897" y="1541787"/>
                  <a:pt x="3801403" y="1539623"/>
                  <a:pt x="3802395" y="1535597"/>
                </a:cubicBezTo>
                <a:close/>
                <a:moveTo>
                  <a:pt x="4439083" y="1520927"/>
                </a:moveTo>
                <a:cubicBezTo>
                  <a:pt x="4434748" y="1517110"/>
                  <a:pt x="4472262" y="1534009"/>
                  <a:pt x="4490592" y="1548869"/>
                </a:cubicBezTo>
                <a:cubicBezTo>
                  <a:pt x="4478539" y="1551720"/>
                  <a:pt x="4469699" y="1537696"/>
                  <a:pt x="4459629" y="1532494"/>
                </a:cubicBezTo>
                <a:cubicBezTo>
                  <a:pt x="4446623" y="1525775"/>
                  <a:pt x="4440528" y="1522200"/>
                  <a:pt x="4439083" y="1520927"/>
                </a:cubicBezTo>
                <a:close/>
                <a:moveTo>
                  <a:pt x="3747396" y="1520797"/>
                </a:moveTo>
                <a:cubicBezTo>
                  <a:pt x="3741865" y="1520209"/>
                  <a:pt x="3723194" y="1523044"/>
                  <a:pt x="3723194" y="1523044"/>
                </a:cubicBezTo>
                <a:cubicBezTo>
                  <a:pt x="3727731" y="1527658"/>
                  <a:pt x="3751769" y="1526082"/>
                  <a:pt x="3747396" y="1520797"/>
                </a:cubicBezTo>
                <a:close/>
                <a:moveTo>
                  <a:pt x="3707830" y="1512459"/>
                </a:moveTo>
                <a:lnTo>
                  <a:pt x="3695777" y="1515308"/>
                </a:lnTo>
                <a:cubicBezTo>
                  <a:pt x="3694619" y="1520005"/>
                  <a:pt x="3713290" y="1517170"/>
                  <a:pt x="3707830" y="1512459"/>
                </a:cubicBezTo>
                <a:close/>
                <a:moveTo>
                  <a:pt x="3396246" y="1444897"/>
                </a:moveTo>
                <a:lnTo>
                  <a:pt x="3384028" y="1448417"/>
                </a:lnTo>
                <a:cubicBezTo>
                  <a:pt x="3388566" y="1453031"/>
                  <a:pt x="3400620" y="1450182"/>
                  <a:pt x="3396246" y="1444897"/>
                </a:cubicBezTo>
                <a:close/>
                <a:moveTo>
                  <a:pt x="3328657" y="1436523"/>
                </a:moveTo>
                <a:cubicBezTo>
                  <a:pt x="3327057" y="1436635"/>
                  <a:pt x="3326662" y="1436981"/>
                  <a:pt x="3328036" y="1437643"/>
                </a:cubicBezTo>
                <a:cubicBezTo>
                  <a:pt x="3326878" y="1442340"/>
                  <a:pt x="3345549" y="1439506"/>
                  <a:pt x="3345549" y="1439506"/>
                </a:cubicBezTo>
                <a:cubicBezTo>
                  <a:pt x="3410073" y="1446367"/>
                  <a:pt x="3339857" y="1435737"/>
                  <a:pt x="3328657" y="1436523"/>
                </a:cubicBezTo>
                <a:close/>
                <a:moveTo>
                  <a:pt x="3182290" y="1406039"/>
                </a:moveTo>
                <a:cubicBezTo>
                  <a:pt x="3183069" y="1406477"/>
                  <a:pt x="3194207" y="1408780"/>
                  <a:pt x="3222244" y="1413999"/>
                </a:cubicBezTo>
                <a:cubicBezTo>
                  <a:pt x="3233235" y="1419300"/>
                  <a:pt x="3248835" y="1425090"/>
                  <a:pt x="3278402" y="1424102"/>
                </a:cubicBezTo>
                <a:cubicBezTo>
                  <a:pt x="3270850" y="1420201"/>
                  <a:pt x="3179954" y="1404725"/>
                  <a:pt x="3182290" y="1406039"/>
                </a:cubicBezTo>
                <a:close/>
                <a:moveTo>
                  <a:pt x="2340919" y="1398485"/>
                </a:moveTo>
                <a:cubicBezTo>
                  <a:pt x="2337061" y="1398649"/>
                  <a:pt x="2335106" y="1398998"/>
                  <a:pt x="2334618" y="1399478"/>
                </a:cubicBezTo>
                <a:cubicBezTo>
                  <a:pt x="2331689" y="1402362"/>
                  <a:pt x="2381598" y="1409994"/>
                  <a:pt x="2390585" y="1410949"/>
                </a:cubicBezTo>
                <a:cubicBezTo>
                  <a:pt x="2928782" y="1510871"/>
                  <a:pt x="3485316" y="1582444"/>
                  <a:pt x="3942900" y="1725438"/>
                </a:cubicBezTo>
                <a:cubicBezTo>
                  <a:pt x="4072138" y="1772922"/>
                  <a:pt x="4194690" y="1824513"/>
                  <a:pt x="4315327" y="1880034"/>
                </a:cubicBezTo>
                <a:cubicBezTo>
                  <a:pt x="4307812" y="1887498"/>
                  <a:pt x="4398313" y="1923288"/>
                  <a:pt x="4399306" y="1919262"/>
                </a:cubicBezTo>
                <a:cubicBezTo>
                  <a:pt x="4401455" y="1910538"/>
                  <a:pt x="4337379" y="1886510"/>
                  <a:pt x="4315327" y="1880034"/>
                </a:cubicBezTo>
                <a:cubicBezTo>
                  <a:pt x="4219789" y="1814788"/>
                  <a:pt x="4085184" y="1766045"/>
                  <a:pt x="3942900" y="1725438"/>
                </a:cubicBezTo>
                <a:cubicBezTo>
                  <a:pt x="3863459" y="1690825"/>
                  <a:pt x="3682530" y="1641976"/>
                  <a:pt x="3571208" y="1617744"/>
                </a:cubicBezTo>
                <a:cubicBezTo>
                  <a:pt x="3248634" y="1544882"/>
                  <a:pt x="2901953" y="1477720"/>
                  <a:pt x="2544520" y="1427317"/>
                </a:cubicBezTo>
                <a:cubicBezTo>
                  <a:pt x="2487370" y="1421241"/>
                  <a:pt x="2421310" y="1405265"/>
                  <a:pt x="2358630" y="1398599"/>
                </a:cubicBezTo>
                <a:cubicBezTo>
                  <a:pt x="2350535" y="1398341"/>
                  <a:pt x="2344776" y="1398320"/>
                  <a:pt x="2340919" y="1398485"/>
                </a:cubicBezTo>
                <a:close/>
                <a:moveTo>
                  <a:pt x="3161064" y="1398133"/>
                </a:moveTo>
                <a:cubicBezTo>
                  <a:pt x="3146127" y="1398288"/>
                  <a:pt x="3124325" y="1402554"/>
                  <a:pt x="3120921" y="1399093"/>
                </a:cubicBezTo>
                <a:cubicBezTo>
                  <a:pt x="3129005" y="1412347"/>
                  <a:pt x="3172776" y="1399787"/>
                  <a:pt x="3172776" y="1399787"/>
                </a:cubicBezTo>
                <a:cubicBezTo>
                  <a:pt x="3170258" y="1398487"/>
                  <a:pt x="3166043" y="1398081"/>
                  <a:pt x="3161064" y="1398133"/>
                </a:cubicBezTo>
                <a:close/>
                <a:moveTo>
                  <a:pt x="2444205" y="1335397"/>
                </a:moveTo>
                <a:cubicBezTo>
                  <a:pt x="2438674" y="1334809"/>
                  <a:pt x="2437682" y="1338836"/>
                  <a:pt x="2437682" y="1338836"/>
                </a:cubicBezTo>
                <a:cubicBezTo>
                  <a:pt x="2422320" y="1341678"/>
                  <a:pt x="2409516" y="1345653"/>
                  <a:pt x="2400428" y="1349420"/>
                </a:cubicBezTo>
                <a:cubicBezTo>
                  <a:pt x="2391342" y="1353189"/>
                  <a:pt x="2385971" y="1356749"/>
                  <a:pt x="2385475" y="1358761"/>
                </a:cubicBezTo>
                <a:cubicBezTo>
                  <a:pt x="2382333" y="1371511"/>
                  <a:pt x="2449315" y="1387585"/>
                  <a:pt x="2411900" y="1370523"/>
                </a:cubicBezTo>
                <a:cubicBezTo>
                  <a:pt x="2476898" y="1394650"/>
                  <a:pt x="2546100" y="1397877"/>
                  <a:pt x="2613319" y="1409156"/>
                </a:cubicBezTo>
                <a:cubicBezTo>
                  <a:pt x="2893939" y="1460341"/>
                  <a:pt x="3350476" y="1538497"/>
                  <a:pt x="3632492" y="1607046"/>
                </a:cubicBezTo>
                <a:cubicBezTo>
                  <a:pt x="3681205" y="1620489"/>
                  <a:pt x="3741664" y="1640001"/>
                  <a:pt x="3776762" y="1639601"/>
                </a:cubicBezTo>
                <a:cubicBezTo>
                  <a:pt x="3771232" y="1639015"/>
                  <a:pt x="3801956" y="1633330"/>
                  <a:pt x="3807486" y="1633918"/>
                </a:cubicBezTo>
                <a:cubicBezTo>
                  <a:pt x="3836061" y="1636956"/>
                  <a:pt x="3856956" y="1648129"/>
                  <a:pt x="3884538" y="1655193"/>
                </a:cubicBezTo>
                <a:cubicBezTo>
                  <a:pt x="3912120" y="1662258"/>
                  <a:pt x="3940695" y="1665296"/>
                  <a:pt x="3968278" y="1672362"/>
                </a:cubicBezTo>
                <a:cubicBezTo>
                  <a:pt x="4055398" y="1698840"/>
                  <a:pt x="4160435" y="1748570"/>
                  <a:pt x="4262093" y="1788989"/>
                </a:cubicBezTo>
                <a:cubicBezTo>
                  <a:pt x="4330707" y="1817631"/>
                  <a:pt x="4404782" y="1850985"/>
                  <a:pt x="4459193" y="1891200"/>
                </a:cubicBezTo>
                <a:cubicBezTo>
                  <a:pt x="4469262" y="1896402"/>
                  <a:pt x="4512612" y="1935442"/>
                  <a:pt x="4514762" y="1926719"/>
                </a:cubicBezTo>
                <a:cubicBezTo>
                  <a:pt x="4519889" y="1905917"/>
                  <a:pt x="4369351" y="1825872"/>
                  <a:pt x="4349213" y="1815467"/>
                </a:cubicBezTo>
                <a:cubicBezTo>
                  <a:pt x="4176623" y="1728945"/>
                  <a:pt x="3984869" y="1674125"/>
                  <a:pt x="3784038" y="1610078"/>
                </a:cubicBezTo>
                <a:cubicBezTo>
                  <a:pt x="3739934" y="1597125"/>
                  <a:pt x="3694768" y="1592322"/>
                  <a:pt x="3657353" y="1575261"/>
                </a:cubicBezTo>
                <a:cubicBezTo>
                  <a:pt x="3647283" y="1570058"/>
                  <a:pt x="3631755" y="1560144"/>
                  <a:pt x="3621852" y="1554271"/>
                </a:cubicBezTo>
                <a:cubicBezTo>
                  <a:pt x="3534565" y="1528463"/>
                  <a:pt x="3431328" y="1517486"/>
                  <a:pt x="3337685" y="1494444"/>
                </a:cubicBezTo>
                <a:cubicBezTo>
                  <a:pt x="3047066" y="1433933"/>
                  <a:pt x="2734894" y="1391786"/>
                  <a:pt x="2444205" y="1335397"/>
                </a:cubicBezTo>
                <a:close/>
                <a:moveTo>
                  <a:pt x="2532749" y="1319400"/>
                </a:moveTo>
                <a:cubicBezTo>
                  <a:pt x="2531656" y="1319994"/>
                  <a:pt x="2538547" y="1322018"/>
                  <a:pt x="2558100" y="1326163"/>
                </a:cubicBezTo>
                <a:cubicBezTo>
                  <a:pt x="2613264" y="1340292"/>
                  <a:pt x="2726406" y="1357143"/>
                  <a:pt x="2783554" y="1363219"/>
                </a:cubicBezTo>
                <a:cubicBezTo>
                  <a:pt x="3165500" y="1429312"/>
                  <a:pt x="3496746" y="1490012"/>
                  <a:pt x="3843761" y="1582687"/>
                </a:cubicBezTo>
                <a:cubicBezTo>
                  <a:pt x="3835324" y="1590054"/>
                  <a:pt x="3870351" y="1593778"/>
                  <a:pt x="3865883" y="1585040"/>
                </a:cubicBezTo>
                <a:cubicBezTo>
                  <a:pt x="3872335" y="1585727"/>
                  <a:pt x="3888928" y="1587490"/>
                  <a:pt x="3887935" y="1591516"/>
                </a:cubicBezTo>
                <a:cubicBezTo>
                  <a:pt x="3961605" y="1603482"/>
                  <a:pt x="4076712" y="1658415"/>
                  <a:pt x="4164825" y="1680867"/>
                </a:cubicBezTo>
                <a:cubicBezTo>
                  <a:pt x="3944496" y="1623009"/>
                  <a:pt x="4200256" y="1705981"/>
                  <a:pt x="4199852" y="1684591"/>
                </a:cubicBezTo>
                <a:cubicBezTo>
                  <a:pt x="4199852" y="1684591"/>
                  <a:pt x="4123793" y="1659288"/>
                  <a:pt x="4112802" y="1653988"/>
                </a:cubicBezTo>
                <a:cubicBezTo>
                  <a:pt x="3686700" y="1506080"/>
                  <a:pt x="3186154" y="1418425"/>
                  <a:pt x="2631841" y="1334004"/>
                </a:cubicBezTo>
                <a:cubicBezTo>
                  <a:pt x="2611154" y="1328706"/>
                  <a:pt x="2536025" y="1317618"/>
                  <a:pt x="2532749" y="1319400"/>
                </a:cubicBezTo>
                <a:close/>
                <a:moveTo>
                  <a:pt x="2583716" y="1307726"/>
                </a:moveTo>
                <a:cubicBezTo>
                  <a:pt x="2580961" y="1307554"/>
                  <a:pt x="2579860" y="1307614"/>
                  <a:pt x="2580022" y="1307858"/>
                </a:cubicBezTo>
                <a:cubicBezTo>
                  <a:pt x="2580992" y="1309317"/>
                  <a:pt x="2627431" y="1317353"/>
                  <a:pt x="2634982" y="1321255"/>
                </a:cubicBezTo>
                <a:cubicBezTo>
                  <a:pt x="2690974" y="1332029"/>
                  <a:pt x="2747132" y="1342132"/>
                  <a:pt x="2803289" y="1352235"/>
                </a:cubicBezTo>
                <a:cubicBezTo>
                  <a:pt x="2916595" y="1368414"/>
                  <a:pt x="2984736" y="1379792"/>
                  <a:pt x="3053938" y="1383019"/>
                </a:cubicBezTo>
                <a:cubicBezTo>
                  <a:pt x="3073840" y="1398219"/>
                  <a:pt x="3150653" y="1397435"/>
                  <a:pt x="3088043" y="1386646"/>
                </a:cubicBezTo>
                <a:cubicBezTo>
                  <a:pt x="3076983" y="1385470"/>
                  <a:pt x="3064929" y="1388319"/>
                  <a:pt x="3053938" y="1383019"/>
                </a:cubicBezTo>
                <a:cubicBezTo>
                  <a:pt x="2981260" y="1367028"/>
                  <a:pt x="2812884" y="1340172"/>
                  <a:pt x="2693125" y="1323306"/>
                </a:cubicBezTo>
                <a:cubicBezTo>
                  <a:pt x="2643419" y="1313889"/>
                  <a:pt x="2649943" y="1310450"/>
                  <a:pt x="2597332" y="1308989"/>
                </a:cubicBezTo>
                <a:cubicBezTo>
                  <a:pt x="2590879" y="1308302"/>
                  <a:pt x="2586471" y="1307898"/>
                  <a:pt x="2583716" y="1307726"/>
                </a:cubicBezTo>
                <a:close/>
                <a:moveTo>
                  <a:pt x="2771642" y="1252156"/>
                </a:moveTo>
                <a:cubicBezTo>
                  <a:pt x="2757493" y="1251394"/>
                  <a:pt x="2745858" y="1252308"/>
                  <a:pt x="2739063" y="1255890"/>
                </a:cubicBezTo>
                <a:cubicBezTo>
                  <a:pt x="2712807" y="1270312"/>
                  <a:pt x="2759131" y="1270418"/>
                  <a:pt x="2815122" y="1281192"/>
                </a:cubicBezTo>
                <a:cubicBezTo>
                  <a:pt x="3024152" y="1315813"/>
                  <a:pt x="3220111" y="1349733"/>
                  <a:pt x="3421459" y="1392490"/>
                </a:cubicBezTo>
                <a:cubicBezTo>
                  <a:pt x="3628409" y="1431711"/>
                  <a:pt x="3805721" y="1476043"/>
                  <a:pt x="3993173" y="1521454"/>
                </a:cubicBezTo>
                <a:cubicBezTo>
                  <a:pt x="4052711" y="1540868"/>
                  <a:pt x="4096815" y="1553821"/>
                  <a:pt x="4173866" y="1575098"/>
                </a:cubicBezTo>
                <a:cubicBezTo>
                  <a:pt x="4220358" y="1601387"/>
                  <a:pt x="4312017" y="1632480"/>
                  <a:pt x="4370728" y="1655249"/>
                </a:cubicBezTo>
                <a:cubicBezTo>
                  <a:pt x="4418212" y="1677514"/>
                  <a:pt x="4362644" y="1641995"/>
                  <a:pt x="4346123" y="1636106"/>
                </a:cubicBezTo>
                <a:cubicBezTo>
                  <a:pt x="4293108" y="1613255"/>
                  <a:pt x="4239100" y="1594429"/>
                  <a:pt x="4173866" y="1575098"/>
                </a:cubicBezTo>
                <a:cubicBezTo>
                  <a:pt x="3824059" y="1447696"/>
                  <a:pt x="3366056" y="1356301"/>
                  <a:pt x="2903989" y="1277558"/>
                </a:cubicBezTo>
                <a:cubicBezTo>
                  <a:pt x="2879154" y="1271819"/>
                  <a:pt x="2814089" y="1254442"/>
                  <a:pt x="2771642" y="1252156"/>
                </a:cubicBezTo>
                <a:close/>
                <a:moveTo>
                  <a:pt x="2984176" y="1199102"/>
                </a:moveTo>
                <a:cubicBezTo>
                  <a:pt x="2980525" y="1199053"/>
                  <a:pt x="2976975" y="1199741"/>
                  <a:pt x="2975331" y="1200922"/>
                </a:cubicBezTo>
                <a:cubicBezTo>
                  <a:pt x="2974235" y="1201709"/>
                  <a:pt x="2973987" y="1202716"/>
                  <a:pt x="2975122" y="1203869"/>
                </a:cubicBezTo>
                <a:lnTo>
                  <a:pt x="2993627" y="1201705"/>
                </a:lnTo>
                <a:cubicBezTo>
                  <a:pt x="2991580" y="1199938"/>
                  <a:pt x="2987828" y="1199152"/>
                  <a:pt x="2984176" y="1199102"/>
                </a:cubicBezTo>
                <a:close/>
                <a:moveTo>
                  <a:pt x="1052192" y="1164994"/>
                </a:moveTo>
                <a:lnTo>
                  <a:pt x="995650" y="1181541"/>
                </a:lnTo>
                <a:lnTo>
                  <a:pt x="988462" y="1183050"/>
                </a:lnTo>
                <a:lnTo>
                  <a:pt x="951656" y="1190528"/>
                </a:lnTo>
                <a:lnTo>
                  <a:pt x="973567" y="1184920"/>
                </a:lnTo>
                <a:cubicBezTo>
                  <a:pt x="997820" y="1178730"/>
                  <a:pt x="1020771" y="1172895"/>
                  <a:pt x="1041977" y="1167544"/>
                </a:cubicBezTo>
                <a:close/>
                <a:moveTo>
                  <a:pt x="3044689" y="1153688"/>
                </a:moveTo>
                <a:cubicBezTo>
                  <a:pt x="3036707" y="1153389"/>
                  <a:pt x="3029421" y="1153806"/>
                  <a:pt x="3023836" y="1155415"/>
                </a:cubicBezTo>
                <a:cubicBezTo>
                  <a:pt x="3016391" y="1157560"/>
                  <a:pt x="3011970" y="1161824"/>
                  <a:pt x="3012957" y="1169331"/>
                </a:cubicBezTo>
                <a:cubicBezTo>
                  <a:pt x="3014354" y="1186695"/>
                  <a:pt x="3152689" y="1197273"/>
                  <a:pt x="3191333" y="1205514"/>
                </a:cubicBezTo>
                <a:cubicBezTo>
                  <a:pt x="3349570" y="1231292"/>
                  <a:pt x="3499370" y="1264435"/>
                  <a:pt x="3643805" y="1296320"/>
                </a:cubicBezTo>
                <a:cubicBezTo>
                  <a:pt x="3789989" y="1324947"/>
                  <a:pt x="3919298" y="1368307"/>
                  <a:pt x="4063498" y="1404987"/>
                </a:cubicBezTo>
                <a:cubicBezTo>
                  <a:pt x="4240881" y="1445196"/>
                  <a:pt x="4357972" y="1492075"/>
                  <a:pt x="4495060" y="1557607"/>
                </a:cubicBezTo>
                <a:cubicBezTo>
                  <a:pt x="4495060" y="1557607"/>
                  <a:pt x="4489600" y="1552895"/>
                  <a:pt x="4490592" y="1548869"/>
                </a:cubicBezTo>
                <a:cubicBezTo>
                  <a:pt x="4548146" y="1576336"/>
                  <a:pt x="4580434" y="1614199"/>
                  <a:pt x="4644677" y="1637555"/>
                </a:cubicBezTo>
                <a:cubicBezTo>
                  <a:pt x="4570786" y="1557397"/>
                  <a:pt x="4393991" y="1491774"/>
                  <a:pt x="4241874" y="1441169"/>
                </a:cubicBezTo>
                <a:cubicBezTo>
                  <a:pt x="3912960" y="1324940"/>
                  <a:pt x="3543658" y="1230584"/>
                  <a:pt x="3108182" y="1162931"/>
                </a:cubicBezTo>
                <a:cubicBezTo>
                  <a:pt x="3098848" y="1161939"/>
                  <a:pt x="3068636" y="1154587"/>
                  <a:pt x="3044689" y="1153688"/>
                </a:cubicBezTo>
                <a:close/>
                <a:moveTo>
                  <a:pt x="3079919" y="1140338"/>
                </a:moveTo>
                <a:cubicBezTo>
                  <a:pt x="3078414" y="1140743"/>
                  <a:pt x="3077767" y="1141449"/>
                  <a:pt x="3078210" y="1142530"/>
                </a:cubicBezTo>
                <a:cubicBezTo>
                  <a:pt x="3081756" y="1151170"/>
                  <a:pt x="3196055" y="1163324"/>
                  <a:pt x="3223638" y="1170388"/>
                </a:cubicBezTo>
                <a:cubicBezTo>
                  <a:pt x="3465614" y="1213333"/>
                  <a:pt x="3682633" y="1257756"/>
                  <a:pt x="3902962" y="1315614"/>
                </a:cubicBezTo>
                <a:cubicBezTo>
                  <a:pt x="3992162" y="1337494"/>
                  <a:pt x="4071601" y="1372108"/>
                  <a:pt x="4148888" y="1388589"/>
                </a:cubicBezTo>
                <a:cubicBezTo>
                  <a:pt x="4160872" y="1389863"/>
                  <a:pt x="4128751" y="1378184"/>
                  <a:pt x="4157326" y="1381223"/>
                </a:cubicBezTo>
                <a:cubicBezTo>
                  <a:pt x="4185900" y="1384261"/>
                  <a:pt x="4266498" y="1414178"/>
                  <a:pt x="4297626" y="1429883"/>
                </a:cubicBezTo>
                <a:cubicBezTo>
                  <a:pt x="4351633" y="1448709"/>
                  <a:pt x="4400275" y="1466275"/>
                  <a:pt x="4436769" y="1483240"/>
                </a:cubicBezTo>
                <a:cubicBezTo>
                  <a:pt x="4119102" y="1321383"/>
                  <a:pt x="3636070" y="1235591"/>
                  <a:pt x="3158404" y="1151057"/>
                </a:cubicBezTo>
                <a:cubicBezTo>
                  <a:pt x="3143079" y="1149428"/>
                  <a:pt x="3090459" y="1137506"/>
                  <a:pt x="3079919" y="1140338"/>
                </a:cubicBezTo>
                <a:close/>
                <a:moveTo>
                  <a:pt x="1478177" y="1044690"/>
                </a:moveTo>
                <a:cubicBezTo>
                  <a:pt x="1465580" y="1047827"/>
                  <a:pt x="1408539" y="1068741"/>
                  <a:pt x="1353810" y="1089386"/>
                </a:cubicBezTo>
                <a:lnTo>
                  <a:pt x="1340567" y="1094416"/>
                </a:lnTo>
                <a:lnTo>
                  <a:pt x="1295958" y="1108402"/>
                </a:lnTo>
                <a:cubicBezTo>
                  <a:pt x="1239952" y="1125676"/>
                  <a:pt x="1174272" y="1145458"/>
                  <a:pt x="1103635" y="1166511"/>
                </a:cubicBezTo>
                <a:lnTo>
                  <a:pt x="979515" y="1203259"/>
                </a:lnTo>
                <a:lnTo>
                  <a:pt x="841578" y="1240313"/>
                </a:lnTo>
                <a:cubicBezTo>
                  <a:pt x="644385" y="1293216"/>
                  <a:pt x="449689" y="1345102"/>
                  <a:pt x="454805" y="1342063"/>
                </a:cubicBezTo>
                <a:cubicBezTo>
                  <a:pt x="456511" y="1341050"/>
                  <a:pt x="710067" y="1265431"/>
                  <a:pt x="964340" y="1190703"/>
                </a:cubicBezTo>
                <a:lnTo>
                  <a:pt x="995650" y="1181541"/>
                </a:lnTo>
                <a:lnTo>
                  <a:pt x="1089446" y="1161844"/>
                </a:lnTo>
                <a:cubicBezTo>
                  <a:pt x="1148148" y="1148993"/>
                  <a:pt x="1186358" y="1139137"/>
                  <a:pt x="1184585" y="1134816"/>
                </a:cubicBezTo>
                <a:cubicBezTo>
                  <a:pt x="1183951" y="1133070"/>
                  <a:pt x="1151768" y="1140314"/>
                  <a:pt x="1099928" y="1153074"/>
                </a:cubicBezTo>
                <a:lnTo>
                  <a:pt x="1052192" y="1164994"/>
                </a:lnTo>
                <a:lnTo>
                  <a:pt x="1151255" y="1136004"/>
                </a:lnTo>
                <a:cubicBezTo>
                  <a:pt x="1330457" y="1083831"/>
                  <a:pt x="1474747" y="1042777"/>
                  <a:pt x="1478177" y="1044690"/>
                </a:cubicBezTo>
                <a:close/>
                <a:moveTo>
                  <a:pt x="3395305" y="1022694"/>
                </a:moveTo>
                <a:cubicBezTo>
                  <a:pt x="3369285" y="1032321"/>
                  <a:pt x="3519085" y="1065465"/>
                  <a:pt x="3524615" y="1066053"/>
                </a:cubicBezTo>
                <a:cubicBezTo>
                  <a:pt x="3569711" y="1074980"/>
                  <a:pt x="3636765" y="1086929"/>
                  <a:pt x="3687391" y="1096444"/>
                </a:cubicBezTo>
                <a:cubicBezTo>
                  <a:pt x="3832819" y="1124303"/>
                  <a:pt x="3913416" y="1154221"/>
                  <a:pt x="4033175" y="1171086"/>
                </a:cubicBezTo>
                <a:cubicBezTo>
                  <a:pt x="4224929" y="1225906"/>
                  <a:pt x="4443678" y="1313205"/>
                  <a:pt x="4618322" y="1387552"/>
                </a:cubicBezTo>
                <a:cubicBezTo>
                  <a:pt x="4624774" y="1388237"/>
                  <a:pt x="4650372" y="1403353"/>
                  <a:pt x="4652357" y="1395302"/>
                </a:cubicBezTo>
                <a:cubicBezTo>
                  <a:pt x="4654341" y="1387250"/>
                  <a:pt x="4519807" y="1334383"/>
                  <a:pt x="4509903" y="1328510"/>
                </a:cubicBezTo>
                <a:cubicBezTo>
                  <a:pt x="4372745" y="1267101"/>
                  <a:pt x="4205027" y="1210707"/>
                  <a:pt x="4033175" y="1171086"/>
                </a:cubicBezTo>
                <a:cubicBezTo>
                  <a:pt x="3896421" y="1131066"/>
                  <a:pt x="3712585" y="1090172"/>
                  <a:pt x="3550801" y="1055754"/>
                </a:cubicBezTo>
                <a:cubicBezTo>
                  <a:pt x="3517689" y="1048102"/>
                  <a:pt x="3401829" y="1019256"/>
                  <a:pt x="3395305" y="1022694"/>
                </a:cubicBezTo>
                <a:close/>
                <a:moveTo>
                  <a:pt x="1526179" y="975896"/>
                </a:moveTo>
                <a:cubicBezTo>
                  <a:pt x="1522549" y="975849"/>
                  <a:pt x="1518956" y="976532"/>
                  <a:pt x="1517399" y="977722"/>
                </a:cubicBezTo>
                <a:cubicBezTo>
                  <a:pt x="1516361" y="978515"/>
                  <a:pt x="1516228" y="979534"/>
                  <a:pt x="1517593" y="980712"/>
                </a:cubicBezTo>
                <a:lnTo>
                  <a:pt x="1535177" y="978450"/>
                </a:lnTo>
                <a:cubicBezTo>
                  <a:pt x="1533475" y="976720"/>
                  <a:pt x="1529809" y="975943"/>
                  <a:pt x="1526179" y="975896"/>
                </a:cubicBezTo>
                <a:close/>
                <a:moveTo>
                  <a:pt x="3638895" y="890221"/>
                </a:moveTo>
                <a:cubicBezTo>
                  <a:pt x="3637903" y="894247"/>
                  <a:pt x="3636746" y="898944"/>
                  <a:pt x="3632373" y="893659"/>
                </a:cubicBezTo>
                <a:cubicBezTo>
                  <a:pt x="3632373" y="893659"/>
                  <a:pt x="3632620" y="892652"/>
                  <a:pt x="3633560" y="891719"/>
                </a:cubicBezTo>
                <a:cubicBezTo>
                  <a:pt x="3634499" y="890787"/>
                  <a:pt x="3636130" y="889927"/>
                  <a:pt x="3638895" y="890221"/>
                </a:cubicBezTo>
                <a:close/>
                <a:moveTo>
                  <a:pt x="3671439" y="877156"/>
                </a:moveTo>
                <a:cubicBezTo>
                  <a:pt x="3663924" y="884619"/>
                  <a:pt x="3655487" y="891986"/>
                  <a:pt x="3638895" y="890221"/>
                </a:cubicBezTo>
                <a:cubicBezTo>
                  <a:pt x="3647935" y="888084"/>
                  <a:pt x="3651870" y="880756"/>
                  <a:pt x="3660661" y="878011"/>
                </a:cubicBezTo>
                <a:cubicBezTo>
                  <a:pt x="3663591" y="877096"/>
                  <a:pt x="3667061" y="876690"/>
                  <a:pt x="3671439" y="877156"/>
                </a:cubicBezTo>
                <a:close/>
                <a:moveTo>
                  <a:pt x="3678127" y="873047"/>
                </a:moveTo>
                <a:cubicBezTo>
                  <a:pt x="3676969" y="877744"/>
                  <a:pt x="3675977" y="881770"/>
                  <a:pt x="3671439" y="877156"/>
                </a:cubicBezTo>
                <a:cubicBezTo>
                  <a:pt x="3671439" y="877156"/>
                  <a:pt x="3671729" y="875981"/>
                  <a:pt x="3672709" y="874880"/>
                </a:cubicBezTo>
                <a:cubicBezTo>
                  <a:pt x="3673689" y="873780"/>
                  <a:pt x="3675362" y="872753"/>
                  <a:pt x="3678127" y="873047"/>
                </a:cubicBezTo>
                <a:close/>
                <a:moveTo>
                  <a:pt x="1651273" y="768383"/>
                </a:moveTo>
                <a:cubicBezTo>
                  <a:pt x="1647125" y="767941"/>
                  <a:pt x="1639215" y="769812"/>
                  <a:pt x="1637852" y="771023"/>
                </a:cubicBezTo>
                <a:cubicBezTo>
                  <a:pt x="1637398" y="771426"/>
                  <a:pt x="1637672" y="771757"/>
                  <a:pt x="1639055" y="771903"/>
                </a:cubicBezTo>
                <a:cubicBezTo>
                  <a:pt x="1639055" y="771903"/>
                  <a:pt x="1650116" y="773079"/>
                  <a:pt x="1651273" y="768383"/>
                </a:cubicBezTo>
                <a:close/>
                <a:moveTo>
                  <a:pt x="1599203" y="706233"/>
                </a:moveTo>
                <a:cubicBezTo>
                  <a:pt x="1598462" y="705184"/>
                  <a:pt x="1597500" y="705426"/>
                  <a:pt x="1596292" y="707450"/>
                </a:cubicBezTo>
                <a:cubicBezTo>
                  <a:pt x="1580105" y="727074"/>
                  <a:pt x="1587031" y="745025"/>
                  <a:pt x="1591569" y="749639"/>
                </a:cubicBezTo>
                <a:cubicBezTo>
                  <a:pt x="1598791" y="784148"/>
                  <a:pt x="1604390" y="713572"/>
                  <a:pt x="1599203" y="706233"/>
                </a:cubicBezTo>
                <a:close/>
                <a:moveTo>
                  <a:pt x="3618924" y="680521"/>
                </a:moveTo>
                <a:cubicBezTo>
                  <a:pt x="3614872" y="681607"/>
                  <a:pt x="3610128" y="684545"/>
                  <a:pt x="3605833" y="690458"/>
                </a:cubicBezTo>
                <a:cubicBezTo>
                  <a:pt x="3605833" y="690458"/>
                  <a:pt x="3600303" y="689871"/>
                  <a:pt x="3599310" y="693897"/>
                </a:cubicBezTo>
                <a:cubicBezTo>
                  <a:pt x="3604841" y="694485"/>
                  <a:pt x="3605833" y="690458"/>
                  <a:pt x="3605833" y="690458"/>
                </a:cubicBezTo>
                <a:cubicBezTo>
                  <a:pt x="3636996" y="690674"/>
                  <a:pt x="3631078" y="677262"/>
                  <a:pt x="3618924" y="680521"/>
                </a:cubicBezTo>
                <a:close/>
                <a:moveTo>
                  <a:pt x="1667686" y="665378"/>
                </a:moveTo>
                <a:cubicBezTo>
                  <a:pt x="1666778" y="665593"/>
                  <a:pt x="1665771" y="666378"/>
                  <a:pt x="1664688" y="667898"/>
                </a:cubicBezTo>
                <a:cubicBezTo>
                  <a:pt x="1657172" y="675363"/>
                  <a:pt x="1654030" y="688111"/>
                  <a:pt x="1665092" y="689288"/>
                </a:cubicBezTo>
                <a:cubicBezTo>
                  <a:pt x="1675577" y="690402"/>
                  <a:pt x="1674043" y="663880"/>
                  <a:pt x="1667686" y="665378"/>
                </a:cubicBezTo>
                <a:close/>
                <a:moveTo>
                  <a:pt x="2764194" y="654979"/>
                </a:moveTo>
                <a:lnTo>
                  <a:pt x="2763648" y="657196"/>
                </a:lnTo>
                <a:lnTo>
                  <a:pt x="2763508" y="657762"/>
                </a:lnTo>
                <a:close/>
                <a:moveTo>
                  <a:pt x="2764764" y="652667"/>
                </a:moveTo>
                <a:lnTo>
                  <a:pt x="2764194" y="654979"/>
                </a:lnTo>
                <a:lnTo>
                  <a:pt x="2764345" y="654366"/>
                </a:lnTo>
                <a:close/>
                <a:moveTo>
                  <a:pt x="2771795" y="647648"/>
                </a:moveTo>
                <a:cubicBezTo>
                  <a:pt x="2773561" y="646716"/>
                  <a:pt x="2775175" y="646888"/>
                  <a:pt x="2777904" y="649244"/>
                </a:cubicBezTo>
                <a:cubicBezTo>
                  <a:pt x="2777904" y="649244"/>
                  <a:pt x="2776747" y="653941"/>
                  <a:pt x="2764764" y="652667"/>
                </a:cubicBezTo>
                <a:cubicBezTo>
                  <a:pt x="2768108" y="650612"/>
                  <a:pt x="2770028" y="648579"/>
                  <a:pt x="2771795" y="647648"/>
                </a:cubicBezTo>
                <a:close/>
                <a:moveTo>
                  <a:pt x="2794008" y="638417"/>
                </a:moveTo>
                <a:cubicBezTo>
                  <a:pt x="2784110" y="639597"/>
                  <a:pt x="2750944" y="649735"/>
                  <a:pt x="2735197" y="653655"/>
                </a:cubicBezTo>
                <a:cubicBezTo>
                  <a:pt x="2678452" y="668967"/>
                  <a:pt x="2664413" y="679869"/>
                  <a:pt x="2600980" y="699290"/>
                </a:cubicBezTo>
                <a:cubicBezTo>
                  <a:pt x="2585204" y="703810"/>
                  <a:pt x="2564264" y="711051"/>
                  <a:pt x="2555984" y="714904"/>
                </a:cubicBezTo>
                <a:cubicBezTo>
                  <a:pt x="2547704" y="718758"/>
                  <a:pt x="2552082" y="719223"/>
                  <a:pt x="2586942" y="710191"/>
                </a:cubicBezTo>
                <a:cubicBezTo>
                  <a:pt x="2624024" y="701740"/>
                  <a:pt x="2699511" y="679469"/>
                  <a:pt x="2736593" y="671017"/>
                </a:cubicBezTo>
                <a:cubicBezTo>
                  <a:pt x="2749734" y="667595"/>
                  <a:pt x="2817541" y="653459"/>
                  <a:pt x="2777904" y="649244"/>
                </a:cubicBezTo>
                <a:cubicBezTo>
                  <a:pt x="2797508" y="640225"/>
                  <a:pt x="2799947" y="637709"/>
                  <a:pt x="2794008" y="638417"/>
                </a:cubicBezTo>
                <a:close/>
                <a:moveTo>
                  <a:pt x="2860742" y="620181"/>
                </a:moveTo>
                <a:cubicBezTo>
                  <a:pt x="2866272" y="620769"/>
                  <a:pt x="2866272" y="620769"/>
                  <a:pt x="2859749" y="624206"/>
                </a:cubicBezTo>
                <a:close/>
                <a:moveTo>
                  <a:pt x="1690426" y="590093"/>
                </a:moveTo>
                <a:cubicBezTo>
                  <a:pt x="1689829" y="590351"/>
                  <a:pt x="1689236" y="591322"/>
                  <a:pt x="1688740" y="593334"/>
                </a:cubicBezTo>
                <a:cubicBezTo>
                  <a:pt x="1682217" y="596773"/>
                  <a:pt x="1685598" y="606084"/>
                  <a:pt x="1693279" y="597949"/>
                </a:cubicBezTo>
                <a:cubicBezTo>
                  <a:pt x="1694022" y="594929"/>
                  <a:pt x="1692214" y="589314"/>
                  <a:pt x="1690426" y="590093"/>
                </a:cubicBezTo>
                <a:close/>
                <a:moveTo>
                  <a:pt x="3674833" y="552505"/>
                </a:moveTo>
                <a:cubicBezTo>
                  <a:pt x="3673675" y="557202"/>
                  <a:pt x="3673675" y="557202"/>
                  <a:pt x="3668145" y="556613"/>
                </a:cubicBezTo>
                <a:cubicBezTo>
                  <a:pt x="3668723" y="554265"/>
                  <a:pt x="3670396" y="553238"/>
                  <a:pt x="3671923" y="552798"/>
                </a:cubicBezTo>
                <a:cubicBezTo>
                  <a:pt x="3673450" y="552357"/>
                  <a:pt x="3674833" y="552505"/>
                  <a:pt x="3674833" y="552505"/>
                </a:cubicBezTo>
                <a:close/>
                <a:moveTo>
                  <a:pt x="3682278" y="549165"/>
                </a:moveTo>
                <a:cubicBezTo>
                  <a:pt x="3681286" y="553191"/>
                  <a:pt x="3681286" y="553191"/>
                  <a:pt x="3674833" y="552505"/>
                </a:cubicBezTo>
                <a:cubicBezTo>
                  <a:pt x="3675329" y="550491"/>
                  <a:pt x="3677191" y="549657"/>
                  <a:pt x="3678927" y="549325"/>
                </a:cubicBezTo>
                <a:cubicBezTo>
                  <a:pt x="3680664" y="548992"/>
                  <a:pt x="3682278" y="549165"/>
                  <a:pt x="3682278" y="549165"/>
                </a:cubicBezTo>
                <a:close/>
                <a:moveTo>
                  <a:pt x="3688676" y="546230"/>
                </a:moveTo>
                <a:cubicBezTo>
                  <a:pt x="3690183" y="545873"/>
                  <a:pt x="3691566" y="546020"/>
                  <a:pt x="3694331" y="546314"/>
                </a:cubicBezTo>
                <a:cubicBezTo>
                  <a:pt x="3693338" y="550340"/>
                  <a:pt x="3693338" y="550340"/>
                  <a:pt x="3682278" y="549165"/>
                </a:cubicBezTo>
                <a:cubicBezTo>
                  <a:pt x="3685539" y="547445"/>
                  <a:pt x="3687170" y="546586"/>
                  <a:pt x="3688676" y="546230"/>
                </a:cubicBezTo>
                <a:close/>
                <a:moveTo>
                  <a:pt x="3836651" y="467800"/>
                </a:moveTo>
                <a:cubicBezTo>
                  <a:pt x="3835659" y="471827"/>
                  <a:pt x="3829136" y="475265"/>
                  <a:pt x="3818075" y="474088"/>
                </a:cubicBezTo>
                <a:cubicBezTo>
                  <a:pt x="3821336" y="472370"/>
                  <a:pt x="3824597" y="470651"/>
                  <a:pt x="3827735" y="469435"/>
                </a:cubicBezTo>
                <a:cubicBezTo>
                  <a:pt x="3830872" y="468219"/>
                  <a:pt x="3833886" y="467506"/>
                  <a:pt x="3836651" y="467800"/>
                </a:cubicBezTo>
                <a:close/>
                <a:moveTo>
                  <a:pt x="3190759" y="416248"/>
                </a:moveTo>
                <a:cubicBezTo>
                  <a:pt x="3188540" y="416615"/>
                  <a:pt x="3186868" y="417642"/>
                  <a:pt x="3186289" y="419990"/>
                </a:cubicBezTo>
                <a:cubicBezTo>
                  <a:pt x="3191819" y="420578"/>
                  <a:pt x="3197351" y="421167"/>
                  <a:pt x="3198508" y="416470"/>
                </a:cubicBezTo>
                <a:cubicBezTo>
                  <a:pt x="3195743" y="416175"/>
                  <a:pt x="3192977" y="415881"/>
                  <a:pt x="3190759" y="416248"/>
                </a:cubicBezTo>
                <a:close/>
                <a:moveTo>
                  <a:pt x="3504411" y="411126"/>
                </a:moveTo>
                <a:cubicBezTo>
                  <a:pt x="3497889" y="414563"/>
                  <a:pt x="3491366" y="418002"/>
                  <a:pt x="3485835" y="417414"/>
                </a:cubicBezTo>
                <a:cubicBezTo>
                  <a:pt x="3486332" y="415400"/>
                  <a:pt x="3488210" y="413534"/>
                  <a:pt x="3491348" y="412319"/>
                </a:cubicBezTo>
                <a:cubicBezTo>
                  <a:pt x="3494485" y="411103"/>
                  <a:pt x="3498882" y="410538"/>
                  <a:pt x="3504411" y="411126"/>
                </a:cubicBezTo>
                <a:close/>
                <a:moveTo>
                  <a:pt x="3524076" y="404266"/>
                </a:moveTo>
                <a:cubicBezTo>
                  <a:pt x="3517388" y="408374"/>
                  <a:pt x="3510864" y="411812"/>
                  <a:pt x="3504411" y="411126"/>
                </a:cubicBezTo>
                <a:cubicBezTo>
                  <a:pt x="3504908" y="409112"/>
                  <a:pt x="3507058" y="407104"/>
                  <a:pt x="3510468" y="405744"/>
                </a:cubicBezTo>
                <a:cubicBezTo>
                  <a:pt x="3513877" y="404386"/>
                  <a:pt x="3518545" y="403678"/>
                  <a:pt x="3524076" y="404266"/>
                </a:cubicBezTo>
                <a:close/>
                <a:moveTo>
                  <a:pt x="3526327" y="400889"/>
                </a:moveTo>
                <a:cubicBezTo>
                  <a:pt x="3527833" y="400533"/>
                  <a:pt x="3530598" y="400827"/>
                  <a:pt x="3536129" y="401415"/>
                </a:cubicBezTo>
                <a:cubicBezTo>
                  <a:pt x="3529606" y="404853"/>
                  <a:pt x="3529606" y="404853"/>
                  <a:pt x="3524076" y="404266"/>
                </a:cubicBezTo>
                <a:cubicBezTo>
                  <a:pt x="3524572" y="402252"/>
                  <a:pt x="3524819" y="401245"/>
                  <a:pt x="3526327" y="400889"/>
                </a:cubicBezTo>
                <a:close/>
                <a:moveTo>
                  <a:pt x="3542652" y="397978"/>
                </a:moveTo>
                <a:cubicBezTo>
                  <a:pt x="3541660" y="402003"/>
                  <a:pt x="3536129" y="401415"/>
                  <a:pt x="3536129" y="401415"/>
                </a:cubicBezTo>
                <a:cubicBezTo>
                  <a:pt x="3536129" y="401415"/>
                  <a:pt x="3536377" y="400409"/>
                  <a:pt x="3537316" y="399476"/>
                </a:cubicBezTo>
                <a:cubicBezTo>
                  <a:pt x="3538255" y="398543"/>
                  <a:pt x="3539886" y="397684"/>
                  <a:pt x="3542652" y="397978"/>
                </a:cubicBezTo>
                <a:close/>
                <a:moveTo>
                  <a:pt x="3502023" y="397789"/>
                </a:moveTo>
                <a:cubicBezTo>
                  <a:pt x="3495501" y="401226"/>
                  <a:pt x="3488812" y="405335"/>
                  <a:pt x="3483282" y="404747"/>
                </a:cubicBezTo>
                <a:cubicBezTo>
                  <a:pt x="3483861" y="402399"/>
                  <a:pt x="3485781" y="400365"/>
                  <a:pt x="3488939" y="399066"/>
                </a:cubicBezTo>
                <a:cubicBezTo>
                  <a:pt x="3492097" y="397766"/>
                  <a:pt x="3496493" y="397201"/>
                  <a:pt x="3502023" y="397789"/>
                </a:cubicBezTo>
                <a:close/>
                <a:moveTo>
                  <a:pt x="3261776" y="397720"/>
                </a:moveTo>
                <a:cubicBezTo>
                  <a:pt x="3250716" y="396543"/>
                  <a:pt x="3237741" y="399296"/>
                  <a:pt x="3230059" y="407430"/>
                </a:cubicBezTo>
                <a:cubicBezTo>
                  <a:pt x="3224530" y="406842"/>
                  <a:pt x="3218077" y="406156"/>
                  <a:pt x="3217084" y="410181"/>
                </a:cubicBezTo>
                <a:cubicBezTo>
                  <a:pt x="3223537" y="410868"/>
                  <a:pt x="3229067" y="411456"/>
                  <a:pt x="3230059" y="407430"/>
                </a:cubicBezTo>
                <a:cubicBezTo>
                  <a:pt x="3241121" y="408607"/>
                  <a:pt x="3254096" y="405854"/>
                  <a:pt x="3261776" y="397720"/>
                </a:cubicBezTo>
                <a:close/>
                <a:moveTo>
                  <a:pt x="3543395" y="394960"/>
                </a:moveTo>
                <a:lnTo>
                  <a:pt x="3542652" y="397978"/>
                </a:lnTo>
                <a:lnTo>
                  <a:pt x="3543093" y="396184"/>
                </a:lnTo>
                <a:close/>
                <a:moveTo>
                  <a:pt x="3543977" y="392599"/>
                </a:moveTo>
                <a:lnTo>
                  <a:pt x="3543830" y="393197"/>
                </a:lnTo>
                <a:lnTo>
                  <a:pt x="3543395" y="394960"/>
                </a:lnTo>
                <a:close/>
                <a:moveTo>
                  <a:pt x="3521521" y="391599"/>
                </a:moveTo>
                <a:cubicBezTo>
                  <a:pt x="3514998" y="395036"/>
                  <a:pt x="3507554" y="398377"/>
                  <a:pt x="3502023" y="397789"/>
                </a:cubicBezTo>
                <a:cubicBezTo>
                  <a:pt x="3502520" y="395776"/>
                  <a:pt x="3504399" y="393910"/>
                  <a:pt x="3507651" y="392706"/>
                </a:cubicBezTo>
                <a:cubicBezTo>
                  <a:pt x="3510904" y="391503"/>
                  <a:pt x="3515530" y="390962"/>
                  <a:pt x="3521521" y="391599"/>
                </a:cubicBezTo>
                <a:close/>
                <a:moveTo>
                  <a:pt x="3540263" y="384640"/>
                </a:moveTo>
                <a:cubicBezTo>
                  <a:pt x="3533741" y="388078"/>
                  <a:pt x="3527053" y="392187"/>
                  <a:pt x="3521521" y="391599"/>
                </a:cubicBezTo>
                <a:cubicBezTo>
                  <a:pt x="3522101" y="389251"/>
                  <a:pt x="3524021" y="387216"/>
                  <a:pt x="3527179" y="385917"/>
                </a:cubicBezTo>
                <a:cubicBezTo>
                  <a:pt x="3530336" y="384618"/>
                  <a:pt x="3534733" y="384052"/>
                  <a:pt x="3540263" y="384640"/>
                </a:cubicBezTo>
                <a:close/>
                <a:moveTo>
                  <a:pt x="2324746" y="319426"/>
                </a:moveTo>
                <a:cubicBezTo>
                  <a:pt x="2317065" y="327561"/>
                  <a:pt x="2305012" y="330411"/>
                  <a:pt x="2293029" y="329137"/>
                </a:cubicBezTo>
                <a:cubicBezTo>
                  <a:pt x="2297331" y="325118"/>
                  <a:pt x="2302494" y="322396"/>
                  <a:pt x="2307965" y="320827"/>
                </a:cubicBezTo>
                <a:cubicBezTo>
                  <a:pt x="2313436" y="319257"/>
                  <a:pt x="2319216" y="318838"/>
                  <a:pt x="2324746" y="319426"/>
                </a:cubicBezTo>
                <a:close/>
                <a:moveTo>
                  <a:pt x="2329532" y="316320"/>
                </a:moveTo>
                <a:cubicBezTo>
                  <a:pt x="2331960" y="316062"/>
                  <a:pt x="2334956" y="316381"/>
                  <a:pt x="2337722" y="316675"/>
                </a:cubicBezTo>
                <a:cubicBezTo>
                  <a:pt x="2336729" y="320701"/>
                  <a:pt x="2331198" y="320112"/>
                  <a:pt x="2324746" y="319426"/>
                </a:cubicBezTo>
                <a:cubicBezTo>
                  <a:pt x="2325242" y="317413"/>
                  <a:pt x="2327103" y="316579"/>
                  <a:pt x="2329532" y="316320"/>
                </a:cubicBezTo>
                <a:close/>
                <a:moveTo>
                  <a:pt x="2357219" y="310485"/>
                </a:moveTo>
                <a:cubicBezTo>
                  <a:pt x="2356227" y="314511"/>
                  <a:pt x="2348782" y="317850"/>
                  <a:pt x="2337722" y="316675"/>
                </a:cubicBezTo>
                <a:cubicBezTo>
                  <a:pt x="2338217" y="314661"/>
                  <a:pt x="2340096" y="312795"/>
                  <a:pt x="2343348" y="311592"/>
                </a:cubicBezTo>
                <a:cubicBezTo>
                  <a:pt x="2346601" y="310389"/>
                  <a:pt x="2351228" y="309848"/>
                  <a:pt x="2357219" y="310485"/>
                </a:cubicBezTo>
                <a:close/>
                <a:moveTo>
                  <a:pt x="2361689" y="306743"/>
                </a:moveTo>
                <a:cubicBezTo>
                  <a:pt x="2363908" y="306376"/>
                  <a:pt x="2366673" y="306670"/>
                  <a:pt x="2369438" y="306964"/>
                </a:cubicBezTo>
                <a:cubicBezTo>
                  <a:pt x="2368280" y="311661"/>
                  <a:pt x="2362750" y="311073"/>
                  <a:pt x="2357219" y="310485"/>
                </a:cubicBezTo>
                <a:cubicBezTo>
                  <a:pt x="2357798" y="308136"/>
                  <a:pt x="2359470" y="307109"/>
                  <a:pt x="2361689" y="306743"/>
                </a:cubicBezTo>
                <a:close/>
                <a:moveTo>
                  <a:pt x="3629165" y="261885"/>
                </a:moveTo>
                <a:cubicBezTo>
                  <a:pt x="3628627" y="264066"/>
                  <a:pt x="3625747" y="265438"/>
                  <a:pt x="3622239" y="266055"/>
                </a:cubicBezTo>
                <a:lnTo>
                  <a:pt x="3621864" y="266042"/>
                </a:lnTo>
                <a:close/>
                <a:moveTo>
                  <a:pt x="3302181" y="91292"/>
                </a:moveTo>
                <a:cubicBezTo>
                  <a:pt x="3305434" y="90089"/>
                  <a:pt x="3308447" y="89376"/>
                  <a:pt x="3313482" y="91977"/>
                </a:cubicBezTo>
                <a:cubicBezTo>
                  <a:pt x="3305966" y="99441"/>
                  <a:pt x="3287460" y="101605"/>
                  <a:pt x="3269877" y="103867"/>
                </a:cubicBezTo>
                <a:cubicBezTo>
                  <a:pt x="3270869" y="99840"/>
                  <a:pt x="3276400" y="100428"/>
                  <a:pt x="3277392" y="96403"/>
                </a:cubicBezTo>
                <a:cubicBezTo>
                  <a:pt x="3282923" y="96991"/>
                  <a:pt x="3289445" y="93553"/>
                  <a:pt x="3289445" y="93553"/>
                </a:cubicBezTo>
                <a:cubicBezTo>
                  <a:pt x="3295437" y="94190"/>
                  <a:pt x="3298929" y="92496"/>
                  <a:pt x="3302181" y="91292"/>
                </a:cubicBezTo>
                <a:close/>
                <a:moveTo>
                  <a:pt x="3333898" y="81581"/>
                </a:moveTo>
                <a:cubicBezTo>
                  <a:pt x="3337151" y="80378"/>
                  <a:pt x="3340164" y="79665"/>
                  <a:pt x="3345199" y="82267"/>
                </a:cubicBezTo>
                <a:cubicBezTo>
                  <a:pt x="3337518" y="90401"/>
                  <a:pt x="3326457" y="89226"/>
                  <a:pt x="3313482" y="91977"/>
                </a:cubicBezTo>
                <a:cubicBezTo>
                  <a:pt x="3314474" y="87951"/>
                  <a:pt x="3320005" y="88540"/>
                  <a:pt x="3321163" y="83843"/>
                </a:cubicBezTo>
                <a:cubicBezTo>
                  <a:pt x="3327154" y="84480"/>
                  <a:pt x="3330646" y="82785"/>
                  <a:pt x="3333898" y="81581"/>
                </a:cubicBezTo>
                <a:close/>
                <a:moveTo>
                  <a:pt x="3350011" y="77614"/>
                </a:moveTo>
                <a:cubicBezTo>
                  <a:pt x="3352448" y="76840"/>
                  <a:pt x="3355444" y="77159"/>
                  <a:pt x="3358174" y="79515"/>
                </a:cubicBezTo>
                <a:cubicBezTo>
                  <a:pt x="3358174" y="79515"/>
                  <a:pt x="3350729" y="82855"/>
                  <a:pt x="3345199" y="82267"/>
                </a:cubicBezTo>
                <a:cubicBezTo>
                  <a:pt x="3345695" y="80253"/>
                  <a:pt x="3347573" y="78388"/>
                  <a:pt x="3350011" y="77614"/>
                </a:cubicBezTo>
                <a:close/>
                <a:moveTo>
                  <a:pt x="3360106" y="74556"/>
                </a:moveTo>
                <a:cubicBezTo>
                  <a:pt x="3361045" y="73623"/>
                  <a:pt x="3362427" y="73770"/>
                  <a:pt x="3364697" y="76077"/>
                </a:cubicBezTo>
                <a:cubicBezTo>
                  <a:pt x="3364697" y="76077"/>
                  <a:pt x="3363704" y="80103"/>
                  <a:pt x="3358174" y="79515"/>
                </a:cubicBezTo>
                <a:cubicBezTo>
                  <a:pt x="3358669" y="77502"/>
                  <a:pt x="3359166" y="75489"/>
                  <a:pt x="3360106" y="74556"/>
                </a:cubicBezTo>
                <a:close/>
                <a:moveTo>
                  <a:pt x="3365689" y="72051"/>
                </a:moveTo>
                <a:lnTo>
                  <a:pt x="3376750" y="73227"/>
                </a:lnTo>
                <a:cubicBezTo>
                  <a:pt x="3376750" y="73227"/>
                  <a:pt x="3370227" y="76665"/>
                  <a:pt x="3364697" y="76077"/>
                </a:cubicBezTo>
                <a:close/>
                <a:moveTo>
                  <a:pt x="3377907" y="68530"/>
                </a:moveTo>
                <a:cubicBezTo>
                  <a:pt x="3377907" y="68530"/>
                  <a:pt x="3383439" y="69119"/>
                  <a:pt x="3376750" y="73227"/>
                </a:cubicBezTo>
                <a:close/>
                <a:moveTo>
                  <a:pt x="3776005" y="0"/>
                </a:moveTo>
                <a:cubicBezTo>
                  <a:pt x="3776005" y="0"/>
                  <a:pt x="3767332" y="12160"/>
                  <a:pt x="3761801" y="11573"/>
                </a:cubicBezTo>
                <a:cubicBezTo>
                  <a:pt x="3772862" y="12748"/>
                  <a:pt x="3900961" y="-8059"/>
                  <a:pt x="3835542" y="19414"/>
                </a:cubicBezTo>
                <a:cubicBezTo>
                  <a:pt x="3796310" y="36588"/>
                  <a:pt x="3845541" y="28740"/>
                  <a:pt x="3845541" y="28740"/>
                </a:cubicBezTo>
                <a:cubicBezTo>
                  <a:pt x="3827439" y="52292"/>
                  <a:pt x="3757078" y="53763"/>
                  <a:pt x="3715862" y="78989"/>
                </a:cubicBezTo>
                <a:cubicBezTo>
                  <a:pt x="3714870" y="83015"/>
                  <a:pt x="3713712" y="87712"/>
                  <a:pt x="3707188" y="91150"/>
                </a:cubicBezTo>
                <a:cubicBezTo>
                  <a:pt x="3699745" y="94489"/>
                  <a:pt x="3600221" y="118336"/>
                  <a:pt x="3598236" y="126388"/>
                </a:cubicBezTo>
                <a:lnTo>
                  <a:pt x="3673488" y="108912"/>
                </a:lnTo>
                <a:cubicBezTo>
                  <a:pt x="3692230" y="101954"/>
                  <a:pt x="3806713" y="67303"/>
                  <a:pt x="3734842" y="94091"/>
                </a:cubicBezTo>
                <a:cubicBezTo>
                  <a:pt x="3678026" y="113527"/>
                  <a:pt x="3612773" y="140328"/>
                  <a:pt x="3561392" y="156900"/>
                </a:cubicBezTo>
                <a:cubicBezTo>
                  <a:pt x="3511336" y="168102"/>
                  <a:pt x="3584438" y="159350"/>
                  <a:pt x="3585595" y="154653"/>
                </a:cubicBezTo>
                <a:cubicBezTo>
                  <a:pt x="3587983" y="167990"/>
                  <a:pt x="3472508" y="206666"/>
                  <a:pt x="3561797" y="178289"/>
                </a:cubicBezTo>
                <a:cubicBezTo>
                  <a:pt x="3580468" y="175454"/>
                  <a:pt x="3598052" y="173192"/>
                  <a:pt x="3622088" y="171617"/>
                </a:cubicBezTo>
                <a:cubicBezTo>
                  <a:pt x="3653806" y="161907"/>
                  <a:pt x="3631753" y="155430"/>
                  <a:pt x="3661250" y="158566"/>
                </a:cubicBezTo>
                <a:cubicBezTo>
                  <a:pt x="3654798" y="157880"/>
                  <a:pt x="3675691" y="169054"/>
                  <a:pt x="3682380" y="164945"/>
                </a:cubicBezTo>
                <a:cubicBezTo>
                  <a:pt x="3656123" y="179367"/>
                  <a:pt x="3514462" y="228342"/>
                  <a:pt x="3589783" y="206742"/>
                </a:cubicBezTo>
                <a:cubicBezTo>
                  <a:pt x="3621500" y="197031"/>
                  <a:pt x="3645536" y="195457"/>
                  <a:pt x="3666192" y="184570"/>
                </a:cubicBezTo>
                <a:cubicBezTo>
                  <a:pt x="3671722" y="185158"/>
                  <a:pt x="3763162" y="148057"/>
                  <a:pt x="3767701" y="152671"/>
                </a:cubicBezTo>
                <a:cubicBezTo>
                  <a:pt x="3773231" y="153259"/>
                  <a:pt x="3683706" y="186432"/>
                  <a:pt x="3677254" y="185746"/>
                </a:cubicBezTo>
                <a:cubicBezTo>
                  <a:pt x="3611836" y="213219"/>
                  <a:pt x="3688079" y="191716"/>
                  <a:pt x="3719795" y="182006"/>
                </a:cubicBezTo>
                <a:cubicBezTo>
                  <a:pt x="3758036" y="168858"/>
                  <a:pt x="3770089" y="166009"/>
                  <a:pt x="3800813" y="160324"/>
                </a:cubicBezTo>
                <a:cubicBezTo>
                  <a:pt x="3791148" y="176511"/>
                  <a:pt x="3731849" y="179157"/>
                  <a:pt x="3729864" y="187208"/>
                </a:cubicBezTo>
                <a:cubicBezTo>
                  <a:pt x="3733246" y="196519"/>
                  <a:pt x="3795521" y="181795"/>
                  <a:pt x="3808662" y="178373"/>
                </a:cubicBezTo>
                <a:cubicBezTo>
                  <a:pt x="3820716" y="175523"/>
                  <a:pt x="3912155" y="138422"/>
                  <a:pt x="3871930" y="159623"/>
                </a:cubicBezTo>
                <a:cubicBezTo>
                  <a:pt x="3803535" y="199174"/>
                  <a:pt x="3701106" y="230974"/>
                  <a:pt x="3620088" y="252657"/>
                </a:cubicBezTo>
                <a:cubicBezTo>
                  <a:pt x="3603733" y="259525"/>
                  <a:pt x="3605465" y="264013"/>
                  <a:pt x="3611554" y="265694"/>
                </a:cubicBezTo>
                <a:lnTo>
                  <a:pt x="3621864" y="266042"/>
                </a:lnTo>
                <a:lnTo>
                  <a:pt x="3592991" y="282484"/>
                </a:lnTo>
                <a:cubicBezTo>
                  <a:pt x="3577980" y="287257"/>
                  <a:pt x="3561029" y="290791"/>
                  <a:pt x="3545170" y="295646"/>
                </a:cubicBezTo>
                <a:cubicBezTo>
                  <a:pt x="3449193" y="328132"/>
                  <a:pt x="3356762" y="369259"/>
                  <a:pt x="3273829" y="394869"/>
                </a:cubicBezTo>
                <a:cubicBezTo>
                  <a:pt x="3374275" y="371121"/>
                  <a:pt x="3524918" y="327922"/>
                  <a:pt x="3635029" y="287987"/>
                </a:cubicBezTo>
                <a:cubicBezTo>
                  <a:pt x="3660057" y="282385"/>
                  <a:pt x="3796258" y="228698"/>
                  <a:pt x="3736537" y="256088"/>
                </a:cubicBezTo>
                <a:cubicBezTo>
                  <a:pt x="3675656" y="288176"/>
                  <a:pt x="3593882" y="309089"/>
                  <a:pt x="3541439" y="333810"/>
                </a:cubicBezTo>
                <a:cubicBezTo>
                  <a:pt x="3530379" y="332634"/>
                  <a:pt x="3522933" y="335974"/>
                  <a:pt x="3521941" y="340000"/>
                </a:cubicBezTo>
                <a:cubicBezTo>
                  <a:pt x="3510881" y="338824"/>
                  <a:pt x="3504192" y="342932"/>
                  <a:pt x="3503200" y="346958"/>
                </a:cubicBezTo>
                <a:cubicBezTo>
                  <a:pt x="3491217" y="345685"/>
                  <a:pt x="3491217" y="345685"/>
                  <a:pt x="3490225" y="349710"/>
                </a:cubicBezTo>
                <a:cubicBezTo>
                  <a:pt x="3496677" y="350397"/>
                  <a:pt x="3496677" y="350397"/>
                  <a:pt x="3503200" y="346958"/>
                </a:cubicBezTo>
                <a:cubicBezTo>
                  <a:pt x="3508731" y="347546"/>
                  <a:pt x="3515253" y="344108"/>
                  <a:pt x="3521941" y="340000"/>
                </a:cubicBezTo>
                <a:cubicBezTo>
                  <a:pt x="3528394" y="340686"/>
                  <a:pt x="3534917" y="337248"/>
                  <a:pt x="3541439" y="333810"/>
                </a:cubicBezTo>
                <a:cubicBezTo>
                  <a:pt x="3571999" y="328796"/>
                  <a:pt x="3610238" y="315648"/>
                  <a:pt x="3655923" y="299160"/>
                </a:cubicBezTo>
                <a:cubicBezTo>
                  <a:pt x="3673672" y="296227"/>
                  <a:pt x="3755042" y="253925"/>
                  <a:pt x="3766103" y="255100"/>
                </a:cubicBezTo>
                <a:cubicBezTo>
                  <a:pt x="3776172" y="260302"/>
                  <a:pt x="3730252" y="281586"/>
                  <a:pt x="3717277" y="284338"/>
                </a:cubicBezTo>
                <a:cubicBezTo>
                  <a:pt x="3691186" y="298089"/>
                  <a:pt x="3673672" y="296227"/>
                  <a:pt x="3653939" y="307213"/>
                </a:cubicBezTo>
                <a:cubicBezTo>
                  <a:pt x="3633283" y="318098"/>
                  <a:pt x="3590741" y="321837"/>
                  <a:pt x="3558031" y="335575"/>
                </a:cubicBezTo>
                <a:cubicBezTo>
                  <a:pt x="3526244" y="349409"/>
                  <a:pt x="3587598" y="334587"/>
                  <a:pt x="3601731" y="327138"/>
                </a:cubicBezTo>
                <a:cubicBezTo>
                  <a:pt x="3626760" y="321536"/>
                  <a:pt x="3644344" y="319275"/>
                  <a:pt x="3653939" y="307213"/>
                </a:cubicBezTo>
                <a:cubicBezTo>
                  <a:pt x="3690029" y="302786"/>
                  <a:pt x="3702247" y="299266"/>
                  <a:pt x="3741313" y="282763"/>
                </a:cubicBezTo>
                <a:cubicBezTo>
                  <a:pt x="3760977" y="275901"/>
                  <a:pt x="3836299" y="254303"/>
                  <a:pt x="3785013" y="274326"/>
                </a:cubicBezTo>
                <a:cubicBezTo>
                  <a:pt x="3677457" y="326927"/>
                  <a:pt x="3503604" y="368348"/>
                  <a:pt x="3417696" y="406036"/>
                </a:cubicBezTo>
                <a:cubicBezTo>
                  <a:pt x="3435209" y="407899"/>
                  <a:pt x="3438351" y="395149"/>
                  <a:pt x="3461396" y="397600"/>
                </a:cubicBezTo>
                <a:cubicBezTo>
                  <a:pt x="3434217" y="411925"/>
                  <a:pt x="3463784" y="410937"/>
                  <a:pt x="3483282" y="404747"/>
                </a:cubicBezTo>
                <a:cubicBezTo>
                  <a:pt x="3436605" y="425262"/>
                  <a:pt x="3436605" y="425262"/>
                  <a:pt x="3485835" y="417414"/>
                </a:cubicBezTo>
                <a:cubicBezTo>
                  <a:pt x="3375891" y="456678"/>
                  <a:pt x="3260180" y="500149"/>
                  <a:pt x="3152219" y="531361"/>
                </a:cubicBezTo>
                <a:cubicBezTo>
                  <a:pt x="3133643" y="537649"/>
                  <a:pt x="3110599" y="535198"/>
                  <a:pt x="3097388" y="542745"/>
                </a:cubicBezTo>
                <a:cubicBezTo>
                  <a:pt x="3090936" y="542059"/>
                  <a:pt x="3086801" y="558835"/>
                  <a:pt x="3086801" y="558835"/>
                </a:cubicBezTo>
                <a:cubicBezTo>
                  <a:pt x="3081270" y="558247"/>
                  <a:pt x="3083421" y="549524"/>
                  <a:pt x="3083421" y="549524"/>
                </a:cubicBezTo>
                <a:cubicBezTo>
                  <a:pt x="3060376" y="547073"/>
                  <a:pt x="3013464" y="572383"/>
                  <a:pt x="2975390" y="584859"/>
                </a:cubicBezTo>
                <a:cubicBezTo>
                  <a:pt x="2930698" y="597321"/>
                  <a:pt x="2881397" y="609294"/>
                  <a:pt x="2860742" y="620181"/>
                </a:cubicBezTo>
                <a:cubicBezTo>
                  <a:pt x="2855210" y="619592"/>
                  <a:pt x="2859749" y="624206"/>
                  <a:pt x="2859749" y="624206"/>
                </a:cubicBezTo>
                <a:cubicBezTo>
                  <a:pt x="2858757" y="628233"/>
                  <a:pt x="2821510" y="637355"/>
                  <a:pt x="2819525" y="645407"/>
                </a:cubicBezTo>
                <a:cubicBezTo>
                  <a:pt x="2824063" y="650022"/>
                  <a:pt x="2862303" y="636872"/>
                  <a:pt x="2855615" y="640981"/>
                </a:cubicBezTo>
                <a:cubicBezTo>
                  <a:pt x="2986855" y="607425"/>
                  <a:pt x="3107861" y="569336"/>
                  <a:pt x="3222344" y="534687"/>
                </a:cubicBezTo>
                <a:cubicBezTo>
                  <a:pt x="3267106" y="518100"/>
                  <a:pt x="3312861" y="497487"/>
                  <a:pt x="3355569" y="493077"/>
                </a:cubicBezTo>
                <a:cubicBezTo>
                  <a:pt x="3355569" y="493077"/>
                  <a:pt x="3341366" y="504651"/>
                  <a:pt x="3346896" y="505239"/>
                </a:cubicBezTo>
                <a:cubicBezTo>
                  <a:pt x="3373486" y="516329"/>
                  <a:pt x="3491182" y="464806"/>
                  <a:pt x="3502173" y="470106"/>
                </a:cubicBezTo>
                <a:lnTo>
                  <a:pt x="3455331" y="491291"/>
                </a:lnTo>
                <a:cubicBezTo>
                  <a:pt x="3447816" y="498755"/>
                  <a:pt x="3493500" y="482266"/>
                  <a:pt x="3512076" y="475979"/>
                </a:cubicBezTo>
                <a:cubicBezTo>
                  <a:pt x="3544785" y="462242"/>
                  <a:pt x="3557996" y="454696"/>
                  <a:pt x="3575509" y="456559"/>
                </a:cubicBezTo>
                <a:cubicBezTo>
                  <a:pt x="3598554" y="459008"/>
                  <a:pt x="3607061" y="447519"/>
                  <a:pt x="3638778" y="437808"/>
                </a:cubicBezTo>
                <a:cubicBezTo>
                  <a:pt x="3650831" y="434959"/>
                  <a:pt x="3715022" y="416306"/>
                  <a:pt x="3687843" y="430631"/>
                </a:cubicBezTo>
                <a:cubicBezTo>
                  <a:pt x="3667353" y="440847"/>
                  <a:pt x="3599546" y="454982"/>
                  <a:pt x="3600943" y="472345"/>
                </a:cubicBezTo>
                <a:cubicBezTo>
                  <a:pt x="3609783" y="486370"/>
                  <a:pt x="3639182" y="459197"/>
                  <a:pt x="3645705" y="455760"/>
                </a:cubicBezTo>
                <a:cubicBezTo>
                  <a:pt x="3658680" y="453007"/>
                  <a:pt x="3662227" y="461648"/>
                  <a:pt x="3662227" y="461648"/>
                </a:cubicBezTo>
                <a:cubicBezTo>
                  <a:pt x="3679740" y="463510"/>
                  <a:pt x="3797436" y="411987"/>
                  <a:pt x="3763734" y="429749"/>
                </a:cubicBezTo>
                <a:cubicBezTo>
                  <a:pt x="3730033" y="447512"/>
                  <a:pt x="3671138" y="471547"/>
                  <a:pt x="3651569" y="481861"/>
                </a:cubicBezTo>
                <a:cubicBezTo>
                  <a:pt x="3652561" y="477834"/>
                  <a:pt x="3580620" y="508746"/>
                  <a:pt x="3580620" y="508746"/>
                </a:cubicBezTo>
                <a:cubicBezTo>
                  <a:pt x="3589696" y="517974"/>
                  <a:pt x="3636444" y="493335"/>
                  <a:pt x="3651569" y="481861"/>
                </a:cubicBezTo>
                <a:cubicBezTo>
                  <a:pt x="3698649" y="482735"/>
                  <a:pt x="3708314" y="466549"/>
                  <a:pt x="3758608" y="450550"/>
                </a:cubicBezTo>
                <a:cubicBezTo>
                  <a:pt x="3765130" y="447113"/>
                  <a:pt x="3841374" y="425611"/>
                  <a:pt x="3845912" y="430224"/>
                </a:cubicBezTo>
                <a:cubicBezTo>
                  <a:pt x="3850451" y="434839"/>
                  <a:pt x="3819725" y="440523"/>
                  <a:pt x="3819725" y="440523"/>
                </a:cubicBezTo>
                <a:cubicBezTo>
                  <a:pt x="3800157" y="450837"/>
                  <a:pt x="3797015" y="463586"/>
                  <a:pt x="3789570" y="466926"/>
                </a:cubicBezTo>
                <a:cubicBezTo>
                  <a:pt x="3755869" y="484689"/>
                  <a:pt x="3732755" y="486362"/>
                  <a:pt x="3694515" y="499511"/>
                </a:cubicBezTo>
                <a:lnTo>
                  <a:pt x="3454892" y="589024"/>
                </a:lnTo>
                <a:cubicBezTo>
                  <a:pt x="3442838" y="591874"/>
                  <a:pt x="3377420" y="619346"/>
                  <a:pt x="3433174" y="608060"/>
                </a:cubicBezTo>
                <a:cubicBezTo>
                  <a:pt x="3458272" y="598334"/>
                  <a:pt x="3490981" y="584598"/>
                  <a:pt x="3516175" y="578326"/>
                </a:cubicBezTo>
                <a:cubicBezTo>
                  <a:pt x="3580436" y="555549"/>
                  <a:pt x="3642309" y="519437"/>
                  <a:pt x="3699053" y="504125"/>
                </a:cubicBezTo>
                <a:cubicBezTo>
                  <a:pt x="3705577" y="500686"/>
                  <a:pt x="3715645" y="505889"/>
                  <a:pt x="3722098" y="506574"/>
                </a:cubicBezTo>
                <a:cubicBezTo>
                  <a:pt x="3758187" y="502149"/>
                  <a:pt x="3775533" y="477827"/>
                  <a:pt x="3818075" y="474088"/>
                </a:cubicBezTo>
                <a:cubicBezTo>
                  <a:pt x="3808480" y="486152"/>
                  <a:pt x="3770406" y="498629"/>
                  <a:pt x="3725478" y="515886"/>
                </a:cubicBezTo>
                <a:cubicBezTo>
                  <a:pt x="3704988" y="526102"/>
                  <a:pt x="3588284" y="573600"/>
                  <a:pt x="3668145" y="556613"/>
                </a:cubicBezTo>
                <a:cubicBezTo>
                  <a:pt x="3639974" y="574964"/>
                  <a:pt x="3609415" y="579977"/>
                  <a:pt x="3564652" y="596564"/>
                </a:cubicBezTo>
                <a:cubicBezTo>
                  <a:pt x="3558129" y="600001"/>
                  <a:pt x="3412334" y="665752"/>
                  <a:pt x="3506326" y="641317"/>
                </a:cubicBezTo>
                <a:cubicBezTo>
                  <a:pt x="3569594" y="622566"/>
                  <a:pt x="3726452" y="557994"/>
                  <a:pt x="3806242" y="545131"/>
                </a:cubicBezTo>
                <a:cubicBezTo>
                  <a:pt x="3842331" y="540706"/>
                  <a:pt x="3859915" y="538444"/>
                  <a:pt x="3833658" y="552867"/>
                </a:cubicBezTo>
                <a:cubicBezTo>
                  <a:pt x="3806645" y="566521"/>
                  <a:pt x="3714049" y="608318"/>
                  <a:pt x="3701002" y="615194"/>
                </a:cubicBezTo>
                <a:cubicBezTo>
                  <a:pt x="3714049" y="608318"/>
                  <a:pt x="3683893" y="634721"/>
                  <a:pt x="3678363" y="634133"/>
                </a:cubicBezTo>
                <a:cubicBezTo>
                  <a:pt x="3689353" y="639433"/>
                  <a:pt x="3715445" y="625681"/>
                  <a:pt x="3735108" y="618820"/>
                </a:cubicBezTo>
                <a:cubicBezTo>
                  <a:pt x="3747162" y="615971"/>
                  <a:pt x="3823405" y="594469"/>
                  <a:pt x="3776729" y="614983"/>
                </a:cubicBezTo>
                <a:cubicBezTo>
                  <a:pt x="3758152" y="621271"/>
                  <a:pt x="3628474" y="671519"/>
                  <a:pt x="3633011" y="676134"/>
                </a:cubicBezTo>
                <a:cubicBezTo>
                  <a:pt x="3641924" y="686033"/>
                  <a:pt x="3729982" y="639622"/>
                  <a:pt x="3729982" y="639622"/>
                </a:cubicBezTo>
                <a:cubicBezTo>
                  <a:pt x="3762691" y="625885"/>
                  <a:pt x="3860652" y="585346"/>
                  <a:pt x="3818278" y="615270"/>
                </a:cubicBezTo>
                <a:cubicBezTo>
                  <a:pt x="3796795" y="629512"/>
                  <a:pt x="3689003" y="686908"/>
                  <a:pt x="3781601" y="645111"/>
                </a:cubicBezTo>
                <a:cubicBezTo>
                  <a:pt x="3827355" y="624498"/>
                  <a:pt x="3820832" y="627936"/>
                  <a:pt x="3876585" y="616651"/>
                </a:cubicBezTo>
                <a:cubicBezTo>
                  <a:pt x="3861460" y="628125"/>
                  <a:pt x="3842884" y="634413"/>
                  <a:pt x="3827759" y="645888"/>
                </a:cubicBezTo>
                <a:cubicBezTo>
                  <a:pt x="3822228" y="645300"/>
                  <a:pt x="3822228" y="645300"/>
                  <a:pt x="3821236" y="649325"/>
                </a:cubicBezTo>
                <a:cubicBezTo>
                  <a:pt x="3815705" y="648737"/>
                  <a:pt x="3815705" y="648737"/>
                  <a:pt x="3814714" y="652763"/>
                </a:cubicBezTo>
                <a:cubicBezTo>
                  <a:pt x="3809183" y="652175"/>
                  <a:pt x="3809183" y="652175"/>
                  <a:pt x="3808025" y="656872"/>
                </a:cubicBezTo>
                <a:cubicBezTo>
                  <a:pt x="3813556" y="657460"/>
                  <a:pt x="3814714" y="652763"/>
                  <a:pt x="3814714" y="652763"/>
                </a:cubicBezTo>
                <a:cubicBezTo>
                  <a:pt x="3820244" y="653351"/>
                  <a:pt x="3821236" y="649325"/>
                  <a:pt x="3821236" y="649325"/>
                </a:cubicBezTo>
                <a:cubicBezTo>
                  <a:pt x="3826767" y="649913"/>
                  <a:pt x="3827759" y="645888"/>
                  <a:pt x="3827759" y="645888"/>
                </a:cubicBezTo>
                <a:cubicBezTo>
                  <a:pt x="3861460" y="628125"/>
                  <a:pt x="3922744" y="617427"/>
                  <a:pt x="3876989" y="638039"/>
                </a:cubicBezTo>
                <a:cubicBezTo>
                  <a:pt x="3837757" y="655214"/>
                  <a:pt x="3822632" y="666688"/>
                  <a:pt x="3782408" y="687889"/>
                </a:cubicBezTo>
                <a:cubicBezTo>
                  <a:pt x="3770355" y="690738"/>
                  <a:pt x="3716990" y="715362"/>
                  <a:pt x="3715006" y="723413"/>
                </a:cubicBezTo>
                <a:cubicBezTo>
                  <a:pt x="3719948" y="749417"/>
                  <a:pt x="3842534" y="681888"/>
                  <a:pt x="3851612" y="691115"/>
                </a:cubicBezTo>
                <a:cubicBezTo>
                  <a:pt x="3857071" y="695828"/>
                  <a:pt x="3833035" y="697404"/>
                  <a:pt x="3831877" y="702101"/>
                </a:cubicBezTo>
                <a:cubicBezTo>
                  <a:pt x="3811387" y="712316"/>
                  <a:pt x="3774543" y="742828"/>
                  <a:pt x="3768021" y="746266"/>
                </a:cubicBezTo>
                <a:cubicBezTo>
                  <a:pt x="3754975" y="753141"/>
                  <a:pt x="3677574" y="779341"/>
                  <a:pt x="3674431" y="792089"/>
                </a:cubicBezTo>
                <a:cubicBezTo>
                  <a:pt x="3675994" y="808781"/>
                  <a:pt x="3748286" y="757251"/>
                  <a:pt x="3756372" y="770505"/>
                </a:cubicBezTo>
                <a:cubicBezTo>
                  <a:pt x="3765282" y="780404"/>
                  <a:pt x="3703006" y="795128"/>
                  <a:pt x="3700030" y="807206"/>
                </a:cubicBezTo>
                <a:cubicBezTo>
                  <a:pt x="3708282" y="846644"/>
                  <a:pt x="3852348" y="738018"/>
                  <a:pt x="3803855" y="792768"/>
                </a:cubicBezTo>
                <a:cubicBezTo>
                  <a:pt x="3781216" y="811707"/>
                  <a:pt x="3775685" y="811119"/>
                  <a:pt x="3742975" y="824856"/>
                </a:cubicBezTo>
                <a:cubicBezTo>
                  <a:pt x="3709274" y="842618"/>
                  <a:pt x="3615851" y="887771"/>
                  <a:pt x="3575462" y="909642"/>
                </a:cubicBezTo>
                <a:cubicBezTo>
                  <a:pt x="3520277" y="941646"/>
                  <a:pt x="3600656" y="903369"/>
                  <a:pt x="3632373" y="893659"/>
                </a:cubicBezTo>
                <a:cubicBezTo>
                  <a:pt x="3608575" y="917295"/>
                  <a:pt x="3552821" y="928581"/>
                  <a:pt x="3506074" y="953219"/>
                </a:cubicBezTo>
                <a:cubicBezTo>
                  <a:pt x="3484427" y="968131"/>
                  <a:pt x="3510613" y="957833"/>
                  <a:pt x="3496410" y="969406"/>
                </a:cubicBezTo>
                <a:cubicBezTo>
                  <a:pt x="3473770" y="988345"/>
                  <a:pt x="3424704" y="995521"/>
                  <a:pt x="3429007" y="1004931"/>
                </a:cubicBezTo>
                <a:cubicBezTo>
                  <a:pt x="3426030" y="1017009"/>
                  <a:pt x="3471196" y="1021812"/>
                  <a:pt x="3521657" y="1031998"/>
                </a:cubicBezTo>
                <a:cubicBezTo>
                  <a:pt x="3577815" y="1042101"/>
                  <a:pt x="3678076" y="1065156"/>
                  <a:pt x="3755197" y="1082309"/>
                </a:cubicBezTo>
                <a:cubicBezTo>
                  <a:pt x="3901546" y="1110266"/>
                  <a:pt x="4026153" y="1149681"/>
                  <a:pt x="4176048" y="1186279"/>
                </a:cubicBezTo>
                <a:cubicBezTo>
                  <a:pt x="4242109" y="1202255"/>
                  <a:pt x="4308335" y="1217559"/>
                  <a:pt x="4367803" y="1241098"/>
                </a:cubicBezTo>
                <a:cubicBezTo>
                  <a:pt x="4529068" y="1296807"/>
                  <a:pt x="4703642" y="1375278"/>
                  <a:pt x="4806107" y="1458475"/>
                </a:cubicBezTo>
                <a:cubicBezTo>
                  <a:pt x="4865978" y="1503402"/>
                  <a:pt x="4887442" y="1535293"/>
                  <a:pt x="4919213" y="1594448"/>
                </a:cubicBezTo>
                <a:cubicBezTo>
                  <a:pt x="4930607" y="1621136"/>
                  <a:pt x="4942002" y="1647826"/>
                  <a:pt x="4943399" y="1665189"/>
                </a:cubicBezTo>
                <a:cubicBezTo>
                  <a:pt x="4937095" y="1736820"/>
                  <a:pt x="4874214" y="1849947"/>
                  <a:pt x="4833991" y="1871148"/>
                </a:cubicBezTo>
                <a:lnTo>
                  <a:pt x="4821016" y="1873899"/>
                </a:lnTo>
                <a:lnTo>
                  <a:pt x="4818865" y="1882622"/>
                </a:lnTo>
                <a:cubicBezTo>
                  <a:pt x="4811351" y="1890087"/>
                  <a:pt x="4796155" y="1905685"/>
                  <a:pt x="4794171" y="1913737"/>
                </a:cubicBezTo>
                <a:cubicBezTo>
                  <a:pt x="4793013" y="1918434"/>
                  <a:pt x="4804074" y="1919611"/>
                  <a:pt x="4803082" y="1923637"/>
                </a:cubicBezTo>
                <a:cubicBezTo>
                  <a:pt x="4798359" y="1965826"/>
                  <a:pt x="4707254" y="2028441"/>
                  <a:pt x="4682464" y="2056101"/>
                </a:cubicBezTo>
                <a:cubicBezTo>
                  <a:pt x="4667433" y="2071030"/>
                  <a:pt x="4658172" y="2108605"/>
                  <a:pt x="4637516" y="2119492"/>
                </a:cubicBezTo>
                <a:cubicBezTo>
                  <a:pt x="4644205" y="2115384"/>
                  <a:pt x="4645785" y="2085942"/>
                  <a:pt x="4650324" y="2090556"/>
                </a:cubicBezTo>
                <a:cubicBezTo>
                  <a:pt x="4645785" y="2085942"/>
                  <a:pt x="4611092" y="2107731"/>
                  <a:pt x="4614473" y="2117042"/>
                </a:cubicBezTo>
                <a:cubicBezTo>
                  <a:pt x="4614473" y="2117042"/>
                  <a:pt x="4630002" y="2126957"/>
                  <a:pt x="4630994" y="2122931"/>
                </a:cubicBezTo>
                <a:cubicBezTo>
                  <a:pt x="4623479" y="2130394"/>
                  <a:pt x="4609346" y="2137843"/>
                  <a:pt x="4599847" y="2153359"/>
                </a:cubicBezTo>
                <a:cubicBezTo>
                  <a:pt x="4593158" y="2157467"/>
                  <a:pt x="4595713" y="2170134"/>
                  <a:pt x="4593563" y="2178857"/>
                </a:cubicBezTo>
                <a:cubicBezTo>
                  <a:pt x="4585055" y="2190347"/>
                  <a:pt x="4564399" y="2201233"/>
                  <a:pt x="4562415" y="2209286"/>
                </a:cubicBezTo>
                <a:cubicBezTo>
                  <a:pt x="4548616" y="2242248"/>
                  <a:pt x="4556279" y="2307100"/>
                  <a:pt x="4542242" y="2318002"/>
                </a:cubicBezTo>
                <a:cubicBezTo>
                  <a:pt x="4534632" y="2322013"/>
                  <a:pt x="4526713" y="2308088"/>
                  <a:pt x="4526713" y="2308088"/>
                </a:cubicBezTo>
                <a:cubicBezTo>
                  <a:pt x="4516056" y="2328302"/>
                  <a:pt x="4531251" y="2312702"/>
                  <a:pt x="4533640" y="2326040"/>
                </a:cubicBezTo>
                <a:cubicBezTo>
                  <a:pt x="4531823" y="2360275"/>
                  <a:pt x="4477632" y="2388254"/>
                  <a:pt x="4457380" y="2420529"/>
                </a:cubicBezTo>
                <a:cubicBezTo>
                  <a:pt x="4447715" y="2436717"/>
                  <a:pt x="4449276" y="2453408"/>
                  <a:pt x="4440604" y="2465570"/>
                </a:cubicBezTo>
                <a:cubicBezTo>
                  <a:pt x="4411774" y="2513459"/>
                  <a:pt x="4374931" y="2543971"/>
                  <a:pt x="4351868" y="2587654"/>
                </a:cubicBezTo>
                <a:lnTo>
                  <a:pt x="4345749" y="2612480"/>
                </a:lnTo>
                <a:cubicBezTo>
                  <a:pt x="4324435" y="2652906"/>
                  <a:pt x="4286599" y="2687444"/>
                  <a:pt x="4259824" y="2723158"/>
                </a:cubicBezTo>
                <a:cubicBezTo>
                  <a:pt x="4240659" y="2754860"/>
                  <a:pt x="4222322" y="2783208"/>
                  <a:pt x="4203228" y="2810786"/>
                </a:cubicBezTo>
                <a:cubicBezTo>
                  <a:pt x="4137959" y="2910577"/>
                  <a:pt x="4070960" y="2967491"/>
                  <a:pt x="3961183" y="3032940"/>
                </a:cubicBezTo>
                <a:cubicBezTo>
                  <a:pt x="3685454" y="3199867"/>
                  <a:pt x="3358879" y="3289086"/>
                  <a:pt x="2986784" y="3394121"/>
                </a:cubicBezTo>
                <a:cubicBezTo>
                  <a:pt x="3009828" y="3396571"/>
                  <a:pt x="2990165" y="3403432"/>
                  <a:pt x="2984634" y="3402844"/>
                </a:cubicBezTo>
                <a:cubicBezTo>
                  <a:pt x="2983642" y="3406871"/>
                  <a:pt x="2985038" y="3424234"/>
                  <a:pt x="2979508" y="3423646"/>
                </a:cubicBezTo>
                <a:cubicBezTo>
                  <a:pt x="2998418" y="3442871"/>
                  <a:pt x="3075363" y="3397328"/>
                  <a:pt x="3091954" y="3399092"/>
                </a:cubicBezTo>
                <a:cubicBezTo>
                  <a:pt x="3410818" y="3309359"/>
                  <a:pt x="3729787" y="3127374"/>
                  <a:pt x="4164489" y="3018136"/>
                </a:cubicBezTo>
                <a:cubicBezTo>
                  <a:pt x="4220646" y="3028238"/>
                  <a:pt x="3620280" y="3316422"/>
                  <a:pt x="3737209" y="3432361"/>
                </a:cubicBezTo>
                <a:cubicBezTo>
                  <a:pt x="3854138" y="3548299"/>
                  <a:pt x="4859539" y="3717207"/>
                  <a:pt x="4866061" y="3713769"/>
                </a:cubicBezTo>
                <a:lnTo>
                  <a:pt x="4845002" y="3703267"/>
                </a:lnTo>
                <a:cubicBezTo>
                  <a:pt x="4841072" y="3701945"/>
                  <a:pt x="4806143" y="3692214"/>
                  <a:pt x="4751906" y="3677239"/>
                </a:cubicBezTo>
                <a:lnTo>
                  <a:pt x="4715974" y="3667334"/>
                </a:lnTo>
                <a:lnTo>
                  <a:pt x="4729547" y="3669257"/>
                </a:lnTo>
                <a:lnTo>
                  <a:pt x="4746900" y="3674046"/>
                </a:lnTo>
                <a:cubicBezTo>
                  <a:pt x="4764727" y="3678963"/>
                  <a:pt x="4780764" y="3683383"/>
                  <a:pt x="4794659" y="3687209"/>
                </a:cubicBezTo>
                <a:lnTo>
                  <a:pt x="4796469" y="3687707"/>
                </a:lnTo>
                <a:lnTo>
                  <a:pt x="4796464" y="3688141"/>
                </a:lnTo>
                <a:lnTo>
                  <a:pt x="4796310" y="3688128"/>
                </a:lnTo>
                <a:cubicBezTo>
                  <a:pt x="4795777" y="3688241"/>
                  <a:pt x="4795772" y="3688564"/>
                  <a:pt x="4796454" y="3689153"/>
                </a:cubicBezTo>
                <a:lnTo>
                  <a:pt x="4796464" y="3688141"/>
                </a:lnTo>
                <a:lnTo>
                  <a:pt x="4798661" y="3688309"/>
                </a:lnTo>
                <a:lnTo>
                  <a:pt x="4829568" y="3696805"/>
                </a:lnTo>
                <a:cubicBezTo>
                  <a:pt x="4977729" y="3737419"/>
                  <a:pt x="4807870" y="3689850"/>
                  <a:pt x="4799325" y="3688360"/>
                </a:cubicBezTo>
                <a:lnTo>
                  <a:pt x="4798661" y="3688309"/>
                </a:lnTo>
                <a:lnTo>
                  <a:pt x="4796469" y="3687707"/>
                </a:lnTo>
                <a:lnTo>
                  <a:pt x="4796492" y="3685244"/>
                </a:lnTo>
                <a:cubicBezTo>
                  <a:pt x="4799444" y="3678044"/>
                  <a:pt x="4820561" y="3683453"/>
                  <a:pt x="4820561" y="3683453"/>
                </a:cubicBezTo>
                <a:cubicBezTo>
                  <a:pt x="4821057" y="3681441"/>
                  <a:pt x="4778443" y="3675876"/>
                  <a:pt x="4738039" y="3670461"/>
                </a:cubicBezTo>
                <a:lnTo>
                  <a:pt x="4729547" y="3669257"/>
                </a:lnTo>
                <a:lnTo>
                  <a:pt x="4691700" y="3658813"/>
                </a:lnTo>
                <a:lnTo>
                  <a:pt x="4723552" y="3659441"/>
                </a:lnTo>
                <a:cubicBezTo>
                  <a:pt x="4778586" y="3666423"/>
                  <a:pt x="4833259" y="3685664"/>
                  <a:pt x="4877306" y="3668141"/>
                </a:cubicBezTo>
                <a:cubicBezTo>
                  <a:pt x="4867642" y="3684328"/>
                  <a:pt x="4894820" y="3670003"/>
                  <a:pt x="4910420" y="3675794"/>
                </a:cubicBezTo>
                <a:cubicBezTo>
                  <a:pt x="4910420" y="3675794"/>
                  <a:pt x="4912738" y="3693255"/>
                  <a:pt x="4922807" y="3698457"/>
                </a:cubicBezTo>
                <a:cubicBezTo>
                  <a:pt x="4893240" y="3699445"/>
                  <a:pt x="4843606" y="3685904"/>
                  <a:pt x="4837083" y="3689341"/>
                </a:cubicBezTo>
                <a:cubicBezTo>
                  <a:pt x="4830560" y="3692779"/>
                  <a:pt x="4846159" y="3698570"/>
                  <a:pt x="4852612" y="3699256"/>
                </a:cubicBezTo>
                <a:cubicBezTo>
                  <a:pt x="4863673" y="3700432"/>
                  <a:pt x="4910753" y="3701306"/>
                  <a:pt x="4925196" y="3711794"/>
                </a:cubicBezTo>
                <a:cubicBezTo>
                  <a:pt x="4936186" y="3717094"/>
                  <a:pt x="4933209" y="3729172"/>
                  <a:pt x="4937582" y="3734458"/>
                </a:cubicBezTo>
                <a:cubicBezTo>
                  <a:pt x="4936590" y="3738483"/>
                  <a:pt x="4954174" y="3736221"/>
                  <a:pt x="4954174" y="3736221"/>
                </a:cubicBezTo>
                <a:cubicBezTo>
                  <a:pt x="4953182" y="3740247"/>
                  <a:pt x="4946659" y="3743686"/>
                  <a:pt x="4946659" y="3743686"/>
                </a:cubicBezTo>
                <a:cubicBezTo>
                  <a:pt x="4946659" y="3743686"/>
                  <a:pt x="4984075" y="3760746"/>
                  <a:pt x="4995136" y="3761923"/>
                </a:cubicBezTo>
                <a:cubicBezTo>
                  <a:pt x="4988613" y="3765361"/>
                  <a:pt x="4976963" y="3789600"/>
                  <a:pt x="4982494" y="3790188"/>
                </a:cubicBezTo>
                <a:cubicBezTo>
                  <a:pt x="5003554" y="3800691"/>
                  <a:pt x="5041224" y="3766824"/>
                  <a:pt x="5049308" y="3780078"/>
                </a:cubicBezTo>
                <a:cubicBezTo>
                  <a:pt x="5057227" y="3794003"/>
                  <a:pt x="5042786" y="3783516"/>
                  <a:pt x="5028652" y="3790965"/>
                </a:cubicBezTo>
                <a:cubicBezTo>
                  <a:pt x="5002396" y="3805388"/>
                  <a:pt x="5011473" y="3814616"/>
                  <a:pt x="5025675" y="3803043"/>
                </a:cubicBezTo>
                <a:cubicBezTo>
                  <a:pt x="5060370" y="3781255"/>
                  <a:pt x="5056569" y="3823542"/>
                  <a:pt x="5050116" y="3822856"/>
                </a:cubicBezTo>
                <a:cubicBezTo>
                  <a:pt x="5055577" y="3827568"/>
                  <a:pt x="5089278" y="3809806"/>
                  <a:pt x="5092658" y="3819117"/>
                </a:cubicBezTo>
                <a:cubicBezTo>
                  <a:pt x="5094055" y="3836480"/>
                  <a:pt x="5061107" y="3828157"/>
                  <a:pt x="5059950" y="3832854"/>
                </a:cubicBezTo>
                <a:cubicBezTo>
                  <a:pt x="5052434" y="3840318"/>
                  <a:pt x="5075478" y="3842768"/>
                  <a:pt x="5067041" y="3850134"/>
                </a:cubicBezTo>
                <a:cubicBezTo>
                  <a:pt x="5047308" y="3861118"/>
                  <a:pt x="5027406" y="3845920"/>
                  <a:pt x="5020717" y="3850029"/>
                </a:cubicBezTo>
                <a:cubicBezTo>
                  <a:pt x="5020717" y="3850029"/>
                  <a:pt x="5016748" y="3866132"/>
                  <a:pt x="5010296" y="3865446"/>
                </a:cubicBezTo>
                <a:cubicBezTo>
                  <a:pt x="5021121" y="3871417"/>
                  <a:pt x="5037713" y="3873182"/>
                  <a:pt x="5037713" y="3873182"/>
                </a:cubicBezTo>
                <a:cubicBezTo>
                  <a:pt x="5032752" y="3893312"/>
                  <a:pt x="4997085" y="3872993"/>
                  <a:pt x="5015002" y="3896244"/>
                </a:cubicBezTo>
                <a:cubicBezTo>
                  <a:pt x="5035474" y="3932162"/>
                  <a:pt x="4959250" y="3907531"/>
                  <a:pt x="4976174" y="3934807"/>
                </a:cubicBezTo>
                <a:cubicBezTo>
                  <a:pt x="4987640" y="3957374"/>
                  <a:pt x="4973197" y="3946887"/>
                  <a:pt x="4963533" y="3963072"/>
                </a:cubicBezTo>
                <a:cubicBezTo>
                  <a:pt x="4962541" y="3967100"/>
                  <a:pt x="4971452" y="3976997"/>
                  <a:pt x="4978141" y="3972889"/>
                </a:cubicBezTo>
                <a:cubicBezTo>
                  <a:pt x="4970460" y="3981024"/>
                  <a:pt x="4937750" y="3994761"/>
                  <a:pt x="4920167" y="3997022"/>
                </a:cubicBezTo>
                <a:cubicBezTo>
                  <a:pt x="4913714" y="3996336"/>
                  <a:pt x="4891663" y="3989860"/>
                  <a:pt x="4890670" y="3993886"/>
                </a:cubicBezTo>
                <a:cubicBezTo>
                  <a:pt x="4872094" y="4000174"/>
                  <a:pt x="4892988" y="4011346"/>
                  <a:pt x="4874482" y="4013511"/>
                </a:cubicBezTo>
                <a:cubicBezTo>
                  <a:pt x="4916033" y="4013797"/>
                  <a:pt x="4931228" y="3998198"/>
                  <a:pt x="4914048" y="4021849"/>
                </a:cubicBezTo>
                <a:cubicBezTo>
                  <a:pt x="4904453" y="4033912"/>
                  <a:pt x="4873490" y="4017536"/>
                  <a:pt x="4892400" y="4036762"/>
                </a:cubicBezTo>
                <a:cubicBezTo>
                  <a:pt x="4911310" y="4055987"/>
                  <a:pt x="4889423" y="4048840"/>
                  <a:pt x="4862244" y="4063165"/>
                </a:cubicBezTo>
                <a:cubicBezTo>
                  <a:pt x="4842582" y="4070025"/>
                  <a:pt x="4852579" y="4079351"/>
                  <a:pt x="4844899" y="4087487"/>
                </a:cubicBezTo>
                <a:cubicBezTo>
                  <a:pt x="4843906" y="4091513"/>
                  <a:pt x="4826393" y="4089650"/>
                  <a:pt x="4826393" y="4089650"/>
                </a:cubicBezTo>
                <a:cubicBezTo>
                  <a:pt x="4819871" y="4093087"/>
                  <a:pt x="4835470" y="4098877"/>
                  <a:pt x="4823416" y="4101728"/>
                </a:cubicBezTo>
                <a:cubicBezTo>
                  <a:pt x="4796238" y="4116053"/>
                  <a:pt x="4811364" y="4104578"/>
                  <a:pt x="4792692" y="4107413"/>
                </a:cubicBezTo>
                <a:cubicBezTo>
                  <a:pt x="4803754" y="4108588"/>
                  <a:pt x="4741478" y="4123312"/>
                  <a:pt x="4783193" y="4122928"/>
                </a:cubicBezTo>
                <a:cubicBezTo>
                  <a:pt x="4834812" y="4128417"/>
                  <a:pt x="4776504" y="4127037"/>
                  <a:pt x="4775512" y="4131063"/>
                </a:cubicBezTo>
                <a:cubicBezTo>
                  <a:pt x="4771377" y="4147838"/>
                  <a:pt x="4808625" y="4138716"/>
                  <a:pt x="4810021" y="4156079"/>
                </a:cubicBezTo>
                <a:cubicBezTo>
                  <a:pt x="4811418" y="4173442"/>
                  <a:pt x="4790524" y="4162268"/>
                  <a:pt x="4780859" y="4178455"/>
                </a:cubicBezTo>
                <a:cubicBezTo>
                  <a:pt x="4780859" y="4178455"/>
                  <a:pt x="4802910" y="4184932"/>
                  <a:pt x="4803902" y="4180906"/>
                </a:cubicBezTo>
                <a:cubicBezTo>
                  <a:pt x="4802910" y="4184932"/>
                  <a:pt x="4782255" y="4195818"/>
                  <a:pt x="4775732" y="4199257"/>
                </a:cubicBezTo>
                <a:cubicBezTo>
                  <a:pt x="4769209" y="4202695"/>
                  <a:pt x="4764671" y="4198081"/>
                  <a:pt x="4759140" y="4197492"/>
                </a:cubicBezTo>
                <a:cubicBezTo>
                  <a:pt x="4738485" y="4208379"/>
                  <a:pt x="4761528" y="4210829"/>
                  <a:pt x="4747490" y="4221731"/>
                </a:cubicBezTo>
                <a:lnTo>
                  <a:pt x="4697268" y="4233606"/>
                </a:lnTo>
                <a:cubicBezTo>
                  <a:pt x="4660020" y="4242729"/>
                  <a:pt x="4691149" y="4258432"/>
                  <a:pt x="4695688" y="4263046"/>
                </a:cubicBezTo>
                <a:lnTo>
                  <a:pt x="4691553" y="4279822"/>
                </a:lnTo>
                <a:cubicBezTo>
                  <a:pt x="4708074" y="4285710"/>
                  <a:pt x="4719723" y="4261471"/>
                  <a:pt x="4722113" y="4274808"/>
                </a:cubicBezTo>
                <a:cubicBezTo>
                  <a:pt x="4727976" y="4300910"/>
                  <a:pt x="4710058" y="4277657"/>
                  <a:pt x="4691957" y="4301211"/>
                </a:cubicBezTo>
                <a:cubicBezTo>
                  <a:pt x="4690799" y="4305908"/>
                  <a:pt x="4690211" y="4331322"/>
                  <a:pt x="4690211" y="4331322"/>
                </a:cubicBezTo>
                <a:cubicBezTo>
                  <a:pt x="4667501" y="4354386"/>
                  <a:pt x="4642068" y="4338598"/>
                  <a:pt x="4632403" y="4354785"/>
                </a:cubicBezTo>
                <a:cubicBezTo>
                  <a:pt x="4631410" y="4358811"/>
                  <a:pt x="4645853" y="4369299"/>
                  <a:pt x="4647011" y="4364602"/>
                </a:cubicBezTo>
                <a:cubicBezTo>
                  <a:pt x="4638338" y="4376762"/>
                  <a:pt x="4609763" y="4373724"/>
                  <a:pt x="4617681" y="4387649"/>
                </a:cubicBezTo>
                <a:cubicBezTo>
                  <a:pt x="4627681" y="4396975"/>
                  <a:pt x="4590433" y="4406097"/>
                  <a:pt x="4589441" y="4410123"/>
                </a:cubicBezTo>
                <a:cubicBezTo>
                  <a:pt x="4596367" y="4428074"/>
                  <a:pt x="4631226" y="4405615"/>
                  <a:pt x="4628084" y="4418364"/>
                </a:cubicBezTo>
                <a:cubicBezTo>
                  <a:pt x="4630472" y="4431702"/>
                  <a:pt x="4598518" y="4419351"/>
                  <a:pt x="4593391" y="4440152"/>
                </a:cubicBezTo>
                <a:cubicBezTo>
                  <a:pt x="4591241" y="4448875"/>
                  <a:pt x="4622958" y="4439165"/>
                  <a:pt x="4600317" y="4458104"/>
                </a:cubicBezTo>
                <a:lnTo>
                  <a:pt x="4589257" y="4456927"/>
                </a:lnTo>
                <a:cubicBezTo>
                  <a:pt x="4589257" y="4456927"/>
                  <a:pt x="4592802" y="4465568"/>
                  <a:pt x="4586114" y="4469677"/>
                </a:cubicBezTo>
                <a:cubicBezTo>
                  <a:pt x="4573068" y="4476552"/>
                  <a:pt x="4555554" y="4474690"/>
                  <a:pt x="4548040" y="4482154"/>
                </a:cubicBezTo>
                <a:cubicBezTo>
                  <a:pt x="4549032" y="4478128"/>
                  <a:pt x="4543502" y="4477539"/>
                  <a:pt x="4542510" y="4481566"/>
                </a:cubicBezTo>
                <a:cubicBezTo>
                  <a:pt x="4536056" y="4480879"/>
                  <a:pt x="4530526" y="4480292"/>
                  <a:pt x="4529369" y="4484989"/>
                </a:cubicBezTo>
                <a:cubicBezTo>
                  <a:pt x="4507483" y="4477841"/>
                  <a:pt x="4509800" y="4495303"/>
                  <a:pt x="4528376" y="4489015"/>
                </a:cubicBezTo>
                <a:cubicBezTo>
                  <a:pt x="4517720" y="4509228"/>
                  <a:pt x="4527788" y="4514430"/>
                  <a:pt x="4512592" y="4530028"/>
                </a:cubicBezTo>
                <a:cubicBezTo>
                  <a:pt x="4519115" y="4526591"/>
                  <a:pt x="4517131" y="4534642"/>
                  <a:pt x="4510608" y="4538081"/>
                </a:cubicBezTo>
                <a:cubicBezTo>
                  <a:pt x="4501935" y="4550241"/>
                  <a:pt x="4470384" y="4559280"/>
                  <a:pt x="4469227" y="4563977"/>
                </a:cubicBezTo>
                <a:cubicBezTo>
                  <a:pt x="4468482" y="4566998"/>
                  <a:pt x="4478933" y="4578566"/>
                  <a:pt x="4485112" y="4580483"/>
                </a:cubicBezTo>
                <a:lnTo>
                  <a:pt x="4487026" y="4580533"/>
                </a:lnTo>
                <a:lnTo>
                  <a:pt x="4480830" y="4586067"/>
                </a:lnTo>
                <a:cubicBezTo>
                  <a:pt x="4457526" y="4601015"/>
                  <a:pt x="4411874" y="4599022"/>
                  <a:pt x="4396698" y="4620304"/>
                </a:cubicBezTo>
                <a:cubicBezTo>
                  <a:pt x="4395705" y="4624330"/>
                  <a:pt x="4406766" y="4625506"/>
                  <a:pt x="4412297" y="4626094"/>
                </a:cubicBezTo>
                <a:cubicBezTo>
                  <a:pt x="4415772" y="4638859"/>
                  <a:pt x="4382730" y="4627082"/>
                  <a:pt x="4386040" y="4640517"/>
                </a:cubicBezTo>
                <a:cubicBezTo>
                  <a:pt x="4395116" y="4649745"/>
                  <a:pt x="4442785" y="4625205"/>
                  <a:pt x="4446332" y="4633845"/>
                </a:cubicBezTo>
                <a:cubicBezTo>
                  <a:pt x="4455408" y="4643073"/>
                  <a:pt x="4393132" y="4657797"/>
                  <a:pt x="4386444" y="4661906"/>
                </a:cubicBezTo>
                <a:cubicBezTo>
                  <a:pt x="4372477" y="4668684"/>
                  <a:pt x="4374795" y="4686145"/>
                  <a:pt x="4355297" y="4692335"/>
                </a:cubicBezTo>
                <a:cubicBezTo>
                  <a:pt x="4341093" y="4703907"/>
                  <a:pt x="4305995" y="4704306"/>
                  <a:pt x="4293021" y="4707059"/>
                </a:cubicBezTo>
                <a:cubicBezTo>
                  <a:pt x="4285340" y="4715193"/>
                  <a:pt x="4315072" y="4713535"/>
                  <a:pt x="4310534" y="4708920"/>
                </a:cubicBezTo>
                <a:cubicBezTo>
                  <a:pt x="4332990" y="4736787"/>
                  <a:pt x="4226610" y="4738557"/>
                  <a:pt x="4211415" y="4754157"/>
                </a:cubicBezTo>
                <a:cubicBezTo>
                  <a:pt x="4211415" y="4754157"/>
                  <a:pt x="4190171" y="4790458"/>
                  <a:pt x="4191328" y="4785761"/>
                </a:cubicBezTo>
                <a:cubicBezTo>
                  <a:pt x="4190171" y="4790458"/>
                  <a:pt x="4214373" y="4788211"/>
                  <a:pt x="4226426" y="4785362"/>
                </a:cubicBezTo>
                <a:cubicBezTo>
                  <a:pt x="4257906" y="4780447"/>
                  <a:pt x="4267572" y="4764260"/>
                  <a:pt x="4308200" y="4764448"/>
                </a:cubicBezTo>
                <a:cubicBezTo>
                  <a:pt x="4292012" y="4784073"/>
                  <a:pt x="4171595" y="4796746"/>
                  <a:pt x="4112864" y="4820110"/>
                </a:cubicBezTo>
                <a:cubicBezTo>
                  <a:pt x="4106176" y="4824219"/>
                  <a:pt x="4072475" y="4841981"/>
                  <a:pt x="4073632" y="4837284"/>
                </a:cubicBezTo>
                <a:cubicBezTo>
                  <a:pt x="4065030" y="4845321"/>
                  <a:pt x="4080559" y="4855235"/>
                  <a:pt x="4074036" y="4858673"/>
                </a:cubicBezTo>
                <a:cubicBezTo>
                  <a:pt x="4059903" y="4866122"/>
                  <a:pt x="4022418" y="4853185"/>
                  <a:pt x="4010199" y="4856705"/>
                </a:cubicBezTo>
                <a:cubicBezTo>
                  <a:pt x="4004668" y="4856117"/>
                  <a:pt x="4009207" y="4860731"/>
                  <a:pt x="4009207" y="4860731"/>
                </a:cubicBezTo>
                <a:cubicBezTo>
                  <a:pt x="3982193" y="4874385"/>
                  <a:pt x="3950072" y="4862707"/>
                  <a:pt x="3902000" y="4865858"/>
                </a:cubicBezTo>
                <a:cubicBezTo>
                  <a:pt x="3871276" y="4871542"/>
                  <a:pt x="3838566" y="4885278"/>
                  <a:pt x="3801485" y="4893730"/>
                </a:cubicBezTo>
                <a:lnTo>
                  <a:pt x="3474575" y="4957436"/>
                </a:lnTo>
                <a:cubicBezTo>
                  <a:pt x="3063433" y="5032841"/>
                  <a:pt x="2548300" y="5123357"/>
                  <a:pt x="2153180" y="5179809"/>
                </a:cubicBezTo>
                <a:cubicBezTo>
                  <a:pt x="2037301" y="5197097"/>
                  <a:pt x="1891619" y="5220166"/>
                  <a:pt x="1765670" y="5232250"/>
                </a:cubicBezTo>
                <a:cubicBezTo>
                  <a:pt x="1668368" y="5243250"/>
                  <a:pt x="2578177" y="5141822"/>
                  <a:pt x="2497231" y="5159381"/>
                </a:cubicBezTo>
                <a:cubicBezTo>
                  <a:pt x="2454617" y="5167245"/>
                  <a:pt x="2332652" y="5185547"/>
                  <a:pt x="2319440" y="5193093"/>
                </a:cubicBezTo>
                <a:cubicBezTo>
                  <a:pt x="2300864" y="5199381"/>
                  <a:pt x="2287986" y="5201666"/>
                  <a:pt x="2237003" y="5211723"/>
                </a:cubicBezTo>
                <a:cubicBezTo>
                  <a:pt x="2186019" y="5221781"/>
                  <a:pt x="2088029" y="5239535"/>
                  <a:pt x="2013543" y="5253440"/>
                </a:cubicBezTo>
                <a:cubicBezTo>
                  <a:pt x="2000567" y="5256192"/>
                  <a:pt x="1973078" y="5267707"/>
                  <a:pt x="1978538" y="5272419"/>
                </a:cubicBezTo>
                <a:cubicBezTo>
                  <a:pt x="1980926" y="5285756"/>
                  <a:pt x="1898613" y="5281800"/>
                  <a:pt x="1901994" y="5291111"/>
                </a:cubicBezTo>
                <a:cubicBezTo>
                  <a:pt x="1901002" y="5295137"/>
                  <a:pt x="1854222" y="5312308"/>
                  <a:pt x="1847700" y="5315745"/>
                </a:cubicBezTo>
                <a:cubicBezTo>
                  <a:pt x="1842169" y="5315157"/>
                  <a:pt x="1376203" y="5353065"/>
                  <a:pt x="1281904" y="5360529"/>
                </a:cubicBezTo>
                <a:cubicBezTo>
                  <a:pt x="1287435" y="5361118"/>
                  <a:pt x="1648823" y="5336617"/>
                  <a:pt x="1849662" y="5321370"/>
                </a:cubicBezTo>
                <a:lnTo>
                  <a:pt x="2486940" y="5269048"/>
                </a:lnTo>
                <a:cubicBezTo>
                  <a:pt x="2485782" y="5273745"/>
                  <a:pt x="1761788" y="5337847"/>
                  <a:pt x="1766327" y="5342461"/>
                </a:cubicBezTo>
                <a:lnTo>
                  <a:pt x="1764377" y="5344424"/>
                </a:lnTo>
                <a:lnTo>
                  <a:pt x="1733253" y="5347202"/>
                </a:lnTo>
                <a:lnTo>
                  <a:pt x="1725792" y="5347821"/>
                </a:lnTo>
                <a:lnTo>
                  <a:pt x="1708396" y="5346456"/>
                </a:lnTo>
                <a:cubicBezTo>
                  <a:pt x="1700410" y="5346348"/>
                  <a:pt x="1694192" y="5347227"/>
                  <a:pt x="1692023" y="5350268"/>
                </a:cubicBezTo>
                <a:cubicBezTo>
                  <a:pt x="1691616" y="5350483"/>
                  <a:pt x="1695175" y="5350303"/>
                  <a:pt x="1702211" y="5349776"/>
                </a:cubicBezTo>
                <a:lnTo>
                  <a:pt x="1725792" y="5347821"/>
                </a:lnTo>
                <a:lnTo>
                  <a:pt x="1735370" y="5348573"/>
                </a:lnTo>
                <a:cubicBezTo>
                  <a:pt x="1744607" y="5349485"/>
                  <a:pt x="1753327" y="5350214"/>
                  <a:pt x="1759248" y="5349586"/>
                </a:cubicBezTo>
                <a:lnTo>
                  <a:pt x="1764377" y="5344424"/>
                </a:lnTo>
                <a:lnTo>
                  <a:pt x="1782193" y="5342833"/>
                </a:lnTo>
                <a:cubicBezTo>
                  <a:pt x="2028771" y="5320423"/>
                  <a:pt x="2696210" y="5255489"/>
                  <a:pt x="2702258" y="5252777"/>
                </a:cubicBezTo>
                <a:cubicBezTo>
                  <a:pt x="2688126" y="5260225"/>
                  <a:pt x="2529185" y="5273216"/>
                  <a:pt x="2545198" y="5273668"/>
                </a:cubicBezTo>
                <a:cubicBezTo>
                  <a:pt x="2561211" y="5274120"/>
                  <a:pt x="2713957" y="5261549"/>
                  <a:pt x="2798336" y="5255489"/>
                </a:cubicBezTo>
                <a:cubicBezTo>
                  <a:pt x="2795626" y="5259290"/>
                  <a:pt x="2635316" y="5279331"/>
                  <a:pt x="2415666" y="5304909"/>
                </a:cubicBezTo>
                <a:lnTo>
                  <a:pt x="2391118" y="5307740"/>
                </a:lnTo>
                <a:lnTo>
                  <a:pt x="2240640" y="5321863"/>
                </a:lnTo>
                <a:cubicBezTo>
                  <a:pt x="1836328" y="5359940"/>
                  <a:pt x="1387420" y="5402918"/>
                  <a:pt x="1210410" y="5416947"/>
                </a:cubicBezTo>
                <a:lnTo>
                  <a:pt x="1187622" y="5418674"/>
                </a:lnTo>
                <a:lnTo>
                  <a:pt x="1176757" y="5419498"/>
                </a:lnTo>
                <a:cubicBezTo>
                  <a:pt x="1147496" y="5421580"/>
                  <a:pt x="1131758" y="5422223"/>
                  <a:pt x="1132657" y="5421092"/>
                </a:cubicBezTo>
                <a:cubicBezTo>
                  <a:pt x="1134641" y="5413040"/>
                  <a:pt x="1156764" y="5415393"/>
                  <a:pt x="1174277" y="5417255"/>
                </a:cubicBezTo>
                <a:cubicBezTo>
                  <a:pt x="1164374" y="5411382"/>
                  <a:pt x="1149837" y="5397442"/>
                  <a:pt x="1155368" y="5398030"/>
                </a:cubicBezTo>
                <a:cubicBezTo>
                  <a:pt x="1137783" y="5400292"/>
                  <a:pt x="1139180" y="5417654"/>
                  <a:pt x="1124808" y="5403043"/>
                </a:cubicBezTo>
                <a:cubicBezTo>
                  <a:pt x="1115732" y="5393816"/>
                  <a:pt x="1137450" y="5374779"/>
                  <a:pt x="1143903" y="5375465"/>
                </a:cubicBezTo>
                <a:cubicBezTo>
                  <a:pt x="1143572" y="5376806"/>
                  <a:pt x="859197" y="5380217"/>
                  <a:pt x="813025" y="5377082"/>
                </a:cubicBezTo>
                <a:cubicBezTo>
                  <a:pt x="766854" y="5373947"/>
                  <a:pt x="887370" y="5361794"/>
                  <a:pt x="866877" y="5356659"/>
                </a:cubicBezTo>
                <a:cubicBezTo>
                  <a:pt x="846382" y="5351523"/>
                  <a:pt x="638438" y="5345423"/>
                  <a:pt x="690061" y="5346268"/>
                </a:cubicBezTo>
                <a:cubicBezTo>
                  <a:pt x="741682" y="5347113"/>
                  <a:pt x="1161487" y="5373202"/>
                  <a:pt x="1176612" y="5361727"/>
                </a:cubicBezTo>
                <a:cubicBezTo>
                  <a:pt x="1189657" y="5354852"/>
                  <a:pt x="739563" y="5330394"/>
                  <a:pt x="744103" y="5335008"/>
                </a:cubicBezTo>
                <a:cubicBezTo>
                  <a:pt x="728574" y="5325094"/>
                  <a:pt x="1047016" y="5316845"/>
                  <a:pt x="1128723" y="5318075"/>
                </a:cubicBezTo>
                <a:cubicBezTo>
                  <a:pt x="1210431" y="5319305"/>
                  <a:pt x="1214852" y="5348579"/>
                  <a:pt x="1234350" y="5342389"/>
                </a:cubicBezTo>
                <a:cubicBezTo>
                  <a:pt x="1254083" y="5331405"/>
                  <a:pt x="1187857" y="5316100"/>
                  <a:pt x="1192396" y="5320713"/>
                </a:cubicBezTo>
                <a:cubicBezTo>
                  <a:pt x="1175874" y="5314826"/>
                  <a:pt x="1179016" y="5302077"/>
                  <a:pt x="1175471" y="5293437"/>
                </a:cubicBezTo>
                <a:cubicBezTo>
                  <a:pt x="1167551" y="5279511"/>
                  <a:pt x="1154410" y="5282934"/>
                  <a:pt x="1155568" y="5278237"/>
                </a:cubicBezTo>
                <a:cubicBezTo>
                  <a:pt x="1156561" y="5274212"/>
                  <a:pt x="1178208" y="5259298"/>
                  <a:pt x="1185724" y="5251835"/>
                </a:cubicBezTo>
                <a:cubicBezTo>
                  <a:pt x="1184732" y="5255860"/>
                  <a:pt x="1207775" y="5258311"/>
                  <a:pt x="1203237" y="5253697"/>
                </a:cubicBezTo>
                <a:cubicBezTo>
                  <a:pt x="1213306" y="5258899"/>
                  <a:pt x="1211156" y="5267622"/>
                  <a:pt x="1229827" y="5264788"/>
                </a:cubicBezTo>
                <a:cubicBezTo>
                  <a:pt x="1229827" y="5264788"/>
                  <a:pt x="1226351" y="5252023"/>
                  <a:pt x="1219829" y="5255461"/>
                </a:cubicBezTo>
                <a:cubicBezTo>
                  <a:pt x="1258990" y="5242410"/>
                  <a:pt x="1234200" y="5270072"/>
                  <a:pt x="1255848" y="5255160"/>
                </a:cubicBezTo>
                <a:cubicBezTo>
                  <a:pt x="1270051" y="5243587"/>
                  <a:pt x="1777854" y="5220342"/>
                  <a:pt x="1762325" y="5210427"/>
                </a:cubicBezTo>
                <a:cubicBezTo>
                  <a:pt x="1757787" y="5205813"/>
                  <a:pt x="1760661" y="5206894"/>
                  <a:pt x="1790886" y="5202963"/>
                </a:cubicBezTo>
                <a:cubicBezTo>
                  <a:pt x="1821110" y="5199032"/>
                  <a:pt x="1948730" y="5191136"/>
                  <a:pt x="1943671" y="5186841"/>
                </a:cubicBezTo>
                <a:cubicBezTo>
                  <a:pt x="1938612" y="5182548"/>
                  <a:pt x="1564996" y="5186051"/>
                  <a:pt x="1760532" y="5177198"/>
                </a:cubicBezTo>
                <a:cubicBezTo>
                  <a:pt x="1768046" y="5169734"/>
                  <a:pt x="1831556" y="5191492"/>
                  <a:pt x="1845592" y="5180590"/>
                </a:cubicBezTo>
                <a:cubicBezTo>
                  <a:pt x="1852281" y="5176482"/>
                  <a:pt x="1875251" y="5178004"/>
                  <a:pt x="1890211" y="5167201"/>
                </a:cubicBezTo>
                <a:cubicBezTo>
                  <a:pt x="1897891" y="5159066"/>
                  <a:pt x="1930468" y="5177614"/>
                  <a:pt x="1922550" y="5163687"/>
                </a:cubicBezTo>
                <a:lnTo>
                  <a:pt x="2095891" y="5146729"/>
                </a:lnTo>
                <a:cubicBezTo>
                  <a:pt x="2074832" y="5136226"/>
                  <a:pt x="2010625" y="5140503"/>
                  <a:pt x="2006087" y="5135889"/>
                </a:cubicBezTo>
                <a:cubicBezTo>
                  <a:pt x="2005095" y="5139915"/>
                  <a:pt x="1851259" y="5129404"/>
                  <a:pt x="1861633" y="5124488"/>
                </a:cubicBezTo>
                <a:cubicBezTo>
                  <a:pt x="1872008" y="5119571"/>
                  <a:pt x="2076179" y="5124436"/>
                  <a:pt x="2068331" y="5106386"/>
                </a:cubicBezTo>
                <a:lnTo>
                  <a:pt x="1953395" y="5115214"/>
                </a:lnTo>
                <a:cubicBezTo>
                  <a:pt x="1939945" y="5100700"/>
                  <a:pt x="2084816" y="5100860"/>
                  <a:pt x="2075739" y="5091632"/>
                </a:cubicBezTo>
                <a:cubicBezTo>
                  <a:pt x="2069287" y="5090946"/>
                  <a:pt x="2271602" y="5086704"/>
                  <a:pt x="2278126" y="5083266"/>
                </a:cubicBezTo>
                <a:cubicBezTo>
                  <a:pt x="2285570" y="5079927"/>
                  <a:pt x="2204718" y="5070321"/>
                  <a:pt x="2207130" y="5064255"/>
                </a:cubicBezTo>
                <a:cubicBezTo>
                  <a:pt x="2209543" y="5058188"/>
                  <a:pt x="2290620" y="5054922"/>
                  <a:pt x="2292604" y="5046870"/>
                </a:cubicBezTo>
                <a:cubicBezTo>
                  <a:pt x="2291208" y="5029507"/>
                  <a:pt x="2128256" y="5035890"/>
                  <a:pt x="2134778" y="5032453"/>
                </a:cubicBezTo>
                <a:cubicBezTo>
                  <a:pt x="2141466" y="5028343"/>
                  <a:pt x="2029600" y="5036399"/>
                  <a:pt x="2038274" y="5024238"/>
                </a:cubicBezTo>
                <a:cubicBezTo>
                  <a:pt x="2039266" y="5020212"/>
                  <a:pt x="2245773" y="5019283"/>
                  <a:pt x="2253217" y="5015943"/>
                </a:cubicBezTo>
                <a:cubicBezTo>
                  <a:pt x="2254209" y="5011917"/>
                  <a:pt x="2140840" y="5023935"/>
                  <a:pt x="2149513" y="5011774"/>
                </a:cubicBezTo>
                <a:cubicBezTo>
                  <a:pt x="2148521" y="5015800"/>
                  <a:pt x="2205240" y="5004195"/>
                  <a:pt x="2212401" y="5001035"/>
                </a:cubicBezTo>
                <a:cubicBezTo>
                  <a:pt x="2219562" y="4997876"/>
                  <a:pt x="2170829" y="5007728"/>
                  <a:pt x="2192476" y="4992814"/>
                </a:cubicBezTo>
                <a:cubicBezTo>
                  <a:pt x="2203336" y="4983296"/>
                  <a:pt x="2183007" y="4980011"/>
                  <a:pt x="2163660" y="4978984"/>
                </a:cubicBezTo>
                <a:lnTo>
                  <a:pt x="2140842" y="4978657"/>
                </a:lnTo>
                <a:lnTo>
                  <a:pt x="2176874" y="4968056"/>
                </a:lnTo>
                <a:cubicBezTo>
                  <a:pt x="2174486" y="4954720"/>
                  <a:pt x="2160814" y="4957149"/>
                  <a:pt x="2192531" y="4947438"/>
                </a:cubicBezTo>
                <a:cubicBezTo>
                  <a:pt x="2199054" y="4944001"/>
                  <a:pt x="2236741" y="4943534"/>
                  <a:pt x="2244186" y="4940195"/>
                </a:cubicBezTo>
                <a:cubicBezTo>
                  <a:pt x="2242035" y="4939966"/>
                  <a:pt x="2162817" y="4934256"/>
                  <a:pt x="2198502" y="4929807"/>
                </a:cubicBezTo>
                <a:cubicBezTo>
                  <a:pt x="2234187" y="4925357"/>
                  <a:pt x="2444913" y="4918792"/>
                  <a:pt x="2458295" y="4913497"/>
                </a:cubicBezTo>
                <a:cubicBezTo>
                  <a:pt x="2471676" y="4908202"/>
                  <a:pt x="2338626" y="4903191"/>
                  <a:pt x="2278792" y="4898038"/>
                </a:cubicBezTo>
                <a:cubicBezTo>
                  <a:pt x="2285315" y="4894599"/>
                  <a:pt x="2300049" y="4856003"/>
                  <a:pt x="2309125" y="4865231"/>
                </a:cubicBezTo>
                <a:cubicBezTo>
                  <a:pt x="2305491" y="4861746"/>
                  <a:pt x="2293138" y="4859792"/>
                  <a:pt x="2276548" y="4858885"/>
                </a:cubicBezTo>
                <a:lnTo>
                  <a:pt x="2247546" y="4858854"/>
                </a:lnTo>
                <a:lnTo>
                  <a:pt x="2249233" y="4850541"/>
                </a:lnTo>
                <a:cubicBezTo>
                  <a:pt x="2249484" y="4846755"/>
                  <a:pt x="2251665" y="4843158"/>
                  <a:pt x="2263139" y="4840180"/>
                </a:cubicBezTo>
                <a:cubicBezTo>
                  <a:pt x="2286088" y="4834224"/>
                  <a:pt x="2344109" y="4830927"/>
                  <a:pt x="2384594" y="4826301"/>
                </a:cubicBezTo>
                <a:cubicBezTo>
                  <a:pt x="2393196" y="4818264"/>
                  <a:pt x="2444028" y="4825557"/>
                  <a:pt x="2450716" y="4821448"/>
                </a:cubicBezTo>
                <a:cubicBezTo>
                  <a:pt x="2445184" y="4820860"/>
                  <a:pt x="2527863" y="4806879"/>
                  <a:pt x="2575108" y="4807083"/>
                </a:cubicBezTo>
                <a:cubicBezTo>
                  <a:pt x="2599145" y="4805507"/>
                  <a:pt x="2453094" y="4800374"/>
                  <a:pt x="2437476" y="4791248"/>
                </a:cubicBezTo>
                <a:cubicBezTo>
                  <a:pt x="2421858" y="4782122"/>
                  <a:pt x="2520968" y="4760668"/>
                  <a:pt x="2481403" y="4752328"/>
                </a:cubicBezTo>
                <a:cubicBezTo>
                  <a:pt x="2416334" y="4732327"/>
                  <a:pt x="2555195" y="4735550"/>
                  <a:pt x="2547277" y="4721625"/>
                </a:cubicBezTo>
                <a:cubicBezTo>
                  <a:pt x="2547525" y="4720618"/>
                  <a:pt x="2543326" y="4719267"/>
                  <a:pt x="2536784" y="4717860"/>
                </a:cubicBezTo>
                <a:lnTo>
                  <a:pt x="2519553" y="4714980"/>
                </a:lnTo>
                <a:lnTo>
                  <a:pt x="2573298" y="4714878"/>
                </a:lnTo>
                <a:cubicBezTo>
                  <a:pt x="2593025" y="4714536"/>
                  <a:pt x="2610119" y="4713860"/>
                  <a:pt x="2619142" y="4712754"/>
                </a:cubicBezTo>
                <a:cubicBezTo>
                  <a:pt x="2625830" y="4708644"/>
                  <a:pt x="2653249" y="4689502"/>
                  <a:pt x="2607090" y="4688727"/>
                </a:cubicBezTo>
                <a:cubicBezTo>
                  <a:pt x="2548949" y="4686675"/>
                  <a:pt x="2707641" y="4656963"/>
                  <a:pt x="2726650" y="4647758"/>
                </a:cubicBezTo>
                <a:cubicBezTo>
                  <a:pt x="2745657" y="4638552"/>
                  <a:pt x="2725677" y="4638108"/>
                  <a:pt x="2721139" y="4633494"/>
                </a:cubicBezTo>
                <a:cubicBezTo>
                  <a:pt x="2728820" y="4625360"/>
                  <a:pt x="2983688" y="4453423"/>
                  <a:pt x="2989148" y="4458136"/>
                </a:cubicBezTo>
                <a:cubicBezTo>
                  <a:pt x="3208976" y="4411410"/>
                  <a:pt x="2980428" y="4437835"/>
                  <a:pt x="2966961" y="4448814"/>
                </a:cubicBezTo>
                <a:cubicBezTo>
                  <a:pt x="2953495" y="4459793"/>
                  <a:pt x="2850873" y="4422727"/>
                  <a:pt x="2836381" y="4423026"/>
                </a:cubicBezTo>
                <a:cubicBezTo>
                  <a:pt x="2816479" y="4407827"/>
                  <a:pt x="2908911" y="4385111"/>
                  <a:pt x="2910896" y="4377059"/>
                </a:cubicBezTo>
                <a:lnTo>
                  <a:pt x="3195052" y="4215529"/>
                </a:lnTo>
                <a:cubicBezTo>
                  <a:pt x="3183205" y="4203830"/>
                  <a:pt x="3061664" y="4263112"/>
                  <a:pt x="2989095" y="4278849"/>
                </a:cubicBezTo>
                <a:cubicBezTo>
                  <a:pt x="2916526" y="4294587"/>
                  <a:pt x="2836122" y="4299585"/>
                  <a:pt x="2759636" y="4309953"/>
                </a:cubicBezTo>
                <a:cubicBezTo>
                  <a:pt x="2696533" y="4318419"/>
                  <a:pt x="2600815" y="4345834"/>
                  <a:pt x="2610480" y="4329648"/>
                </a:cubicBezTo>
                <a:cubicBezTo>
                  <a:pt x="2617002" y="4326209"/>
                  <a:pt x="2103094" y="4495816"/>
                  <a:pt x="1714575" y="4556824"/>
                </a:cubicBezTo>
                <a:cubicBezTo>
                  <a:pt x="1326055" y="4617830"/>
                  <a:pt x="283901" y="4700300"/>
                  <a:pt x="279363" y="4695686"/>
                </a:cubicBezTo>
                <a:cubicBezTo>
                  <a:pt x="272436" y="4677735"/>
                  <a:pt x="1715163" y="4531409"/>
                  <a:pt x="1684199" y="4515032"/>
                </a:cubicBezTo>
                <a:cubicBezTo>
                  <a:pt x="1678669" y="4514445"/>
                  <a:pt x="-5435" y="4627333"/>
                  <a:pt x="95" y="4627921"/>
                </a:cubicBezTo>
                <a:cubicBezTo>
                  <a:pt x="-14512" y="4618105"/>
                  <a:pt x="1657609" y="4503943"/>
                  <a:pt x="1631184" y="4492181"/>
                </a:cubicBezTo>
                <a:cubicBezTo>
                  <a:pt x="1619202" y="4490906"/>
                  <a:pt x="286457" y="4600086"/>
                  <a:pt x="281918" y="4595472"/>
                </a:cubicBezTo>
                <a:cubicBezTo>
                  <a:pt x="238902" y="4581946"/>
                  <a:pt x="1511021" y="4453926"/>
                  <a:pt x="1457936" y="4435198"/>
                </a:cubicBezTo>
                <a:cubicBezTo>
                  <a:pt x="1638888" y="4403618"/>
                  <a:pt x="160891" y="4574597"/>
                  <a:pt x="15704" y="4508662"/>
                </a:cubicBezTo>
                <a:cubicBezTo>
                  <a:pt x="-11519" y="4496299"/>
                  <a:pt x="11001" y="4483363"/>
                  <a:pt x="66897" y="4470230"/>
                </a:cubicBezTo>
                <a:lnTo>
                  <a:pt x="71560" y="4469305"/>
                </a:lnTo>
                <a:lnTo>
                  <a:pt x="107170" y="4478437"/>
                </a:lnTo>
                <a:cubicBezTo>
                  <a:pt x="298150" y="4502044"/>
                  <a:pt x="974924" y="4384417"/>
                  <a:pt x="1247649" y="4335325"/>
                </a:cubicBezTo>
                <a:lnTo>
                  <a:pt x="1291528" y="4327380"/>
                </a:lnTo>
                <a:lnTo>
                  <a:pt x="1292336" y="4327277"/>
                </a:lnTo>
                <a:cubicBezTo>
                  <a:pt x="1312689" y="4324383"/>
                  <a:pt x="1329478" y="4321633"/>
                  <a:pt x="1342096" y="4319043"/>
                </a:cubicBezTo>
                <a:cubicBezTo>
                  <a:pt x="1379949" y="4311274"/>
                  <a:pt x="1363680" y="4314275"/>
                  <a:pt x="1311343" y="4323793"/>
                </a:cubicBezTo>
                <a:lnTo>
                  <a:pt x="1291528" y="4327380"/>
                </a:lnTo>
                <a:lnTo>
                  <a:pt x="1221185" y="4336384"/>
                </a:lnTo>
                <a:cubicBezTo>
                  <a:pt x="952408" y="4368101"/>
                  <a:pt x="387741" y="4412970"/>
                  <a:pt x="133312" y="4457045"/>
                </a:cubicBezTo>
                <a:lnTo>
                  <a:pt x="71560" y="4469305"/>
                </a:lnTo>
                <a:lnTo>
                  <a:pt x="67798" y="4468339"/>
                </a:lnTo>
                <a:cubicBezTo>
                  <a:pt x="-70821" y="4394128"/>
                  <a:pt x="627328" y="3939952"/>
                  <a:pt x="510386" y="3873776"/>
                </a:cubicBezTo>
                <a:cubicBezTo>
                  <a:pt x="511378" y="3869751"/>
                  <a:pt x="525346" y="3862973"/>
                  <a:pt x="525346" y="3862973"/>
                </a:cubicBezTo>
                <a:cubicBezTo>
                  <a:pt x="522957" y="3849636"/>
                  <a:pt x="505444" y="3847773"/>
                  <a:pt x="509578" y="3830999"/>
                </a:cubicBezTo>
                <a:lnTo>
                  <a:pt x="533615" y="3829422"/>
                </a:lnTo>
                <a:lnTo>
                  <a:pt x="539734" y="3804596"/>
                </a:lnTo>
                <a:cubicBezTo>
                  <a:pt x="541883" y="3795873"/>
                  <a:pt x="561381" y="3789682"/>
                  <a:pt x="562373" y="3785656"/>
                </a:cubicBezTo>
                <a:cubicBezTo>
                  <a:pt x="564524" y="3776934"/>
                  <a:pt x="552540" y="3775659"/>
                  <a:pt x="554525" y="3767608"/>
                </a:cubicBezTo>
                <a:cubicBezTo>
                  <a:pt x="557667" y="3754858"/>
                  <a:pt x="568658" y="3760158"/>
                  <a:pt x="570642" y="3752107"/>
                </a:cubicBezTo>
                <a:cubicBezTo>
                  <a:pt x="567921" y="3713257"/>
                  <a:pt x="529276" y="3705016"/>
                  <a:pt x="545061" y="3664002"/>
                </a:cubicBezTo>
                <a:cubicBezTo>
                  <a:pt x="547045" y="3655950"/>
                  <a:pt x="558106" y="3657126"/>
                  <a:pt x="563637" y="3657714"/>
                </a:cubicBezTo>
                <a:cubicBezTo>
                  <a:pt x="562644" y="3661741"/>
                  <a:pt x="561653" y="3665767"/>
                  <a:pt x="571247" y="3653703"/>
                </a:cubicBezTo>
                <a:cubicBezTo>
                  <a:pt x="570089" y="3658400"/>
                  <a:pt x="1368236" y="3918922"/>
                  <a:pt x="1368236" y="3918922"/>
                </a:cubicBezTo>
                <a:cubicBezTo>
                  <a:pt x="1368825" y="3916532"/>
                  <a:pt x="1342104" y="3903562"/>
                  <a:pt x="1298400" y="3884106"/>
                </a:cubicBezTo>
                <a:lnTo>
                  <a:pt x="1282953" y="3877336"/>
                </a:lnTo>
                <a:lnTo>
                  <a:pt x="1336373" y="3898273"/>
                </a:lnTo>
                <a:cubicBezTo>
                  <a:pt x="1492094" y="3959020"/>
                  <a:pt x="1611148" y="4004453"/>
                  <a:pt x="1616013" y="4003421"/>
                </a:cubicBezTo>
                <a:cubicBezTo>
                  <a:pt x="1639128" y="4001747"/>
                  <a:pt x="808398" y="3643061"/>
                  <a:pt x="652871" y="3560473"/>
                </a:cubicBezTo>
                <a:cubicBezTo>
                  <a:pt x="497346" y="3477883"/>
                  <a:pt x="676336" y="3511324"/>
                  <a:pt x="682859" y="3507885"/>
                </a:cubicBezTo>
                <a:cubicBezTo>
                  <a:pt x="691296" y="3500520"/>
                  <a:pt x="713418" y="3502872"/>
                  <a:pt x="727551" y="3495423"/>
                </a:cubicBezTo>
                <a:cubicBezTo>
                  <a:pt x="734073" y="3491986"/>
                  <a:pt x="737051" y="3479907"/>
                  <a:pt x="743738" y="3475799"/>
                </a:cubicBezTo>
                <a:cubicBezTo>
                  <a:pt x="758698" y="3464995"/>
                  <a:pt x="776282" y="3462733"/>
                  <a:pt x="783963" y="3454598"/>
                </a:cubicBezTo>
                <a:cubicBezTo>
                  <a:pt x="792399" y="3447232"/>
                  <a:pt x="789090" y="3433797"/>
                  <a:pt x="797526" y="3426431"/>
                </a:cubicBezTo>
                <a:cubicBezTo>
                  <a:pt x="806199" y="3414271"/>
                  <a:pt x="823783" y="3412009"/>
                  <a:pt x="824775" y="3407982"/>
                </a:cubicBezTo>
                <a:cubicBezTo>
                  <a:pt x="846019" y="3371681"/>
                  <a:pt x="833632" y="3349017"/>
                  <a:pt x="863787" y="3322615"/>
                </a:cubicBezTo>
                <a:cubicBezTo>
                  <a:pt x="864945" y="3317918"/>
                  <a:pt x="881537" y="3319682"/>
                  <a:pt x="888981" y="3316342"/>
                </a:cubicBezTo>
                <a:cubicBezTo>
                  <a:pt x="896497" y="3308878"/>
                  <a:pt x="893116" y="3299567"/>
                  <a:pt x="899638" y="3296129"/>
                </a:cubicBezTo>
                <a:cubicBezTo>
                  <a:pt x="906161" y="3292692"/>
                  <a:pt x="907557" y="3310054"/>
                  <a:pt x="901035" y="3313493"/>
                </a:cubicBezTo>
                <a:cubicBezTo>
                  <a:pt x="921690" y="3302606"/>
                  <a:pt x="969614" y="3227137"/>
                  <a:pt x="976303" y="3223028"/>
                </a:cubicBezTo>
                <a:cubicBezTo>
                  <a:pt x="982825" y="3219590"/>
                  <a:pt x="1006861" y="3218015"/>
                  <a:pt x="1006861" y="3218015"/>
                </a:cubicBezTo>
                <a:cubicBezTo>
                  <a:pt x="1014377" y="3210551"/>
                  <a:pt x="1011988" y="3197214"/>
                  <a:pt x="1020661" y="3185053"/>
                </a:cubicBezTo>
                <a:cubicBezTo>
                  <a:pt x="1036848" y="3165428"/>
                  <a:pt x="1077002" y="3148352"/>
                  <a:pt x="1095175" y="3120675"/>
                </a:cubicBezTo>
                <a:cubicBezTo>
                  <a:pt x="1097159" y="3112623"/>
                  <a:pt x="1094770" y="3099286"/>
                  <a:pt x="1103278" y="3087796"/>
                </a:cubicBezTo>
                <a:cubicBezTo>
                  <a:pt x="1110554" y="3058272"/>
                  <a:pt x="1137733" y="3043947"/>
                  <a:pt x="1150375" y="3015682"/>
                </a:cubicBezTo>
                <a:cubicBezTo>
                  <a:pt x="1157651" y="2986158"/>
                  <a:pt x="1183672" y="2976531"/>
                  <a:pt x="1206383" y="2953468"/>
                </a:cubicBezTo>
                <a:cubicBezTo>
                  <a:pt x="1241830" y="2905594"/>
                  <a:pt x="1271177" y="2836412"/>
                  <a:pt x="1298022" y="2796575"/>
                </a:cubicBezTo>
                <a:cubicBezTo>
                  <a:pt x="1306460" y="2789209"/>
                  <a:pt x="1318678" y="2785689"/>
                  <a:pt x="1320662" y="2777636"/>
                </a:cubicBezTo>
                <a:cubicBezTo>
                  <a:pt x="1329335" y="2765476"/>
                  <a:pt x="1333470" y="2748700"/>
                  <a:pt x="1336447" y="2736623"/>
                </a:cubicBezTo>
                <a:lnTo>
                  <a:pt x="1340083" y="2733634"/>
                </a:lnTo>
                <a:cubicBezTo>
                  <a:pt x="1351092" y="2723074"/>
                  <a:pt x="1377950" y="2690080"/>
                  <a:pt x="1382789" y="2690595"/>
                </a:cubicBezTo>
                <a:cubicBezTo>
                  <a:pt x="1394772" y="2691869"/>
                  <a:pt x="1352968" y="2742512"/>
                  <a:pt x="1352968" y="2742512"/>
                </a:cubicBezTo>
                <a:cubicBezTo>
                  <a:pt x="1373106" y="2752915"/>
                  <a:pt x="1360482" y="2735047"/>
                  <a:pt x="1374686" y="2723473"/>
                </a:cubicBezTo>
                <a:cubicBezTo>
                  <a:pt x="1402856" y="2705123"/>
                  <a:pt x="1480328" y="2674801"/>
                  <a:pt x="1494296" y="2668023"/>
                </a:cubicBezTo>
                <a:cubicBezTo>
                  <a:pt x="1516347" y="2674500"/>
                  <a:pt x="1556571" y="2653299"/>
                  <a:pt x="1582758" y="2643000"/>
                </a:cubicBezTo>
                <a:cubicBezTo>
                  <a:pt x="1627982" y="2626462"/>
                  <a:pt x="1675970" y="2610220"/>
                  <a:pt x="1724133" y="2596147"/>
                </a:cubicBezTo>
                <a:lnTo>
                  <a:pt x="1755441" y="2588710"/>
                </a:lnTo>
                <a:lnTo>
                  <a:pt x="1755441" y="2573914"/>
                </a:lnTo>
                <a:lnTo>
                  <a:pt x="1683997" y="2590165"/>
                </a:lnTo>
                <a:cubicBezTo>
                  <a:pt x="1542837" y="2619997"/>
                  <a:pt x="1403428" y="2640179"/>
                  <a:pt x="1267030" y="2622216"/>
                </a:cubicBezTo>
                <a:cubicBezTo>
                  <a:pt x="994236" y="2586294"/>
                  <a:pt x="481618" y="2302624"/>
                  <a:pt x="474691" y="2284673"/>
                </a:cubicBezTo>
                <a:cubicBezTo>
                  <a:pt x="465850" y="2270650"/>
                  <a:pt x="431791" y="2294501"/>
                  <a:pt x="408736" y="2257514"/>
                </a:cubicBezTo>
                <a:cubicBezTo>
                  <a:pt x="385679" y="2220525"/>
                  <a:pt x="310923" y="2046957"/>
                  <a:pt x="336355" y="2062745"/>
                </a:cubicBezTo>
                <a:cubicBezTo>
                  <a:pt x="366326" y="2083147"/>
                  <a:pt x="291186" y="2004683"/>
                  <a:pt x="301843" y="1984470"/>
                </a:cubicBezTo>
                <a:cubicBezTo>
                  <a:pt x="302835" y="1980444"/>
                  <a:pt x="310789" y="1956132"/>
                  <a:pt x="314241" y="1946603"/>
                </a:cubicBezTo>
                <a:cubicBezTo>
                  <a:pt x="317695" y="1937074"/>
                  <a:pt x="315047" y="1934757"/>
                  <a:pt x="322562" y="1927294"/>
                </a:cubicBezTo>
                <a:cubicBezTo>
                  <a:pt x="324547" y="1919242"/>
                  <a:pt x="329830" y="1885445"/>
                  <a:pt x="318670" y="1876058"/>
                </a:cubicBezTo>
                <a:cubicBezTo>
                  <a:pt x="307509" y="1866671"/>
                  <a:pt x="256999" y="1888333"/>
                  <a:pt x="255602" y="1870970"/>
                </a:cubicBezTo>
                <a:cubicBezTo>
                  <a:pt x="256760" y="1866273"/>
                  <a:pt x="270098" y="1844580"/>
                  <a:pt x="276431" y="1836202"/>
                </a:cubicBezTo>
                <a:cubicBezTo>
                  <a:pt x="282764" y="1827824"/>
                  <a:pt x="291708" y="1828267"/>
                  <a:pt x="293601" y="1820701"/>
                </a:cubicBezTo>
                <a:cubicBezTo>
                  <a:pt x="295494" y="1813136"/>
                  <a:pt x="268057" y="1801791"/>
                  <a:pt x="287791" y="1790806"/>
                </a:cubicBezTo>
                <a:cubicBezTo>
                  <a:pt x="308447" y="1779919"/>
                  <a:pt x="254537" y="1758139"/>
                  <a:pt x="280724" y="1747840"/>
                </a:cubicBezTo>
                <a:lnTo>
                  <a:pt x="347860" y="1733976"/>
                </a:lnTo>
                <a:cubicBezTo>
                  <a:pt x="351121" y="1732256"/>
                  <a:pt x="339082" y="1727671"/>
                  <a:pt x="325638" y="1723209"/>
                </a:cubicBezTo>
                <a:lnTo>
                  <a:pt x="314953" y="1719795"/>
                </a:lnTo>
                <a:lnTo>
                  <a:pt x="319515" y="1719317"/>
                </a:lnTo>
                <a:cubicBezTo>
                  <a:pt x="321345" y="1717023"/>
                  <a:pt x="321534" y="1710725"/>
                  <a:pt x="320848" y="1703944"/>
                </a:cubicBezTo>
                <a:lnTo>
                  <a:pt x="320224" y="1701035"/>
                </a:lnTo>
                <a:lnTo>
                  <a:pt x="1160463" y="1527930"/>
                </a:lnTo>
                <a:lnTo>
                  <a:pt x="1160463" y="1524252"/>
                </a:lnTo>
                <a:lnTo>
                  <a:pt x="1133509" y="1529871"/>
                </a:lnTo>
                <a:cubicBezTo>
                  <a:pt x="928851" y="1572622"/>
                  <a:pt x="459715" y="1671655"/>
                  <a:pt x="332776" y="1698347"/>
                </a:cubicBezTo>
                <a:lnTo>
                  <a:pt x="320213" y="1700984"/>
                </a:lnTo>
                <a:lnTo>
                  <a:pt x="316931" y="1685672"/>
                </a:lnTo>
                <a:cubicBezTo>
                  <a:pt x="313590" y="1677220"/>
                  <a:pt x="304449" y="1673255"/>
                  <a:pt x="299472" y="1668603"/>
                </a:cubicBezTo>
                <a:cubicBezTo>
                  <a:pt x="294495" y="1663951"/>
                  <a:pt x="278634" y="1665124"/>
                  <a:pt x="287071" y="1657758"/>
                </a:cubicBezTo>
                <a:cubicBezTo>
                  <a:pt x="293593" y="1654320"/>
                  <a:pt x="316274" y="1646429"/>
                  <a:pt x="323719" y="1643089"/>
                </a:cubicBezTo>
                <a:lnTo>
                  <a:pt x="354145" y="1630887"/>
                </a:lnTo>
                <a:cubicBezTo>
                  <a:pt x="355302" y="1626190"/>
                  <a:pt x="382751" y="1621623"/>
                  <a:pt x="383743" y="1617597"/>
                </a:cubicBezTo>
                <a:cubicBezTo>
                  <a:pt x="417848" y="1621223"/>
                  <a:pt x="392515" y="1625592"/>
                  <a:pt x="401187" y="1613432"/>
                </a:cubicBezTo>
                <a:lnTo>
                  <a:pt x="372064" y="1605397"/>
                </a:lnTo>
                <a:cubicBezTo>
                  <a:pt x="373553" y="1599357"/>
                  <a:pt x="876767" y="1484730"/>
                  <a:pt x="1126003" y="1426678"/>
                </a:cubicBezTo>
                <a:lnTo>
                  <a:pt x="1160463" y="1418616"/>
                </a:lnTo>
                <a:lnTo>
                  <a:pt x="1160463" y="1414473"/>
                </a:lnTo>
                <a:lnTo>
                  <a:pt x="1115030" y="1424244"/>
                </a:lnTo>
                <a:cubicBezTo>
                  <a:pt x="852901" y="1480884"/>
                  <a:pt x="333918" y="1595631"/>
                  <a:pt x="339679" y="1589530"/>
                </a:cubicBezTo>
                <a:cubicBezTo>
                  <a:pt x="350336" y="1569317"/>
                  <a:pt x="893070" y="1439898"/>
                  <a:pt x="885365" y="1436813"/>
                </a:cubicBezTo>
                <a:cubicBezTo>
                  <a:pt x="878623" y="1434115"/>
                  <a:pt x="421266" y="1541079"/>
                  <a:pt x="315107" y="1565953"/>
                </a:cubicBezTo>
                <a:lnTo>
                  <a:pt x="303830" y="1568595"/>
                </a:lnTo>
                <a:lnTo>
                  <a:pt x="302382" y="1563665"/>
                </a:lnTo>
                <a:cubicBezTo>
                  <a:pt x="304128" y="1533552"/>
                  <a:pt x="331204" y="1562819"/>
                  <a:pt x="324348" y="1540744"/>
                </a:cubicBezTo>
                <a:cubicBezTo>
                  <a:pt x="316733" y="1527024"/>
                  <a:pt x="408681" y="1496196"/>
                  <a:pt x="528384" y="1462186"/>
                </a:cubicBezTo>
                <a:lnTo>
                  <a:pt x="634987" y="1433018"/>
                </a:lnTo>
                <a:lnTo>
                  <a:pt x="679958" y="1422346"/>
                </a:lnTo>
                <a:cubicBezTo>
                  <a:pt x="710827" y="1414536"/>
                  <a:pt x="744029" y="1405763"/>
                  <a:pt x="777225" y="1396804"/>
                </a:cubicBezTo>
                <a:lnTo>
                  <a:pt x="839406" y="1379754"/>
                </a:lnTo>
                <a:lnTo>
                  <a:pt x="898942" y="1364529"/>
                </a:lnTo>
                <a:cubicBezTo>
                  <a:pt x="967875" y="1346894"/>
                  <a:pt x="1017227" y="1334033"/>
                  <a:pt x="1025721" y="1330070"/>
                </a:cubicBezTo>
                <a:cubicBezTo>
                  <a:pt x="1038463" y="1324127"/>
                  <a:pt x="967005" y="1344476"/>
                  <a:pt x="874460" y="1370143"/>
                </a:cubicBezTo>
                <a:lnTo>
                  <a:pt x="839406" y="1379754"/>
                </a:lnTo>
                <a:lnTo>
                  <a:pt x="783517" y="1394046"/>
                </a:lnTo>
                <a:cubicBezTo>
                  <a:pt x="741920" y="1404735"/>
                  <a:pt x="698087" y="1416102"/>
                  <a:pt x="654678" y="1427630"/>
                </a:cubicBezTo>
                <a:lnTo>
                  <a:pt x="634987" y="1433018"/>
                </a:lnTo>
                <a:lnTo>
                  <a:pt x="596683" y="1442108"/>
                </a:lnTo>
                <a:cubicBezTo>
                  <a:pt x="548946" y="1452320"/>
                  <a:pt x="519889" y="1455570"/>
                  <a:pt x="528211" y="1445644"/>
                </a:cubicBezTo>
                <a:cubicBezTo>
                  <a:pt x="589526" y="1417983"/>
                  <a:pt x="542299" y="1429763"/>
                  <a:pt x="562032" y="1418778"/>
                </a:cubicBezTo>
                <a:cubicBezTo>
                  <a:pt x="563025" y="1414752"/>
                  <a:pt x="620951" y="1388971"/>
                  <a:pt x="626481" y="1389560"/>
                </a:cubicBezTo>
                <a:cubicBezTo>
                  <a:pt x="634162" y="1381425"/>
                  <a:pt x="207236" y="1471498"/>
                  <a:pt x="215744" y="1460009"/>
                </a:cubicBezTo>
                <a:cubicBezTo>
                  <a:pt x="216901" y="1455312"/>
                  <a:pt x="256523" y="1422995"/>
                  <a:pt x="262053" y="1423583"/>
                </a:cubicBezTo>
                <a:cubicBezTo>
                  <a:pt x="271104" y="1411807"/>
                  <a:pt x="578249" y="1321718"/>
                  <a:pt x="881575" y="1232256"/>
                </a:cubicBezTo>
                <a:lnTo>
                  <a:pt x="979515" y="1203259"/>
                </a:lnTo>
                <a:lnTo>
                  <a:pt x="986856" y="1201287"/>
                </a:lnTo>
                <a:cubicBezTo>
                  <a:pt x="1126437" y="1163756"/>
                  <a:pt x="1239674" y="1133232"/>
                  <a:pt x="1243324" y="1132457"/>
                </a:cubicBezTo>
                <a:cubicBezTo>
                  <a:pt x="1245831" y="1130916"/>
                  <a:pt x="1275942" y="1119071"/>
                  <a:pt x="1313929" y="1104536"/>
                </a:cubicBezTo>
                <a:lnTo>
                  <a:pt x="1340567" y="1094416"/>
                </a:lnTo>
                <a:lnTo>
                  <a:pt x="1372124" y="1084523"/>
                </a:lnTo>
                <a:cubicBezTo>
                  <a:pt x="1439855" y="1062831"/>
                  <a:pt x="1480513" y="1048167"/>
                  <a:pt x="1478177" y="1044690"/>
                </a:cubicBezTo>
                <a:cubicBezTo>
                  <a:pt x="1478544" y="1028807"/>
                  <a:pt x="1106314" y="1133252"/>
                  <a:pt x="829207" y="1210852"/>
                </a:cubicBezTo>
                <a:lnTo>
                  <a:pt x="765350" y="1228716"/>
                </a:lnTo>
                <a:lnTo>
                  <a:pt x="752764" y="1231313"/>
                </a:lnTo>
                <a:cubicBezTo>
                  <a:pt x="638290" y="1255489"/>
                  <a:pt x="543499" y="1277826"/>
                  <a:pt x="534176" y="1289746"/>
                </a:cubicBezTo>
                <a:cubicBezTo>
                  <a:pt x="531466" y="1293546"/>
                  <a:pt x="622695" y="1268558"/>
                  <a:pt x="749397" y="1233179"/>
                </a:cubicBezTo>
                <a:lnTo>
                  <a:pt x="765350" y="1228716"/>
                </a:lnTo>
                <a:lnTo>
                  <a:pt x="871363" y="1206841"/>
                </a:lnTo>
                <a:lnTo>
                  <a:pt x="951656" y="1190528"/>
                </a:lnTo>
                <a:lnTo>
                  <a:pt x="897337" y="1204430"/>
                </a:lnTo>
                <a:cubicBezTo>
                  <a:pt x="633148" y="1272160"/>
                  <a:pt x="282712" y="1362590"/>
                  <a:pt x="286536" y="1347073"/>
                </a:cubicBezTo>
                <a:cubicBezTo>
                  <a:pt x="287125" y="1321657"/>
                  <a:pt x="1486296" y="938823"/>
                  <a:pt x="1509928" y="915859"/>
                </a:cubicBezTo>
                <a:cubicBezTo>
                  <a:pt x="1510921" y="911833"/>
                  <a:pt x="519778" y="1236756"/>
                  <a:pt x="369520" y="1280685"/>
                </a:cubicBezTo>
                <a:cubicBezTo>
                  <a:pt x="219263" y="1324613"/>
                  <a:pt x="595579" y="1208362"/>
                  <a:pt x="608386" y="1179426"/>
                </a:cubicBezTo>
                <a:cubicBezTo>
                  <a:pt x="613347" y="1159297"/>
                  <a:pt x="767268" y="1111615"/>
                  <a:pt x="775940" y="1099455"/>
                </a:cubicBezTo>
                <a:cubicBezTo>
                  <a:pt x="777924" y="1091403"/>
                  <a:pt x="1027426" y="1016025"/>
                  <a:pt x="1031561" y="999251"/>
                </a:cubicBezTo>
                <a:cubicBezTo>
                  <a:pt x="1030165" y="981887"/>
                  <a:pt x="1225917" y="894217"/>
                  <a:pt x="1283500" y="861601"/>
                </a:cubicBezTo>
                <a:cubicBezTo>
                  <a:pt x="1341084" y="828984"/>
                  <a:pt x="1373920" y="816299"/>
                  <a:pt x="1377062" y="803550"/>
                </a:cubicBezTo>
                <a:cubicBezTo>
                  <a:pt x="1377650" y="778135"/>
                  <a:pt x="1693462" y="551144"/>
                  <a:pt x="1705516" y="548295"/>
                </a:cubicBezTo>
                <a:cubicBezTo>
                  <a:pt x="1712960" y="544954"/>
                  <a:pt x="1681059" y="601470"/>
                  <a:pt x="1711380" y="574395"/>
                </a:cubicBezTo>
                <a:cubicBezTo>
                  <a:pt x="1727568" y="554770"/>
                  <a:pt x="1762850" y="507567"/>
                  <a:pt x="1789036" y="497268"/>
                </a:cubicBezTo>
                <a:cubicBezTo>
                  <a:pt x="1809762" y="482258"/>
                  <a:pt x="1890140" y="443981"/>
                  <a:pt x="1890140" y="443981"/>
                </a:cubicBezTo>
                <a:cubicBezTo>
                  <a:pt x="1936298" y="444758"/>
                  <a:pt x="1876007" y="451430"/>
                  <a:pt x="1872038" y="467534"/>
                </a:cubicBezTo>
                <a:cubicBezTo>
                  <a:pt x="1875348" y="480969"/>
                  <a:pt x="1886006" y="460756"/>
                  <a:pt x="1891536" y="461344"/>
                </a:cubicBezTo>
                <a:cubicBezTo>
                  <a:pt x="1897067" y="461932"/>
                  <a:pt x="1913588" y="467820"/>
                  <a:pt x="1900613" y="470572"/>
                </a:cubicBezTo>
                <a:cubicBezTo>
                  <a:pt x="1925641" y="464971"/>
                  <a:pt x="1940837" y="449372"/>
                  <a:pt x="1961327" y="439156"/>
                </a:cubicBezTo>
                <a:cubicBezTo>
                  <a:pt x="2053923" y="397359"/>
                  <a:pt x="2189132" y="347698"/>
                  <a:pt x="2293029" y="329137"/>
                </a:cubicBezTo>
                <a:cubicBezTo>
                  <a:pt x="2292037" y="333163"/>
                  <a:pt x="2286506" y="332574"/>
                  <a:pt x="2285514" y="336600"/>
                </a:cubicBezTo>
                <a:cubicBezTo>
                  <a:pt x="2500512" y="274078"/>
                  <a:pt x="2748625" y="219209"/>
                  <a:pt x="2967996" y="161970"/>
                </a:cubicBezTo>
                <a:cubicBezTo>
                  <a:pt x="3104601" y="129673"/>
                  <a:pt x="3243287" y="92776"/>
                  <a:pt x="3380884" y="56452"/>
                </a:cubicBezTo>
                <a:cubicBezTo>
                  <a:pt x="3387408" y="53014"/>
                  <a:pt x="3488844" y="25240"/>
                  <a:pt x="3456302" y="38305"/>
                </a:cubicBezTo>
                <a:cubicBezTo>
                  <a:pt x="3431107" y="44578"/>
                  <a:pt x="3391875" y="61752"/>
                  <a:pt x="3377907" y="68530"/>
                </a:cubicBezTo>
                <a:cubicBezTo>
                  <a:pt x="3373369" y="63917"/>
                  <a:pt x="3366847" y="67354"/>
                  <a:pt x="3365689" y="72051"/>
                </a:cubicBezTo>
                <a:cubicBezTo>
                  <a:pt x="3348175" y="70189"/>
                  <a:pt x="3330592" y="72450"/>
                  <a:pt x="3321163" y="83843"/>
                </a:cubicBezTo>
                <a:cubicBezTo>
                  <a:pt x="3310101" y="82666"/>
                  <a:pt x="3296960" y="86089"/>
                  <a:pt x="3289445" y="93553"/>
                </a:cubicBezTo>
                <a:cubicBezTo>
                  <a:pt x="3284907" y="88939"/>
                  <a:pt x="3278384" y="92377"/>
                  <a:pt x="3277392" y="96403"/>
                </a:cubicBezTo>
                <a:cubicBezTo>
                  <a:pt x="3247825" y="97390"/>
                  <a:pt x="3216109" y="107101"/>
                  <a:pt x="3188930" y="121425"/>
                </a:cubicBezTo>
                <a:cubicBezTo>
                  <a:pt x="3177869" y="120249"/>
                  <a:pt x="3164893" y="123001"/>
                  <a:pt x="3158370" y="126439"/>
                </a:cubicBezTo>
                <a:cubicBezTo>
                  <a:pt x="3152840" y="125850"/>
                  <a:pt x="3146317" y="129288"/>
                  <a:pt x="3146317" y="129288"/>
                </a:cubicBezTo>
                <a:cubicBezTo>
                  <a:pt x="3150690" y="134574"/>
                  <a:pt x="3157378" y="130465"/>
                  <a:pt x="3158370" y="126439"/>
                </a:cubicBezTo>
                <a:cubicBezTo>
                  <a:pt x="3169432" y="127615"/>
                  <a:pt x="3182407" y="124863"/>
                  <a:pt x="3188930" y="121425"/>
                </a:cubicBezTo>
                <a:cubicBezTo>
                  <a:pt x="3218497" y="120438"/>
                  <a:pt x="3240144" y="105525"/>
                  <a:pt x="3269877" y="103867"/>
                </a:cubicBezTo>
                <a:cubicBezTo>
                  <a:pt x="3242698" y="118192"/>
                  <a:pt x="3231637" y="117015"/>
                  <a:pt x="3198928" y="130752"/>
                </a:cubicBezTo>
                <a:cubicBezTo>
                  <a:pt x="3173734" y="137024"/>
                  <a:pt x="3078915" y="164813"/>
                  <a:pt x="3159767" y="143802"/>
                </a:cubicBezTo>
                <a:cubicBezTo>
                  <a:pt x="3235018" y="126326"/>
                  <a:pt x="3358174" y="79515"/>
                  <a:pt x="3433899" y="79305"/>
                </a:cubicBezTo>
                <a:lnTo>
                  <a:pt x="3419862" y="90206"/>
                </a:lnTo>
                <a:cubicBezTo>
                  <a:pt x="3425392" y="90794"/>
                  <a:pt x="3499722" y="73220"/>
                  <a:pt x="3512696" y="70468"/>
                </a:cubicBezTo>
                <a:cubicBezTo>
                  <a:pt x="3544414" y="60757"/>
                  <a:pt x="3576130" y="51047"/>
                  <a:pt x="3601158" y="45446"/>
                </a:cubicBezTo>
                <a:cubicBezTo>
                  <a:pt x="3657975" y="26010"/>
                  <a:pt x="3746437" y="987"/>
                  <a:pt x="3776005"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402242720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rush Stroke 03">
    <p:spTree>
      <p:nvGrpSpPr>
        <p:cNvPr id="1" name=""/>
        <p:cNvGrpSpPr/>
        <p:nvPr/>
      </p:nvGrpSpPr>
      <p:grpSpPr>
        <a:xfrm>
          <a:off x="0" y="0"/>
          <a:ext cx="0" cy="0"/>
          <a:chOff x="0" y="0"/>
          <a:chExt cx="0" cy="0"/>
        </a:xfrm>
      </p:grpSpPr>
      <p:sp>
        <p:nvSpPr>
          <p:cNvPr id="158" name="Picture Placeholder 157"/>
          <p:cNvSpPr>
            <a:spLocks noGrp="1"/>
          </p:cNvSpPr>
          <p:nvPr>
            <p:ph type="pic" sz="quarter" idx="10"/>
          </p:nvPr>
        </p:nvSpPr>
        <p:spPr>
          <a:xfrm>
            <a:off x="-520143" y="-815547"/>
            <a:ext cx="13691115" cy="5226845"/>
          </a:xfrm>
          <a:custGeom>
            <a:avLst/>
            <a:gdLst>
              <a:gd name="connsiteX0" fmla="*/ 9984264 w 13691114"/>
              <a:gd name="connsiteY0" fmla="*/ 5016562 h 5226845"/>
              <a:gd name="connsiteX1" fmla="*/ 10080684 w 13691114"/>
              <a:gd name="connsiteY1" fmla="*/ 5024789 h 5226845"/>
              <a:gd name="connsiteX2" fmla="*/ 10179020 w 13691114"/>
              <a:gd name="connsiteY2" fmla="*/ 5070040 h 5226845"/>
              <a:gd name="connsiteX3" fmla="*/ 10000866 w 13691114"/>
              <a:gd name="connsiteY3" fmla="*/ 5052133 h 5226845"/>
              <a:gd name="connsiteX4" fmla="*/ 9994481 w 13691114"/>
              <a:gd name="connsiteY4" fmla="*/ 5024063 h 5226845"/>
              <a:gd name="connsiteX5" fmla="*/ 9980433 w 13691114"/>
              <a:gd name="connsiteY5" fmla="*/ 5014142 h 5226845"/>
              <a:gd name="connsiteX6" fmla="*/ 9984264 w 13691114"/>
              <a:gd name="connsiteY6" fmla="*/ 5016562 h 5226845"/>
              <a:gd name="connsiteX7" fmla="*/ 9982987 w 13691114"/>
              <a:gd name="connsiteY7" fmla="*/ 5016562 h 5226845"/>
              <a:gd name="connsiteX8" fmla="*/ 9973409 w 13691114"/>
              <a:gd name="connsiteY8" fmla="*/ 5014626 h 5226845"/>
              <a:gd name="connsiteX9" fmla="*/ 12856435 w 13691114"/>
              <a:gd name="connsiteY9" fmla="*/ 4339734 h 5226845"/>
              <a:gd name="connsiteX10" fmla="*/ 12856435 w 13691114"/>
              <a:gd name="connsiteY10" fmla="*/ 4340217 h 5226845"/>
              <a:gd name="connsiteX11" fmla="*/ 12854519 w 13691114"/>
              <a:gd name="connsiteY11" fmla="*/ 4340217 h 5226845"/>
              <a:gd name="connsiteX12" fmla="*/ 13172514 w 13691114"/>
              <a:gd name="connsiteY12" fmla="*/ 4299806 h 5226845"/>
              <a:gd name="connsiteX13" fmla="*/ 12904964 w 13691114"/>
              <a:gd name="connsiteY13" fmla="*/ 4335378 h 5226845"/>
              <a:gd name="connsiteX14" fmla="*/ 12885169 w 13691114"/>
              <a:gd name="connsiteY14" fmla="*/ 4337072 h 5226845"/>
              <a:gd name="connsiteX15" fmla="*/ 12856435 w 13691114"/>
              <a:gd name="connsiteY15" fmla="*/ 4339734 h 5226845"/>
              <a:gd name="connsiteX16" fmla="*/ 12958602 w 13691114"/>
              <a:gd name="connsiteY16" fmla="*/ 4317713 h 5226845"/>
              <a:gd name="connsiteX17" fmla="*/ 13172514 w 13691114"/>
              <a:gd name="connsiteY17" fmla="*/ 4299806 h 5226845"/>
              <a:gd name="connsiteX18" fmla="*/ 5135799 w 13691114"/>
              <a:gd name="connsiteY18" fmla="*/ 3081419 h 5226845"/>
              <a:gd name="connsiteX19" fmla="*/ 5117920 w 13691114"/>
              <a:gd name="connsiteY19" fmla="*/ 3099568 h 5226845"/>
              <a:gd name="connsiteX20" fmla="*/ 5135799 w 13691114"/>
              <a:gd name="connsiteY20" fmla="*/ 3081419 h 5226845"/>
              <a:gd name="connsiteX21" fmla="*/ 5207316 w 13691114"/>
              <a:gd name="connsiteY21" fmla="*/ 2078155 h 5226845"/>
              <a:gd name="connsiteX22" fmla="*/ 5278194 w 13691114"/>
              <a:gd name="connsiteY22" fmla="*/ 2096304 h 5226845"/>
              <a:gd name="connsiteX23" fmla="*/ 5278194 w 13691114"/>
              <a:gd name="connsiteY23" fmla="*/ 2096304 h 5226845"/>
              <a:gd name="connsiteX24" fmla="*/ 5207316 w 13691114"/>
              <a:gd name="connsiteY24" fmla="*/ 2078155 h 5226845"/>
              <a:gd name="connsiteX25" fmla="*/ 4639651 w 13691114"/>
              <a:gd name="connsiteY25" fmla="*/ 1413184 h 5226845"/>
              <a:gd name="connsiteX26" fmla="*/ 4654976 w 13691114"/>
              <a:gd name="connsiteY26" fmla="*/ 1433027 h 5226845"/>
              <a:gd name="connsiteX27" fmla="*/ 4639651 w 13691114"/>
              <a:gd name="connsiteY27" fmla="*/ 1413184 h 5226845"/>
              <a:gd name="connsiteX28" fmla="*/ 5848415 w 13691114"/>
              <a:gd name="connsiteY28" fmla="*/ 877916 h 5226845"/>
              <a:gd name="connsiteX29" fmla="*/ 5848415 w 13691114"/>
              <a:gd name="connsiteY29" fmla="*/ 877916 h 5226845"/>
              <a:gd name="connsiteX30" fmla="*/ 4730963 w 13691114"/>
              <a:gd name="connsiteY30" fmla="*/ 525104 h 5226845"/>
              <a:gd name="connsiteX31" fmla="*/ 4766082 w 13691114"/>
              <a:gd name="connsiteY31" fmla="*/ 533090 h 5226845"/>
              <a:gd name="connsiteX32" fmla="*/ 4798648 w 13691114"/>
              <a:gd name="connsiteY32" fmla="*/ 539865 h 5226845"/>
              <a:gd name="connsiteX33" fmla="*/ 4779492 w 13691114"/>
              <a:gd name="connsiteY33" fmla="*/ 537445 h 5226845"/>
              <a:gd name="connsiteX34" fmla="*/ 4730963 w 13691114"/>
              <a:gd name="connsiteY34" fmla="*/ 525104 h 5226845"/>
              <a:gd name="connsiteX35" fmla="*/ 6255167 w 13691114"/>
              <a:gd name="connsiteY35" fmla="*/ 305625 h 5226845"/>
              <a:gd name="connsiteX36" fmla="*/ 6278155 w 13691114"/>
              <a:gd name="connsiteY36" fmla="*/ 320386 h 5226845"/>
              <a:gd name="connsiteX37" fmla="*/ 6287734 w 13691114"/>
              <a:gd name="connsiteY37" fmla="*/ 326194 h 5226845"/>
              <a:gd name="connsiteX38" fmla="*/ 6276239 w 13691114"/>
              <a:gd name="connsiteY38" fmla="*/ 322564 h 5226845"/>
              <a:gd name="connsiteX39" fmla="*/ 6255167 w 13691114"/>
              <a:gd name="connsiteY39" fmla="*/ 305625 h 5226845"/>
              <a:gd name="connsiteX40" fmla="*/ 6454393 w 13691114"/>
              <a:gd name="connsiteY40" fmla="*/ 0 h 5226845"/>
              <a:gd name="connsiteX41" fmla="*/ 6578909 w 13691114"/>
              <a:gd name="connsiteY41" fmla="*/ 35813 h 5226845"/>
              <a:gd name="connsiteX42" fmla="*/ 6721943 w 13691114"/>
              <a:gd name="connsiteY42" fmla="*/ 71869 h 5226845"/>
              <a:gd name="connsiteX43" fmla="*/ 6810701 w 13691114"/>
              <a:gd name="connsiteY43" fmla="*/ 125347 h 5226845"/>
              <a:gd name="connsiteX44" fmla="*/ 6900097 w 13691114"/>
              <a:gd name="connsiteY44" fmla="*/ 125347 h 5226845"/>
              <a:gd name="connsiteX45" fmla="*/ 7184887 w 13691114"/>
              <a:gd name="connsiteY45" fmla="*/ 286508 h 5226845"/>
              <a:gd name="connsiteX46" fmla="*/ 7488196 w 13691114"/>
              <a:gd name="connsiteY46" fmla="*/ 483725 h 5226845"/>
              <a:gd name="connsiteX47" fmla="*/ 9091580 w 13691114"/>
              <a:gd name="connsiteY47" fmla="*/ 1469324 h 5226845"/>
              <a:gd name="connsiteX48" fmla="*/ 9501525 w 13691114"/>
              <a:gd name="connsiteY48" fmla="*/ 1594672 h 5226845"/>
              <a:gd name="connsiteX49" fmla="*/ 9733316 w 13691114"/>
              <a:gd name="connsiteY49" fmla="*/ 1683964 h 5226845"/>
              <a:gd name="connsiteX50" fmla="*/ 10232019 w 13691114"/>
              <a:gd name="connsiteY50" fmla="*/ 1755833 h 5226845"/>
              <a:gd name="connsiteX51" fmla="*/ 10321415 w 13691114"/>
              <a:gd name="connsiteY51" fmla="*/ 1773740 h 5226845"/>
              <a:gd name="connsiteX52" fmla="*/ 10303536 w 13691114"/>
              <a:gd name="connsiteY52" fmla="*/ 1791404 h 5226845"/>
              <a:gd name="connsiteX53" fmla="*/ 10731361 w 13691114"/>
              <a:gd name="connsiteY53" fmla="*/ 1863274 h 5226845"/>
              <a:gd name="connsiteX54" fmla="*/ 10962513 w 13691114"/>
              <a:gd name="connsiteY54" fmla="*/ 1916994 h 5226845"/>
              <a:gd name="connsiteX55" fmla="*/ 11087668 w 13691114"/>
              <a:gd name="connsiteY55" fmla="*/ 1916994 h 5226845"/>
              <a:gd name="connsiteX56" fmla="*/ 11069789 w 13691114"/>
              <a:gd name="connsiteY56" fmla="*/ 1934659 h 5226845"/>
              <a:gd name="connsiteX57" fmla="*/ 11034030 w 13691114"/>
              <a:gd name="connsiteY57" fmla="*/ 1934659 h 5226845"/>
              <a:gd name="connsiteX58" fmla="*/ 11069789 w 13691114"/>
              <a:gd name="connsiteY58" fmla="*/ 1934659 h 5226845"/>
              <a:gd name="connsiteX59" fmla="*/ 11087668 w 13691114"/>
              <a:gd name="connsiteY59" fmla="*/ 1970956 h 5226845"/>
              <a:gd name="connsiteX60" fmla="*/ 11426096 w 13691114"/>
              <a:gd name="connsiteY60" fmla="*/ 1988621 h 5226845"/>
              <a:gd name="connsiteX61" fmla="*/ 12334745 w 13691114"/>
              <a:gd name="connsiteY61" fmla="*/ 1988621 h 5226845"/>
              <a:gd name="connsiteX62" fmla="*/ 12424141 w 13691114"/>
              <a:gd name="connsiteY62" fmla="*/ 1988621 h 5226845"/>
              <a:gd name="connsiteX63" fmla="*/ 12334745 w 13691114"/>
              <a:gd name="connsiteY63" fmla="*/ 2024435 h 5226845"/>
              <a:gd name="connsiteX64" fmla="*/ 11906920 w 13691114"/>
              <a:gd name="connsiteY64" fmla="*/ 2042341 h 5226845"/>
              <a:gd name="connsiteX65" fmla="*/ 11247943 w 13691114"/>
              <a:gd name="connsiteY65" fmla="*/ 2024435 h 5226845"/>
              <a:gd name="connsiteX66" fmla="*/ 11077451 w 13691114"/>
              <a:gd name="connsiteY66" fmla="*/ 2016933 h 5226845"/>
              <a:gd name="connsiteX67" fmla="*/ 11051271 w 13691114"/>
              <a:gd name="connsiteY67" fmla="*/ 2021289 h 5226845"/>
              <a:gd name="connsiteX68" fmla="*/ 11044886 w 13691114"/>
              <a:gd name="connsiteY68" fmla="*/ 2019595 h 5226845"/>
              <a:gd name="connsiteX69" fmla="*/ 11034030 w 13691114"/>
              <a:gd name="connsiteY69" fmla="*/ 2024435 h 5226845"/>
              <a:gd name="connsiteX70" fmla="*/ 11051271 w 13691114"/>
              <a:gd name="connsiteY70" fmla="*/ 2021289 h 5226845"/>
              <a:gd name="connsiteX71" fmla="*/ 11069789 w 13691114"/>
              <a:gd name="connsiteY71" fmla="*/ 2026854 h 5226845"/>
              <a:gd name="connsiteX72" fmla="*/ 11105547 w 13691114"/>
              <a:gd name="connsiteY72" fmla="*/ 2042341 h 5226845"/>
              <a:gd name="connsiteX73" fmla="*/ 11354579 w 13691114"/>
              <a:gd name="connsiteY73" fmla="*/ 2078155 h 5226845"/>
              <a:gd name="connsiteX74" fmla="*/ 11550612 w 13691114"/>
              <a:gd name="connsiteY74" fmla="*/ 2096304 h 5226845"/>
              <a:gd name="connsiteX75" fmla="*/ 11853921 w 13691114"/>
              <a:gd name="connsiteY75" fmla="*/ 2096304 h 5226845"/>
              <a:gd name="connsiteX76" fmla="*/ 12014195 w 13691114"/>
              <a:gd name="connsiteY76" fmla="*/ 2114211 h 5226845"/>
              <a:gd name="connsiteX77" fmla="*/ 11622129 w 13691114"/>
              <a:gd name="connsiteY77" fmla="*/ 2114211 h 5226845"/>
              <a:gd name="connsiteX78" fmla="*/ 11586371 w 13691114"/>
              <a:gd name="connsiteY78" fmla="*/ 2132117 h 5226845"/>
              <a:gd name="connsiteX79" fmla="*/ 11426096 w 13691114"/>
              <a:gd name="connsiteY79" fmla="*/ 2149782 h 5226845"/>
              <a:gd name="connsiteX80" fmla="*/ 11318821 w 13691114"/>
              <a:gd name="connsiteY80" fmla="*/ 2167689 h 5226845"/>
              <a:gd name="connsiteX81" fmla="*/ 11212184 w 13691114"/>
              <a:gd name="connsiteY81" fmla="*/ 2167689 h 5226845"/>
              <a:gd name="connsiteX82" fmla="*/ 11212184 w 13691114"/>
              <a:gd name="connsiteY82" fmla="*/ 2239558 h 5226845"/>
              <a:gd name="connsiteX83" fmla="*/ 10766480 w 13691114"/>
              <a:gd name="connsiteY83" fmla="*/ 2203502 h 5226845"/>
              <a:gd name="connsiteX84" fmla="*/ 10677723 w 13691114"/>
              <a:gd name="connsiteY84" fmla="*/ 2239558 h 5226845"/>
              <a:gd name="connsiteX85" fmla="*/ 11034030 w 13691114"/>
              <a:gd name="connsiteY85" fmla="*/ 2275372 h 5226845"/>
              <a:gd name="connsiteX86" fmla="*/ 11318821 w 13691114"/>
              <a:gd name="connsiteY86" fmla="*/ 2310943 h 5226845"/>
              <a:gd name="connsiteX87" fmla="*/ 11140667 w 13691114"/>
              <a:gd name="connsiteY87" fmla="*/ 2328850 h 5226845"/>
              <a:gd name="connsiteX88" fmla="*/ 11034030 w 13691114"/>
              <a:gd name="connsiteY88" fmla="*/ 2346999 h 5226845"/>
              <a:gd name="connsiteX89" fmla="*/ 10784360 w 13691114"/>
              <a:gd name="connsiteY89" fmla="*/ 2346999 h 5226845"/>
              <a:gd name="connsiteX90" fmla="*/ 11105547 w 13691114"/>
              <a:gd name="connsiteY90" fmla="*/ 2364906 h 5226845"/>
              <a:gd name="connsiteX91" fmla="*/ 11693008 w 13691114"/>
              <a:gd name="connsiteY91" fmla="*/ 2418626 h 5226845"/>
              <a:gd name="connsiteX92" fmla="*/ 12602294 w 13691114"/>
              <a:gd name="connsiteY92" fmla="*/ 2436533 h 5226845"/>
              <a:gd name="connsiteX93" fmla="*/ 12798327 w 13691114"/>
              <a:gd name="connsiteY93" fmla="*/ 2436533 h 5226845"/>
              <a:gd name="connsiteX94" fmla="*/ 12673811 w 13691114"/>
              <a:gd name="connsiteY94" fmla="*/ 2454197 h 5226845"/>
              <a:gd name="connsiteX95" fmla="*/ 12049954 w 13691114"/>
              <a:gd name="connsiteY95" fmla="*/ 2490495 h 5226845"/>
              <a:gd name="connsiteX96" fmla="*/ 12245987 w 13691114"/>
              <a:gd name="connsiteY96" fmla="*/ 2490495 h 5226845"/>
              <a:gd name="connsiteX97" fmla="*/ 12709570 w 13691114"/>
              <a:gd name="connsiteY97" fmla="*/ 2490495 h 5226845"/>
              <a:gd name="connsiteX98" fmla="*/ 13047998 w 13691114"/>
              <a:gd name="connsiteY98" fmla="*/ 2472588 h 5226845"/>
              <a:gd name="connsiteX99" fmla="*/ 12904964 w 13691114"/>
              <a:gd name="connsiteY99" fmla="*/ 2490495 h 5226845"/>
              <a:gd name="connsiteX100" fmla="*/ 13047998 w 13691114"/>
              <a:gd name="connsiteY100" fmla="*/ 2543973 h 5226845"/>
              <a:gd name="connsiteX101" fmla="*/ 12922844 w 13691114"/>
              <a:gd name="connsiteY101" fmla="*/ 2561880 h 5226845"/>
              <a:gd name="connsiteX102" fmla="*/ 12904964 w 13691114"/>
              <a:gd name="connsiteY102" fmla="*/ 2579787 h 5226845"/>
              <a:gd name="connsiteX103" fmla="*/ 12495658 w 13691114"/>
              <a:gd name="connsiteY103" fmla="*/ 2633749 h 5226845"/>
              <a:gd name="connsiteX104" fmla="*/ 12495658 w 13691114"/>
              <a:gd name="connsiteY104" fmla="*/ 2633749 h 5226845"/>
              <a:gd name="connsiteX105" fmla="*/ 12655932 w 13691114"/>
              <a:gd name="connsiteY105" fmla="*/ 2633749 h 5226845"/>
              <a:gd name="connsiteX106" fmla="*/ 12459899 w 13691114"/>
              <a:gd name="connsiteY106" fmla="*/ 2669321 h 5226845"/>
              <a:gd name="connsiteX107" fmla="*/ 12032075 w 13691114"/>
              <a:gd name="connsiteY107" fmla="*/ 2687228 h 5226845"/>
              <a:gd name="connsiteX108" fmla="*/ 11550612 w 13691114"/>
              <a:gd name="connsiteY108" fmla="*/ 2705134 h 5226845"/>
              <a:gd name="connsiteX109" fmla="*/ 11746646 w 13691114"/>
              <a:gd name="connsiteY109" fmla="*/ 2741190 h 5226845"/>
              <a:gd name="connsiteX110" fmla="*/ 12691691 w 13691114"/>
              <a:gd name="connsiteY110" fmla="*/ 2741190 h 5226845"/>
              <a:gd name="connsiteX111" fmla="*/ 13047998 w 13691114"/>
              <a:gd name="connsiteY111" fmla="*/ 2705134 h 5226845"/>
              <a:gd name="connsiteX112" fmla="*/ 12887724 w 13691114"/>
              <a:gd name="connsiteY112" fmla="*/ 2759097 h 5226845"/>
              <a:gd name="connsiteX113" fmla="*/ 13030119 w 13691114"/>
              <a:gd name="connsiteY113" fmla="*/ 2759097 h 5226845"/>
              <a:gd name="connsiteX114" fmla="*/ 13020541 w 13691114"/>
              <a:gd name="connsiteY114" fmla="*/ 2774584 h 5226845"/>
              <a:gd name="connsiteX115" fmla="*/ 13017348 w 13691114"/>
              <a:gd name="connsiteY115" fmla="*/ 2778939 h 5226845"/>
              <a:gd name="connsiteX116" fmla="*/ 13012240 w 13691114"/>
              <a:gd name="connsiteY116" fmla="*/ 2777004 h 5226845"/>
              <a:gd name="connsiteX117" fmla="*/ 13014794 w 13691114"/>
              <a:gd name="connsiteY117" fmla="*/ 2781601 h 5226845"/>
              <a:gd name="connsiteX118" fmla="*/ 13017348 w 13691114"/>
              <a:gd name="connsiteY118" fmla="*/ 2778939 h 5226845"/>
              <a:gd name="connsiteX119" fmla="*/ 13030119 w 13691114"/>
              <a:gd name="connsiteY119" fmla="*/ 2783779 h 5226845"/>
              <a:gd name="connsiteX120" fmla="*/ 13047998 w 13691114"/>
              <a:gd name="connsiteY120" fmla="*/ 2777004 h 5226845"/>
              <a:gd name="connsiteX121" fmla="*/ 12904964 w 13691114"/>
              <a:gd name="connsiteY121" fmla="*/ 2848873 h 5226845"/>
              <a:gd name="connsiteX122" fmla="*/ 11960558 w 13691114"/>
              <a:gd name="connsiteY122" fmla="*/ 2902351 h 5226845"/>
              <a:gd name="connsiteX123" fmla="*/ 11479096 w 13691114"/>
              <a:gd name="connsiteY123" fmla="*/ 2902351 h 5226845"/>
              <a:gd name="connsiteX124" fmla="*/ 11746646 w 13691114"/>
              <a:gd name="connsiteY124" fmla="*/ 2920258 h 5226845"/>
              <a:gd name="connsiteX125" fmla="*/ 12120832 w 13691114"/>
              <a:gd name="connsiteY125" fmla="*/ 2920258 h 5226845"/>
              <a:gd name="connsiteX126" fmla="*/ 12869844 w 13691114"/>
              <a:gd name="connsiteY126" fmla="*/ 2938165 h 5226845"/>
              <a:gd name="connsiteX127" fmla="*/ 13030119 w 13691114"/>
              <a:gd name="connsiteY127" fmla="*/ 2920258 h 5226845"/>
              <a:gd name="connsiteX128" fmla="*/ 12904964 w 13691114"/>
              <a:gd name="connsiteY128" fmla="*/ 2938165 h 5226845"/>
              <a:gd name="connsiteX129" fmla="*/ 12620174 w 13691114"/>
              <a:gd name="connsiteY129" fmla="*/ 2992127 h 5226845"/>
              <a:gd name="connsiteX130" fmla="*/ 12530778 w 13691114"/>
              <a:gd name="connsiteY130" fmla="*/ 3027698 h 5226845"/>
              <a:gd name="connsiteX131" fmla="*/ 13047998 w 13691114"/>
              <a:gd name="connsiteY131" fmla="*/ 2992127 h 5226845"/>
              <a:gd name="connsiteX132" fmla="*/ 13172514 w 13691114"/>
              <a:gd name="connsiteY132" fmla="*/ 3027698 h 5226845"/>
              <a:gd name="connsiteX133" fmla="*/ 13030119 w 13691114"/>
              <a:gd name="connsiteY133" fmla="*/ 3045605 h 5226845"/>
              <a:gd name="connsiteX134" fmla="*/ 12192349 w 13691114"/>
              <a:gd name="connsiteY134" fmla="*/ 3135381 h 5226845"/>
              <a:gd name="connsiteX135" fmla="*/ 11906920 w 13691114"/>
              <a:gd name="connsiteY135" fmla="*/ 3153288 h 5226845"/>
              <a:gd name="connsiteX136" fmla="*/ 11710887 w 13691114"/>
              <a:gd name="connsiteY136" fmla="*/ 3153288 h 5226845"/>
              <a:gd name="connsiteX137" fmla="*/ 11978437 w 13691114"/>
              <a:gd name="connsiteY137" fmla="*/ 3188860 h 5226845"/>
              <a:gd name="connsiteX138" fmla="*/ 12208313 w 13691114"/>
              <a:gd name="connsiteY138" fmla="*/ 3179664 h 5226845"/>
              <a:gd name="connsiteX139" fmla="*/ 12192349 w 13691114"/>
              <a:gd name="connsiteY139" fmla="*/ 3224915 h 5226845"/>
              <a:gd name="connsiteX140" fmla="*/ 11640009 w 13691114"/>
              <a:gd name="connsiteY140" fmla="*/ 3242822 h 5226845"/>
              <a:gd name="connsiteX141" fmla="*/ 11105547 w 13691114"/>
              <a:gd name="connsiteY141" fmla="*/ 3242822 h 5226845"/>
              <a:gd name="connsiteX142" fmla="*/ 10998272 w 13691114"/>
              <a:gd name="connsiteY142" fmla="*/ 3224915 h 5226845"/>
              <a:gd name="connsiteX143" fmla="*/ 11087668 w 13691114"/>
              <a:gd name="connsiteY143" fmla="*/ 3242822 h 5226845"/>
              <a:gd name="connsiteX144" fmla="*/ 12138712 w 13691114"/>
              <a:gd name="connsiteY144" fmla="*/ 3260729 h 5226845"/>
              <a:gd name="connsiteX145" fmla="*/ 12620174 w 13691114"/>
              <a:gd name="connsiteY145" fmla="*/ 3260729 h 5226845"/>
              <a:gd name="connsiteX146" fmla="*/ 12816207 w 13691114"/>
              <a:gd name="connsiteY146" fmla="*/ 3242822 h 5226845"/>
              <a:gd name="connsiteX147" fmla="*/ 12869844 w 13691114"/>
              <a:gd name="connsiteY147" fmla="*/ 3260729 h 5226845"/>
              <a:gd name="connsiteX148" fmla="*/ 12958602 w 13691114"/>
              <a:gd name="connsiteY148" fmla="*/ 3260729 h 5226845"/>
              <a:gd name="connsiteX149" fmla="*/ 12954132 w 13691114"/>
              <a:gd name="connsiteY149" fmla="*/ 3298720 h 5226845"/>
              <a:gd name="connsiteX150" fmla="*/ 12934976 w 13691114"/>
              <a:gd name="connsiteY150" fmla="*/ 3303076 h 5226845"/>
              <a:gd name="connsiteX151" fmla="*/ 12922844 w 13691114"/>
              <a:gd name="connsiteY151" fmla="*/ 3296542 h 5226845"/>
              <a:gd name="connsiteX152" fmla="*/ 12933699 w 13691114"/>
              <a:gd name="connsiteY152" fmla="*/ 3303560 h 5226845"/>
              <a:gd name="connsiteX153" fmla="*/ 12934976 w 13691114"/>
              <a:gd name="connsiteY153" fmla="*/ 3303076 h 5226845"/>
              <a:gd name="connsiteX154" fmla="*/ 12956686 w 13691114"/>
              <a:gd name="connsiteY154" fmla="*/ 3314691 h 5226845"/>
              <a:gd name="connsiteX155" fmla="*/ 13012240 w 13691114"/>
              <a:gd name="connsiteY155" fmla="*/ 3332114 h 5226845"/>
              <a:gd name="connsiteX156" fmla="*/ 13154635 w 13691114"/>
              <a:gd name="connsiteY156" fmla="*/ 3332114 h 5226845"/>
              <a:gd name="connsiteX157" fmla="*/ 13208273 w 13691114"/>
              <a:gd name="connsiteY157" fmla="*/ 3350505 h 5226845"/>
              <a:gd name="connsiteX158" fmla="*/ 13244031 w 13691114"/>
              <a:gd name="connsiteY158" fmla="*/ 3368169 h 5226845"/>
              <a:gd name="connsiteX159" fmla="*/ 13172514 w 13691114"/>
              <a:gd name="connsiteY159" fmla="*/ 3368169 h 5226845"/>
              <a:gd name="connsiteX160" fmla="*/ 13047998 w 13691114"/>
              <a:gd name="connsiteY160" fmla="*/ 3421890 h 5226845"/>
              <a:gd name="connsiteX161" fmla="*/ 12922844 w 13691114"/>
              <a:gd name="connsiteY161" fmla="*/ 3457461 h 5226845"/>
              <a:gd name="connsiteX162" fmla="*/ 12958602 w 13691114"/>
              <a:gd name="connsiteY162" fmla="*/ 3475852 h 5226845"/>
              <a:gd name="connsiteX163" fmla="*/ 12530778 w 13691114"/>
              <a:gd name="connsiteY163" fmla="*/ 3529330 h 5226845"/>
              <a:gd name="connsiteX164" fmla="*/ 12691691 w 13691114"/>
              <a:gd name="connsiteY164" fmla="*/ 3529330 h 5226845"/>
              <a:gd name="connsiteX165" fmla="*/ 12709570 w 13691114"/>
              <a:gd name="connsiteY165" fmla="*/ 3547237 h 5226845"/>
              <a:gd name="connsiteX166" fmla="*/ 13100997 w 13691114"/>
              <a:gd name="connsiteY166" fmla="*/ 3529330 h 5226845"/>
              <a:gd name="connsiteX167" fmla="*/ 13030119 w 13691114"/>
              <a:gd name="connsiteY167" fmla="*/ 3547237 h 5226845"/>
              <a:gd name="connsiteX168" fmla="*/ 12620174 w 13691114"/>
              <a:gd name="connsiteY168" fmla="*/ 3583051 h 5226845"/>
              <a:gd name="connsiteX169" fmla="*/ 12780448 w 13691114"/>
              <a:gd name="connsiteY169" fmla="*/ 3637013 h 5226845"/>
              <a:gd name="connsiteX170" fmla="*/ 12904964 w 13691114"/>
              <a:gd name="connsiteY170" fmla="*/ 3637013 h 5226845"/>
              <a:gd name="connsiteX171" fmla="*/ 13065877 w 13691114"/>
              <a:gd name="connsiteY171" fmla="*/ 3637013 h 5226845"/>
              <a:gd name="connsiteX172" fmla="*/ 12442020 w 13691114"/>
              <a:gd name="connsiteY172" fmla="*/ 3744454 h 5226845"/>
              <a:gd name="connsiteX173" fmla="*/ 12156591 w 13691114"/>
              <a:gd name="connsiteY173" fmla="*/ 3762361 h 5226845"/>
              <a:gd name="connsiteX174" fmla="*/ 12156591 w 13691114"/>
              <a:gd name="connsiteY174" fmla="*/ 3798174 h 5226845"/>
              <a:gd name="connsiteX175" fmla="*/ 12388382 w 13691114"/>
              <a:gd name="connsiteY175" fmla="*/ 3780267 h 5226845"/>
              <a:gd name="connsiteX176" fmla="*/ 12691691 w 13691114"/>
              <a:gd name="connsiteY176" fmla="*/ 3762361 h 5226845"/>
              <a:gd name="connsiteX177" fmla="*/ 13154635 w 13691114"/>
              <a:gd name="connsiteY177" fmla="*/ 3744454 h 5226845"/>
              <a:gd name="connsiteX178" fmla="*/ 13012240 w 13691114"/>
              <a:gd name="connsiteY178" fmla="*/ 3780267 h 5226845"/>
              <a:gd name="connsiteX179" fmla="*/ 12655932 w 13691114"/>
              <a:gd name="connsiteY179" fmla="*/ 3852136 h 5226845"/>
              <a:gd name="connsiteX180" fmla="*/ 12459899 w 13691114"/>
              <a:gd name="connsiteY180" fmla="*/ 3852136 h 5226845"/>
              <a:gd name="connsiteX181" fmla="*/ 12566536 w 13691114"/>
              <a:gd name="connsiteY181" fmla="*/ 3887708 h 5226845"/>
              <a:gd name="connsiteX182" fmla="*/ 11978437 w 13691114"/>
              <a:gd name="connsiteY182" fmla="*/ 3905615 h 5226845"/>
              <a:gd name="connsiteX183" fmla="*/ 11889041 w 13691114"/>
              <a:gd name="connsiteY183" fmla="*/ 3923522 h 5226845"/>
              <a:gd name="connsiteX184" fmla="*/ 11532733 w 13691114"/>
              <a:gd name="connsiteY184" fmla="*/ 3959335 h 5226845"/>
              <a:gd name="connsiteX185" fmla="*/ 11693008 w 13691114"/>
              <a:gd name="connsiteY185" fmla="*/ 3959335 h 5226845"/>
              <a:gd name="connsiteX186" fmla="*/ 11906920 w 13691114"/>
              <a:gd name="connsiteY186" fmla="*/ 3977484 h 5226845"/>
              <a:gd name="connsiteX187" fmla="*/ 11693008 w 13691114"/>
              <a:gd name="connsiteY187" fmla="*/ 3977484 h 5226845"/>
              <a:gd name="connsiteX188" fmla="*/ 11354579 w 13691114"/>
              <a:gd name="connsiteY188" fmla="*/ 3977484 h 5226845"/>
              <a:gd name="connsiteX189" fmla="*/ 11675129 w 13691114"/>
              <a:gd name="connsiteY189" fmla="*/ 3995391 h 5226845"/>
              <a:gd name="connsiteX190" fmla="*/ 11568492 w 13691114"/>
              <a:gd name="connsiteY190" fmla="*/ 4013298 h 5226845"/>
              <a:gd name="connsiteX191" fmla="*/ 11800283 w 13691114"/>
              <a:gd name="connsiteY191" fmla="*/ 4013298 h 5226845"/>
              <a:gd name="connsiteX192" fmla="*/ 12210228 w 13691114"/>
              <a:gd name="connsiteY192" fmla="*/ 4030962 h 5226845"/>
              <a:gd name="connsiteX193" fmla="*/ 12798327 w 13691114"/>
              <a:gd name="connsiteY193" fmla="*/ 3995391 h 5226845"/>
              <a:gd name="connsiteX194" fmla="*/ 12762569 w 13691114"/>
              <a:gd name="connsiteY194" fmla="*/ 4013298 h 5226845"/>
              <a:gd name="connsiteX195" fmla="*/ 12620174 w 13691114"/>
              <a:gd name="connsiteY195" fmla="*/ 4066776 h 5226845"/>
              <a:gd name="connsiteX196" fmla="*/ 12834086 w 13691114"/>
              <a:gd name="connsiteY196" fmla="*/ 4084683 h 5226845"/>
              <a:gd name="connsiteX197" fmla="*/ 12762569 w 13691114"/>
              <a:gd name="connsiteY197" fmla="*/ 4102831 h 5226845"/>
              <a:gd name="connsiteX198" fmla="*/ 12673811 w 13691114"/>
              <a:gd name="connsiteY198" fmla="*/ 4120738 h 5226845"/>
              <a:gd name="connsiteX199" fmla="*/ 12958602 w 13691114"/>
              <a:gd name="connsiteY199" fmla="*/ 4084683 h 5226845"/>
              <a:gd name="connsiteX200" fmla="*/ 13208273 w 13691114"/>
              <a:gd name="connsiteY200" fmla="*/ 4084683 h 5226845"/>
              <a:gd name="connsiteX201" fmla="*/ 13012240 w 13691114"/>
              <a:gd name="connsiteY201" fmla="*/ 4120738 h 5226845"/>
              <a:gd name="connsiteX202" fmla="*/ 13047998 w 13691114"/>
              <a:gd name="connsiteY202" fmla="*/ 4120738 h 5226845"/>
              <a:gd name="connsiteX203" fmla="*/ 12958602 w 13691114"/>
              <a:gd name="connsiteY203" fmla="*/ 4138645 h 5226845"/>
              <a:gd name="connsiteX204" fmla="*/ 12958602 w 13691114"/>
              <a:gd name="connsiteY204" fmla="*/ 4138645 h 5226845"/>
              <a:gd name="connsiteX205" fmla="*/ 12869844 w 13691114"/>
              <a:gd name="connsiteY205" fmla="*/ 4138645 h 5226845"/>
              <a:gd name="connsiteX206" fmla="*/ 12780448 w 13691114"/>
              <a:gd name="connsiteY206" fmla="*/ 4174217 h 5226845"/>
              <a:gd name="connsiteX207" fmla="*/ 13100997 w 13691114"/>
              <a:gd name="connsiteY207" fmla="*/ 4138645 h 5226845"/>
              <a:gd name="connsiteX208" fmla="*/ 13244031 w 13691114"/>
              <a:gd name="connsiteY208" fmla="*/ 4174217 h 5226845"/>
              <a:gd name="connsiteX209" fmla="*/ 13404306 w 13691114"/>
              <a:gd name="connsiteY209" fmla="*/ 4174217 h 5226845"/>
              <a:gd name="connsiteX210" fmla="*/ 13030119 w 13691114"/>
              <a:gd name="connsiteY210" fmla="*/ 4227937 h 5226845"/>
              <a:gd name="connsiteX211" fmla="*/ 12548657 w 13691114"/>
              <a:gd name="connsiteY211" fmla="*/ 4281899 h 5226845"/>
              <a:gd name="connsiteX212" fmla="*/ 12530778 w 13691114"/>
              <a:gd name="connsiteY212" fmla="*/ 4299806 h 5226845"/>
              <a:gd name="connsiteX213" fmla="*/ 12334745 w 13691114"/>
              <a:gd name="connsiteY213" fmla="*/ 4317713 h 5226845"/>
              <a:gd name="connsiteX214" fmla="*/ 12370503 w 13691114"/>
              <a:gd name="connsiteY214" fmla="*/ 4335378 h 5226845"/>
              <a:gd name="connsiteX215" fmla="*/ 12709570 w 13691114"/>
              <a:gd name="connsiteY215" fmla="*/ 4317713 h 5226845"/>
              <a:gd name="connsiteX216" fmla="*/ 12798327 w 13691114"/>
              <a:gd name="connsiteY216" fmla="*/ 4299806 h 5226845"/>
              <a:gd name="connsiteX217" fmla="*/ 12780448 w 13691114"/>
              <a:gd name="connsiteY217" fmla="*/ 4335378 h 5226845"/>
              <a:gd name="connsiteX218" fmla="*/ 12807906 w 13691114"/>
              <a:gd name="connsiteY218" fmla="*/ 4343121 h 5226845"/>
              <a:gd name="connsiteX219" fmla="*/ 12844303 w 13691114"/>
              <a:gd name="connsiteY219" fmla="*/ 4340943 h 5226845"/>
              <a:gd name="connsiteX220" fmla="*/ 12691691 w 13691114"/>
              <a:gd name="connsiteY220" fmla="*/ 4371675 h 5226845"/>
              <a:gd name="connsiteX221" fmla="*/ 13208273 w 13691114"/>
              <a:gd name="connsiteY221" fmla="*/ 4317713 h 5226845"/>
              <a:gd name="connsiteX222" fmla="*/ 13546701 w 13691114"/>
              <a:gd name="connsiteY222" fmla="*/ 4299806 h 5226845"/>
              <a:gd name="connsiteX223" fmla="*/ 13564580 w 13691114"/>
              <a:gd name="connsiteY223" fmla="*/ 4317713 h 5226845"/>
              <a:gd name="connsiteX224" fmla="*/ 13617579 w 13691114"/>
              <a:gd name="connsiteY224" fmla="*/ 4317713 h 5226845"/>
              <a:gd name="connsiteX225" fmla="*/ 13386427 w 13691114"/>
              <a:gd name="connsiteY225" fmla="*/ 4353285 h 5226845"/>
              <a:gd name="connsiteX226" fmla="*/ 13493063 w 13691114"/>
              <a:gd name="connsiteY226" fmla="*/ 4353285 h 5226845"/>
              <a:gd name="connsiteX227" fmla="*/ 13510943 w 13691114"/>
              <a:gd name="connsiteY227" fmla="*/ 4371675 h 5226845"/>
              <a:gd name="connsiteX228" fmla="*/ 13582460 w 13691114"/>
              <a:gd name="connsiteY228" fmla="*/ 4425154 h 5226845"/>
              <a:gd name="connsiteX229" fmla="*/ 13350668 w 13691114"/>
              <a:gd name="connsiteY229" fmla="*/ 4443060 h 5226845"/>
              <a:gd name="connsiteX230" fmla="*/ 13261272 w 13691114"/>
              <a:gd name="connsiteY230" fmla="*/ 4478632 h 5226845"/>
              <a:gd name="connsiteX231" fmla="*/ 12922844 w 13691114"/>
              <a:gd name="connsiteY231" fmla="*/ 4532594 h 5226845"/>
              <a:gd name="connsiteX232" fmla="*/ 12566536 w 13691114"/>
              <a:gd name="connsiteY232" fmla="*/ 4550501 h 5226845"/>
              <a:gd name="connsiteX233" fmla="*/ 12673811 w 13691114"/>
              <a:gd name="connsiteY233" fmla="*/ 4568408 h 5226845"/>
              <a:gd name="connsiteX234" fmla="*/ 13564580 w 13691114"/>
              <a:gd name="connsiteY234" fmla="*/ 4478632 h 5226845"/>
              <a:gd name="connsiteX235" fmla="*/ 13671217 w 13691114"/>
              <a:gd name="connsiteY235" fmla="*/ 4478632 h 5226845"/>
              <a:gd name="connsiteX236" fmla="*/ 13600339 w 13691114"/>
              <a:gd name="connsiteY236" fmla="*/ 4514930 h 5226845"/>
              <a:gd name="connsiteX237" fmla="*/ 12459899 w 13691114"/>
              <a:gd name="connsiteY237" fmla="*/ 4658184 h 5226845"/>
              <a:gd name="connsiteX238" fmla="*/ 12709570 w 13691114"/>
              <a:gd name="connsiteY238" fmla="*/ 4658184 h 5226845"/>
              <a:gd name="connsiteX239" fmla="*/ 12701907 w 13691114"/>
              <a:gd name="connsiteY239" fmla="*/ 4658184 h 5226845"/>
              <a:gd name="connsiteX240" fmla="*/ 12691691 w 13691114"/>
              <a:gd name="connsiteY240" fmla="*/ 4658184 h 5226845"/>
              <a:gd name="connsiteX241" fmla="*/ 12798327 w 13691114"/>
              <a:gd name="connsiteY241" fmla="*/ 4676091 h 5226845"/>
              <a:gd name="connsiteX242" fmla="*/ 13047998 w 13691114"/>
              <a:gd name="connsiteY242" fmla="*/ 4676091 h 5226845"/>
              <a:gd name="connsiteX243" fmla="*/ 12442020 w 13691114"/>
              <a:gd name="connsiteY243" fmla="*/ 4747718 h 5226845"/>
              <a:gd name="connsiteX244" fmla="*/ 12602294 w 13691114"/>
              <a:gd name="connsiteY244" fmla="*/ 4765625 h 5226845"/>
              <a:gd name="connsiteX245" fmla="*/ 12887724 w 13691114"/>
              <a:gd name="connsiteY245" fmla="*/ 4747718 h 5226845"/>
              <a:gd name="connsiteX246" fmla="*/ 12904964 w 13691114"/>
              <a:gd name="connsiteY246" fmla="*/ 4765625 h 5226845"/>
              <a:gd name="connsiteX247" fmla="*/ 12780448 w 13691114"/>
              <a:gd name="connsiteY247" fmla="*/ 4801438 h 5226845"/>
              <a:gd name="connsiteX248" fmla="*/ 13047998 w 13691114"/>
              <a:gd name="connsiteY248" fmla="*/ 4765625 h 5226845"/>
              <a:gd name="connsiteX249" fmla="*/ 13261272 w 13691114"/>
              <a:gd name="connsiteY249" fmla="*/ 4747718 h 5226845"/>
              <a:gd name="connsiteX250" fmla="*/ 13208273 w 13691114"/>
              <a:gd name="connsiteY250" fmla="*/ 4765625 h 5226845"/>
              <a:gd name="connsiteX251" fmla="*/ 13261272 w 13691114"/>
              <a:gd name="connsiteY251" fmla="*/ 4783531 h 5226845"/>
              <a:gd name="connsiteX252" fmla="*/ 13493063 w 13691114"/>
              <a:gd name="connsiteY252" fmla="*/ 4801438 h 5226845"/>
              <a:gd name="connsiteX253" fmla="*/ 13689096 w 13691114"/>
              <a:gd name="connsiteY253" fmla="*/ 4801438 h 5226845"/>
              <a:gd name="connsiteX254" fmla="*/ 13617579 w 13691114"/>
              <a:gd name="connsiteY254" fmla="*/ 4837010 h 5226845"/>
              <a:gd name="connsiteX255" fmla="*/ 13564580 w 13691114"/>
              <a:gd name="connsiteY255" fmla="*/ 4873307 h 5226845"/>
              <a:gd name="connsiteX256" fmla="*/ 13065877 w 13691114"/>
              <a:gd name="connsiteY256" fmla="*/ 4944692 h 5226845"/>
              <a:gd name="connsiteX257" fmla="*/ 12620174 w 13691114"/>
              <a:gd name="connsiteY257" fmla="*/ 5016562 h 5226845"/>
              <a:gd name="connsiteX258" fmla="*/ 10855877 w 13691114"/>
              <a:gd name="connsiteY258" fmla="*/ 5052133 h 5226845"/>
              <a:gd name="connsiteX259" fmla="*/ 10428052 w 13691114"/>
              <a:gd name="connsiteY259" fmla="*/ 5052133 h 5226845"/>
              <a:gd name="connsiteX260" fmla="*/ 10000866 w 13691114"/>
              <a:gd name="connsiteY260" fmla="*/ 4980506 h 5226845"/>
              <a:gd name="connsiteX261" fmla="*/ 9751195 w 13691114"/>
              <a:gd name="connsiteY261" fmla="*/ 4980506 h 5226845"/>
              <a:gd name="connsiteX262" fmla="*/ 9751195 w 13691114"/>
              <a:gd name="connsiteY262" fmla="*/ 4980506 h 5226845"/>
              <a:gd name="connsiteX263" fmla="*/ 9853363 w 13691114"/>
              <a:gd name="connsiteY263" fmla="*/ 4991879 h 5226845"/>
              <a:gd name="connsiteX264" fmla="*/ 9973409 w 13691114"/>
              <a:gd name="connsiteY264" fmla="*/ 5014626 h 5226845"/>
              <a:gd name="connsiteX265" fmla="*/ 9947229 w 13691114"/>
              <a:gd name="connsiteY265" fmla="*/ 5016562 h 5226845"/>
              <a:gd name="connsiteX266" fmla="*/ 9875712 w 13691114"/>
              <a:gd name="connsiteY266" fmla="*/ 5016562 h 5226845"/>
              <a:gd name="connsiteX267" fmla="*/ 9822712 w 13691114"/>
              <a:gd name="connsiteY267" fmla="*/ 4998655 h 5226845"/>
              <a:gd name="connsiteX268" fmla="*/ 9822712 w 13691114"/>
              <a:gd name="connsiteY268" fmla="*/ 4998655 h 5226845"/>
              <a:gd name="connsiteX269" fmla="*/ 9875712 w 13691114"/>
              <a:gd name="connsiteY269" fmla="*/ 5016562 h 5226845"/>
              <a:gd name="connsiteX270" fmla="*/ 9947229 w 13691114"/>
              <a:gd name="connsiteY270" fmla="*/ 5016562 h 5226845"/>
              <a:gd name="connsiteX271" fmla="*/ 10000866 w 13691114"/>
              <a:gd name="connsiteY271" fmla="*/ 5052133 h 5226845"/>
              <a:gd name="connsiteX272" fmla="*/ 10535328 w 13691114"/>
              <a:gd name="connsiteY272" fmla="*/ 5124002 h 5226845"/>
              <a:gd name="connsiteX273" fmla="*/ 11924799 w 13691114"/>
              <a:gd name="connsiteY273" fmla="*/ 5177723 h 5226845"/>
              <a:gd name="connsiteX274" fmla="*/ 12228108 w 13691114"/>
              <a:gd name="connsiteY274" fmla="*/ 5177723 h 5226845"/>
              <a:gd name="connsiteX275" fmla="*/ 12299625 w 13691114"/>
              <a:gd name="connsiteY275" fmla="*/ 5141909 h 5226845"/>
              <a:gd name="connsiteX276" fmla="*/ 12477778 w 13691114"/>
              <a:gd name="connsiteY276" fmla="*/ 5195387 h 5226845"/>
              <a:gd name="connsiteX277" fmla="*/ 12245987 w 13691114"/>
              <a:gd name="connsiteY277" fmla="*/ 5213294 h 5226845"/>
              <a:gd name="connsiteX278" fmla="*/ 11695562 w 13691114"/>
              <a:gd name="connsiteY278" fmla="*/ 5226845 h 5226845"/>
              <a:gd name="connsiteX279" fmla="*/ 11105547 w 13691114"/>
              <a:gd name="connsiteY279" fmla="*/ 5213294 h 5226845"/>
              <a:gd name="connsiteX280" fmla="*/ 9769075 w 13691114"/>
              <a:gd name="connsiteY280" fmla="*/ 5105853 h 5226845"/>
              <a:gd name="connsiteX281" fmla="*/ 9269733 w 13691114"/>
              <a:gd name="connsiteY281" fmla="*/ 4998655 h 5226845"/>
              <a:gd name="connsiteX282" fmla="*/ 8396844 w 13691114"/>
              <a:gd name="connsiteY282" fmla="*/ 4676091 h 5226845"/>
              <a:gd name="connsiteX283" fmla="*/ 8467722 w 13691114"/>
              <a:gd name="connsiteY283" fmla="*/ 4729569 h 5226845"/>
              <a:gd name="connsiteX284" fmla="*/ 9501525 w 13691114"/>
              <a:gd name="connsiteY284" fmla="*/ 5105853 h 5226845"/>
              <a:gd name="connsiteX285" fmla="*/ 9305492 w 13691114"/>
              <a:gd name="connsiteY285" fmla="*/ 5087947 h 5226845"/>
              <a:gd name="connsiteX286" fmla="*/ 7933261 w 13691114"/>
              <a:gd name="connsiteY286" fmla="*/ 4478632 h 5226845"/>
              <a:gd name="connsiteX287" fmla="*/ 6917976 w 13691114"/>
              <a:gd name="connsiteY287" fmla="*/ 3815839 h 5226845"/>
              <a:gd name="connsiteX288" fmla="*/ 6561030 w 13691114"/>
              <a:gd name="connsiteY288" fmla="*/ 3583051 h 5226845"/>
              <a:gd name="connsiteX289" fmla="*/ 6347118 w 13691114"/>
              <a:gd name="connsiteY289" fmla="*/ 3547237 h 5226845"/>
              <a:gd name="connsiteX290" fmla="*/ 6044448 w 13691114"/>
              <a:gd name="connsiteY290" fmla="*/ 3403983 h 5226845"/>
              <a:gd name="connsiteX291" fmla="*/ 5135799 w 13691114"/>
              <a:gd name="connsiteY291" fmla="*/ 3081419 h 5226845"/>
              <a:gd name="connsiteX292" fmla="*/ 5100041 w 13691114"/>
              <a:gd name="connsiteY292" fmla="*/ 3081419 h 5226845"/>
              <a:gd name="connsiteX293" fmla="*/ 5064282 w 13691114"/>
              <a:gd name="connsiteY293" fmla="*/ 3045605 h 5226845"/>
              <a:gd name="connsiteX294" fmla="*/ 5064282 w 13691114"/>
              <a:gd name="connsiteY294" fmla="*/ 3045605 h 5226845"/>
              <a:gd name="connsiteX295" fmla="*/ 5064282 w 13691114"/>
              <a:gd name="connsiteY295" fmla="*/ 3081419 h 5226845"/>
              <a:gd name="connsiteX296" fmla="*/ 4975525 w 13691114"/>
              <a:gd name="connsiteY296" fmla="*/ 3045605 h 5226845"/>
              <a:gd name="connsiteX297" fmla="*/ 4975525 w 13691114"/>
              <a:gd name="connsiteY297" fmla="*/ 3045605 h 5226845"/>
              <a:gd name="connsiteX298" fmla="*/ 4904008 w 13691114"/>
              <a:gd name="connsiteY298" fmla="*/ 3027698 h 5226845"/>
              <a:gd name="connsiteX299" fmla="*/ 4851009 w 13691114"/>
              <a:gd name="connsiteY299" fmla="*/ 3009792 h 5226845"/>
              <a:gd name="connsiteX300" fmla="*/ 4797371 w 13691114"/>
              <a:gd name="connsiteY300" fmla="*/ 3009792 h 5226845"/>
              <a:gd name="connsiteX301" fmla="*/ 4066877 w 13691114"/>
              <a:gd name="connsiteY301" fmla="*/ 2902351 h 5226845"/>
              <a:gd name="connsiteX302" fmla="*/ 3531777 w 13691114"/>
              <a:gd name="connsiteY302" fmla="*/ 2884444 h 5226845"/>
              <a:gd name="connsiteX303" fmla="*/ 2587370 w 13691114"/>
              <a:gd name="connsiteY303" fmla="*/ 2866537 h 5226845"/>
              <a:gd name="connsiteX304" fmla="*/ 644919 w 13691114"/>
              <a:gd name="connsiteY304" fmla="*/ 3117474 h 5226845"/>
              <a:gd name="connsiteX305" fmla="*/ 270733 w 13691114"/>
              <a:gd name="connsiteY305" fmla="*/ 3242822 h 5226845"/>
              <a:gd name="connsiteX306" fmla="*/ 234974 w 13691114"/>
              <a:gd name="connsiteY306" fmla="*/ 3188860 h 5226845"/>
              <a:gd name="connsiteX307" fmla="*/ 146216 w 13691114"/>
              <a:gd name="connsiteY307" fmla="*/ 3206766 h 5226845"/>
              <a:gd name="connsiteX308" fmla="*/ 38941 w 13691114"/>
              <a:gd name="connsiteY308" fmla="*/ 3135381 h 5226845"/>
              <a:gd name="connsiteX309" fmla="*/ 128337 w 13691114"/>
              <a:gd name="connsiteY309" fmla="*/ 3081419 h 5226845"/>
              <a:gd name="connsiteX310" fmla="*/ 38941 w 13691114"/>
              <a:gd name="connsiteY310" fmla="*/ 3009792 h 5226845"/>
              <a:gd name="connsiteX311" fmla="*/ 199854 w 13691114"/>
              <a:gd name="connsiteY311" fmla="*/ 2938165 h 5226845"/>
              <a:gd name="connsiteX312" fmla="*/ 110458 w 13691114"/>
              <a:gd name="connsiteY312" fmla="*/ 2974220 h 5226845"/>
              <a:gd name="connsiteX313" fmla="*/ 128337 w 13691114"/>
              <a:gd name="connsiteY313" fmla="*/ 2920258 h 5226845"/>
              <a:gd name="connsiteX314" fmla="*/ 164096 w 13691114"/>
              <a:gd name="connsiteY314" fmla="*/ 2920258 h 5226845"/>
              <a:gd name="connsiteX315" fmla="*/ 128337 w 13691114"/>
              <a:gd name="connsiteY315" fmla="*/ 2902351 h 5226845"/>
              <a:gd name="connsiteX316" fmla="*/ 217095 w 13691114"/>
              <a:gd name="connsiteY316" fmla="*/ 2777004 h 5226845"/>
              <a:gd name="connsiteX317" fmla="*/ 110458 w 13691114"/>
              <a:gd name="connsiteY317" fmla="*/ 2759097 h 5226845"/>
              <a:gd name="connsiteX318" fmla="*/ 234974 w 13691114"/>
              <a:gd name="connsiteY318" fmla="*/ 2669321 h 5226845"/>
              <a:gd name="connsiteX319" fmla="*/ 250060 w 13691114"/>
              <a:gd name="connsiteY319" fmla="*/ 2624198 h 5226845"/>
              <a:gd name="connsiteX320" fmla="*/ 251160 w 13691114"/>
              <a:gd name="connsiteY320" fmla="*/ 2624631 h 5226845"/>
              <a:gd name="connsiteX321" fmla="*/ 252853 w 13691114"/>
              <a:gd name="connsiteY321" fmla="*/ 2633749 h 5226845"/>
              <a:gd name="connsiteX322" fmla="*/ 252085 w 13691114"/>
              <a:gd name="connsiteY322" fmla="*/ 2624995 h 5226845"/>
              <a:gd name="connsiteX323" fmla="*/ 251160 w 13691114"/>
              <a:gd name="connsiteY323" fmla="*/ 2624631 h 5226845"/>
              <a:gd name="connsiteX324" fmla="*/ 247546 w 13691114"/>
              <a:gd name="connsiteY324" fmla="*/ 2605172 h 5226845"/>
              <a:gd name="connsiteX325" fmla="*/ 234974 w 13691114"/>
              <a:gd name="connsiteY325" fmla="*/ 2579787 h 5226845"/>
              <a:gd name="connsiteX326" fmla="*/ 270733 w 13691114"/>
              <a:gd name="connsiteY326" fmla="*/ 2579787 h 5226845"/>
              <a:gd name="connsiteX327" fmla="*/ 252853 w 13691114"/>
              <a:gd name="connsiteY327" fmla="*/ 2526067 h 5226845"/>
              <a:gd name="connsiteX328" fmla="*/ 360129 w 13691114"/>
              <a:gd name="connsiteY328" fmla="*/ 2454197 h 5226845"/>
              <a:gd name="connsiteX329" fmla="*/ 413128 w 13691114"/>
              <a:gd name="connsiteY329" fmla="*/ 2436533 h 5226845"/>
              <a:gd name="connsiteX330" fmla="*/ 342250 w 13691114"/>
              <a:gd name="connsiteY330" fmla="*/ 2436533 h 5226845"/>
              <a:gd name="connsiteX331" fmla="*/ 252853 w 13691114"/>
              <a:gd name="connsiteY331" fmla="*/ 2364906 h 5226845"/>
              <a:gd name="connsiteX332" fmla="*/ 413128 w 13691114"/>
              <a:gd name="connsiteY332" fmla="*/ 2346999 h 5226845"/>
              <a:gd name="connsiteX333" fmla="*/ 324370 w 13691114"/>
              <a:gd name="connsiteY333" fmla="*/ 2346999 h 5226845"/>
              <a:gd name="connsiteX334" fmla="*/ 324370 w 13691114"/>
              <a:gd name="connsiteY334" fmla="*/ 2315783 h 5226845"/>
              <a:gd name="connsiteX335" fmla="*/ 324370 w 13691114"/>
              <a:gd name="connsiteY335" fmla="*/ 2310943 h 5226845"/>
              <a:gd name="connsiteX336" fmla="*/ 680678 w 13691114"/>
              <a:gd name="connsiteY336" fmla="*/ 2096304 h 5226845"/>
              <a:gd name="connsiteX337" fmla="*/ 1946272 w 13691114"/>
              <a:gd name="connsiteY337" fmla="*/ 1881180 h 5226845"/>
              <a:gd name="connsiteX338" fmla="*/ 4316548 w 13691114"/>
              <a:gd name="connsiteY338" fmla="*/ 1906105 h 5226845"/>
              <a:gd name="connsiteX339" fmla="*/ 4606447 w 13691114"/>
              <a:gd name="connsiteY339" fmla="*/ 1948210 h 5226845"/>
              <a:gd name="connsiteX340" fmla="*/ 5011283 w 13691114"/>
              <a:gd name="connsiteY340" fmla="*/ 2024435 h 5226845"/>
              <a:gd name="connsiteX341" fmla="*/ 4676047 w 13691114"/>
              <a:gd name="connsiteY341" fmla="*/ 1958131 h 5226845"/>
              <a:gd name="connsiteX342" fmla="*/ 4606447 w 13691114"/>
              <a:gd name="connsiteY342" fmla="*/ 1948210 h 5226845"/>
              <a:gd name="connsiteX343" fmla="*/ 4122430 w 13691114"/>
              <a:gd name="connsiteY343" fmla="*/ 1856498 h 5226845"/>
              <a:gd name="connsiteX344" fmla="*/ 3193349 w 13691114"/>
              <a:gd name="connsiteY344" fmla="*/ 1755833 h 5226845"/>
              <a:gd name="connsiteX345" fmla="*/ 2605250 w 13691114"/>
              <a:gd name="connsiteY345" fmla="*/ 1755833 h 5226845"/>
              <a:gd name="connsiteX346" fmla="*/ 2409216 w 13691114"/>
              <a:gd name="connsiteY346" fmla="*/ 1755833 h 5226845"/>
              <a:gd name="connsiteX347" fmla="*/ 3015195 w 13691114"/>
              <a:gd name="connsiteY347" fmla="*/ 1720019 h 5226845"/>
              <a:gd name="connsiteX348" fmla="*/ 3139711 w 13691114"/>
              <a:gd name="connsiteY348" fmla="*/ 1701870 h 5226845"/>
              <a:gd name="connsiteX349" fmla="*/ 2480734 w 13691114"/>
              <a:gd name="connsiteY349" fmla="*/ 1720019 h 5226845"/>
              <a:gd name="connsiteX350" fmla="*/ 1821118 w 13691114"/>
              <a:gd name="connsiteY350" fmla="*/ 1755833 h 5226845"/>
              <a:gd name="connsiteX351" fmla="*/ 770074 w 13691114"/>
              <a:gd name="connsiteY351" fmla="*/ 1970956 h 5226845"/>
              <a:gd name="connsiteX352" fmla="*/ 591920 w 13691114"/>
              <a:gd name="connsiteY352" fmla="*/ 1988621 h 5226845"/>
              <a:gd name="connsiteX353" fmla="*/ 805832 w 13691114"/>
              <a:gd name="connsiteY353" fmla="*/ 1916994 h 5226845"/>
              <a:gd name="connsiteX354" fmla="*/ 1108502 w 13691114"/>
              <a:gd name="connsiteY354" fmla="*/ 1863274 h 5226845"/>
              <a:gd name="connsiteX355" fmla="*/ 1785998 w 13691114"/>
              <a:gd name="connsiteY355" fmla="*/ 1755833 h 5226845"/>
              <a:gd name="connsiteX356" fmla="*/ 3443019 w 13691114"/>
              <a:gd name="connsiteY356" fmla="*/ 1666057 h 5226845"/>
              <a:gd name="connsiteX357" fmla="*/ 3601378 w 13691114"/>
              <a:gd name="connsiteY357" fmla="*/ 1666057 h 5226845"/>
              <a:gd name="connsiteX358" fmla="*/ 3639052 w 13691114"/>
              <a:gd name="connsiteY358" fmla="*/ 1666057 h 5226845"/>
              <a:gd name="connsiteX359" fmla="*/ 3175469 w 13691114"/>
              <a:gd name="connsiteY359" fmla="*/ 1612579 h 5226845"/>
              <a:gd name="connsiteX360" fmla="*/ 3015195 w 13691114"/>
              <a:gd name="connsiteY360" fmla="*/ 1594672 h 5226845"/>
              <a:gd name="connsiteX361" fmla="*/ 3817206 w 13691114"/>
              <a:gd name="connsiteY361" fmla="*/ 1648150 h 5226845"/>
              <a:gd name="connsiteX362" fmla="*/ 6130725 w 13691114"/>
              <a:gd name="connsiteY362" fmla="*/ 2152137 h 5226845"/>
              <a:gd name="connsiteX363" fmla="*/ 6312658 w 13691114"/>
              <a:gd name="connsiteY363" fmla="*/ 2230010 h 5226845"/>
              <a:gd name="connsiteX364" fmla="*/ 6315506 w 13691114"/>
              <a:gd name="connsiteY364" fmla="*/ 2230010 h 5226845"/>
              <a:gd name="connsiteX365" fmla="*/ 6031477 w 13691114"/>
              <a:gd name="connsiteY365" fmla="*/ 2105079 h 5226845"/>
              <a:gd name="connsiteX366" fmla="*/ 4725854 w 13691114"/>
              <a:gd name="connsiteY366" fmla="*/ 1701870 h 5226845"/>
              <a:gd name="connsiteX367" fmla="*/ 4511942 w 13691114"/>
              <a:gd name="connsiteY367" fmla="*/ 1666057 h 5226845"/>
              <a:gd name="connsiteX368" fmla="*/ 4529821 w 13691114"/>
              <a:gd name="connsiteY368" fmla="*/ 1648150 h 5226845"/>
              <a:gd name="connsiteX369" fmla="*/ 4316548 w 13691114"/>
              <a:gd name="connsiteY369" fmla="*/ 1594672 h 5226845"/>
              <a:gd name="connsiteX370" fmla="*/ 4191393 w 13691114"/>
              <a:gd name="connsiteY370" fmla="*/ 1576281 h 5226845"/>
              <a:gd name="connsiteX371" fmla="*/ 4298668 w 13691114"/>
              <a:gd name="connsiteY371" fmla="*/ 1558616 h 5226845"/>
              <a:gd name="connsiteX372" fmla="*/ 4797371 w 13691114"/>
              <a:gd name="connsiteY372" fmla="*/ 1648150 h 5226845"/>
              <a:gd name="connsiteX373" fmla="*/ 6133206 w 13691114"/>
              <a:gd name="connsiteY373" fmla="*/ 2024435 h 5226845"/>
              <a:gd name="connsiteX374" fmla="*/ 6133206 w 13691114"/>
              <a:gd name="connsiteY374" fmla="*/ 2024435 h 5226845"/>
              <a:gd name="connsiteX375" fmla="*/ 5848415 w 13691114"/>
              <a:gd name="connsiteY375" fmla="*/ 1881180 h 5226845"/>
              <a:gd name="connsiteX376" fmla="*/ 4458943 w 13691114"/>
              <a:gd name="connsiteY376" fmla="*/ 1504896 h 5226845"/>
              <a:gd name="connsiteX377" fmla="*/ 5011283 w 13691114"/>
              <a:gd name="connsiteY377" fmla="*/ 1594672 h 5226845"/>
              <a:gd name="connsiteX378" fmla="*/ 5171558 w 13691114"/>
              <a:gd name="connsiteY378" fmla="*/ 1612579 h 5226845"/>
              <a:gd name="connsiteX379" fmla="*/ 5011283 w 13691114"/>
              <a:gd name="connsiteY379" fmla="*/ 1576281 h 5226845"/>
              <a:gd name="connsiteX380" fmla="*/ 4779492 w 13691114"/>
              <a:gd name="connsiteY380" fmla="*/ 1540709 h 5226845"/>
              <a:gd name="connsiteX381" fmla="*/ 4939766 w 13691114"/>
              <a:gd name="connsiteY381" fmla="*/ 1486989 h 5226845"/>
              <a:gd name="connsiteX382" fmla="*/ 4654976 w 13691114"/>
              <a:gd name="connsiteY382" fmla="*/ 1433027 h 5226845"/>
              <a:gd name="connsiteX383" fmla="*/ 5706019 w 13691114"/>
              <a:gd name="connsiteY383" fmla="*/ 1666057 h 5226845"/>
              <a:gd name="connsiteX384" fmla="*/ 5706019 w 13691114"/>
              <a:gd name="connsiteY384" fmla="*/ 1666057 h 5226845"/>
              <a:gd name="connsiteX385" fmla="*/ 4833129 w 13691114"/>
              <a:gd name="connsiteY385" fmla="*/ 1415362 h 5226845"/>
              <a:gd name="connsiteX386" fmla="*/ 4351668 w 13691114"/>
              <a:gd name="connsiteY386" fmla="*/ 1326070 h 5226845"/>
              <a:gd name="connsiteX387" fmla="*/ 3870844 w 13691114"/>
              <a:gd name="connsiteY387" fmla="*/ 1254201 h 5226845"/>
              <a:gd name="connsiteX388" fmla="*/ 3923843 w 13691114"/>
              <a:gd name="connsiteY388" fmla="*/ 1236294 h 5226845"/>
              <a:gd name="connsiteX389" fmla="*/ 4119876 w 13691114"/>
              <a:gd name="connsiteY389" fmla="*/ 1236294 h 5226845"/>
              <a:gd name="connsiteX390" fmla="*/ 4797371 w 13691114"/>
              <a:gd name="connsiteY390" fmla="*/ 1307679 h 5226845"/>
              <a:gd name="connsiteX391" fmla="*/ 4957645 w 13691114"/>
              <a:gd name="connsiteY391" fmla="*/ 1326070 h 5226845"/>
              <a:gd name="connsiteX392" fmla="*/ 4779492 w 13691114"/>
              <a:gd name="connsiteY392" fmla="*/ 1271866 h 5226845"/>
              <a:gd name="connsiteX393" fmla="*/ 4993404 w 13691114"/>
              <a:gd name="connsiteY393" fmla="*/ 1271866 h 5226845"/>
              <a:gd name="connsiteX394" fmla="*/ 5207316 w 13691114"/>
              <a:gd name="connsiteY394" fmla="*/ 1307679 h 5226845"/>
              <a:gd name="connsiteX395" fmla="*/ 4725854 w 13691114"/>
              <a:gd name="connsiteY395" fmla="*/ 1164425 h 5226845"/>
              <a:gd name="connsiteX396" fmla="*/ 4797371 w 13691114"/>
              <a:gd name="connsiteY396" fmla="*/ 1146518 h 5226845"/>
              <a:gd name="connsiteX397" fmla="*/ 5171558 w 13691114"/>
              <a:gd name="connsiteY397" fmla="*/ 1200481 h 5226845"/>
              <a:gd name="connsiteX398" fmla="*/ 5313953 w 13691114"/>
              <a:gd name="connsiteY398" fmla="*/ 1236294 h 5226845"/>
              <a:gd name="connsiteX399" fmla="*/ 5135799 w 13691114"/>
              <a:gd name="connsiteY399" fmla="*/ 1164425 h 5226845"/>
              <a:gd name="connsiteX400" fmla="*/ 4868250 w 13691114"/>
              <a:gd name="connsiteY400" fmla="*/ 1093040 h 5226845"/>
              <a:gd name="connsiteX401" fmla="*/ 4547701 w 13691114"/>
              <a:gd name="connsiteY401" fmla="*/ 1039077 h 5226845"/>
              <a:gd name="connsiteX402" fmla="*/ 4654976 w 13691114"/>
              <a:gd name="connsiteY402" fmla="*/ 985357 h 5226845"/>
              <a:gd name="connsiteX403" fmla="*/ 4601338 w 13691114"/>
              <a:gd name="connsiteY403" fmla="*/ 985357 h 5226845"/>
              <a:gd name="connsiteX404" fmla="*/ 4797371 w 13691114"/>
              <a:gd name="connsiteY404" fmla="*/ 985357 h 5226845"/>
              <a:gd name="connsiteX405" fmla="*/ 4797371 w 13691114"/>
              <a:gd name="connsiteY405" fmla="*/ 985357 h 5226845"/>
              <a:gd name="connsiteX406" fmla="*/ 4761612 w 13691114"/>
              <a:gd name="connsiteY406" fmla="*/ 949786 h 5226845"/>
              <a:gd name="connsiteX407" fmla="*/ 5100041 w 13691114"/>
              <a:gd name="connsiteY407" fmla="*/ 1003264 h 5226845"/>
              <a:gd name="connsiteX408" fmla="*/ 5207316 w 13691114"/>
              <a:gd name="connsiteY408" fmla="*/ 1039077 h 5226845"/>
              <a:gd name="connsiteX409" fmla="*/ 5207316 w 13691114"/>
              <a:gd name="connsiteY409" fmla="*/ 1039077 h 5226845"/>
              <a:gd name="connsiteX410" fmla="*/ 5100041 w 13691114"/>
              <a:gd name="connsiteY410" fmla="*/ 1003264 h 5226845"/>
              <a:gd name="connsiteX411" fmla="*/ 4672855 w 13691114"/>
              <a:gd name="connsiteY411" fmla="*/ 913488 h 5226845"/>
              <a:gd name="connsiteX412" fmla="*/ 5741778 w 13691114"/>
              <a:gd name="connsiteY412" fmla="*/ 1110946 h 5226845"/>
              <a:gd name="connsiteX413" fmla="*/ 6490152 w 13691114"/>
              <a:gd name="connsiteY413" fmla="*/ 1415362 h 5226845"/>
              <a:gd name="connsiteX414" fmla="*/ 7488196 w 13691114"/>
              <a:gd name="connsiteY414" fmla="*/ 1970956 h 5226845"/>
              <a:gd name="connsiteX415" fmla="*/ 7808745 w 13691114"/>
              <a:gd name="connsiteY415" fmla="*/ 2167689 h 5226845"/>
              <a:gd name="connsiteX416" fmla="*/ 7790866 w 13691114"/>
              <a:gd name="connsiteY416" fmla="*/ 2149782 h 5226845"/>
              <a:gd name="connsiteX417" fmla="*/ 7523954 w 13691114"/>
              <a:gd name="connsiteY417" fmla="*/ 1970956 h 5226845"/>
              <a:gd name="connsiteX418" fmla="*/ 6543789 w 13691114"/>
              <a:gd name="connsiteY418" fmla="*/ 1361642 h 5226845"/>
              <a:gd name="connsiteX419" fmla="*/ 5117920 w 13691114"/>
              <a:gd name="connsiteY419" fmla="*/ 824196 h 5226845"/>
              <a:gd name="connsiteX420" fmla="*/ 4993404 w 13691114"/>
              <a:gd name="connsiteY420" fmla="*/ 806047 h 5226845"/>
              <a:gd name="connsiteX421" fmla="*/ 5011283 w 13691114"/>
              <a:gd name="connsiteY421" fmla="*/ 788141 h 5226845"/>
              <a:gd name="connsiteX422" fmla="*/ 4725854 w 13691114"/>
              <a:gd name="connsiteY422" fmla="*/ 716755 h 5226845"/>
              <a:gd name="connsiteX423" fmla="*/ 5990810 w 13691114"/>
              <a:gd name="connsiteY423" fmla="*/ 1039077 h 5226845"/>
              <a:gd name="connsiteX424" fmla="*/ 6008689 w 13691114"/>
              <a:gd name="connsiteY424" fmla="*/ 1039077 h 5226845"/>
              <a:gd name="connsiteX425" fmla="*/ 6044448 w 13691114"/>
              <a:gd name="connsiteY425" fmla="*/ 1056984 h 5226845"/>
              <a:gd name="connsiteX426" fmla="*/ 6008689 w 13691114"/>
              <a:gd name="connsiteY426" fmla="*/ 1039077 h 5226845"/>
              <a:gd name="connsiteX427" fmla="*/ 5990810 w 13691114"/>
              <a:gd name="connsiteY427" fmla="*/ 1039077 h 5226845"/>
              <a:gd name="connsiteX428" fmla="*/ 5402711 w 13691114"/>
              <a:gd name="connsiteY428" fmla="*/ 788141 h 5226845"/>
              <a:gd name="connsiteX429" fmla="*/ 5402711 w 13691114"/>
              <a:gd name="connsiteY429" fmla="*/ 788141 h 5226845"/>
              <a:gd name="connsiteX430" fmla="*/ 5349711 w 13691114"/>
              <a:gd name="connsiteY430" fmla="*/ 734662 h 5226845"/>
              <a:gd name="connsiteX431" fmla="*/ 5776898 w 13691114"/>
              <a:gd name="connsiteY431" fmla="*/ 842103 h 5226845"/>
              <a:gd name="connsiteX432" fmla="*/ 5794778 w 13691114"/>
              <a:gd name="connsiteY432" fmla="*/ 877916 h 5226845"/>
              <a:gd name="connsiteX433" fmla="*/ 5776898 w 13691114"/>
              <a:gd name="connsiteY433" fmla="*/ 842103 h 5226845"/>
              <a:gd name="connsiteX434" fmla="*/ 5509986 w 13691114"/>
              <a:gd name="connsiteY434" fmla="*/ 734662 h 5226845"/>
              <a:gd name="connsiteX435" fmla="*/ 5189437 w 13691114"/>
              <a:gd name="connsiteY435" fmla="*/ 662793 h 5226845"/>
              <a:gd name="connsiteX436" fmla="*/ 5349711 w 13691114"/>
              <a:gd name="connsiteY436" fmla="*/ 662793 h 5226845"/>
              <a:gd name="connsiteX437" fmla="*/ 4886128 w 13691114"/>
              <a:gd name="connsiteY437" fmla="*/ 555110 h 5226845"/>
              <a:gd name="connsiteX438" fmla="*/ 4834407 w 13691114"/>
              <a:gd name="connsiteY438" fmla="*/ 547609 h 5226845"/>
              <a:gd name="connsiteX439" fmla="*/ 4798648 w 13691114"/>
              <a:gd name="connsiteY439" fmla="*/ 539865 h 5226845"/>
              <a:gd name="connsiteX440" fmla="*/ 5066198 w 13691114"/>
              <a:gd name="connsiteY440" fmla="*/ 573985 h 5226845"/>
              <a:gd name="connsiteX441" fmla="*/ 5794778 w 13691114"/>
              <a:gd name="connsiteY441" fmla="*/ 770234 h 5226845"/>
              <a:gd name="connsiteX442" fmla="*/ 5919932 w 13691114"/>
              <a:gd name="connsiteY442" fmla="*/ 806047 h 5226845"/>
              <a:gd name="connsiteX443" fmla="*/ 5509986 w 13691114"/>
              <a:gd name="connsiteY443" fmla="*/ 644886 h 5226845"/>
              <a:gd name="connsiteX444" fmla="*/ 5902053 w 13691114"/>
              <a:gd name="connsiteY444" fmla="*/ 734662 h 5226845"/>
              <a:gd name="connsiteX445" fmla="*/ 5688141 w 13691114"/>
              <a:gd name="connsiteY445" fmla="*/ 644886 h 5226845"/>
              <a:gd name="connsiteX446" fmla="*/ 5884173 w 13691114"/>
              <a:gd name="connsiteY446" fmla="*/ 698849 h 5226845"/>
              <a:gd name="connsiteX447" fmla="*/ 5990810 w 13691114"/>
              <a:gd name="connsiteY447" fmla="*/ 698849 h 5226845"/>
              <a:gd name="connsiteX448" fmla="*/ 6133206 w 13691114"/>
              <a:gd name="connsiteY448" fmla="*/ 770234 h 5226845"/>
              <a:gd name="connsiteX449" fmla="*/ 6044448 w 13691114"/>
              <a:gd name="connsiteY449" fmla="*/ 716755 h 5226845"/>
              <a:gd name="connsiteX450" fmla="*/ 6098085 w 13691114"/>
              <a:gd name="connsiteY450" fmla="*/ 698849 h 5226845"/>
              <a:gd name="connsiteX451" fmla="*/ 5456348 w 13691114"/>
              <a:gd name="connsiteY451" fmla="*/ 465818 h 5226845"/>
              <a:gd name="connsiteX452" fmla="*/ 4833129 w 13691114"/>
              <a:gd name="connsiteY452" fmla="*/ 322564 h 5226845"/>
              <a:gd name="connsiteX453" fmla="*/ 4761612 w 13691114"/>
              <a:gd name="connsiteY453" fmla="*/ 286508 h 5226845"/>
              <a:gd name="connsiteX454" fmla="*/ 5545744 w 13691114"/>
              <a:gd name="connsiteY454" fmla="*/ 376284 h 5226845"/>
              <a:gd name="connsiteX455" fmla="*/ 5580864 w 13691114"/>
              <a:gd name="connsiteY455" fmla="*/ 376284 h 5226845"/>
              <a:gd name="connsiteX456" fmla="*/ 5776898 w 13691114"/>
              <a:gd name="connsiteY456" fmla="*/ 448154 h 5226845"/>
              <a:gd name="connsiteX457" fmla="*/ 5884173 w 13691114"/>
              <a:gd name="connsiteY457" fmla="*/ 429763 h 5226845"/>
              <a:gd name="connsiteX458" fmla="*/ 5438470 w 13691114"/>
              <a:gd name="connsiteY458" fmla="*/ 268602 h 5226845"/>
              <a:gd name="connsiteX459" fmla="*/ 5688141 w 13691114"/>
              <a:gd name="connsiteY459" fmla="*/ 286508 h 5226845"/>
              <a:gd name="connsiteX460" fmla="*/ 5812656 w 13691114"/>
              <a:gd name="connsiteY460" fmla="*/ 340471 h 5226845"/>
              <a:gd name="connsiteX461" fmla="*/ 5972931 w 13691114"/>
              <a:gd name="connsiteY461" fmla="*/ 376284 h 5226845"/>
              <a:gd name="connsiteX462" fmla="*/ 5759019 w 13691114"/>
              <a:gd name="connsiteY462" fmla="*/ 286508 h 5226845"/>
              <a:gd name="connsiteX463" fmla="*/ 5634503 w 13691114"/>
              <a:gd name="connsiteY463" fmla="*/ 179068 h 5226845"/>
              <a:gd name="connsiteX464" fmla="*/ 5884173 w 13691114"/>
              <a:gd name="connsiteY464" fmla="*/ 268602 h 5226845"/>
              <a:gd name="connsiteX465" fmla="*/ 6650426 w 13691114"/>
              <a:gd name="connsiteY465" fmla="*/ 555110 h 5226845"/>
              <a:gd name="connsiteX466" fmla="*/ 8378965 w 13691114"/>
              <a:gd name="connsiteY466" fmla="*/ 1612579 h 5226845"/>
              <a:gd name="connsiteX467" fmla="*/ 9287613 w 13691114"/>
              <a:gd name="connsiteY467" fmla="*/ 2042341 h 5226845"/>
              <a:gd name="connsiteX468" fmla="*/ 9269733 w 13691114"/>
              <a:gd name="connsiteY468" fmla="*/ 2042341 h 5226845"/>
              <a:gd name="connsiteX469" fmla="*/ 9430646 w 13691114"/>
              <a:gd name="connsiteY469" fmla="*/ 2096304 h 5226845"/>
              <a:gd name="connsiteX470" fmla="*/ 9947229 w 13691114"/>
              <a:gd name="connsiteY470" fmla="*/ 2203502 h 5226845"/>
              <a:gd name="connsiteX471" fmla="*/ 10000866 w 13691114"/>
              <a:gd name="connsiteY471" fmla="*/ 2221651 h 5226845"/>
              <a:gd name="connsiteX472" fmla="*/ 10000866 w 13691114"/>
              <a:gd name="connsiteY472" fmla="*/ 2221651 h 5226845"/>
              <a:gd name="connsiteX473" fmla="*/ 9947229 w 13691114"/>
              <a:gd name="connsiteY473" fmla="*/ 2203502 h 5226845"/>
              <a:gd name="connsiteX474" fmla="*/ 9483646 w 13691114"/>
              <a:gd name="connsiteY474" fmla="*/ 2096304 h 5226845"/>
              <a:gd name="connsiteX475" fmla="*/ 9519404 w 13691114"/>
              <a:gd name="connsiteY475" fmla="*/ 2096304 h 5226845"/>
              <a:gd name="connsiteX476" fmla="*/ 9287613 w 13691114"/>
              <a:gd name="connsiteY476" fmla="*/ 2024435 h 5226845"/>
              <a:gd name="connsiteX477" fmla="*/ 7096130 w 13691114"/>
              <a:gd name="connsiteY477" fmla="*/ 716755 h 5226845"/>
              <a:gd name="connsiteX478" fmla="*/ 6347118 w 13691114"/>
              <a:gd name="connsiteY478" fmla="*/ 358378 h 5226845"/>
              <a:gd name="connsiteX479" fmla="*/ 6319022 w 13691114"/>
              <a:gd name="connsiteY479" fmla="*/ 345311 h 5226845"/>
              <a:gd name="connsiteX480" fmla="*/ 6287734 w 13691114"/>
              <a:gd name="connsiteY480" fmla="*/ 326194 h 5226845"/>
              <a:gd name="connsiteX481" fmla="*/ 6395647 w 13691114"/>
              <a:gd name="connsiteY481" fmla="*/ 359588 h 5226845"/>
              <a:gd name="connsiteX482" fmla="*/ 6721943 w 13691114"/>
              <a:gd name="connsiteY482" fmla="*/ 448154 h 5226845"/>
              <a:gd name="connsiteX483" fmla="*/ 6721943 w 13691114"/>
              <a:gd name="connsiteY483" fmla="*/ 448154 h 5226845"/>
              <a:gd name="connsiteX484" fmla="*/ 6276239 w 13691114"/>
              <a:gd name="connsiteY484" fmla="*/ 161161 h 5226845"/>
              <a:gd name="connsiteX485" fmla="*/ 6151085 w 13691114"/>
              <a:gd name="connsiteY485" fmla="*/ 71869 h 5226845"/>
              <a:gd name="connsiteX486" fmla="*/ 6596788 w 13691114"/>
              <a:gd name="connsiteY486" fmla="*/ 215123 h 5226845"/>
              <a:gd name="connsiteX487" fmla="*/ 6596788 w 13691114"/>
              <a:gd name="connsiteY487" fmla="*/ 215123 h 5226845"/>
              <a:gd name="connsiteX488" fmla="*/ 6454393 w 13691114"/>
              <a:gd name="connsiteY488" fmla="*/ 125347 h 5226845"/>
              <a:gd name="connsiteX489" fmla="*/ 6614668 w 13691114"/>
              <a:gd name="connsiteY489" fmla="*/ 161161 h 5226845"/>
              <a:gd name="connsiteX490" fmla="*/ 6525910 w 13691114"/>
              <a:gd name="connsiteY490" fmla="*/ 71869 h 5226845"/>
              <a:gd name="connsiteX491" fmla="*/ 6578909 w 13691114"/>
              <a:gd name="connsiteY491" fmla="*/ 71869 h 5226845"/>
              <a:gd name="connsiteX492" fmla="*/ 6454393 w 13691114"/>
              <a:gd name="connsiteY492" fmla="*/ 0 h 522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Lst>
            <a:rect l="l" t="t" r="r" b="b"/>
            <a:pathLst>
              <a:path w="13691114" h="5226845">
                <a:moveTo>
                  <a:pt x="9984264" y="5016562"/>
                </a:moveTo>
                <a:lnTo>
                  <a:pt x="10080684" y="5024789"/>
                </a:lnTo>
                <a:cubicBezTo>
                  <a:pt x="10178381" y="5040034"/>
                  <a:pt x="10258838" y="5070040"/>
                  <a:pt x="10179020" y="5070040"/>
                </a:cubicBezTo>
                <a:cubicBezTo>
                  <a:pt x="10161141" y="5070040"/>
                  <a:pt x="10035986" y="5016320"/>
                  <a:pt x="10000866" y="5052133"/>
                </a:cubicBezTo>
                <a:cubicBezTo>
                  <a:pt x="10000866" y="5038824"/>
                  <a:pt x="9998312" y="5029871"/>
                  <a:pt x="9994481" y="5024063"/>
                </a:cubicBezTo>
                <a:close/>
                <a:moveTo>
                  <a:pt x="9980433" y="5014142"/>
                </a:moveTo>
                <a:lnTo>
                  <a:pt x="9984264" y="5016562"/>
                </a:lnTo>
                <a:lnTo>
                  <a:pt x="9982987" y="5016562"/>
                </a:lnTo>
                <a:lnTo>
                  <a:pt x="9973409" y="5014626"/>
                </a:lnTo>
                <a:close/>
                <a:moveTo>
                  <a:pt x="12856435" y="4339734"/>
                </a:moveTo>
                <a:lnTo>
                  <a:pt x="12856435" y="4340217"/>
                </a:lnTo>
                <a:lnTo>
                  <a:pt x="12854519" y="4340217"/>
                </a:lnTo>
                <a:close/>
                <a:moveTo>
                  <a:pt x="13172514" y="4299806"/>
                </a:moveTo>
                <a:cubicBezTo>
                  <a:pt x="13030119" y="4335620"/>
                  <a:pt x="12993722" y="4317471"/>
                  <a:pt x="12904964" y="4335378"/>
                </a:cubicBezTo>
                <a:cubicBezTo>
                  <a:pt x="12902410" y="4335378"/>
                  <a:pt x="12896025" y="4336104"/>
                  <a:pt x="12885169" y="4337072"/>
                </a:cubicBezTo>
                <a:lnTo>
                  <a:pt x="12856435" y="4339734"/>
                </a:lnTo>
                <a:lnTo>
                  <a:pt x="12958602" y="4317713"/>
                </a:lnTo>
                <a:cubicBezTo>
                  <a:pt x="13047360" y="4317713"/>
                  <a:pt x="13118877" y="4299806"/>
                  <a:pt x="13172514" y="4299806"/>
                </a:cubicBezTo>
                <a:close/>
                <a:moveTo>
                  <a:pt x="5135799" y="3081419"/>
                </a:moveTo>
                <a:cubicBezTo>
                  <a:pt x="5135799" y="3081419"/>
                  <a:pt x="5135799" y="3081661"/>
                  <a:pt x="5117920" y="3099568"/>
                </a:cubicBezTo>
                <a:cubicBezTo>
                  <a:pt x="5100041" y="3081661"/>
                  <a:pt x="5117920" y="3081419"/>
                  <a:pt x="5135799" y="3081419"/>
                </a:cubicBezTo>
                <a:close/>
                <a:moveTo>
                  <a:pt x="5207316" y="2078155"/>
                </a:moveTo>
                <a:cubicBezTo>
                  <a:pt x="5225195" y="2096062"/>
                  <a:pt x="5242436" y="2096304"/>
                  <a:pt x="5278194" y="2096304"/>
                </a:cubicBezTo>
                <a:cubicBezTo>
                  <a:pt x="5296074" y="2132117"/>
                  <a:pt x="5331832" y="2096304"/>
                  <a:pt x="5278194" y="2096304"/>
                </a:cubicBezTo>
                <a:cubicBezTo>
                  <a:pt x="5278194" y="2078397"/>
                  <a:pt x="5225195" y="2078155"/>
                  <a:pt x="5207316" y="2078155"/>
                </a:cubicBezTo>
                <a:close/>
                <a:moveTo>
                  <a:pt x="4639651" y="1413184"/>
                </a:moveTo>
                <a:cubicBezTo>
                  <a:pt x="4644759" y="1414394"/>
                  <a:pt x="4650506" y="1419718"/>
                  <a:pt x="4654976" y="1433027"/>
                </a:cubicBezTo>
                <a:cubicBezTo>
                  <a:pt x="4614748" y="1446578"/>
                  <a:pt x="4624964" y="1409796"/>
                  <a:pt x="4639651" y="1413184"/>
                </a:cubicBezTo>
                <a:close/>
                <a:moveTo>
                  <a:pt x="5848415" y="877916"/>
                </a:moveTo>
                <a:cubicBezTo>
                  <a:pt x="5848415" y="913730"/>
                  <a:pt x="5884173" y="877916"/>
                  <a:pt x="5848415" y="877916"/>
                </a:cubicBezTo>
                <a:close/>
                <a:moveTo>
                  <a:pt x="4730963" y="525104"/>
                </a:moveTo>
                <a:cubicBezTo>
                  <a:pt x="4731601" y="525104"/>
                  <a:pt x="4745649" y="528492"/>
                  <a:pt x="4766082" y="533090"/>
                </a:cubicBezTo>
                <a:lnTo>
                  <a:pt x="4798648" y="539865"/>
                </a:lnTo>
                <a:lnTo>
                  <a:pt x="4779492" y="537445"/>
                </a:lnTo>
                <a:cubicBezTo>
                  <a:pt x="4743734" y="528492"/>
                  <a:pt x="4730324" y="525104"/>
                  <a:pt x="4730963" y="525104"/>
                </a:cubicBezTo>
                <a:close/>
                <a:moveTo>
                  <a:pt x="6255167" y="305625"/>
                </a:moveTo>
                <a:cubicBezTo>
                  <a:pt x="6257083" y="306351"/>
                  <a:pt x="6266023" y="312401"/>
                  <a:pt x="6278155" y="320386"/>
                </a:cubicBezTo>
                <a:lnTo>
                  <a:pt x="6287734" y="326194"/>
                </a:lnTo>
                <a:lnTo>
                  <a:pt x="6276239" y="322564"/>
                </a:lnTo>
                <a:cubicBezTo>
                  <a:pt x="6258360" y="309255"/>
                  <a:pt x="6253252" y="304657"/>
                  <a:pt x="6255167" y="305625"/>
                </a:cubicBezTo>
                <a:close/>
                <a:moveTo>
                  <a:pt x="6454393" y="0"/>
                </a:moveTo>
                <a:cubicBezTo>
                  <a:pt x="6525910" y="0"/>
                  <a:pt x="6543789" y="17907"/>
                  <a:pt x="6578909" y="35813"/>
                </a:cubicBezTo>
                <a:cubicBezTo>
                  <a:pt x="6650426" y="53720"/>
                  <a:pt x="6686185" y="53962"/>
                  <a:pt x="6721943" y="71869"/>
                </a:cubicBezTo>
                <a:cubicBezTo>
                  <a:pt x="6757063" y="71869"/>
                  <a:pt x="6793460" y="107441"/>
                  <a:pt x="6810701" y="125347"/>
                </a:cubicBezTo>
                <a:cubicBezTo>
                  <a:pt x="6828580" y="125347"/>
                  <a:pt x="6882218" y="125347"/>
                  <a:pt x="6900097" y="125347"/>
                </a:cubicBezTo>
                <a:cubicBezTo>
                  <a:pt x="7006734" y="161161"/>
                  <a:pt x="7113370" y="232788"/>
                  <a:pt x="7184887" y="286508"/>
                </a:cubicBezTo>
                <a:cubicBezTo>
                  <a:pt x="7291524" y="358136"/>
                  <a:pt x="7398800" y="430005"/>
                  <a:pt x="7488196" y="483725"/>
                </a:cubicBezTo>
                <a:cubicBezTo>
                  <a:pt x="8040536" y="824196"/>
                  <a:pt x="8503481" y="1218387"/>
                  <a:pt x="9091580" y="1469324"/>
                </a:cubicBezTo>
                <a:cubicBezTo>
                  <a:pt x="9216734" y="1505138"/>
                  <a:pt x="9359129" y="1576765"/>
                  <a:pt x="9501525" y="1594672"/>
                </a:cubicBezTo>
                <a:cubicBezTo>
                  <a:pt x="9554524" y="1612579"/>
                  <a:pt x="9643920" y="1666057"/>
                  <a:pt x="9733316" y="1683964"/>
                </a:cubicBezTo>
                <a:cubicBezTo>
                  <a:pt x="9875712" y="1701870"/>
                  <a:pt x="10071745" y="1720019"/>
                  <a:pt x="10232019" y="1755833"/>
                </a:cubicBezTo>
                <a:cubicBezTo>
                  <a:pt x="10267778" y="1755833"/>
                  <a:pt x="10303536" y="1773740"/>
                  <a:pt x="10321415" y="1773740"/>
                </a:cubicBezTo>
                <a:cubicBezTo>
                  <a:pt x="10303536" y="1773740"/>
                  <a:pt x="10214140" y="1791404"/>
                  <a:pt x="10303536" y="1791404"/>
                </a:cubicBezTo>
                <a:cubicBezTo>
                  <a:pt x="10445931" y="1827218"/>
                  <a:pt x="10606844" y="1827460"/>
                  <a:pt x="10731361" y="1863274"/>
                </a:cubicBezTo>
                <a:cubicBezTo>
                  <a:pt x="10802239" y="1881180"/>
                  <a:pt x="10891635" y="1899087"/>
                  <a:pt x="10962513" y="1916994"/>
                </a:cubicBezTo>
                <a:cubicBezTo>
                  <a:pt x="10998272" y="1916994"/>
                  <a:pt x="11034030" y="1916994"/>
                  <a:pt x="11087668" y="1916994"/>
                </a:cubicBezTo>
                <a:cubicBezTo>
                  <a:pt x="11087668" y="1916994"/>
                  <a:pt x="11087668" y="1916752"/>
                  <a:pt x="11069789" y="1934659"/>
                </a:cubicBezTo>
                <a:cubicBezTo>
                  <a:pt x="11034030" y="1934659"/>
                  <a:pt x="11034030" y="1916752"/>
                  <a:pt x="11034030" y="1934659"/>
                </a:cubicBezTo>
                <a:cubicBezTo>
                  <a:pt x="11034030" y="1934659"/>
                  <a:pt x="11034030" y="1934659"/>
                  <a:pt x="11069789" y="1934659"/>
                </a:cubicBezTo>
                <a:cubicBezTo>
                  <a:pt x="11069789" y="1934659"/>
                  <a:pt x="11069789" y="1935143"/>
                  <a:pt x="11087668" y="1970956"/>
                </a:cubicBezTo>
                <a:cubicBezTo>
                  <a:pt x="11177064" y="2006770"/>
                  <a:pt x="11319460" y="1988621"/>
                  <a:pt x="11426096" y="1988621"/>
                </a:cubicBezTo>
                <a:cubicBezTo>
                  <a:pt x="11711526" y="2006770"/>
                  <a:pt x="12138712" y="1988621"/>
                  <a:pt x="12334745" y="1988621"/>
                </a:cubicBezTo>
                <a:cubicBezTo>
                  <a:pt x="12352624" y="1988621"/>
                  <a:pt x="12388382" y="1988621"/>
                  <a:pt x="12424141" y="1988621"/>
                </a:cubicBezTo>
                <a:cubicBezTo>
                  <a:pt x="12370503" y="1988621"/>
                  <a:pt x="12299625" y="2024435"/>
                  <a:pt x="12334745" y="2024435"/>
                </a:cubicBezTo>
                <a:cubicBezTo>
                  <a:pt x="12228108" y="2024435"/>
                  <a:pt x="12032075" y="2042341"/>
                  <a:pt x="11906920" y="2042341"/>
                </a:cubicBezTo>
                <a:cubicBezTo>
                  <a:pt x="11746646" y="2042341"/>
                  <a:pt x="11551251" y="2042341"/>
                  <a:pt x="11247943" y="2024435"/>
                </a:cubicBezTo>
                <a:cubicBezTo>
                  <a:pt x="11221124" y="2024435"/>
                  <a:pt x="11134282" y="2014513"/>
                  <a:pt x="11077451" y="2016933"/>
                </a:cubicBezTo>
                <a:lnTo>
                  <a:pt x="11051271" y="2021289"/>
                </a:lnTo>
                <a:lnTo>
                  <a:pt x="11044886" y="2019595"/>
                </a:lnTo>
                <a:cubicBezTo>
                  <a:pt x="11038500" y="2018869"/>
                  <a:pt x="11034030" y="2020079"/>
                  <a:pt x="11034030" y="2024435"/>
                </a:cubicBezTo>
                <a:lnTo>
                  <a:pt x="11051271" y="2021289"/>
                </a:lnTo>
                <a:lnTo>
                  <a:pt x="11069789" y="2026854"/>
                </a:lnTo>
                <a:cubicBezTo>
                  <a:pt x="11087668" y="2033630"/>
                  <a:pt x="11105547" y="2042341"/>
                  <a:pt x="11105547" y="2042341"/>
                </a:cubicBezTo>
                <a:cubicBezTo>
                  <a:pt x="11141306" y="2078155"/>
                  <a:pt x="11354579" y="2042099"/>
                  <a:pt x="11354579" y="2078155"/>
                </a:cubicBezTo>
                <a:cubicBezTo>
                  <a:pt x="11372459" y="2096062"/>
                  <a:pt x="11568492" y="2096304"/>
                  <a:pt x="11550612" y="2096304"/>
                </a:cubicBezTo>
                <a:cubicBezTo>
                  <a:pt x="11640009" y="2096304"/>
                  <a:pt x="11764525" y="2096304"/>
                  <a:pt x="11853921" y="2096304"/>
                </a:cubicBezTo>
                <a:cubicBezTo>
                  <a:pt x="11889041" y="2096304"/>
                  <a:pt x="12156591" y="2114211"/>
                  <a:pt x="12014195" y="2114211"/>
                </a:cubicBezTo>
                <a:cubicBezTo>
                  <a:pt x="11871162" y="2114211"/>
                  <a:pt x="11764525" y="2096304"/>
                  <a:pt x="11622129" y="2114211"/>
                </a:cubicBezTo>
                <a:cubicBezTo>
                  <a:pt x="11533372" y="2114211"/>
                  <a:pt x="11622129" y="2114211"/>
                  <a:pt x="11586371" y="2132117"/>
                </a:cubicBezTo>
                <a:cubicBezTo>
                  <a:pt x="11550612" y="2132117"/>
                  <a:pt x="11479734" y="2131875"/>
                  <a:pt x="11426096" y="2149782"/>
                </a:cubicBezTo>
                <a:cubicBezTo>
                  <a:pt x="11372459" y="2149782"/>
                  <a:pt x="11354579" y="2167689"/>
                  <a:pt x="11318821" y="2167689"/>
                </a:cubicBezTo>
                <a:cubicBezTo>
                  <a:pt x="11283701" y="2203502"/>
                  <a:pt x="11230063" y="2167689"/>
                  <a:pt x="11212184" y="2167689"/>
                </a:cubicBezTo>
                <a:cubicBezTo>
                  <a:pt x="11194305" y="2203502"/>
                  <a:pt x="11212184" y="2221651"/>
                  <a:pt x="11212184" y="2239558"/>
                </a:cubicBezTo>
                <a:cubicBezTo>
                  <a:pt x="11141306" y="2239558"/>
                  <a:pt x="10891635" y="2203502"/>
                  <a:pt x="10766480" y="2203502"/>
                </a:cubicBezTo>
                <a:cubicBezTo>
                  <a:pt x="10766480" y="2203502"/>
                  <a:pt x="10606206" y="2221651"/>
                  <a:pt x="10677723" y="2239558"/>
                </a:cubicBezTo>
                <a:cubicBezTo>
                  <a:pt x="10784360" y="2239558"/>
                  <a:pt x="10909514" y="2257465"/>
                  <a:pt x="11034030" y="2275372"/>
                </a:cubicBezTo>
                <a:cubicBezTo>
                  <a:pt x="11087668" y="2275372"/>
                  <a:pt x="11318821" y="2275130"/>
                  <a:pt x="11318821" y="2310943"/>
                </a:cubicBezTo>
                <a:cubicBezTo>
                  <a:pt x="11336700" y="2310943"/>
                  <a:pt x="10962513" y="2275130"/>
                  <a:pt x="11140667" y="2328850"/>
                </a:cubicBezTo>
                <a:cubicBezTo>
                  <a:pt x="11318821" y="2346757"/>
                  <a:pt x="11087668" y="2346999"/>
                  <a:pt x="11034030" y="2346999"/>
                </a:cubicBezTo>
                <a:cubicBezTo>
                  <a:pt x="10998272" y="2346999"/>
                  <a:pt x="10855877" y="2329092"/>
                  <a:pt x="10784360" y="2346999"/>
                </a:cubicBezTo>
                <a:cubicBezTo>
                  <a:pt x="10677723" y="2383054"/>
                  <a:pt x="10998910" y="2364906"/>
                  <a:pt x="11105547" y="2364906"/>
                </a:cubicBezTo>
                <a:cubicBezTo>
                  <a:pt x="11373097" y="2382812"/>
                  <a:pt x="11479734" y="2382812"/>
                  <a:pt x="11693008" y="2418626"/>
                </a:cubicBezTo>
                <a:cubicBezTo>
                  <a:pt x="11960558" y="2436533"/>
                  <a:pt x="12334745" y="2454439"/>
                  <a:pt x="12602294" y="2436533"/>
                </a:cubicBezTo>
                <a:cubicBezTo>
                  <a:pt x="12673173" y="2436533"/>
                  <a:pt x="12887085" y="2382570"/>
                  <a:pt x="12798327" y="2436533"/>
                </a:cubicBezTo>
                <a:cubicBezTo>
                  <a:pt x="12762569" y="2454439"/>
                  <a:pt x="12780448" y="2454197"/>
                  <a:pt x="12673811" y="2454197"/>
                </a:cubicBezTo>
                <a:cubicBezTo>
                  <a:pt x="12495658" y="2472104"/>
                  <a:pt x="12156591" y="2490495"/>
                  <a:pt x="12049954" y="2490495"/>
                </a:cubicBezTo>
                <a:cubicBezTo>
                  <a:pt x="12120832" y="2490495"/>
                  <a:pt x="12210228" y="2490495"/>
                  <a:pt x="12245987" y="2490495"/>
                </a:cubicBezTo>
                <a:cubicBezTo>
                  <a:pt x="12424141" y="2490495"/>
                  <a:pt x="12548657" y="2490495"/>
                  <a:pt x="12709570" y="2490495"/>
                </a:cubicBezTo>
                <a:cubicBezTo>
                  <a:pt x="12780448" y="2490495"/>
                  <a:pt x="13030119" y="2454681"/>
                  <a:pt x="13047998" y="2472588"/>
                </a:cubicBezTo>
                <a:cubicBezTo>
                  <a:pt x="13047998" y="2490495"/>
                  <a:pt x="12940723" y="2490495"/>
                  <a:pt x="12904964" y="2490495"/>
                </a:cubicBezTo>
                <a:cubicBezTo>
                  <a:pt x="12762569" y="2544215"/>
                  <a:pt x="13047998" y="2543973"/>
                  <a:pt x="13047998" y="2543973"/>
                </a:cubicBezTo>
                <a:cubicBezTo>
                  <a:pt x="13047998" y="2543973"/>
                  <a:pt x="12958602" y="2543973"/>
                  <a:pt x="12922844" y="2561880"/>
                </a:cubicBezTo>
                <a:cubicBezTo>
                  <a:pt x="12904964" y="2561880"/>
                  <a:pt x="12922844" y="2579787"/>
                  <a:pt x="12904964" y="2579787"/>
                </a:cubicBezTo>
                <a:cubicBezTo>
                  <a:pt x="12815568" y="2633507"/>
                  <a:pt x="12620174" y="2580029"/>
                  <a:pt x="12495658" y="2633749"/>
                </a:cubicBezTo>
                <a:cubicBezTo>
                  <a:pt x="12388382" y="2597936"/>
                  <a:pt x="12459899" y="2669563"/>
                  <a:pt x="12495658" y="2633749"/>
                </a:cubicBezTo>
                <a:cubicBezTo>
                  <a:pt x="12548657" y="2651656"/>
                  <a:pt x="12620174" y="2597936"/>
                  <a:pt x="12655932" y="2633749"/>
                </a:cubicBezTo>
                <a:cubicBezTo>
                  <a:pt x="12673811" y="2633749"/>
                  <a:pt x="12442020" y="2669321"/>
                  <a:pt x="12459899" y="2669321"/>
                </a:cubicBezTo>
                <a:cubicBezTo>
                  <a:pt x="12334745" y="2687228"/>
                  <a:pt x="12298986" y="2687228"/>
                  <a:pt x="12032075" y="2687228"/>
                </a:cubicBezTo>
                <a:cubicBezTo>
                  <a:pt x="11960558" y="2687228"/>
                  <a:pt x="11568492" y="2705134"/>
                  <a:pt x="11550612" y="2705134"/>
                </a:cubicBezTo>
                <a:cubicBezTo>
                  <a:pt x="11550612" y="2705134"/>
                  <a:pt x="11693646" y="2741190"/>
                  <a:pt x="11746646" y="2741190"/>
                </a:cubicBezTo>
                <a:cubicBezTo>
                  <a:pt x="12102953" y="2759097"/>
                  <a:pt x="12370503" y="2759097"/>
                  <a:pt x="12691691" y="2741190"/>
                </a:cubicBezTo>
                <a:cubicBezTo>
                  <a:pt x="12798327" y="2741190"/>
                  <a:pt x="13172514" y="2669321"/>
                  <a:pt x="13047998" y="2705134"/>
                </a:cubicBezTo>
                <a:cubicBezTo>
                  <a:pt x="13030119" y="2740948"/>
                  <a:pt x="12922844" y="2759097"/>
                  <a:pt x="12887724" y="2759097"/>
                </a:cubicBezTo>
                <a:cubicBezTo>
                  <a:pt x="12709570" y="2777004"/>
                  <a:pt x="13012240" y="2759097"/>
                  <a:pt x="13030119" y="2759097"/>
                </a:cubicBezTo>
                <a:cubicBezTo>
                  <a:pt x="13030119" y="2759097"/>
                  <a:pt x="13025011" y="2767808"/>
                  <a:pt x="13020541" y="2774584"/>
                </a:cubicBezTo>
                <a:lnTo>
                  <a:pt x="13017348" y="2778939"/>
                </a:lnTo>
                <a:lnTo>
                  <a:pt x="13012240" y="2777004"/>
                </a:lnTo>
                <a:cubicBezTo>
                  <a:pt x="13012240" y="2781359"/>
                  <a:pt x="13013517" y="2782569"/>
                  <a:pt x="13014794" y="2781601"/>
                </a:cubicBezTo>
                <a:lnTo>
                  <a:pt x="13017348" y="2778939"/>
                </a:lnTo>
                <a:lnTo>
                  <a:pt x="13030119" y="2783779"/>
                </a:lnTo>
                <a:cubicBezTo>
                  <a:pt x="13039059" y="2781359"/>
                  <a:pt x="13047998" y="2777004"/>
                  <a:pt x="13047998" y="2777004"/>
                </a:cubicBezTo>
                <a:cubicBezTo>
                  <a:pt x="13208273" y="2777004"/>
                  <a:pt x="12993722" y="2812817"/>
                  <a:pt x="12904964" y="2848873"/>
                </a:cubicBezTo>
                <a:cubicBezTo>
                  <a:pt x="12602294" y="2866779"/>
                  <a:pt x="12245987" y="2884444"/>
                  <a:pt x="11960558" y="2902351"/>
                </a:cubicBezTo>
                <a:cubicBezTo>
                  <a:pt x="11889679" y="2920258"/>
                  <a:pt x="11514854" y="2884444"/>
                  <a:pt x="11479096" y="2902351"/>
                </a:cubicBezTo>
                <a:cubicBezTo>
                  <a:pt x="11461855" y="2920258"/>
                  <a:pt x="11693646" y="2920258"/>
                  <a:pt x="11746646" y="2920258"/>
                </a:cubicBezTo>
                <a:cubicBezTo>
                  <a:pt x="11889679" y="2920258"/>
                  <a:pt x="12014195" y="2920258"/>
                  <a:pt x="12120832" y="2920258"/>
                </a:cubicBezTo>
                <a:cubicBezTo>
                  <a:pt x="12388382" y="2920258"/>
                  <a:pt x="12602294" y="2973978"/>
                  <a:pt x="12869844" y="2938165"/>
                </a:cubicBezTo>
                <a:cubicBezTo>
                  <a:pt x="12887724" y="2938165"/>
                  <a:pt x="13030119" y="2902351"/>
                  <a:pt x="13030119" y="2920258"/>
                </a:cubicBezTo>
                <a:cubicBezTo>
                  <a:pt x="13030119" y="2920258"/>
                  <a:pt x="12958602" y="2938165"/>
                  <a:pt x="12904964" y="2938165"/>
                </a:cubicBezTo>
                <a:cubicBezTo>
                  <a:pt x="12780448" y="2973978"/>
                  <a:pt x="12726811" y="2992127"/>
                  <a:pt x="12620174" y="2992127"/>
                </a:cubicBezTo>
                <a:cubicBezTo>
                  <a:pt x="12566536" y="3010034"/>
                  <a:pt x="12388382" y="3027698"/>
                  <a:pt x="12530778" y="3027698"/>
                </a:cubicBezTo>
                <a:cubicBezTo>
                  <a:pt x="12726811" y="3027698"/>
                  <a:pt x="12869844" y="3010034"/>
                  <a:pt x="13047998" y="2992127"/>
                </a:cubicBezTo>
                <a:cubicBezTo>
                  <a:pt x="13118877" y="2992127"/>
                  <a:pt x="13279151" y="3009792"/>
                  <a:pt x="13172514" y="3027698"/>
                </a:cubicBezTo>
                <a:cubicBezTo>
                  <a:pt x="13100997" y="3027698"/>
                  <a:pt x="13065877" y="3045605"/>
                  <a:pt x="13030119" y="3045605"/>
                </a:cubicBezTo>
                <a:cubicBezTo>
                  <a:pt x="12762569" y="3117232"/>
                  <a:pt x="12388382" y="3099568"/>
                  <a:pt x="12192349" y="3135381"/>
                </a:cubicBezTo>
                <a:cubicBezTo>
                  <a:pt x="12085074" y="3153288"/>
                  <a:pt x="12032075" y="3153288"/>
                  <a:pt x="11906920" y="3153288"/>
                </a:cubicBezTo>
                <a:cubicBezTo>
                  <a:pt x="11889679" y="3153288"/>
                  <a:pt x="11746646" y="3135139"/>
                  <a:pt x="11710887" y="3153288"/>
                </a:cubicBezTo>
                <a:cubicBezTo>
                  <a:pt x="11710887" y="3153288"/>
                  <a:pt x="11960558" y="3188860"/>
                  <a:pt x="11978437" y="3188860"/>
                </a:cubicBezTo>
                <a:cubicBezTo>
                  <a:pt x="12044846" y="3188860"/>
                  <a:pt x="12125941" y="3143609"/>
                  <a:pt x="12208313" y="3179664"/>
                </a:cubicBezTo>
                <a:cubicBezTo>
                  <a:pt x="12177024" y="3176518"/>
                  <a:pt x="12148290" y="3224915"/>
                  <a:pt x="12192349" y="3224915"/>
                </a:cubicBezTo>
                <a:cubicBezTo>
                  <a:pt x="12085074" y="3260729"/>
                  <a:pt x="11765163" y="3242822"/>
                  <a:pt x="11640009" y="3242822"/>
                </a:cubicBezTo>
                <a:cubicBezTo>
                  <a:pt x="11533372" y="3242822"/>
                  <a:pt x="11212184" y="3242822"/>
                  <a:pt x="11105547" y="3242822"/>
                </a:cubicBezTo>
                <a:cubicBezTo>
                  <a:pt x="11069789" y="3224915"/>
                  <a:pt x="10998272" y="3224915"/>
                  <a:pt x="10998272" y="3224915"/>
                </a:cubicBezTo>
                <a:cubicBezTo>
                  <a:pt x="10962513" y="3242822"/>
                  <a:pt x="11087668" y="3242822"/>
                  <a:pt x="11087668" y="3242822"/>
                </a:cubicBezTo>
                <a:cubicBezTo>
                  <a:pt x="11426096" y="3260729"/>
                  <a:pt x="11764525" y="3260729"/>
                  <a:pt x="12138712" y="3260729"/>
                </a:cubicBezTo>
                <a:cubicBezTo>
                  <a:pt x="12316865" y="3242822"/>
                  <a:pt x="12477140" y="3260729"/>
                  <a:pt x="12620174" y="3260729"/>
                </a:cubicBezTo>
                <a:cubicBezTo>
                  <a:pt x="12708931" y="3260729"/>
                  <a:pt x="12762569" y="3224915"/>
                  <a:pt x="12816207" y="3242822"/>
                </a:cubicBezTo>
                <a:cubicBezTo>
                  <a:pt x="12834086" y="3242822"/>
                  <a:pt x="12834086" y="3260729"/>
                  <a:pt x="12869844" y="3260729"/>
                </a:cubicBezTo>
                <a:cubicBezTo>
                  <a:pt x="12922844" y="3296542"/>
                  <a:pt x="12958602" y="3260729"/>
                  <a:pt x="12958602" y="3260729"/>
                </a:cubicBezTo>
                <a:cubicBezTo>
                  <a:pt x="12976481" y="3278635"/>
                  <a:pt x="12967542" y="3292187"/>
                  <a:pt x="12954132" y="3298720"/>
                </a:cubicBezTo>
                <a:lnTo>
                  <a:pt x="12934976" y="3303076"/>
                </a:lnTo>
                <a:lnTo>
                  <a:pt x="12922844" y="3296542"/>
                </a:lnTo>
                <a:cubicBezTo>
                  <a:pt x="12922844" y="3300898"/>
                  <a:pt x="12927313" y="3303318"/>
                  <a:pt x="12933699" y="3303560"/>
                </a:cubicBezTo>
                <a:lnTo>
                  <a:pt x="12934976" y="3303076"/>
                </a:lnTo>
                <a:lnTo>
                  <a:pt x="12956686" y="3314691"/>
                </a:lnTo>
                <a:cubicBezTo>
                  <a:pt x="13015432" y="3325580"/>
                  <a:pt x="13118877" y="3318805"/>
                  <a:pt x="13012240" y="3332114"/>
                </a:cubicBezTo>
                <a:cubicBezTo>
                  <a:pt x="12798327" y="3367927"/>
                  <a:pt x="13136756" y="3332114"/>
                  <a:pt x="13154635" y="3332114"/>
                </a:cubicBezTo>
                <a:cubicBezTo>
                  <a:pt x="13172514" y="3332114"/>
                  <a:pt x="13154635" y="3332598"/>
                  <a:pt x="13208273" y="3350505"/>
                </a:cubicBezTo>
                <a:cubicBezTo>
                  <a:pt x="13154635" y="3332598"/>
                  <a:pt x="13261910" y="3350263"/>
                  <a:pt x="13244031" y="3368169"/>
                </a:cubicBezTo>
                <a:cubicBezTo>
                  <a:pt x="13244031" y="3404225"/>
                  <a:pt x="13154635" y="3368169"/>
                  <a:pt x="13172514" y="3368169"/>
                </a:cubicBezTo>
                <a:cubicBezTo>
                  <a:pt x="13136756" y="3368169"/>
                  <a:pt x="12922844" y="3403983"/>
                  <a:pt x="13047998" y="3421890"/>
                </a:cubicBezTo>
                <a:cubicBezTo>
                  <a:pt x="13172514" y="3439796"/>
                  <a:pt x="12958602" y="3457461"/>
                  <a:pt x="12922844" y="3457461"/>
                </a:cubicBezTo>
                <a:cubicBezTo>
                  <a:pt x="12762569" y="3475610"/>
                  <a:pt x="12958602" y="3475852"/>
                  <a:pt x="12958602" y="3475852"/>
                </a:cubicBezTo>
                <a:cubicBezTo>
                  <a:pt x="12922844" y="3529572"/>
                  <a:pt x="12566536" y="3511424"/>
                  <a:pt x="12530778" y="3529330"/>
                </a:cubicBezTo>
                <a:cubicBezTo>
                  <a:pt x="12530778" y="3547237"/>
                  <a:pt x="12655932" y="3529330"/>
                  <a:pt x="12691691" y="3529330"/>
                </a:cubicBezTo>
                <a:cubicBezTo>
                  <a:pt x="12726811" y="3529330"/>
                  <a:pt x="12691691" y="3547237"/>
                  <a:pt x="12709570" y="3547237"/>
                </a:cubicBezTo>
                <a:cubicBezTo>
                  <a:pt x="12798327" y="3583051"/>
                  <a:pt x="13029480" y="3511424"/>
                  <a:pt x="13100997" y="3529330"/>
                </a:cubicBezTo>
                <a:cubicBezTo>
                  <a:pt x="13100997" y="3547237"/>
                  <a:pt x="13012240" y="3547237"/>
                  <a:pt x="13030119" y="3547237"/>
                </a:cubicBezTo>
                <a:cubicBezTo>
                  <a:pt x="12958602" y="3547237"/>
                  <a:pt x="12620174" y="3583051"/>
                  <a:pt x="12620174" y="3583051"/>
                </a:cubicBezTo>
                <a:cubicBezTo>
                  <a:pt x="12620174" y="3583051"/>
                  <a:pt x="12762569" y="3637013"/>
                  <a:pt x="12780448" y="3637013"/>
                </a:cubicBezTo>
                <a:cubicBezTo>
                  <a:pt x="12816207" y="3637013"/>
                  <a:pt x="12887085" y="3619106"/>
                  <a:pt x="12904964" y="3637013"/>
                </a:cubicBezTo>
                <a:cubicBezTo>
                  <a:pt x="12958602" y="3637013"/>
                  <a:pt x="13208273" y="3619106"/>
                  <a:pt x="13065877" y="3637013"/>
                </a:cubicBezTo>
                <a:cubicBezTo>
                  <a:pt x="12887724" y="3672827"/>
                  <a:pt x="12602294" y="3690733"/>
                  <a:pt x="12442020" y="3744454"/>
                </a:cubicBezTo>
                <a:cubicBezTo>
                  <a:pt x="12334745" y="3762361"/>
                  <a:pt x="12299625" y="3744454"/>
                  <a:pt x="12156591" y="3762361"/>
                </a:cubicBezTo>
                <a:cubicBezTo>
                  <a:pt x="12192349" y="3762361"/>
                  <a:pt x="12192349" y="3798174"/>
                  <a:pt x="12156591" y="3798174"/>
                </a:cubicBezTo>
                <a:cubicBezTo>
                  <a:pt x="12210228" y="3798174"/>
                  <a:pt x="12352624" y="3798174"/>
                  <a:pt x="12388382" y="3780267"/>
                </a:cubicBezTo>
                <a:cubicBezTo>
                  <a:pt x="12441381" y="3780267"/>
                  <a:pt x="12602294" y="3780267"/>
                  <a:pt x="12691691" y="3762361"/>
                </a:cubicBezTo>
                <a:cubicBezTo>
                  <a:pt x="12762569" y="3762361"/>
                  <a:pt x="13136756" y="3708640"/>
                  <a:pt x="13154635" y="3744454"/>
                </a:cubicBezTo>
                <a:cubicBezTo>
                  <a:pt x="13172514" y="3798174"/>
                  <a:pt x="13065239" y="3780267"/>
                  <a:pt x="13012240" y="3780267"/>
                </a:cubicBezTo>
                <a:cubicBezTo>
                  <a:pt x="12887085" y="3798174"/>
                  <a:pt x="12762569" y="3816323"/>
                  <a:pt x="12655932" y="3852136"/>
                </a:cubicBezTo>
                <a:cubicBezTo>
                  <a:pt x="12655932" y="3852136"/>
                  <a:pt x="12655932" y="3852136"/>
                  <a:pt x="12459899" y="3852136"/>
                </a:cubicBezTo>
                <a:cubicBezTo>
                  <a:pt x="12442020" y="3887950"/>
                  <a:pt x="12691052" y="3869801"/>
                  <a:pt x="12566536" y="3887708"/>
                </a:cubicBezTo>
                <a:cubicBezTo>
                  <a:pt x="12370503" y="3887708"/>
                  <a:pt x="12121471" y="3887708"/>
                  <a:pt x="11978437" y="3905615"/>
                </a:cubicBezTo>
                <a:cubicBezTo>
                  <a:pt x="11925438" y="3923522"/>
                  <a:pt x="11906920" y="3923522"/>
                  <a:pt x="11889041" y="3923522"/>
                </a:cubicBezTo>
                <a:cubicBezTo>
                  <a:pt x="11853921" y="3959335"/>
                  <a:pt x="11550612" y="3923280"/>
                  <a:pt x="11532733" y="3959335"/>
                </a:cubicBezTo>
                <a:cubicBezTo>
                  <a:pt x="11532733" y="3959335"/>
                  <a:pt x="11675767" y="3959335"/>
                  <a:pt x="11693008" y="3959335"/>
                </a:cubicBezTo>
                <a:cubicBezTo>
                  <a:pt x="11782404" y="3959335"/>
                  <a:pt x="12138712" y="3959577"/>
                  <a:pt x="11906920" y="3977484"/>
                </a:cubicBezTo>
                <a:cubicBezTo>
                  <a:pt x="11818162" y="3977484"/>
                  <a:pt x="11782404" y="3977484"/>
                  <a:pt x="11693008" y="3977484"/>
                </a:cubicBezTo>
                <a:cubicBezTo>
                  <a:pt x="11693008" y="3977484"/>
                  <a:pt x="11372459" y="3977484"/>
                  <a:pt x="11354579" y="3977484"/>
                </a:cubicBezTo>
                <a:cubicBezTo>
                  <a:pt x="11354579" y="3995391"/>
                  <a:pt x="11693008" y="3995391"/>
                  <a:pt x="11675129" y="3995391"/>
                </a:cubicBezTo>
                <a:cubicBezTo>
                  <a:pt x="11710887" y="3995391"/>
                  <a:pt x="11586371" y="4013298"/>
                  <a:pt x="11568492" y="4013298"/>
                </a:cubicBezTo>
                <a:cubicBezTo>
                  <a:pt x="11586371" y="4013298"/>
                  <a:pt x="11782404" y="4013298"/>
                  <a:pt x="11800283" y="4013298"/>
                </a:cubicBezTo>
                <a:cubicBezTo>
                  <a:pt x="11925438" y="4013298"/>
                  <a:pt x="12085074" y="4030962"/>
                  <a:pt x="12210228" y="4030962"/>
                </a:cubicBezTo>
                <a:cubicBezTo>
                  <a:pt x="12298986" y="4030962"/>
                  <a:pt x="12708931" y="3977484"/>
                  <a:pt x="12798327" y="3995391"/>
                </a:cubicBezTo>
                <a:cubicBezTo>
                  <a:pt x="12780448" y="3995391"/>
                  <a:pt x="12762569" y="4013298"/>
                  <a:pt x="12762569" y="4013298"/>
                </a:cubicBezTo>
                <a:cubicBezTo>
                  <a:pt x="12726811" y="4031204"/>
                  <a:pt x="12655932" y="4066776"/>
                  <a:pt x="12620174" y="4066776"/>
                </a:cubicBezTo>
                <a:cubicBezTo>
                  <a:pt x="12477140" y="4102589"/>
                  <a:pt x="12798327" y="4102589"/>
                  <a:pt x="12834086" y="4084683"/>
                </a:cubicBezTo>
                <a:cubicBezTo>
                  <a:pt x="12798327" y="4102589"/>
                  <a:pt x="12780448" y="4102831"/>
                  <a:pt x="12762569" y="4102831"/>
                </a:cubicBezTo>
                <a:cubicBezTo>
                  <a:pt x="12726811" y="4102831"/>
                  <a:pt x="12584415" y="4102831"/>
                  <a:pt x="12673811" y="4120738"/>
                </a:cubicBezTo>
                <a:cubicBezTo>
                  <a:pt x="12780448" y="4120738"/>
                  <a:pt x="12887085" y="4084683"/>
                  <a:pt x="12958602" y="4084683"/>
                </a:cubicBezTo>
                <a:cubicBezTo>
                  <a:pt x="13030119" y="4084683"/>
                  <a:pt x="13208273" y="4084683"/>
                  <a:pt x="13208273" y="4084683"/>
                </a:cubicBezTo>
                <a:cubicBezTo>
                  <a:pt x="13226152" y="4084683"/>
                  <a:pt x="13065239" y="4120738"/>
                  <a:pt x="13012240" y="4120738"/>
                </a:cubicBezTo>
                <a:cubicBezTo>
                  <a:pt x="13030119" y="4120738"/>
                  <a:pt x="13047998" y="4120738"/>
                  <a:pt x="13047998" y="4120738"/>
                </a:cubicBezTo>
                <a:cubicBezTo>
                  <a:pt x="13030119" y="4120738"/>
                  <a:pt x="13012240" y="4138645"/>
                  <a:pt x="12958602" y="4138645"/>
                </a:cubicBezTo>
                <a:cubicBezTo>
                  <a:pt x="12940723" y="4102831"/>
                  <a:pt x="12904964" y="4138645"/>
                  <a:pt x="12958602" y="4138645"/>
                </a:cubicBezTo>
                <a:cubicBezTo>
                  <a:pt x="12922844" y="4174459"/>
                  <a:pt x="12887724" y="4138645"/>
                  <a:pt x="12869844" y="4138645"/>
                </a:cubicBezTo>
                <a:cubicBezTo>
                  <a:pt x="12834086" y="4138645"/>
                  <a:pt x="12673173" y="4174217"/>
                  <a:pt x="12780448" y="4174217"/>
                </a:cubicBezTo>
                <a:cubicBezTo>
                  <a:pt x="12887085" y="4192365"/>
                  <a:pt x="13011601" y="4138645"/>
                  <a:pt x="13100997" y="4138645"/>
                </a:cubicBezTo>
                <a:cubicBezTo>
                  <a:pt x="13136756" y="4138645"/>
                  <a:pt x="13208273" y="4174217"/>
                  <a:pt x="13244031" y="4174217"/>
                </a:cubicBezTo>
                <a:cubicBezTo>
                  <a:pt x="13350668" y="4174217"/>
                  <a:pt x="13546701" y="4138403"/>
                  <a:pt x="13404306" y="4174217"/>
                </a:cubicBezTo>
                <a:cubicBezTo>
                  <a:pt x="13332789" y="4192365"/>
                  <a:pt x="13118877" y="4227937"/>
                  <a:pt x="13030119" y="4227937"/>
                </a:cubicBezTo>
                <a:cubicBezTo>
                  <a:pt x="12798327" y="4245844"/>
                  <a:pt x="12673173" y="4228179"/>
                  <a:pt x="12548657" y="4281899"/>
                </a:cubicBezTo>
                <a:cubicBezTo>
                  <a:pt x="12530778" y="4281899"/>
                  <a:pt x="12530778" y="4299806"/>
                  <a:pt x="12530778" y="4299806"/>
                </a:cubicBezTo>
                <a:cubicBezTo>
                  <a:pt x="12459899" y="4317713"/>
                  <a:pt x="12370503" y="4317713"/>
                  <a:pt x="12334745" y="4317713"/>
                </a:cubicBezTo>
                <a:cubicBezTo>
                  <a:pt x="12192349" y="4335620"/>
                  <a:pt x="12316865" y="4335378"/>
                  <a:pt x="12370503" y="4335378"/>
                </a:cubicBezTo>
                <a:cubicBezTo>
                  <a:pt x="12441381" y="4335378"/>
                  <a:pt x="12673811" y="4335620"/>
                  <a:pt x="12709570" y="4317713"/>
                </a:cubicBezTo>
                <a:cubicBezTo>
                  <a:pt x="12762569" y="4317713"/>
                  <a:pt x="12708931" y="4299806"/>
                  <a:pt x="12798327" y="4299806"/>
                </a:cubicBezTo>
                <a:cubicBezTo>
                  <a:pt x="12798327" y="4299806"/>
                  <a:pt x="12798327" y="4299564"/>
                  <a:pt x="12780448" y="4335378"/>
                </a:cubicBezTo>
                <a:cubicBezTo>
                  <a:pt x="12784918" y="4339975"/>
                  <a:pt x="12794496" y="4342395"/>
                  <a:pt x="12807906" y="4343121"/>
                </a:cubicBezTo>
                <a:lnTo>
                  <a:pt x="12844303" y="4340943"/>
                </a:lnTo>
                <a:cubicBezTo>
                  <a:pt x="12747883" y="4351107"/>
                  <a:pt x="12584415" y="4371675"/>
                  <a:pt x="12691691" y="4371675"/>
                </a:cubicBezTo>
                <a:cubicBezTo>
                  <a:pt x="12887724" y="4371675"/>
                  <a:pt x="13012240" y="4335620"/>
                  <a:pt x="13208273" y="4317713"/>
                </a:cubicBezTo>
                <a:cubicBezTo>
                  <a:pt x="13279151" y="4317713"/>
                  <a:pt x="13457305" y="4299806"/>
                  <a:pt x="13546701" y="4299806"/>
                </a:cubicBezTo>
                <a:cubicBezTo>
                  <a:pt x="13582460" y="4299806"/>
                  <a:pt x="13546701" y="4317713"/>
                  <a:pt x="13564580" y="4317713"/>
                </a:cubicBezTo>
                <a:cubicBezTo>
                  <a:pt x="13564580" y="4317713"/>
                  <a:pt x="13564580" y="4317713"/>
                  <a:pt x="13617579" y="4317713"/>
                </a:cubicBezTo>
                <a:cubicBezTo>
                  <a:pt x="13599700" y="4353527"/>
                  <a:pt x="13386427" y="4353285"/>
                  <a:pt x="13386427" y="4353285"/>
                </a:cubicBezTo>
                <a:cubicBezTo>
                  <a:pt x="13368547" y="4407005"/>
                  <a:pt x="13493063" y="4353285"/>
                  <a:pt x="13493063" y="4353285"/>
                </a:cubicBezTo>
                <a:cubicBezTo>
                  <a:pt x="13564580" y="4371191"/>
                  <a:pt x="13475184" y="4371675"/>
                  <a:pt x="13510943" y="4371675"/>
                </a:cubicBezTo>
                <a:cubicBezTo>
                  <a:pt x="13582460" y="4425396"/>
                  <a:pt x="13689096" y="4371433"/>
                  <a:pt x="13582460" y="4425154"/>
                </a:cubicBezTo>
                <a:cubicBezTo>
                  <a:pt x="13493063" y="4425154"/>
                  <a:pt x="13386427" y="4425154"/>
                  <a:pt x="13350668" y="4443060"/>
                </a:cubicBezTo>
                <a:cubicBezTo>
                  <a:pt x="13297030" y="4460967"/>
                  <a:pt x="13279151" y="4478632"/>
                  <a:pt x="13261272" y="4478632"/>
                </a:cubicBezTo>
                <a:cubicBezTo>
                  <a:pt x="13172514" y="4514688"/>
                  <a:pt x="13029480" y="4514688"/>
                  <a:pt x="12922844" y="4532594"/>
                </a:cubicBezTo>
                <a:cubicBezTo>
                  <a:pt x="12887085" y="4532594"/>
                  <a:pt x="12566536" y="4550501"/>
                  <a:pt x="12566536" y="4550501"/>
                </a:cubicBezTo>
                <a:cubicBezTo>
                  <a:pt x="12548657" y="4568408"/>
                  <a:pt x="12655932" y="4568408"/>
                  <a:pt x="12673811" y="4568408"/>
                </a:cubicBezTo>
                <a:cubicBezTo>
                  <a:pt x="12958602" y="4550501"/>
                  <a:pt x="13279151" y="4478632"/>
                  <a:pt x="13564580" y="4478632"/>
                </a:cubicBezTo>
                <a:cubicBezTo>
                  <a:pt x="13510943" y="4532594"/>
                  <a:pt x="13635459" y="4460725"/>
                  <a:pt x="13671217" y="4478632"/>
                </a:cubicBezTo>
                <a:cubicBezTo>
                  <a:pt x="13689096" y="4478632"/>
                  <a:pt x="13600339" y="4514930"/>
                  <a:pt x="13600339" y="4514930"/>
                </a:cubicBezTo>
                <a:cubicBezTo>
                  <a:pt x="13226152" y="4568650"/>
                  <a:pt x="12798327" y="4622370"/>
                  <a:pt x="12459899" y="4658184"/>
                </a:cubicBezTo>
                <a:cubicBezTo>
                  <a:pt x="12530778" y="4693997"/>
                  <a:pt x="12620174" y="4622370"/>
                  <a:pt x="12709570" y="4658184"/>
                </a:cubicBezTo>
                <a:lnTo>
                  <a:pt x="12701907" y="4658184"/>
                </a:lnTo>
                <a:cubicBezTo>
                  <a:pt x="12696160" y="4658184"/>
                  <a:pt x="12691691" y="4658184"/>
                  <a:pt x="12691691" y="4658184"/>
                </a:cubicBezTo>
                <a:cubicBezTo>
                  <a:pt x="12495658" y="4676091"/>
                  <a:pt x="12780448" y="4676091"/>
                  <a:pt x="12798327" y="4676091"/>
                </a:cubicBezTo>
                <a:cubicBezTo>
                  <a:pt x="12869206" y="4676091"/>
                  <a:pt x="12994360" y="4658184"/>
                  <a:pt x="13047998" y="4676091"/>
                </a:cubicBezTo>
                <a:cubicBezTo>
                  <a:pt x="12904964" y="4729811"/>
                  <a:pt x="12566536" y="4747718"/>
                  <a:pt x="12442020" y="4747718"/>
                </a:cubicBezTo>
                <a:cubicBezTo>
                  <a:pt x="12210228" y="4765625"/>
                  <a:pt x="12602294" y="4765625"/>
                  <a:pt x="12602294" y="4765625"/>
                </a:cubicBezTo>
                <a:cubicBezTo>
                  <a:pt x="12708931" y="4765625"/>
                  <a:pt x="12726811" y="4765625"/>
                  <a:pt x="12887724" y="4747718"/>
                </a:cubicBezTo>
                <a:cubicBezTo>
                  <a:pt x="13030119" y="4747718"/>
                  <a:pt x="12940723" y="4765625"/>
                  <a:pt x="12904964" y="4765625"/>
                </a:cubicBezTo>
                <a:cubicBezTo>
                  <a:pt x="12887085" y="4765625"/>
                  <a:pt x="12708931" y="4783531"/>
                  <a:pt x="12780448" y="4801438"/>
                </a:cubicBezTo>
                <a:cubicBezTo>
                  <a:pt x="12869206" y="4801438"/>
                  <a:pt x="12994360" y="4765625"/>
                  <a:pt x="13047998" y="4765625"/>
                </a:cubicBezTo>
                <a:cubicBezTo>
                  <a:pt x="13118877" y="4765625"/>
                  <a:pt x="13225513" y="4747718"/>
                  <a:pt x="13261272" y="4747718"/>
                </a:cubicBezTo>
                <a:cubicBezTo>
                  <a:pt x="13261272" y="4747718"/>
                  <a:pt x="13208273" y="4783531"/>
                  <a:pt x="13208273" y="4765625"/>
                </a:cubicBezTo>
                <a:cubicBezTo>
                  <a:pt x="13172514" y="4783531"/>
                  <a:pt x="13243393" y="4783531"/>
                  <a:pt x="13261272" y="4783531"/>
                </a:cubicBezTo>
                <a:cubicBezTo>
                  <a:pt x="13332789" y="4783531"/>
                  <a:pt x="13599700" y="4765625"/>
                  <a:pt x="13493063" y="4801438"/>
                </a:cubicBezTo>
                <a:cubicBezTo>
                  <a:pt x="13332789" y="4855158"/>
                  <a:pt x="13671217" y="4783531"/>
                  <a:pt x="13689096" y="4801438"/>
                </a:cubicBezTo>
                <a:cubicBezTo>
                  <a:pt x="13706976" y="4837252"/>
                  <a:pt x="13599700" y="4837010"/>
                  <a:pt x="13617579" y="4837010"/>
                </a:cubicBezTo>
                <a:cubicBezTo>
                  <a:pt x="13581821" y="4854917"/>
                  <a:pt x="13564580" y="4873307"/>
                  <a:pt x="13564580" y="4873307"/>
                </a:cubicBezTo>
                <a:cubicBezTo>
                  <a:pt x="13404306" y="4909121"/>
                  <a:pt x="13244031" y="4908879"/>
                  <a:pt x="13065877" y="4944692"/>
                </a:cubicBezTo>
                <a:cubicBezTo>
                  <a:pt x="12922844" y="4962599"/>
                  <a:pt x="12780448" y="4998655"/>
                  <a:pt x="12620174" y="5016562"/>
                </a:cubicBezTo>
                <a:cubicBezTo>
                  <a:pt x="12138712" y="5088189"/>
                  <a:pt x="11443976" y="5070040"/>
                  <a:pt x="10855877" y="5052133"/>
                </a:cubicBezTo>
                <a:cubicBezTo>
                  <a:pt x="10677723" y="5052133"/>
                  <a:pt x="10570447" y="5052133"/>
                  <a:pt x="10428052" y="5052133"/>
                </a:cubicBezTo>
                <a:cubicBezTo>
                  <a:pt x="10285657" y="5052133"/>
                  <a:pt x="10161141" y="4998413"/>
                  <a:pt x="10000866" y="4980506"/>
                </a:cubicBezTo>
                <a:cubicBezTo>
                  <a:pt x="9929349" y="4980506"/>
                  <a:pt x="9608162" y="4944450"/>
                  <a:pt x="9751195" y="4980506"/>
                </a:cubicBezTo>
                <a:cubicBezTo>
                  <a:pt x="9661799" y="4962357"/>
                  <a:pt x="9715437" y="5016320"/>
                  <a:pt x="9751195" y="4980506"/>
                </a:cubicBezTo>
                <a:cubicBezTo>
                  <a:pt x="9786954" y="4980506"/>
                  <a:pt x="9817604" y="4985104"/>
                  <a:pt x="9853363" y="4991879"/>
                </a:cubicBezTo>
                <a:lnTo>
                  <a:pt x="9973409" y="5014626"/>
                </a:lnTo>
                <a:lnTo>
                  <a:pt x="9947229" y="5016562"/>
                </a:lnTo>
                <a:cubicBezTo>
                  <a:pt x="9947229" y="4998655"/>
                  <a:pt x="9893591" y="5016562"/>
                  <a:pt x="9875712" y="5016562"/>
                </a:cubicBezTo>
                <a:cubicBezTo>
                  <a:pt x="9875712" y="4980748"/>
                  <a:pt x="9822712" y="4998655"/>
                  <a:pt x="9822712" y="4998655"/>
                </a:cubicBezTo>
                <a:cubicBezTo>
                  <a:pt x="9769075" y="4962841"/>
                  <a:pt x="9733316" y="5016562"/>
                  <a:pt x="9822712" y="4998655"/>
                </a:cubicBezTo>
                <a:cubicBezTo>
                  <a:pt x="9822712" y="5016562"/>
                  <a:pt x="9857832" y="4998655"/>
                  <a:pt x="9875712" y="5016562"/>
                </a:cubicBezTo>
                <a:cubicBezTo>
                  <a:pt x="9875712" y="5052375"/>
                  <a:pt x="9929349" y="5016562"/>
                  <a:pt x="9947229" y="5016562"/>
                </a:cubicBezTo>
                <a:cubicBezTo>
                  <a:pt x="9947229" y="5052375"/>
                  <a:pt x="9982987" y="5016320"/>
                  <a:pt x="10000866" y="5052133"/>
                </a:cubicBezTo>
                <a:cubicBezTo>
                  <a:pt x="10179020" y="5070040"/>
                  <a:pt x="10392932" y="5106095"/>
                  <a:pt x="10535328" y="5124002"/>
                </a:cubicBezTo>
                <a:cubicBezTo>
                  <a:pt x="10998272" y="5177723"/>
                  <a:pt x="11515493" y="5141909"/>
                  <a:pt x="11924799" y="5177723"/>
                </a:cubicBezTo>
                <a:cubicBezTo>
                  <a:pt x="12032075" y="5177723"/>
                  <a:pt x="12138712" y="5195629"/>
                  <a:pt x="12228108" y="5177723"/>
                </a:cubicBezTo>
                <a:cubicBezTo>
                  <a:pt x="12245987" y="5177723"/>
                  <a:pt x="12263866" y="5141909"/>
                  <a:pt x="12299625" y="5141909"/>
                </a:cubicBezTo>
                <a:cubicBezTo>
                  <a:pt x="12316865" y="5141909"/>
                  <a:pt x="12477778" y="5195387"/>
                  <a:pt x="12477778" y="5195387"/>
                </a:cubicBezTo>
                <a:cubicBezTo>
                  <a:pt x="12477778" y="5213294"/>
                  <a:pt x="12245987" y="5213294"/>
                  <a:pt x="12245987" y="5213294"/>
                </a:cubicBezTo>
                <a:cubicBezTo>
                  <a:pt x="12120832" y="5222248"/>
                  <a:pt x="11912028" y="5226845"/>
                  <a:pt x="11695562" y="5226845"/>
                </a:cubicBezTo>
                <a:cubicBezTo>
                  <a:pt x="11479734" y="5226845"/>
                  <a:pt x="11256882" y="5222248"/>
                  <a:pt x="11105547" y="5213294"/>
                </a:cubicBezTo>
                <a:cubicBezTo>
                  <a:pt x="10606844" y="5195387"/>
                  <a:pt x="10214140" y="5195387"/>
                  <a:pt x="9769075" y="5105853"/>
                </a:cubicBezTo>
                <a:cubicBezTo>
                  <a:pt x="9608800" y="5087947"/>
                  <a:pt x="9430646" y="5052375"/>
                  <a:pt x="9269733" y="4998655"/>
                </a:cubicBezTo>
                <a:cubicBezTo>
                  <a:pt x="8967063" y="4909121"/>
                  <a:pt x="8628635" y="4783531"/>
                  <a:pt x="8396844" y="4676091"/>
                </a:cubicBezTo>
                <a:cubicBezTo>
                  <a:pt x="8254449" y="4622128"/>
                  <a:pt x="8414723" y="4729569"/>
                  <a:pt x="8467722" y="4729569"/>
                </a:cubicBezTo>
                <a:cubicBezTo>
                  <a:pt x="8788910" y="4890730"/>
                  <a:pt x="9109459" y="4980506"/>
                  <a:pt x="9501525" y="5105853"/>
                </a:cubicBezTo>
                <a:cubicBezTo>
                  <a:pt x="9626041" y="5141667"/>
                  <a:pt x="9394888" y="5105853"/>
                  <a:pt x="9305492" y="5087947"/>
                </a:cubicBezTo>
                <a:cubicBezTo>
                  <a:pt x="8753151" y="4962599"/>
                  <a:pt x="8307448" y="4747476"/>
                  <a:pt x="7933261" y="4478632"/>
                </a:cubicBezTo>
                <a:cubicBezTo>
                  <a:pt x="7594833" y="4281657"/>
                  <a:pt x="7256404" y="4013056"/>
                  <a:pt x="6917976" y="3815839"/>
                </a:cubicBezTo>
                <a:cubicBezTo>
                  <a:pt x="6792821" y="3744212"/>
                  <a:pt x="6686185" y="3654678"/>
                  <a:pt x="6561030" y="3583051"/>
                </a:cubicBezTo>
                <a:cubicBezTo>
                  <a:pt x="6490152" y="3565144"/>
                  <a:pt x="6418635" y="3565144"/>
                  <a:pt x="6347118" y="3547237"/>
                </a:cubicBezTo>
                <a:cubicBezTo>
                  <a:pt x="6240481" y="3511424"/>
                  <a:pt x="6151723" y="3439796"/>
                  <a:pt x="6044448" y="3403983"/>
                </a:cubicBezTo>
                <a:cubicBezTo>
                  <a:pt x="5777536" y="3260729"/>
                  <a:pt x="5456348" y="3153046"/>
                  <a:pt x="5135799" y="3081419"/>
                </a:cubicBezTo>
                <a:cubicBezTo>
                  <a:pt x="5117920" y="3081419"/>
                  <a:pt x="5117920" y="3081419"/>
                  <a:pt x="5100041" y="3081419"/>
                </a:cubicBezTo>
                <a:cubicBezTo>
                  <a:pt x="5100041" y="3045605"/>
                  <a:pt x="5082162" y="3045605"/>
                  <a:pt x="5064282" y="3045605"/>
                </a:cubicBezTo>
                <a:cubicBezTo>
                  <a:pt x="5028524" y="3027698"/>
                  <a:pt x="4992765" y="3081419"/>
                  <a:pt x="5064282" y="3045605"/>
                </a:cubicBezTo>
                <a:cubicBezTo>
                  <a:pt x="5064282" y="3045605"/>
                  <a:pt x="5064282" y="3045605"/>
                  <a:pt x="5064282" y="3081419"/>
                </a:cubicBezTo>
                <a:cubicBezTo>
                  <a:pt x="5010645" y="3081419"/>
                  <a:pt x="4993404" y="3045605"/>
                  <a:pt x="4975525" y="3045605"/>
                </a:cubicBezTo>
                <a:cubicBezTo>
                  <a:pt x="5011283" y="3045605"/>
                  <a:pt x="4975525" y="3009792"/>
                  <a:pt x="4975525" y="3045605"/>
                </a:cubicBezTo>
                <a:cubicBezTo>
                  <a:pt x="4868250" y="3045605"/>
                  <a:pt x="5010645" y="3009792"/>
                  <a:pt x="4904008" y="3027698"/>
                </a:cubicBezTo>
                <a:cubicBezTo>
                  <a:pt x="4832491" y="3027698"/>
                  <a:pt x="4957645" y="3009792"/>
                  <a:pt x="4851009" y="3009792"/>
                </a:cubicBezTo>
                <a:cubicBezTo>
                  <a:pt x="4833129" y="2991885"/>
                  <a:pt x="4797371" y="3009792"/>
                  <a:pt x="4797371" y="3009792"/>
                </a:cubicBezTo>
                <a:cubicBezTo>
                  <a:pt x="4565579" y="3009792"/>
                  <a:pt x="4315909" y="2920258"/>
                  <a:pt x="4066877" y="2902351"/>
                </a:cubicBezTo>
                <a:cubicBezTo>
                  <a:pt x="3888723" y="2884444"/>
                  <a:pt x="3709931" y="2902351"/>
                  <a:pt x="3531777" y="2884444"/>
                </a:cubicBezTo>
                <a:cubicBezTo>
                  <a:pt x="3211228" y="2884444"/>
                  <a:pt x="2907920" y="2812817"/>
                  <a:pt x="2587370" y="2866537"/>
                </a:cubicBezTo>
                <a:cubicBezTo>
                  <a:pt x="1892634" y="2902351"/>
                  <a:pt x="1180019" y="2920500"/>
                  <a:pt x="644919" y="3117474"/>
                </a:cubicBezTo>
                <a:cubicBezTo>
                  <a:pt x="466766" y="3189102"/>
                  <a:pt x="342250" y="3242822"/>
                  <a:pt x="270733" y="3242822"/>
                </a:cubicBezTo>
                <a:cubicBezTo>
                  <a:pt x="217734" y="3242822"/>
                  <a:pt x="270733" y="3206766"/>
                  <a:pt x="234974" y="3188860"/>
                </a:cubicBezTo>
                <a:cubicBezTo>
                  <a:pt x="234974" y="3188860"/>
                  <a:pt x="199854" y="3206766"/>
                  <a:pt x="146216" y="3206766"/>
                </a:cubicBezTo>
                <a:cubicBezTo>
                  <a:pt x="128337" y="3206766"/>
                  <a:pt x="92579" y="3153288"/>
                  <a:pt x="38941" y="3135381"/>
                </a:cubicBezTo>
                <a:cubicBezTo>
                  <a:pt x="-85575" y="3135381"/>
                  <a:pt x="128337" y="3081419"/>
                  <a:pt x="128337" y="3081419"/>
                </a:cubicBezTo>
                <a:cubicBezTo>
                  <a:pt x="146216" y="3045605"/>
                  <a:pt x="21062" y="3045847"/>
                  <a:pt x="38941" y="3009792"/>
                </a:cubicBezTo>
                <a:cubicBezTo>
                  <a:pt x="38941" y="3027698"/>
                  <a:pt x="217734" y="2938165"/>
                  <a:pt x="199854" y="2938165"/>
                </a:cubicBezTo>
                <a:cubicBezTo>
                  <a:pt x="271371" y="2902351"/>
                  <a:pt x="110458" y="2974220"/>
                  <a:pt x="110458" y="2974220"/>
                </a:cubicBezTo>
                <a:cubicBezTo>
                  <a:pt x="110458" y="2974220"/>
                  <a:pt x="110458" y="2973978"/>
                  <a:pt x="128337" y="2920258"/>
                </a:cubicBezTo>
                <a:cubicBezTo>
                  <a:pt x="164096" y="2920258"/>
                  <a:pt x="164096" y="2920258"/>
                  <a:pt x="164096" y="2920258"/>
                </a:cubicBezTo>
                <a:cubicBezTo>
                  <a:pt x="164096" y="2920258"/>
                  <a:pt x="146216" y="2920258"/>
                  <a:pt x="128337" y="2902351"/>
                </a:cubicBezTo>
                <a:cubicBezTo>
                  <a:pt x="-14058" y="2884444"/>
                  <a:pt x="217095" y="2794910"/>
                  <a:pt x="217095" y="2777004"/>
                </a:cubicBezTo>
                <a:cubicBezTo>
                  <a:pt x="199854" y="2741190"/>
                  <a:pt x="110458" y="2777004"/>
                  <a:pt x="110458" y="2759097"/>
                </a:cubicBezTo>
                <a:cubicBezTo>
                  <a:pt x="110458" y="2687470"/>
                  <a:pt x="199854" y="2705134"/>
                  <a:pt x="234974" y="2669321"/>
                </a:cubicBezTo>
                <a:cubicBezTo>
                  <a:pt x="234974" y="2669321"/>
                  <a:pt x="245031" y="2629167"/>
                  <a:pt x="250060" y="2624198"/>
                </a:cubicBezTo>
                <a:lnTo>
                  <a:pt x="251160" y="2624631"/>
                </a:lnTo>
                <a:lnTo>
                  <a:pt x="252853" y="2633749"/>
                </a:lnTo>
                <a:cubicBezTo>
                  <a:pt x="252853" y="2629272"/>
                  <a:pt x="252574" y="2626471"/>
                  <a:pt x="252085" y="2624995"/>
                </a:cubicBezTo>
                <a:lnTo>
                  <a:pt x="251160" y="2624631"/>
                </a:lnTo>
                <a:lnTo>
                  <a:pt x="247546" y="2605172"/>
                </a:lnTo>
                <a:cubicBezTo>
                  <a:pt x="238327" y="2586638"/>
                  <a:pt x="221565" y="2593217"/>
                  <a:pt x="234974" y="2579787"/>
                </a:cubicBezTo>
                <a:cubicBezTo>
                  <a:pt x="234974" y="2579787"/>
                  <a:pt x="235613" y="2579787"/>
                  <a:pt x="270733" y="2579787"/>
                </a:cubicBezTo>
                <a:cubicBezTo>
                  <a:pt x="306491" y="2543973"/>
                  <a:pt x="252853" y="2543973"/>
                  <a:pt x="252853" y="2526067"/>
                </a:cubicBezTo>
                <a:cubicBezTo>
                  <a:pt x="252853" y="2436533"/>
                  <a:pt x="324370" y="2472104"/>
                  <a:pt x="360129" y="2454197"/>
                </a:cubicBezTo>
                <a:cubicBezTo>
                  <a:pt x="360129" y="2454197"/>
                  <a:pt x="378008" y="2436533"/>
                  <a:pt x="413128" y="2436533"/>
                </a:cubicBezTo>
                <a:cubicBezTo>
                  <a:pt x="502524" y="2382570"/>
                  <a:pt x="360129" y="2436533"/>
                  <a:pt x="342250" y="2436533"/>
                </a:cubicBezTo>
                <a:cubicBezTo>
                  <a:pt x="324370" y="2436533"/>
                  <a:pt x="234974" y="2436533"/>
                  <a:pt x="252853" y="2364906"/>
                </a:cubicBezTo>
                <a:cubicBezTo>
                  <a:pt x="270733" y="2346999"/>
                  <a:pt x="360129" y="2383054"/>
                  <a:pt x="413128" y="2346999"/>
                </a:cubicBezTo>
                <a:cubicBezTo>
                  <a:pt x="413128" y="2329092"/>
                  <a:pt x="324370" y="2346999"/>
                  <a:pt x="324370" y="2346999"/>
                </a:cubicBezTo>
                <a:cubicBezTo>
                  <a:pt x="324370" y="2346999"/>
                  <a:pt x="324370" y="2329092"/>
                  <a:pt x="324370" y="2315783"/>
                </a:cubicBezTo>
                <a:lnTo>
                  <a:pt x="324370" y="2310943"/>
                </a:lnTo>
                <a:cubicBezTo>
                  <a:pt x="342250" y="2203502"/>
                  <a:pt x="502524" y="2132117"/>
                  <a:pt x="680678" y="2096304"/>
                </a:cubicBezTo>
                <a:cubicBezTo>
                  <a:pt x="1019745" y="1970956"/>
                  <a:pt x="1554206" y="1899087"/>
                  <a:pt x="1946272" y="1881180"/>
                </a:cubicBezTo>
                <a:cubicBezTo>
                  <a:pt x="2721465" y="1813909"/>
                  <a:pt x="3576475" y="1817055"/>
                  <a:pt x="4316548" y="1906105"/>
                </a:cubicBezTo>
                <a:lnTo>
                  <a:pt x="4606447" y="1948210"/>
                </a:lnTo>
                <a:lnTo>
                  <a:pt x="5011283" y="2024435"/>
                </a:lnTo>
                <a:cubicBezTo>
                  <a:pt x="4904008" y="1999752"/>
                  <a:pt x="4792263" y="1977732"/>
                  <a:pt x="4676047" y="1958131"/>
                </a:cubicBezTo>
                <a:lnTo>
                  <a:pt x="4606447" y="1948210"/>
                </a:lnTo>
                <a:lnTo>
                  <a:pt x="4122430" y="1856498"/>
                </a:lnTo>
                <a:cubicBezTo>
                  <a:pt x="3821676" y="1809553"/>
                  <a:pt x="3514536" y="1773740"/>
                  <a:pt x="3193349" y="1755833"/>
                </a:cubicBezTo>
                <a:cubicBezTo>
                  <a:pt x="3015195" y="1755833"/>
                  <a:pt x="2801283" y="1755833"/>
                  <a:pt x="2605250" y="1755833"/>
                </a:cubicBezTo>
                <a:cubicBezTo>
                  <a:pt x="2569491" y="1755833"/>
                  <a:pt x="2284701" y="1773740"/>
                  <a:pt x="2409216" y="1755833"/>
                </a:cubicBezTo>
                <a:cubicBezTo>
                  <a:pt x="2587370" y="1720019"/>
                  <a:pt x="2819162" y="1720019"/>
                  <a:pt x="3015195" y="1720019"/>
                </a:cubicBezTo>
                <a:cubicBezTo>
                  <a:pt x="3086712" y="1720019"/>
                  <a:pt x="3264865" y="1719777"/>
                  <a:pt x="3139711" y="1701870"/>
                </a:cubicBezTo>
                <a:cubicBezTo>
                  <a:pt x="2961557" y="1683964"/>
                  <a:pt x="2712525" y="1702112"/>
                  <a:pt x="2480734" y="1720019"/>
                </a:cubicBezTo>
                <a:cubicBezTo>
                  <a:pt x="2248942" y="1720019"/>
                  <a:pt x="2035030" y="1755833"/>
                  <a:pt x="1821118" y="1755833"/>
                </a:cubicBezTo>
                <a:cubicBezTo>
                  <a:pt x="1393293" y="1791646"/>
                  <a:pt x="1090623" y="1881180"/>
                  <a:pt x="770074" y="1970956"/>
                </a:cubicBezTo>
                <a:cubicBezTo>
                  <a:pt x="716436" y="1970956"/>
                  <a:pt x="431007" y="2078397"/>
                  <a:pt x="591920" y="1988621"/>
                </a:cubicBezTo>
                <a:cubicBezTo>
                  <a:pt x="662799" y="1970714"/>
                  <a:pt x="716436" y="1934901"/>
                  <a:pt x="805832" y="1916994"/>
                </a:cubicBezTo>
                <a:cubicBezTo>
                  <a:pt x="823073" y="1916994"/>
                  <a:pt x="948228" y="1881180"/>
                  <a:pt x="1108502" y="1863274"/>
                </a:cubicBezTo>
                <a:cubicBezTo>
                  <a:pt x="1340294" y="1791646"/>
                  <a:pt x="1607844" y="1755833"/>
                  <a:pt x="1785998" y="1755833"/>
                </a:cubicBezTo>
                <a:cubicBezTo>
                  <a:pt x="2338338" y="1702112"/>
                  <a:pt x="2943678" y="1666057"/>
                  <a:pt x="3443019" y="1666057"/>
                </a:cubicBezTo>
                <a:cubicBezTo>
                  <a:pt x="3478139" y="1666057"/>
                  <a:pt x="3549656" y="1666057"/>
                  <a:pt x="3601378" y="1666057"/>
                </a:cubicBezTo>
                <a:lnTo>
                  <a:pt x="3639052" y="1666057"/>
                </a:lnTo>
                <a:cubicBezTo>
                  <a:pt x="3513898" y="1612337"/>
                  <a:pt x="3264865" y="1612579"/>
                  <a:pt x="3175469" y="1612579"/>
                </a:cubicBezTo>
                <a:cubicBezTo>
                  <a:pt x="3086712" y="1612579"/>
                  <a:pt x="2854920" y="1612579"/>
                  <a:pt x="3015195" y="1594672"/>
                </a:cubicBezTo>
                <a:cubicBezTo>
                  <a:pt x="3282745" y="1594672"/>
                  <a:pt x="3585415" y="1612337"/>
                  <a:pt x="3817206" y="1648150"/>
                </a:cubicBezTo>
                <a:cubicBezTo>
                  <a:pt x="4643562" y="1679487"/>
                  <a:pt x="5442540" y="1875528"/>
                  <a:pt x="6130725" y="2152137"/>
                </a:cubicBezTo>
                <a:lnTo>
                  <a:pt x="6312658" y="2230010"/>
                </a:lnTo>
                <a:lnTo>
                  <a:pt x="6315506" y="2230010"/>
                </a:lnTo>
                <a:lnTo>
                  <a:pt x="6031477" y="2105079"/>
                </a:lnTo>
                <a:cubicBezTo>
                  <a:pt x="5631470" y="1940391"/>
                  <a:pt x="5193747" y="1795881"/>
                  <a:pt x="4725854" y="1701870"/>
                </a:cubicBezTo>
                <a:cubicBezTo>
                  <a:pt x="4619217" y="1683964"/>
                  <a:pt x="4298030" y="1648150"/>
                  <a:pt x="4511942" y="1666057"/>
                </a:cubicBezTo>
                <a:cubicBezTo>
                  <a:pt x="4654337" y="1683964"/>
                  <a:pt x="4601338" y="1648150"/>
                  <a:pt x="4529821" y="1648150"/>
                </a:cubicBezTo>
                <a:cubicBezTo>
                  <a:pt x="4440425" y="1612337"/>
                  <a:pt x="4387426" y="1594672"/>
                  <a:pt x="4316548" y="1594672"/>
                </a:cubicBezTo>
                <a:cubicBezTo>
                  <a:pt x="4316548" y="1594672"/>
                  <a:pt x="4209272" y="1558374"/>
                  <a:pt x="4191393" y="1576281"/>
                </a:cubicBezTo>
                <a:cubicBezTo>
                  <a:pt x="4191393" y="1558374"/>
                  <a:pt x="4280789" y="1558616"/>
                  <a:pt x="4298668" y="1558616"/>
                </a:cubicBezTo>
                <a:cubicBezTo>
                  <a:pt x="4441064" y="1576523"/>
                  <a:pt x="4637097" y="1594430"/>
                  <a:pt x="4797371" y="1648150"/>
                </a:cubicBezTo>
                <a:cubicBezTo>
                  <a:pt x="5296074" y="1701870"/>
                  <a:pt x="5741778" y="1881180"/>
                  <a:pt x="6133206" y="2024435"/>
                </a:cubicBezTo>
                <a:cubicBezTo>
                  <a:pt x="6133206" y="2042341"/>
                  <a:pt x="6186844" y="2006528"/>
                  <a:pt x="6133206" y="2024435"/>
                </a:cubicBezTo>
                <a:cubicBezTo>
                  <a:pt x="6044448" y="1970714"/>
                  <a:pt x="5937811" y="1916994"/>
                  <a:pt x="5848415" y="1881180"/>
                </a:cubicBezTo>
                <a:cubicBezTo>
                  <a:pt x="5420590" y="1720019"/>
                  <a:pt x="4904008" y="1612337"/>
                  <a:pt x="4458943" y="1504896"/>
                </a:cubicBezTo>
                <a:cubicBezTo>
                  <a:pt x="4654976" y="1540709"/>
                  <a:pt x="4851009" y="1558858"/>
                  <a:pt x="5011283" y="1594672"/>
                </a:cubicBezTo>
                <a:cubicBezTo>
                  <a:pt x="5011283" y="1594672"/>
                  <a:pt x="5278194" y="1666299"/>
                  <a:pt x="5171558" y="1612579"/>
                </a:cubicBezTo>
                <a:cubicBezTo>
                  <a:pt x="5100041" y="1594672"/>
                  <a:pt x="5117920" y="1594188"/>
                  <a:pt x="5011283" y="1576281"/>
                </a:cubicBezTo>
                <a:cubicBezTo>
                  <a:pt x="4939766" y="1576281"/>
                  <a:pt x="4850370" y="1558616"/>
                  <a:pt x="4779492" y="1540709"/>
                </a:cubicBezTo>
                <a:cubicBezTo>
                  <a:pt x="4601338" y="1469082"/>
                  <a:pt x="4904008" y="1486989"/>
                  <a:pt x="4939766" y="1486989"/>
                </a:cubicBezTo>
                <a:cubicBezTo>
                  <a:pt x="4904008" y="1486989"/>
                  <a:pt x="4672855" y="1433027"/>
                  <a:pt x="4654976" y="1433027"/>
                </a:cubicBezTo>
                <a:cubicBezTo>
                  <a:pt x="5064921" y="1468840"/>
                  <a:pt x="5367591" y="1576523"/>
                  <a:pt x="5706019" y="1666057"/>
                </a:cubicBezTo>
                <a:cubicBezTo>
                  <a:pt x="5706019" y="1701870"/>
                  <a:pt x="5759657" y="1666057"/>
                  <a:pt x="5706019" y="1666057"/>
                </a:cubicBezTo>
                <a:cubicBezTo>
                  <a:pt x="5403349" y="1558616"/>
                  <a:pt x="5171558" y="1486989"/>
                  <a:pt x="4833129" y="1415362"/>
                </a:cubicBezTo>
                <a:cubicBezTo>
                  <a:pt x="4619217" y="1379306"/>
                  <a:pt x="4601338" y="1379790"/>
                  <a:pt x="4351668" y="1326070"/>
                </a:cubicBezTo>
                <a:cubicBezTo>
                  <a:pt x="4333788" y="1326070"/>
                  <a:pt x="3870844" y="1254201"/>
                  <a:pt x="3870844" y="1254201"/>
                </a:cubicBezTo>
                <a:cubicBezTo>
                  <a:pt x="3870844" y="1236294"/>
                  <a:pt x="3923843" y="1236294"/>
                  <a:pt x="3923843" y="1236294"/>
                </a:cubicBezTo>
                <a:cubicBezTo>
                  <a:pt x="3977481" y="1218387"/>
                  <a:pt x="4048998" y="1236294"/>
                  <a:pt x="4119876" y="1236294"/>
                </a:cubicBezTo>
                <a:cubicBezTo>
                  <a:pt x="4351668" y="1254201"/>
                  <a:pt x="4565579" y="1271866"/>
                  <a:pt x="4797371" y="1307679"/>
                </a:cubicBezTo>
                <a:cubicBezTo>
                  <a:pt x="4833129" y="1307679"/>
                  <a:pt x="4939766" y="1343977"/>
                  <a:pt x="4957645" y="1326070"/>
                </a:cubicBezTo>
                <a:cubicBezTo>
                  <a:pt x="4957645" y="1308163"/>
                  <a:pt x="4797371" y="1271866"/>
                  <a:pt x="4779492" y="1271866"/>
                </a:cubicBezTo>
                <a:cubicBezTo>
                  <a:pt x="4601338" y="1218145"/>
                  <a:pt x="4939766" y="1253959"/>
                  <a:pt x="4993404" y="1271866"/>
                </a:cubicBezTo>
                <a:cubicBezTo>
                  <a:pt x="5082162" y="1307921"/>
                  <a:pt x="5313953" y="1343493"/>
                  <a:pt x="5207316" y="1307679"/>
                </a:cubicBezTo>
                <a:cubicBezTo>
                  <a:pt x="5029163" y="1236052"/>
                  <a:pt x="4886128" y="1236052"/>
                  <a:pt x="4725854" y="1164425"/>
                </a:cubicBezTo>
                <a:cubicBezTo>
                  <a:pt x="4601338" y="1146518"/>
                  <a:pt x="4743734" y="1146518"/>
                  <a:pt x="4797371" y="1146518"/>
                </a:cubicBezTo>
                <a:cubicBezTo>
                  <a:pt x="4975525" y="1164425"/>
                  <a:pt x="5011283" y="1164667"/>
                  <a:pt x="5171558" y="1200481"/>
                </a:cubicBezTo>
                <a:cubicBezTo>
                  <a:pt x="5225195" y="1218387"/>
                  <a:pt x="5438470" y="1272108"/>
                  <a:pt x="5313953" y="1236294"/>
                </a:cubicBezTo>
                <a:cubicBezTo>
                  <a:pt x="5278194" y="1218387"/>
                  <a:pt x="5189437" y="1200239"/>
                  <a:pt x="5135799" y="1164425"/>
                </a:cubicBezTo>
                <a:cubicBezTo>
                  <a:pt x="5029163" y="1146518"/>
                  <a:pt x="4939766" y="1110946"/>
                  <a:pt x="4868250" y="1093040"/>
                </a:cubicBezTo>
                <a:cubicBezTo>
                  <a:pt x="4779492" y="1057226"/>
                  <a:pt x="4636458" y="1056984"/>
                  <a:pt x="4547701" y="1039077"/>
                </a:cubicBezTo>
                <a:cubicBezTo>
                  <a:pt x="4423185" y="1003264"/>
                  <a:pt x="4654976" y="1021171"/>
                  <a:pt x="4654976" y="985357"/>
                </a:cubicBezTo>
                <a:cubicBezTo>
                  <a:pt x="4672855" y="985357"/>
                  <a:pt x="4601338" y="985357"/>
                  <a:pt x="4601338" y="985357"/>
                </a:cubicBezTo>
                <a:cubicBezTo>
                  <a:pt x="4672217" y="949544"/>
                  <a:pt x="4690096" y="985357"/>
                  <a:pt x="4797371" y="985357"/>
                </a:cubicBezTo>
                <a:cubicBezTo>
                  <a:pt x="4833129" y="1021171"/>
                  <a:pt x="4868250" y="985357"/>
                  <a:pt x="4797371" y="985357"/>
                </a:cubicBezTo>
                <a:cubicBezTo>
                  <a:pt x="4779492" y="949544"/>
                  <a:pt x="4654337" y="949786"/>
                  <a:pt x="4761612" y="949786"/>
                </a:cubicBezTo>
                <a:cubicBezTo>
                  <a:pt x="4850370" y="949786"/>
                  <a:pt x="5028524" y="1021171"/>
                  <a:pt x="5100041" y="1003264"/>
                </a:cubicBezTo>
                <a:cubicBezTo>
                  <a:pt x="5117920" y="1021171"/>
                  <a:pt x="5171558" y="1039077"/>
                  <a:pt x="5207316" y="1039077"/>
                </a:cubicBezTo>
                <a:cubicBezTo>
                  <a:pt x="5207316" y="1056984"/>
                  <a:pt x="5278194" y="1021171"/>
                  <a:pt x="5207316" y="1039077"/>
                </a:cubicBezTo>
                <a:cubicBezTo>
                  <a:pt x="5189437" y="1021171"/>
                  <a:pt x="5135799" y="1003264"/>
                  <a:pt x="5100041" y="1003264"/>
                </a:cubicBezTo>
                <a:cubicBezTo>
                  <a:pt x="4975525" y="949544"/>
                  <a:pt x="4833129" y="931637"/>
                  <a:pt x="4672855" y="913488"/>
                </a:cubicBezTo>
                <a:cubicBezTo>
                  <a:pt x="5100041" y="913488"/>
                  <a:pt x="5403349" y="1003264"/>
                  <a:pt x="5741778" y="1110946"/>
                </a:cubicBezTo>
                <a:cubicBezTo>
                  <a:pt x="5991449" y="1200481"/>
                  <a:pt x="6258360" y="1307679"/>
                  <a:pt x="6490152" y="1415362"/>
                </a:cubicBezTo>
                <a:cubicBezTo>
                  <a:pt x="6882218" y="1576523"/>
                  <a:pt x="7149767" y="1773740"/>
                  <a:pt x="7488196" y="1970956"/>
                </a:cubicBezTo>
                <a:cubicBezTo>
                  <a:pt x="7523954" y="2006770"/>
                  <a:pt x="7772986" y="2167689"/>
                  <a:pt x="7808745" y="2167689"/>
                </a:cubicBezTo>
                <a:cubicBezTo>
                  <a:pt x="7826624" y="2167689"/>
                  <a:pt x="7808745" y="2149782"/>
                  <a:pt x="7790866" y="2149782"/>
                </a:cubicBezTo>
                <a:cubicBezTo>
                  <a:pt x="7719349" y="2096062"/>
                  <a:pt x="7576953" y="1988863"/>
                  <a:pt x="7523954" y="1970956"/>
                </a:cubicBezTo>
                <a:cubicBezTo>
                  <a:pt x="7184887" y="1720019"/>
                  <a:pt x="6917976" y="1558858"/>
                  <a:pt x="6543789" y="1361642"/>
                </a:cubicBezTo>
                <a:cubicBezTo>
                  <a:pt x="6098085" y="1128853"/>
                  <a:pt x="5634503" y="985599"/>
                  <a:pt x="5117920" y="824196"/>
                </a:cubicBezTo>
                <a:cubicBezTo>
                  <a:pt x="5082162" y="824196"/>
                  <a:pt x="5011283" y="806047"/>
                  <a:pt x="4993404" y="806047"/>
                </a:cubicBezTo>
                <a:cubicBezTo>
                  <a:pt x="4993404" y="806047"/>
                  <a:pt x="5100041" y="806047"/>
                  <a:pt x="5011283" y="788141"/>
                </a:cubicBezTo>
                <a:cubicBezTo>
                  <a:pt x="4939766" y="770234"/>
                  <a:pt x="4761612" y="734662"/>
                  <a:pt x="4725854" y="716755"/>
                </a:cubicBezTo>
                <a:cubicBezTo>
                  <a:pt x="5189437" y="770476"/>
                  <a:pt x="5581503" y="895581"/>
                  <a:pt x="5990810" y="1039077"/>
                </a:cubicBezTo>
                <a:cubicBezTo>
                  <a:pt x="5990810" y="1039077"/>
                  <a:pt x="5990810" y="1039077"/>
                  <a:pt x="6008689" y="1039077"/>
                </a:cubicBezTo>
                <a:cubicBezTo>
                  <a:pt x="6008689" y="1056984"/>
                  <a:pt x="6026569" y="1039077"/>
                  <a:pt x="6044448" y="1056984"/>
                </a:cubicBezTo>
                <a:cubicBezTo>
                  <a:pt x="6044448" y="1039077"/>
                  <a:pt x="6026569" y="1039077"/>
                  <a:pt x="6008689" y="1039077"/>
                </a:cubicBezTo>
                <a:cubicBezTo>
                  <a:pt x="6008689" y="1021171"/>
                  <a:pt x="5990810" y="1039077"/>
                  <a:pt x="5990810" y="1039077"/>
                </a:cubicBezTo>
                <a:cubicBezTo>
                  <a:pt x="5794778" y="931637"/>
                  <a:pt x="5580864" y="877674"/>
                  <a:pt x="5402711" y="788141"/>
                </a:cubicBezTo>
                <a:cubicBezTo>
                  <a:pt x="5438470" y="788141"/>
                  <a:pt x="5402711" y="734420"/>
                  <a:pt x="5402711" y="788141"/>
                </a:cubicBezTo>
                <a:cubicBezTo>
                  <a:pt x="5313953" y="788141"/>
                  <a:pt x="5296074" y="734662"/>
                  <a:pt x="5349711" y="734662"/>
                </a:cubicBezTo>
                <a:cubicBezTo>
                  <a:pt x="5474228" y="734662"/>
                  <a:pt x="5688141" y="842103"/>
                  <a:pt x="5776898" y="842103"/>
                </a:cubicBezTo>
                <a:cubicBezTo>
                  <a:pt x="5776898" y="877916"/>
                  <a:pt x="5794778" y="877916"/>
                  <a:pt x="5794778" y="877916"/>
                </a:cubicBezTo>
                <a:cubicBezTo>
                  <a:pt x="5794778" y="842103"/>
                  <a:pt x="5776898" y="842103"/>
                  <a:pt x="5776898" y="842103"/>
                </a:cubicBezTo>
                <a:cubicBezTo>
                  <a:pt x="5670261" y="806289"/>
                  <a:pt x="5599382" y="788382"/>
                  <a:pt x="5509986" y="734662"/>
                </a:cubicBezTo>
                <a:cubicBezTo>
                  <a:pt x="5474228" y="734662"/>
                  <a:pt x="5189437" y="680700"/>
                  <a:pt x="5189437" y="662793"/>
                </a:cubicBezTo>
                <a:cubicBezTo>
                  <a:pt x="5189437" y="662793"/>
                  <a:pt x="5456348" y="680700"/>
                  <a:pt x="5349711" y="662793"/>
                </a:cubicBezTo>
                <a:cubicBezTo>
                  <a:pt x="5189437" y="609073"/>
                  <a:pt x="5028524" y="591166"/>
                  <a:pt x="4886128" y="555110"/>
                </a:cubicBezTo>
                <a:cubicBezTo>
                  <a:pt x="4877189" y="555110"/>
                  <a:pt x="4857394" y="552207"/>
                  <a:pt x="4834407" y="547609"/>
                </a:cubicBezTo>
                <a:lnTo>
                  <a:pt x="4798648" y="539865"/>
                </a:lnTo>
                <a:lnTo>
                  <a:pt x="5066198" y="573985"/>
                </a:lnTo>
                <a:cubicBezTo>
                  <a:pt x="5333748" y="619236"/>
                  <a:pt x="5554684" y="689653"/>
                  <a:pt x="5794778" y="770234"/>
                </a:cubicBezTo>
                <a:cubicBezTo>
                  <a:pt x="5812656" y="788141"/>
                  <a:pt x="5991449" y="823954"/>
                  <a:pt x="5919932" y="806047"/>
                </a:cubicBezTo>
                <a:cubicBezTo>
                  <a:pt x="5795416" y="734420"/>
                  <a:pt x="5652382" y="680700"/>
                  <a:pt x="5509986" y="644886"/>
                </a:cubicBezTo>
                <a:cubicBezTo>
                  <a:pt x="5652382" y="662793"/>
                  <a:pt x="5759657" y="716755"/>
                  <a:pt x="5902053" y="734662"/>
                </a:cubicBezTo>
                <a:cubicBezTo>
                  <a:pt x="5813295" y="716755"/>
                  <a:pt x="5759657" y="680700"/>
                  <a:pt x="5688141" y="644886"/>
                </a:cubicBezTo>
                <a:cubicBezTo>
                  <a:pt x="5777536" y="644886"/>
                  <a:pt x="5813295" y="680942"/>
                  <a:pt x="5884173" y="698849"/>
                </a:cubicBezTo>
                <a:cubicBezTo>
                  <a:pt x="5902053" y="698849"/>
                  <a:pt x="5937811" y="680942"/>
                  <a:pt x="5990810" y="698849"/>
                </a:cubicBezTo>
                <a:cubicBezTo>
                  <a:pt x="6008689" y="698849"/>
                  <a:pt x="6115965" y="770234"/>
                  <a:pt x="6133206" y="770234"/>
                </a:cubicBezTo>
                <a:cubicBezTo>
                  <a:pt x="6204722" y="734420"/>
                  <a:pt x="6080207" y="716755"/>
                  <a:pt x="6044448" y="716755"/>
                </a:cubicBezTo>
                <a:cubicBezTo>
                  <a:pt x="6044448" y="716755"/>
                  <a:pt x="6044448" y="716755"/>
                  <a:pt x="6098085" y="698849"/>
                </a:cubicBezTo>
                <a:cubicBezTo>
                  <a:pt x="5973569" y="609315"/>
                  <a:pt x="5759657" y="555594"/>
                  <a:pt x="5456348" y="465818"/>
                </a:cubicBezTo>
                <a:cubicBezTo>
                  <a:pt x="5313953" y="430005"/>
                  <a:pt x="4993404" y="358378"/>
                  <a:pt x="4833129" y="322564"/>
                </a:cubicBezTo>
                <a:cubicBezTo>
                  <a:pt x="4833129" y="322564"/>
                  <a:pt x="4690096" y="268602"/>
                  <a:pt x="4761612" y="286508"/>
                </a:cubicBezTo>
                <a:cubicBezTo>
                  <a:pt x="5028524" y="322322"/>
                  <a:pt x="5331832" y="376284"/>
                  <a:pt x="5545744" y="376284"/>
                </a:cubicBezTo>
                <a:cubicBezTo>
                  <a:pt x="5545744" y="376284"/>
                  <a:pt x="5562985" y="358378"/>
                  <a:pt x="5580864" y="376284"/>
                </a:cubicBezTo>
                <a:cubicBezTo>
                  <a:pt x="5652382" y="376284"/>
                  <a:pt x="5706019" y="430247"/>
                  <a:pt x="5776898" y="448154"/>
                </a:cubicBezTo>
                <a:cubicBezTo>
                  <a:pt x="5812656" y="448154"/>
                  <a:pt x="5937811" y="447670"/>
                  <a:pt x="5884173" y="429763"/>
                </a:cubicBezTo>
                <a:cubicBezTo>
                  <a:pt x="5741778" y="358136"/>
                  <a:pt x="5563624" y="358378"/>
                  <a:pt x="5438470" y="268602"/>
                </a:cubicBezTo>
                <a:cubicBezTo>
                  <a:pt x="5242436" y="161161"/>
                  <a:pt x="5581503" y="268602"/>
                  <a:pt x="5688141" y="286508"/>
                </a:cubicBezTo>
                <a:cubicBezTo>
                  <a:pt x="5741778" y="322322"/>
                  <a:pt x="5776898" y="322564"/>
                  <a:pt x="5812656" y="340471"/>
                </a:cubicBezTo>
                <a:cubicBezTo>
                  <a:pt x="5884173" y="358378"/>
                  <a:pt x="6026569" y="394191"/>
                  <a:pt x="5972931" y="376284"/>
                </a:cubicBezTo>
                <a:cubicBezTo>
                  <a:pt x="5884173" y="340471"/>
                  <a:pt x="5812656" y="322322"/>
                  <a:pt x="5759019" y="286508"/>
                </a:cubicBezTo>
                <a:cubicBezTo>
                  <a:pt x="5706019" y="268602"/>
                  <a:pt x="5438470" y="143254"/>
                  <a:pt x="5634503" y="179068"/>
                </a:cubicBezTo>
                <a:cubicBezTo>
                  <a:pt x="5706019" y="214881"/>
                  <a:pt x="5795416" y="250695"/>
                  <a:pt x="5884173" y="268602"/>
                </a:cubicBezTo>
                <a:cubicBezTo>
                  <a:pt x="6151723" y="358378"/>
                  <a:pt x="6418635" y="447670"/>
                  <a:pt x="6650426" y="555110"/>
                </a:cubicBezTo>
                <a:cubicBezTo>
                  <a:pt x="7273645" y="823954"/>
                  <a:pt x="7826624" y="1272108"/>
                  <a:pt x="8378965" y="1612579"/>
                </a:cubicBezTo>
                <a:cubicBezTo>
                  <a:pt x="8646514" y="1791646"/>
                  <a:pt x="8949184" y="1934901"/>
                  <a:pt x="9287613" y="2042341"/>
                </a:cubicBezTo>
                <a:cubicBezTo>
                  <a:pt x="9269733" y="2042341"/>
                  <a:pt x="9269733" y="2042341"/>
                  <a:pt x="9269733" y="2042341"/>
                </a:cubicBezTo>
                <a:cubicBezTo>
                  <a:pt x="9269733" y="2042341"/>
                  <a:pt x="9394888" y="2096304"/>
                  <a:pt x="9430646" y="2096304"/>
                </a:cubicBezTo>
                <a:cubicBezTo>
                  <a:pt x="9590921" y="2132117"/>
                  <a:pt x="9822074" y="2203502"/>
                  <a:pt x="9947229" y="2203502"/>
                </a:cubicBezTo>
                <a:cubicBezTo>
                  <a:pt x="9947229" y="2239316"/>
                  <a:pt x="9982987" y="2221651"/>
                  <a:pt x="10000866" y="2221651"/>
                </a:cubicBezTo>
                <a:cubicBezTo>
                  <a:pt x="10053865" y="2257465"/>
                  <a:pt x="10107503" y="2203744"/>
                  <a:pt x="10000866" y="2221651"/>
                </a:cubicBezTo>
                <a:cubicBezTo>
                  <a:pt x="10000866" y="2203744"/>
                  <a:pt x="9965108" y="2221409"/>
                  <a:pt x="9947229" y="2203502"/>
                </a:cubicBezTo>
                <a:cubicBezTo>
                  <a:pt x="9786954" y="2149782"/>
                  <a:pt x="9626679" y="2150024"/>
                  <a:pt x="9483646" y="2096304"/>
                </a:cubicBezTo>
                <a:cubicBezTo>
                  <a:pt x="9483646" y="2096304"/>
                  <a:pt x="9483646" y="2096304"/>
                  <a:pt x="9519404" y="2096304"/>
                </a:cubicBezTo>
                <a:cubicBezTo>
                  <a:pt x="9501525" y="2078397"/>
                  <a:pt x="9394888" y="2042341"/>
                  <a:pt x="9287613" y="2024435"/>
                </a:cubicBezTo>
                <a:cubicBezTo>
                  <a:pt x="8396844" y="1701870"/>
                  <a:pt x="7844503" y="1146760"/>
                  <a:pt x="7096130" y="716755"/>
                </a:cubicBezTo>
                <a:cubicBezTo>
                  <a:pt x="6864338" y="591408"/>
                  <a:pt x="6596788" y="483725"/>
                  <a:pt x="6347118" y="358378"/>
                </a:cubicBezTo>
                <a:cubicBezTo>
                  <a:pt x="6343286" y="358378"/>
                  <a:pt x="6331793" y="352812"/>
                  <a:pt x="6319022" y="345311"/>
                </a:cubicBezTo>
                <a:lnTo>
                  <a:pt x="6287734" y="326194"/>
                </a:lnTo>
                <a:lnTo>
                  <a:pt x="6395647" y="359588"/>
                </a:lnTo>
                <a:cubicBezTo>
                  <a:pt x="6514416" y="404113"/>
                  <a:pt x="6628077" y="461463"/>
                  <a:pt x="6721943" y="448154"/>
                </a:cubicBezTo>
                <a:cubicBezTo>
                  <a:pt x="6721943" y="483967"/>
                  <a:pt x="6774942" y="448154"/>
                  <a:pt x="6721943" y="448154"/>
                </a:cubicBezTo>
                <a:cubicBezTo>
                  <a:pt x="6596788" y="394433"/>
                  <a:pt x="6436514" y="250695"/>
                  <a:pt x="6276239" y="161161"/>
                </a:cubicBezTo>
                <a:cubicBezTo>
                  <a:pt x="6240481" y="143254"/>
                  <a:pt x="6044448" y="71869"/>
                  <a:pt x="6151085" y="71869"/>
                </a:cubicBezTo>
                <a:cubicBezTo>
                  <a:pt x="6329877" y="107683"/>
                  <a:pt x="6436514" y="179310"/>
                  <a:pt x="6596788" y="215123"/>
                </a:cubicBezTo>
                <a:cubicBezTo>
                  <a:pt x="6596788" y="250937"/>
                  <a:pt x="6668305" y="179310"/>
                  <a:pt x="6596788" y="215123"/>
                </a:cubicBezTo>
                <a:cubicBezTo>
                  <a:pt x="6561668" y="161403"/>
                  <a:pt x="6490152" y="161161"/>
                  <a:pt x="6454393" y="125347"/>
                </a:cubicBezTo>
                <a:cubicBezTo>
                  <a:pt x="6276239" y="35813"/>
                  <a:pt x="6614668" y="161161"/>
                  <a:pt x="6614668" y="161161"/>
                </a:cubicBezTo>
                <a:cubicBezTo>
                  <a:pt x="6668305" y="161161"/>
                  <a:pt x="6525910" y="71869"/>
                  <a:pt x="6525910" y="71869"/>
                </a:cubicBezTo>
                <a:cubicBezTo>
                  <a:pt x="6525910" y="71869"/>
                  <a:pt x="6525910" y="71869"/>
                  <a:pt x="6578909" y="71869"/>
                </a:cubicBezTo>
                <a:cubicBezTo>
                  <a:pt x="6596788" y="36055"/>
                  <a:pt x="6472273" y="35813"/>
                  <a:pt x="6454393"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68752801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rush Stroke 05">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803191" y="0"/>
            <a:ext cx="7175104" cy="7019132"/>
          </a:xfrm>
          <a:custGeom>
            <a:avLst/>
            <a:gdLst>
              <a:gd name="connsiteX0" fmla="*/ 449108 w 7175104"/>
              <a:gd name="connsiteY0" fmla="*/ 6878100 h 7019132"/>
              <a:gd name="connsiteX1" fmla="*/ 456749 w 7175104"/>
              <a:gd name="connsiteY1" fmla="*/ 6898572 h 7019132"/>
              <a:gd name="connsiteX2" fmla="*/ 450105 w 7175104"/>
              <a:gd name="connsiteY2" fmla="*/ 6898572 h 7019132"/>
              <a:gd name="connsiteX3" fmla="*/ 429842 w 7175104"/>
              <a:gd name="connsiteY3" fmla="*/ 6884924 h 7019132"/>
              <a:gd name="connsiteX4" fmla="*/ 411572 w 7175104"/>
              <a:gd name="connsiteY4" fmla="*/ 6781912 h 7019132"/>
              <a:gd name="connsiteX5" fmla="*/ 412236 w 7175104"/>
              <a:gd name="connsiteY5" fmla="*/ 6782237 h 7019132"/>
              <a:gd name="connsiteX6" fmla="*/ 417883 w 7175104"/>
              <a:gd name="connsiteY6" fmla="*/ 6795560 h 7019132"/>
              <a:gd name="connsiteX7" fmla="*/ 416555 w 7175104"/>
              <a:gd name="connsiteY7" fmla="*/ 6791010 h 7019132"/>
              <a:gd name="connsiteX8" fmla="*/ 429842 w 7175104"/>
              <a:gd name="connsiteY8" fmla="*/ 6791010 h 7019132"/>
              <a:gd name="connsiteX9" fmla="*/ 450105 w 7175104"/>
              <a:gd name="connsiteY9" fmla="*/ 6791010 h 7019132"/>
              <a:gd name="connsiteX10" fmla="*/ 564375 w 7175104"/>
              <a:gd name="connsiteY10" fmla="*/ 6791010 h 7019132"/>
              <a:gd name="connsiteX11" fmla="*/ 629815 w 7175104"/>
              <a:gd name="connsiteY11" fmla="*/ 6788411 h 7019132"/>
              <a:gd name="connsiteX12" fmla="*/ 670009 w 7175104"/>
              <a:gd name="connsiteY12" fmla="*/ 6790036 h 7019132"/>
              <a:gd name="connsiteX13" fmla="*/ 671669 w 7175104"/>
              <a:gd name="connsiteY13" fmla="*/ 6794585 h 7019132"/>
              <a:gd name="connsiteX14" fmla="*/ 678645 w 7175104"/>
              <a:gd name="connsiteY14" fmla="*/ 6811158 h 7019132"/>
              <a:gd name="connsiteX15" fmla="*/ 672002 w 7175104"/>
              <a:gd name="connsiteY15" fmla="*/ 6811158 h 7019132"/>
              <a:gd name="connsiteX16" fmla="*/ 651739 w 7175104"/>
              <a:gd name="connsiteY16" fmla="*/ 6817982 h 7019132"/>
              <a:gd name="connsiteX17" fmla="*/ 617856 w 7175104"/>
              <a:gd name="connsiteY17" fmla="*/ 6824806 h 7019132"/>
              <a:gd name="connsiteX18" fmla="*/ 537468 w 7175104"/>
              <a:gd name="connsiteY18" fmla="*/ 6830981 h 7019132"/>
              <a:gd name="connsiteX19" fmla="*/ 470368 w 7175104"/>
              <a:gd name="connsiteY19" fmla="*/ 6870626 h 7019132"/>
              <a:gd name="connsiteX20" fmla="*/ 449108 w 7175104"/>
              <a:gd name="connsiteY20" fmla="*/ 6878100 h 7019132"/>
              <a:gd name="connsiteX21" fmla="*/ 432499 w 7175104"/>
              <a:gd name="connsiteY21" fmla="*/ 6833905 h 7019132"/>
              <a:gd name="connsiteX22" fmla="*/ 418215 w 7175104"/>
              <a:gd name="connsiteY22" fmla="*/ 6797835 h 7019132"/>
              <a:gd name="connsiteX23" fmla="*/ 418548 w 7175104"/>
              <a:gd name="connsiteY23" fmla="*/ 6800109 h 7019132"/>
              <a:gd name="connsiteX24" fmla="*/ 411572 w 7175104"/>
              <a:gd name="connsiteY24" fmla="*/ 6781912 h 7019132"/>
              <a:gd name="connsiteX25" fmla="*/ 386658 w 7175104"/>
              <a:gd name="connsiteY25" fmla="*/ 6752990 h 7019132"/>
              <a:gd name="connsiteX26" fmla="*/ 376361 w 7175104"/>
              <a:gd name="connsiteY26" fmla="*/ 6757215 h 7019132"/>
              <a:gd name="connsiteX27" fmla="*/ 379350 w 7175104"/>
              <a:gd name="connsiteY27" fmla="*/ 6753965 h 7019132"/>
              <a:gd name="connsiteX28" fmla="*/ 398949 w 7175104"/>
              <a:gd name="connsiteY28" fmla="*/ 6747791 h 7019132"/>
              <a:gd name="connsiteX29" fmla="*/ 403267 w 7175104"/>
              <a:gd name="connsiteY29" fmla="*/ 6750390 h 7019132"/>
              <a:gd name="connsiteX30" fmla="*/ 386658 w 7175104"/>
              <a:gd name="connsiteY30" fmla="*/ 6752990 h 7019132"/>
              <a:gd name="connsiteX31" fmla="*/ 396624 w 7175104"/>
              <a:gd name="connsiteY31" fmla="*/ 6748766 h 7019132"/>
              <a:gd name="connsiteX32" fmla="*/ 867988 w 7175104"/>
              <a:gd name="connsiteY32" fmla="*/ 6676625 h 7019132"/>
              <a:gd name="connsiteX33" fmla="*/ 873635 w 7175104"/>
              <a:gd name="connsiteY33" fmla="*/ 6676625 h 7019132"/>
              <a:gd name="connsiteX34" fmla="*/ 864334 w 7175104"/>
              <a:gd name="connsiteY34" fmla="*/ 6685074 h 7019132"/>
              <a:gd name="connsiteX35" fmla="*/ 861677 w 7175104"/>
              <a:gd name="connsiteY35" fmla="*/ 6679874 h 7019132"/>
              <a:gd name="connsiteX36" fmla="*/ 863670 w 7175104"/>
              <a:gd name="connsiteY36" fmla="*/ 6678249 h 7019132"/>
              <a:gd name="connsiteX37" fmla="*/ 703559 w 7175104"/>
              <a:gd name="connsiteY37" fmla="*/ 6670775 h 7019132"/>
              <a:gd name="connsiteX38" fmla="*/ 672002 w 7175104"/>
              <a:gd name="connsiteY38" fmla="*/ 6690273 h 7019132"/>
              <a:gd name="connsiteX39" fmla="*/ 684292 w 7175104"/>
              <a:gd name="connsiteY39" fmla="*/ 6676950 h 7019132"/>
              <a:gd name="connsiteX40" fmla="*/ 866327 w 7175104"/>
              <a:gd name="connsiteY40" fmla="*/ 6669800 h 7019132"/>
              <a:gd name="connsiteX41" fmla="*/ 873635 w 7175104"/>
              <a:gd name="connsiteY41" fmla="*/ 6669800 h 7019132"/>
              <a:gd name="connsiteX42" fmla="*/ 863670 w 7175104"/>
              <a:gd name="connsiteY42" fmla="*/ 6678249 h 7019132"/>
              <a:gd name="connsiteX43" fmla="*/ 851047 w 7175104"/>
              <a:gd name="connsiteY43" fmla="*/ 6682474 h 7019132"/>
              <a:gd name="connsiteX44" fmla="*/ 833109 w 7175104"/>
              <a:gd name="connsiteY44" fmla="*/ 6683449 h 7019132"/>
              <a:gd name="connsiteX45" fmla="*/ 705220 w 7175104"/>
              <a:gd name="connsiteY45" fmla="*/ 6669475 h 7019132"/>
              <a:gd name="connsiteX46" fmla="*/ 705220 w 7175104"/>
              <a:gd name="connsiteY46" fmla="*/ 6669800 h 7019132"/>
              <a:gd name="connsiteX47" fmla="*/ 703559 w 7175104"/>
              <a:gd name="connsiteY47" fmla="*/ 6670775 h 7019132"/>
              <a:gd name="connsiteX48" fmla="*/ 886590 w 7175104"/>
              <a:gd name="connsiteY48" fmla="*/ 6629830 h 7019132"/>
              <a:gd name="connsiteX49" fmla="*/ 886923 w 7175104"/>
              <a:gd name="connsiteY49" fmla="*/ 6629830 h 7019132"/>
              <a:gd name="connsiteX50" fmla="*/ 893234 w 7175104"/>
              <a:gd name="connsiteY50" fmla="*/ 6636655 h 7019132"/>
              <a:gd name="connsiteX51" fmla="*/ 898549 w 7175104"/>
              <a:gd name="connsiteY51" fmla="*/ 6652578 h 7019132"/>
              <a:gd name="connsiteX52" fmla="*/ 895227 w 7175104"/>
              <a:gd name="connsiteY52" fmla="*/ 6654527 h 7019132"/>
              <a:gd name="connsiteX53" fmla="*/ 888583 w 7175104"/>
              <a:gd name="connsiteY53" fmla="*/ 6635355 h 7019132"/>
              <a:gd name="connsiteX54" fmla="*/ 880279 w 7175104"/>
              <a:gd name="connsiteY54" fmla="*/ 6629830 h 7019132"/>
              <a:gd name="connsiteX55" fmla="*/ 884265 w 7175104"/>
              <a:gd name="connsiteY55" fmla="*/ 6629830 h 7019132"/>
              <a:gd name="connsiteX56" fmla="*/ 885594 w 7175104"/>
              <a:gd name="connsiteY56" fmla="*/ 6635030 h 7019132"/>
              <a:gd name="connsiteX57" fmla="*/ 880279 w 7175104"/>
              <a:gd name="connsiteY57" fmla="*/ 6629830 h 7019132"/>
              <a:gd name="connsiteX58" fmla="*/ 806203 w 7175104"/>
              <a:gd name="connsiteY58" fmla="*/ 6629830 h 7019132"/>
              <a:gd name="connsiteX59" fmla="*/ 876957 w 7175104"/>
              <a:gd name="connsiteY59" fmla="*/ 6656152 h 7019132"/>
              <a:gd name="connsiteX60" fmla="*/ 895227 w 7175104"/>
              <a:gd name="connsiteY60" fmla="*/ 6654527 h 7019132"/>
              <a:gd name="connsiteX61" fmla="*/ 876625 w 7175104"/>
              <a:gd name="connsiteY61" fmla="*/ 6665576 h 7019132"/>
              <a:gd name="connsiteX62" fmla="*/ 866327 w 7175104"/>
              <a:gd name="connsiteY62" fmla="*/ 6669800 h 7019132"/>
              <a:gd name="connsiteX63" fmla="*/ 829123 w 7175104"/>
              <a:gd name="connsiteY63" fmla="*/ 6669475 h 7019132"/>
              <a:gd name="connsiteX64" fmla="*/ 806203 w 7175104"/>
              <a:gd name="connsiteY64" fmla="*/ 6629830 h 7019132"/>
              <a:gd name="connsiteX65" fmla="*/ 882604 w 7175104"/>
              <a:gd name="connsiteY65" fmla="*/ 6621381 h 7019132"/>
              <a:gd name="connsiteX66" fmla="*/ 883601 w 7175104"/>
              <a:gd name="connsiteY66" fmla="*/ 6621706 h 7019132"/>
              <a:gd name="connsiteX67" fmla="*/ 886590 w 7175104"/>
              <a:gd name="connsiteY67" fmla="*/ 6629830 h 7019132"/>
              <a:gd name="connsiteX68" fmla="*/ 884265 w 7175104"/>
              <a:gd name="connsiteY68" fmla="*/ 6629830 h 7019132"/>
              <a:gd name="connsiteX69" fmla="*/ 266741 w 7175104"/>
              <a:gd name="connsiteY69" fmla="*/ 6380261 h 7019132"/>
              <a:gd name="connsiteX70" fmla="*/ 267738 w 7175104"/>
              <a:gd name="connsiteY70" fmla="*/ 6380911 h 7019132"/>
              <a:gd name="connsiteX71" fmla="*/ 264084 w 7175104"/>
              <a:gd name="connsiteY71" fmla="*/ 6382211 h 7019132"/>
              <a:gd name="connsiteX72" fmla="*/ 276374 w 7175104"/>
              <a:gd name="connsiteY72" fmla="*/ 6377337 h 7019132"/>
              <a:gd name="connsiteX73" fmla="*/ 268734 w 7175104"/>
              <a:gd name="connsiteY73" fmla="*/ 6380911 h 7019132"/>
              <a:gd name="connsiteX74" fmla="*/ 267738 w 7175104"/>
              <a:gd name="connsiteY74" fmla="*/ 6380911 h 7019132"/>
              <a:gd name="connsiteX75" fmla="*/ 269399 w 7175104"/>
              <a:gd name="connsiteY75" fmla="*/ 6380261 h 7019132"/>
              <a:gd name="connsiteX76" fmla="*/ 276374 w 7175104"/>
              <a:gd name="connsiteY76" fmla="*/ 6377337 h 7019132"/>
              <a:gd name="connsiteX77" fmla="*/ 262091 w 7175104"/>
              <a:gd name="connsiteY77" fmla="*/ 6307145 h 7019132"/>
              <a:gd name="connsiteX78" fmla="*/ 181371 w 7175104"/>
              <a:gd name="connsiteY78" fmla="*/ 6354264 h 7019132"/>
              <a:gd name="connsiteX79" fmla="*/ 262091 w 7175104"/>
              <a:gd name="connsiteY79" fmla="*/ 6307145 h 7019132"/>
              <a:gd name="connsiteX80" fmla="*/ 228540 w 7175104"/>
              <a:gd name="connsiteY80" fmla="*/ 6307145 h 7019132"/>
              <a:gd name="connsiteX81" fmla="*/ 234852 w 7175104"/>
              <a:gd name="connsiteY81" fmla="*/ 6313969 h 7019132"/>
              <a:gd name="connsiteX82" fmla="*/ 161108 w 7175104"/>
              <a:gd name="connsiteY82" fmla="*/ 6327293 h 7019132"/>
              <a:gd name="connsiteX83" fmla="*/ 228540 w 7175104"/>
              <a:gd name="connsiteY83" fmla="*/ 6307145 h 7019132"/>
              <a:gd name="connsiteX84" fmla="*/ 90021 w 7175104"/>
              <a:gd name="connsiteY84" fmla="*/ 6186585 h 7019132"/>
              <a:gd name="connsiteX85" fmla="*/ 67100 w 7175104"/>
              <a:gd name="connsiteY85" fmla="*/ 6193084 h 7019132"/>
              <a:gd name="connsiteX86" fmla="*/ 80720 w 7175104"/>
              <a:gd name="connsiteY86" fmla="*/ 6187235 h 7019132"/>
              <a:gd name="connsiteX87" fmla="*/ 94339 w 7175104"/>
              <a:gd name="connsiteY87" fmla="*/ 6185935 h 7019132"/>
              <a:gd name="connsiteX88" fmla="*/ 94007 w 7175104"/>
              <a:gd name="connsiteY88" fmla="*/ 6186585 h 7019132"/>
              <a:gd name="connsiteX89" fmla="*/ 90353 w 7175104"/>
              <a:gd name="connsiteY89" fmla="*/ 6186585 h 7019132"/>
              <a:gd name="connsiteX90" fmla="*/ 3191261 w 7175104"/>
              <a:gd name="connsiteY90" fmla="*/ 5863900 h 7019132"/>
              <a:gd name="connsiteX91" fmla="*/ 3197904 w 7175104"/>
              <a:gd name="connsiteY91" fmla="*/ 5877223 h 7019132"/>
              <a:gd name="connsiteX92" fmla="*/ 3197904 w 7175104"/>
              <a:gd name="connsiteY92" fmla="*/ 5881448 h 7019132"/>
              <a:gd name="connsiteX93" fmla="*/ 3197240 w 7175104"/>
              <a:gd name="connsiteY93" fmla="*/ 5881773 h 7019132"/>
              <a:gd name="connsiteX94" fmla="*/ 3191261 w 7175104"/>
              <a:gd name="connsiteY94" fmla="*/ 5864550 h 7019132"/>
              <a:gd name="connsiteX95" fmla="*/ 3191261 w 7175104"/>
              <a:gd name="connsiteY95" fmla="*/ 5857076 h 7019132"/>
              <a:gd name="connsiteX96" fmla="*/ 3191261 w 7175104"/>
              <a:gd name="connsiteY96" fmla="*/ 5863900 h 7019132"/>
              <a:gd name="connsiteX97" fmla="*/ 3190596 w 7175104"/>
              <a:gd name="connsiteY97" fmla="*/ 5862600 h 7019132"/>
              <a:gd name="connsiteX98" fmla="*/ 3189267 w 7175104"/>
              <a:gd name="connsiteY98" fmla="*/ 5858701 h 7019132"/>
              <a:gd name="connsiteX99" fmla="*/ 3191261 w 7175104"/>
              <a:gd name="connsiteY99" fmla="*/ 5857076 h 7019132"/>
              <a:gd name="connsiteX100" fmla="*/ 3473614 w 7175104"/>
              <a:gd name="connsiteY100" fmla="*/ 5783310 h 7019132"/>
              <a:gd name="connsiteX101" fmla="*/ 3474943 w 7175104"/>
              <a:gd name="connsiteY101" fmla="*/ 5790459 h 7019132"/>
              <a:gd name="connsiteX102" fmla="*/ 3473614 w 7175104"/>
              <a:gd name="connsiteY102" fmla="*/ 5790134 h 7019132"/>
              <a:gd name="connsiteX103" fmla="*/ 3473614 w 7175104"/>
              <a:gd name="connsiteY103" fmla="*/ 5783310 h 7019132"/>
              <a:gd name="connsiteX104" fmla="*/ 3466638 w 7175104"/>
              <a:gd name="connsiteY104" fmla="*/ 5763163 h 7019132"/>
              <a:gd name="connsiteX105" fmla="*/ 3468631 w 7175104"/>
              <a:gd name="connsiteY105" fmla="*/ 5766737 h 7019132"/>
              <a:gd name="connsiteX106" fmla="*/ 3469628 w 7175104"/>
              <a:gd name="connsiteY106" fmla="*/ 5769012 h 7019132"/>
              <a:gd name="connsiteX107" fmla="*/ 3466638 w 7175104"/>
              <a:gd name="connsiteY107" fmla="*/ 5769662 h 7019132"/>
              <a:gd name="connsiteX108" fmla="*/ 3466638 w 7175104"/>
              <a:gd name="connsiteY108" fmla="*/ 5763163 h 7019132"/>
              <a:gd name="connsiteX109" fmla="*/ 3506500 w 7175104"/>
              <a:gd name="connsiteY109" fmla="*/ 5756988 h 7019132"/>
              <a:gd name="connsiteX110" fmla="*/ 3486901 w 7175104"/>
              <a:gd name="connsiteY110" fmla="*/ 5776486 h 7019132"/>
              <a:gd name="connsiteX111" fmla="*/ 3480257 w 7175104"/>
              <a:gd name="connsiteY111" fmla="*/ 5783310 h 7019132"/>
              <a:gd name="connsiteX112" fmla="*/ 3473614 w 7175104"/>
              <a:gd name="connsiteY112" fmla="*/ 5783310 h 7019132"/>
              <a:gd name="connsiteX113" fmla="*/ 3472617 w 7175104"/>
              <a:gd name="connsiteY113" fmla="*/ 5779411 h 7019132"/>
              <a:gd name="connsiteX114" fmla="*/ 3469628 w 7175104"/>
              <a:gd name="connsiteY114" fmla="*/ 5769012 h 7019132"/>
              <a:gd name="connsiteX115" fmla="*/ 550756 w 7175104"/>
              <a:gd name="connsiteY115" fmla="*/ 5729692 h 7019132"/>
              <a:gd name="connsiteX116" fmla="*/ 530493 w 7175104"/>
              <a:gd name="connsiteY116" fmla="*/ 5743340 h 7019132"/>
              <a:gd name="connsiteX117" fmla="*/ 530493 w 7175104"/>
              <a:gd name="connsiteY117" fmla="*/ 5749839 h 7019132"/>
              <a:gd name="connsiteX118" fmla="*/ 537468 w 7175104"/>
              <a:gd name="connsiteY118" fmla="*/ 5749839 h 7019132"/>
              <a:gd name="connsiteX119" fmla="*/ 497275 w 7175104"/>
              <a:gd name="connsiteY119" fmla="*/ 5769662 h 7019132"/>
              <a:gd name="connsiteX120" fmla="*/ 550756 w 7175104"/>
              <a:gd name="connsiteY120" fmla="*/ 5729692 h 7019132"/>
              <a:gd name="connsiteX121" fmla="*/ 988490 w 7175104"/>
              <a:gd name="connsiteY121" fmla="*/ 5708196 h 7019132"/>
              <a:gd name="connsiteX122" fmla="*/ 988720 w 7175104"/>
              <a:gd name="connsiteY122" fmla="*/ 5708374 h 7019132"/>
              <a:gd name="connsiteX123" fmla="*/ 987573 w 7175104"/>
              <a:gd name="connsiteY123" fmla="*/ 5709544 h 7019132"/>
              <a:gd name="connsiteX124" fmla="*/ 940736 w 7175104"/>
              <a:gd name="connsiteY124" fmla="*/ 5736516 h 7019132"/>
              <a:gd name="connsiteX125" fmla="*/ 956348 w 7175104"/>
              <a:gd name="connsiteY125" fmla="*/ 5717668 h 7019132"/>
              <a:gd name="connsiteX126" fmla="*/ 973622 w 7175104"/>
              <a:gd name="connsiteY126" fmla="*/ 5708244 h 7019132"/>
              <a:gd name="connsiteX127" fmla="*/ 969636 w 7175104"/>
              <a:gd name="connsiteY127" fmla="*/ 5711494 h 7019132"/>
              <a:gd name="connsiteX128" fmla="*/ 982466 w 7175104"/>
              <a:gd name="connsiteY128" fmla="*/ 5709666 h 7019132"/>
              <a:gd name="connsiteX129" fmla="*/ 980930 w 7175104"/>
              <a:gd name="connsiteY129" fmla="*/ 5702720 h 7019132"/>
              <a:gd name="connsiteX130" fmla="*/ 982258 w 7175104"/>
              <a:gd name="connsiteY130" fmla="*/ 5703370 h 7019132"/>
              <a:gd name="connsiteX131" fmla="*/ 973622 w 7175104"/>
              <a:gd name="connsiteY131" fmla="*/ 5708244 h 7019132"/>
              <a:gd name="connsiteX132" fmla="*/ 835435 w 7175104"/>
              <a:gd name="connsiteY132" fmla="*/ 5187009 h 7019132"/>
              <a:gd name="connsiteX133" fmla="*/ 836099 w 7175104"/>
              <a:gd name="connsiteY133" fmla="*/ 5187009 h 7019132"/>
              <a:gd name="connsiteX134" fmla="*/ 839753 w 7175104"/>
              <a:gd name="connsiteY134" fmla="*/ 5192208 h 7019132"/>
              <a:gd name="connsiteX135" fmla="*/ 833109 w 7175104"/>
              <a:gd name="connsiteY135" fmla="*/ 5192208 h 7019132"/>
              <a:gd name="connsiteX136" fmla="*/ 819490 w 7175104"/>
              <a:gd name="connsiteY136" fmla="*/ 5199032 h 7019132"/>
              <a:gd name="connsiteX137" fmla="*/ 835435 w 7175104"/>
              <a:gd name="connsiteY137" fmla="*/ 5187009 h 7019132"/>
              <a:gd name="connsiteX138" fmla="*/ 846397 w 7175104"/>
              <a:gd name="connsiteY138" fmla="*/ 5180835 h 7019132"/>
              <a:gd name="connsiteX139" fmla="*/ 849054 w 7175104"/>
              <a:gd name="connsiteY139" fmla="*/ 5185709 h 7019132"/>
              <a:gd name="connsiteX140" fmla="*/ 846397 w 7175104"/>
              <a:gd name="connsiteY140" fmla="*/ 5182134 h 7019132"/>
              <a:gd name="connsiteX141" fmla="*/ 846397 w 7175104"/>
              <a:gd name="connsiteY141" fmla="*/ 5178885 h 7019132"/>
              <a:gd name="connsiteX142" fmla="*/ 846397 w 7175104"/>
              <a:gd name="connsiteY142" fmla="*/ 5180835 h 7019132"/>
              <a:gd name="connsiteX143" fmla="*/ 846064 w 7175104"/>
              <a:gd name="connsiteY143" fmla="*/ 5180510 h 7019132"/>
              <a:gd name="connsiteX144" fmla="*/ 846397 w 7175104"/>
              <a:gd name="connsiteY144" fmla="*/ 5178885 h 7019132"/>
              <a:gd name="connsiteX145" fmla="*/ 859684 w 7175104"/>
              <a:gd name="connsiteY145" fmla="*/ 5169786 h 7019132"/>
              <a:gd name="connsiteX146" fmla="*/ 860016 w 7175104"/>
              <a:gd name="connsiteY146" fmla="*/ 5170111 h 7019132"/>
              <a:gd name="connsiteX147" fmla="*/ 860016 w 7175104"/>
              <a:gd name="connsiteY147" fmla="*/ 5172061 h 7019132"/>
              <a:gd name="connsiteX148" fmla="*/ 859684 w 7175104"/>
              <a:gd name="connsiteY148" fmla="*/ 5169786 h 7019132"/>
              <a:gd name="connsiteX149" fmla="*/ 860016 w 7175104"/>
              <a:gd name="connsiteY149" fmla="*/ 5167186 h 7019132"/>
              <a:gd name="connsiteX150" fmla="*/ 862009 w 7175104"/>
              <a:gd name="connsiteY150" fmla="*/ 5170111 h 7019132"/>
              <a:gd name="connsiteX151" fmla="*/ 863338 w 7175104"/>
              <a:gd name="connsiteY151" fmla="*/ 5173685 h 7019132"/>
              <a:gd name="connsiteX152" fmla="*/ 860016 w 7175104"/>
              <a:gd name="connsiteY152" fmla="*/ 5170111 h 7019132"/>
              <a:gd name="connsiteX153" fmla="*/ 857359 w 7175104"/>
              <a:gd name="connsiteY153" fmla="*/ 5162637 h 7019132"/>
              <a:gd name="connsiteX154" fmla="*/ 860016 w 7175104"/>
              <a:gd name="connsiteY154" fmla="*/ 5165237 h 7019132"/>
              <a:gd name="connsiteX155" fmla="*/ 860016 w 7175104"/>
              <a:gd name="connsiteY155" fmla="*/ 5167186 h 7019132"/>
              <a:gd name="connsiteX156" fmla="*/ 814756 w 7175104"/>
              <a:gd name="connsiteY156" fmla="*/ 5152360 h 7019132"/>
              <a:gd name="connsiteX157" fmla="*/ 819490 w 7175104"/>
              <a:gd name="connsiteY157" fmla="*/ 5158737 h 7019132"/>
              <a:gd name="connsiteX158" fmla="*/ 826134 w 7175104"/>
              <a:gd name="connsiteY158" fmla="*/ 5158737 h 7019132"/>
              <a:gd name="connsiteX159" fmla="*/ 830784 w 7175104"/>
              <a:gd name="connsiteY159" fmla="*/ 5158737 h 7019132"/>
              <a:gd name="connsiteX160" fmla="*/ 845732 w 7175104"/>
              <a:gd name="connsiteY160" fmla="*/ 5180835 h 7019132"/>
              <a:gd name="connsiteX161" fmla="*/ 846397 w 7175104"/>
              <a:gd name="connsiteY161" fmla="*/ 5182134 h 7019132"/>
              <a:gd name="connsiteX162" fmla="*/ 846397 w 7175104"/>
              <a:gd name="connsiteY162" fmla="*/ 5185709 h 7019132"/>
              <a:gd name="connsiteX163" fmla="*/ 836099 w 7175104"/>
              <a:gd name="connsiteY163" fmla="*/ 5187009 h 7019132"/>
              <a:gd name="connsiteX164" fmla="*/ 833774 w 7175104"/>
              <a:gd name="connsiteY164" fmla="*/ 5183109 h 7019132"/>
              <a:gd name="connsiteX165" fmla="*/ 814507 w 7175104"/>
              <a:gd name="connsiteY165" fmla="*/ 5152563 h 7019132"/>
              <a:gd name="connsiteX166" fmla="*/ 814756 w 7175104"/>
              <a:gd name="connsiteY166" fmla="*/ 5152360 h 7019132"/>
              <a:gd name="connsiteX167" fmla="*/ 846397 w 7175104"/>
              <a:gd name="connsiteY167" fmla="*/ 5145089 h 7019132"/>
              <a:gd name="connsiteX168" fmla="*/ 857359 w 7175104"/>
              <a:gd name="connsiteY168" fmla="*/ 5162637 h 7019132"/>
              <a:gd name="connsiteX169" fmla="*/ 853372 w 7175104"/>
              <a:gd name="connsiteY169" fmla="*/ 5158737 h 7019132"/>
              <a:gd name="connsiteX170" fmla="*/ 833109 w 7175104"/>
              <a:gd name="connsiteY170" fmla="*/ 5158737 h 7019132"/>
              <a:gd name="connsiteX171" fmla="*/ 830784 w 7175104"/>
              <a:gd name="connsiteY171" fmla="*/ 5158737 h 7019132"/>
              <a:gd name="connsiteX172" fmla="*/ 826134 w 7175104"/>
              <a:gd name="connsiteY172" fmla="*/ 5151913 h 7019132"/>
              <a:gd name="connsiteX173" fmla="*/ 833109 w 7175104"/>
              <a:gd name="connsiteY173" fmla="*/ 5151913 h 7019132"/>
              <a:gd name="connsiteX174" fmla="*/ 846397 w 7175104"/>
              <a:gd name="connsiteY174" fmla="*/ 5145089 h 7019132"/>
              <a:gd name="connsiteX175" fmla="*/ 651739 w 7175104"/>
              <a:gd name="connsiteY175" fmla="*/ 4923791 h 7019132"/>
              <a:gd name="connsiteX176" fmla="*/ 637455 w 7175104"/>
              <a:gd name="connsiteY176" fmla="*/ 4941014 h 7019132"/>
              <a:gd name="connsiteX177" fmla="*/ 634465 w 7175104"/>
              <a:gd name="connsiteY177" fmla="*/ 4942314 h 7019132"/>
              <a:gd name="connsiteX178" fmla="*/ 651739 w 7175104"/>
              <a:gd name="connsiteY178" fmla="*/ 4923791 h 7019132"/>
              <a:gd name="connsiteX179" fmla="*/ 496231 w 7175104"/>
              <a:gd name="connsiteY179" fmla="*/ 4914606 h 7019132"/>
              <a:gd name="connsiteX180" fmla="*/ 483655 w 7175104"/>
              <a:gd name="connsiteY180" fmla="*/ 4930291 h 7019132"/>
              <a:gd name="connsiteX181" fmla="*/ 492728 w 7175104"/>
              <a:gd name="connsiteY181" fmla="*/ 4918328 h 7019132"/>
              <a:gd name="connsiteX182" fmla="*/ 792915 w 7175104"/>
              <a:gd name="connsiteY182" fmla="*/ 4634577 h 7019132"/>
              <a:gd name="connsiteX183" fmla="*/ 790922 w 7175104"/>
              <a:gd name="connsiteY183" fmla="*/ 4638152 h 7019132"/>
              <a:gd name="connsiteX184" fmla="*/ 790922 w 7175104"/>
              <a:gd name="connsiteY184" fmla="*/ 4636852 h 7019132"/>
              <a:gd name="connsiteX185" fmla="*/ 1200169 w 7175104"/>
              <a:gd name="connsiteY185" fmla="*/ 2465795 h 7019132"/>
              <a:gd name="connsiteX186" fmla="*/ 1200501 w 7175104"/>
              <a:gd name="connsiteY186" fmla="*/ 2465795 h 7019132"/>
              <a:gd name="connsiteX187" fmla="*/ 1195851 w 7175104"/>
              <a:gd name="connsiteY187" fmla="*/ 2478468 h 7019132"/>
              <a:gd name="connsiteX188" fmla="*/ 1209138 w 7175104"/>
              <a:gd name="connsiteY188" fmla="*/ 2411527 h 7019132"/>
              <a:gd name="connsiteX189" fmla="*/ 1207809 w 7175104"/>
              <a:gd name="connsiteY189" fmla="*/ 2442398 h 7019132"/>
              <a:gd name="connsiteX190" fmla="*/ 1200169 w 7175104"/>
              <a:gd name="connsiteY190" fmla="*/ 2465795 h 7019132"/>
              <a:gd name="connsiteX191" fmla="*/ 1197512 w 7175104"/>
              <a:gd name="connsiteY191" fmla="*/ 2463520 h 7019132"/>
              <a:gd name="connsiteX192" fmla="*/ 1188875 w 7175104"/>
              <a:gd name="connsiteY192" fmla="*/ 2458321 h 7019132"/>
              <a:gd name="connsiteX193" fmla="*/ 1209138 w 7175104"/>
              <a:gd name="connsiteY193" fmla="*/ 2411527 h 7019132"/>
              <a:gd name="connsiteX194" fmla="*/ 4096453 w 7175104"/>
              <a:gd name="connsiteY194" fmla="*/ 818899 h 7019132"/>
              <a:gd name="connsiteX195" fmla="*/ 4098114 w 7175104"/>
              <a:gd name="connsiteY195" fmla="*/ 819549 h 7019132"/>
              <a:gd name="connsiteX196" fmla="*/ 4092135 w 7175104"/>
              <a:gd name="connsiteY196" fmla="*/ 826048 h 7019132"/>
              <a:gd name="connsiteX197" fmla="*/ 4152259 w 7175104"/>
              <a:gd name="connsiteY197" fmla="*/ 772429 h 7019132"/>
              <a:gd name="connsiteX198" fmla="*/ 4104758 w 7175104"/>
              <a:gd name="connsiteY198" fmla="*/ 805900 h 7019132"/>
              <a:gd name="connsiteX199" fmla="*/ 4096453 w 7175104"/>
              <a:gd name="connsiteY199" fmla="*/ 818899 h 7019132"/>
              <a:gd name="connsiteX200" fmla="*/ 4089145 w 7175104"/>
              <a:gd name="connsiteY200" fmla="*/ 814674 h 7019132"/>
              <a:gd name="connsiteX201" fmla="*/ 4051276 w 7175104"/>
              <a:gd name="connsiteY201" fmla="*/ 819549 h 7019132"/>
              <a:gd name="connsiteX202" fmla="*/ 4152259 w 7175104"/>
              <a:gd name="connsiteY202" fmla="*/ 772429 h 7019132"/>
              <a:gd name="connsiteX203" fmla="*/ 4125021 w 7175104"/>
              <a:gd name="connsiteY203" fmla="*/ 0 h 7019132"/>
              <a:gd name="connsiteX204" fmla="*/ 4138640 w 7175104"/>
              <a:gd name="connsiteY204" fmla="*/ 60443 h 7019132"/>
              <a:gd name="connsiteX205" fmla="*/ 4192121 w 7175104"/>
              <a:gd name="connsiteY205" fmla="*/ 80590 h 7019132"/>
              <a:gd name="connsiteX206" fmla="*/ 4158903 w 7175104"/>
              <a:gd name="connsiteY206" fmla="*/ 107562 h 7019132"/>
              <a:gd name="connsiteX207" fmla="*/ 4252910 w 7175104"/>
              <a:gd name="connsiteY207" fmla="*/ 107562 h 7019132"/>
              <a:gd name="connsiteX208" fmla="*/ 4333630 w 7175104"/>
              <a:gd name="connsiteY208" fmla="*/ 201475 h 7019132"/>
              <a:gd name="connsiteX209" fmla="*/ 4393755 w 7175104"/>
              <a:gd name="connsiteY209" fmla="*/ 161180 h 7019132"/>
              <a:gd name="connsiteX210" fmla="*/ 4387111 w 7175104"/>
              <a:gd name="connsiteY210" fmla="*/ 234946 h 7019132"/>
              <a:gd name="connsiteX211" fmla="*/ 4427637 w 7175104"/>
              <a:gd name="connsiteY211" fmla="*/ 288889 h 7019132"/>
              <a:gd name="connsiteX212" fmla="*/ 4460855 w 7175104"/>
              <a:gd name="connsiteY212" fmla="*/ 261918 h 7019132"/>
              <a:gd name="connsiteX213" fmla="*/ 4561838 w 7175104"/>
              <a:gd name="connsiteY213" fmla="*/ 362655 h 7019132"/>
              <a:gd name="connsiteX214" fmla="*/ 4669133 w 7175104"/>
              <a:gd name="connsiteY214" fmla="*/ 429922 h 7019132"/>
              <a:gd name="connsiteX215" fmla="*/ 4622295 w 7175104"/>
              <a:gd name="connsiteY215" fmla="*/ 463393 h 7019132"/>
              <a:gd name="connsiteX216" fmla="*/ 4729590 w 7175104"/>
              <a:gd name="connsiteY216" fmla="*/ 436421 h 7019132"/>
              <a:gd name="connsiteX217" fmla="*/ 4790379 w 7175104"/>
              <a:gd name="connsiteY217" fmla="*/ 450069 h 7019132"/>
              <a:gd name="connsiteX218" fmla="*/ 4850503 w 7175104"/>
              <a:gd name="connsiteY218" fmla="*/ 523835 h 7019132"/>
              <a:gd name="connsiteX219" fmla="*/ 4870766 w 7175104"/>
              <a:gd name="connsiteY219" fmla="*/ 611249 h 7019132"/>
              <a:gd name="connsiteX220" fmla="*/ 4904649 w 7175104"/>
              <a:gd name="connsiteY220" fmla="*/ 584278 h 7019132"/>
              <a:gd name="connsiteX221" fmla="*/ 4937867 w 7175104"/>
              <a:gd name="connsiteY221" fmla="*/ 597601 h 7019132"/>
              <a:gd name="connsiteX222" fmla="*/ 4917604 w 7175104"/>
              <a:gd name="connsiteY222" fmla="*/ 671367 h 7019132"/>
              <a:gd name="connsiteX223" fmla="*/ 4917604 w 7175104"/>
              <a:gd name="connsiteY223" fmla="*/ 691839 h 7019132"/>
              <a:gd name="connsiteX224" fmla="*/ 4971749 w 7175104"/>
              <a:gd name="connsiteY224" fmla="*/ 685015 h 7019132"/>
              <a:gd name="connsiteX225" fmla="*/ 5018587 w 7175104"/>
              <a:gd name="connsiteY225" fmla="*/ 765605 h 7019132"/>
              <a:gd name="connsiteX226" fmla="*/ 5086020 w 7175104"/>
              <a:gd name="connsiteY226" fmla="*/ 738959 h 7019132"/>
              <a:gd name="connsiteX227" fmla="*/ 5159764 w 7175104"/>
              <a:gd name="connsiteY227" fmla="*/ 792577 h 7019132"/>
              <a:gd name="connsiteX228" fmla="*/ 5119238 w 7175104"/>
              <a:gd name="connsiteY228" fmla="*/ 805900 h 7019132"/>
              <a:gd name="connsiteX229" fmla="*/ 5186670 w 7175104"/>
              <a:gd name="connsiteY229" fmla="*/ 859519 h 7019132"/>
              <a:gd name="connsiteX230" fmla="*/ 5253771 w 7175104"/>
              <a:gd name="connsiteY230" fmla="*/ 913462 h 7019132"/>
              <a:gd name="connsiteX231" fmla="*/ 5469024 w 7175104"/>
              <a:gd name="connsiteY231" fmla="*/ 953757 h 7019132"/>
              <a:gd name="connsiteX232" fmla="*/ 5495598 w 7175104"/>
              <a:gd name="connsiteY232" fmla="*/ 900139 h 7019132"/>
              <a:gd name="connsiteX233" fmla="*/ 5556388 w 7175104"/>
              <a:gd name="connsiteY233" fmla="*/ 906963 h 7019132"/>
              <a:gd name="connsiteX234" fmla="*/ 5522505 w 7175104"/>
              <a:gd name="connsiteY234" fmla="*/ 927110 h 7019132"/>
              <a:gd name="connsiteX235" fmla="*/ 5515861 w 7175104"/>
              <a:gd name="connsiteY235" fmla="*/ 960581 h 7019132"/>
              <a:gd name="connsiteX236" fmla="*/ 5549412 w 7175104"/>
              <a:gd name="connsiteY236" fmla="*/ 940109 h 7019132"/>
              <a:gd name="connsiteX237" fmla="*/ 5575986 w 7175104"/>
              <a:gd name="connsiteY237" fmla="*/ 946933 h 7019132"/>
              <a:gd name="connsiteX238" fmla="*/ 5549412 w 7175104"/>
              <a:gd name="connsiteY238" fmla="*/ 973905 h 7019132"/>
              <a:gd name="connsiteX239" fmla="*/ 5609869 w 7175104"/>
              <a:gd name="connsiteY239" fmla="*/ 940109 h 7019132"/>
              <a:gd name="connsiteX240" fmla="*/ 5582962 w 7175104"/>
              <a:gd name="connsiteY240" fmla="*/ 973905 h 7019132"/>
              <a:gd name="connsiteX241" fmla="*/ 5764333 w 7175104"/>
              <a:gd name="connsiteY241" fmla="*/ 1095115 h 7019132"/>
              <a:gd name="connsiteX242" fmla="*/ 5764333 w 7175104"/>
              <a:gd name="connsiteY242" fmla="*/ 1115262 h 7019132"/>
              <a:gd name="connsiteX243" fmla="*/ 5784596 w 7175104"/>
              <a:gd name="connsiteY243" fmla="*/ 1222499 h 7019132"/>
              <a:gd name="connsiteX244" fmla="*/ 5838409 w 7175104"/>
              <a:gd name="connsiteY244" fmla="*/ 1249471 h 7019132"/>
              <a:gd name="connsiteX245" fmla="*/ 5864983 w 7175104"/>
              <a:gd name="connsiteY245" fmla="*/ 1316412 h 7019132"/>
              <a:gd name="connsiteX246" fmla="*/ 5845053 w 7175104"/>
              <a:gd name="connsiteY246" fmla="*/ 1255970 h 7019132"/>
              <a:gd name="connsiteX247" fmla="*/ 5992873 w 7175104"/>
              <a:gd name="connsiteY247" fmla="*/ 1282941 h 7019132"/>
              <a:gd name="connsiteX248" fmla="*/ 6052998 w 7175104"/>
              <a:gd name="connsiteY248" fmla="*/ 1383354 h 7019132"/>
              <a:gd name="connsiteX249" fmla="*/ 5992873 w 7175104"/>
              <a:gd name="connsiteY249" fmla="*/ 1437622 h 7019132"/>
              <a:gd name="connsiteX250" fmla="*/ 6066617 w 7175104"/>
              <a:gd name="connsiteY250" fmla="*/ 1403826 h 7019132"/>
              <a:gd name="connsiteX251" fmla="*/ 6133718 w 7175104"/>
              <a:gd name="connsiteY251" fmla="*/ 1450946 h 7019132"/>
              <a:gd name="connsiteX252" fmla="*/ 6160624 w 7175104"/>
              <a:gd name="connsiteY252" fmla="*/ 1457770 h 7019132"/>
              <a:gd name="connsiteX253" fmla="*/ 6167600 w 7175104"/>
              <a:gd name="connsiteY253" fmla="*/ 1464594 h 7019132"/>
              <a:gd name="connsiteX254" fmla="*/ 6172583 w 7175104"/>
              <a:gd name="connsiteY254" fmla="*/ 1467194 h 7019132"/>
              <a:gd name="connsiteX255" fmla="*/ 6201150 w 7175104"/>
              <a:gd name="connsiteY255" fmla="*/ 1504564 h 7019132"/>
              <a:gd name="connsiteX256" fmla="*/ 6201150 w 7175104"/>
              <a:gd name="connsiteY256" fmla="*/ 1538360 h 7019132"/>
              <a:gd name="connsiteX257" fmla="*/ 6247988 w 7175104"/>
              <a:gd name="connsiteY257" fmla="*/ 1511388 h 7019132"/>
              <a:gd name="connsiteX258" fmla="*/ 6302133 w 7175104"/>
              <a:gd name="connsiteY258" fmla="*/ 1551683 h 7019132"/>
              <a:gd name="connsiteX259" fmla="*/ 6274894 w 7175104"/>
              <a:gd name="connsiteY259" fmla="*/ 1585154 h 7019132"/>
              <a:gd name="connsiteX260" fmla="*/ 6261607 w 7175104"/>
              <a:gd name="connsiteY260" fmla="*/ 1591978 h 7019132"/>
              <a:gd name="connsiteX261" fmla="*/ 6234368 w 7175104"/>
              <a:gd name="connsiteY261" fmla="*/ 1618950 h 7019132"/>
              <a:gd name="connsiteX262" fmla="*/ 6261607 w 7175104"/>
              <a:gd name="connsiteY262" fmla="*/ 1612126 h 7019132"/>
              <a:gd name="connsiteX263" fmla="*/ 6214770 w 7175104"/>
              <a:gd name="connsiteY263" fmla="*/ 1639097 h 7019132"/>
              <a:gd name="connsiteX264" fmla="*/ 6153981 w 7175104"/>
              <a:gd name="connsiteY264" fmla="*/ 1652096 h 7019132"/>
              <a:gd name="connsiteX265" fmla="*/ 6113787 w 7175104"/>
              <a:gd name="connsiteY265" fmla="*/ 1618950 h 7019132"/>
              <a:gd name="connsiteX266" fmla="*/ 6100500 w 7175104"/>
              <a:gd name="connsiteY266" fmla="*/ 1665744 h 7019132"/>
              <a:gd name="connsiteX267" fmla="*/ 6133718 w 7175104"/>
              <a:gd name="connsiteY267" fmla="*/ 1665744 h 7019132"/>
              <a:gd name="connsiteX268" fmla="*/ 6107143 w 7175104"/>
              <a:gd name="connsiteY268" fmla="*/ 1672568 h 7019132"/>
              <a:gd name="connsiteX269" fmla="*/ 6120763 w 7175104"/>
              <a:gd name="connsiteY269" fmla="*/ 1692716 h 7019132"/>
              <a:gd name="connsiteX270" fmla="*/ 6127406 w 7175104"/>
              <a:gd name="connsiteY270" fmla="*/ 1679067 h 7019132"/>
              <a:gd name="connsiteX271" fmla="*/ 6127406 w 7175104"/>
              <a:gd name="connsiteY271" fmla="*/ 1706039 h 7019132"/>
              <a:gd name="connsiteX272" fmla="*/ 6174244 w 7175104"/>
              <a:gd name="connsiteY272" fmla="*/ 1692716 h 7019132"/>
              <a:gd name="connsiteX273" fmla="*/ 6164278 w 7175104"/>
              <a:gd name="connsiteY273" fmla="*/ 1705389 h 7019132"/>
              <a:gd name="connsiteX274" fmla="*/ 6140361 w 7175104"/>
              <a:gd name="connsiteY274" fmla="*/ 1719687 h 7019132"/>
              <a:gd name="connsiteX275" fmla="*/ 6159960 w 7175104"/>
              <a:gd name="connsiteY275" fmla="*/ 1711238 h 7019132"/>
              <a:gd name="connsiteX276" fmla="*/ 6164278 w 7175104"/>
              <a:gd name="connsiteY276" fmla="*/ 1705389 h 7019132"/>
              <a:gd name="connsiteX277" fmla="*/ 6167600 w 7175104"/>
              <a:gd name="connsiteY277" fmla="*/ 1703764 h 7019132"/>
              <a:gd name="connsiteX278" fmla="*/ 6174244 w 7175104"/>
              <a:gd name="connsiteY278" fmla="*/ 1692716 h 7019132"/>
              <a:gd name="connsiteX279" fmla="*/ 6167600 w 7175104"/>
              <a:gd name="connsiteY279" fmla="*/ 1733011 h 7019132"/>
              <a:gd name="connsiteX280" fmla="*/ 6180887 w 7175104"/>
              <a:gd name="connsiteY280" fmla="*/ 1746334 h 7019132"/>
              <a:gd name="connsiteX281" fmla="*/ 6214770 w 7175104"/>
              <a:gd name="connsiteY281" fmla="*/ 1726511 h 7019132"/>
              <a:gd name="connsiteX282" fmla="*/ 6187531 w 7175104"/>
              <a:gd name="connsiteY282" fmla="*/ 1753158 h 7019132"/>
              <a:gd name="connsiteX283" fmla="*/ 6227725 w 7175104"/>
              <a:gd name="connsiteY283" fmla="*/ 1766482 h 7019132"/>
              <a:gd name="connsiteX284" fmla="*/ 6247988 w 7175104"/>
              <a:gd name="connsiteY284" fmla="*/ 1773306 h 7019132"/>
              <a:gd name="connsiteX285" fmla="*/ 6254631 w 7175104"/>
              <a:gd name="connsiteY285" fmla="*/ 1780130 h 7019132"/>
              <a:gd name="connsiteX286" fmla="*/ 6268251 w 7175104"/>
              <a:gd name="connsiteY286" fmla="*/ 1780130 h 7019132"/>
              <a:gd name="connsiteX287" fmla="*/ 6295157 w 7175104"/>
              <a:gd name="connsiteY287" fmla="*/ 1780130 h 7019132"/>
              <a:gd name="connsiteX288" fmla="*/ 6261607 w 7175104"/>
              <a:gd name="connsiteY288" fmla="*/ 1800277 h 7019132"/>
              <a:gd name="connsiteX289" fmla="*/ 6288514 w 7175104"/>
              <a:gd name="connsiteY289" fmla="*/ 1820425 h 7019132"/>
              <a:gd name="connsiteX290" fmla="*/ 6308777 w 7175104"/>
              <a:gd name="connsiteY290" fmla="*/ 1786629 h 7019132"/>
              <a:gd name="connsiteX291" fmla="*/ 6341995 w 7175104"/>
              <a:gd name="connsiteY291" fmla="*/ 1800277 h 7019132"/>
              <a:gd name="connsiteX292" fmla="*/ 6281870 w 7175104"/>
              <a:gd name="connsiteY292" fmla="*/ 1833423 h 7019132"/>
              <a:gd name="connsiteX293" fmla="*/ 6295157 w 7175104"/>
              <a:gd name="connsiteY293" fmla="*/ 1874043 h 7019132"/>
              <a:gd name="connsiteX294" fmla="*/ 6335351 w 7175104"/>
              <a:gd name="connsiteY294" fmla="*/ 1847072 h 7019132"/>
              <a:gd name="connsiteX295" fmla="*/ 6382521 w 7175104"/>
              <a:gd name="connsiteY295" fmla="*/ 1867219 h 7019132"/>
              <a:gd name="connsiteX296" fmla="*/ 6523366 w 7175104"/>
              <a:gd name="connsiteY296" fmla="*/ 1901015 h 7019132"/>
              <a:gd name="connsiteX297" fmla="*/ 6490148 w 7175104"/>
              <a:gd name="connsiteY297" fmla="*/ 1920838 h 7019132"/>
              <a:gd name="connsiteX298" fmla="*/ 6550272 w 7175104"/>
              <a:gd name="connsiteY298" fmla="*/ 1914663 h 7019132"/>
              <a:gd name="connsiteX299" fmla="*/ 6557248 w 7175104"/>
              <a:gd name="connsiteY299" fmla="*/ 1947809 h 7019132"/>
              <a:gd name="connsiteX300" fmla="*/ 6510078 w 7175104"/>
              <a:gd name="connsiteY300" fmla="*/ 1974781 h 7019132"/>
              <a:gd name="connsiteX301" fmla="*/ 6590798 w 7175104"/>
              <a:gd name="connsiteY301" fmla="*/ 1974781 h 7019132"/>
              <a:gd name="connsiteX302" fmla="*/ 6584155 w 7175104"/>
              <a:gd name="connsiteY302" fmla="*/ 2008252 h 7019132"/>
              <a:gd name="connsiteX303" fmla="*/ 6543629 w 7175104"/>
              <a:gd name="connsiteY303" fmla="*/ 2069019 h 7019132"/>
              <a:gd name="connsiteX304" fmla="*/ 6584155 w 7175104"/>
              <a:gd name="connsiteY304" fmla="*/ 2062195 h 7019132"/>
              <a:gd name="connsiteX305" fmla="*/ 6516722 w 7175104"/>
              <a:gd name="connsiteY305" fmla="*/ 2102165 h 7019132"/>
              <a:gd name="connsiteX306" fmla="*/ 6516722 w 7175104"/>
              <a:gd name="connsiteY306" fmla="*/ 2135961 h 7019132"/>
              <a:gd name="connsiteX307" fmla="*/ 6584155 w 7175104"/>
              <a:gd name="connsiteY307" fmla="*/ 2082343 h 7019132"/>
              <a:gd name="connsiteX308" fmla="*/ 6597774 w 7175104"/>
              <a:gd name="connsiteY308" fmla="*/ 2135961 h 7019132"/>
              <a:gd name="connsiteX309" fmla="*/ 6557248 w 7175104"/>
              <a:gd name="connsiteY309" fmla="*/ 2189579 h 7019132"/>
              <a:gd name="connsiteX310" fmla="*/ 6604086 w 7175104"/>
              <a:gd name="connsiteY310" fmla="*/ 2169757 h 7019132"/>
              <a:gd name="connsiteX311" fmla="*/ 6543629 w 7175104"/>
              <a:gd name="connsiteY311" fmla="*/ 2223375 h 7019132"/>
              <a:gd name="connsiteX312" fmla="*/ 6503435 w 7175104"/>
              <a:gd name="connsiteY312" fmla="*/ 2209727 h 7019132"/>
              <a:gd name="connsiteX313" fmla="*/ 6516722 w 7175104"/>
              <a:gd name="connsiteY313" fmla="*/ 2283492 h 7019132"/>
              <a:gd name="connsiteX314" fmla="*/ 6563892 w 7175104"/>
              <a:gd name="connsiteY314" fmla="*/ 2223375 h 7019132"/>
              <a:gd name="connsiteX315" fmla="*/ 6597774 w 7175104"/>
              <a:gd name="connsiteY315" fmla="*/ 2230199 h 7019132"/>
              <a:gd name="connsiteX316" fmla="*/ 6557248 w 7175104"/>
              <a:gd name="connsiteY316" fmla="*/ 2263670 h 7019132"/>
              <a:gd name="connsiteX317" fmla="*/ 6597774 w 7175104"/>
              <a:gd name="connsiteY317" fmla="*/ 2276993 h 7019132"/>
              <a:gd name="connsiteX318" fmla="*/ 6543629 w 7175104"/>
              <a:gd name="connsiteY318" fmla="*/ 2297141 h 7019132"/>
              <a:gd name="connsiteX319" fmla="*/ 6644612 w 7175104"/>
              <a:gd name="connsiteY319" fmla="*/ 2324113 h 7019132"/>
              <a:gd name="connsiteX320" fmla="*/ 6711712 w 7175104"/>
              <a:gd name="connsiteY320" fmla="*/ 2370907 h 7019132"/>
              <a:gd name="connsiteX321" fmla="*/ 6610729 w 7175104"/>
              <a:gd name="connsiteY321" fmla="*/ 2397878 h 7019132"/>
              <a:gd name="connsiteX322" fmla="*/ 6617373 w 7175104"/>
              <a:gd name="connsiteY322" fmla="*/ 2404703 h 7019132"/>
              <a:gd name="connsiteX323" fmla="*/ 6617373 w 7175104"/>
              <a:gd name="connsiteY323" fmla="*/ 2485293 h 7019132"/>
              <a:gd name="connsiteX324" fmla="*/ 6543629 w 7175104"/>
              <a:gd name="connsiteY324" fmla="*/ 2485293 h 7019132"/>
              <a:gd name="connsiteX325" fmla="*/ 6577511 w 7175104"/>
              <a:gd name="connsiteY325" fmla="*/ 2498616 h 7019132"/>
              <a:gd name="connsiteX326" fmla="*/ 6597774 w 7175104"/>
              <a:gd name="connsiteY326" fmla="*/ 2525588 h 7019132"/>
              <a:gd name="connsiteX327" fmla="*/ 6550272 w 7175104"/>
              <a:gd name="connsiteY327" fmla="*/ 2525588 h 7019132"/>
              <a:gd name="connsiteX328" fmla="*/ 6536985 w 7175104"/>
              <a:gd name="connsiteY328" fmla="*/ 2572382 h 7019132"/>
              <a:gd name="connsiteX329" fmla="*/ 6557248 w 7175104"/>
              <a:gd name="connsiteY329" fmla="*/ 2592854 h 7019132"/>
              <a:gd name="connsiteX330" fmla="*/ 6563892 w 7175104"/>
              <a:gd name="connsiteY330" fmla="*/ 2606178 h 7019132"/>
              <a:gd name="connsiteX331" fmla="*/ 6557248 w 7175104"/>
              <a:gd name="connsiteY331" fmla="*/ 2659796 h 7019132"/>
              <a:gd name="connsiteX332" fmla="*/ 6597774 w 7175104"/>
              <a:gd name="connsiteY332" fmla="*/ 2659796 h 7019132"/>
              <a:gd name="connsiteX333" fmla="*/ 6704736 w 7175104"/>
              <a:gd name="connsiteY333" fmla="*/ 2754034 h 7019132"/>
              <a:gd name="connsiteX334" fmla="*/ 6671518 w 7175104"/>
              <a:gd name="connsiteY334" fmla="*/ 2781006 h 7019132"/>
              <a:gd name="connsiteX335" fmla="*/ 6671518 w 7175104"/>
              <a:gd name="connsiteY335" fmla="*/ 2754034 h 7019132"/>
              <a:gd name="connsiteX336" fmla="*/ 6651255 w 7175104"/>
              <a:gd name="connsiteY336" fmla="*/ 2820976 h 7019132"/>
              <a:gd name="connsiteX337" fmla="*/ 6684805 w 7175104"/>
              <a:gd name="connsiteY337" fmla="*/ 2794330 h 7019132"/>
              <a:gd name="connsiteX338" fmla="*/ 6704736 w 7175104"/>
              <a:gd name="connsiteY338" fmla="*/ 2861596 h 7019132"/>
              <a:gd name="connsiteX339" fmla="*/ 6671518 w 7175104"/>
              <a:gd name="connsiteY339" fmla="*/ 2881744 h 7019132"/>
              <a:gd name="connsiteX340" fmla="*/ 6698093 w 7175104"/>
              <a:gd name="connsiteY340" fmla="*/ 2901566 h 7019132"/>
              <a:gd name="connsiteX341" fmla="*/ 6718356 w 7175104"/>
              <a:gd name="connsiteY341" fmla="*/ 2881744 h 7019132"/>
              <a:gd name="connsiteX342" fmla="*/ 6765525 w 7175104"/>
              <a:gd name="connsiteY342" fmla="*/ 2914890 h 7019132"/>
              <a:gd name="connsiteX343" fmla="*/ 6718356 w 7175104"/>
              <a:gd name="connsiteY343" fmla="*/ 2962334 h 7019132"/>
              <a:gd name="connsiteX344" fmla="*/ 6846245 w 7175104"/>
              <a:gd name="connsiteY344" fmla="*/ 3130013 h 7019132"/>
              <a:gd name="connsiteX345" fmla="*/ 6919989 w 7175104"/>
              <a:gd name="connsiteY345" fmla="*/ 3190456 h 7019132"/>
              <a:gd name="connsiteX346" fmla="*/ 6873152 w 7175104"/>
              <a:gd name="connsiteY346" fmla="*/ 3237575 h 7019132"/>
              <a:gd name="connsiteX347" fmla="*/ 6893083 w 7175104"/>
              <a:gd name="connsiteY347" fmla="*/ 3251223 h 7019132"/>
              <a:gd name="connsiteX348" fmla="*/ 6946896 w 7175104"/>
              <a:gd name="connsiteY348" fmla="*/ 3231076 h 7019132"/>
              <a:gd name="connsiteX349" fmla="*/ 7061166 w 7175104"/>
              <a:gd name="connsiteY349" fmla="*/ 3251223 h 7019132"/>
              <a:gd name="connsiteX350" fmla="*/ 6960515 w 7175104"/>
              <a:gd name="connsiteY350" fmla="*/ 3257398 h 7019132"/>
              <a:gd name="connsiteX351" fmla="*/ 6960515 w 7175104"/>
              <a:gd name="connsiteY351" fmla="*/ 3318165 h 7019132"/>
              <a:gd name="connsiteX352" fmla="*/ 6919989 w 7175104"/>
              <a:gd name="connsiteY352" fmla="*/ 3331813 h 7019132"/>
              <a:gd name="connsiteX353" fmla="*/ 6960515 w 7175104"/>
              <a:gd name="connsiteY353" fmla="*/ 3371783 h 7019132"/>
              <a:gd name="connsiteX354" fmla="*/ 6993734 w 7175104"/>
              <a:gd name="connsiteY354" fmla="*/ 3358460 h 7019132"/>
              <a:gd name="connsiteX355" fmla="*/ 7054523 w 7175104"/>
              <a:gd name="connsiteY355" fmla="*/ 3526139 h 7019132"/>
              <a:gd name="connsiteX356" fmla="*/ 7101360 w 7175104"/>
              <a:gd name="connsiteY356" fmla="*/ 3506317 h 7019132"/>
              <a:gd name="connsiteX357" fmla="*/ 7114647 w 7175104"/>
              <a:gd name="connsiteY357" fmla="*/ 3553111 h 7019132"/>
              <a:gd name="connsiteX358" fmla="*/ 7101360 w 7175104"/>
              <a:gd name="connsiteY358" fmla="*/ 3586907 h 7019132"/>
              <a:gd name="connsiteX359" fmla="*/ 7148530 w 7175104"/>
              <a:gd name="connsiteY359" fmla="*/ 3573583 h 7019132"/>
              <a:gd name="connsiteX360" fmla="*/ 7081097 w 7175104"/>
              <a:gd name="connsiteY360" fmla="*/ 3613553 h 7019132"/>
              <a:gd name="connsiteX361" fmla="*/ 7155173 w 7175104"/>
              <a:gd name="connsiteY361" fmla="*/ 3633701 h 7019132"/>
              <a:gd name="connsiteX362" fmla="*/ 7121623 w 7175104"/>
              <a:gd name="connsiteY362" fmla="*/ 3627202 h 7019132"/>
              <a:gd name="connsiteX363" fmla="*/ 7094384 w 7175104"/>
              <a:gd name="connsiteY363" fmla="*/ 3674321 h 7019132"/>
              <a:gd name="connsiteX364" fmla="*/ 7161485 w 7175104"/>
              <a:gd name="connsiteY364" fmla="*/ 3654173 h 7019132"/>
              <a:gd name="connsiteX365" fmla="*/ 7128267 w 7175104"/>
              <a:gd name="connsiteY365" fmla="*/ 3701292 h 7019132"/>
              <a:gd name="connsiteX366" fmla="*/ 7175104 w 7175104"/>
              <a:gd name="connsiteY366" fmla="*/ 3687644 h 7019132"/>
              <a:gd name="connsiteX367" fmla="*/ 7148530 w 7175104"/>
              <a:gd name="connsiteY367" fmla="*/ 3775058 h 7019132"/>
              <a:gd name="connsiteX368" fmla="*/ 7128267 w 7175104"/>
              <a:gd name="connsiteY368" fmla="*/ 3768234 h 7019132"/>
              <a:gd name="connsiteX369" fmla="*/ 7134910 w 7175104"/>
              <a:gd name="connsiteY369" fmla="*/ 3788707 h 7019132"/>
              <a:gd name="connsiteX370" fmla="*/ 7155173 w 7175104"/>
              <a:gd name="connsiteY370" fmla="*/ 3768234 h 7019132"/>
              <a:gd name="connsiteX371" fmla="*/ 7148530 w 7175104"/>
              <a:gd name="connsiteY371" fmla="*/ 3815028 h 7019132"/>
              <a:gd name="connsiteX372" fmla="*/ 7074453 w 7175104"/>
              <a:gd name="connsiteY372" fmla="*/ 3848824 h 7019132"/>
              <a:gd name="connsiteX373" fmla="*/ 7121623 w 7175104"/>
              <a:gd name="connsiteY373" fmla="*/ 3848824 h 7019132"/>
              <a:gd name="connsiteX374" fmla="*/ 7034260 w 7175104"/>
              <a:gd name="connsiteY374" fmla="*/ 3875796 h 7019132"/>
              <a:gd name="connsiteX375" fmla="*/ 7020640 w 7175104"/>
              <a:gd name="connsiteY375" fmla="*/ 3889119 h 7019132"/>
              <a:gd name="connsiteX376" fmla="*/ 7074453 w 7175104"/>
              <a:gd name="connsiteY376" fmla="*/ 3875796 h 7019132"/>
              <a:gd name="connsiteX377" fmla="*/ 7013997 w 7175104"/>
              <a:gd name="connsiteY377" fmla="*/ 3936238 h 7019132"/>
              <a:gd name="connsiteX378" fmla="*/ 6993734 w 7175104"/>
              <a:gd name="connsiteY378" fmla="*/ 3922590 h 7019132"/>
              <a:gd name="connsiteX379" fmla="*/ 6967159 w 7175104"/>
              <a:gd name="connsiteY379" fmla="*/ 3956386 h 7019132"/>
              <a:gd name="connsiteX380" fmla="*/ 6933277 w 7175104"/>
              <a:gd name="connsiteY380" fmla="*/ 3943063 h 7019132"/>
              <a:gd name="connsiteX381" fmla="*/ 7034260 w 7175104"/>
              <a:gd name="connsiteY381" fmla="*/ 3996681 h 7019132"/>
              <a:gd name="connsiteX382" fmla="*/ 7054523 w 7175104"/>
              <a:gd name="connsiteY382" fmla="*/ 4016828 h 7019132"/>
              <a:gd name="connsiteX383" fmla="*/ 7061166 w 7175104"/>
              <a:gd name="connsiteY383" fmla="*/ 4097418 h 7019132"/>
              <a:gd name="connsiteX384" fmla="*/ 7013997 w 7175104"/>
              <a:gd name="connsiteY384" fmla="*/ 4097418 h 7019132"/>
              <a:gd name="connsiteX385" fmla="*/ 6960515 w 7175104"/>
              <a:gd name="connsiteY385" fmla="*/ 4124390 h 7019132"/>
              <a:gd name="connsiteX386" fmla="*/ 7007353 w 7175104"/>
              <a:gd name="connsiteY386" fmla="*/ 4265098 h 7019132"/>
              <a:gd name="connsiteX387" fmla="*/ 6973803 w 7175104"/>
              <a:gd name="connsiteY387" fmla="*/ 4366160 h 7019132"/>
              <a:gd name="connsiteX388" fmla="*/ 6946896 w 7175104"/>
              <a:gd name="connsiteY388" fmla="*/ 4171184 h 7019132"/>
              <a:gd name="connsiteX389" fmla="*/ 6967159 w 7175104"/>
              <a:gd name="connsiteY389" fmla="*/ 4117566 h 7019132"/>
              <a:gd name="connsiteX390" fmla="*/ 6926633 w 7175104"/>
              <a:gd name="connsiteY390" fmla="*/ 4097418 h 7019132"/>
              <a:gd name="connsiteX391" fmla="*/ 6953540 w 7175104"/>
              <a:gd name="connsiteY391" fmla="*/ 4057123 h 7019132"/>
              <a:gd name="connsiteX392" fmla="*/ 6940252 w 7175104"/>
              <a:gd name="connsiteY392" fmla="*/ 4057123 h 7019132"/>
              <a:gd name="connsiteX393" fmla="*/ 6873152 w 7175104"/>
              <a:gd name="connsiteY393" fmla="*/ 4076946 h 7019132"/>
              <a:gd name="connsiteX394" fmla="*/ 6893083 w 7175104"/>
              <a:gd name="connsiteY394" fmla="*/ 4057123 h 7019132"/>
              <a:gd name="connsiteX395" fmla="*/ 6873152 w 7175104"/>
              <a:gd name="connsiteY395" fmla="*/ 3889119 h 7019132"/>
              <a:gd name="connsiteX396" fmla="*/ 6879796 w 7175104"/>
              <a:gd name="connsiteY396" fmla="*/ 3815028 h 7019132"/>
              <a:gd name="connsiteX397" fmla="*/ 6852889 w 7175104"/>
              <a:gd name="connsiteY397" fmla="*/ 3842000 h 7019132"/>
              <a:gd name="connsiteX398" fmla="*/ 6825982 w 7175104"/>
              <a:gd name="connsiteY398" fmla="*/ 3821853 h 7019132"/>
              <a:gd name="connsiteX399" fmla="*/ 6852889 w 7175104"/>
              <a:gd name="connsiteY399" fmla="*/ 3754911 h 7019132"/>
              <a:gd name="connsiteX400" fmla="*/ 6839270 w 7175104"/>
              <a:gd name="connsiteY400" fmla="*/ 3788707 h 7019132"/>
              <a:gd name="connsiteX401" fmla="*/ 6792100 w 7175104"/>
              <a:gd name="connsiteY401" fmla="*/ 3741262 h 7019132"/>
              <a:gd name="connsiteX402" fmla="*/ 6779145 w 7175104"/>
              <a:gd name="connsiteY402" fmla="*/ 3667497 h 7019132"/>
              <a:gd name="connsiteX403" fmla="*/ 6812363 w 7175104"/>
              <a:gd name="connsiteY403" fmla="*/ 3640525 h 7019132"/>
              <a:gd name="connsiteX404" fmla="*/ 6738619 w 7175104"/>
              <a:gd name="connsiteY404" fmla="*/ 3559935 h 7019132"/>
              <a:gd name="connsiteX405" fmla="*/ 6671518 w 7175104"/>
              <a:gd name="connsiteY405" fmla="*/ 3432551 h 7019132"/>
              <a:gd name="connsiteX406" fmla="*/ 6624349 w 7175104"/>
              <a:gd name="connsiteY406" fmla="*/ 3459197 h 7019132"/>
              <a:gd name="connsiteX407" fmla="*/ 6610729 w 7175104"/>
              <a:gd name="connsiteY407" fmla="*/ 3492993 h 7019132"/>
              <a:gd name="connsiteX408" fmla="*/ 6630992 w 7175104"/>
              <a:gd name="connsiteY408" fmla="*/ 3499492 h 7019132"/>
              <a:gd name="connsiteX409" fmla="*/ 6678162 w 7175104"/>
              <a:gd name="connsiteY409" fmla="*/ 3445549 h 7019132"/>
              <a:gd name="connsiteX410" fmla="*/ 6671518 w 7175104"/>
              <a:gd name="connsiteY410" fmla="*/ 3486169 h 7019132"/>
              <a:gd name="connsiteX411" fmla="*/ 6610729 w 7175104"/>
              <a:gd name="connsiteY411" fmla="*/ 3526139 h 7019132"/>
              <a:gd name="connsiteX412" fmla="*/ 6570535 w 7175104"/>
              <a:gd name="connsiteY412" fmla="*/ 3526139 h 7019132"/>
              <a:gd name="connsiteX413" fmla="*/ 6563892 w 7175104"/>
              <a:gd name="connsiteY413" fmla="*/ 3573583 h 7019132"/>
              <a:gd name="connsiteX414" fmla="*/ 6617373 w 7175104"/>
              <a:gd name="connsiteY414" fmla="*/ 3593731 h 7019132"/>
              <a:gd name="connsiteX415" fmla="*/ 6604086 w 7175104"/>
              <a:gd name="connsiteY415" fmla="*/ 3654173 h 7019132"/>
              <a:gd name="connsiteX416" fmla="*/ 6698093 w 7175104"/>
              <a:gd name="connsiteY416" fmla="*/ 3654173 h 7019132"/>
              <a:gd name="connsiteX417" fmla="*/ 6671518 w 7175104"/>
              <a:gd name="connsiteY417" fmla="*/ 3667497 h 7019132"/>
              <a:gd name="connsiteX418" fmla="*/ 6678162 w 7175104"/>
              <a:gd name="connsiteY418" fmla="*/ 3701292 h 7019132"/>
              <a:gd name="connsiteX419" fmla="*/ 6624349 w 7175104"/>
              <a:gd name="connsiteY419" fmla="*/ 3694468 h 7019132"/>
              <a:gd name="connsiteX420" fmla="*/ 6691781 w 7175104"/>
              <a:gd name="connsiteY420" fmla="*/ 3794881 h 7019132"/>
              <a:gd name="connsiteX421" fmla="*/ 6657899 w 7175104"/>
              <a:gd name="connsiteY421" fmla="*/ 3815028 h 7019132"/>
              <a:gd name="connsiteX422" fmla="*/ 6711712 w 7175104"/>
              <a:gd name="connsiteY422" fmla="*/ 3929414 h 7019132"/>
              <a:gd name="connsiteX423" fmla="*/ 6678162 w 7175104"/>
              <a:gd name="connsiteY423" fmla="*/ 3949562 h 7019132"/>
              <a:gd name="connsiteX424" fmla="*/ 6704736 w 7175104"/>
              <a:gd name="connsiteY424" fmla="*/ 3976208 h 7019132"/>
              <a:gd name="connsiteX425" fmla="*/ 6657899 w 7175104"/>
              <a:gd name="connsiteY425" fmla="*/ 3963210 h 7019132"/>
              <a:gd name="connsiteX426" fmla="*/ 6630992 w 7175104"/>
              <a:gd name="connsiteY426" fmla="*/ 4036976 h 7019132"/>
              <a:gd name="connsiteX427" fmla="*/ 6664875 w 7175104"/>
              <a:gd name="connsiteY427" fmla="*/ 4016828 h 7019132"/>
              <a:gd name="connsiteX428" fmla="*/ 6644612 w 7175104"/>
              <a:gd name="connsiteY428" fmla="*/ 4063623 h 7019132"/>
              <a:gd name="connsiteX429" fmla="*/ 6698093 w 7175104"/>
              <a:gd name="connsiteY429" fmla="*/ 4057123 h 7019132"/>
              <a:gd name="connsiteX430" fmla="*/ 6738619 w 7175104"/>
              <a:gd name="connsiteY430" fmla="*/ 4131214 h 7019132"/>
              <a:gd name="connsiteX431" fmla="*/ 6644612 w 7175104"/>
              <a:gd name="connsiteY431" fmla="*/ 4164360 h 7019132"/>
              <a:gd name="connsiteX432" fmla="*/ 6590798 w 7175104"/>
              <a:gd name="connsiteY432" fmla="*/ 4110742 h 7019132"/>
              <a:gd name="connsiteX433" fmla="*/ 6624349 w 7175104"/>
              <a:gd name="connsiteY433" fmla="*/ 4090594 h 7019132"/>
              <a:gd name="connsiteX434" fmla="*/ 6597774 w 7175104"/>
              <a:gd name="connsiteY434" fmla="*/ 4090594 h 7019132"/>
              <a:gd name="connsiteX435" fmla="*/ 6624349 w 7175104"/>
              <a:gd name="connsiteY435" fmla="*/ 4137713 h 7019132"/>
              <a:gd name="connsiteX436" fmla="*/ 6597774 w 7175104"/>
              <a:gd name="connsiteY436" fmla="*/ 4184508 h 7019132"/>
              <a:gd name="connsiteX437" fmla="*/ 6490148 w 7175104"/>
              <a:gd name="connsiteY437" fmla="*/ 4204980 h 7019132"/>
              <a:gd name="connsiteX438" fmla="*/ 6530341 w 7175104"/>
              <a:gd name="connsiteY438" fmla="*/ 4198156 h 7019132"/>
              <a:gd name="connsiteX439" fmla="*/ 6577511 w 7175104"/>
              <a:gd name="connsiteY439" fmla="*/ 4171184 h 7019132"/>
              <a:gd name="connsiteX440" fmla="*/ 6516722 w 7175104"/>
              <a:gd name="connsiteY440" fmla="*/ 4171184 h 7019132"/>
              <a:gd name="connsiteX441" fmla="*/ 6557248 w 7175104"/>
              <a:gd name="connsiteY441" fmla="*/ 4137713 h 7019132"/>
              <a:gd name="connsiteX442" fmla="*/ 6536985 w 7175104"/>
              <a:gd name="connsiteY442" fmla="*/ 4131214 h 7019132"/>
              <a:gd name="connsiteX443" fmla="*/ 6483504 w 7175104"/>
              <a:gd name="connsiteY443" fmla="*/ 4137713 h 7019132"/>
              <a:gd name="connsiteX444" fmla="*/ 6442978 w 7175104"/>
              <a:gd name="connsiteY444" fmla="*/ 4050624 h 7019132"/>
              <a:gd name="connsiteX445" fmla="*/ 6469885 w 7175104"/>
              <a:gd name="connsiteY445" fmla="*/ 4043800 h 7019132"/>
              <a:gd name="connsiteX446" fmla="*/ 6422715 w 7175104"/>
              <a:gd name="connsiteY446" fmla="*/ 4003180 h 7019132"/>
              <a:gd name="connsiteX447" fmla="*/ 6382521 w 7175104"/>
              <a:gd name="connsiteY447" fmla="*/ 4023653 h 7019132"/>
              <a:gd name="connsiteX448" fmla="*/ 6295157 w 7175104"/>
              <a:gd name="connsiteY448" fmla="*/ 3970034 h 7019132"/>
              <a:gd name="connsiteX449" fmla="*/ 6321732 w 7175104"/>
              <a:gd name="connsiteY449" fmla="*/ 3943063 h 7019132"/>
              <a:gd name="connsiteX450" fmla="*/ 6341995 w 7175104"/>
              <a:gd name="connsiteY450" fmla="*/ 3909267 h 7019132"/>
              <a:gd name="connsiteX451" fmla="*/ 6268251 w 7175104"/>
              <a:gd name="connsiteY451" fmla="*/ 3916091 h 7019132"/>
              <a:gd name="connsiteX452" fmla="*/ 6328708 w 7175104"/>
              <a:gd name="connsiteY452" fmla="*/ 3882295 h 7019132"/>
              <a:gd name="connsiteX453" fmla="*/ 6261607 w 7175104"/>
              <a:gd name="connsiteY453" fmla="*/ 3869297 h 7019132"/>
              <a:gd name="connsiteX454" fmla="*/ 6295157 w 7175104"/>
              <a:gd name="connsiteY454" fmla="*/ 3848824 h 7019132"/>
              <a:gd name="connsiteX455" fmla="*/ 6247988 w 7175104"/>
              <a:gd name="connsiteY455" fmla="*/ 3842000 h 7019132"/>
              <a:gd name="connsiteX456" fmla="*/ 6274894 w 7175104"/>
              <a:gd name="connsiteY456" fmla="*/ 3835501 h 7019132"/>
              <a:gd name="connsiteX457" fmla="*/ 6241344 w 7175104"/>
              <a:gd name="connsiteY457" fmla="*/ 3828677 h 7019132"/>
              <a:gd name="connsiteX458" fmla="*/ 6274894 w 7175104"/>
              <a:gd name="connsiteY458" fmla="*/ 3775058 h 7019132"/>
              <a:gd name="connsiteX459" fmla="*/ 6201150 w 7175104"/>
              <a:gd name="connsiteY459" fmla="*/ 3775058 h 7019132"/>
              <a:gd name="connsiteX460" fmla="*/ 6187531 w 7175104"/>
              <a:gd name="connsiteY460" fmla="*/ 3727939 h 7019132"/>
              <a:gd name="connsiteX461" fmla="*/ 6214770 w 7175104"/>
              <a:gd name="connsiteY461" fmla="*/ 3687644 h 7019132"/>
              <a:gd name="connsiteX462" fmla="*/ 6100500 w 7175104"/>
              <a:gd name="connsiteY462" fmla="*/ 3627202 h 7019132"/>
              <a:gd name="connsiteX463" fmla="*/ 5992873 w 7175104"/>
              <a:gd name="connsiteY463" fmla="*/ 3674321 h 7019132"/>
              <a:gd name="connsiteX464" fmla="*/ 5885246 w 7175104"/>
              <a:gd name="connsiteY464" fmla="*/ 3681145 h 7019132"/>
              <a:gd name="connsiteX465" fmla="*/ 5905509 w 7175104"/>
              <a:gd name="connsiteY465" fmla="*/ 3687644 h 7019132"/>
              <a:gd name="connsiteX466" fmla="*/ 5905509 w 7175104"/>
              <a:gd name="connsiteY466" fmla="*/ 3727939 h 7019132"/>
              <a:gd name="connsiteX467" fmla="*/ 5972610 w 7175104"/>
              <a:gd name="connsiteY467" fmla="*/ 3748087 h 7019132"/>
              <a:gd name="connsiteX468" fmla="*/ 6026423 w 7175104"/>
              <a:gd name="connsiteY468" fmla="*/ 3976208 h 7019132"/>
              <a:gd name="connsiteX469" fmla="*/ 6019780 w 7175104"/>
              <a:gd name="connsiteY469" fmla="*/ 4070447 h 7019132"/>
              <a:gd name="connsiteX470" fmla="*/ 6113787 w 7175104"/>
              <a:gd name="connsiteY470" fmla="*/ 4231952 h 7019132"/>
              <a:gd name="connsiteX471" fmla="*/ 6073261 w 7175104"/>
              <a:gd name="connsiteY471" fmla="*/ 4244950 h 7019132"/>
              <a:gd name="connsiteX472" fmla="*/ 6113787 w 7175104"/>
              <a:gd name="connsiteY472" fmla="*/ 4238126 h 7019132"/>
              <a:gd name="connsiteX473" fmla="*/ 6066617 w 7175104"/>
              <a:gd name="connsiteY473" fmla="*/ 4319041 h 7019132"/>
              <a:gd name="connsiteX474" fmla="*/ 6113787 w 7175104"/>
              <a:gd name="connsiteY474" fmla="*/ 4325865 h 7019132"/>
              <a:gd name="connsiteX475" fmla="*/ 6039710 w 7175104"/>
              <a:gd name="connsiteY475" fmla="*/ 4352512 h 7019132"/>
              <a:gd name="connsiteX476" fmla="*/ 5999517 w 7175104"/>
              <a:gd name="connsiteY476" fmla="*/ 4345688 h 7019132"/>
              <a:gd name="connsiteX477" fmla="*/ 5979254 w 7175104"/>
              <a:gd name="connsiteY477" fmla="*/ 4419454 h 7019132"/>
              <a:gd name="connsiteX478" fmla="*/ 6039710 w 7175104"/>
              <a:gd name="connsiteY478" fmla="*/ 4393132 h 7019132"/>
              <a:gd name="connsiteX479" fmla="*/ 5986229 w 7175104"/>
              <a:gd name="connsiteY479" fmla="*/ 4433102 h 7019132"/>
              <a:gd name="connsiteX480" fmla="*/ 5972610 w 7175104"/>
              <a:gd name="connsiteY480" fmla="*/ 4480221 h 7019132"/>
              <a:gd name="connsiteX481" fmla="*/ 6013136 w 7175104"/>
              <a:gd name="connsiteY481" fmla="*/ 4493870 h 7019132"/>
              <a:gd name="connsiteX482" fmla="*/ 5905509 w 7175104"/>
              <a:gd name="connsiteY482" fmla="*/ 4574460 h 7019132"/>
              <a:gd name="connsiteX483" fmla="*/ 5952347 w 7175104"/>
              <a:gd name="connsiteY483" fmla="*/ 4553987 h 7019132"/>
              <a:gd name="connsiteX484" fmla="*/ 5898866 w 7175104"/>
              <a:gd name="connsiteY484" fmla="*/ 4594607 h 7019132"/>
              <a:gd name="connsiteX485" fmla="*/ 5905509 w 7175104"/>
              <a:gd name="connsiteY485" fmla="*/ 4513692 h 7019132"/>
              <a:gd name="connsiteX486" fmla="*/ 5945703 w 7175104"/>
              <a:gd name="connsiteY486" fmla="*/ 4500694 h 7019132"/>
              <a:gd name="connsiteX487" fmla="*/ 5912153 w 7175104"/>
              <a:gd name="connsiteY487" fmla="*/ 4466898 h 7019132"/>
              <a:gd name="connsiteX488" fmla="*/ 5925772 w 7175104"/>
              <a:gd name="connsiteY488" fmla="*/ 4372660 h 7019132"/>
              <a:gd name="connsiteX489" fmla="*/ 5986229 w 7175104"/>
              <a:gd name="connsiteY489" fmla="*/ 4345688 h 7019132"/>
              <a:gd name="connsiteX490" fmla="*/ 6013136 w 7175104"/>
              <a:gd name="connsiteY490" fmla="*/ 4238126 h 7019132"/>
              <a:gd name="connsiteX491" fmla="*/ 5972610 w 7175104"/>
              <a:gd name="connsiteY491" fmla="*/ 4151037 h 7019132"/>
              <a:gd name="connsiteX492" fmla="*/ 5972610 w 7175104"/>
              <a:gd name="connsiteY492" fmla="*/ 4090594 h 7019132"/>
              <a:gd name="connsiteX493" fmla="*/ 5932416 w 7175104"/>
              <a:gd name="connsiteY493" fmla="*/ 4057123 h 7019132"/>
              <a:gd name="connsiteX494" fmla="*/ 5710519 w 7175104"/>
              <a:gd name="connsiteY494" fmla="*/ 4151037 h 7019132"/>
              <a:gd name="connsiteX495" fmla="*/ 5690256 w 7175104"/>
              <a:gd name="connsiteY495" fmla="*/ 4164360 h 7019132"/>
              <a:gd name="connsiteX496" fmla="*/ 5690256 w 7175104"/>
              <a:gd name="connsiteY496" fmla="*/ 4198156 h 7019132"/>
              <a:gd name="connsiteX497" fmla="*/ 5643419 w 7175104"/>
              <a:gd name="connsiteY497" fmla="*/ 4164360 h 7019132"/>
              <a:gd name="connsiteX498" fmla="*/ 5549412 w 7175104"/>
              <a:gd name="connsiteY498" fmla="*/ 4184508 h 7019132"/>
              <a:gd name="connsiteX499" fmla="*/ 5495598 w 7175104"/>
              <a:gd name="connsiteY499" fmla="*/ 4231952 h 7019132"/>
              <a:gd name="connsiteX500" fmla="*/ 5441785 w 7175104"/>
              <a:gd name="connsiteY500" fmla="*/ 4218304 h 7019132"/>
              <a:gd name="connsiteX501" fmla="*/ 5455405 w 7175104"/>
              <a:gd name="connsiteY501" fmla="*/ 4278746 h 7019132"/>
              <a:gd name="connsiteX502" fmla="*/ 5435142 w 7175104"/>
              <a:gd name="connsiteY502" fmla="*/ 4352512 h 7019132"/>
              <a:gd name="connsiteX503" fmla="*/ 5469024 w 7175104"/>
              <a:gd name="connsiteY503" fmla="*/ 4325865 h 7019132"/>
              <a:gd name="connsiteX504" fmla="*/ 5462048 w 7175104"/>
              <a:gd name="connsiteY504" fmla="*/ 4366160 h 7019132"/>
              <a:gd name="connsiteX505" fmla="*/ 5563031 w 7175104"/>
              <a:gd name="connsiteY505" fmla="*/ 4393132 h 7019132"/>
              <a:gd name="connsiteX506" fmla="*/ 5609869 w 7175104"/>
              <a:gd name="connsiteY506" fmla="*/ 4339189 h 7019132"/>
              <a:gd name="connsiteX507" fmla="*/ 5669993 w 7175104"/>
              <a:gd name="connsiteY507" fmla="*/ 4305718 h 7019132"/>
              <a:gd name="connsiteX508" fmla="*/ 5683613 w 7175104"/>
              <a:gd name="connsiteY508" fmla="*/ 4305718 h 7019132"/>
              <a:gd name="connsiteX509" fmla="*/ 5609869 w 7175104"/>
              <a:gd name="connsiteY509" fmla="*/ 4366160 h 7019132"/>
              <a:gd name="connsiteX510" fmla="*/ 5636775 w 7175104"/>
              <a:gd name="connsiteY510" fmla="*/ 4366160 h 7019132"/>
              <a:gd name="connsiteX511" fmla="*/ 5663682 w 7175104"/>
              <a:gd name="connsiteY511" fmla="*/ 4325865 h 7019132"/>
              <a:gd name="connsiteX512" fmla="*/ 5697232 w 7175104"/>
              <a:gd name="connsiteY512" fmla="*/ 4332365 h 7019132"/>
              <a:gd name="connsiteX513" fmla="*/ 5744402 w 7175104"/>
              <a:gd name="connsiteY513" fmla="*/ 4271922 h 7019132"/>
              <a:gd name="connsiteX514" fmla="*/ 5770976 w 7175104"/>
              <a:gd name="connsiteY514" fmla="*/ 4366160 h 7019132"/>
              <a:gd name="connsiteX515" fmla="*/ 5623488 w 7175104"/>
              <a:gd name="connsiteY515" fmla="*/ 4480221 h 7019132"/>
              <a:gd name="connsiteX516" fmla="*/ 5522505 w 7175104"/>
              <a:gd name="connsiteY516" fmla="*/ 4466898 h 7019132"/>
              <a:gd name="connsiteX517" fmla="*/ 5575986 w 7175104"/>
              <a:gd name="connsiteY517" fmla="*/ 4513692 h 7019132"/>
              <a:gd name="connsiteX518" fmla="*/ 5508886 w 7175104"/>
              <a:gd name="connsiteY518" fmla="*/ 4533840 h 7019132"/>
              <a:gd name="connsiteX519" fmla="*/ 5475668 w 7175104"/>
              <a:gd name="connsiteY519" fmla="*/ 4520516 h 7019132"/>
              <a:gd name="connsiteX520" fmla="*/ 5522505 w 7175104"/>
              <a:gd name="connsiteY520" fmla="*/ 4533840 h 7019132"/>
              <a:gd name="connsiteX521" fmla="*/ 5522505 w 7175104"/>
              <a:gd name="connsiteY521" fmla="*/ 4581284 h 7019132"/>
              <a:gd name="connsiteX522" fmla="*/ 5448761 w 7175104"/>
              <a:gd name="connsiteY522" fmla="*/ 4594607 h 7019132"/>
              <a:gd name="connsiteX523" fmla="*/ 5428498 w 7175104"/>
              <a:gd name="connsiteY523" fmla="*/ 4614430 h 7019132"/>
              <a:gd name="connsiteX524" fmla="*/ 5320871 w 7175104"/>
              <a:gd name="connsiteY524" fmla="*/ 4634577 h 7019132"/>
              <a:gd name="connsiteX525" fmla="*/ 5240484 w 7175104"/>
              <a:gd name="connsiteY525" fmla="*/ 4682021 h 7019132"/>
              <a:gd name="connsiteX526" fmla="*/ 5247127 w 7175104"/>
              <a:gd name="connsiteY526" fmla="*/ 4661549 h 7019132"/>
              <a:gd name="connsiteX527" fmla="*/ 5233508 w 7175104"/>
              <a:gd name="connsiteY527" fmla="*/ 4695020 h 7019132"/>
              <a:gd name="connsiteX528" fmla="*/ 5193646 w 7175104"/>
              <a:gd name="connsiteY528" fmla="*/ 4715167 h 7019132"/>
              <a:gd name="connsiteX529" fmla="*/ 5260414 w 7175104"/>
              <a:gd name="connsiteY529" fmla="*/ 4762611 h 7019132"/>
              <a:gd name="connsiteX530" fmla="*/ 5334491 w 7175104"/>
              <a:gd name="connsiteY530" fmla="*/ 4721991 h 7019132"/>
              <a:gd name="connsiteX531" fmla="*/ 5387972 w 7175104"/>
              <a:gd name="connsiteY531" fmla="*/ 4708668 h 7019132"/>
              <a:gd name="connsiteX532" fmla="*/ 5421854 w 7175104"/>
              <a:gd name="connsiteY532" fmla="*/ 4748963 h 7019132"/>
              <a:gd name="connsiteX533" fmla="*/ 5408235 w 7175104"/>
              <a:gd name="connsiteY533" fmla="*/ 4788933 h 7019132"/>
              <a:gd name="connsiteX534" fmla="*/ 5502242 w 7175104"/>
              <a:gd name="connsiteY534" fmla="*/ 4829553 h 7019132"/>
              <a:gd name="connsiteX535" fmla="*/ 5536124 w 7175104"/>
              <a:gd name="connsiteY535" fmla="*/ 4809406 h 7019132"/>
              <a:gd name="connsiteX536" fmla="*/ 5508886 w 7175104"/>
              <a:gd name="connsiteY536" fmla="*/ 4648225 h 7019132"/>
              <a:gd name="connsiteX537" fmla="*/ 5603225 w 7175104"/>
              <a:gd name="connsiteY537" fmla="*/ 4688195 h 7019132"/>
              <a:gd name="connsiteX538" fmla="*/ 5556388 w 7175104"/>
              <a:gd name="connsiteY538" fmla="*/ 4715167 h 7019132"/>
              <a:gd name="connsiteX539" fmla="*/ 5657038 w 7175104"/>
              <a:gd name="connsiteY539" fmla="*/ 4836377 h 7019132"/>
              <a:gd name="connsiteX540" fmla="*/ 5751045 w 7175104"/>
              <a:gd name="connsiteY540" fmla="*/ 4863024 h 7019132"/>
              <a:gd name="connsiteX541" fmla="*/ 5804859 w 7175104"/>
              <a:gd name="connsiteY541" fmla="*/ 4910143 h 7019132"/>
              <a:gd name="connsiteX542" fmla="*/ 5824790 w 7175104"/>
              <a:gd name="connsiteY542" fmla="*/ 4923791 h 7019132"/>
              <a:gd name="connsiteX543" fmla="*/ 5838409 w 7175104"/>
              <a:gd name="connsiteY543" fmla="*/ 4963761 h 7019132"/>
              <a:gd name="connsiteX544" fmla="*/ 5845053 w 7175104"/>
              <a:gd name="connsiteY544" fmla="*/ 4963761 h 7019132"/>
              <a:gd name="connsiteX545" fmla="*/ 5845053 w 7175104"/>
              <a:gd name="connsiteY545" fmla="*/ 4970586 h 7019132"/>
              <a:gd name="connsiteX546" fmla="*/ 5824790 w 7175104"/>
              <a:gd name="connsiteY546" fmla="*/ 4997557 h 7019132"/>
              <a:gd name="connsiteX547" fmla="*/ 5864983 w 7175104"/>
              <a:gd name="connsiteY547" fmla="*/ 5037852 h 7019132"/>
              <a:gd name="connsiteX548" fmla="*/ 5851364 w 7175104"/>
              <a:gd name="connsiteY548" fmla="*/ 5071323 h 7019132"/>
              <a:gd name="connsiteX549" fmla="*/ 5851364 w 7175104"/>
              <a:gd name="connsiteY549" fmla="*/ 5078147 h 7019132"/>
              <a:gd name="connsiteX550" fmla="*/ 5851364 w 7175104"/>
              <a:gd name="connsiteY550" fmla="*/ 5084646 h 7019132"/>
              <a:gd name="connsiteX551" fmla="*/ 5851364 w 7175104"/>
              <a:gd name="connsiteY551" fmla="*/ 5091471 h 7019132"/>
              <a:gd name="connsiteX552" fmla="*/ 5851364 w 7175104"/>
              <a:gd name="connsiteY552" fmla="*/ 5105119 h 7019132"/>
              <a:gd name="connsiteX553" fmla="*/ 5724139 w 7175104"/>
              <a:gd name="connsiteY553" fmla="*/ 5131441 h 7019132"/>
              <a:gd name="connsiteX554" fmla="*/ 5710519 w 7175104"/>
              <a:gd name="connsiteY554" fmla="*/ 5125266 h 7019132"/>
              <a:gd name="connsiteX555" fmla="*/ 5703876 w 7175104"/>
              <a:gd name="connsiteY555" fmla="*/ 5111618 h 7019132"/>
              <a:gd name="connsiteX556" fmla="*/ 5697232 w 7175104"/>
              <a:gd name="connsiteY556" fmla="*/ 5098295 h 7019132"/>
              <a:gd name="connsiteX557" fmla="*/ 5643419 w 7175104"/>
              <a:gd name="connsiteY557" fmla="*/ 5091471 h 7019132"/>
              <a:gd name="connsiteX558" fmla="*/ 5575986 w 7175104"/>
              <a:gd name="connsiteY558" fmla="*/ 5165237 h 7019132"/>
              <a:gd name="connsiteX559" fmla="*/ 5549412 w 7175104"/>
              <a:gd name="connsiteY559" fmla="*/ 5185709 h 7019132"/>
              <a:gd name="connsiteX560" fmla="*/ 5529149 w 7175104"/>
              <a:gd name="connsiteY560" fmla="*/ 5205856 h 7019132"/>
              <a:gd name="connsiteX561" fmla="*/ 5502242 w 7175104"/>
              <a:gd name="connsiteY561" fmla="*/ 5245827 h 7019132"/>
              <a:gd name="connsiteX562" fmla="*/ 5469024 w 7175104"/>
              <a:gd name="connsiteY562" fmla="*/ 5265974 h 7019132"/>
              <a:gd name="connsiteX563" fmla="*/ 5361397 w 7175104"/>
              <a:gd name="connsiteY563" fmla="*/ 5279622 h 7019132"/>
              <a:gd name="connsiteX564" fmla="*/ 5327515 w 7175104"/>
              <a:gd name="connsiteY564" fmla="*/ 5346564 h 7019132"/>
              <a:gd name="connsiteX565" fmla="*/ 5274034 w 7175104"/>
              <a:gd name="connsiteY565" fmla="*/ 5360212 h 7019132"/>
              <a:gd name="connsiteX566" fmla="*/ 5293965 w 7175104"/>
              <a:gd name="connsiteY566" fmla="*/ 5373536 h 7019132"/>
              <a:gd name="connsiteX567" fmla="*/ 5267390 w 7175104"/>
              <a:gd name="connsiteY567" fmla="*/ 5413831 h 7019132"/>
              <a:gd name="connsiteX568" fmla="*/ 5193646 w 7175104"/>
              <a:gd name="connsiteY568" fmla="*/ 5440802 h 7019132"/>
              <a:gd name="connsiteX569" fmla="*/ 5213245 w 7175104"/>
              <a:gd name="connsiteY569" fmla="*/ 5454126 h 7019132"/>
              <a:gd name="connsiteX570" fmla="*/ 5146144 w 7175104"/>
              <a:gd name="connsiteY570" fmla="*/ 5467774 h 7019132"/>
              <a:gd name="connsiteX571" fmla="*/ 5173383 w 7175104"/>
              <a:gd name="connsiteY571" fmla="*/ 5447627 h 7019132"/>
              <a:gd name="connsiteX572" fmla="*/ 5213245 w 7175104"/>
              <a:gd name="connsiteY572" fmla="*/ 5427154 h 7019132"/>
              <a:gd name="connsiteX573" fmla="*/ 5267390 w 7175104"/>
              <a:gd name="connsiteY573" fmla="*/ 5380360 h 7019132"/>
              <a:gd name="connsiteX574" fmla="*/ 5199958 w 7175104"/>
              <a:gd name="connsiteY574" fmla="*/ 5420655 h 7019132"/>
              <a:gd name="connsiteX575" fmla="*/ 5166407 w 7175104"/>
              <a:gd name="connsiteY575" fmla="*/ 5420655 h 7019132"/>
              <a:gd name="connsiteX576" fmla="*/ 5059113 w 7175104"/>
              <a:gd name="connsiteY576" fmla="*/ 5487597 h 7019132"/>
              <a:gd name="connsiteX577" fmla="*/ 5065757 w 7175104"/>
              <a:gd name="connsiteY577" fmla="*/ 5528217 h 7019132"/>
              <a:gd name="connsiteX578" fmla="*/ 4937867 w 7175104"/>
              <a:gd name="connsiteY578" fmla="*/ 5568512 h 7019132"/>
              <a:gd name="connsiteX579" fmla="*/ 4931223 w 7175104"/>
              <a:gd name="connsiteY579" fmla="*/ 5561687 h 7019132"/>
              <a:gd name="connsiteX580" fmla="*/ 4891029 w 7175104"/>
              <a:gd name="connsiteY580" fmla="*/ 5568512 h 7019132"/>
              <a:gd name="connsiteX581" fmla="*/ 4749853 w 7175104"/>
              <a:gd name="connsiteY581" fmla="*/ 5642278 h 7019132"/>
              <a:gd name="connsiteX582" fmla="*/ 4427637 w 7175104"/>
              <a:gd name="connsiteY582" fmla="*/ 5736516 h 7019132"/>
              <a:gd name="connsiteX583" fmla="*/ 4340274 w 7175104"/>
              <a:gd name="connsiteY583" fmla="*/ 5736516 h 7019132"/>
              <a:gd name="connsiteX584" fmla="*/ 4152259 w 7175104"/>
              <a:gd name="connsiteY584" fmla="*/ 5736516 h 7019132"/>
              <a:gd name="connsiteX585" fmla="*/ 3990487 w 7175104"/>
              <a:gd name="connsiteY585" fmla="*/ 5729692 h 7019132"/>
              <a:gd name="connsiteX586" fmla="*/ 4037657 w 7175104"/>
              <a:gd name="connsiteY586" fmla="*/ 5709544 h 7019132"/>
              <a:gd name="connsiteX587" fmla="*/ 4071539 w 7175104"/>
              <a:gd name="connsiteY587" fmla="*/ 5649102 h 7019132"/>
              <a:gd name="connsiteX588" fmla="*/ 4077851 w 7175104"/>
              <a:gd name="connsiteY588" fmla="*/ 5588334 h 7019132"/>
              <a:gd name="connsiteX589" fmla="*/ 3876549 w 7175104"/>
              <a:gd name="connsiteY589" fmla="*/ 5709544 h 7019132"/>
              <a:gd name="connsiteX590" fmla="*/ 3863262 w 7175104"/>
              <a:gd name="connsiteY590" fmla="*/ 5702720 h 7019132"/>
              <a:gd name="connsiteX591" fmla="*/ 3829379 w 7175104"/>
              <a:gd name="connsiteY591" fmla="*/ 5722868 h 7019132"/>
              <a:gd name="connsiteX592" fmla="*/ 3809116 w 7175104"/>
              <a:gd name="connsiteY592" fmla="*/ 5716043 h 7019132"/>
              <a:gd name="connsiteX593" fmla="*/ 3574265 w 7175104"/>
              <a:gd name="connsiteY593" fmla="*/ 5783310 h 7019132"/>
              <a:gd name="connsiteX594" fmla="*/ 3527095 w 7175104"/>
              <a:gd name="connsiteY594" fmla="*/ 5776486 h 7019132"/>
              <a:gd name="connsiteX595" fmla="*/ 3507164 w 7175104"/>
              <a:gd name="connsiteY595" fmla="*/ 5756663 h 7019132"/>
              <a:gd name="connsiteX596" fmla="*/ 3507164 w 7175104"/>
              <a:gd name="connsiteY596" fmla="*/ 5756338 h 7019132"/>
              <a:gd name="connsiteX597" fmla="*/ 3574265 w 7175104"/>
              <a:gd name="connsiteY597" fmla="*/ 5716043 h 7019132"/>
              <a:gd name="connsiteX598" fmla="*/ 3648009 w 7175104"/>
              <a:gd name="connsiteY598" fmla="*/ 5655926 h 7019132"/>
              <a:gd name="connsiteX599" fmla="*/ 3708466 w 7175104"/>
              <a:gd name="connsiteY599" fmla="*/ 5622130 h 7019132"/>
              <a:gd name="connsiteX600" fmla="*/ 3735372 w 7175104"/>
              <a:gd name="connsiteY600" fmla="*/ 5622130 h 7019132"/>
              <a:gd name="connsiteX601" fmla="*/ 3856286 w 7175104"/>
              <a:gd name="connsiteY601" fmla="*/ 5528217 h 7019132"/>
              <a:gd name="connsiteX602" fmla="*/ 3816092 w 7175104"/>
              <a:gd name="connsiteY602" fmla="*/ 5481097 h 7019132"/>
              <a:gd name="connsiteX603" fmla="*/ 3762279 w 7175104"/>
              <a:gd name="connsiteY603" fmla="*/ 5514568 h 7019132"/>
              <a:gd name="connsiteX604" fmla="*/ 3775898 w 7175104"/>
              <a:gd name="connsiteY604" fmla="*/ 5521392 h 7019132"/>
              <a:gd name="connsiteX605" fmla="*/ 3721753 w 7175104"/>
              <a:gd name="connsiteY605" fmla="*/ 5555188 h 7019132"/>
              <a:gd name="connsiteX606" fmla="*/ 3715109 w 7175104"/>
              <a:gd name="connsiteY606" fmla="*/ 5541540 h 7019132"/>
              <a:gd name="connsiteX607" fmla="*/ 3627746 w 7175104"/>
              <a:gd name="connsiteY607" fmla="*/ 5575336 h 7019132"/>
              <a:gd name="connsiteX608" fmla="*/ 3701490 w 7175104"/>
              <a:gd name="connsiteY608" fmla="*/ 5575336 h 7019132"/>
              <a:gd name="connsiteX609" fmla="*/ 3614459 w 7175104"/>
              <a:gd name="connsiteY609" fmla="*/ 5615306 h 7019132"/>
              <a:gd name="connsiteX610" fmla="*/ 3587884 w 7175104"/>
              <a:gd name="connsiteY610" fmla="*/ 5615306 h 7019132"/>
              <a:gd name="connsiteX611" fmla="*/ 3547358 w 7175104"/>
              <a:gd name="connsiteY611" fmla="*/ 5635778 h 7019132"/>
              <a:gd name="connsiteX612" fmla="*/ 3567621 w 7175104"/>
              <a:gd name="connsiteY612" fmla="*/ 5635778 h 7019132"/>
              <a:gd name="connsiteX613" fmla="*/ 3513476 w 7175104"/>
              <a:gd name="connsiteY613" fmla="*/ 5662750 h 7019132"/>
              <a:gd name="connsiteX614" fmla="*/ 3426112 w 7175104"/>
              <a:gd name="connsiteY614" fmla="*/ 5716043 h 7019132"/>
              <a:gd name="connsiteX615" fmla="*/ 3319150 w 7175104"/>
              <a:gd name="connsiteY615" fmla="*/ 5769662 h 7019132"/>
              <a:gd name="connsiteX616" fmla="*/ 3298887 w 7175104"/>
              <a:gd name="connsiteY616" fmla="*/ 5769662 h 7019132"/>
              <a:gd name="connsiteX617" fmla="*/ 3184617 w 7175104"/>
              <a:gd name="connsiteY617" fmla="*/ 5850252 h 7019132"/>
              <a:gd name="connsiteX618" fmla="*/ 3190596 w 7175104"/>
              <a:gd name="connsiteY618" fmla="*/ 5862600 h 7019132"/>
              <a:gd name="connsiteX619" fmla="*/ 3191261 w 7175104"/>
              <a:gd name="connsiteY619" fmla="*/ 5864550 h 7019132"/>
              <a:gd name="connsiteX620" fmla="*/ 3191261 w 7175104"/>
              <a:gd name="connsiteY620" fmla="*/ 5884048 h 7019132"/>
              <a:gd name="connsiteX621" fmla="*/ 3197240 w 7175104"/>
              <a:gd name="connsiteY621" fmla="*/ 5881773 h 7019132"/>
              <a:gd name="connsiteX622" fmla="*/ 3197904 w 7175104"/>
              <a:gd name="connsiteY622" fmla="*/ 5884048 h 7019132"/>
              <a:gd name="connsiteX623" fmla="*/ 3197904 w 7175104"/>
              <a:gd name="connsiteY623" fmla="*/ 5881448 h 7019132"/>
              <a:gd name="connsiteX624" fmla="*/ 3212188 w 7175104"/>
              <a:gd name="connsiteY624" fmla="*/ 5874949 h 7019132"/>
              <a:gd name="connsiteX625" fmla="*/ 3218167 w 7175104"/>
              <a:gd name="connsiteY625" fmla="*/ 5870724 h 7019132"/>
              <a:gd name="connsiteX626" fmla="*/ 3204880 w 7175104"/>
              <a:gd name="connsiteY626" fmla="*/ 5911019 h 7019132"/>
              <a:gd name="connsiteX627" fmla="*/ 3244741 w 7175104"/>
              <a:gd name="connsiteY627" fmla="*/ 5904195 h 7019132"/>
              <a:gd name="connsiteX628" fmla="*/ 3285268 w 7175104"/>
              <a:gd name="connsiteY628" fmla="*/ 5931167 h 7019132"/>
              <a:gd name="connsiteX629" fmla="*/ 3305530 w 7175104"/>
              <a:gd name="connsiteY629" fmla="*/ 5937666 h 7019132"/>
              <a:gd name="connsiteX630" fmla="*/ 3325461 w 7175104"/>
              <a:gd name="connsiteY630" fmla="*/ 5950989 h 7019132"/>
              <a:gd name="connsiteX631" fmla="*/ 3372631 w 7175104"/>
              <a:gd name="connsiteY631" fmla="*/ 5998433 h 7019132"/>
              <a:gd name="connsiteX632" fmla="*/ 3413157 w 7175104"/>
              <a:gd name="connsiteY632" fmla="*/ 5991609 h 7019132"/>
              <a:gd name="connsiteX633" fmla="*/ 3419468 w 7175104"/>
              <a:gd name="connsiteY633" fmla="*/ 5998433 h 7019132"/>
              <a:gd name="connsiteX634" fmla="*/ 3426112 w 7175104"/>
              <a:gd name="connsiteY634" fmla="*/ 5998433 h 7019132"/>
              <a:gd name="connsiteX635" fmla="*/ 3446375 w 7175104"/>
              <a:gd name="connsiteY635" fmla="*/ 6005258 h 7019132"/>
              <a:gd name="connsiteX636" fmla="*/ 3486901 w 7175104"/>
              <a:gd name="connsiteY636" fmla="*/ 6025080 h 7019132"/>
              <a:gd name="connsiteX637" fmla="*/ 3547358 w 7175104"/>
              <a:gd name="connsiteY637" fmla="*/ 6065375 h 7019132"/>
              <a:gd name="connsiteX638" fmla="*/ 3594528 w 7175104"/>
              <a:gd name="connsiteY638" fmla="*/ 6038404 h 7019132"/>
              <a:gd name="connsiteX639" fmla="*/ 3648009 w 7175104"/>
              <a:gd name="connsiteY639" fmla="*/ 6038404 h 7019132"/>
              <a:gd name="connsiteX640" fmla="*/ 3634722 w 7175104"/>
              <a:gd name="connsiteY640" fmla="*/ 6072199 h 7019132"/>
              <a:gd name="connsiteX641" fmla="*/ 3668272 w 7175104"/>
              <a:gd name="connsiteY641" fmla="*/ 6058551 h 7019132"/>
              <a:gd name="connsiteX642" fmla="*/ 3648009 w 7175104"/>
              <a:gd name="connsiteY642" fmla="*/ 6132642 h 7019132"/>
              <a:gd name="connsiteX643" fmla="*/ 3607483 w 7175104"/>
              <a:gd name="connsiteY643" fmla="*/ 6193084 h 7019132"/>
              <a:gd name="connsiteX644" fmla="*/ 3500521 w 7175104"/>
              <a:gd name="connsiteY644" fmla="*/ 6253527 h 7019132"/>
              <a:gd name="connsiteX645" fmla="*/ 3795829 w 7175104"/>
              <a:gd name="connsiteY645" fmla="*/ 6226555 h 7019132"/>
              <a:gd name="connsiteX646" fmla="*/ 3715109 w 7175104"/>
              <a:gd name="connsiteY646" fmla="*/ 6273674 h 7019132"/>
              <a:gd name="connsiteX647" fmla="*/ 3627746 w 7175104"/>
              <a:gd name="connsiteY647" fmla="*/ 6320794 h 7019132"/>
              <a:gd name="connsiteX648" fmla="*/ 3507164 w 7175104"/>
              <a:gd name="connsiteY648" fmla="*/ 6367913 h 7019132"/>
              <a:gd name="connsiteX649" fmla="*/ 3459994 w 7175104"/>
              <a:gd name="connsiteY649" fmla="*/ 6361089 h 7019132"/>
              <a:gd name="connsiteX650" fmla="*/ 3439731 w 7175104"/>
              <a:gd name="connsiteY650" fmla="*/ 6347765 h 7019132"/>
              <a:gd name="connsiteX651" fmla="*/ 3392894 w 7175104"/>
              <a:gd name="connsiteY651" fmla="*/ 6307145 h 7019132"/>
              <a:gd name="connsiteX652" fmla="*/ 3150734 w 7175104"/>
              <a:gd name="connsiteY652" fmla="*/ 6421531 h 7019132"/>
              <a:gd name="connsiteX653" fmla="*/ 3076990 w 7175104"/>
              <a:gd name="connsiteY653" fmla="*/ 6428030 h 7019132"/>
              <a:gd name="connsiteX654" fmla="*/ 3030153 w 7175104"/>
              <a:gd name="connsiteY654" fmla="*/ 6455327 h 7019132"/>
              <a:gd name="connsiteX655" fmla="*/ 2909239 w 7175104"/>
              <a:gd name="connsiteY655" fmla="*/ 6475150 h 7019132"/>
              <a:gd name="connsiteX656" fmla="*/ 2835163 w 7175104"/>
              <a:gd name="connsiteY656" fmla="*/ 6455327 h 7019132"/>
              <a:gd name="connsiteX657" fmla="*/ 2781349 w 7175104"/>
              <a:gd name="connsiteY657" fmla="*/ 6455327 h 7019132"/>
              <a:gd name="connsiteX658" fmla="*/ 2761419 w 7175104"/>
              <a:gd name="connsiteY658" fmla="*/ 6448503 h 7019132"/>
              <a:gd name="connsiteX659" fmla="*/ 2747799 w 7175104"/>
              <a:gd name="connsiteY659" fmla="*/ 6434855 h 7019132"/>
              <a:gd name="connsiteX660" fmla="*/ 2553141 w 7175104"/>
              <a:gd name="connsiteY660" fmla="*/ 6508620 h 7019132"/>
              <a:gd name="connsiteX661" fmla="*/ 2378414 w 7175104"/>
              <a:gd name="connsiteY661" fmla="*/ 6589210 h 7019132"/>
              <a:gd name="connsiteX662" fmla="*/ 2404989 w 7175104"/>
              <a:gd name="connsiteY662" fmla="*/ 6596035 h 7019132"/>
              <a:gd name="connsiteX663" fmla="*/ 2183756 w 7175104"/>
              <a:gd name="connsiteY663" fmla="*/ 6696772 h 7019132"/>
              <a:gd name="connsiteX664" fmla="*/ 2062510 w 7175104"/>
              <a:gd name="connsiteY664" fmla="*/ 6817982 h 7019132"/>
              <a:gd name="connsiteX665" fmla="*/ 2096393 w 7175104"/>
              <a:gd name="connsiteY665" fmla="*/ 6683449 h 7019132"/>
              <a:gd name="connsiteX666" fmla="*/ 2069154 w 7175104"/>
              <a:gd name="connsiteY666" fmla="*/ 6676625 h 7019132"/>
              <a:gd name="connsiteX667" fmla="*/ 1988766 w 7175104"/>
              <a:gd name="connsiteY667" fmla="*/ 6696772 h 7019132"/>
              <a:gd name="connsiteX668" fmla="*/ 1887783 w 7175104"/>
              <a:gd name="connsiteY668" fmla="*/ 6737067 h 7019132"/>
              <a:gd name="connsiteX669" fmla="*/ 1860876 w 7175104"/>
              <a:gd name="connsiteY669" fmla="*/ 6777362 h 7019132"/>
              <a:gd name="connsiteX670" fmla="*/ 1908046 w 7175104"/>
              <a:gd name="connsiteY670" fmla="*/ 6797835 h 7019132"/>
              <a:gd name="connsiteX671" fmla="*/ 1854233 w 7175104"/>
              <a:gd name="connsiteY671" fmla="*/ 6804334 h 7019132"/>
              <a:gd name="connsiteX672" fmla="*/ 1746606 w 7175104"/>
              <a:gd name="connsiteY672" fmla="*/ 6891748 h 7019132"/>
              <a:gd name="connsiteX673" fmla="*/ 1686482 w 7175104"/>
              <a:gd name="connsiteY673" fmla="*/ 6938542 h 7019132"/>
              <a:gd name="connsiteX674" fmla="*/ 1619381 w 7175104"/>
              <a:gd name="connsiteY674" fmla="*/ 6985661 h 7019132"/>
              <a:gd name="connsiteX675" fmla="*/ 1619381 w 7175104"/>
              <a:gd name="connsiteY675" fmla="*/ 7019132 h 7019132"/>
              <a:gd name="connsiteX676" fmla="*/ 1578855 w 7175104"/>
              <a:gd name="connsiteY676" fmla="*/ 6999310 h 7019132"/>
              <a:gd name="connsiteX677" fmla="*/ 1585499 w 7175104"/>
              <a:gd name="connsiteY677" fmla="*/ 6979162 h 7019132"/>
              <a:gd name="connsiteX678" fmla="*/ 1599118 w 7175104"/>
              <a:gd name="connsiteY678" fmla="*/ 6965514 h 7019132"/>
              <a:gd name="connsiteX679" fmla="*/ 1605762 w 7175104"/>
              <a:gd name="connsiteY679" fmla="*/ 6958690 h 7019132"/>
              <a:gd name="connsiteX680" fmla="*/ 1612405 w 7175104"/>
              <a:gd name="connsiteY680" fmla="*/ 6958690 h 7019132"/>
              <a:gd name="connsiteX681" fmla="*/ 1693125 w 7175104"/>
              <a:gd name="connsiteY681" fmla="*/ 6864776 h 7019132"/>
              <a:gd name="connsiteX682" fmla="*/ 1585499 w 7175104"/>
              <a:gd name="connsiteY682" fmla="*/ 6891748 h 7019132"/>
              <a:gd name="connsiteX683" fmla="*/ 1578855 w 7175104"/>
              <a:gd name="connsiteY683" fmla="*/ 6871600 h 7019132"/>
              <a:gd name="connsiteX684" fmla="*/ 1619381 w 7175104"/>
              <a:gd name="connsiteY684" fmla="*/ 6830981 h 7019132"/>
              <a:gd name="connsiteX685" fmla="*/ 1626025 w 7175104"/>
              <a:gd name="connsiteY685" fmla="*/ 6851128 h 7019132"/>
              <a:gd name="connsiteX686" fmla="*/ 1652599 w 7175104"/>
              <a:gd name="connsiteY686" fmla="*/ 6804334 h 7019132"/>
              <a:gd name="connsiteX687" fmla="*/ 1760226 w 7175104"/>
              <a:gd name="connsiteY687" fmla="*/ 6764039 h 7019132"/>
              <a:gd name="connsiteX688" fmla="*/ 1860876 w 7175104"/>
              <a:gd name="connsiteY688" fmla="*/ 6717245 h 7019132"/>
              <a:gd name="connsiteX689" fmla="*/ 1894759 w 7175104"/>
              <a:gd name="connsiteY689" fmla="*/ 6717245 h 7019132"/>
              <a:gd name="connsiteX690" fmla="*/ 1921333 w 7175104"/>
              <a:gd name="connsiteY690" fmla="*/ 6710420 h 7019132"/>
              <a:gd name="connsiteX691" fmla="*/ 1934621 w 7175104"/>
              <a:gd name="connsiteY691" fmla="*/ 6696772 h 7019132"/>
              <a:gd name="connsiteX692" fmla="*/ 1921333 w 7175104"/>
              <a:gd name="connsiteY692" fmla="*/ 6690273 h 7019132"/>
              <a:gd name="connsiteX693" fmla="*/ 1860876 w 7175104"/>
              <a:gd name="connsiteY693" fmla="*/ 6696772 h 7019132"/>
              <a:gd name="connsiteX694" fmla="*/ 1954884 w 7175104"/>
              <a:gd name="connsiteY694" fmla="*/ 6616182 h 7019132"/>
              <a:gd name="connsiteX695" fmla="*/ 2156517 w 7175104"/>
              <a:gd name="connsiteY695" fmla="*/ 6569063 h 7019132"/>
              <a:gd name="connsiteX696" fmla="*/ 2216974 w 7175104"/>
              <a:gd name="connsiteY696" fmla="*/ 6515445 h 7019132"/>
              <a:gd name="connsiteX697" fmla="*/ 2297362 w 7175104"/>
              <a:gd name="connsiteY697" fmla="*/ 6475150 h 7019132"/>
              <a:gd name="connsiteX698" fmla="*/ 2337888 w 7175104"/>
              <a:gd name="connsiteY698" fmla="*/ 6434855 h 7019132"/>
              <a:gd name="connsiteX699" fmla="*/ 2459134 w 7175104"/>
              <a:gd name="connsiteY699" fmla="*/ 6361089 h 7019132"/>
              <a:gd name="connsiteX700" fmla="*/ 2492352 w 7175104"/>
              <a:gd name="connsiteY700" fmla="*/ 6300321 h 7019132"/>
              <a:gd name="connsiteX701" fmla="*/ 2492352 w 7175104"/>
              <a:gd name="connsiteY701" fmla="*/ 6287323 h 7019132"/>
              <a:gd name="connsiteX702" fmla="*/ 2492352 w 7175104"/>
              <a:gd name="connsiteY702" fmla="*/ 6280499 h 7019132"/>
              <a:gd name="connsiteX703" fmla="*/ 2479397 w 7175104"/>
              <a:gd name="connsiteY703" fmla="*/ 6267175 h 7019132"/>
              <a:gd name="connsiteX704" fmla="*/ 2532878 w 7175104"/>
              <a:gd name="connsiteY704" fmla="*/ 6253527 h 7019132"/>
              <a:gd name="connsiteX705" fmla="*/ 2633529 w 7175104"/>
              <a:gd name="connsiteY705" fmla="*/ 6179761 h 7019132"/>
              <a:gd name="connsiteX706" fmla="*/ 2640505 w 7175104"/>
              <a:gd name="connsiteY706" fmla="*/ 6166113 h 7019132"/>
              <a:gd name="connsiteX707" fmla="*/ 2647148 w 7175104"/>
              <a:gd name="connsiteY707" fmla="*/ 6152789 h 7019132"/>
              <a:gd name="connsiteX708" fmla="*/ 2660768 w 7175104"/>
              <a:gd name="connsiteY708" fmla="*/ 6139141 h 7019132"/>
              <a:gd name="connsiteX709" fmla="*/ 2714249 w 7175104"/>
              <a:gd name="connsiteY709" fmla="*/ 6092347 h 7019132"/>
              <a:gd name="connsiteX710" fmla="*/ 2767730 w 7175104"/>
              <a:gd name="connsiteY710" fmla="*/ 6092347 h 7019132"/>
              <a:gd name="connsiteX711" fmla="*/ 2875357 w 7175104"/>
              <a:gd name="connsiteY711" fmla="*/ 6025080 h 7019132"/>
              <a:gd name="connsiteX712" fmla="*/ 2852768 w 7175104"/>
              <a:gd name="connsiteY712" fmla="*/ 6009157 h 7019132"/>
              <a:gd name="connsiteX713" fmla="*/ 2868381 w 7175104"/>
              <a:gd name="connsiteY713" fmla="*/ 5988360 h 7019132"/>
              <a:gd name="connsiteX714" fmla="*/ 2903592 w 7175104"/>
              <a:gd name="connsiteY714" fmla="*/ 5973737 h 7019132"/>
              <a:gd name="connsiteX715" fmla="*/ 2907578 w 7175104"/>
              <a:gd name="connsiteY715" fmla="*/ 5984785 h 7019132"/>
              <a:gd name="connsiteX716" fmla="*/ 2909571 w 7175104"/>
              <a:gd name="connsiteY716" fmla="*/ 5991284 h 7019132"/>
              <a:gd name="connsiteX717" fmla="*/ 2909239 w 7175104"/>
              <a:gd name="connsiteY717" fmla="*/ 5991609 h 7019132"/>
              <a:gd name="connsiteX718" fmla="*/ 2912561 w 7175104"/>
              <a:gd name="connsiteY718" fmla="*/ 6001683 h 7019132"/>
              <a:gd name="connsiteX719" fmla="*/ 2909571 w 7175104"/>
              <a:gd name="connsiteY719" fmla="*/ 5991284 h 7019132"/>
              <a:gd name="connsiteX720" fmla="*/ 2915882 w 7175104"/>
              <a:gd name="connsiteY720" fmla="*/ 5984785 h 7019132"/>
              <a:gd name="connsiteX721" fmla="*/ 2909239 w 7175104"/>
              <a:gd name="connsiteY721" fmla="*/ 5971462 h 7019132"/>
              <a:gd name="connsiteX722" fmla="*/ 2903592 w 7175104"/>
              <a:gd name="connsiteY722" fmla="*/ 5973737 h 7019132"/>
              <a:gd name="connsiteX723" fmla="*/ 2899606 w 7175104"/>
              <a:gd name="connsiteY723" fmla="*/ 5963013 h 7019132"/>
              <a:gd name="connsiteX724" fmla="*/ 2895620 w 7175104"/>
              <a:gd name="connsiteY724" fmla="*/ 5957813 h 7019132"/>
              <a:gd name="connsiteX725" fmla="*/ 2888976 w 7175104"/>
              <a:gd name="connsiteY725" fmla="*/ 5957813 h 7019132"/>
              <a:gd name="connsiteX726" fmla="*/ 2875357 w 7175104"/>
              <a:gd name="connsiteY726" fmla="*/ 5978286 h 7019132"/>
              <a:gd name="connsiteX727" fmla="*/ 2868381 w 7175104"/>
              <a:gd name="connsiteY727" fmla="*/ 5988360 h 7019132"/>
              <a:gd name="connsiteX728" fmla="*/ 2827855 w 7175104"/>
              <a:gd name="connsiteY728" fmla="*/ 6005258 h 7019132"/>
              <a:gd name="connsiteX729" fmla="*/ 2761419 w 7175104"/>
              <a:gd name="connsiteY729" fmla="*/ 6038404 h 7019132"/>
              <a:gd name="connsiteX730" fmla="*/ 2727868 w 7175104"/>
              <a:gd name="connsiteY730" fmla="*/ 6058551 h 7019132"/>
              <a:gd name="connsiteX731" fmla="*/ 2714249 w 7175104"/>
              <a:gd name="connsiteY731" fmla="*/ 6065375 h 7019132"/>
              <a:gd name="connsiteX732" fmla="*/ 2700630 w 7175104"/>
              <a:gd name="connsiteY732" fmla="*/ 6072199 h 7019132"/>
              <a:gd name="connsiteX733" fmla="*/ 2687342 w 7175104"/>
              <a:gd name="connsiteY733" fmla="*/ 6025080 h 7019132"/>
              <a:gd name="connsiteX734" fmla="*/ 2680367 w 7175104"/>
              <a:gd name="connsiteY734" fmla="*/ 6025080 h 7019132"/>
              <a:gd name="connsiteX735" fmla="*/ 2613266 w 7175104"/>
              <a:gd name="connsiteY735" fmla="*/ 6058551 h 7019132"/>
              <a:gd name="connsiteX736" fmla="*/ 2553141 w 7175104"/>
              <a:gd name="connsiteY736" fmla="*/ 6085523 h 7019132"/>
              <a:gd name="connsiteX737" fmla="*/ 2519259 w 7175104"/>
              <a:gd name="connsiteY737" fmla="*/ 6085523 h 7019132"/>
              <a:gd name="connsiteX738" fmla="*/ 2498996 w 7175104"/>
              <a:gd name="connsiteY738" fmla="*/ 6105995 h 7019132"/>
              <a:gd name="connsiteX739" fmla="*/ 2337888 w 7175104"/>
              <a:gd name="connsiteY739" fmla="*/ 6166113 h 7019132"/>
              <a:gd name="connsiteX740" fmla="*/ 2115991 w 7175104"/>
              <a:gd name="connsiteY740" fmla="*/ 6300321 h 7019132"/>
              <a:gd name="connsiteX741" fmla="*/ 1760226 w 7175104"/>
              <a:gd name="connsiteY741" fmla="*/ 6455327 h 7019132"/>
              <a:gd name="connsiteX742" fmla="*/ 1592142 w 7175104"/>
              <a:gd name="connsiteY742" fmla="*/ 6515445 h 7019132"/>
              <a:gd name="connsiteX743" fmla="*/ 1404128 w 7175104"/>
              <a:gd name="connsiteY743" fmla="*/ 6582711 h 7019132"/>
              <a:gd name="connsiteX744" fmla="*/ 1383865 w 7175104"/>
              <a:gd name="connsiteY744" fmla="*/ 6596035 h 7019132"/>
              <a:gd name="connsiteX745" fmla="*/ 1303477 w 7175104"/>
              <a:gd name="connsiteY745" fmla="*/ 6616182 h 7019132"/>
              <a:gd name="connsiteX746" fmla="*/ 1276238 w 7175104"/>
              <a:gd name="connsiteY746" fmla="*/ 6629830 h 7019132"/>
              <a:gd name="connsiteX747" fmla="*/ 1034743 w 7175104"/>
              <a:gd name="connsiteY747" fmla="*/ 6710420 h 7019132"/>
              <a:gd name="connsiteX748" fmla="*/ 1021124 w 7175104"/>
              <a:gd name="connsiteY748" fmla="*/ 6710420 h 7019132"/>
              <a:gd name="connsiteX749" fmla="*/ 739102 w 7175104"/>
              <a:gd name="connsiteY749" fmla="*/ 6804334 h 7019132"/>
              <a:gd name="connsiteX750" fmla="*/ 732126 w 7175104"/>
              <a:gd name="connsiteY750" fmla="*/ 6804334 h 7019132"/>
              <a:gd name="connsiteX751" fmla="*/ 725483 w 7175104"/>
              <a:gd name="connsiteY751" fmla="*/ 6791010 h 7019132"/>
              <a:gd name="connsiteX752" fmla="*/ 685289 w 7175104"/>
              <a:gd name="connsiteY752" fmla="*/ 6791010 h 7019132"/>
              <a:gd name="connsiteX753" fmla="*/ 670009 w 7175104"/>
              <a:gd name="connsiteY753" fmla="*/ 6790036 h 7019132"/>
              <a:gd name="connsiteX754" fmla="*/ 651739 w 7175104"/>
              <a:gd name="connsiteY754" fmla="*/ 6738042 h 7019132"/>
              <a:gd name="connsiteX755" fmla="*/ 644763 w 7175104"/>
              <a:gd name="connsiteY755" fmla="*/ 6710420 h 7019132"/>
              <a:gd name="connsiteX756" fmla="*/ 651739 w 7175104"/>
              <a:gd name="connsiteY756" fmla="*/ 6710420 h 7019132"/>
              <a:gd name="connsiteX757" fmla="*/ 812846 w 7175104"/>
              <a:gd name="connsiteY757" fmla="*/ 6710420 h 7019132"/>
              <a:gd name="connsiteX758" fmla="*/ 855698 w 7175104"/>
              <a:gd name="connsiteY758" fmla="*/ 6693198 h 7019132"/>
              <a:gd name="connsiteX759" fmla="*/ 864334 w 7175104"/>
              <a:gd name="connsiteY759" fmla="*/ 6685074 h 7019132"/>
              <a:gd name="connsiteX760" fmla="*/ 865995 w 7175104"/>
              <a:gd name="connsiteY760" fmla="*/ 6687673 h 7019132"/>
              <a:gd name="connsiteX761" fmla="*/ 908514 w 7175104"/>
              <a:gd name="connsiteY761" fmla="*/ 6689623 h 7019132"/>
              <a:gd name="connsiteX762" fmla="*/ 909179 w 7175104"/>
              <a:gd name="connsiteY762" fmla="*/ 6692548 h 7019132"/>
              <a:gd name="connsiteX763" fmla="*/ 890244 w 7175104"/>
              <a:gd name="connsiteY763" fmla="*/ 6703596 h 7019132"/>
              <a:gd name="connsiteX764" fmla="*/ 866659 w 7175104"/>
              <a:gd name="connsiteY764" fmla="*/ 6717245 h 7019132"/>
              <a:gd name="connsiteX765" fmla="*/ 893234 w 7175104"/>
              <a:gd name="connsiteY765" fmla="*/ 6723744 h 7019132"/>
              <a:gd name="connsiteX766" fmla="*/ 913497 w 7175104"/>
              <a:gd name="connsiteY766" fmla="*/ 6723744 h 7019132"/>
              <a:gd name="connsiteX767" fmla="*/ 920473 w 7175104"/>
              <a:gd name="connsiteY767" fmla="*/ 6723744 h 7019132"/>
              <a:gd name="connsiteX768" fmla="*/ 909179 w 7175104"/>
              <a:gd name="connsiteY768" fmla="*/ 6692548 h 7019132"/>
              <a:gd name="connsiteX769" fmla="*/ 913497 w 7175104"/>
              <a:gd name="connsiteY769" fmla="*/ 6690273 h 7019132"/>
              <a:gd name="connsiteX770" fmla="*/ 908514 w 7175104"/>
              <a:gd name="connsiteY770" fmla="*/ 6689623 h 7019132"/>
              <a:gd name="connsiteX771" fmla="*/ 900210 w 7175104"/>
              <a:gd name="connsiteY771" fmla="*/ 6667526 h 7019132"/>
              <a:gd name="connsiteX772" fmla="*/ 895227 w 7175104"/>
              <a:gd name="connsiteY772" fmla="*/ 6654527 h 7019132"/>
              <a:gd name="connsiteX773" fmla="*/ 940736 w 7175104"/>
              <a:gd name="connsiteY773" fmla="*/ 6649653 h 7019132"/>
              <a:gd name="connsiteX774" fmla="*/ 913497 w 7175104"/>
              <a:gd name="connsiteY774" fmla="*/ 6629830 h 7019132"/>
              <a:gd name="connsiteX775" fmla="*/ 980930 w 7175104"/>
              <a:gd name="connsiteY775" fmla="*/ 6616182 h 7019132"/>
              <a:gd name="connsiteX776" fmla="*/ 933760 w 7175104"/>
              <a:gd name="connsiteY776" fmla="*/ 6609683 h 7019132"/>
              <a:gd name="connsiteX777" fmla="*/ 927116 w 7175104"/>
              <a:gd name="connsiteY777" fmla="*/ 6569063 h 7019132"/>
              <a:gd name="connsiteX778" fmla="*/ 866659 w 7175104"/>
              <a:gd name="connsiteY778" fmla="*/ 6602859 h 7019132"/>
              <a:gd name="connsiteX779" fmla="*/ 812846 w 7175104"/>
              <a:gd name="connsiteY779" fmla="*/ 6616182 h 7019132"/>
              <a:gd name="connsiteX780" fmla="*/ 786272 w 7175104"/>
              <a:gd name="connsiteY780" fmla="*/ 6636655 h 7019132"/>
              <a:gd name="connsiteX781" fmla="*/ 711199 w 7175104"/>
              <a:gd name="connsiteY781" fmla="*/ 6665901 h 7019132"/>
              <a:gd name="connsiteX782" fmla="*/ 705220 w 7175104"/>
              <a:gd name="connsiteY782" fmla="*/ 6669475 h 7019132"/>
              <a:gd name="connsiteX783" fmla="*/ 703559 w 7175104"/>
              <a:gd name="connsiteY783" fmla="*/ 6667526 h 7019132"/>
              <a:gd name="connsiteX784" fmla="*/ 692265 w 7175104"/>
              <a:gd name="connsiteY784" fmla="*/ 6669800 h 7019132"/>
              <a:gd name="connsiteX785" fmla="*/ 692265 w 7175104"/>
              <a:gd name="connsiteY785" fmla="*/ 6662976 h 7019132"/>
              <a:gd name="connsiteX786" fmla="*/ 550756 w 7175104"/>
              <a:gd name="connsiteY786" fmla="*/ 6717245 h 7019132"/>
              <a:gd name="connsiteX787" fmla="*/ 436486 w 7175104"/>
              <a:gd name="connsiteY787" fmla="*/ 6730568 h 7019132"/>
              <a:gd name="connsiteX788" fmla="*/ 398949 w 7175104"/>
              <a:gd name="connsiteY788" fmla="*/ 6747791 h 7019132"/>
              <a:gd name="connsiteX789" fmla="*/ 385330 w 7175104"/>
              <a:gd name="connsiteY789" fmla="*/ 6738042 h 7019132"/>
              <a:gd name="connsiteX790" fmla="*/ 362741 w 7175104"/>
              <a:gd name="connsiteY790" fmla="*/ 6730568 h 7019132"/>
              <a:gd name="connsiteX791" fmla="*/ 288997 w 7175104"/>
              <a:gd name="connsiteY791" fmla="*/ 6750390 h 7019132"/>
              <a:gd name="connsiteX792" fmla="*/ 248471 w 7175104"/>
              <a:gd name="connsiteY792" fmla="*/ 6750390 h 7019132"/>
              <a:gd name="connsiteX793" fmla="*/ 100651 w 7175104"/>
              <a:gd name="connsiteY793" fmla="*/ 6817982 h 7019132"/>
              <a:gd name="connsiteX794" fmla="*/ 107627 w 7175104"/>
              <a:gd name="connsiteY794" fmla="*/ 6777362 h 7019132"/>
              <a:gd name="connsiteX795" fmla="*/ 6644 w 7175104"/>
              <a:gd name="connsiteY795" fmla="*/ 6791010 h 7019132"/>
              <a:gd name="connsiteX796" fmla="*/ 120914 w 7175104"/>
              <a:gd name="connsiteY796" fmla="*/ 6737067 h 7019132"/>
              <a:gd name="connsiteX797" fmla="*/ 215253 w 7175104"/>
              <a:gd name="connsiteY797" fmla="*/ 6616182 h 7019132"/>
              <a:gd name="connsiteX798" fmla="*/ 134533 w 7175104"/>
              <a:gd name="connsiteY798" fmla="*/ 6656477 h 7019132"/>
              <a:gd name="connsiteX799" fmla="*/ 0 w 7175104"/>
              <a:gd name="connsiteY799" fmla="*/ 6717245 h 7019132"/>
              <a:gd name="connsiteX800" fmla="*/ 40526 w 7175104"/>
              <a:gd name="connsiteY800" fmla="*/ 6683449 h 7019132"/>
              <a:gd name="connsiteX801" fmla="*/ 80720 w 7175104"/>
              <a:gd name="connsiteY801" fmla="*/ 6662976 h 7019132"/>
              <a:gd name="connsiteX802" fmla="*/ 114270 w 7175104"/>
              <a:gd name="connsiteY802" fmla="*/ 6649653 h 7019132"/>
              <a:gd name="connsiteX803" fmla="*/ 134533 w 7175104"/>
              <a:gd name="connsiteY803" fmla="*/ 6636655 h 7019132"/>
              <a:gd name="connsiteX804" fmla="*/ 87363 w 7175104"/>
              <a:gd name="connsiteY804" fmla="*/ 6649653 h 7019132"/>
              <a:gd name="connsiteX805" fmla="*/ 154464 w 7175104"/>
              <a:gd name="connsiteY805" fmla="*/ 6616182 h 7019132"/>
              <a:gd name="connsiteX806" fmla="*/ 152803 w 7175104"/>
              <a:gd name="connsiteY806" fmla="*/ 6610983 h 7019132"/>
              <a:gd name="connsiteX807" fmla="*/ 165094 w 7175104"/>
              <a:gd name="connsiteY807" fmla="*/ 6604808 h 7019132"/>
              <a:gd name="connsiteX808" fmla="*/ 175059 w 7175104"/>
              <a:gd name="connsiteY808" fmla="*/ 6600584 h 7019132"/>
              <a:gd name="connsiteX809" fmla="*/ 181371 w 7175104"/>
              <a:gd name="connsiteY809" fmla="*/ 6596035 h 7019132"/>
              <a:gd name="connsiteX810" fmla="*/ 165094 w 7175104"/>
              <a:gd name="connsiteY810" fmla="*/ 6604808 h 7019132"/>
              <a:gd name="connsiteX811" fmla="*/ 154464 w 7175104"/>
              <a:gd name="connsiteY811" fmla="*/ 6609683 h 7019132"/>
              <a:gd name="connsiteX812" fmla="*/ 127890 w 7175104"/>
              <a:gd name="connsiteY812" fmla="*/ 6623006 h 7019132"/>
              <a:gd name="connsiteX813" fmla="*/ 94007 w 7175104"/>
              <a:gd name="connsiteY813" fmla="*/ 6609683 h 7019132"/>
              <a:gd name="connsiteX814" fmla="*/ 140845 w 7175104"/>
              <a:gd name="connsiteY814" fmla="*/ 6589210 h 7019132"/>
              <a:gd name="connsiteX815" fmla="*/ 201634 w 7175104"/>
              <a:gd name="connsiteY815" fmla="*/ 6508620 h 7019132"/>
              <a:gd name="connsiteX816" fmla="*/ 161108 w 7175104"/>
              <a:gd name="connsiteY816" fmla="*/ 6522269 h 7019132"/>
              <a:gd name="connsiteX817" fmla="*/ 275378 w 7175104"/>
              <a:gd name="connsiteY817" fmla="*/ 6448503 h 7019132"/>
              <a:gd name="connsiteX818" fmla="*/ 248471 w 7175104"/>
              <a:gd name="connsiteY818" fmla="*/ 6434855 h 7019132"/>
              <a:gd name="connsiteX819" fmla="*/ 228540 w 7175104"/>
              <a:gd name="connsiteY819" fmla="*/ 6448503 h 7019132"/>
              <a:gd name="connsiteX820" fmla="*/ 275378 w 7175104"/>
              <a:gd name="connsiteY820" fmla="*/ 6421531 h 7019132"/>
              <a:gd name="connsiteX821" fmla="*/ 234852 w 7175104"/>
              <a:gd name="connsiteY821" fmla="*/ 6401059 h 7019132"/>
              <a:gd name="connsiteX822" fmla="*/ 302284 w 7175104"/>
              <a:gd name="connsiteY822" fmla="*/ 6367913 h 7019132"/>
              <a:gd name="connsiteX823" fmla="*/ 275378 w 7175104"/>
              <a:gd name="connsiteY823" fmla="*/ 6374737 h 7019132"/>
              <a:gd name="connsiteX824" fmla="*/ 266741 w 7175104"/>
              <a:gd name="connsiteY824" fmla="*/ 6380261 h 7019132"/>
              <a:gd name="connsiteX825" fmla="*/ 247807 w 7175104"/>
              <a:gd name="connsiteY825" fmla="*/ 6371162 h 7019132"/>
              <a:gd name="connsiteX826" fmla="*/ 181371 w 7175104"/>
              <a:gd name="connsiteY826" fmla="*/ 6380911 h 7019132"/>
              <a:gd name="connsiteX827" fmla="*/ 228540 w 7175104"/>
              <a:gd name="connsiteY827" fmla="*/ 6354264 h 7019132"/>
              <a:gd name="connsiteX828" fmla="*/ 174727 w 7175104"/>
              <a:gd name="connsiteY828" fmla="*/ 6361089 h 7019132"/>
              <a:gd name="connsiteX829" fmla="*/ 248471 w 7175104"/>
              <a:gd name="connsiteY829" fmla="*/ 6340941 h 7019132"/>
              <a:gd name="connsiteX830" fmla="*/ 288997 w 7175104"/>
              <a:gd name="connsiteY830" fmla="*/ 6300321 h 7019132"/>
              <a:gd name="connsiteX831" fmla="*/ 262091 w 7175104"/>
              <a:gd name="connsiteY831" fmla="*/ 6307145 h 7019132"/>
              <a:gd name="connsiteX832" fmla="*/ 282021 w 7175104"/>
              <a:gd name="connsiteY832" fmla="*/ 6293497 h 7019132"/>
              <a:gd name="connsiteX833" fmla="*/ 228540 w 7175104"/>
              <a:gd name="connsiteY833" fmla="*/ 6307145 h 7019132"/>
              <a:gd name="connsiteX834" fmla="*/ 234852 w 7175104"/>
              <a:gd name="connsiteY834" fmla="*/ 6287323 h 7019132"/>
              <a:gd name="connsiteX835" fmla="*/ 268734 w 7175104"/>
              <a:gd name="connsiteY835" fmla="*/ 6273674 h 7019132"/>
              <a:gd name="connsiteX836" fmla="*/ 234852 w 7175104"/>
              <a:gd name="connsiteY836" fmla="*/ 6267175 h 7019132"/>
              <a:gd name="connsiteX837" fmla="*/ 268734 w 7175104"/>
              <a:gd name="connsiteY837" fmla="*/ 6246703 h 7019132"/>
              <a:gd name="connsiteX838" fmla="*/ 262091 w 7175104"/>
              <a:gd name="connsiteY838" fmla="*/ 6233379 h 7019132"/>
              <a:gd name="connsiteX839" fmla="*/ 234852 w 7175104"/>
              <a:gd name="connsiteY839" fmla="*/ 6246703 h 7019132"/>
              <a:gd name="connsiteX840" fmla="*/ 215253 w 7175104"/>
              <a:gd name="connsiteY840" fmla="*/ 6267175 h 7019132"/>
              <a:gd name="connsiteX841" fmla="*/ 221897 w 7175104"/>
              <a:gd name="connsiteY841" fmla="*/ 6246703 h 7019132"/>
              <a:gd name="connsiteX842" fmla="*/ 167751 w 7175104"/>
              <a:gd name="connsiteY842" fmla="*/ 6267175 h 7019132"/>
              <a:gd name="connsiteX843" fmla="*/ 181371 w 7175104"/>
              <a:gd name="connsiteY843" fmla="*/ 6260351 h 7019132"/>
              <a:gd name="connsiteX844" fmla="*/ 140845 w 7175104"/>
              <a:gd name="connsiteY844" fmla="*/ 6246703 h 7019132"/>
              <a:gd name="connsiteX845" fmla="*/ 120914 w 7175104"/>
              <a:gd name="connsiteY845" fmla="*/ 6219731 h 7019132"/>
              <a:gd name="connsiteX846" fmla="*/ 94007 w 7175104"/>
              <a:gd name="connsiteY846" fmla="*/ 6226555 h 7019132"/>
              <a:gd name="connsiteX847" fmla="*/ 134533 w 7175104"/>
              <a:gd name="connsiteY847" fmla="*/ 6199909 h 7019132"/>
              <a:gd name="connsiteX848" fmla="*/ 147488 w 7175104"/>
              <a:gd name="connsiteY848" fmla="*/ 6186585 h 7019132"/>
              <a:gd name="connsiteX849" fmla="*/ 100651 w 7175104"/>
              <a:gd name="connsiteY849" fmla="*/ 6213232 h 7019132"/>
              <a:gd name="connsiteX850" fmla="*/ 134533 w 7175104"/>
              <a:gd name="connsiteY850" fmla="*/ 6193084 h 7019132"/>
              <a:gd name="connsiteX851" fmla="*/ 147488 w 7175104"/>
              <a:gd name="connsiteY851" fmla="*/ 6166113 h 7019132"/>
              <a:gd name="connsiteX852" fmla="*/ 114270 w 7175104"/>
              <a:gd name="connsiteY852" fmla="*/ 6193084 h 7019132"/>
              <a:gd name="connsiteX853" fmla="*/ 103308 w 7175104"/>
              <a:gd name="connsiteY853" fmla="*/ 6185610 h 7019132"/>
              <a:gd name="connsiteX854" fmla="*/ 94339 w 7175104"/>
              <a:gd name="connsiteY854" fmla="*/ 6185935 h 7019132"/>
              <a:gd name="connsiteX855" fmla="*/ 156457 w 7175104"/>
              <a:gd name="connsiteY855" fmla="*/ 6144340 h 7019132"/>
              <a:gd name="connsiteX856" fmla="*/ 188014 w 7175104"/>
              <a:gd name="connsiteY856" fmla="*/ 6112169 h 7019132"/>
              <a:gd name="connsiteX857" fmla="*/ 140845 w 7175104"/>
              <a:gd name="connsiteY857" fmla="*/ 6159614 h 7019132"/>
              <a:gd name="connsiteX858" fmla="*/ 167751 w 7175104"/>
              <a:gd name="connsiteY858" fmla="*/ 6172937 h 7019132"/>
              <a:gd name="connsiteX859" fmla="*/ 181371 w 7175104"/>
              <a:gd name="connsiteY859" fmla="*/ 6172937 h 7019132"/>
              <a:gd name="connsiteX860" fmla="*/ 201634 w 7175104"/>
              <a:gd name="connsiteY860" fmla="*/ 6152789 h 7019132"/>
              <a:gd name="connsiteX861" fmla="*/ 241828 w 7175104"/>
              <a:gd name="connsiteY861" fmla="*/ 6159614 h 7019132"/>
              <a:gd name="connsiteX862" fmla="*/ 268734 w 7175104"/>
              <a:gd name="connsiteY862" fmla="*/ 6132642 h 7019132"/>
              <a:gd name="connsiteX863" fmla="*/ 255115 w 7175104"/>
              <a:gd name="connsiteY863" fmla="*/ 6132642 h 7019132"/>
              <a:gd name="connsiteX864" fmla="*/ 309260 w 7175104"/>
              <a:gd name="connsiteY864" fmla="*/ 6139141 h 7019132"/>
              <a:gd name="connsiteX865" fmla="*/ 335835 w 7175104"/>
              <a:gd name="connsiteY865" fmla="*/ 6152789 h 7019132"/>
              <a:gd name="connsiteX866" fmla="*/ 383004 w 7175104"/>
              <a:gd name="connsiteY866" fmla="*/ 6105995 h 7019132"/>
              <a:gd name="connsiteX867" fmla="*/ 423198 w 7175104"/>
              <a:gd name="connsiteY867" fmla="*/ 6092347 h 7019132"/>
              <a:gd name="connsiteX868" fmla="*/ 450105 w 7175104"/>
              <a:gd name="connsiteY868" fmla="*/ 6065375 h 7019132"/>
              <a:gd name="connsiteX869" fmla="*/ 403267 w 7175104"/>
              <a:gd name="connsiteY869" fmla="*/ 6092347 h 7019132"/>
              <a:gd name="connsiteX870" fmla="*/ 389648 w 7175104"/>
              <a:gd name="connsiteY870" fmla="*/ 6092347 h 7019132"/>
              <a:gd name="connsiteX871" fmla="*/ 396624 w 7175104"/>
              <a:gd name="connsiteY871" fmla="*/ 6038404 h 7019132"/>
              <a:gd name="connsiteX872" fmla="*/ 456749 w 7175104"/>
              <a:gd name="connsiteY872" fmla="*/ 6005258 h 7019132"/>
              <a:gd name="connsiteX873" fmla="*/ 396624 w 7175104"/>
              <a:gd name="connsiteY873" fmla="*/ 6011757 h 7019132"/>
              <a:gd name="connsiteX874" fmla="*/ 429842 w 7175104"/>
              <a:gd name="connsiteY874" fmla="*/ 5991609 h 7019132"/>
              <a:gd name="connsiteX875" fmla="*/ 396624 w 7175104"/>
              <a:gd name="connsiteY875" fmla="*/ 6005258 h 7019132"/>
              <a:gd name="connsiteX876" fmla="*/ 463392 w 7175104"/>
              <a:gd name="connsiteY876" fmla="*/ 5964638 h 7019132"/>
              <a:gd name="connsiteX877" fmla="*/ 403267 w 7175104"/>
              <a:gd name="connsiteY877" fmla="*/ 5978286 h 7019132"/>
              <a:gd name="connsiteX878" fmla="*/ 443461 w 7175104"/>
              <a:gd name="connsiteY878" fmla="*/ 5957813 h 7019132"/>
              <a:gd name="connsiteX879" fmla="*/ 383004 w 7175104"/>
              <a:gd name="connsiteY879" fmla="*/ 5950989 h 7019132"/>
              <a:gd name="connsiteX880" fmla="*/ 409911 w 7175104"/>
              <a:gd name="connsiteY880" fmla="*/ 5937666 h 7019132"/>
              <a:gd name="connsiteX881" fmla="*/ 369385 w 7175104"/>
              <a:gd name="connsiteY881" fmla="*/ 5884048 h 7019132"/>
              <a:gd name="connsiteX882" fmla="*/ 409911 w 7175104"/>
              <a:gd name="connsiteY882" fmla="*/ 5877223 h 7019132"/>
              <a:gd name="connsiteX883" fmla="*/ 416555 w 7175104"/>
              <a:gd name="connsiteY883" fmla="*/ 5837253 h 7019132"/>
              <a:gd name="connsiteX884" fmla="*/ 443461 w 7175104"/>
              <a:gd name="connsiteY884" fmla="*/ 5810282 h 7019132"/>
              <a:gd name="connsiteX885" fmla="*/ 429842 w 7175104"/>
              <a:gd name="connsiteY885" fmla="*/ 5817106 h 7019132"/>
              <a:gd name="connsiteX886" fmla="*/ 409911 w 7175104"/>
              <a:gd name="connsiteY886" fmla="*/ 5830429 h 7019132"/>
              <a:gd name="connsiteX887" fmla="*/ 403267 w 7175104"/>
              <a:gd name="connsiteY887" fmla="*/ 5823605 h 7019132"/>
              <a:gd name="connsiteX888" fmla="*/ 409911 w 7175104"/>
              <a:gd name="connsiteY888" fmla="*/ 5823605 h 7019132"/>
              <a:gd name="connsiteX889" fmla="*/ 436486 w 7175104"/>
              <a:gd name="connsiteY889" fmla="*/ 5796633 h 7019132"/>
              <a:gd name="connsiteX890" fmla="*/ 436486 w 7175104"/>
              <a:gd name="connsiteY890" fmla="*/ 5803458 h 7019132"/>
              <a:gd name="connsiteX891" fmla="*/ 456749 w 7175104"/>
              <a:gd name="connsiteY891" fmla="*/ 5796633 h 7019132"/>
              <a:gd name="connsiteX892" fmla="*/ 477011 w 7175104"/>
              <a:gd name="connsiteY892" fmla="*/ 5776486 h 7019132"/>
              <a:gd name="connsiteX893" fmla="*/ 497275 w 7175104"/>
              <a:gd name="connsiteY893" fmla="*/ 5769662 h 7019132"/>
              <a:gd name="connsiteX894" fmla="*/ 477011 w 7175104"/>
              <a:gd name="connsiteY894" fmla="*/ 5783310 h 7019132"/>
              <a:gd name="connsiteX895" fmla="*/ 503918 w 7175104"/>
              <a:gd name="connsiteY895" fmla="*/ 5803458 h 7019132"/>
              <a:gd name="connsiteX896" fmla="*/ 577994 w 7175104"/>
              <a:gd name="connsiteY896" fmla="*/ 5803458 h 7019132"/>
              <a:gd name="connsiteX897" fmla="*/ 577994 w 7175104"/>
              <a:gd name="connsiteY897" fmla="*/ 5850252 h 7019132"/>
              <a:gd name="connsiteX898" fmla="*/ 530493 w 7175104"/>
              <a:gd name="connsiteY898" fmla="*/ 5870724 h 7019132"/>
              <a:gd name="connsiteX899" fmla="*/ 577994 w 7175104"/>
              <a:gd name="connsiteY899" fmla="*/ 5850252 h 7019132"/>
              <a:gd name="connsiteX900" fmla="*/ 577994 w 7175104"/>
              <a:gd name="connsiteY900" fmla="*/ 5870724 h 7019132"/>
              <a:gd name="connsiteX901" fmla="*/ 523849 w 7175104"/>
              <a:gd name="connsiteY901" fmla="*/ 5917843 h 7019132"/>
              <a:gd name="connsiteX902" fmla="*/ 537468 w 7175104"/>
              <a:gd name="connsiteY902" fmla="*/ 5911019 h 7019132"/>
              <a:gd name="connsiteX903" fmla="*/ 584638 w 7175104"/>
              <a:gd name="connsiteY903" fmla="*/ 5884048 h 7019132"/>
              <a:gd name="connsiteX904" fmla="*/ 530493 w 7175104"/>
              <a:gd name="connsiteY904" fmla="*/ 5964638 h 7019132"/>
              <a:gd name="connsiteX905" fmla="*/ 577994 w 7175104"/>
              <a:gd name="connsiteY905" fmla="*/ 5944490 h 7019132"/>
              <a:gd name="connsiteX906" fmla="*/ 550756 w 7175104"/>
              <a:gd name="connsiteY906" fmla="*/ 5971462 h 7019132"/>
              <a:gd name="connsiteX907" fmla="*/ 631476 w 7175104"/>
              <a:gd name="connsiteY907" fmla="*/ 5950989 h 7019132"/>
              <a:gd name="connsiteX908" fmla="*/ 597925 w 7175104"/>
              <a:gd name="connsiteY908" fmla="*/ 5971462 h 7019132"/>
              <a:gd name="connsiteX909" fmla="*/ 577994 w 7175104"/>
              <a:gd name="connsiteY909" fmla="*/ 5971462 h 7019132"/>
              <a:gd name="connsiteX910" fmla="*/ 571019 w 7175104"/>
              <a:gd name="connsiteY910" fmla="*/ 6005258 h 7019132"/>
              <a:gd name="connsiteX911" fmla="*/ 611213 w 7175104"/>
              <a:gd name="connsiteY911" fmla="*/ 5971462 h 7019132"/>
              <a:gd name="connsiteX912" fmla="*/ 685289 w 7175104"/>
              <a:gd name="connsiteY912" fmla="*/ 5937666 h 7019132"/>
              <a:gd name="connsiteX913" fmla="*/ 718839 w 7175104"/>
              <a:gd name="connsiteY913" fmla="*/ 5937666 h 7019132"/>
              <a:gd name="connsiteX914" fmla="*/ 739102 w 7175104"/>
              <a:gd name="connsiteY914" fmla="*/ 5917843 h 7019132"/>
              <a:gd name="connsiteX915" fmla="*/ 779628 w 7175104"/>
              <a:gd name="connsiteY915" fmla="*/ 5924668 h 7019132"/>
              <a:gd name="connsiteX916" fmla="*/ 779628 w 7175104"/>
              <a:gd name="connsiteY916" fmla="*/ 5904195 h 7019132"/>
              <a:gd name="connsiteX917" fmla="*/ 819490 w 7175104"/>
              <a:gd name="connsiteY917" fmla="*/ 5884048 h 7019132"/>
              <a:gd name="connsiteX918" fmla="*/ 906853 w 7175104"/>
              <a:gd name="connsiteY918" fmla="*/ 5783310 h 7019132"/>
              <a:gd name="connsiteX919" fmla="*/ 940736 w 7175104"/>
              <a:gd name="connsiteY919" fmla="*/ 5743340 h 7019132"/>
              <a:gd name="connsiteX920" fmla="*/ 976279 w 7175104"/>
              <a:gd name="connsiteY920" fmla="*/ 5734566 h 7019132"/>
              <a:gd name="connsiteX921" fmla="*/ 988238 w 7175104"/>
              <a:gd name="connsiteY921" fmla="*/ 5727742 h 7019132"/>
              <a:gd name="connsiteX922" fmla="*/ 997871 w 7175104"/>
              <a:gd name="connsiteY922" fmla="*/ 5725467 h 7019132"/>
              <a:gd name="connsiteX923" fmla="*/ 1005843 w 7175104"/>
              <a:gd name="connsiteY923" fmla="*/ 5722218 h 7019132"/>
              <a:gd name="connsiteX924" fmla="*/ 999200 w 7175104"/>
              <a:gd name="connsiteY924" fmla="*/ 5726767 h 7019132"/>
              <a:gd name="connsiteX925" fmla="*/ 980930 w 7175104"/>
              <a:gd name="connsiteY925" fmla="*/ 5743340 h 7019132"/>
              <a:gd name="connsiteX926" fmla="*/ 1021124 w 7175104"/>
              <a:gd name="connsiteY926" fmla="*/ 5716043 h 7019132"/>
              <a:gd name="connsiteX927" fmla="*/ 1005843 w 7175104"/>
              <a:gd name="connsiteY927" fmla="*/ 5722218 h 7019132"/>
              <a:gd name="connsiteX928" fmla="*/ 1009165 w 7175104"/>
              <a:gd name="connsiteY928" fmla="*/ 5719293 h 7019132"/>
              <a:gd name="connsiteX929" fmla="*/ 1007504 w 7175104"/>
              <a:gd name="connsiteY929" fmla="*/ 5716043 h 7019132"/>
              <a:gd name="connsiteX930" fmla="*/ 988238 w 7175104"/>
              <a:gd name="connsiteY930" fmla="*/ 5727742 h 7019132"/>
              <a:gd name="connsiteX931" fmla="*/ 985580 w 7175104"/>
              <a:gd name="connsiteY931" fmla="*/ 5728067 h 7019132"/>
              <a:gd name="connsiteX932" fmla="*/ 990231 w 7175104"/>
              <a:gd name="connsiteY932" fmla="*/ 5709544 h 7019132"/>
              <a:gd name="connsiteX933" fmla="*/ 988720 w 7175104"/>
              <a:gd name="connsiteY933" fmla="*/ 5708374 h 7019132"/>
              <a:gd name="connsiteX934" fmla="*/ 989021 w 7175104"/>
              <a:gd name="connsiteY934" fmla="*/ 5708067 h 7019132"/>
              <a:gd name="connsiteX935" fmla="*/ 988490 w 7175104"/>
              <a:gd name="connsiteY935" fmla="*/ 5708196 h 7019132"/>
              <a:gd name="connsiteX936" fmla="*/ 982258 w 7175104"/>
              <a:gd name="connsiteY936" fmla="*/ 5703370 h 7019132"/>
              <a:gd name="connsiteX937" fmla="*/ 1007504 w 7175104"/>
              <a:gd name="connsiteY937" fmla="*/ 5689072 h 7019132"/>
              <a:gd name="connsiteX938" fmla="*/ 974286 w 7175104"/>
              <a:gd name="connsiteY938" fmla="*/ 5668924 h 7019132"/>
              <a:gd name="connsiteX939" fmla="*/ 927116 w 7175104"/>
              <a:gd name="connsiteY939" fmla="*/ 5695896 h 7019132"/>
              <a:gd name="connsiteX940" fmla="*/ 980930 w 7175104"/>
              <a:gd name="connsiteY940" fmla="*/ 5655926 h 7019132"/>
              <a:gd name="connsiteX941" fmla="*/ 960999 w 7175104"/>
              <a:gd name="connsiteY941" fmla="*/ 5649102 h 7019132"/>
              <a:gd name="connsiteX942" fmla="*/ 933760 w 7175104"/>
              <a:gd name="connsiteY942" fmla="*/ 5675748 h 7019132"/>
              <a:gd name="connsiteX943" fmla="*/ 920473 w 7175104"/>
              <a:gd name="connsiteY943" fmla="*/ 5655926 h 7019132"/>
              <a:gd name="connsiteX944" fmla="*/ 900210 w 7175104"/>
              <a:gd name="connsiteY944" fmla="*/ 5615306 h 7019132"/>
              <a:gd name="connsiteX945" fmla="*/ 960999 w 7175104"/>
              <a:gd name="connsiteY945" fmla="*/ 5581510 h 7019132"/>
              <a:gd name="connsiteX946" fmla="*/ 980930 w 7175104"/>
              <a:gd name="connsiteY946" fmla="*/ 5541540 h 7019132"/>
              <a:gd name="connsiteX947" fmla="*/ 920473 w 7175104"/>
              <a:gd name="connsiteY947" fmla="*/ 5555188 h 7019132"/>
              <a:gd name="connsiteX948" fmla="*/ 880279 w 7175104"/>
              <a:gd name="connsiteY948" fmla="*/ 5588334 h 7019132"/>
              <a:gd name="connsiteX949" fmla="*/ 873635 w 7175104"/>
              <a:gd name="connsiteY949" fmla="*/ 5575336 h 7019132"/>
              <a:gd name="connsiteX950" fmla="*/ 940736 w 7175104"/>
              <a:gd name="connsiteY950" fmla="*/ 5528217 h 7019132"/>
              <a:gd name="connsiteX951" fmla="*/ 906853 w 7175104"/>
              <a:gd name="connsiteY951" fmla="*/ 5528217 h 7019132"/>
              <a:gd name="connsiteX952" fmla="*/ 853372 w 7175104"/>
              <a:gd name="connsiteY952" fmla="*/ 5575336 h 7019132"/>
              <a:gd name="connsiteX953" fmla="*/ 866659 w 7175104"/>
              <a:gd name="connsiteY953" fmla="*/ 5615306 h 7019132"/>
              <a:gd name="connsiteX954" fmla="*/ 880279 w 7175104"/>
              <a:gd name="connsiteY954" fmla="*/ 5628954 h 7019132"/>
              <a:gd name="connsiteX955" fmla="*/ 853372 w 7175104"/>
              <a:gd name="connsiteY955" fmla="*/ 5668924 h 7019132"/>
              <a:gd name="connsiteX956" fmla="*/ 644763 w 7175104"/>
              <a:gd name="connsiteY956" fmla="*/ 5783310 h 7019132"/>
              <a:gd name="connsiteX957" fmla="*/ 577994 w 7175104"/>
              <a:gd name="connsiteY957" fmla="*/ 5810282 h 7019132"/>
              <a:gd name="connsiteX958" fmla="*/ 604901 w 7175104"/>
              <a:gd name="connsiteY958" fmla="*/ 5776486 h 7019132"/>
              <a:gd name="connsiteX959" fmla="*/ 604901 w 7175104"/>
              <a:gd name="connsiteY959" fmla="*/ 5756338 h 7019132"/>
              <a:gd name="connsiteX960" fmla="*/ 692265 w 7175104"/>
              <a:gd name="connsiteY960" fmla="*/ 5689072 h 7019132"/>
              <a:gd name="connsiteX961" fmla="*/ 638119 w 7175104"/>
              <a:gd name="connsiteY961" fmla="*/ 5709544 h 7019132"/>
              <a:gd name="connsiteX962" fmla="*/ 665026 w 7175104"/>
              <a:gd name="connsiteY962" fmla="*/ 5682573 h 7019132"/>
              <a:gd name="connsiteX963" fmla="*/ 644763 w 7175104"/>
              <a:gd name="connsiteY963" fmla="*/ 5695896 h 7019132"/>
              <a:gd name="connsiteX964" fmla="*/ 631476 w 7175104"/>
              <a:gd name="connsiteY964" fmla="*/ 5689072 h 7019132"/>
              <a:gd name="connsiteX965" fmla="*/ 624832 w 7175104"/>
              <a:gd name="connsiteY965" fmla="*/ 5689072 h 7019132"/>
              <a:gd name="connsiteX966" fmla="*/ 644763 w 7175104"/>
              <a:gd name="connsiteY966" fmla="*/ 5662750 h 7019132"/>
              <a:gd name="connsiteX967" fmla="*/ 611213 w 7175104"/>
              <a:gd name="connsiteY967" fmla="*/ 5682573 h 7019132"/>
              <a:gd name="connsiteX968" fmla="*/ 658382 w 7175104"/>
              <a:gd name="connsiteY968" fmla="*/ 5615306 h 7019132"/>
              <a:gd name="connsiteX969" fmla="*/ 692265 w 7175104"/>
              <a:gd name="connsiteY969" fmla="*/ 5595158 h 7019132"/>
              <a:gd name="connsiteX970" fmla="*/ 711863 w 7175104"/>
              <a:gd name="connsiteY970" fmla="*/ 5575336 h 7019132"/>
              <a:gd name="connsiteX971" fmla="*/ 766009 w 7175104"/>
              <a:gd name="connsiteY971" fmla="*/ 5561687 h 7019132"/>
              <a:gd name="connsiteX972" fmla="*/ 793912 w 7175104"/>
              <a:gd name="connsiteY972" fmla="*/ 5534716 h 7019132"/>
              <a:gd name="connsiteX973" fmla="*/ 797566 w 7175104"/>
              <a:gd name="connsiteY973" fmla="*/ 5529191 h 7019132"/>
              <a:gd name="connsiteX974" fmla="*/ 826134 w 7175104"/>
              <a:gd name="connsiteY974" fmla="*/ 5507744 h 7019132"/>
              <a:gd name="connsiteX975" fmla="*/ 799227 w 7175104"/>
              <a:gd name="connsiteY975" fmla="*/ 5527242 h 7019132"/>
              <a:gd name="connsiteX976" fmla="*/ 826134 w 7175104"/>
              <a:gd name="connsiteY976" fmla="*/ 5501245 h 7019132"/>
              <a:gd name="connsiteX977" fmla="*/ 786272 w 7175104"/>
              <a:gd name="connsiteY977" fmla="*/ 5514568 h 7019132"/>
              <a:gd name="connsiteX978" fmla="*/ 826134 w 7175104"/>
              <a:gd name="connsiteY978" fmla="*/ 5487597 h 7019132"/>
              <a:gd name="connsiteX979" fmla="*/ 893234 w 7175104"/>
              <a:gd name="connsiteY979" fmla="*/ 5460950 h 7019132"/>
              <a:gd name="connsiteX980" fmla="*/ 846397 w 7175104"/>
              <a:gd name="connsiteY980" fmla="*/ 5494421 h 7019132"/>
              <a:gd name="connsiteX981" fmla="*/ 920473 w 7175104"/>
              <a:gd name="connsiteY981" fmla="*/ 5454126 h 7019132"/>
              <a:gd name="connsiteX982" fmla="*/ 886923 w 7175104"/>
              <a:gd name="connsiteY982" fmla="*/ 5454126 h 7019132"/>
              <a:gd name="connsiteX983" fmla="*/ 906853 w 7175104"/>
              <a:gd name="connsiteY983" fmla="*/ 5420655 h 7019132"/>
              <a:gd name="connsiteX984" fmla="*/ 900210 w 7175104"/>
              <a:gd name="connsiteY984" fmla="*/ 5413831 h 7019132"/>
              <a:gd name="connsiteX985" fmla="*/ 886923 w 7175104"/>
              <a:gd name="connsiteY985" fmla="*/ 5413831 h 7019132"/>
              <a:gd name="connsiteX986" fmla="*/ 846397 w 7175104"/>
              <a:gd name="connsiteY986" fmla="*/ 5420655 h 7019132"/>
              <a:gd name="connsiteX987" fmla="*/ 880279 w 7175104"/>
              <a:gd name="connsiteY987" fmla="*/ 5387184 h 7019132"/>
              <a:gd name="connsiteX988" fmla="*/ 766009 w 7175104"/>
              <a:gd name="connsiteY988" fmla="*/ 5387184 h 7019132"/>
              <a:gd name="connsiteX989" fmla="*/ 819490 w 7175104"/>
              <a:gd name="connsiteY989" fmla="*/ 5346564 h 7019132"/>
              <a:gd name="connsiteX990" fmla="*/ 940736 w 7175104"/>
              <a:gd name="connsiteY990" fmla="*/ 5367037 h 7019132"/>
              <a:gd name="connsiteX991" fmla="*/ 974286 w 7175104"/>
              <a:gd name="connsiteY991" fmla="*/ 5326417 h 7019132"/>
              <a:gd name="connsiteX992" fmla="*/ 873635 w 7175104"/>
              <a:gd name="connsiteY992" fmla="*/ 5245827 h 7019132"/>
              <a:gd name="connsiteX993" fmla="*/ 920473 w 7175104"/>
              <a:gd name="connsiteY993" fmla="*/ 5232503 h 7019132"/>
              <a:gd name="connsiteX994" fmla="*/ 873635 w 7175104"/>
              <a:gd name="connsiteY994" fmla="*/ 5178885 h 7019132"/>
              <a:gd name="connsiteX995" fmla="*/ 860016 w 7175104"/>
              <a:gd name="connsiteY995" fmla="*/ 5165237 h 7019132"/>
              <a:gd name="connsiteX996" fmla="*/ 880279 w 7175104"/>
              <a:gd name="connsiteY996" fmla="*/ 5145089 h 7019132"/>
              <a:gd name="connsiteX997" fmla="*/ 860016 w 7175104"/>
              <a:gd name="connsiteY997" fmla="*/ 5145089 h 7019132"/>
              <a:gd name="connsiteX998" fmla="*/ 900210 w 7175104"/>
              <a:gd name="connsiteY998" fmla="*/ 5111618 h 7019132"/>
              <a:gd name="connsiteX999" fmla="*/ 866659 w 7175104"/>
              <a:gd name="connsiteY999" fmla="*/ 5111618 h 7019132"/>
              <a:gd name="connsiteX1000" fmla="*/ 880279 w 7175104"/>
              <a:gd name="connsiteY1000" fmla="*/ 5111618 h 7019132"/>
              <a:gd name="connsiteX1001" fmla="*/ 886923 w 7175104"/>
              <a:gd name="connsiteY1001" fmla="*/ 5098295 h 7019132"/>
              <a:gd name="connsiteX1002" fmla="*/ 927116 w 7175104"/>
              <a:gd name="connsiteY1002" fmla="*/ 5051176 h 7019132"/>
              <a:gd name="connsiteX1003" fmla="*/ 860016 w 7175104"/>
              <a:gd name="connsiteY1003" fmla="*/ 5071323 h 7019132"/>
              <a:gd name="connsiteX1004" fmla="*/ 880279 w 7175104"/>
              <a:gd name="connsiteY1004" fmla="*/ 5051176 h 7019132"/>
              <a:gd name="connsiteX1005" fmla="*/ 839753 w 7175104"/>
              <a:gd name="connsiteY1005" fmla="*/ 5017705 h 7019132"/>
              <a:gd name="connsiteX1006" fmla="*/ 819490 w 7175104"/>
              <a:gd name="connsiteY1006" fmla="*/ 5031028 h 7019132"/>
              <a:gd name="connsiteX1007" fmla="*/ 812846 w 7175104"/>
              <a:gd name="connsiteY1007" fmla="*/ 5010881 h 7019132"/>
              <a:gd name="connsiteX1008" fmla="*/ 846397 w 7175104"/>
              <a:gd name="connsiteY1008" fmla="*/ 4983909 h 7019132"/>
              <a:gd name="connsiteX1009" fmla="*/ 786272 w 7175104"/>
              <a:gd name="connsiteY1009" fmla="*/ 5024529 h 7019132"/>
              <a:gd name="connsiteX1010" fmla="*/ 826134 w 7175104"/>
              <a:gd name="connsiteY1010" fmla="*/ 4990733 h 7019132"/>
              <a:gd name="connsiteX1011" fmla="*/ 826134 w 7175104"/>
              <a:gd name="connsiteY1011" fmla="*/ 4970586 h 7019132"/>
              <a:gd name="connsiteX1012" fmla="*/ 799227 w 7175104"/>
              <a:gd name="connsiteY1012" fmla="*/ 4983909 h 7019132"/>
              <a:gd name="connsiteX1013" fmla="*/ 745746 w 7175104"/>
              <a:gd name="connsiteY1013" fmla="*/ 5024529 h 7019132"/>
              <a:gd name="connsiteX1014" fmla="*/ 752389 w 7175104"/>
              <a:gd name="connsiteY1014" fmla="*/ 5017705 h 7019132"/>
              <a:gd name="connsiteX1015" fmla="*/ 774313 w 7175104"/>
              <a:gd name="connsiteY1015" fmla="*/ 5001782 h 7019132"/>
              <a:gd name="connsiteX1016" fmla="*/ 786272 w 7175104"/>
              <a:gd name="connsiteY1016" fmla="*/ 4990733 h 7019132"/>
              <a:gd name="connsiteX1017" fmla="*/ 788597 w 7175104"/>
              <a:gd name="connsiteY1017" fmla="*/ 4983259 h 7019132"/>
              <a:gd name="connsiteX1018" fmla="*/ 788929 w 7175104"/>
              <a:gd name="connsiteY1018" fmla="*/ 4982284 h 7019132"/>
              <a:gd name="connsiteX1019" fmla="*/ 784943 w 7175104"/>
              <a:gd name="connsiteY1019" fmla="*/ 4984884 h 7019132"/>
              <a:gd name="connsiteX1020" fmla="*/ 759365 w 7175104"/>
              <a:gd name="connsiteY1020" fmla="*/ 5004056 h 7019132"/>
              <a:gd name="connsiteX1021" fmla="*/ 799227 w 7175104"/>
              <a:gd name="connsiteY1021" fmla="*/ 4963761 h 7019132"/>
              <a:gd name="connsiteX1022" fmla="*/ 739102 w 7175104"/>
              <a:gd name="connsiteY1022" fmla="*/ 4970586 h 7019132"/>
              <a:gd name="connsiteX1023" fmla="*/ 772652 w 7175104"/>
              <a:gd name="connsiteY1023" fmla="*/ 4910143 h 7019132"/>
              <a:gd name="connsiteX1024" fmla="*/ 812846 w 7175104"/>
              <a:gd name="connsiteY1024" fmla="*/ 4863024 h 7019132"/>
              <a:gd name="connsiteX1025" fmla="*/ 799227 w 7175104"/>
              <a:gd name="connsiteY1025" fmla="*/ 4869523 h 7019132"/>
              <a:gd name="connsiteX1026" fmla="*/ 752389 w 7175104"/>
              <a:gd name="connsiteY1026" fmla="*/ 4916967 h 7019132"/>
              <a:gd name="connsiteX1027" fmla="*/ 812846 w 7175104"/>
              <a:gd name="connsiteY1027" fmla="*/ 4843201 h 7019132"/>
              <a:gd name="connsiteX1028" fmla="*/ 819490 w 7175104"/>
              <a:gd name="connsiteY1028" fmla="*/ 4849701 h 7019132"/>
              <a:gd name="connsiteX1029" fmla="*/ 812846 w 7175104"/>
              <a:gd name="connsiteY1029" fmla="*/ 4843201 h 7019132"/>
              <a:gd name="connsiteX1030" fmla="*/ 786272 w 7175104"/>
              <a:gd name="connsiteY1030" fmla="*/ 4869523 h 7019132"/>
              <a:gd name="connsiteX1031" fmla="*/ 792915 w 7175104"/>
              <a:gd name="connsiteY1031" fmla="*/ 4829553 h 7019132"/>
              <a:gd name="connsiteX1032" fmla="*/ 725483 w 7175104"/>
              <a:gd name="connsiteY1032" fmla="*/ 4896495 h 7019132"/>
              <a:gd name="connsiteX1033" fmla="*/ 705220 w 7175104"/>
              <a:gd name="connsiteY1033" fmla="*/ 4943939 h 7019132"/>
              <a:gd name="connsiteX1034" fmla="*/ 658382 w 7175104"/>
              <a:gd name="connsiteY1034" fmla="*/ 4977085 h 7019132"/>
              <a:gd name="connsiteX1035" fmla="*/ 672002 w 7175104"/>
              <a:gd name="connsiteY1035" fmla="*/ 4950763 h 7019132"/>
              <a:gd name="connsiteX1036" fmla="*/ 631476 w 7175104"/>
              <a:gd name="connsiteY1036" fmla="*/ 4977085 h 7019132"/>
              <a:gd name="connsiteX1037" fmla="*/ 623171 w 7175104"/>
              <a:gd name="connsiteY1037" fmla="*/ 4958562 h 7019132"/>
              <a:gd name="connsiteX1038" fmla="*/ 637455 w 7175104"/>
              <a:gd name="connsiteY1038" fmla="*/ 4941014 h 7019132"/>
              <a:gd name="connsiteX1039" fmla="*/ 644763 w 7175104"/>
              <a:gd name="connsiteY1039" fmla="*/ 4937115 h 7019132"/>
              <a:gd name="connsiteX1040" fmla="*/ 644763 w 7175104"/>
              <a:gd name="connsiteY1040" fmla="*/ 4923791 h 7019132"/>
              <a:gd name="connsiteX1041" fmla="*/ 624832 w 7175104"/>
              <a:gd name="connsiteY1041" fmla="*/ 4937115 h 7019132"/>
              <a:gd name="connsiteX1042" fmla="*/ 597925 w 7175104"/>
              <a:gd name="connsiteY1042" fmla="*/ 4950763 h 7019132"/>
              <a:gd name="connsiteX1043" fmla="*/ 604901 w 7175104"/>
              <a:gd name="connsiteY1043" fmla="*/ 4923791 h 7019132"/>
              <a:gd name="connsiteX1044" fmla="*/ 550756 w 7175104"/>
              <a:gd name="connsiteY1044" fmla="*/ 4950763 h 7019132"/>
              <a:gd name="connsiteX1045" fmla="*/ 597925 w 7175104"/>
              <a:gd name="connsiteY1045" fmla="*/ 4889996 h 7019132"/>
              <a:gd name="connsiteX1046" fmla="*/ 557731 w 7175104"/>
              <a:gd name="connsiteY1046" fmla="*/ 4883171 h 7019132"/>
              <a:gd name="connsiteX1047" fmla="*/ 497275 w 7175104"/>
              <a:gd name="connsiteY1047" fmla="*/ 4923791 h 7019132"/>
              <a:gd name="connsiteX1048" fmla="*/ 517205 w 7175104"/>
              <a:gd name="connsiteY1048" fmla="*/ 4889996 h 7019132"/>
              <a:gd name="connsiteX1049" fmla="*/ 500430 w 7175104"/>
              <a:gd name="connsiteY1049" fmla="*/ 4910143 h 7019132"/>
              <a:gd name="connsiteX1050" fmla="*/ 496231 w 7175104"/>
              <a:gd name="connsiteY1050" fmla="*/ 4914606 h 7019132"/>
              <a:gd name="connsiteX1051" fmla="*/ 499247 w 7175104"/>
              <a:gd name="connsiteY1051" fmla="*/ 4910844 h 7019132"/>
              <a:gd name="connsiteX1052" fmla="*/ 503918 w 7175104"/>
              <a:gd name="connsiteY1052" fmla="*/ 4896495 h 7019132"/>
              <a:gd name="connsiteX1053" fmla="*/ 537468 w 7175104"/>
              <a:gd name="connsiteY1053" fmla="*/ 4856525 h 7019132"/>
              <a:gd name="connsiteX1054" fmla="*/ 530493 w 7175104"/>
              <a:gd name="connsiteY1054" fmla="*/ 4883171 h 7019132"/>
              <a:gd name="connsiteX1055" fmla="*/ 544112 w 7175104"/>
              <a:gd name="connsiteY1055" fmla="*/ 4856525 h 7019132"/>
              <a:gd name="connsiteX1056" fmla="*/ 550756 w 7175104"/>
              <a:gd name="connsiteY1056" fmla="*/ 4863024 h 7019132"/>
              <a:gd name="connsiteX1057" fmla="*/ 571019 w 7175104"/>
              <a:gd name="connsiteY1057" fmla="*/ 4809406 h 7019132"/>
              <a:gd name="connsiteX1058" fmla="*/ 584638 w 7175104"/>
              <a:gd name="connsiteY1058" fmla="*/ 4822729 h 7019132"/>
              <a:gd name="connsiteX1059" fmla="*/ 591282 w 7175104"/>
              <a:gd name="connsiteY1059" fmla="*/ 4843201 h 7019132"/>
              <a:gd name="connsiteX1060" fmla="*/ 597925 w 7175104"/>
              <a:gd name="connsiteY1060" fmla="*/ 4863024 h 7019132"/>
              <a:gd name="connsiteX1061" fmla="*/ 644763 w 7175104"/>
              <a:gd name="connsiteY1061" fmla="*/ 4843201 h 7019132"/>
              <a:gd name="connsiteX1062" fmla="*/ 617856 w 7175104"/>
              <a:gd name="connsiteY1062" fmla="*/ 4883171 h 7019132"/>
              <a:gd name="connsiteX1063" fmla="*/ 644763 w 7175104"/>
              <a:gd name="connsiteY1063" fmla="*/ 4856525 h 7019132"/>
              <a:gd name="connsiteX1064" fmla="*/ 624832 w 7175104"/>
              <a:gd name="connsiteY1064" fmla="*/ 4889996 h 7019132"/>
              <a:gd name="connsiteX1065" fmla="*/ 685289 w 7175104"/>
              <a:gd name="connsiteY1065" fmla="*/ 4836377 h 7019132"/>
              <a:gd name="connsiteX1066" fmla="*/ 658382 w 7175104"/>
              <a:gd name="connsiteY1066" fmla="*/ 4869523 h 7019132"/>
              <a:gd name="connsiteX1067" fmla="*/ 698908 w 7175104"/>
              <a:gd name="connsiteY1067" fmla="*/ 4843201 h 7019132"/>
              <a:gd name="connsiteX1068" fmla="*/ 718839 w 7175104"/>
              <a:gd name="connsiteY1068" fmla="*/ 4843201 h 7019132"/>
              <a:gd name="connsiteX1069" fmla="*/ 732126 w 7175104"/>
              <a:gd name="connsiteY1069" fmla="*/ 4849701 h 7019132"/>
              <a:gd name="connsiteX1070" fmla="*/ 739102 w 7175104"/>
              <a:gd name="connsiteY1070" fmla="*/ 4822729 h 7019132"/>
              <a:gd name="connsiteX1071" fmla="*/ 752389 w 7175104"/>
              <a:gd name="connsiteY1071" fmla="*/ 4788933 h 7019132"/>
              <a:gd name="connsiteX1072" fmla="*/ 745746 w 7175104"/>
              <a:gd name="connsiteY1072" fmla="*/ 4782434 h 7019132"/>
              <a:gd name="connsiteX1073" fmla="*/ 786272 w 7175104"/>
              <a:gd name="connsiteY1073" fmla="*/ 4742139 h 7019132"/>
              <a:gd name="connsiteX1074" fmla="*/ 812846 w 7175104"/>
              <a:gd name="connsiteY1074" fmla="*/ 4715167 h 7019132"/>
              <a:gd name="connsiteX1075" fmla="*/ 772652 w 7175104"/>
              <a:gd name="connsiteY1075" fmla="*/ 4735640 h 7019132"/>
              <a:gd name="connsiteX1076" fmla="*/ 812846 w 7175104"/>
              <a:gd name="connsiteY1076" fmla="*/ 4648225 h 7019132"/>
              <a:gd name="connsiteX1077" fmla="*/ 786272 w 7175104"/>
              <a:gd name="connsiteY1077" fmla="*/ 4661549 h 7019132"/>
              <a:gd name="connsiteX1078" fmla="*/ 799227 w 7175104"/>
              <a:gd name="connsiteY1078" fmla="*/ 4655050 h 7019132"/>
              <a:gd name="connsiteX1079" fmla="*/ 799227 w 7175104"/>
              <a:gd name="connsiteY1079" fmla="*/ 4621254 h 7019132"/>
              <a:gd name="connsiteX1080" fmla="*/ 790922 w 7175104"/>
              <a:gd name="connsiteY1080" fmla="*/ 4634577 h 7019132"/>
              <a:gd name="connsiteX1081" fmla="*/ 790922 w 7175104"/>
              <a:gd name="connsiteY1081" fmla="*/ 4636852 h 7019132"/>
              <a:gd name="connsiteX1082" fmla="*/ 768666 w 7175104"/>
              <a:gd name="connsiteY1082" fmla="*/ 4661224 h 7019132"/>
              <a:gd name="connsiteX1083" fmla="*/ 766009 w 7175104"/>
              <a:gd name="connsiteY1083" fmla="*/ 4648225 h 7019132"/>
              <a:gd name="connsiteX1084" fmla="*/ 786272 w 7175104"/>
              <a:gd name="connsiteY1084" fmla="*/ 4634577 h 7019132"/>
              <a:gd name="connsiteX1085" fmla="*/ 792915 w 7175104"/>
              <a:gd name="connsiteY1085" fmla="*/ 4587783 h 7019132"/>
              <a:gd name="connsiteX1086" fmla="*/ 759365 w 7175104"/>
              <a:gd name="connsiteY1086" fmla="*/ 4628078 h 7019132"/>
              <a:gd name="connsiteX1087" fmla="*/ 752389 w 7175104"/>
              <a:gd name="connsiteY1087" fmla="*/ 4628078 h 7019132"/>
              <a:gd name="connsiteX1088" fmla="*/ 739102 w 7175104"/>
              <a:gd name="connsiteY1088" fmla="*/ 4621254 h 7019132"/>
              <a:gd name="connsiteX1089" fmla="*/ 745746 w 7175104"/>
              <a:gd name="connsiteY1089" fmla="*/ 4594607 h 7019132"/>
              <a:gd name="connsiteX1090" fmla="*/ 792915 w 7175104"/>
              <a:gd name="connsiteY1090" fmla="*/ 4574460 h 7019132"/>
              <a:gd name="connsiteX1091" fmla="*/ 799227 w 7175104"/>
              <a:gd name="connsiteY1091" fmla="*/ 4547488 h 7019132"/>
              <a:gd name="connsiteX1092" fmla="*/ 806203 w 7175104"/>
              <a:gd name="connsiteY1092" fmla="*/ 4520516 h 7019132"/>
              <a:gd name="connsiteX1093" fmla="*/ 833109 w 7175104"/>
              <a:gd name="connsiteY1093" fmla="*/ 4460074 h 7019132"/>
              <a:gd name="connsiteX1094" fmla="*/ 806203 w 7175104"/>
              <a:gd name="connsiteY1094" fmla="*/ 4426278 h 7019132"/>
              <a:gd name="connsiteX1095" fmla="*/ 812846 w 7175104"/>
              <a:gd name="connsiteY1095" fmla="*/ 4386308 h 7019132"/>
              <a:gd name="connsiteX1096" fmla="*/ 786272 w 7175104"/>
              <a:gd name="connsiteY1096" fmla="*/ 4426278 h 7019132"/>
              <a:gd name="connsiteX1097" fmla="*/ 806203 w 7175104"/>
              <a:gd name="connsiteY1097" fmla="*/ 4413279 h 7019132"/>
              <a:gd name="connsiteX1098" fmla="*/ 792915 w 7175104"/>
              <a:gd name="connsiteY1098" fmla="*/ 4399631 h 7019132"/>
              <a:gd name="connsiteX1099" fmla="*/ 772652 w 7175104"/>
              <a:gd name="connsiteY1099" fmla="*/ 4386308 h 7019132"/>
              <a:gd name="connsiteX1100" fmla="*/ 792915 w 7175104"/>
              <a:gd name="connsiteY1100" fmla="*/ 4312542 h 7019132"/>
              <a:gd name="connsiteX1101" fmla="*/ 772652 w 7175104"/>
              <a:gd name="connsiteY1101" fmla="*/ 4345688 h 7019132"/>
              <a:gd name="connsiteX1102" fmla="*/ 752389 w 7175104"/>
              <a:gd name="connsiteY1102" fmla="*/ 4339189 h 7019132"/>
              <a:gd name="connsiteX1103" fmla="*/ 745746 w 7175104"/>
              <a:gd name="connsiteY1103" fmla="*/ 4325865 h 7019132"/>
              <a:gd name="connsiteX1104" fmla="*/ 732126 w 7175104"/>
              <a:gd name="connsiteY1104" fmla="*/ 4312542 h 7019132"/>
              <a:gd name="connsiteX1105" fmla="*/ 711863 w 7175104"/>
              <a:gd name="connsiteY1105" fmla="*/ 4265098 h 7019132"/>
              <a:gd name="connsiteX1106" fmla="*/ 705220 w 7175104"/>
              <a:gd name="connsiteY1106" fmla="*/ 4278746 h 7019132"/>
              <a:gd name="connsiteX1107" fmla="*/ 644763 w 7175104"/>
              <a:gd name="connsiteY1107" fmla="*/ 4238126 h 7019132"/>
              <a:gd name="connsiteX1108" fmla="*/ 631476 w 7175104"/>
              <a:gd name="connsiteY1108" fmla="*/ 4225128 h 7019132"/>
              <a:gd name="connsiteX1109" fmla="*/ 611213 w 7175104"/>
              <a:gd name="connsiteY1109" fmla="*/ 4218304 h 7019132"/>
              <a:gd name="connsiteX1110" fmla="*/ 577994 w 7175104"/>
              <a:gd name="connsiteY1110" fmla="*/ 4211479 h 7019132"/>
              <a:gd name="connsiteX1111" fmla="*/ 611213 w 7175104"/>
              <a:gd name="connsiteY1111" fmla="*/ 4171184 h 7019132"/>
              <a:gd name="connsiteX1112" fmla="*/ 577994 w 7175104"/>
              <a:gd name="connsiteY1112" fmla="*/ 4198156 h 7019132"/>
              <a:gd name="connsiteX1113" fmla="*/ 537468 w 7175104"/>
              <a:gd name="connsiteY1113" fmla="*/ 4164360 h 7019132"/>
              <a:gd name="connsiteX1114" fmla="*/ 503918 w 7175104"/>
              <a:gd name="connsiteY1114" fmla="*/ 4164360 h 7019132"/>
              <a:gd name="connsiteX1115" fmla="*/ 490631 w 7175104"/>
              <a:gd name="connsiteY1115" fmla="*/ 4157536 h 7019132"/>
              <a:gd name="connsiteX1116" fmla="*/ 483655 w 7175104"/>
              <a:gd name="connsiteY1116" fmla="*/ 4137713 h 7019132"/>
              <a:gd name="connsiteX1117" fmla="*/ 497275 w 7175104"/>
              <a:gd name="connsiteY1117" fmla="*/ 4110742 h 7019132"/>
              <a:gd name="connsiteX1118" fmla="*/ 497275 w 7175104"/>
              <a:gd name="connsiteY1118" fmla="*/ 4097418 h 7019132"/>
              <a:gd name="connsiteX1119" fmla="*/ 429842 w 7175104"/>
              <a:gd name="connsiteY1119" fmla="*/ 4110742 h 7019132"/>
              <a:gd name="connsiteX1120" fmla="*/ 456749 w 7175104"/>
              <a:gd name="connsiteY1120" fmla="*/ 4063623 h 7019132"/>
              <a:gd name="connsiteX1121" fmla="*/ 443461 w 7175104"/>
              <a:gd name="connsiteY1121" fmla="*/ 4057123 h 7019132"/>
              <a:gd name="connsiteX1122" fmla="*/ 416555 w 7175104"/>
              <a:gd name="connsiteY1122" fmla="*/ 4104243 h 7019132"/>
              <a:gd name="connsiteX1123" fmla="*/ 396624 w 7175104"/>
              <a:gd name="connsiteY1123" fmla="*/ 4036976 h 7019132"/>
              <a:gd name="connsiteX1124" fmla="*/ 423198 w 7175104"/>
              <a:gd name="connsiteY1124" fmla="*/ 3983033 h 7019132"/>
              <a:gd name="connsiteX1125" fmla="*/ 389648 w 7175104"/>
              <a:gd name="connsiteY1125" fmla="*/ 3970034 h 7019132"/>
              <a:gd name="connsiteX1126" fmla="*/ 429842 w 7175104"/>
              <a:gd name="connsiteY1126" fmla="*/ 3929414 h 7019132"/>
              <a:gd name="connsiteX1127" fmla="*/ 416555 w 7175104"/>
              <a:gd name="connsiteY1127" fmla="*/ 3909267 h 7019132"/>
              <a:gd name="connsiteX1128" fmla="*/ 416555 w 7175104"/>
              <a:gd name="connsiteY1128" fmla="*/ 3869297 h 7019132"/>
              <a:gd name="connsiteX1129" fmla="*/ 376361 w 7175104"/>
              <a:gd name="connsiteY1129" fmla="*/ 3842000 h 7019132"/>
              <a:gd name="connsiteX1130" fmla="*/ 416555 w 7175104"/>
              <a:gd name="connsiteY1130" fmla="*/ 3801705 h 7019132"/>
              <a:gd name="connsiteX1131" fmla="*/ 349122 w 7175104"/>
              <a:gd name="connsiteY1131" fmla="*/ 3768234 h 7019132"/>
              <a:gd name="connsiteX1132" fmla="*/ 322548 w 7175104"/>
              <a:gd name="connsiteY1132" fmla="*/ 3801705 h 7019132"/>
              <a:gd name="connsiteX1133" fmla="*/ 275378 w 7175104"/>
              <a:gd name="connsiteY1133" fmla="*/ 3748087 h 7019132"/>
              <a:gd name="connsiteX1134" fmla="*/ 275378 w 7175104"/>
              <a:gd name="connsiteY1134" fmla="*/ 3586907 h 7019132"/>
              <a:gd name="connsiteX1135" fmla="*/ 234852 w 7175104"/>
              <a:gd name="connsiteY1135" fmla="*/ 3586907 h 7019132"/>
              <a:gd name="connsiteX1136" fmla="*/ 228540 w 7175104"/>
              <a:gd name="connsiteY1136" fmla="*/ 3566759 h 7019132"/>
              <a:gd name="connsiteX1137" fmla="*/ 228540 w 7175104"/>
              <a:gd name="connsiteY1137" fmla="*/ 3532963 h 7019132"/>
              <a:gd name="connsiteX1138" fmla="*/ 194990 w 7175104"/>
              <a:gd name="connsiteY1138" fmla="*/ 3566759 h 7019132"/>
              <a:gd name="connsiteX1139" fmla="*/ 215253 w 7175104"/>
              <a:gd name="connsiteY1139" fmla="*/ 3526139 h 7019132"/>
              <a:gd name="connsiteX1140" fmla="*/ 188014 w 7175104"/>
              <a:gd name="connsiteY1140" fmla="*/ 3539787 h 7019132"/>
              <a:gd name="connsiteX1141" fmla="*/ 188014 w 7175104"/>
              <a:gd name="connsiteY1141" fmla="*/ 3559935 h 7019132"/>
              <a:gd name="connsiteX1142" fmla="*/ 127890 w 7175104"/>
              <a:gd name="connsiteY1142" fmla="*/ 3526139 h 7019132"/>
              <a:gd name="connsiteX1143" fmla="*/ 174727 w 7175104"/>
              <a:gd name="connsiteY1143" fmla="*/ 3553111 h 7019132"/>
              <a:gd name="connsiteX1144" fmla="*/ 194990 w 7175104"/>
              <a:gd name="connsiteY1144" fmla="*/ 3532963 h 7019132"/>
              <a:gd name="connsiteX1145" fmla="*/ 181371 w 7175104"/>
              <a:gd name="connsiteY1145" fmla="*/ 3499492 h 7019132"/>
              <a:gd name="connsiteX1146" fmla="*/ 188014 w 7175104"/>
              <a:gd name="connsiteY1146" fmla="*/ 3425727 h 7019132"/>
              <a:gd name="connsiteX1147" fmla="*/ 140845 w 7175104"/>
              <a:gd name="connsiteY1147" fmla="*/ 3479345 h 7019132"/>
              <a:gd name="connsiteX1148" fmla="*/ 140845 w 7175104"/>
              <a:gd name="connsiteY1148" fmla="*/ 3338637 h 7019132"/>
              <a:gd name="connsiteX1149" fmla="*/ 100651 w 7175104"/>
              <a:gd name="connsiteY1149" fmla="*/ 3324989 h 7019132"/>
              <a:gd name="connsiteX1150" fmla="*/ 87363 w 7175104"/>
              <a:gd name="connsiteY1150" fmla="*/ 3304841 h 7019132"/>
              <a:gd name="connsiteX1151" fmla="*/ 80720 w 7175104"/>
              <a:gd name="connsiteY1151" fmla="*/ 3277870 h 7019132"/>
              <a:gd name="connsiteX1152" fmla="*/ 107627 w 7175104"/>
              <a:gd name="connsiteY1152" fmla="*/ 3217427 h 7019132"/>
              <a:gd name="connsiteX1153" fmla="*/ 140845 w 7175104"/>
              <a:gd name="connsiteY1153" fmla="*/ 3237575 h 7019132"/>
              <a:gd name="connsiteX1154" fmla="*/ 147488 w 7175104"/>
              <a:gd name="connsiteY1154" fmla="*/ 3183631 h 7019132"/>
              <a:gd name="connsiteX1155" fmla="*/ 127890 w 7175104"/>
              <a:gd name="connsiteY1155" fmla="*/ 3197280 h 7019132"/>
              <a:gd name="connsiteX1156" fmla="*/ 167751 w 7175104"/>
              <a:gd name="connsiteY1156" fmla="*/ 3143662 h 7019132"/>
              <a:gd name="connsiteX1157" fmla="*/ 288997 w 7175104"/>
              <a:gd name="connsiteY1157" fmla="*/ 3130013 h 7019132"/>
              <a:gd name="connsiteX1158" fmla="*/ 262091 w 7175104"/>
              <a:gd name="connsiteY1158" fmla="*/ 3103041 h 7019132"/>
              <a:gd name="connsiteX1159" fmla="*/ 248471 w 7175104"/>
              <a:gd name="connsiteY1159" fmla="*/ 3143662 h 7019132"/>
              <a:gd name="connsiteX1160" fmla="*/ 234852 w 7175104"/>
              <a:gd name="connsiteY1160" fmla="*/ 3143662 h 7019132"/>
              <a:gd name="connsiteX1161" fmla="*/ 268734 w 7175104"/>
              <a:gd name="connsiteY1161" fmla="*/ 3076720 h 7019132"/>
              <a:gd name="connsiteX1162" fmla="*/ 282021 w 7175104"/>
              <a:gd name="connsiteY1162" fmla="*/ 3082894 h 7019132"/>
              <a:gd name="connsiteX1163" fmla="*/ 275378 w 7175104"/>
              <a:gd name="connsiteY1163" fmla="*/ 3015952 h 7019132"/>
              <a:gd name="connsiteX1164" fmla="*/ 302284 w 7175104"/>
              <a:gd name="connsiteY1164" fmla="*/ 3015952 h 7019132"/>
              <a:gd name="connsiteX1165" fmla="*/ 302284 w 7175104"/>
              <a:gd name="connsiteY1165" fmla="*/ 2955509 h 7019132"/>
              <a:gd name="connsiteX1166" fmla="*/ 362741 w 7175104"/>
              <a:gd name="connsiteY1166" fmla="*/ 2942186 h 7019132"/>
              <a:gd name="connsiteX1167" fmla="*/ 389648 w 7175104"/>
              <a:gd name="connsiteY1167" fmla="*/ 2935362 h 7019132"/>
              <a:gd name="connsiteX1168" fmla="*/ 456749 w 7175104"/>
              <a:gd name="connsiteY1168" fmla="*/ 2895067 h 7019132"/>
              <a:gd name="connsiteX1169" fmla="*/ 429842 w 7175104"/>
              <a:gd name="connsiteY1169" fmla="*/ 2928538 h 7019132"/>
              <a:gd name="connsiteX1170" fmla="*/ 517205 w 7175104"/>
              <a:gd name="connsiteY1170" fmla="*/ 2841124 h 7019132"/>
              <a:gd name="connsiteX1171" fmla="*/ 510894 w 7175104"/>
              <a:gd name="connsiteY1171" fmla="*/ 2820976 h 7019132"/>
              <a:gd name="connsiteX1172" fmla="*/ 584638 w 7175104"/>
              <a:gd name="connsiteY1172" fmla="*/ 2733562 h 7019132"/>
              <a:gd name="connsiteX1173" fmla="*/ 651739 w 7175104"/>
              <a:gd name="connsiteY1173" fmla="*/ 2707240 h 7019132"/>
              <a:gd name="connsiteX1174" fmla="*/ 732126 w 7175104"/>
              <a:gd name="connsiteY1174" fmla="*/ 2686768 h 7019132"/>
              <a:gd name="connsiteX1175" fmla="*/ 799227 w 7175104"/>
              <a:gd name="connsiteY1175" fmla="*/ 2673444 h 7019132"/>
              <a:gd name="connsiteX1176" fmla="*/ 779628 w 7175104"/>
              <a:gd name="connsiteY1176" fmla="*/ 2632825 h 7019132"/>
              <a:gd name="connsiteX1177" fmla="*/ 819490 w 7175104"/>
              <a:gd name="connsiteY1177" fmla="*/ 2613002 h 7019132"/>
              <a:gd name="connsiteX1178" fmla="*/ 860016 w 7175104"/>
              <a:gd name="connsiteY1178" fmla="*/ 2552235 h 7019132"/>
              <a:gd name="connsiteX1179" fmla="*/ 826134 w 7175104"/>
              <a:gd name="connsiteY1179" fmla="*/ 2525588 h 7019132"/>
              <a:gd name="connsiteX1180" fmla="*/ 920473 w 7175104"/>
              <a:gd name="connsiteY1180" fmla="*/ 2492117 h 7019132"/>
              <a:gd name="connsiteX1181" fmla="*/ 954023 w 7175104"/>
              <a:gd name="connsiteY1181" fmla="*/ 2498616 h 7019132"/>
              <a:gd name="connsiteX1182" fmla="*/ 1014480 w 7175104"/>
              <a:gd name="connsiteY1182" fmla="*/ 2465145 h 7019132"/>
              <a:gd name="connsiteX1183" fmla="*/ 1195851 w 7175104"/>
              <a:gd name="connsiteY1183" fmla="*/ 2478468 h 7019132"/>
              <a:gd name="connsiteX1184" fmla="*/ 1303477 w 7175104"/>
              <a:gd name="connsiteY1184" fmla="*/ 2458321 h 7019132"/>
              <a:gd name="connsiteX1185" fmla="*/ 1330384 w 7175104"/>
              <a:gd name="connsiteY1185" fmla="*/ 2438498 h 7019132"/>
              <a:gd name="connsiteX1186" fmla="*/ 1383865 w 7175104"/>
              <a:gd name="connsiteY1186" fmla="*/ 2451822 h 7019132"/>
              <a:gd name="connsiteX1187" fmla="*/ 1377221 w 7175104"/>
              <a:gd name="connsiteY1187" fmla="*/ 2357908 h 7019132"/>
              <a:gd name="connsiteX1188" fmla="*/ 1477872 w 7175104"/>
              <a:gd name="connsiteY1188" fmla="*/ 2351084 h 7019132"/>
              <a:gd name="connsiteX1189" fmla="*/ 1532018 w 7175104"/>
              <a:gd name="connsiteY1189" fmla="*/ 2411527 h 7019132"/>
              <a:gd name="connsiteX1190" fmla="*/ 1551616 w 7175104"/>
              <a:gd name="connsiteY1190" fmla="*/ 2344260 h 7019132"/>
              <a:gd name="connsiteX1191" fmla="*/ 1571879 w 7175104"/>
              <a:gd name="connsiteY1191" fmla="*/ 2337436 h 7019132"/>
              <a:gd name="connsiteX1192" fmla="*/ 1551616 w 7175104"/>
              <a:gd name="connsiteY1192" fmla="*/ 2404703 h 7019132"/>
              <a:gd name="connsiteX1193" fmla="*/ 1592142 w 7175104"/>
              <a:gd name="connsiteY1193" fmla="*/ 2397878 h 7019132"/>
              <a:gd name="connsiteX1194" fmla="*/ 1632668 w 7175104"/>
              <a:gd name="connsiteY1194" fmla="*/ 2404703 h 7019132"/>
              <a:gd name="connsiteX1195" fmla="*/ 1619381 w 7175104"/>
              <a:gd name="connsiteY1195" fmla="*/ 2424850 h 7019132"/>
              <a:gd name="connsiteX1196" fmla="*/ 1686482 w 7175104"/>
              <a:gd name="connsiteY1196" fmla="*/ 2505440 h 7019132"/>
              <a:gd name="connsiteX1197" fmla="*/ 1753250 w 7175104"/>
              <a:gd name="connsiteY1197" fmla="*/ 2572382 h 7019132"/>
              <a:gd name="connsiteX1198" fmla="*/ 1821015 w 7175104"/>
              <a:gd name="connsiteY1198" fmla="*/ 2606178 h 7019132"/>
              <a:gd name="connsiteX1199" fmla="*/ 1867852 w 7175104"/>
              <a:gd name="connsiteY1199" fmla="*/ 2666620 h 7019132"/>
              <a:gd name="connsiteX1200" fmla="*/ 1894759 w 7175104"/>
              <a:gd name="connsiteY1200" fmla="*/ 2613002 h 7019132"/>
              <a:gd name="connsiteX1201" fmla="*/ 1941596 w 7175104"/>
              <a:gd name="connsiteY1201" fmla="*/ 2626650 h 7019132"/>
              <a:gd name="connsiteX1202" fmla="*/ 1921333 w 7175104"/>
              <a:gd name="connsiteY1202" fmla="*/ 2639649 h 7019132"/>
              <a:gd name="connsiteX1203" fmla="*/ 1921333 w 7175104"/>
              <a:gd name="connsiteY1203" fmla="*/ 2659796 h 7019132"/>
              <a:gd name="connsiteX1204" fmla="*/ 1948240 w 7175104"/>
              <a:gd name="connsiteY1204" fmla="*/ 2626650 h 7019132"/>
              <a:gd name="connsiteX1205" fmla="*/ 1982122 w 7175104"/>
              <a:gd name="connsiteY1205" fmla="*/ 2652972 h 7019132"/>
              <a:gd name="connsiteX1206" fmla="*/ 2009029 w 7175104"/>
              <a:gd name="connsiteY1206" fmla="*/ 2686768 h 7019132"/>
              <a:gd name="connsiteX1207" fmla="*/ 2082773 w 7175104"/>
              <a:gd name="connsiteY1207" fmla="*/ 2727063 h 7019132"/>
              <a:gd name="connsiteX1208" fmla="*/ 2076130 w 7175104"/>
              <a:gd name="connsiteY1208" fmla="*/ 2679943 h 7019132"/>
              <a:gd name="connsiteX1209" fmla="*/ 2076130 w 7175104"/>
              <a:gd name="connsiteY1209" fmla="*/ 2632825 h 7019132"/>
              <a:gd name="connsiteX1210" fmla="*/ 2109348 w 7175104"/>
              <a:gd name="connsiteY1210" fmla="*/ 2652972 h 7019132"/>
              <a:gd name="connsiteX1211" fmla="*/ 2082773 w 7175104"/>
              <a:gd name="connsiteY1211" fmla="*/ 2632825 h 7019132"/>
              <a:gd name="connsiteX1212" fmla="*/ 2109348 w 7175104"/>
              <a:gd name="connsiteY1212" fmla="*/ 2599679 h 7019132"/>
              <a:gd name="connsiteX1213" fmla="*/ 2089417 w 7175104"/>
              <a:gd name="connsiteY1213" fmla="*/ 2606178 h 7019132"/>
              <a:gd name="connsiteX1214" fmla="*/ 2035604 w 7175104"/>
              <a:gd name="connsiteY1214" fmla="*/ 2666620 h 7019132"/>
              <a:gd name="connsiteX1215" fmla="*/ 2049223 w 7175104"/>
              <a:gd name="connsiteY1215" fmla="*/ 2613002 h 7019132"/>
              <a:gd name="connsiteX1216" fmla="*/ 2015341 w 7175104"/>
              <a:gd name="connsiteY1216" fmla="*/ 2619826 h 7019132"/>
              <a:gd name="connsiteX1217" fmla="*/ 2049223 w 7175104"/>
              <a:gd name="connsiteY1217" fmla="*/ 2579206 h 7019132"/>
              <a:gd name="connsiteX1218" fmla="*/ 2028960 w 7175104"/>
              <a:gd name="connsiteY1218" fmla="*/ 2586030 h 7019132"/>
              <a:gd name="connsiteX1219" fmla="*/ 2002386 w 7175104"/>
              <a:gd name="connsiteY1219" fmla="*/ 2632825 h 7019132"/>
              <a:gd name="connsiteX1220" fmla="*/ 1975147 w 7175104"/>
              <a:gd name="connsiteY1220" fmla="*/ 2592854 h 7019132"/>
              <a:gd name="connsiteX1221" fmla="*/ 2009029 w 7175104"/>
              <a:gd name="connsiteY1221" fmla="*/ 2552235 h 7019132"/>
              <a:gd name="connsiteX1222" fmla="*/ 1975147 w 7175104"/>
              <a:gd name="connsiteY1222" fmla="*/ 2565883 h 7019132"/>
              <a:gd name="connsiteX1223" fmla="*/ 1988766 w 7175104"/>
              <a:gd name="connsiteY1223" fmla="*/ 2559058 h 7019132"/>
              <a:gd name="connsiteX1224" fmla="*/ 1954884 w 7175104"/>
              <a:gd name="connsiteY1224" fmla="*/ 2512264 h 7019132"/>
              <a:gd name="connsiteX1225" fmla="*/ 1915022 w 7175104"/>
              <a:gd name="connsiteY1225" fmla="*/ 2478468 h 7019132"/>
              <a:gd name="connsiteX1226" fmla="*/ 1833970 w 7175104"/>
              <a:gd name="connsiteY1226" fmla="*/ 2404703 h 7019132"/>
              <a:gd name="connsiteX1227" fmla="*/ 1814039 w 7175104"/>
              <a:gd name="connsiteY1227" fmla="*/ 2438498 h 7019132"/>
              <a:gd name="connsiteX1228" fmla="*/ 1807395 w 7175104"/>
              <a:gd name="connsiteY1228" fmla="*/ 2384555 h 7019132"/>
              <a:gd name="connsiteX1229" fmla="*/ 1753250 w 7175104"/>
              <a:gd name="connsiteY1229" fmla="*/ 2404703 h 7019132"/>
              <a:gd name="connsiteX1230" fmla="*/ 1753250 w 7175104"/>
              <a:gd name="connsiteY1230" fmla="*/ 2364083 h 7019132"/>
              <a:gd name="connsiteX1231" fmla="*/ 1720032 w 7175104"/>
              <a:gd name="connsiteY1231" fmla="*/ 2397878 h 7019132"/>
              <a:gd name="connsiteX1232" fmla="*/ 1686482 w 7175104"/>
              <a:gd name="connsiteY1232" fmla="*/ 2370907 h 7019132"/>
              <a:gd name="connsiteX1233" fmla="*/ 1686482 w 7175104"/>
              <a:gd name="connsiteY1233" fmla="*/ 2297141 h 7019132"/>
              <a:gd name="connsiteX1234" fmla="*/ 1645956 w 7175104"/>
              <a:gd name="connsiteY1234" fmla="*/ 2344260 h 7019132"/>
              <a:gd name="connsiteX1235" fmla="*/ 1666219 w 7175104"/>
              <a:gd name="connsiteY1235" fmla="*/ 2310464 h 7019132"/>
              <a:gd name="connsiteX1236" fmla="*/ 1578855 w 7175104"/>
              <a:gd name="connsiteY1236" fmla="*/ 2276993 h 7019132"/>
              <a:gd name="connsiteX1237" fmla="*/ 1551616 w 7175104"/>
              <a:gd name="connsiteY1237" fmla="*/ 2243523 h 7019132"/>
              <a:gd name="connsiteX1238" fmla="*/ 1505111 w 7175104"/>
              <a:gd name="connsiteY1238" fmla="*/ 2230199 h 7019132"/>
              <a:gd name="connsiteX1239" fmla="*/ 1518398 w 7175104"/>
              <a:gd name="connsiteY1239" fmla="*/ 2189579 h 7019132"/>
              <a:gd name="connsiteX1240" fmla="*/ 1249664 w 7175104"/>
              <a:gd name="connsiteY1240" fmla="*/ 2055371 h 7019132"/>
              <a:gd name="connsiteX1241" fmla="*/ 1578855 w 7175104"/>
              <a:gd name="connsiteY1241" fmla="*/ 2236699 h 7019132"/>
              <a:gd name="connsiteX1242" fmla="*/ 1626025 w 7175104"/>
              <a:gd name="connsiteY1242" fmla="*/ 2169757 h 7019132"/>
              <a:gd name="connsiteX1243" fmla="*/ 1626025 w 7175104"/>
              <a:gd name="connsiteY1243" fmla="*/ 2216551 h 7019132"/>
              <a:gd name="connsiteX1244" fmla="*/ 1632668 w 7175104"/>
              <a:gd name="connsiteY1244" fmla="*/ 2250347 h 7019132"/>
              <a:gd name="connsiteX1245" fmla="*/ 1652599 w 7175104"/>
              <a:gd name="connsiteY1245" fmla="*/ 2216551 h 7019132"/>
              <a:gd name="connsiteX1246" fmla="*/ 1720032 w 7175104"/>
              <a:gd name="connsiteY1246" fmla="*/ 2216551 h 7019132"/>
              <a:gd name="connsiteX1247" fmla="*/ 1693125 w 7175104"/>
              <a:gd name="connsiteY1247" fmla="*/ 2250347 h 7019132"/>
              <a:gd name="connsiteX1248" fmla="*/ 1746606 w 7175104"/>
              <a:gd name="connsiteY1248" fmla="*/ 2310464 h 7019132"/>
              <a:gd name="connsiteX1249" fmla="*/ 1793776 w 7175104"/>
              <a:gd name="connsiteY1249" fmla="*/ 2230199 h 7019132"/>
              <a:gd name="connsiteX1250" fmla="*/ 1766869 w 7175104"/>
              <a:gd name="connsiteY1250" fmla="*/ 2303965 h 7019132"/>
              <a:gd name="connsiteX1251" fmla="*/ 1833970 w 7175104"/>
              <a:gd name="connsiteY1251" fmla="*/ 2330937 h 7019132"/>
              <a:gd name="connsiteX1252" fmla="*/ 1867852 w 7175104"/>
              <a:gd name="connsiteY1252" fmla="*/ 2404703 h 7019132"/>
              <a:gd name="connsiteX1253" fmla="*/ 1874496 w 7175104"/>
              <a:gd name="connsiteY1253" fmla="*/ 2377731 h 7019132"/>
              <a:gd name="connsiteX1254" fmla="*/ 1948240 w 7175104"/>
              <a:gd name="connsiteY1254" fmla="*/ 2431674 h 7019132"/>
              <a:gd name="connsiteX1255" fmla="*/ 1995410 w 7175104"/>
              <a:gd name="connsiteY1255" fmla="*/ 2444998 h 7019132"/>
              <a:gd name="connsiteX1256" fmla="*/ 2049223 w 7175104"/>
              <a:gd name="connsiteY1256" fmla="*/ 2458321 h 7019132"/>
              <a:gd name="connsiteX1257" fmla="*/ 2223618 w 7175104"/>
              <a:gd name="connsiteY1257" fmla="*/ 2532412 h 7019132"/>
              <a:gd name="connsiteX1258" fmla="*/ 2257500 w 7175104"/>
              <a:gd name="connsiteY1258" fmla="*/ 2505440 h 7019132"/>
              <a:gd name="connsiteX1259" fmla="*/ 2310982 w 7175104"/>
              <a:gd name="connsiteY1259" fmla="*/ 2572382 h 7019132"/>
              <a:gd name="connsiteX1260" fmla="*/ 2358151 w 7175104"/>
              <a:gd name="connsiteY1260" fmla="*/ 2572382 h 7019132"/>
              <a:gd name="connsiteX1261" fmla="*/ 2418608 w 7175104"/>
              <a:gd name="connsiteY1261" fmla="*/ 2565883 h 7019132"/>
              <a:gd name="connsiteX1262" fmla="*/ 2378414 w 7175104"/>
              <a:gd name="connsiteY1262" fmla="*/ 2606178 h 7019132"/>
              <a:gd name="connsiteX1263" fmla="*/ 2519259 w 7175104"/>
              <a:gd name="connsiteY1263" fmla="*/ 2659796 h 7019132"/>
              <a:gd name="connsiteX1264" fmla="*/ 2526235 w 7175104"/>
              <a:gd name="connsiteY1264" fmla="*/ 2646473 h 7019132"/>
              <a:gd name="connsiteX1265" fmla="*/ 2613266 w 7175104"/>
              <a:gd name="connsiteY1265" fmla="*/ 2646473 h 7019132"/>
              <a:gd name="connsiteX1266" fmla="*/ 2586359 w 7175104"/>
              <a:gd name="connsiteY1266" fmla="*/ 2679943 h 7019132"/>
              <a:gd name="connsiteX1267" fmla="*/ 2626885 w 7175104"/>
              <a:gd name="connsiteY1267" fmla="*/ 2673444 h 7019132"/>
              <a:gd name="connsiteX1268" fmla="*/ 2660768 w 7175104"/>
              <a:gd name="connsiteY1268" fmla="*/ 2679943 h 7019132"/>
              <a:gd name="connsiteX1269" fmla="*/ 2687342 w 7175104"/>
              <a:gd name="connsiteY1269" fmla="*/ 2727063 h 7019132"/>
              <a:gd name="connsiteX1270" fmla="*/ 2720893 w 7175104"/>
              <a:gd name="connsiteY1270" fmla="*/ 2693592 h 7019132"/>
              <a:gd name="connsiteX1271" fmla="*/ 2821876 w 7175104"/>
              <a:gd name="connsiteY1271" fmla="*/ 2727063 h 7019132"/>
              <a:gd name="connsiteX1272" fmla="*/ 2808256 w 7175104"/>
              <a:gd name="connsiteY1272" fmla="*/ 2700416 h 7019132"/>
              <a:gd name="connsiteX1273" fmla="*/ 2801612 w 7175104"/>
              <a:gd name="connsiteY1273" fmla="*/ 2652972 h 7019132"/>
              <a:gd name="connsiteX1274" fmla="*/ 2741156 w 7175104"/>
              <a:gd name="connsiteY1274" fmla="*/ 2613002 h 7019132"/>
              <a:gd name="connsiteX1275" fmla="*/ 2814900 w 7175104"/>
              <a:gd name="connsiteY1275" fmla="*/ 2552235 h 7019132"/>
              <a:gd name="connsiteX1276" fmla="*/ 2720893 w 7175104"/>
              <a:gd name="connsiteY1276" fmla="*/ 2572382 h 7019132"/>
              <a:gd name="connsiteX1277" fmla="*/ 2673723 w 7175104"/>
              <a:gd name="connsiteY1277" fmla="*/ 2539236 h 7019132"/>
              <a:gd name="connsiteX1278" fmla="*/ 2761419 w 7175104"/>
              <a:gd name="connsiteY1278" fmla="*/ 2519089 h 7019132"/>
              <a:gd name="connsiteX1279" fmla="*/ 2787993 w 7175104"/>
              <a:gd name="connsiteY1279" fmla="*/ 2545410 h 7019132"/>
              <a:gd name="connsiteX1280" fmla="*/ 2787993 w 7175104"/>
              <a:gd name="connsiteY1280" fmla="*/ 2505440 h 7019132"/>
              <a:gd name="connsiteX1281" fmla="*/ 2767730 w 7175104"/>
              <a:gd name="connsiteY1281" fmla="*/ 2478468 h 7019132"/>
              <a:gd name="connsiteX1282" fmla="*/ 2787993 w 7175104"/>
              <a:gd name="connsiteY1282" fmla="*/ 2458321 h 7019132"/>
              <a:gd name="connsiteX1283" fmla="*/ 2774706 w 7175104"/>
              <a:gd name="connsiteY1283" fmla="*/ 2478468 h 7019132"/>
              <a:gd name="connsiteX1284" fmla="*/ 2861737 w 7175104"/>
              <a:gd name="connsiteY1284" fmla="*/ 2485293 h 7019132"/>
              <a:gd name="connsiteX1285" fmla="*/ 2835163 w 7175104"/>
              <a:gd name="connsiteY1285" fmla="*/ 2444998 h 7019132"/>
              <a:gd name="connsiteX1286" fmla="*/ 2868713 w 7175104"/>
              <a:gd name="connsiteY1286" fmla="*/ 2418026 h 7019132"/>
              <a:gd name="connsiteX1287" fmla="*/ 2821876 w 7175104"/>
              <a:gd name="connsiteY1287" fmla="*/ 2431674 h 7019132"/>
              <a:gd name="connsiteX1288" fmla="*/ 2888976 w 7175104"/>
              <a:gd name="connsiteY1288" fmla="*/ 2397878 h 7019132"/>
              <a:gd name="connsiteX1289" fmla="*/ 2821876 w 7175104"/>
              <a:gd name="connsiteY1289" fmla="*/ 2384555 h 7019132"/>
              <a:gd name="connsiteX1290" fmla="*/ 2821876 w 7175104"/>
              <a:gd name="connsiteY1290" fmla="*/ 2330937 h 7019132"/>
              <a:gd name="connsiteX1291" fmla="*/ 2848782 w 7175104"/>
              <a:gd name="connsiteY1291" fmla="*/ 2351084 h 7019132"/>
              <a:gd name="connsiteX1292" fmla="*/ 2895620 w 7175104"/>
              <a:gd name="connsiteY1292" fmla="*/ 2370907 h 7019132"/>
              <a:gd name="connsiteX1293" fmla="*/ 2902263 w 7175104"/>
              <a:gd name="connsiteY1293" fmla="*/ 2364083 h 7019132"/>
              <a:gd name="connsiteX1294" fmla="*/ 2922526 w 7175104"/>
              <a:gd name="connsiteY1294" fmla="*/ 2431674 h 7019132"/>
              <a:gd name="connsiteX1295" fmla="*/ 2929170 w 7175104"/>
              <a:gd name="connsiteY1295" fmla="*/ 2364083 h 7019132"/>
              <a:gd name="connsiteX1296" fmla="*/ 2969364 w 7175104"/>
              <a:gd name="connsiteY1296" fmla="*/ 2310464 h 7019132"/>
              <a:gd name="connsiteX1297" fmla="*/ 2929170 w 7175104"/>
              <a:gd name="connsiteY1297" fmla="*/ 2283492 h 7019132"/>
              <a:gd name="connsiteX1298" fmla="*/ 3003246 w 7175104"/>
              <a:gd name="connsiteY1298" fmla="*/ 2303965 h 7019132"/>
              <a:gd name="connsiteX1299" fmla="*/ 2982983 w 7175104"/>
              <a:gd name="connsiteY1299" fmla="*/ 2303965 h 7019132"/>
              <a:gd name="connsiteX1300" fmla="*/ 2942789 w 7175104"/>
              <a:gd name="connsiteY1300" fmla="*/ 2377731 h 7019132"/>
              <a:gd name="connsiteX1301" fmla="*/ 3016533 w 7175104"/>
              <a:gd name="connsiteY1301" fmla="*/ 2317288 h 7019132"/>
              <a:gd name="connsiteX1302" fmla="*/ 3003246 w 7175104"/>
              <a:gd name="connsiteY1302" fmla="*/ 2324113 h 7019132"/>
              <a:gd name="connsiteX1303" fmla="*/ 2989627 w 7175104"/>
              <a:gd name="connsiteY1303" fmla="*/ 2344260 h 7019132"/>
              <a:gd name="connsiteX1304" fmla="*/ 3070346 w 7175104"/>
              <a:gd name="connsiteY1304" fmla="*/ 2344260 h 7019132"/>
              <a:gd name="connsiteX1305" fmla="*/ 3090609 w 7175104"/>
              <a:gd name="connsiteY1305" fmla="*/ 2310464 h 7019132"/>
              <a:gd name="connsiteX1306" fmla="*/ 3009890 w 7175104"/>
              <a:gd name="connsiteY1306" fmla="*/ 2290317 h 7019132"/>
              <a:gd name="connsiteX1307" fmla="*/ 2915882 w 7175104"/>
              <a:gd name="connsiteY1307" fmla="*/ 2283492 h 7019132"/>
              <a:gd name="connsiteX1308" fmla="*/ 2855426 w 7175104"/>
              <a:gd name="connsiteY1308" fmla="*/ 2263670 h 7019132"/>
              <a:gd name="connsiteX1309" fmla="*/ 2781349 w 7175104"/>
              <a:gd name="connsiteY1309" fmla="*/ 2250347 h 7019132"/>
              <a:gd name="connsiteX1310" fmla="*/ 2700630 w 7175104"/>
              <a:gd name="connsiteY1310" fmla="*/ 2162932 h 7019132"/>
              <a:gd name="connsiteX1311" fmla="*/ 2586359 w 7175104"/>
              <a:gd name="connsiteY1311" fmla="*/ 2102165 h 7019132"/>
              <a:gd name="connsiteX1312" fmla="*/ 2425252 w 7175104"/>
              <a:gd name="connsiteY1312" fmla="*/ 1907839 h 7019132"/>
              <a:gd name="connsiteX1313" fmla="*/ 2337888 w 7175104"/>
              <a:gd name="connsiteY1313" fmla="*/ 1920838 h 7019132"/>
              <a:gd name="connsiteX1314" fmla="*/ 2378414 w 7175104"/>
              <a:gd name="connsiteY1314" fmla="*/ 1867219 h 7019132"/>
              <a:gd name="connsiteX1315" fmla="*/ 2438871 w 7175104"/>
              <a:gd name="connsiteY1315" fmla="*/ 1807102 h 7019132"/>
              <a:gd name="connsiteX1316" fmla="*/ 2391701 w 7175104"/>
              <a:gd name="connsiteY1316" fmla="*/ 1719687 h 7019132"/>
              <a:gd name="connsiteX1317" fmla="*/ 2438871 w 7175104"/>
              <a:gd name="connsiteY1317" fmla="*/ 1639097 h 7019132"/>
              <a:gd name="connsiteX1318" fmla="*/ 2297362 w 7175104"/>
              <a:gd name="connsiteY1318" fmla="*/ 1753158 h 7019132"/>
              <a:gd name="connsiteX1319" fmla="*/ 2297362 w 7175104"/>
              <a:gd name="connsiteY1319" fmla="*/ 1726511 h 7019132"/>
              <a:gd name="connsiteX1320" fmla="*/ 2378414 w 7175104"/>
              <a:gd name="connsiteY1320" fmla="*/ 1692716 h 7019132"/>
              <a:gd name="connsiteX1321" fmla="*/ 2398345 w 7175104"/>
              <a:gd name="connsiteY1321" fmla="*/ 1639097 h 7019132"/>
              <a:gd name="connsiteX1322" fmla="*/ 2431895 w 7175104"/>
              <a:gd name="connsiteY1322" fmla="*/ 1632273 h 7019132"/>
              <a:gd name="connsiteX1323" fmla="*/ 2459134 w 7175104"/>
              <a:gd name="connsiteY1323" fmla="*/ 1585154 h 7019132"/>
              <a:gd name="connsiteX1324" fmla="*/ 2418608 w 7175104"/>
              <a:gd name="connsiteY1324" fmla="*/ 1612126 h 7019132"/>
              <a:gd name="connsiteX1325" fmla="*/ 2371770 w 7175104"/>
              <a:gd name="connsiteY1325" fmla="*/ 1578330 h 7019132"/>
              <a:gd name="connsiteX1326" fmla="*/ 2291051 w 7175104"/>
              <a:gd name="connsiteY1326" fmla="*/ 1517887 h 7019132"/>
              <a:gd name="connsiteX1327" fmla="*/ 2291051 w 7175104"/>
              <a:gd name="connsiteY1327" fmla="*/ 1490916 h 7019132"/>
              <a:gd name="connsiteX1328" fmla="*/ 2203355 w 7175104"/>
              <a:gd name="connsiteY1328" fmla="*/ 1464594 h 7019132"/>
              <a:gd name="connsiteX1329" fmla="*/ 2143230 w 7175104"/>
              <a:gd name="connsiteY1329" fmla="*/ 1390178 h 7019132"/>
              <a:gd name="connsiteX1330" fmla="*/ 2149874 w 7175104"/>
              <a:gd name="connsiteY1330" fmla="*/ 1336560 h 7019132"/>
              <a:gd name="connsiteX1331" fmla="*/ 2243881 w 7175104"/>
              <a:gd name="connsiteY1331" fmla="*/ 1276442 h 7019132"/>
              <a:gd name="connsiteX1332" fmla="*/ 2270788 w 7175104"/>
              <a:gd name="connsiteY1332" fmla="*/ 1202676 h 7019132"/>
              <a:gd name="connsiteX1333" fmla="*/ 2216974 w 7175104"/>
              <a:gd name="connsiteY1333" fmla="*/ 1249471 h 7019132"/>
              <a:gd name="connsiteX1334" fmla="*/ 2250525 w 7175104"/>
              <a:gd name="connsiteY1334" fmla="*/ 1189028 h 7019132"/>
              <a:gd name="connsiteX1335" fmla="*/ 2237237 w 7175104"/>
              <a:gd name="connsiteY1335" fmla="*/ 1081466 h 7019132"/>
              <a:gd name="connsiteX1336" fmla="*/ 2297362 w 7175104"/>
              <a:gd name="connsiteY1336" fmla="*/ 1141909 h 7019132"/>
              <a:gd name="connsiteX1337" fmla="*/ 2337888 w 7175104"/>
              <a:gd name="connsiteY1337" fmla="*/ 1074642 h 7019132"/>
              <a:gd name="connsiteX1338" fmla="*/ 2337888 w 7175104"/>
              <a:gd name="connsiteY1338" fmla="*/ 1014525 h 7019132"/>
              <a:gd name="connsiteX1339" fmla="*/ 2398345 w 7175104"/>
              <a:gd name="connsiteY1339" fmla="*/ 980729 h 7019132"/>
              <a:gd name="connsiteX1340" fmla="*/ 2472421 w 7175104"/>
              <a:gd name="connsiteY1340" fmla="*/ 973905 h 7019132"/>
              <a:gd name="connsiteX1341" fmla="*/ 2599979 w 7175104"/>
              <a:gd name="connsiteY1341" fmla="*/ 1034347 h 7019132"/>
              <a:gd name="connsiteX1342" fmla="*/ 2761419 w 7175104"/>
              <a:gd name="connsiteY1342" fmla="*/ 1040846 h 7019132"/>
              <a:gd name="connsiteX1343" fmla="*/ 3023509 w 7175104"/>
              <a:gd name="connsiteY1343" fmla="*/ 1141909 h 7019132"/>
              <a:gd name="connsiteX1344" fmla="*/ 3050083 w 7175104"/>
              <a:gd name="connsiteY1344" fmla="*/ 1108438 h 7019132"/>
              <a:gd name="connsiteX1345" fmla="*/ 3070346 w 7175104"/>
              <a:gd name="connsiteY1345" fmla="*/ 1141909 h 7019132"/>
              <a:gd name="connsiteX1346" fmla="*/ 3043108 w 7175104"/>
              <a:gd name="connsiteY1346" fmla="*/ 1088290 h 7019132"/>
              <a:gd name="connsiteX1347" fmla="*/ 2996270 w 7175104"/>
              <a:gd name="connsiteY1347" fmla="*/ 1040846 h 7019132"/>
              <a:gd name="connsiteX1348" fmla="*/ 2875357 w 7175104"/>
              <a:gd name="connsiteY1348" fmla="*/ 973905 h 7019132"/>
              <a:gd name="connsiteX1349" fmla="*/ 2848782 w 7175104"/>
              <a:gd name="connsiteY1349" fmla="*/ 913462 h 7019132"/>
              <a:gd name="connsiteX1350" fmla="*/ 2895620 w 7175104"/>
              <a:gd name="connsiteY1350" fmla="*/ 900139 h 7019132"/>
              <a:gd name="connsiteX1351" fmla="*/ 2909239 w 7175104"/>
              <a:gd name="connsiteY1351" fmla="*/ 933934 h 7019132"/>
              <a:gd name="connsiteX1352" fmla="*/ 3003246 w 7175104"/>
              <a:gd name="connsiteY1352" fmla="*/ 873167 h 7019132"/>
              <a:gd name="connsiteX1353" fmla="*/ 2976007 w 7175104"/>
              <a:gd name="connsiteY1353" fmla="*/ 906963 h 7019132"/>
              <a:gd name="connsiteX1354" fmla="*/ 3003246 w 7175104"/>
              <a:gd name="connsiteY1354" fmla="*/ 906963 h 7019132"/>
              <a:gd name="connsiteX1355" fmla="*/ 3030153 w 7175104"/>
              <a:gd name="connsiteY1355" fmla="*/ 859519 h 7019132"/>
              <a:gd name="connsiteX1356" fmla="*/ 3090609 w 7175104"/>
              <a:gd name="connsiteY1356" fmla="*/ 866343 h 7019132"/>
              <a:gd name="connsiteX1357" fmla="*/ 3056727 w 7175104"/>
              <a:gd name="connsiteY1357" fmla="*/ 906963 h 7019132"/>
              <a:gd name="connsiteX1358" fmla="*/ 3076990 w 7175104"/>
              <a:gd name="connsiteY1358" fmla="*/ 920286 h 7019132"/>
              <a:gd name="connsiteX1359" fmla="*/ 3097253 w 7175104"/>
              <a:gd name="connsiteY1359" fmla="*/ 886490 h 7019132"/>
              <a:gd name="connsiteX1360" fmla="*/ 3137447 w 7175104"/>
              <a:gd name="connsiteY1360" fmla="*/ 900139 h 7019132"/>
              <a:gd name="connsiteX1361" fmla="*/ 3164354 w 7175104"/>
              <a:gd name="connsiteY1361" fmla="*/ 846520 h 7019132"/>
              <a:gd name="connsiteX1362" fmla="*/ 3150734 w 7175104"/>
              <a:gd name="connsiteY1362" fmla="*/ 805900 h 7019132"/>
              <a:gd name="connsiteX1363" fmla="*/ 3144091 w 7175104"/>
              <a:gd name="connsiteY1363" fmla="*/ 752607 h 7019132"/>
              <a:gd name="connsiteX1364" fmla="*/ 3170997 w 7175104"/>
              <a:gd name="connsiteY1364" fmla="*/ 765605 h 7019132"/>
              <a:gd name="connsiteX1365" fmla="*/ 3211523 w 7175104"/>
              <a:gd name="connsiteY1365" fmla="*/ 765605 h 7019132"/>
              <a:gd name="connsiteX1366" fmla="*/ 3150734 w 7175104"/>
              <a:gd name="connsiteY1366" fmla="*/ 698339 h 7019132"/>
              <a:gd name="connsiteX1367" fmla="*/ 3204880 w 7175104"/>
              <a:gd name="connsiteY1367" fmla="*/ 685015 h 7019132"/>
              <a:gd name="connsiteX1368" fmla="*/ 3204880 w 7175104"/>
              <a:gd name="connsiteY1368" fmla="*/ 665193 h 7019132"/>
              <a:gd name="connsiteX1369" fmla="*/ 3225143 w 7175104"/>
              <a:gd name="connsiteY1369" fmla="*/ 665193 h 7019132"/>
              <a:gd name="connsiteX1370" fmla="*/ 3177641 w 7175104"/>
              <a:gd name="connsiteY1370" fmla="*/ 570954 h 7019132"/>
              <a:gd name="connsiteX1371" fmla="*/ 3191261 w 7175104"/>
              <a:gd name="connsiteY1371" fmla="*/ 483865 h 7019132"/>
              <a:gd name="connsiteX1372" fmla="*/ 3338749 w 7175104"/>
              <a:gd name="connsiteY1372" fmla="*/ 550807 h 7019132"/>
              <a:gd name="connsiteX1373" fmla="*/ 3359012 w 7175104"/>
              <a:gd name="connsiteY1373" fmla="*/ 530659 h 7019132"/>
              <a:gd name="connsiteX1374" fmla="*/ 3439731 w 7175104"/>
              <a:gd name="connsiteY1374" fmla="*/ 530659 h 7019132"/>
              <a:gd name="connsiteX1375" fmla="*/ 3507164 w 7175104"/>
              <a:gd name="connsiteY1375" fmla="*/ 591102 h 7019132"/>
              <a:gd name="connsiteX1376" fmla="*/ 3654985 w 7175104"/>
              <a:gd name="connsiteY1376" fmla="*/ 805900 h 7019132"/>
              <a:gd name="connsiteX1377" fmla="*/ 3728729 w 7175104"/>
              <a:gd name="connsiteY1377" fmla="*/ 792577 h 7019132"/>
              <a:gd name="connsiteX1378" fmla="*/ 3701490 w 7175104"/>
              <a:gd name="connsiteY1378" fmla="*/ 819549 h 7019132"/>
              <a:gd name="connsiteX1379" fmla="*/ 3789518 w 7175104"/>
              <a:gd name="connsiteY1379" fmla="*/ 819549 h 7019132"/>
              <a:gd name="connsiteX1380" fmla="*/ 3889836 w 7175104"/>
              <a:gd name="connsiteY1380" fmla="*/ 805900 h 7019132"/>
              <a:gd name="connsiteX1381" fmla="*/ 3889836 w 7175104"/>
              <a:gd name="connsiteY1381" fmla="*/ 765605 h 7019132"/>
              <a:gd name="connsiteX1382" fmla="*/ 4004107 w 7175104"/>
              <a:gd name="connsiteY1382" fmla="*/ 799401 h 7019132"/>
              <a:gd name="connsiteX1383" fmla="*/ 3990487 w 7175104"/>
              <a:gd name="connsiteY1383" fmla="*/ 853019 h 7019132"/>
              <a:gd name="connsiteX1384" fmla="*/ 4037657 w 7175104"/>
              <a:gd name="connsiteY1384" fmla="*/ 819549 h 7019132"/>
              <a:gd name="connsiteX1385" fmla="*/ 3997463 w 7175104"/>
              <a:gd name="connsiteY1385" fmla="*/ 859519 h 7019132"/>
              <a:gd name="connsiteX1386" fmla="*/ 4051276 w 7175104"/>
              <a:gd name="connsiteY1386" fmla="*/ 879991 h 7019132"/>
              <a:gd name="connsiteX1387" fmla="*/ 4067221 w 7175104"/>
              <a:gd name="connsiteY1387" fmla="*/ 852045 h 7019132"/>
              <a:gd name="connsiteX1388" fmla="*/ 4092135 w 7175104"/>
              <a:gd name="connsiteY1388" fmla="*/ 826048 h 7019132"/>
              <a:gd name="connsiteX1389" fmla="*/ 4076854 w 7175104"/>
              <a:gd name="connsiteY1389" fmla="*/ 849770 h 7019132"/>
              <a:gd name="connsiteX1390" fmla="*/ 4111733 w 7175104"/>
              <a:gd name="connsiteY1390" fmla="*/ 879991 h 7019132"/>
              <a:gd name="connsiteX1391" fmla="*/ 4104758 w 7175104"/>
              <a:gd name="connsiteY1391" fmla="*/ 859519 h 7019132"/>
              <a:gd name="connsiteX1392" fmla="*/ 4171858 w 7175104"/>
              <a:gd name="connsiteY1392" fmla="*/ 826373 h 7019132"/>
              <a:gd name="connsiteX1393" fmla="*/ 4111733 w 7175104"/>
              <a:gd name="connsiteY1393" fmla="*/ 920286 h 7019132"/>
              <a:gd name="connsiteX1394" fmla="*/ 4178834 w 7175104"/>
              <a:gd name="connsiteY1394" fmla="*/ 933934 h 7019132"/>
              <a:gd name="connsiteX1395" fmla="*/ 4185477 w 7175104"/>
              <a:gd name="connsiteY1395" fmla="*/ 873167 h 7019132"/>
              <a:gd name="connsiteX1396" fmla="*/ 4239291 w 7175104"/>
              <a:gd name="connsiteY1396" fmla="*/ 879991 h 7019132"/>
              <a:gd name="connsiteX1397" fmla="*/ 4232647 w 7175104"/>
              <a:gd name="connsiteY1397" fmla="*/ 933934 h 7019132"/>
              <a:gd name="connsiteX1398" fmla="*/ 4313367 w 7175104"/>
              <a:gd name="connsiteY1398" fmla="*/ 906963 h 7019132"/>
              <a:gd name="connsiteX1399" fmla="*/ 4326654 w 7175104"/>
              <a:gd name="connsiteY1399" fmla="*/ 940109 h 7019132"/>
              <a:gd name="connsiteX1400" fmla="*/ 4326654 w 7175104"/>
              <a:gd name="connsiteY1400" fmla="*/ 1007700 h 7019132"/>
              <a:gd name="connsiteX1401" fmla="*/ 4340274 w 7175104"/>
              <a:gd name="connsiteY1401" fmla="*/ 987553 h 7019132"/>
              <a:gd name="connsiteX1402" fmla="*/ 4387111 w 7175104"/>
              <a:gd name="connsiteY1402" fmla="*/ 1027523 h 7019132"/>
              <a:gd name="connsiteX1403" fmla="*/ 4373492 w 7175104"/>
              <a:gd name="connsiteY1403" fmla="*/ 1047670 h 7019132"/>
              <a:gd name="connsiteX1404" fmla="*/ 4407374 w 7175104"/>
              <a:gd name="connsiteY1404" fmla="*/ 1021024 h 7019132"/>
              <a:gd name="connsiteX1405" fmla="*/ 4373492 w 7175104"/>
              <a:gd name="connsiteY1405" fmla="*/ 1068143 h 7019132"/>
              <a:gd name="connsiteX1406" fmla="*/ 4467499 w 7175104"/>
              <a:gd name="connsiteY1406" fmla="*/ 1021024 h 7019132"/>
              <a:gd name="connsiteX1407" fmla="*/ 4447236 w 7175104"/>
              <a:gd name="connsiteY1407" fmla="*/ 1074642 h 7019132"/>
              <a:gd name="connsiteX1408" fmla="*/ 4467499 w 7175104"/>
              <a:gd name="connsiteY1408" fmla="*/ 1081466 h 7019132"/>
              <a:gd name="connsiteX1409" fmla="*/ 4515001 w 7175104"/>
              <a:gd name="connsiteY1409" fmla="*/ 1054495 h 7019132"/>
              <a:gd name="connsiteX1410" fmla="*/ 4548219 w 7175104"/>
              <a:gd name="connsiteY1410" fmla="*/ 1081466 h 7019132"/>
              <a:gd name="connsiteX1411" fmla="*/ 4648870 w 7175104"/>
              <a:gd name="connsiteY1411" fmla="*/ 1101614 h 7019132"/>
              <a:gd name="connsiteX1412" fmla="*/ 4655846 w 7175104"/>
              <a:gd name="connsiteY1412" fmla="*/ 1128261 h 7019132"/>
              <a:gd name="connsiteX1413" fmla="*/ 4703015 w 7175104"/>
              <a:gd name="connsiteY1413" fmla="*/ 1115262 h 7019132"/>
              <a:gd name="connsiteX1414" fmla="*/ 4642226 w 7175104"/>
              <a:gd name="connsiteY1414" fmla="*/ 1040846 h 7019132"/>
              <a:gd name="connsiteX1415" fmla="*/ 4615652 w 7175104"/>
              <a:gd name="connsiteY1415" fmla="*/ 1101614 h 7019132"/>
              <a:gd name="connsiteX1416" fmla="*/ 4554863 w 7175104"/>
              <a:gd name="connsiteY1416" fmla="*/ 1108438 h 7019132"/>
              <a:gd name="connsiteX1417" fmla="*/ 4575126 w 7175104"/>
              <a:gd name="connsiteY1417" fmla="*/ 1108438 h 7019132"/>
              <a:gd name="connsiteX1418" fmla="*/ 4609008 w 7175104"/>
              <a:gd name="connsiteY1418" fmla="*/ 973905 h 7019132"/>
              <a:gd name="connsiteX1419" fmla="*/ 4635582 w 7175104"/>
              <a:gd name="connsiteY1419" fmla="*/ 1027523 h 7019132"/>
              <a:gd name="connsiteX1420" fmla="*/ 4783403 w 7175104"/>
              <a:gd name="connsiteY1420" fmla="*/ 987553 h 7019132"/>
              <a:gd name="connsiteX1421" fmla="*/ 4877742 w 7175104"/>
              <a:gd name="connsiteY1421" fmla="*/ 987553 h 7019132"/>
              <a:gd name="connsiteX1422" fmla="*/ 4803666 w 7175104"/>
              <a:gd name="connsiteY1422" fmla="*/ 1021024 h 7019132"/>
              <a:gd name="connsiteX1423" fmla="*/ 4830240 w 7175104"/>
              <a:gd name="connsiteY1423" fmla="*/ 1054495 h 7019132"/>
              <a:gd name="connsiteX1424" fmla="*/ 4877742 w 7175104"/>
              <a:gd name="connsiteY1424" fmla="*/ 1007700 h 7019132"/>
              <a:gd name="connsiteX1425" fmla="*/ 4971749 w 7175104"/>
              <a:gd name="connsiteY1425" fmla="*/ 1108438 h 7019132"/>
              <a:gd name="connsiteX1426" fmla="*/ 4964774 w 7175104"/>
              <a:gd name="connsiteY1426" fmla="*/ 1088290 h 7019132"/>
              <a:gd name="connsiteX1427" fmla="*/ 5018587 w 7175104"/>
              <a:gd name="connsiteY1427" fmla="*/ 1061319 h 7019132"/>
              <a:gd name="connsiteX1428" fmla="*/ 5025230 w 7175104"/>
              <a:gd name="connsiteY1428" fmla="*/ 1068143 h 7019132"/>
              <a:gd name="connsiteX1429" fmla="*/ 5038850 w 7175104"/>
              <a:gd name="connsiteY1429" fmla="*/ 1121436 h 7019132"/>
              <a:gd name="connsiteX1430" fmla="*/ 5005300 w 7175104"/>
              <a:gd name="connsiteY1430" fmla="*/ 1148408 h 7019132"/>
              <a:gd name="connsiteX1431" fmla="*/ 5018587 w 7175104"/>
              <a:gd name="connsiteY1431" fmla="*/ 1162056 h 7019132"/>
              <a:gd name="connsiteX1432" fmla="*/ 5031874 w 7175104"/>
              <a:gd name="connsiteY1432" fmla="*/ 1135085 h 7019132"/>
              <a:gd name="connsiteX1433" fmla="*/ 5099307 w 7175104"/>
              <a:gd name="connsiteY1433" fmla="*/ 1228998 h 7019132"/>
              <a:gd name="connsiteX1434" fmla="*/ 5146144 w 7175104"/>
              <a:gd name="connsiteY1434" fmla="*/ 1336560 h 7019132"/>
              <a:gd name="connsiteX1435" fmla="*/ 5159764 w 7175104"/>
              <a:gd name="connsiteY1435" fmla="*/ 1316412 h 7019132"/>
              <a:gd name="connsiteX1436" fmla="*/ 5173383 w 7175104"/>
              <a:gd name="connsiteY1436" fmla="*/ 1343384 h 7019132"/>
              <a:gd name="connsiteX1437" fmla="*/ 5267390 w 7175104"/>
              <a:gd name="connsiteY1437" fmla="*/ 1390178 h 7019132"/>
              <a:gd name="connsiteX1438" fmla="*/ 5253771 w 7175104"/>
              <a:gd name="connsiteY1438" fmla="*/ 1477592 h 7019132"/>
              <a:gd name="connsiteX1439" fmla="*/ 5300608 w 7175104"/>
              <a:gd name="connsiteY1439" fmla="*/ 1450946 h 7019132"/>
              <a:gd name="connsiteX1440" fmla="*/ 5361397 w 7175104"/>
              <a:gd name="connsiteY1440" fmla="*/ 1497740 h 7019132"/>
              <a:gd name="connsiteX1441" fmla="*/ 5408235 w 7175104"/>
              <a:gd name="connsiteY1441" fmla="*/ 1464594 h 7019132"/>
              <a:gd name="connsiteX1442" fmla="*/ 5381660 w 7175104"/>
              <a:gd name="connsiteY1442" fmla="*/ 1497740 h 7019132"/>
              <a:gd name="connsiteX1443" fmla="*/ 5441785 w 7175104"/>
              <a:gd name="connsiteY1443" fmla="*/ 1504564 h 7019132"/>
              <a:gd name="connsiteX1444" fmla="*/ 5408235 w 7175104"/>
              <a:gd name="connsiteY1444" fmla="*/ 1531536 h 7019132"/>
              <a:gd name="connsiteX1445" fmla="*/ 5475668 w 7175104"/>
              <a:gd name="connsiteY1445" fmla="*/ 1504564 h 7019132"/>
              <a:gd name="connsiteX1446" fmla="*/ 5515861 w 7175104"/>
              <a:gd name="connsiteY1446" fmla="*/ 1490916 h 7019132"/>
              <a:gd name="connsiteX1447" fmla="*/ 5481979 w 7175104"/>
              <a:gd name="connsiteY1447" fmla="*/ 1517887 h 7019132"/>
              <a:gd name="connsiteX1448" fmla="*/ 5575986 w 7175104"/>
              <a:gd name="connsiteY1448" fmla="*/ 1585154 h 7019132"/>
              <a:gd name="connsiteX1449" fmla="*/ 5549412 w 7175104"/>
              <a:gd name="connsiteY1449" fmla="*/ 1612126 h 7019132"/>
              <a:gd name="connsiteX1450" fmla="*/ 5616512 w 7175104"/>
              <a:gd name="connsiteY1450" fmla="*/ 1571506 h 7019132"/>
              <a:gd name="connsiteX1451" fmla="*/ 5650395 w 7175104"/>
              <a:gd name="connsiteY1451" fmla="*/ 1591978 h 7019132"/>
              <a:gd name="connsiteX1452" fmla="*/ 5717495 w 7175104"/>
              <a:gd name="connsiteY1452" fmla="*/ 1545184 h 7019132"/>
              <a:gd name="connsiteX1453" fmla="*/ 5616512 w 7175104"/>
              <a:gd name="connsiteY1453" fmla="*/ 1551683 h 7019132"/>
              <a:gd name="connsiteX1454" fmla="*/ 5643419 w 7175104"/>
              <a:gd name="connsiteY1454" fmla="*/ 1517887 h 7019132"/>
              <a:gd name="connsiteX1455" fmla="*/ 5522505 w 7175104"/>
              <a:gd name="connsiteY1455" fmla="*/ 1504564 h 7019132"/>
              <a:gd name="connsiteX1456" fmla="*/ 5569675 w 7175104"/>
              <a:gd name="connsiteY1456" fmla="*/ 1497740 h 7019132"/>
              <a:gd name="connsiteX1457" fmla="*/ 5488623 w 7175104"/>
              <a:gd name="connsiteY1457" fmla="*/ 1484416 h 7019132"/>
              <a:gd name="connsiteX1458" fmla="*/ 5522505 w 7175104"/>
              <a:gd name="connsiteY1458" fmla="*/ 1437622 h 7019132"/>
              <a:gd name="connsiteX1459" fmla="*/ 5435142 w 7175104"/>
              <a:gd name="connsiteY1459" fmla="*/ 1417150 h 7019132"/>
              <a:gd name="connsiteX1460" fmla="*/ 5441785 w 7175104"/>
              <a:gd name="connsiteY1460" fmla="*/ 1383354 h 7019132"/>
              <a:gd name="connsiteX1461" fmla="*/ 5428498 w 7175104"/>
              <a:gd name="connsiteY1461" fmla="*/ 1410651 h 7019132"/>
              <a:gd name="connsiteX1462" fmla="*/ 5394615 w 7175104"/>
              <a:gd name="connsiteY1462" fmla="*/ 1330061 h 7019132"/>
              <a:gd name="connsiteX1463" fmla="*/ 5435142 w 7175104"/>
              <a:gd name="connsiteY1463" fmla="*/ 1296265 h 7019132"/>
              <a:gd name="connsiteX1464" fmla="*/ 5381660 w 7175104"/>
              <a:gd name="connsiteY1464" fmla="*/ 1269618 h 7019132"/>
              <a:gd name="connsiteX1465" fmla="*/ 5381660 w 7175104"/>
              <a:gd name="connsiteY1465" fmla="*/ 1336560 h 7019132"/>
              <a:gd name="connsiteX1466" fmla="*/ 5320871 w 7175104"/>
              <a:gd name="connsiteY1466" fmla="*/ 1289766 h 7019132"/>
              <a:gd name="connsiteX1467" fmla="*/ 5347778 w 7175104"/>
              <a:gd name="connsiteY1467" fmla="*/ 1282941 h 7019132"/>
              <a:gd name="connsiteX1468" fmla="*/ 5368041 w 7175104"/>
              <a:gd name="connsiteY1468" fmla="*/ 1222499 h 7019132"/>
              <a:gd name="connsiteX1469" fmla="*/ 5327515 w 7175104"/>
              <a:gd name="connsiteY1469" fmla="*/ 1222499 h 7019132"/>
              <a:gd name="connsiteX1470" fmla="*/ 5347778 w 7175104"/>
              <a:gd name="connsiteY1470" fmla="*/ 1242646 h 7019132"/>
              <a:gd name="connsiteX1471" fmla="*/ 5287653 w 7175104"/>
              <a:gd name="connsiteY1471" fmla="*/ 1269618 h 7019132"/>
              <a:gd name="connsiteX1472" fmla="*/ 5314228 w 7175104"/>
              <a:gd name="connsiteY1472" fmla="*/ 1182204 h 7019132"/>
              <a:gd name="connsiteX1473" fmla="*/ 5274034 w 7175104"/>
              <a:gd name="connsiteY1473" fmla="*/ 1215675 h 7019132"/>
              <a:gd name="connsiteX1474" fmla="*/ 5293965 w 7175104"/>
              <a:gd name="connsiteY1474" fmla="*/ 1182204 h 7019132"/>
              <a:gd name="connsiteX1475" fmla="*/ 5119238 w 7175104"/>
              <a:gd name="connsiteY1475" fmla="*/ 1054495 h 7019132"/>
              <a:gd name="connsiteX1476" fmla="*/ 5005300 w 7175104"/>
              <a:gd name="connsiteY1476" fmla="*/ 973905 h 7019132"/>
              <a:gd name="connsiteX1477" fmla="*/ 4931223 w 7175104"/>
              <a:gd name="connsiteY1477" fmla="*/ 906963 h 7019132"/>
              <a:gd name="connsiteX1478" fmla="*/ 4850503 w 7175104"/>
              <a:gd name="connsiteY1478" fmla="*/ 819549 h 7019132"/>
              <a:gd name="connsiteX1479" fmla="*/ 4763140 w 7175104"/>
              <a:gd name="connsiteY1479" fmla="*/ 752607 h 7019132"/>
              <a:gd name="connsiteX1480" fmla="*/ 4803666 w 7175104"/>
              <a:gd name="connsiteY1480" fmla="*/ 725635 h 7019132"/>
              <a:gd name="connsiteX1481" fmla="*/ 4790379 w 7175104"/>
              <a:gd name="connsiteY1481" fmla="*/ 705163 h 7019132"/>
              <a:gd name="connsiteX1482" fmla="*/ 4763140 w 7175104"/>
              <a:gd name="connsiteY1482" fmla="*/ 745783 h 7019132"/>
              <a:gd name="connsiteX1483" fmla="*/ 4642226 w 7175104"/>
              <a:gd name="connsiteY1483" fmla="*/ 658369 h 7019132"/>
              <a:gd name="connsiteX1484" fmla="*/ 4682752 w 7175104"/>
              <a:gd name="connsiteY1484" fmla="*/ 638221 h 7019132"/>
              <a:gd name="connsiteX1485" fmla="*/ 4629271 w 7175104"/>
              <a:gd name="connsiteY1485" fmla="*/ 645045 h 7019132"/>
              <a:gd name="connsiteX1486" fmla="*/ 4655846 w 7175104"/>
              <a:gd name="connsiteY1486" fmla="*/ 638221 h 7019132"/>
              <a:gd name="connsiteX1487" fmla="*/ 4615652 w 7175104"/>
              <a:gd name="connsiteY1487" fmla="*/ 597601 h 7019132"/>
              <a:gd name="connsiteX1488" fmla="*/ 4602032 w 7175104"/>
              <a:gd name="connsiteY1488" fmla="*/ 624573 h 7019132"/>
              <a:gd name="connsiteX1489" fmla="*/ 4561838 w 7175104"/>
              <a:gd name="connsiteY1489" fmla="*/ 570954 h 7019132"/>
              <a:gd name="connsiteX1490" fmla="*/ 4501381 w 7175104"/>
              <a:gd name="connsiteY1490" fmla="*/ 570954 h 7019132"/>
              <a:gd name="connsiteX1491" fmla="*/ 4501381 w 7175104"/>
              <a:gd name="connsiteY1491" fmla="*/ 537483 h 7019132"/>
              <a:gd name="connsiteX1492" fmla="*/ 4460855 w 7175104"/>
              <a:gd name="connsiteY1492" fmla="*/ 569979 h 7019132"/>
              <a:gd name="connsiteX1493" fmla="*/ 4393755 w 7175104"/>
              <a:gd name="connsiteY1493" fmla="*/ 490689 h 7019132"/>
              <a:gd name="connsiteX1494" fmla="*/ 4494738 w 7175104"/>
              <a:gd name="connsiteY1494" fmla="*/ 463393 h 7019132"/>
              <a:gd name="connsiteX1495" fmla="*/ 4360205 w 7175104"/>
              <a:gd name="connsiteY1495" fmla="*/ 443245 h 7019132"/>
              <a:gd name="connsiteX1496" fmla="*/ 4265865 w 7175104"/>
              <a:gd name="connsiteY1496" fmla="*/ 335683 h 7019132"/>
              <a:gd name="connsiteX1497" fmla="*/ 4199097 w 7175104"/>
              <a:gd name="connsiteY1497" fmla="*/ 302538 h 7019132"/>
              <a:gd name="connsiteX1498" fmla="*/ 4165547 w 7175104"/>
              <a:gd name="connsiteY1498" fmla="*/ 241770 h 7019132"/>
              <a:gd name="connsiteX1499" fmla="*/ 4104758 w 7175104"/>
              <a:gd name="connsiteY1499" fmla="*/ 234946 h 7019132"/>
              <a:gd name="connsiteX1500" fmla="*/ 4131996 w 7175104"/>
              <a:gd name="connsiteY1500" fmla="*/ 208299 h 7019132"/>
              <a:gd name="connsiteX1501" fmla="*/ 4064896 w 7175104"/>
              <a:gd name="connsiteY1501" fmla="*/ 188152 h 7019132"/>
              <a:gd name="connsiteX1502" fmla="*/ 4031013 w 7175104"/>
              <a:gd name="connsiteY1502" fmla="*/ 134208 h 7019132"/>
              <a:gd name="connsiteX1503" fmla="*/ 4057920 w 7175104"/>
              <a:gd name="connsiteY1503" fmla="*/ 168004 h 7019132"/>
              <a:gd name="connsiteX1504" fmla="*/ 4044633 w 7175104"/>
              <a:gd name="connsiteY1504" fmla="*/ 60443 h 7019132"/>
              <a:gd name="connsiteX1505" fmla="*/ 4125021 w 7175104"/>
              <a:gd name="connsiteY1505" fmla="*/ 0 h 701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Lst>
            <a:rect l="l" t="t" r="r" b="b"/>
            <a:pathLst>
              <a:path w="7175104" h="7019132">
                <a:moveTo>
                  <a:pt x="449108" y="6878100"/>
                </a:moveTo>
                <a:lnTo>
                  <a:pt x="456749" y="6898572"/>
                </a:lnTo>
                <a:cubicBezTo>
                  <a:pt x="456749" y="6898572"/>
                  <a:pt x="456749" y="6898572"/>
                  <a:pt x="450105" y="6898572"/>
                </a:cubicBezTo>
                <a:cubicBezTo>
                  <a:pt x="436486" y="6891748"/>
                  <a:pt x="429842" y="6891748"/>
                  <a:pt x="429842" y="6884924"/>
                </a:cubicBezTo>
                <a:close/>
                <a:moveTo>
                  <a:pt x="411572" y="6781912"/>
                </a:moveTo>
                <a:cubicBezTo>
                  <a:pt x="411240" y="6780287"/>
                  <a:pt x="411240" y="6779962"/>
                  <a:pt x="412236" y="6782237"/>
                </a:cubicBezTo>
                <a:lnTo>
                  <a:pt x="417883" y="6795560"/>
                </a:lnTo>
                <a:lnTo>
                  <a:pt x="416555" y="6791010"/>
                </a:lnTo>
                <a:cubicBezTo>
                  <a:pt x="423530" y="6791010"/>
                  <a:pt x="423198" y="6791010"/>
                  <a:pt x="429842" y="6791010"/>
                </a:cubicBezTo>
                <a:cubicBezTo>
                  <a:pt x="436486" y="6791010"/>
                  <a:pt x="443461" y="6791010"/>
                  <a:pt x="450105" y="6791010"/>
                </a:cubicBezTo>
                <a:cubicBezTo>
                  <a:pt x="483655" y="6797510"/>
                  <a:pt x="524181" y="6791010"/>
                  <a:pt x="564375" y="6791010"/>
                </a:cubicBezTo>
                <a:cubicBezTo>
                  <a:pt x="587960" y="6791010"/>
                  <a:pt x="609552" y="6789386"/>
                  <a:pt x="629815" y="6788411"/>
                </a:cubicBezTo>
                <a:lnTo>
                  <a:pt x="670009" y="6790036"/>
                </a:lnTo>
                <a:lnTo>
                  <a:pt x="671669" y="6794585"/>
                </a:lnTo>
                <a:cubicBezTo>
                  <a:pt x="676984" y="6809533"/>
                  <a:pt x="680306" y="6817982"/>
                  <a:pt x="678645" y="6811158"/>
                </a:cubicBezTo>
                <a:cubicBezTo>
                  <a:pt x="672002" y="6811158"/>
                  <a:pt x="672002" y="6811158"/>
                  <a:pt x="672002" y="6811158"/>
                </a:cubicBezTo>
                <a:cubicBezTo>
                  <a:pt x="651739" y="6817982"/>
                  <a:pt x="651739" y="6817982"/>
                  <a:pt x="651739" y="6817982"/>
                </a:cubicBezTo>
                <a:cubicBezTo>
                  <a:pt x="638119" y="6817982"/>
                  <a:pt x="624500" y="6817982"/>
                  <a:pt x="617856" y="6824806"/>
                </a:cubicBezTo>
                <a:cubicBezTo>
                  <a:pt x="590949" y="6824806"/>
                  <a:pt x="564375" y="6824156"/>
                  <a:pt x="537468" y="6830981"/>
                </a:cubicBezTo>
                <a:cubicBezTo>
                  <a:pt x="512223" y="6846254"/>
                  <a:pt x="502257" y="6857627"/>
                  <a:pt x="470368" y="6870626"/>
                </a:cubicBezTo>
                <a:lnTo>
                  <a:pt x="449108" y="6878100"/>
                </a:lnTo>
                <a:lnTo>
                  <a:pt x="432499" y="6833905"/>
                </a:lnTo>
                <a:cubicBezTo>
                  <a:pt x="426188" y="6817332"/>
                  <a:pt x="421537" y="6805959"/>
                  <a:pt x="418215" y="6797835"/>
                </a:cubicBezTo>
                <a:lnTo>
                  <a:pt x="418548" y="6800109"/>
                </a:lnTo>
                <a:cubicBezTo>
                  <a:pt x="418548" y="6802059"/>
                  <a:pt x="412901" y="6786136"/>
                  <a:pt x="411572" y="6781912"/>
                </a:cubicBezTo>
                <a:close/>
                <a:moveTo>
                  <a:pt x="386658" y="6752990"/>
                </a:moveTo>
                <a:lnTo>
                  <a:pt x="376361" y="6757215"/>
                </a:lnTo>
                <a:cubicBezTo>
                  <a:pt x="373039" y="6757215"/>
                  <a:pt x="374368" y="6755590"/>
                  <a:pt x="379350" y="6753965"/>
                </a:cubicBezTo>
                <a:close/>
                <a:moveTo>
                  <a:pt x="398949" y="6747791"/>
                </a:moveTo>
                <a:lnTo>
                  <a:pt x="403267" y="6750390"/>
                </a:lnTo>
                <a:lnTo>
                  <a:pt x="386658" y="6752990"/>
                </a:lnTo>
                <a:lnTo>
                  <a:pt x="396624" y="6748766"/>
                </a:lnTo>
                <a:close/>
                <a:moveTo>
                  <a:pt x="867988" y="6676625"/>
                </a:moveTo>
                <a:cubicBezTo>
                  <a:pt x="872639" y="6675325"/>
                  <a:pt x="875296" y="6675000"/>
                  <a:pt x="873635" y="6676625"/>
                </a:cubicBezTo>
                <a:lnTo>
                  <a:pt x="864334" y="6685074"/>
                </a:lnTo>
                <a:lnTo>
                  <a:pt x="861677" y="6679874"/>
                </a:lnTo>
                <a:lnTo>
                  <a:pt x="863670" y="6678249"/>
                </a:lnTo>
                <a:close/>
                <a:moveTo>
                  <a:pt x="703559" y="6670775"/>
                </a:moveTo>
                <a:lnTo>
                  <a:pt x="672002" y="6690273"/>
                </a:lnTo>
                <a:cubicBezTo>
                  <a:pt x="631476" y="6710420"/>
                  <a:pt x="659379" y="6688973"/>
                  <a:pt x="684292" y="6676950"/>
                </a:cubicBezTo>
                <a:close/>
                <a:moveTo>
                  <a:pt x="866327" y="6669800"/>
                </a:moveTo>
                <a:lnTo>
                  <a:pt x="873635" y="6669800"/>
                </a:lnTo>
                <a:lnTo>
                  <a:pt x="863670" y="6678249"/>
                </a:lnTo>
                <a:lnTo>
                  <a:pt x="851047" y="6682474"/>
                </a:lnTo>
                <a:cubicBezTo>
                  <a:pt x="838424" y="6686698"/>
                  <a:pt x="826466" y="6689948"/>
                  <a:pt x="833109" y="6683449"/>
                </a:cubicBezTo>
                <a:close/>
                <a:moveTo>
                  <a:pt x="705220" y="6669475"/>
                </a:moveTo>
                <a:lnTo>
                  <a:pt x="705220" y="6669800"/>
                </a:lnTo>
                <a:lnTo>
                  <a:pt x="703559" y="6670775"/>
                </a:lnTo>
                <a:close/>
                <a:moveTo>
                  <a:pt x="886590" y="6629830"/>
                </a:moveTo>
                <a:lnTo>
                  <a:pt x="886923" y="6629830"/>
                </a:lnTo>
                <a:cubicBezTo>
                  <a:pt x="886923" y="6636655"/>
                  <a:pt x="893234" y="6636655"/>
                  <a:pt x="893234" y="6636655"/>
                </a:cubicBezTo>
                <a:cubicBezTo>
                  <a:pt x="903532" y="6639904"/>
                  <a:pt x="906853" y="6644779"/>
                  <a:pt x="898549" y="6652578"/>
                </a:cubicBezTo>
                <a:lnTo>
                  <a:pt x="895227" y="6654527"/>
                </a:lnTo>
                <a:lnTo>
                  <a:pt x="888583" y="6635355"/>
                </a:lnTo>
                <a:close/>
                <a:moveTo>
                  <a:pt x="880279" y="6629830"/>
                </a:moveTo>
                <a:lnTo>
                  <a:pt x="884265" y="6629830"/>
                </a:lnTo>
                <a:lnTo>
                  <a:pt x="885594" y="6635030"/>
                </a:lnTo>
                <a:cubicBezTo>
                  <a:pt x="885926" y="6638929"/>
                  <a:pt x="885262" y="6639904"/>
                  <a:pt x="880279" y="6629830"/>
                </a:cubicBezTo>
                <a:close/>
                <a:moveTo>
                  <a:pt x="806203" y="6629830"/>
                </a:moveTo>
                <a:cubicBezTo>
                  <a:pt x="790922" y="6649978"/>
                  <a:pt x="821483" y="6658427"/>
                  <a:pt x="876957" y="6656152"/>
                </a:cubicBezTo>
                <a:lnTo>
                  <a:pt x="895227" y="6654527"/>
                </a:lnTo>
                <a:lnTo>
                  <a:pt x="876625" y="6665576"/>
                </a:lnTo>
                <a:lnTo>
                  <a:pt x="866327" y="6669800"/>
                </a:lnTo>
                <a:lnTo>
                  <a:pt x="829123" y="6669475"/>
                </a:lnTo>
                <a:cubicBezTo>
                  <a:pt x="787601" y="6667526"/>
                  <a:pt x="760694" y="6660052"/>
                  <a:pt x="806203" y="6629830"/>
                </a:cubicBezTo>
                <a:close/>
                <a:moveTo>
                  <a:pt x="882604" y="6621381"/>
                </a:moveTo>
                <a:cubicBezTo>
                  <a:pt x="882604" y="6620082"/>
                  <a:pt x="882604" y="6619757"/>
                  <a:pt x="883601" y="6621706"/>
                </a:cubicBezTo>
                <a:lnTo>
                  <a:pt x="886590" y="6629830"/>
                </a:lnTo>
                <a:lnTo>
                  <a:pt x="884265" y="6629830"/>
                </a:lnTo>
                <a:close/>
                <a:moveTo>
                  <a:pt x="266741" y="6380261"/>
                </a:moveTo>
                <a:lnTo>
                  <a:pt x="267738" y="6380911"/>
                </a:lnTo>
                <a:lnTo>
                  <a:pt x="264084" y="6382211"/>
                </a:lnTo>
                <a:close/>
                <a:moveTo>
                  <a:pt x="276374" y="6377337"/>
                </a:moveTo>
                <a:cubicBezTo>
                  <a:pt x="277039" y="6377012"/>
                  <a:pt x="275378" y="6377662"/>
                  <a:pt x="268734" y="6380911"/>
                </a:cubicBezTo>
                <a:lnTo>
                  <a:pt x="267738" y="6380911"/>
                </a:lnTo>
                <a:lnTo>
                  <a:pt x="269399" y="6380261"/>
                </a:lnTo>
                <a:cubicBezTo>
                  <a:pt x="272388" y="6378961"/>
                  <a:pt x="275378" y="6377662"/>
                  <a:pt x="276374" y="6377337"/>
                </a:cubicBezTo>
                <a:close/>
                <a:moveTo>
                  <a:pt x="262091" y="6307145"/>
                </a:moveTo>
                <a:cubicBezTo>
                  <a:pt x="228208" y="6327293"/>
                  <a:pt x="228540" y="6334117"/>
                  <a:pt x="181371" y="6354264"/>
                </a:cubicBezTo>
                <a:cubicBezTo>
                  <a:pt x="194658" y="6340941"/>
                  <a:pt x="235184" y="6320469"/>
                  <a:pt x="262091" y="6307145"/>
                </a:cubicBezTo>
                <a:close/>
                <a:moveTo>
                  <a:pt x="228540" y="6307145"/>
                </a:moveTo>
                <a:cubicBezTo>
                  <a:pt x="194990" y="6327293"/>
                  <a:pt x="241828" y="6307145"/>
                  <a:pt x="234852" y="6313969"/>
                </a:cubicBezTo>
                <a:cubicBezTo>
                  <a:pt x="181038" y="6340616"/>
                  <a:pt x="188014" y="6320794"/>
                  <a:pt x="161108" y="6327293"/>
                </a:cubicBezTo>
                <a:cubicBezTo>
                  <a:pt x="188014" y="6313969"/>
                  <a:pt x="215253" y="6307145"/>
                  <a:pt x="228540" y="6307145"/>
                </a:cubicBezTo>
                <a:close/>
                <a:moveTo>
                  <a:pt x="90021" y="6186585"/>
                </a:moveTo>
                <a:lnTo>
                  <a:pt x="67100" y="6193084"/>
                </a:lnTo>
                <a:cubicBezTo>
                  <a:pt x="73744" y="6186585"/>
                  <a:pt x="77066" y="6186585"/>
                  <a:pt x="80720" y="6187235"/>
                </a:cubicBezTo>
                <a:close/>
                <a:moveTo>
                  <a:pt x="94339" y="6185935"/>
                </a:moveTo>
                <a:lnTo>
                  <a:pt x="94007" y="6186585"/>
                </a:lnTo>
                <a:lnTo>
                  <a:pt x="90353" y="6186585"/>
                </a:lnTo>
                <a:close/>
                <a:moveTo>
                  <a:pt x="3191261" y="5863900"/>
                </a:moveTo>
                <a:lnTo>
                  <a:pt x="3197904" y="5877223"/>
                </a:lnTo>
                <a:lnTo>
                  <a:pt x="3197904" y="5881448"/>
                </a:lnTo>
                <a:lnTo>
                  <a:pt x="3197240" y="5881773"/>
                </a:lnTo>
                <a:lnTo>
                  <a:pt x="3191261" y="5864550"/>
                </a:lnTo>
                <a:close/>
                <a:moveTo>
                  <a:pt x="3191261" y="5857076"/>
                </a:moveTo>
                <a:lnTo>
                  <a:pt x="3191261" y="5863900"/>
                </a:lnTo>
                <a:lnTo>
                  <a:pt x="3190596" y="5862600"/>
                </a:lnTo>
                <a:lnTo>
                  <a:pt x="3189267" y="5858701"/>
                </a:lnTo>
                <a:cubicBezTo>
                  <a:pt x="3190264" y="5860326"/>
                  <a:pt x="3191261" y="5860326"/>
                  <a:pt x="3191261" y="5857076"/>
                </a:cubicBezTo>
                <a:close/>
                <a:moveTo>
                  <a:pt x="3473614" y="5783310"/>
                </a:moveTo>
                <a:lnTo>
                  <a:pt x="3474943" y="5790459"/>
                </a:lnTo>
                <a:cubicBezTo>
                  <a:pt x="3475275" y="5792734"/>
                  <a:pt x="3475275" y="5793384"/>
                  <a:pt x="3473614" y="5790134"/>
                </a:cubicBezTo>
                <a:cubicBezTo>
                  <a:pt x="3473614" y="5790134"/>
                  <a:pt x="3473614" y="5790134"/>
                  <a:pt x="3473614" y="5783310"/>
                </a:cubicBezTo>
                <a:close/>
                <a:moveTo>
                  <a:pt x="3466638" y="5763163"/>
                </a:moveTo>
                <a:cubicBezTo>
                  <a:pt x="3466638" y="5761213"/>
                  <a:pt x="3467635" y="5763488"/>
                  <a:pt x="3468631" y="5766737"/>
                </a:cubicBezTo>
                <a:lnTo>
                  <a:pt x="3469628" y="5769012"/>
                </a:lnTo>
                <a:lnTo>
                  <a:pt x="3466638" y="5769662"/>
                </a:lnTo>
                <a:cubicBezTo>
                  <a:pt x="3466638" y="5769662"/>
                  <a:pt x="3466638" y="5763163"/>
                  <a:pt x="3466638" y="5763163"/>
                </a:cubicBezTo>
                <a:close/>
                <a:moveTo>
                  <a:pt x="3506500" y="5756988"/>
                </a:moveTo>
                <a:lnTo>
                  <a:pt x="3486901" y="5776486"/>
                </a:lnTo>
                <a:cubicBezTo>
                  <a:pt x="3480257" y="5776486"/>
                  <a:pt x="3480257" y="5783310"/>
                  <a:pt x="3480257" y="5783310"/>
                </a:cubicBezTo>
                <a:lnTo>
                  <a:pt x="3473614" y="5783310"/>
                </a:lnTo>
                <a:lnTo>
                  <a:pt x="3472617" y="5779411"/>
                </a:lnTo>
                <a:lnTo>
                  <a:pt x="3469628" y="5769012"/>
                </a:lnTo>
                <a:close/>
                <a:moveTo>
                  <a:pt x="550756" y="5729692"/>
                </a:moveTo>
                <a:cubicBezTo>
                  <a:pt x="537468" y="5736516"/>
                  <a:pt x="537468" y="5743340"/>
                  <a:pt x="530493" y="5743340"/>
                </a:cubicBezTo>
                <a:cubicBezTo>
                  <a:pt x="530493" y="5749839"/>
                  <a:pt x="530493" y="5749839"/>
                  <a:pt x="530493" y="5749839"/>
                </a:cubicBezTo>
                <a:cubicBezTo>
                  <a:pt x="530493" y="5749839"/>
                  <a:pt x="530493" y="5749839"/>
                  <a:pt x="537468" y="5749839"/>
                </a:cubicBezTo>
                <a:cubicBezTo>
                  <a:pt x="503918" y="5769987"/>
                  <a:pt x="490631" y="5776486"/>
                  <a:pt x="497275" y="5769662"/>
                </a:cubicBezTo>
                <a:cubicBezTo>
                  <a:pt x="503918" y="5756338"/>
                  <a:pt x="517205" y="5749839"/>
                  <a:pt x="550756" y="5729692"/>
                </a:cubicBezTo>
                <a:close/>
                <a:moveTo>
                  <a:pt x="988490" y="5708196"/>
                </a:moveTo>
                <a:lnTo>
                  <a:pt x="988720" y="5708374"/>
                </a:lnTo>
                <a:lnTo>
                  <a:pt x="987573" y="5709544"/>
                </a:lnTo>
                <a:cubicBezTo>
                  <a:pt x="980597" y="5716043"/>
                  <a:pt x="960667" y="5722868"/>
                  <a:pt x="940736" y="5736516"/>
                </a:cubicBezTo>
                <a:cubicBezTo>
                  <a:pt x="937082" y="5732941"/>
                  <a:pt x="943725" y="5726117"/>
                  <a:pt x="956348" y="5717668"/>
                </a:cubicBezTo>
                <a:lnTo>
                  <a:pt x="973622" y="5708244"/>
                </a:lnTo>
                <a:lnTo>
                  <a:pt x="969636" y="5711494"/>
                </a:lnTo>
                <a:cubicBezTo>
                  <a:pt x="969802" y="5712956"/>
                  <a:pt x="976777" y="5711169"/>
                  <a:pt x="982466" y="5709666"/>
                </a:cubicBezTo>
                <a:close/>
                <a:moveTo>
                  <a:pt x="980930" y="5702720"/>
                </a:moveTo>
                <a:lnTo>
                  <a:pt x="982258" y="5703370"/>
                </a:lnTo>
                <a:lnTo>
                  <a:pt x="973622" y="5708244"/>
                </a:lnTo>
                <a:close/>
                <a:moveTo>
                  <a:pt x="835435" y="5187009"/>
                </a:moveTo>
                <a:lnTo>
                  <a:pt x="836099" y="5187009"/>
                </a:lnTo>
                <a:lnTo>
                  <a:pt x="839753" y="5192208"/>
                </a:lnTo>
                <a:cubicBezTo>
                  <a:pt x="839753" y="5192208"/>
                  <a:pt x="839753" y="5192208"/>
                  <a:pt x="833109" y="5192208"/>
                </a:cubicBezTo>
                <a:cubicBezTo>
                  <a:pt x="833109" y="5192208"/>
                  <a:pt x="826134" y="5192208"/>
                  <a:pt x="819490" y="5199032"/>
                </a:cubicBezTo>
                <a:cubicBezTo>
                  <a:pt x="826134" y="5192208"/>
                  <a:pt x="831116" y="5188959"/>
                  <a:pt x="835435" y="5187009"/>
                </a:cubicBezTo>
                <a:close/>
                <a:moveTo>
                  <a:pt x="846397" y="5180835"/>
                </a:moveTo>
                <a:lnTo>
                  <a:pt x="849054" y="5185709"/>
                </a:lnTo>
                <a:lnTo>
                  <a:pt x="846397" y="5182134"/>
                </a:lnTo>
                <a:close/>
                <a:moveTo>
                  <a:pt x="846397" y="5178885"/>
                </a:moveTo>
                <a:lnTo>
                  <a:pt x="846397" y="5180835"/>
                </a:lnTo>
                <a:lnTo>
                  <a:pt x="846064" y="5180510"/>
                </a:lnTo>
                <a:cubicBezTo>
                  <a:pt x="845068" y="5178560"/>
                  <a:pt x="844736" y="5177260"/>
                  <a:pt x="846397" y="5178885"/>
                </a:cubicBezTo>
                <a:close/>
                <a:moveTo>
                  <a:pt x="859684" y="5169786"/>
                </a:moveTo>
                <a:lnTo>
                  <a:pt x="860016" y="5170111"/>
                </a:lnTo>
                <a:lnTo>
                  <a:pt x="860016" y="5172061"/>
                </a:lnTo>
                <a:cubicBezTo>
                  <a:pt x="858355" y="5168811"/>
                  <a:pt x="858687" y="5168486"/>
                  <a:pt x="859684" y="5169786"/>
                </a:cubicBezTo>
                <a:close/>
                <a:moveTo>
                  <a:pt x="860016" y="5167186"/>
                </a:moveTo>
                <a:lnTo>
                  <a:pt x="862009" y="5170111"/>
                </a:lnTo>
                <a:cubicBezTo>
                  <a:pt x="864334" y="5174010"/>
                  <a:pt x="864002" y="5174660"/>
                  <a:pt x="863338" y="5173685"/>
                </a:cubicBezTo>
                <a:lnTo>
                  <a:pt x="860016" y="5170111"/>
                </a:lnTo>
                <a:close/>
                <a:moveTo>
                  <a:pt x="857359" y="5162637"/>
                </a:moveTo>
                <a:lnTo>
                  <a:pt x="860016" y="5165237"/>
                </a:lnTo>
                <a:lnTo>
                  <a:pt x="860016" y="5167186"/>
                </a:lnTo>
                <a:close/>
                <a:moveTo>
                  <a:pt x="814756" y="5152360"/>
                </a:moveTo>
                <a:cubicBezTo>
                  <a:pt x="815504" y="5153294"/>
                  <a:pt x="816999" y="5155325"/>
                  <a:pt x="819490" y="5158737"/>
                </a:cubicBezTo>
                <a:cubicBezTo>
                  <a:pt x="826134" y="5158737"/>
                  <a:pt x="826134" y="5158737"/>
                  <a:pt x="826134" y="5158737"/>
                </a:cubicBezTo>
                <a:lnTo>
                  <a:pt x="830784" y="5158737"/>
                </a:lnTo>
                <a:lnTo>
                  <a:pt x="845732" y="5180835"/>
                </a:lnTo>
                <a:lnTo>
                  <a:pt x="846397" y="5182134"/>
                </a:lnTo>
                <a:lnTo>
                  <a:pt x="846397" y="5185709"/>
                </a:lnTo>
                <a:lnTo>
                  <a:pt x="836099" y="5187009"/>
                </a:lnTo>
                <a:lnTo>
                  <a:pt x="833774" y="5183109"/>
                </a:lnTo>
                <a:cubicBezTo>
                  <a:pt x="826798" y="5172711"/>
                  <a:pt x="816168" y="5156463"/>
                  <a:pt x="814507" y="5152563"/>
                </a:cubicBezTo>
                <a:cubicBezTo>
                  <a:pt x="814009" y="5151588"/>
                  <a:pt x="814009" y="5151426"/>
                  <a:pt x="814756" y="5152360"/>
                </a:cubicBezTo>
                <a:close/>
                <a:moveTo>
                  <a:pt x="846397" y="5145089"/>
                </a:moveTo>
                <a:lnTo>
                  <a:pt x="857359" y="5162637"/>
                </a:lnTo>
                <a:lnTo>
                  <a:pt x="853372" y="5158737"/>
                </a:lnTo>
                <a:cubicBezTo>
                  <a:pt x="846397" y="5158737"/>
                  <a:pt x="839753" y="5158737"/>
                  <a:pt x="833109" y="5158737"/>
                </a:cubicBezTo>
                <a:lnTo>
                  <a:pt x="830784" y="5158737"/>
                </a:lnTo>
                <a:lnTo>
                  <a:pt x="826134" y="5151913"/>
                </a:lnTo>
                <a:cubicBezTo>
                  <a:pt x="826134" y="5151913"/>
                  <a:pt x="826466" y="5151913"/>
                  <a:pt x="833109" y="5151913"/>
                </a:cubicBezTo>
                <a:cubicBezTo>
                  <a:pt x="833109" y="5151913"/>
                  <a:pt x="839753" y="5151913"/>
                  <a:pt x="846397" y="5145089"/>
                </a:cubicBezTo>
                <a:close/>
                <a:moveTo>
                  <a:pt x="651739" y="4923791"/>
                </a:moveTo>
                <a:lnTo>
                  <a:pt x="637455" y="4941014"/>
                </a:lnTo>
                <a:lnTo>
                  <a:pt x="634465" y="4942314"/>
                </a:lnTo>
                <a:cubicBezTo>
                  <a:pt x="632804" y="4939714"/>
                  <a:pt x="651739" y="4918592"/>
                  <a:pt x="651739" y="4923791"/>
                </a:cubicBezTo>
                <a:close/>
                <a:moveTo>
                  <a:pt x="496231" y="4914606"/>
                </a:moveTo>
                <a:lnTo>
                  <a:pt x="483655" y="4930291"/>
                </a:lnTo>
                <a:cubicBezTo>
                  <a:pt x="487060" y="4925254"/>
                  <a:pt x="490008" y="4921476"/>
                  <a:pt x="492728" y="4918328"/>
                </a:cubicBezTo>
                <a:close/>
                <a:moveTo>
                  <a:pt x="792915" y="4634577"/>
                </a:moveTo>
                <a:cubicBezTo>
                  <a:pt x="796237" y="4634577"/>
                  <a:pt x="792583" y="4638152"/>
                  <a:pt x="790922" y="4638152"/>
                </a:cubicBezTo>
                <a:lnTo>
                  <a:pt x="790922" y="4636852"/>
                </a:lnTo>
                <a:close/>
                <a:moveTo>
                  <a:pt x="1200169" y="2465795"/>
                </a:moveTo>
                <a:lnTo>
                  <a:pt x="1200501" y="2465795"/>
                </a:lnTo>
                <a:cubicBezTo>
                  <a:pt x="1200501" y="2467745"/>
                  <a:pt x="1199172" y="2471644"/>
                  <a:pt x="1195851" y="2478468"/>
                </a:cubicBezTo>
                <a:close/>
                <a:moveTo>
                  <a:pt x="1209138" y="2411527"/>
                </a:moveTo>
                <a:cubicBezTo>
                  <a:pt x="1209138" y="2421601"/>
                  <a:pt x="1209470" y="2431349"/>
                  <a:pt x="1207809" y="2442398"/>
                </a:cubicBezTo>
                <a:lnTo>
                  <a:pt x="1200169" y="2465795"/>
                </a:lnTo>
                <a:lnTo>
                  <a:pt x="1197512" y="2463520"/>
                </a:lnTo>
                <a:cubicBezTo>
                  <a:pt x="1193858" y="2463520"/>
                  <a:pt x="1188875" y="2464820"/>
                  <a:pt x="1188875" y="2458321"/>
                </a:cubicBezTo>
                <a:cubicBezTo>
                  <a:pt x="1209138" y="2431349"/>
                  <a:pt x="1189207" y="2451822"/>
                  <a:pt x="1209138" y="2411527"/>
                </a:cubicBezTo>
                <a:close/>
                <a:moveTo>
                  <a:pt x="4096453" y="818899"/>
                </a:moveTo>
                <a:lnTo>
                  <a:pt x="4098114" y="819549"/>
                </a:lnTo>
                <a:lnTo>
                  <a:pt x="4092135" y="826048"/>
                </a:lnTo>
                <a:close/>
                <a:moveTo>
                  <a:pt x="4152259" y="772429"/>
                </a:moveTo>
                <a:cubicBezTo>
                  <a:pt x="4158903" y="772429"/>
                  <a:pt x="4104758" y="826048"/>
                  <a:pt x="4104758" y="805900"/>
                </a:cubicBezTo>
                <a:lnTo>
                  <a:pt x="4096453" y="818899"/>
                </a:lnTo>
                <a:lnTo>
                  <a:pt x="4089145" y="814674"/>
                </a:lnTo>
                <a:cubicBezTo>
                  <a:pt x="4076522" y="818249"/>
                  <a:pt x="4056259" y="839696"/>
                  <a:pt x="4051276" y="819549"/>
                </a:cubicBezTo>
                <a:cubicBezTo>
                  <a:pt x="4091470" y="786078"/>
                  <a:pt x="4105090" y="812724"/>
                  <a:pt x="4152259" y="772429"/>
                </a:cubicBezTo>
                <a:close/>
                <a:moveTo>
                  <a:pt x="4125021" y="0"/>
                </a:moveTo>
                <a:cubicBezTo>
                  <a:pt x="4118377" y="40295"/>
                  <a:pt x="4125021" y="53618"/>
                  <a:pt x="4138640" y="60443"/>
                </a:cubicBezTo>
                <a:cubicBezTo>
                  <a:pt x="4151927" y="73766"/>
                  <a:pt x="4172190" y="73766"/>
                  <a:pt x="4192121" y="80590"/>
                </a:cubicBezTo>
                <a:cubicBezTo>
                  <a:pt x="4178834" y="100737"/>
                  <a:pt x="4179166" y="80590"/>
                  <a:pt x="4158903" y="107562"/>
                </a:cubicBezTo>
                <a:cubicBezTo>
                  <a:pt x="4205741" y="100737"/>
                  <a:pt x="4205741" y="120885"/>
                  <a:pt x="4252910" y="107562"/>
                </a:cubicBezTo>
                <a:cubicBezTo>
                  <a:pt x="4239623" y="174828"/>
                  <a:pt x="4299748" y="161180"/>
                  <a:pt x="4333630" y="201475"/>
                </a:cubicBezTo>
                <a:cubicBezTo>
                  <a:pt x="4360205" y="194976"/>
                  <a:pt x="4373492" y="147857"/>
                  <a:pt x="4393755" y="161180"/>
                </a:cubicBezTo>
                <a:cubicBezTo>
                  <a:pt x="4339942" y="228447"/>
                  <a:pt x="4360205" y="228122"/>
                  <a:pt x="4387111" y="234946"/>
                </a:cubicBezTo>
                <a:cubicBezTo>
                  <a:pt x="4414018" y="241770"/>
                  <a:pt x="4447568" y="241770"/>
                  <a:pt x="4427637" y="288889"/>
                </a:cubicBezTo>
                <a:cubicBezTo>
                  <a:pt x="4434281" y="288889"/>
                  <a:pt x="4447568" y="282065"/>
                  <a:pt x="4460855" y="261918"/>
                </a:cubicBezTo>
                <a:cubicBezTo>
                  <a:pt x="4481118" y="322360"/>
                  <a:pt x="4521312" y="342508"/>
                  <a:pt x="4561838" y="362655"/>
                </a:cubicBezTo>
                <a:cubicBezTo>
                  <a:pt x="4602032" y="382803"/>
                  <a:pt x="4642226" y="396126"/>
                  <a:pt x="4669133" y="429922"/>
                </a:cubicBezTo>
                <a:cubicBezTo>
                  <a:pt x="4655846" y="443245"/>
                  <a:pt x="4642558" y="456893"/>
                  <a:pt x="4622295" y="463393"/>
                </a:cubicBezTo>
                <a:cubicBezTo>
                  <a:pt x="4655846" y="456893"/>
                  <a:pt x="4696039" y="450069"/>
                  <a:pt x="4729590" y="436421"/>
                </a:cubicBezTo>
                <a:cubicBezTo>
                  <a:pt x="4709327" y="456568"/>
                  <a:pt x="4736565" y="503688"/>
                  <a:pt x="4790379" y="450069"/>
                </a:cubicBezTo>
                <a:cubicBezTo>
                  <a:pt x="4770116" y="503688"/>
                  <a:pt x="4803666" y="557306"/>
                  <a:pt x="4850503" y="523835"/>
                </a:cubicBezTo>
                <a:cubicBezTo>
                  <a:pt x="4803666" y="597601"/>
                  <a:pt x="4877410" y="570954"/>
                  <a:pt x="4870766" y="611249"/>
                </a:cubicBezTo>
                <a:cubicBezTo>
                  <a:pt x="4884386" y="611249"/>
                  <a:pt x="4884386" y="590777"/>
                  <a:pt x="4904649" y="584278"/>
                </a:cubicBezTo>
                <a:cubicBezTo>
                  <a:pt x="4898005" y="610924"/>
                  <a:pt x="4904317" y="624573"/>
                  <a:pt x="4937867" y="597601"/>
                </a:cubicBezTo>
                <a:cubicBezTo>
                  <a:pt x="4910960" y="637896"/>
                  <a:pt x="4971417" y="610924"/>
                  <a:pt x="4917604" y="671367"/>
                </a:cubicBezTo>
                <a:cubicBezTo>
                  <a:pt x="4937867" y="658044"/>
                  <a:pt x="4951154" y="651544"/>
                  <a:pt x="4917604" y="691839"/>
                </a:cubicBezTo>
                <a:cubicBezTo>
                  <a:pt x="4958130" y="664868"/>
                  <a:pt x="4938199" y="718486"/>
                  <a:pt x="4971749" y="685015"/>
                </a:cubicBezTo>
                <a:cubicBezTo>
                  <a:pt x="4924580" y="758781"/>
                  <a:pt x="5025230" y="725310"/>
                  <a:pt x="5018587" y="765605"/>
                </a:cubicBezTo>
                <a:cubicBezTo>
                  <a:pt x="5038518" y="752282"/>
                  <a:pt x="5072400" y="725635"/>
                  <a:pt x="5086020" y="738959"/>
                </a:cubicBezTo>
                <a:cubicBezTo>
                  <a:pt x="5065757" y="806225"/>
                  <a:pt x="5099307" y="785753"/>
                  <a:pt x="5159764" y="792577"/>
                </a:cubicBezTo>
                <a:cubicBezTo>
                  <a:pt x="5159764" y="812724"/>
                  <a:pt x="5139501" y="779254"/>
                  <a:pt x="5119238" y="805900"/>
                </a:cubicBezTo>
                <a:cubicBezTo>
                  <a:pt x="5146144" y="819549"/>
                  <a:pt x="5166739" y="839371"/>
                  <a:pt x="5186670" y="859519"/>
                </a:cubicBezTo>
                <a:cubicBezTo>
                  <a:pt x="5213577" y="879666"/>
                  <a:pt x="5233840" y="900139"/>
                  <a:pt x="5253771" y="913462"/>
                </a:cubicBezTo>
                <a:cubicBezTo>
                  <a:pt x="5307584" y="947258"/>
                  <a:pt x="5368041" y="967080"/>
                  <a:pt x="5469024" y="953757"/>
                </a:cubicBezTo>
                <a:cubicBezTo>
                  <a:pt x="5509218" y="913462"/>
                  <a:pt x="5462048" y="933609"/>
                  <a:pt x="5495598" y="900139"/>
                </a:cubicBezTo>
                <a:cubicBezTo>
                  <a:pt x="5529149" y="900139"/>
                  <a:pt x="5522505" y="913462"/>
                  <a:pt x="5556388" y="906963"/>
                </a:cubicBezTo>
                <a:cubicBezTo>
                  <a:pt x="5536124" y="927110"/>
                  <a:pt x="5535792" y="913787"/>
                  <a:pt x="5522505" y="927110"/>
                </a:cubicBezTo>
                <a:cubicBezTo>
                  <a:pt x="5509218" y="940434"/>
                  <a:pt x="5509218" y="953757"/>
                  <a:pt x="5515861" y="960581"/>
                </a:cubicBezTo>
                <a:cubicBezTo>
                  <a:pt x="5529149" y="960581"/>
                  <a:pt x="5522505" y="940109"/>
                  <a:pt x="5549412" y="940109"/>
                </a:cubicBezTo>
                <a:cubicBezTo>
                  <a:pt x="5536124" y="960256"/>
                  <a:pt x="5556055" y="953757"/>
                  <a:pt x="5575986" y="946933"/>
                </a:cubicBezTo>
                <a:cubicBezTo>
                  <a:pt x="5589606" y="953757"/>
                  <a:pt x="5569675" y="953757"/>
                  <a:pt x="5549412" y="973905"/>
                </a:cubicBezTo>
                <a:cubicBezTo>
                  <a:pt x="5556388" y="987228"/>
                  <a:pt x="5582962" y="967080"/>
                  <a:pt x="5609869" y="940109"/>
                </a:cubicBezTo>
                <a:cubicBezTo>
                  <a:pt x="5616512" y="946933"/>
                  <a:pt x="5596249" y="960581"/>
                  <a:pt x="5582962" y="973905"/>
                </a:cubicBezTo>
                <a:cubicBezTo>
                  <a:pt x="5676969" y="980729"/>
                  <a:pt x="5710519" y="1054820"/>
                  <a:pt x="5764333" y="1095115"/>
                </a:cubicBezTo>
                <a:cubicBezTo>
                  <a:pt x="5770976" y="1101614"/>
                  <a:pt x="5770976" y="1122086"/>
                  <a:pt x="5764333" y="1115262"/>
                </a:cubicBezTo>
                <a:cubicBezTo>
                  <a:pt x="5804527" y="1128585"/>
                  <a:pt x="5845053" y="1168556"/>
                  <a:pt x="5784596" y="1222499"/>
                </a:cubicBezTo>
                <a:cubicBezTo>
                  <a:pt x="5851696" y="1175380"/>
                  <a:pt x="5784596" y="1255970"/>
                  <a:pt x="5838409" y="1249471"/>
                </a:cubicBezTo>
                <a:cubicBezTo>
                  <a:pt x="5764665" y="1303089"/>
                  <a:pt x="5811170" y="1336560"/>
                  <a:pt x="5864983" y="1316412"/>
                </a:cubicBezTo>
                <a:cubicBezTo>
                  <a:pt x="5891890" y="1282941"/>
                  <a:pt x="5871959" y="1255970"/>
                  <a:pt x="5845053" y="1255970"/>
                </a:cubicBezTo>
                <a:cubicBezTo>
                  <a:pt x="5932416" y="1222499"/>
                  <a:pt x="5885246" y="1336885"/>
                  <a:pt x="5992873" y="1282941"/>
                </a:cubicBezTo>
                <a:cubicBezTo>
                  <a:pt x="6033067" y="1316737"/>
                  <a:pt x="5985897" y="1383354"/>
                  <a:pt x="6052998" y="1383354"/>
                </a:cubicBezTo>
                <a:cubicBezTo>
                  <a:pt x="6026423" y="1403501"/>
                  <a:pt x="5999517" y="1417475"/>
                  <a:pt x="5992873" y="1437622"/>
                </a:cubicBezTo>
                <a:cubicBezTo>
                  <a:pt x="6012804" y="1457770"/>
                  <a:pt x="6026423" y="1417150"/>
                  <a:pt x="6066617" y="1403826"/>
                </a:cubicBezTo>
                <a:cubicBezTo>
                  <a:pt x="6073261" y="1430473"/>
                  <a:pt x="6106811" y="1437622"/>
                  <a:pt x="6133718" y="1450946"/>
                </a:cubicBezTo>
                <a:cubicBezTo>
                  <a:pt x="6147005" y="1450946"/>
                  <a:pt x="6153981" y="1457770"/>
                  <a:pt x="6160624" y="1457770"/>
                </a:cubicBezTo>
                <a:cubicBezTo>
                  <a:pt x="6160624" y="1457770"/>
                  <a:pt x="6167600" y="1464594"/>
                  <a:pt x="6167600" y="1464594"/>
                </a:cubicBezTo>
                <a:cubicBezTo>
                  <a:pt x="6170258" y="1464594"/>
                  <a:pt x="6171586" y="1465894"/>
                  <a:pt x="6172583" y="1467194"/>
                </a:cubicBezTo>
                <a:cubicBezTo>
                  <a:pt x="6168597" y="1458095"/>
                  <a:pt x="6207130" y="1510413"/>
                  <a:pt x="6201150" y="1504564"/>
                </a:cubicBezTo>
                <a:cubicBezTo>
                  <a:pt x="6207794" y="1511388"/>
                  <a:pt x="6214770" y="1518212"/>
                  <a:pt x="6201150" y="1538360"/>
                </a:cubicBezTo>
                <a:cubicBezTo>
                  <a:pt x="6221413" y="1538360"/>
                  <a:pt x="6227725" y="1517887"/>
                  <a:pt x="6247988" y="1511388"/>
                </a:cubicBezTo>
                <a:cubicBezTo>
                  <a:pt x="6288182" y="1524712"/>
                  <a:pt x="6261607" y="1551683"/>
                  <a:pt x="6302133" y="1551683"/>
                </a:cubicBezTo>
                <a:cubicBezTo>
                  <a:pt x="6268251" y="1571831"/>
                  <a:pt x="6261607" y="1585154"/>
                  <a:pt x="6274894" y="1585154"/>
                </a:cubicBezTo>
                <a:cubicBezTo>
                  <a:pt x="6268251" y="1591978"/>
                  <a:pt x="6268251" y="1591978"/>
                  <a:pt x="6261607" y="1591978"/>
                </a:cubicBezTo>
                <a:cubicBezTo>
                  <a:pt x="6228057" y="1605302"/>
                  <a:pt x="6241344" y="1605302"/>
                  <a:pt x="6234368" y="1618950"/>
                </a:cubicBezTo>
                <a:cubicBezTo>
                  <a:pt x="6247988" y="1612126"/>
                  <a:pt x="6261607" y="1591978"/>
                  <a:pt x="6261607" y="1612126"/>
                </a:cubicBezTo>
                <a:cubicBezTo>
                  <a:pt x="6247988" y="1625449"/>
                  <a:pt x="6248320" y="1612126"/>
                  <a:pt x="6214770" y="1639097"/>
                </a:cubicBezTo>
                <a:cubicBezTo>
                  <a:pt x="6187863" y="1639097"/>
                  <a:pt x="6221081" y="1605302"/>
                  <a:pt x="6153981" y="1652096"/>
                </a:cubicBezTo>
                <a:cubicBezTo>
                  <a:pt x="6234701" y="1578330"/>
                  <a:pt x="6086880" y="1665744"/>
                  <a:pt x="6113787" y="1618950"/>
                </a:cubicBezTo>
                <a:cubicBezTo>
                  <a:pt x="6033399" y="1672568"/>
                  <a:pt x="6160956" y="1611801"/>
                  <a:pt x="6100500" y="1665744"/>
                </a:cubicBezTo>
                <a:cubicBezTo>
                  <a:pt x="6113787" y="1665744"/>
                  <a:pt x="6147005" y="1645597"/>
                  <a:pt x="6133718" y="1665744"/>
                </a:cubicBezTo>
                <a:cubicBezTo>
                  <a:pt x="6113455" y="1679067"/>
                  <a:pt x="6120430" y="1665744"/>
                  <a:pt x="6107143" y="1672568"/>
                </a:cubicBezTo>
                <a:cubicBezTo>
                  <a:pt x="6080237" y="1692716"/>
                  <a:pt x="6113787" y="1692716"/>
                  <a:pt x="6120763" y="1692716"/>
                </a:cubicBezTo>
                <a:cubicBezTo>
                  <a:pt x="6134050" y="1685892"/>
                  <a:pt x="6127406" y="1685892"/>
                  <a:pt x="6127406" y="1679067"/>
                </a:cubicBezTo>
                <a:cubicBezTo>
                  <a:pt x="6140693" y="1679067"/>
                  <a:pt x="6167600" y="1685892"/>
                  <a:pt x="6127406" y="1706039"/>
                </a:cubicBezTo>
                <a:cubicBezTo>
                  <a:pt x="6140693" y="1699540"/>
                  <a:pt x="6153981" y="1699540"/>
                  <a:pt x="6174244" y="1692716"/>
                </a:cubicBezTo>
                <a:lnTo>
                  <a:pt x="6164278" y="1705389"/>
                </a:lnTo>
                <a:lnTo>
                  <a:pt x="6140361" y="1719687"/>
                </a:lnTo>
                <a:cubicBezTo>
                  <a:pt x="6143683" y="1719687"/>
                  <a:pt x="6152320" y="1716438"/>
                  <a:pt x="6159960" y="1711238"/>
                </a:cubicBezTo>
                <a:lnTo>
                  <a:pt x="6164278" y="1705389"/>
                </a:lnTo>
                <a:lnTo>
                  <a:pt x="6167600" y="1703764"/>
                </a:lnTo>
                <a:cubicBezTo>
                  <a:pt x="6174244" y="1697915"/>
                  <a:pt x="6177565" y="1692716"/>
                  <a:pt x="6174244" y="1692716"/>
                </a:cubicBezTo>
                <a:cubicBezTo>
                  <a:pt x="6207794" y="1685892"/>
                  <a:pt x="6167600" y="1719687"/>
                  <a:pt x="6167600" y="1733011"/>
                </a:cubicBezTo>
                <a:cubicBezTo>
                  <a:pt x="6214438" y="1672568"/>
                  <a:pt x="6153981" y="1759657"/>
                  <a:pt x="6180887" y="1746334"/>
                </a:cubicBezTo>
                <a:cubicBezTo>
                  <a:pt x="6194507" y="1739510"/>
                  <a:pt x="6201150" y="1733011"/>
                  <a:pt x="6214770" y="1726511"/>
                </a:cubicBezTo>
                <a:cubicBezTo>
                  <a:pt x="6214770" y="1733011"/>
                  <a:pt x="6174244" y="1753158"/>
                  <a:pt x="6187531" y="1753158"/>
                </a:cubicBezTo>
                <a:cubicBezTo>
                  <a:pt x="6214438" y="1746334"/>
                  <a:pt x="6221081" y="1753158"/>
                  <a:pt x="6227725" y="1766482"/>
                </a:cubicBezTo>
                <a:cubicBezTo>
                  <a:pt x="6234368" y="1766482"/>
                  <a:pt x="6241344" y="1773306"/>
                  <a:pt x="6247988" y="1773306"/>
                </a:cubicBezTo>
                <a:cubicBezTo>
                  <a:pt x="6247988" y="1779805"/>
                  <a:pt x="6247988" y="1780130"/>
                  <a:pt x="6254631" y="1780130"/>
                </a:cubicBezTo>
                <a:cubicBezTo>
                  <a:pt x="6254631" y="1780130"/>
                  <a:pt x="6261607" y="1780130"/>
                  <a:pt x="6268251" y="1780130"/>
                </a:cubicBezTo>
                <a:cubicBezTo>
                  <a:pt x="6274894" y="1780130"/>
                  <a:pt x="6281870" y="1780130"/>
                  <a:pt x="6295157" y="1780130"/>
                </a:cubicBezTo>
                <a:cubicBezTo>
                  <a:pt x="6281870" y="1786629"/>
                  <a:pt x="6268251" y="1800277"/>
                  <a:pt x="6261607" y="1800277"/>
                </a:cubicBezTo>
                <a:cubicBezTo>
                  <a:pt x="6261607" y="1820425"/>
                  <a:pt x="6281870" y="1813601"/>
                  <a:pt x="6288514" y="1820425"/>
                </a:cubicBezTo>
                <a:cubicBezTo>
                  <a:pt x="6301801" y="1807102"/>
                  <a:pt x="6308777" y="1793453"/>
                  <a:pt x="6308777" y="1786629"/>
                </a:cubicBezTo>
                <a:cubicBezTo>
                  <a:pt x="6329040" y="1780130"/>
                  <a:pt x="6315088" y="1807102"/>
                  <a:pt x="6341995" y="1800277"/>
                </a:cubicBezTo>
                <a:cubicBezTo>
                  <a:pt x="6315088" y="1813601"/>
                  <a:pt x="6308445" y="1806777"/>
                  <a:pt x="6281870" y="1833423"/>
                </a:cubicBezTo>
                <a:cubicBezTo>
                  <a:pt x="6301801" y="1840247"/>
                  <a:pt x="6308777" y="1847072"/>
                  <a:pt x="6295157" y="1874043"/>
                </a:cubicBezTo>
                <a:cubicBezTo>
                  <a:pt x="6301801" y="1880867"/>
                  <a:pt x="6308445" y="1860395"/>
                  <a:pt x="6335351" y="1847072"/>
                </a:cubicBezTo>
                <a:cubicBezTo>
                  <a:pt x="6321732" y="1880543"/>
                  <a:pt x="6301801" y="1921162"/>
                  <a:pt x="6382521" y="1867219"/>
                </a:cubicBezTo>
                <a:cubicBezTo>
                  <a:pt x="6375877" y="1907514"/>
                  <a:pt x="6516722" y="1840572"/>
                  <a:pt x="6523366" y="1901015"/>
                </a:cubicBezTo>
                <a:cubicBezTo>
                  <a:pt x="6483172" y="1901015"/>
                  <a:pt x="6510411" y="1900690"/>
                  <a:pt x="6490148" y="1920838"/>
                </a:cubicBezTo>
                <a:cubicBezTo>
                  <a:pt x="6510411" y="1920838"/>
                  <a:pt x="6530341" y="1914663"/>
                  <a:pt x="6550272" y="1914663"/>
                </a:cubicBezTo>
                <a:cubicBezTo>
                  <a:pt x="6536985" y="1934811"/>
                  <a:pt x="6530341" y="1940985"/>
                  <a:pt x="6557248" y="1947809"/>
                </a:cubicBezTo>
                <a:cubicBezTo>
                  <a:pt x="6523698" y="1967957"/>
                  <a:pt x="6530009" y="1954633"/>
                  <a:pt x="6510078" y="1974781"/>
                </a:cubicBezTo>
                <a:cubicBezTo>
                  <a:pt x="6556916" y="1961458"/>
                  <a:pt x="6550604" y="1974781"/>
                  <a:pt x="6590798" y="1974781"/>
                </a:cubicBezTo>
                <a:cubicBezTo>
                  <a:pt x="6557248" y="1988429"/>
                  <a:pt x="6530341" y="2014751"/>
                  <a:pt x="6584155" y="2008252"/>
                </a:cubicBezTo>
                <a:cubicBezTo>
                  <a:pt x="6550604" y="2034898"/>
                  <a:pt x="6583823" y="2042048"/>
                  <a:pt x="6543629" y="2069019"/>
                </a:cubicBezTo>
                <a:cubicBezTo>
                  <a:pt x="6543629" y="2082343"/>
                  <a:pt x="6590798" y="2042048"/>
                  <a:pt x="6584155" y="2062195"/>
                </a:cubicBezTo>
                <a:cubicBezTo>
                  <a:pt x="6543961" y="2089167"/>
                  <a:pt x="6550272" y="2095666"/>
                  <a:pt x="6516722" y="2102165"/>
                </a:cubicBezTo>
                <a:cubicBezTo>
                  <a:pt x="6523366" y="2108989"/>
                  <a:pt x="6530009" y="2122637"/>
                  <a:pt x="6516722" y="2135961"/>
                </a:cubicBezTo>
                <a:cubicBezTo>
                  <a:pt x="6556916" y="2115813"/>
                  <a:pt x="6536985" y="2109314"/>
                  <a:pt x="6584155" y="2082343"/>
                </a:cubicBezTo>
                <a:cubicBezTo>
                  <a:pt x="6590798" y="2095991"/>
                  <a:pt x="6597774" y="2115813"/>
                  <a:pt x="6597774" y="2135961"/>
                </a:cubicBezTo>
                <a:cubicBezTo>
                  <a:pt x="6597774" y="2156108"/>
                  <a:pt x="6584155" y="2176256"/>
                  <a:pt x="6557248" y="2189579"/>
                </a:cubicBezTo>
                <a:cubicBezTo>
                  <a:pt x="6563892" y="2189579"/>
                  <a:pt x="6590466" y="2176581"/>
                  <a:pt x="6604086" y="2169757"/>
                </a:cubicBezTo>
                <a:cubicBezTo>
                  <a:pt x="6617373" y="2176581"/>
                  <a:pt x="6570535" y="2203227"/>
                  <a:pt x="6543629" y="2223375"/>
                </a:cubicBezTo>
                <a:cubicBezTo>
                  <a:pt x="6550272" y="2203227"/>
                  <a:pt x="6503435" y="2229874"/>
                  <a:pt x="6503435" y="2209727"/>
                </a:cubicBezTo>
                <a:cubicBezTo>
                  <a:pt x="6463241" y="2263670"/>
                  <a:pt x="6523366" y="2243197"/>
                  <a:pt x="6516722" y="2283492"/>
                </a:cubicBezTo>
                <a:cubicBezTo>
                  <a:pt x="6556916" y="2256846"/>
                  <a:pt x="6577511" y="2236699"/>
                  <a:pt x="6563892" y="2223375"/>
                </a:cubicBezTo>
                <a:cubicBezTo>
                  <a:pt x="6584155" y="2216551"/>
                  <a:pt x="6590798" y="2223375"/>
                  <a:pt x="6597774" y="2230199"/>
                </a:cubicBezTo>
                <a:cubicBezTo>
                  <a:pt x="6577511" y="2243523"/>
                  <a:pt x="6577179" y="2250347"/>
                  <a:pt x="6557248" y="2263670"/>
                </a:cubicBezTo>
                <a:cubicBezTo>
                  <a:pt x="6550604" y="2283817"/>
                  <a:pt x="6590798" y="2263345"/>
                  <a:pt x="6597774" y="2276993"/>
                </a:cubicBezTo>
                <a:cubicBezTo>
                  <a:pt x="6577511" y="2283492"/>
                  <a:pt x="6570535" y="2283817"/>
                  <a:pt x="6543629" y="2297141"/>
                </a:cubicBezTo>
                <a:cubicBezTo>
                  <a:pt x="6630992" y="2276993"/>
                  <a:pt x="6637636" y="2297141"/>
                  <a:pt x="6644612" y="2324113"/>
                </a:cubicBezTo>
                <a:cubicBezTo>
                  <a:pt x="6644612" y="2351084"/>
                  <a:pt x="6644279" y="2377731"/>
                  <a:pt x="6711712" y="2370907"/>
                </a:cubicBezTo>
                <a:cubicBezTo>
                  <a:pt x="6671186" y="2377731"/>
                  <a:pt x="6650923" y="2397878"/>
                  <a:pt x="6610729" y="2397878"/>
                </a:cubicBezTo>
                <a:cubicBezTo>
                  <a:pt x="6597442" y="2411202"/>
                  <a:pt x="6604086" y="2411527"/>
                  <a:pt x="6617373" y="2404703"/>
                </a:cubicBezTo>
                <a:cubicBezTo>
                  <a:pt x="6510078" y="2465145"/>
                  <a:pt x="6590466" y="2471644"/>
                  <a:pt x="6617373" y="2485293"/>
                </a:cubicBezTo>
                <a:cubicBezTo>
                  <a:pt x="6577179" y="2505440"/>
                  <a:pt x="6563892" y="2485293"/>
                  <a:pt x="6543629" y="2485293"/>
                </a:cubicBezTo>
                <a:cubicBezTo>
                  <a:pt x="6516722" y="2505440"/>
                  <a:pt x="6523698" y="2532412"/>
                  <a:pt x="6577511" y="2498616"/>
                </a:cubicBezTo>
                <a:cubicBezTo>
                  <a:pt x="6570535" y="2518764"/>
                  <a:pt x="6584155" y="2512264"/>
                  <a:pt x="6597774" y="2525588"/>
                </a:cubicBezTo>
                <a:cubicBezTo>
                  <a:pt x="6584155" y="2545735"/>
                  <a:pt x="6577179" y="2512264"/>
                  <a:pt x="6550272" y="2525588"/>
                </a:cubicBezTo>
                <a:cubicBezTo>
                  <a:pt x="6530341" y="2545735"/>
                  <a:pt x="6530341" y="2559058"/>
                  <a:pt x="6536985" y="2572382"/>
                </a:cubicBezTo>
                <a:cubicBezTo>
                  <a:pt x="6543629" y="2579206"/>
                  <a:pt x="6557248" y="2586030"/>
                  <a:pt x="6557248" y="2592854"/>
                </a:cubicBezTo>
                <a:cubicBezTo>
                  <a:pt x="6563892" y="2599353"/>
                  <a:pt x="6570535" y="2606178"/>
                  <a:pt x="6563892" y="2606178"/>
                </a:cubicBezTo>
                <a:cubicBezTo>
                  <a:pt x="6597442" y="2613002"/>
                  <a:pt x="6550604" y="2653297"/>
                  <a:pt x="6557248" y="2659796"/>
                </a:cubicBezTo>
                <a:cubicBezTo>
                  <a:pt x="6557248" y="2666620"/>
                  <a:pt x="6597774" y="2646473"/>
                  <a:pt x="6597774" y="2659796"/>
                </a:cubicBezTo>
                <a:cubicBezTo>
                  <a:pt x="6604418" y="2686768"/>
                  <a:pt x="6610729" y="2754034"/>
                  <a:pt x="6704736" y="2754034"/>
                </a:cubicBezTo>
                <a:cubicBezTo>
                  <a:pt x="6698093" y="2760534"/>
                  <a:pt x="6671518" y="2774182"/>
                  <a:pt x="6671518" y="2781006"/>
                </a:cubicBezTo>
                <a:cubicBezTo>
                  <a:pt x="6631324" y="2794330"/>
                  <a:pt x="6691781" y="2760534"/>
                  <a:pt x="6671518" y="2754034"/>
                </a:cubicBezTo>
                <a:cubicBezTo>
                  <a:pt x="6611061" y="2794330"/>
                  <a:pt x="6637636" y="2814152"/>
                  <a:pt x="6651255" y="2820976"/>
                </a:cubicBezTo>
                <a:cubicBezTo>
                  <a:pt x="6664542" y="2814152"/>
                  <a:pt x="6658231" y="2807978"/>
                  <a:pt x="6684805" y="2794330"/>
                </a:cubicBezTo>
                <a:cubicBezTo>
                  <a:pt x="6678162" y="2821301"/>
                  <a:pt x="6617373" y="2888243"/>
                  <a:pt x="6704736" y="2861596"/>
                </a:cubicBezTo>
                <a:cubicBezTo>
                  <a:pt x="6711380" y="2861596"/>
                  <a:pt x="6691781" y="2874919"/>
                  <a:pt x="6671518" y="2881744"/>
                </a:cubicBezTo>
                <a:cubicBezTo>
                  <a:pt x="6684805" y="2895067"/>
                  <a:pt x="6684473" y="2901566"/>
                  <a:pt x="6698093" y="2901566"/>
                </a:cubicBezTo>
                <a:cubicBezTo>
                  <a:pt x="6718356" y="2894742"/>
                  <a:pt x="6718356" y="2888568"/>
                  <a:pt x="6718356" y="2881744"/>
                </a:cubicBezTo>
                <a:cubicBezTo>
                  <a:pt x="6778813" y="2868420"/>
                  <a:pt x="6711712" y="2921714"/>
                  <a:pt x="6765525" y="2914890"/>
                </a:cubicBezTo>
                <a:cubicBezTo>
                  <a:pt x="6718356" y="2935037"/>
                  <a:pt x="6745262" y="2942186"/>
                  <a:pt x="6718356" y="2962334"/>
                </a:cubicBezTo>
                <a:cubicBezTo>
                  <a:pt x="6792100" y="2982481"/>
                  <a:pt x="6846245" y="3056247"/>
                  <a:pt x="6846245" y="3130013"/>
                </a:cubicBezTo>
                <a:cubicBezTo>
                  <a:pt x="6933277" y="3116690"/>
                  <a:pt x="6866176" y="3183631"/>
                  <a:pt x="6919989" y="3190456"/>
                </a:cubicBezTo>
                <a:cubicBezTo>
                  <a:pt x="6913346" y="3203779"/>
                  <a:pt x="6913346" y="3217427"/>
                  <a:pt x="6873152" y="3237575"/>
                </a:cubicBezTo>
                <a:cubicBezTo>
                  <a:pt x="6900059" y="3237575"/>
                  <a:pt x="6906370" y="3237900"/>
                  <a:pt x="6893083" y="3251223"/>
                </a:cubicBezTo>
                <a:cubicBezTo>
                  <a:pt x="6899726" y="3258047"/>
                  <a:pt x="6913346" y="3237575"/>
                  <a:pt x="6946896" y="3231076"/>
                </a:cubicBezTo>
                <a:cubicBezTo>
                  <a:pt x="6940252" y="3264546"/>
                  <a:pt x="7040903" y="3231076"/>
                  <a:pt x="7061166" y="3251223"/>
                </a:cubicBezTo>
                <a:cubicBezTo>
                  <a:pt x="6980446" y="3284694"/>
                  <a:pt x="7013997" y="3244074"/>
                  <a:pt x="6960515" y="3257398"/>
                </a:cubicBezTo>
                <a:cubicBezTo>
                  <a:pt x="6946896" y="3284369"/>
                  <a:pt x="6933609" y="3311666"/>
                  <a:pt x="6960515" y="3318165"/>
                </a:cubicBezTo>
                <a:cubicBezTo>
                  <a:pt x="6946896" y="3318165"/>
                  <a:pt x="6939920" y="3324989"/>
                  <a:pt x="6919989" y="3331813"/>
                </a:cubicBezTo>
                <a:cubicBezTo>
                  <a:pt x="6980446" y="3318490"/>
                  <a:pt x="6967159" y="3345136"/>
                  <a:pt x="6960515" y="3371783"/>
                </a:cubicBezTo>
                <a:cubicBezTo>
                  <a:pt x="6967159" y="3378607"/>
                  <a:pt x="6973471" y="3364959"/>
                  <a:pt x="6993734" y="3358460"/>
                </a:cubicBezTo>
                <a:cubicBezTo>
                  <a:pt x="6987090" y="3418903"/>
                  <a:pt x="7067810" y="3445549"/>
                  <a:pt x="7054523" y="3526139"/>
                </a:cubicBezTo>
                <a:cubicBezTo>
                  <a:pt x="7061166" y="3526139"/>
                  <a:pt x="7087741" y="3513141"/>
                  <a:pt x="7101360" y="3506317"/>
                </a:cubicBezTo>
                <a:cubicBezTo>
                  <a:pt x="7114647" y="3526464"/>
                  <a:pt x="7114647" y="3532963"/>
                  <a:pt x="7114647" y="3553111"/>
                </a:cubicBezTo>
                <a:cubicBezTo>
                  <a:pt x="7155173" y="3512816"/>
                  <a:pt x="7121291" y="3573583"/>
                  <a:pt x="7101360" y="3586907"/>
                </a:cubicBezTo>
                <a:cubicBezTo>
                  <a:pt x="7108004" y="3593731"/>
                  <a:pt x="7141886" y="3566759"/>
                  <a:pt x="7148530" y="3573583"/>
                </a:cubicBezTo>
                <a:cubicBezTo>
                  <a:pt x="7148530" y="3586907"/>
                  <a:pt x="7094384" y="3593406"/>
                  <a:pt x="7081097" y="3613553"/>
                </a:cubicBezTo>
                <a:cubicBezTo>
                  <a:pt x="7141554" y="3600230"/>
                  <a:pt x="7121623" y="3627202"/>
                  <a:pt x="7155173" y="3633701"/>
                </a:cubicBezTo>
                <a:cubicBezTo>
                  <a:pt x="7141886" y="3647349"/>
                  <a:pt x="7128267" y="3627202"/>
                  <a:pt x="7121623" y="3627202"/>
                </a:cubicBezTo>
                <a:cubicBezTo>
                  <a:pt x="7061166" y="3653848"/>
                  <a:pt x="7094384" y="3660997"/>
                  <a:pt x="7094384" y="3674321"/>
                </a:cubicBezTo>
                <a:cubicBezTo>
                  <a:pt x="7101360" y="3681145"/>
                  <a:pt x="7141554" y="3654173"/>
                  <a:pt x="7161485" y="3654173"/>
                </a:cubicBezTo>
                <a:cubicBezTo>
                  <a:pt x="7161485" y="3667497"/>
                  <a:pt x="7101360" y="3687969"/>
                  <a:pt x="7128267" y="3701292"/>
                </a:cubicBezTo>
                <a:cubicBezTo>
                  <a:pt x="7141554" y="3708117"/>
                  <a:pt x="7154841" y="3681145"/>
                  <a:pt x="7175104" y="3687644"/>
                </a:cubicBezTo>
                <a:cubicBezTo>
                  <a:pt x="7127935" y="3721440"/>
                  <a:pt x="7168793" y="3741587"/>
                  <a:pt x="7148530" y="3775058"/>
                </a:cubicBezTo>
                <a:cubicBezTo>
                  <a:pt x="7128267" y="3781882"/>
                  <a:pt x="7128267" y="3768234"/>
                  <a:pt x="7128267" y="3768234"/>
                </a:cubicBezTo>
                <a:cubicBezTo>
                  <a:pt x="7094717" y="3788382"/>
                  <a:pt x="7141886" y="3775058"/>
                  <a:pt x="7134910" y="3788707"/>
                </a:cubicBezTo>
                <a:cubicBezTo>
                  <a:pt x="7148530" y="3781882"/>
                  <a:pt x="7155173" y="3775058"/>
                  <a:pt x="7155173" y="3768234"/>
                </a:cubicBezTo>
                <a:cubicBezTo>
                  <a:pt x="7161817" y="3775058"/>
                  <a:pt x="7168793" y="3794881"/>
                  <a:pt x="7148530" y="3815028"/>
                </a:cubicBezTo>
                <a:cubicBezTo>
                  <a:pt x="7128267" y="3835176"/>
                  <a:pt x="7108004" y="3822177"/>
                  <a:pt x="7074453" y="3848824"/>
                </a:cubicBezTo>
                <a:cubicBezTo>
                  <a:pt x="7094384" y="3842325"/>
                  <a:pt x="7148530" y="3822177"/>
                  <a:pt x="7121623" y="3848824"/>
                </a:cubicBezTo>
                <a:cubicBezTo>
                  <a:pt x="7094717" y="3855648"/>
                  <a:pt x="7088073" y="3849149"/>
                  <a:pt x="7034260" y="3875796"/>
                </a:cubicBezTo>
                <a:cubicBezTo>
                  <a:pt x="7034260" y="3875796"/>
                  <a:pt x="7034260" y="3882295"/>
                  <a:pt x="7020640" y="3889119"/>
                </a:cubicBezTo>
                <a:cubicBezTo>
                  <a:pt x="7034260" y="3902443"/>
                  <a:pt x="7081097" y="3855648"/>
                  <a:pt x="7074453" y="3875796"/>
                </a:cubicBezTo>
                <a:cubicBezTo>
                  <a:pt x="6993734" y="3902768"/>
                  <a:pt x="7027284" y="3916091"/>
                  <a:pt x="7013997" y="3936238"/>
                </a:cubicBezTo>
                <a:cubicBezTo>
                  <a:pt x="6987090" y="3943063"/>
                  <a:pt x="7000377" y="3922590"/>
                  <a:pt x="6993734" y="3922590"/>
                </a:cubicBezTo>
                <a:cubicBezTo>
                  <a:pt x="6953540" y="3936238"/>
                  <a:pt x="6960515" y="3943063"/>
                  <a:pt x="6967159" y="3956386"/>
                </a:cubicBezTo>
                <a:cubicBezTo>
                  <a:pt x="6946896" y="3976533"/>
                  <a:pt x="6953540" y="3936238"/>
                  <a:pt x="6933277" y="3943063"/>
                </a:cubicBezTo>
                <a:cubicBezTo>
                  <a:pt x="6919989" y="3969709"/>
                  <a:pt x="6940252" y="4023328"/>
                  <a:pt x="7034260" y="3996681"/>
                </a:cubicBezTo>
                <a:cubicBezTo>
                  <a:pt x="7027616" y="4010004"/>
                  <a:pt x="7013997" y="4030152"/>
                  <a:pt x="7054523" y="4016828"/>
                </a:cubicBezTo>
                <a:cubicBezTo>
                  <a:pt x="6987422" y="4070447"/>
                  <a:pt x="7081429" y="4070447"/>
                  <a:pt x="7061166" y="4097418"/>
                </a:cubicBezTo>
                <a:cubicBezTo>
                  <a:pt x="7040903" y="4097418"/>
                  <a:pt x="7034260" y="4090594"/>
                  <a:pt x="7013997" y="4097418"/>
                </a:cubicBezTo>
                <a:cubicBezTo>
                  <a:pt x="6993734" y="4103918"/>
                  <a:pt x="6987422" y="4110742"/>
                  <a:pt x="6960515" y="4124390"/>
                </a:cubicBezTo>
                <a:cubicBezTo>
                  <a:pt x="6987422" y="4164685"/>
                  <a:pt x="6939920" y="4244950"/>
                  <a:pt x="7007353" y="4265098"/>
                </a:cubicBezTo>
                <a:cubicBezTo>
                  <a:pt x="6960183" y="4312217"/>
                  <a:pt x="6994066" y="4312217"/>
                  <a:pt x="6973803" y="4366160"/>
                </a:cubicBezTo>
                <a:cubicBezTo>
                  <a:pt x="6946896" y="4319041"/>
                  <a:pt x="6960183" y="4231627"/>
                  <a:pt x="6946896" y="4171184"/>
                </a:cubicBezTo>
                <a:cubicBezTo>
                  <a:pt x="6946896" y="4157861"/>
                  <a:pt x="6873152" y="4157861"/>
                  <a:pt x="6967159" y="4117566"/>
                </a:cubicBezTo>
                <a:cubicBezTo>
                  <a:pt x="6960515" y="4104243"/>
                  <a:pt x="6966827" y="4083770"/>
                  <a:pt x="6926633" y="4097418"/>
                </a:cubicBezTo>
                <a:cubicBezTo>
                  <a:pt x="6933277" y="4083770"/>
                  <a:pt x="6973803" y="4070772"/>
                  <a:pt x="6953540" y="4057123"/>
                </a:cubicBezTo>
                <a:cubicBezTo>
                  <a:pt x="6953540" y="4057123"/>
                  <a:pt x="6940252" y="4063948"/>
                  <a:pt x="6940252" y="4057123"/>
                </a:cubicBezTo>
                <a:cubicBezTo>
                  <a:pt x="6933277" y="4050624"/>
                  <a:pt x="6893083" y="4083770"/>
                  <a:pt x="6873152" y="4076946"/>
                </a:cubicBezTo>
                <a:cubicBezTo>
                  <a:pt x="6866508" y="4076946"/>
                  <a:pt x="6960183" y="4030477"/>
                  <a:pt x="6893083" y="4057123"/>
                </a:cubicBezTo>
                <a:cubicBezTo>
                  <a:pt x="6946564" y="3990182"/>
                  <a:pt x="6906702" y="3949562"/>
                  <a:pt x="6873152" y="3889119"/>
                </a:cubicBezTo>
                <a:cubicBezTo>
                  <a:pt x="6933609" y="3848824"/>
                  <a:pt x="6893415" y="3821853"/>
                  <a:pt x="6879796" y="3815028"/>
                </a:cubicBezTo>
                <a:cubicBezTo>
                  <a:pt x="6846245" y="3828677"/>
                  <a:pt x="6906702" y="3828677"/>
                  <a:pt x="6852889" y="3842000"/>
                </a:cubicBezTo>
                <a:cubicBezTo>
                  <a:pt x="6852889" y="3828677"/>
                  <a:pt x="6839270" y="3828677"/>
                  <a:pt x="6825982" y="3821853"/>
                </a:cubicBezTo>
                <a:cubicBezTo>
                  <a:pt x="6919989" y="3794881"/>
                  <a:pt x="6852889" y="3768234"/>
                  <a:pt x="6852889" y="3754911"/>
                </a:cubicBezTo>
                <a:cubicBezTo>
                  <a:pt x="6819339" y="3768234"/>
                  <a:pt x="6839270" y="3781882"/>
                  <a:pt x="6839270" y="3788707"/>
                </a:cubicBezTo>
                <a:cubicBezTo>
                  <a:pt x="6785456" y="3795206"/>
                  <a:pt x="6785456" y="3768234"/>
                  <a:pt x="6792100" y="3741262"/>
                </a:cubicBezTo>
                <a:cubicBezTo>
                  <a:pt x="6798743" y="3714616"/>
                  <a:pt x="6806051" y="3680820"/>
                  <a:pt x="6779145" y="3667497"/>
                </a:cubicBezTo>
                <a:cubicBezTo>
                  <a:pt x="6806051" y="3654173"/>
                  <a:pt x="6785456" y="3653848"/>
                  <a:pt x="6812363" y="3640525"/>
                </a:cubicBezTo>
                <a:cubicBezTo>
                  <a:pt x="6731643" y="3640525"/>
                  <a:pt x="6792432" y="3573258"/>
                  <a:pt x="6738619" y="3559935"/>
                </a:cubicBezTo>
                <a:cubicBezTo>
                  <a:pt x="6758550" y="3486169"/>
                  <a:pt x="6731975" y="3479670"/>
                  <a:pt x="6671518" y="3432551"/>
                </a:cubicBezTo>
                <a:cubicBezTo>
                  <a:pt x="6664875" y="3439375"/>
                  <a:pt x="6644279" y="3452373"/>
                  <a:pt x="6624349" y="3459197"/>
                </a:cubicBezTo>
                <a:cubicBezTo>
                  <a:pt x="6677830" y="3445874"/>
                  <a:pt x="6624349" y="3479345"/>
                  <a:pt x="6610729" y="3492993"/>
                </a:cubicBezTo>
                <a:cubicBezTo>
                  <a:pt x="6617373" y="3492993"/>
                  <a:pt x="6624349" y="3492993"/>
                  <a:pt x="6630992" y="3499492"/>
                </a:cubicBezTo>
                <a:cubicBezTo>
                  <a:pt x="6651255" y="3479345"/>
                  <a:pt x="6644612" y="3465697"/>
                  <a:pt x="6678162" y="3445549"/>
                </a:cubicBezTo>
                <a:cubicBezTo>
                  <a:pt x="6678162" y="3459197"/>
                  <a:pt x="6651255" y="3479345"/>
                  <a:pt x="6671518" y="3486169"/>
                </a:cubicBezTo>
                <a:cubicBezTo>
                  <a:pt x="6624349" y="3513141"/>
                  <a:pt x="6597442" y="3512816"/>
                  <a:pt x="6610729" y="3526139"/>
                </a:cubicBezTo>
                <a:cubicBezTo>
                  <a:pt x="6604086" y="3526139"/>
                  <a:pt x="6570535" y="3539787"/>
                  <a:pt x="6570535" y="3526139"/>
                </a:cubicBezTo>
                <a:cubicBezTo>
                  <a:pt x="6483172" y="3566434"/>
                  <a:pt x="6577511" y="3613878"/>
                  <a:pt x="6563892" y="3573583"/>
                </a:cubicBezTo>
                <a:cubicBezTo>
                  <a:pt x="6604086" y="3573583"/>
                  <a:pt x="6563892" y="3627202"/>
                  <a:pt x="6617373" y="3593731"/>
                </a:cubicBezTo>
                <a:cubicBezTo>
                  <a:pt x="6650923" y="3607054"/>
                  <a:pt x="6590466" y="3640525"/>
                  <a:pt x="6604086" y="3654173"/>
                </a:cubicBezTo>
                <a:cubicBezTo>
                  <a:pt x="6617373" y="3667497"/>
                  <a:pt x="6677830" y="3647349"/>
                  <a:pt x="6698093" y="3654173"/>
                </a:cubicBezTo>
                <a:cubicBezTo>
                  <a:pt x="6698093" y="3654173"/>
                  <a:pt x="6698425" y="3654173"/>
                  <a:pt x="6671518" y="3667497"/>
                </a:cubicBezTo>
                <a:cubicBezTo>
                  <a:pt x="6684805" y="3674321"/>
                  <a:pt x="6758882" y="3660997"/>
                  <a:pt x="6678162" y="3701292"/>
                </a:cubicBezTo>
                <a:cubicBezTo>
                  <a:pt x="6698425" y="3681145"/>
                  <a:pt x="6671186" y="3674321"/>
                  <a:pt x="6624349" y="3694468"/>
                </a:cubicBezTo>
                <a:cubicBezTo>
                  <a:pt x="6684805" y="3687644"/>
                  <a:pt x="6631324" y="3781557"/>
                  <a:pt x="6691781" y="3794881"/>
                </a:cubicBezTo>
                <a:cubicBezTo>
                  <a:pt x="6691781" y="3801705"/>
                  <a:pt x="6671518" y="3808529"/>
                  <a:pt x="6657899" y="3815028"/>
                </a:cubicBezTo>
                <a:cubicBezTo>
                  <a:pt x="6718356" y="3835176"/>
                  <a:pt x="6657899" y="3922590"/>
                  <a:pt x="6711712" y="3929414"/>
                </a:cubicBezTo>
                <a:cubicBezTo>
                  <a:pt x="6704736" y="3936238"/>
                  <a:pt x="6691781" y="3943063"/>
                  <a:pt x="6678162" y="3949562"/>
                </a:cubicBezTo>
                <a:cubicBezTo>
                  <a:pt x="6725332" y="3936238"/>
                  <a:pt x="6711380" y="3956061"/>
                  <a:pt x="6704736" y="3976208"/>
                </a:cubicBezTo>
                <a:cubicBezTo>
                  <a:pt x="6684805" y="3962885"/>
                  <a:pt x="6657899" y="3990182"/>
                  <a:pt x="6657899" y="3963210"/>
                </a:cubicBezTo>
                <a:cubicBezTo>
                  <a:pt x="6651255" y="3990182"/>
                  <a:pt x="6678162" y="4003505"/>
                  <a:pt x="6630992" y="4036976"/>
                </a:cubicBezTo>
                <a:cubicBezTo>
                  <a:pt x="6651255" y="4030152"/>
                  <a:pt x="6664875" y="4023653"/>
                  <a:pt x="6664875" y="4016828"/>
                </a:cubicBezTo>
                <a:cubicBezTo>
                  <a:pt x="6684805" y="4016828"/>
                  <a:pt x="6657899" y="4050299"/>
                  <a:pt x="6644612" y="4063623"/>
                </a:cubicBezTo>
                <a:cubicBezTo>
                  <a:pt x="6657899" y="4063623"/>
                  <a:pt x="6677830" y="4077271"/>
                  <a:pt x="6698093" y="4057123"/>
                </a:cubicBezTo>
                <a:cubicBezTo>
                  <a:pt x="6704736" y="4084095"/>
                  <a:pt x="6724999" y="4111067"/>
                  <a:pt x="6738619" y="4131214"/>
                </a:cubicBezTo>
                <a:cubicBezTo>
                  <a:pt x="6691449" y="4151362"/>
                  <a:pt x="6691449" y="4130889"/>
                  <a:pt x="6644612" y="4164360"/>
                </a:cubicBezTo>
                <a:cubicBezTo>
                  <a:pt x="6644612" y="4130889"/>
                  <a:pt x="6678162" y="4090594"/>
                  <a:pt x="6590798" y="4110742"/>
                </a:cubicBezTo>
                <a:cubicBezTo>
                  <a:pt x="6590798" y="4104243"/>
                  <a:pt x="6610729" y="4090594"/>
                  <a:pt x="6624349" y="4090594"/>
                </a:cubicBezTo>
                <a:cubicBezTo>
                  <a:pt x="6617373" y="4083770"/>
                  <a:pt x="6597774" y="4097418"/>
                  <a:pt x="6597774" y="4090594"/>
                </a:cubicBezTo>
                <a:cubicBezTo>
                  <a:pt x="6577511" y="4110742"/>
                  <a:pt x="6550272" y="4164685"/>
                  <a:pt x="6624349" y="4137713"/>
                </a:cubicBezTo>
                <a:cubicBezTo>
                  <a:pt x="6610729" y="4157861"/>
                  <a:pt x="6611061" y="4171184"/>
                  <a:pt x="6597774" y="4184508"/>
                </a:cubicBezTo>
                <a:cubicBezTo>
                  <a:pt x="6537317" y="4211479"/>
                  <a:pt x="6503435" y="4225128"/>
                  <a:pt x="6490148" y="4204980"/>
                </a:cubicBezTo>
                <a:cubicBezTo>
                  <a:pt x="6510411" y="4191332"/>
                  <a:pt x="6503435" y="4211479"/>
                  <a:pt x="6530341" y="4198156"/>
                </a:cubicBezTo>
                <a:cubicBezTo>
                  <a:pt x="6563892" y="4184833"/>
                  <a:pt x="6550604" y="4184508"/>
                  <a:pt x="6577511" y="4171184"/>
                </a:cubicBezTo>
                <a:cubicBezTo>
                  <a:pt x="6563892" y="4171184"/>
                  <a:pt x="6543629" y="4144213"/>
                  <a:pt x="6516722" y="4171184"/>
                </a:cubicBezTo>
                <a:cubicBezTo>
                  <a:pt x="6489815" y="4171184"/>
                  <a:pt x="6536985" y="4151362"/>
                  <a:pt x="6557248" y="4137713"/>
                </a:cubicBezTo>
                <a:cubicBezTo>
                  <a:pt x="6523698" y="4144538"/>
                  <a:pt x="6510078" y="4151362"/>
                  <a:pt x="6536985" y="4131214"/>
                </a:cubicBezTo>
                <a:cubicBezTo>
                  <a:pt x="6523366" y="4131214"/>
                  <a:pt x="6503435" y="4131214"/>
                  <a:pt x="6483504" y="4137713"/>
                </a:cubicBezTo>
                <a:cubicBezTo>
                  <a:pt x="6490148" y="4111067"/>
                  <a:pt x="6462909" y="4084095"/>
                  <a:pt x="6442978" y="4050624"/>
                </a:cubicBezTo>
                <a:cubicBezTo>
                  <a:pt x="6449622" y="4043800"/>
                  <a:pt x="6456265" y="4043800"/>
                  <a:pt x="6469885" y="4043800"/>
                </a:cubicBezTo>
                <a:cubicBezTo>
                  <a:pt x="6436334" y="4036976"/>
                  <a:pt x="6429358" y="4030152"/>
                  <a:pt x="6422715" y="4003180"/>
                </a:cubicBezTo>
                <a:cubicBezTo>
                  <a:pt x="6402452" y="4016828"/>
                  <a:pt x="6382521" y="4023653"/>
                  <a:pt x="6382521" y="4023653"/>
                </a:cubicBezTo>
                <a:cubicBezTo>
                  <a:pt x="6382521" y="4003505"/>
                  <a:pt x="6328708" y="3976533"/>
                  <a:pt x="6295157" y="3970034"/>
                </a:cubicBezTo>
                <a:cubicBezTo>
                  <a:pt x="6328708" y="3956386"/>
                  <a:pt x="6328376" y="3949562"/>
                  <a:pt x="6321732" y="3943063"/>
                </a:cubicBezTo>
                <a:cubicBezTo>
                  <a:pt x="6315088" y="3936238"/>
                  <a:pt x="6308445" y="3929414"/>
                  <a:pt x="6341995" y="3909267"/>
                </a:cubicBezTo>
                <a:cubicBezTo>
                  <a:pt x="6315088" y="3916091"/>
                  <a:pt x="6315420" y="3895943"/>
                  <a:pt x="6268251" y="3916091"/>
                </a:cubicBezTo>
                <a:cubicBezTo>
                  <a:pt x="6268251" y="3902443"/>
                  <a:pt x="6301801" y="3908942"/>
                  <a:pt x="6328708" y="3882295"/>
                </a:cubicBezTo>
                <a:cubicBezTo>
                  <a:pt x="6321732" y="3875471"/>
                  <a:pt x="6247988" y="3889444"/>
                  <a:pt x="6261607" y="3869297"/>
                </a:cubicBezTo>
                <a:cubicBezTo>
                  <a:pt x="6261607" y="3869297"/>
                  <a:pt x="6295157" y="3848824"/>
                  <a:pt x="6295157" y="3848824"/>
                </a:cubicBezTo>
                <a:cubicBezTo>
                  <a:pt x="6288514" y="3842325"/>
                  <a:pt x="6254631" y="3848824"/>
                  <a:pt x="6247988" y="3842000"/>
                </a:cubicBezTo>
                <a:cubicBezTo>
                  <a:pt x="6247988" y="3842000"/>
                  <a:pt x="6274894" y="3835501"/>
                  <a:pt x="6274894" y="3835501"/>
                </a:cubicBezTo>
                <a:cubicBezTo>
                  <a:pt x="6268251" y="3828677"/>
                  <a:pt x="6241344" y="3828677"/>
                  <a:pt x="6241344" y="3828677"/>
                </a:cubicBezTo>
                <a:cubicBezTo>
                  <a:pt x="6234701" y="3815353"/>
                  <a:pt x="6281870" y="3788382"/>
                  <a:pt x="6274894" y="3775058"/>
                </a:cubicBezTo>
                <a:cubicBezTo>
                  <a:pt x="6268251" y="3768234"/>
                  <a:pt x="6214770" y="3788382"/>
                  <a:pt x="6201150" y="3775058"/>
                </a:cubicBezTo>
                <a:cubicBezTo>
                  <a:pt x="6180887" y="3768234"/>
                  <a:pt x="6241344" y="3721115"/>
                  <a:pt x="6187531" y="3727939"/>
                </a:cubicBezTo>
                <a:cubicBezTo>
                  <a:pt x="6180887" y="3714291"/>
                  <a:pt x="6214770" y="3701292"/>
                  <a:pt x="6214770" y="3687644"/>
                </a:cubicBezTo>
                <a:cubicBezTo>
                  <a:pt x="6167600" y="3674321"/>
                  <a:pt x="6153981" y="3647349"/>
                  <a:pt x="6100500" y="3627202"/>
                </a:cubicBezTo>
                <a:cubicBezTo>
                  <a:pt x="6073593" y="3633701"/>
                  <a:pt x="5979254" y="3660997"/>
                  <a:pt x="5992873" y="3674321"/>
                </a:cubicBezTo>
                <a:cubicBezTo>
                  <a:pt x="5979254" y="3654173"/>
                  <a:pt x="5932416" y="3627202"/>
                  <a:pt x="5885246" y="3681145"/>
                </a:cubicBezTo>
                <a:cubicBezTo>
                  <a:pt x="5871959" y="3694468"/>
                  <a:pt x="5905509" y="3687644"/>
                  <a:pt x="5905509" y="3687644"/>
                </a:cubicBezTo>
                <a:cubicBezTo>
                  <a:pt x="5898866" y="3701292"/>
                  <a:pt x="5898866" y="3721115"/>
                  <a:pt x="5905509" y="3727939"/>
                </a:cubicBezTo>
                <a:cubicBezTo>
                  <a:pt x="5918797" y="3748087"/>
                  <a:pt x="5932416" y="3748087"/>
                  <a:pt x="5972610" y="3748087"/>
                </a:cubicBezTo>
                <a:cubicBezTo>
                  <a:pt x="5972610" y="3835501"/>
                  <a:pt x="6059974" y="3882295"/>
                  <a:pt x="6026423" y="3976208"/>
                </a:cubicBezTo>
                <a:cubicBezTo>
                  <a:pt x="5905509" y="4030152"/>
                  <a:pt x="5965966" y="4063623"/>
                  <a:pt x="6019780" y="4070447"/>
                </a:cubicBezTo>
                <a:cubicBezTo>
                  <a:pt x="6013136" y="4130889"/>
                  <a:pt x="6080237" y="4171509"/>
                  <a:pt x="6113787" y="4231952"/>
                </a:cubicBezTo>
                <a:cubicBezTo>
                  <a:pt x="6093856" y="4238451"/>
                  <a:pt x="6093524" y="4238126"/>
                  <a:pt x="6073261" y="4244950"/>
                </a:cubicBezTo>
                <a:cubicBezTo>
                  <a:pt x="6073261" y="4251774"/>
                  <a:pt x="6086880" y="4251774"/>
                  <a:pt x="6113787" y="4238126"/>
                </a:cubicBezTo>
                <a:cubicBezTo>
                  <a:pt x="6080237" y="4265098"/>
                  <a:pt x="6147337" y="4285570"/>
                  <a:pt x="6066617" y="4319041"/>
                </a:cubicBezTo>
                <a:cubicBezTo>
                  <a:pt x="6079904" y="4319041"/>
                  <a:pt x="6120430" y="4305718"/>
                  <a:pt x="6113787" y="4325865"/>
                </a:cubicBezTo>
                <a:cubicBezTo>
                  <a:pt x="6073593" y="4339514"/>
                  <a:pt x="6086548" y="4332365"/>
                  <a:pt x="6039710" y="4352512"/>
                </a:cubicBezTo>
                <a:cubicBezTo>
                  <a:pt x="6046354" y="4339189"/>
                  <a:pt x="6066617" y="4325540"/>
                  <a:pt x="5999517" y="4345688"/>
                </a:cubicBezTo>
                <a:cubicBezTo>
                  <a:pt x="5999517" y="4365835"/>
                  <a:pt x="5965966" y="4399306"/>
                  <a:pt x="5979254" y="4419454"/>
                </a:cubicBezTo>
                <a:cubicBezTo>
                  <a:pt x="5999517" y="4406130"/>
                  <a:pt x="6052998" y="4406455"/>
                  <a:pt x="6039710" y="4393132"/>
                </a:cubicBezTo>
                <a:cubicBezTo>
                  <a:pt x="6079904" y="4386308"/>
                  <a:pt x="6012804" y="4419779"/>
                  <a:pt x="5986229" y="4433102"/>
                </a:cubicBezTo>
                <a:cubicBezTo>
                  <a:pt x="5992873" y="4446425"/>
                  <a:pt x="5979254" y="4466898"/>
                  <a:pt x="5972610" y="4480221"/>
                </a:cubicBezTo>
                <a:cubicBezTo>
                  <a:pt x="5972610" y="4493870"/>
                  <a:pt x="5979586" y="4500694"/>
                  <a:pt x="6013136" y="4493870"/>
                </a:cubicBezTo>
                <a:cubicBezTo>
                  <a:pt x="5952679" y="4527340"/>
                  <a:pt x="5979254" y="4547488"/>
                  <a:pt x="5905509" y="4574460"/>
                </a:cubicBezTo>
                <a:cubicBezTo>
                  <a:pt x="5912153" y="4580959"/>
                  <a:pt x="5925440" y="4567635"/>
                  <a:pt x="5952347" y="4553987"/>
                </a:cubicBezTo>
                <a:cubicBezTo>
                  <a:pt x="5972610" y="4580959"/>
                  <a:pt x="5898866" y="4574460"/>
                  <a:pt x="5898866" y="4594607"/>
                </a:cubicBezTo>
                <a:cubicBezTo>
                  <a:pt x="5845053" y="4581284"/>
                  <a:pt x="5992873" y="4506868"/>
                  <a:pt x="5905509" y="4513692"/>
                </a:cubicBezTo>
                <a:cubicBezTo>
                  <a:pt x="5925772" y="4506868"/>
                  <a:pt x="5925440" y="4507193"/>
                  <a:pt x="5945703" y="4500694"/>
                </a:cubicBezTo>
                <a:cubicBezTo>
                  <a:pt x="5898534" y="4500694"/>
                  <a:pt x="5999517" y="4433102"/>
                  <a:pt x="5912153" y="4466898"/>
                </a:cubicBezTo>
                <a:cubicBezTo>
                  <a:pt x="5945703" y="4433102"/>
                  <a:pt x="5972610" y="4386308"/>
                  <a:pt x="5925772" y="4372660"/>
                </a:cubicBezTo>
                <a:cubicBezTo>
                  <a:pt x="5965966" y="4366160"/>
                  <a:pt x="5959323" y="4359336"/>
                  <a:pt x="5986229" y="4345688"/>
                </a:cubicBezTo>
                <a:cubicBezTo>
                  <a:pt x="5952347" y="4319041"/>
                  <a:pt x="6013136" y="4265098"/>
                  <a:pt x="6013136" y="4238126"/>
                </a:cubicBezTo>
                <a:cubicBezTo>
                  <a:pt x="5959323" y="4224803"/>
                  <a:pt x="5965966" y="4184508"/>
                  <a:pt x="5972610" y="4151037"/>
                </a:cubicBezTo>
                <a:cubicBezTo>
                  <a:pt x="5972610" y="4130889"/>
                  <a:pt x="5979254" y="4110742"/>
                  <a:pt x="5972610" y="4090594"/>
                </a:cubicBezTo>
                <a:cubicBezTo>
                  <a:pt x="5965966" y="4077271"/>
                  <a:pt x="5959323" y="4063948"/>
                  <a:pt x="5932416" y="4057123"/>
                </a:cubicBezTo>
                <a:cubicBezTo>
                  <a:pt x="5831765" y="4104243"/>
                  <a:pt x="5784596" y="4130889"/>
                  <a:pt x="5710519" y="4151037"/>
                </a:cubicBezTo>
                <a:cubicBezTo>
                  <a:pt x="5697232" y="4151037"/>
                  <a:pt x="5697232" y="4157536"/>
                  <a:pt x="5690256" y="4164360"/>
                </a:cubicBezTo>
                <a:cubicBezTo>
                  <a:pt x="5703876" y="4164360"/>
                  <a:pt x="5744070" y="4171184"/>
                  <a:pt x="5690256" y="4198156"/>
                </a:cubicBezTo>
                <a:cubicBezTo>
                  <a:pt x="5710519" y="4171184"/>
                  <a:pt x="5657038" y="4177684"/>
                  <a:pt x="5643419" y="4164360"/>
                </a:cubicBezTo>
                <a:cubicBezTo>
                  <a:pt x="5603225" y="4184508"/>
                  <a:pt x="5576318" y="4184508"/>
                  <a:pt x="5549412" y="4184508"/>
                </a:cubicBezTo>
                <a:cubicBezTo>
                  <a:pt x="5515861" y="4204655"/>
                  <a:pt x="5508886" y="4211804"/>
                  <a:pt x="5495598" y="4231952"/>
                </a:cubicBezTo>
                <a:cubicBezTo>
                  <a:pt x="5468692" y="4225128"/>
                  <a:pt x="5482311" y="4211804"/>
                  <a:pt x="5441785" y="4218304"/>
                </a:cubicBezTo>
                <a:cubicBezTo>
                  <a:pt x="5441785" y="4238451"/>
                  <a:pt x="5448761" y="4258599"/>
                  <a:pt x="5455405" y="4278746"/>
                </a:cubicBezTo>
                <a:cubicBezTo>
                  <a:pt x="5455405" y="4298894"/>
                  <a:pt x="5448761" y="4319041"/>
                  <a:pt x="5435142" y="4352512"/>
                </a:cubicBezTo>
                <a:cubicBezTo>
                  <a:pt x="5462048" y="4339189"/>
                  <a:pt x="5475668" y="4332689"/>
                  <a:pt x="5469024" y="4325865"/>
                </a:cubicBezTo>
                <a:cubicBezTo>
                  <a:pt x="5502574" y="4325865"/>
                  <a:pt x="5482311" y="4352512"/>
                  <a:pt x="5462048" y="4366160"/>
                </a:cubicBezTo>
                <a:cubicBezTo>
                  <a:pt x="5549412" y="4346013"/>
                  <a:pt x="5482311" y="4399631"/>
                  <a:pt x="5563031" y="4393132"/>
                </a:cubicBezTo>
                <a:cubicBezTo>
                  <a:pt x="5603225" y="4366160"/>
                  <a:pt x="5616512" y="4352512"/>
                  <a:pt x="5609869" y="4339189"/>
                </a:cubicBezTo>
                <a:cubicBezTo>
                  <a:pt x="5630132" y="4325540"/>
                  <a:pt x="5656706" y="4312542"/>
                  <a:pt x="5669993" y="4305718"/>
                </a:cubicBezTo>
                <a:cubicBezTo>
                  <a:pt x="5710519" y="4285570"/>
                  <a:pt x="5643419" y="4325865"/>
                  <a:pt x="5683613" y="4305718"/>
                </a:cubicBezTo>
                <a:cubicBezTo>
                  <a:pt x="5650062" y="4319041"/>
                  <a:pt x="5616512" y="4352512"/>
                  <a:pt x="5609869" y="4366160"/>
                </a:cubicBezTo>
                <a:cubicBezTo>
                  <a:pt x="5616512" y="4372660"/>
                  <a:pt x="5636775" y="4359336"/>
                  <a:pt x="5636775" y="4366160"/>
                </a:cubicBezTo>
                <a:cubicBezTo>
                  <a:pt x="5683945" y="4339189"/>
                  <a:pt x="5657038" y="4346013"/>
                  <a:pt x="5663682" y="4325865"/>
                </a:cubicBezTo>
                <a:cubicBezTo>
                  <a:pt x="5717495" y="4305718"/>
                  <a:pt x="5636775" y="4352512"/>
                  <a:pt x="5697232" y="4332365"/>
                </a:cubicBezTo>
                <a:cubicBezTo>
                  <a:pt x="5764333" y="4305393"/>
                  <a:pt x="5730782" y="4292069"/>
                  <a:pt x="5744402" y="4271922"/>
                </a:cubicBezTo>
                <a:cubicBezTo>
                  <a:pt x="5798215" y="4278746"/>
                  <a:pt x="5744070" y="4346013"/>
                  <a:pt x="5770976" y="4366160"/>
                </a:cubicBezTo>
                <a:cubicBezTo>
                  <a:pt x="5723807" y="4406455"/>
                  <a:pt x="5791239" y="4426603"/>
                  <a:pt x="5623488" y="4480221"/>
                </a:cubicBezTo>
                <a:cubicBezTo>
                  <a:pt x="5589606" y="4480221"/>
                  <a:pt x="5515861" y="4500369"/>
                  <a:pt x="5522505" y="4466898"/>
                </a:cubicBezTo>
                <a:cubicBezTo>
                  <a:pt x="5421854" y="4527340"/>
                  <a:pt x="5589606" y="4500369"/>
                  <a:pt x="5575986" y="4513692"/>
                </a:cubicBezTo>
                <a:cubicBezTo>
                  <a:pt x="5535792" y="4533840"/>
                  <a:pt x="5562699" y="4507193"/>
                  <a:pt x="5508886" y="4533840"/>
                </a:cubicBezTo>
                <a:cubicBezTo>
                  <a:pt x="5522505" y="4513692"/>
                  <a:pt x="5515861" y="4513692"/>
                  <a:pt x="5475668" y="4520516"/>
                </a:cubicBezTo>
                <a:cubicBezTo>
                  <a:pt x="5475668" y="4533840"/>
                  <a:pt x="5462048" y="4560811"/>
                  <a:pt x="5522505" y="4533840"/>
                </a:cubicBezTo>
                <a:cubicBezTo>
                  <a:pt x="5502242" y="4553987"/>
                  <a:pt x="5502242" y="4574460"/>
                  <a:pt x="5522505" y="4581284"/>
                </a:cubicBezTo>
                <a:cubicBezTo>
                  <a:pt x="5482311" y="4594607"/>
                  <a:pt x="5482311" y="4581284"/>
                  <a:pt x="5448761" y="4594607"/>
                </a:cubicBezTo>
                <a:cubicBezTo>
                  <a:pt x="5435142" y="4601431"/>
                  <a:pt x="5428498" y="4607605"/>
                  <a:pt x="5428498" y="4614430"/>
                </a:cubicBezTo>
                <a:cubicBezTo>
                  <a:pt x="5414879" y="4607605"/>
                  <a:pt x="5347778" y="4634577"/>
                  <a:pt x="5320871" y="4634577"/>
                </a:cubicBezTo>
                <a:cubicBezTo>
                  <a:pt x="5307584" y="4648225"/>
                  <a:pt x="5287321" y="4668373"/>
                  <a:pt x="5240484" y="4682021"/>
                </a:cubicBezTo>
                <a:cubicBezTo>
                  <a:pt x="5240484" y="4668373"/>
                  <a:pt x="5274034" y="4668373"/>
                  <a:pt x="5247127" y="4661549"/>
                </a:cubicBezTo>
                <a:cubicBezTo>
                  <a:pt x="5180027" y="4688520"/>
                  <a:pt x="5220221" y="4695020"/>
                  <a:pt x="5233508" y="4695020"/>
                </a:cubicBezTo>
                <a:cubicBezTo>
                  <a:pt x="5213577" y="4701844"/>
                  <a:pt x="5213577" y="4701844"/>
                  <a:pt x="5193646" y="4715167"/>
                </a:cubicBezTo>
                <a:cubicBezTo>
                  <a:pt x="5220221" y="4735315"/>
                  <a:pt x="5166407" y="4775935"/>
                  <a:pt x="5260414" y="4762611"/>
                </a:cubicBezTo>
                <a:cubicBezTo>
                  <a:pt x="5300941" y="4742464"/>
                  <a:pt x="5293965" y="4735315"/>
                  <a:pt x="5334491" y="4721991"/>
                </a:cubicBezTo>
                <a:cubicBezTo>
                  <a:pt x="5368041" y="4701844"/>
                  <a:pt x="5354422" y="4721991"/>
                  <a:pt x="5387972" y="4708668"/>
                </a:cubicBezTo>
                <a:cubicBezTo>
                  <a:pt x="5408235" y="4721991"/>
                  <a:pt x="5307584" y="4789258"/>
                  <a:pt x="5421854" y="4748963"/>
                </a:cubicBezTo>
                <a:cubicBezTo>
                  <a:pt x="5435142" y="4762286"/>
                  <a:pt x="5394615" y="4788933"/>
                  <a:pt x="5408235" y="4788933"/>
                </a:cubicBezTo>
                <a:cubicBezTo>
                  <a:pt x="5307584" y="4822729"/>
                  <a:pt x="5515861" y="4789258"/>
                  <a:pt x="5502242" y="4829553"/>
                </a:cubicBezTo>
                <a:cubicBezTo>
                  <a:pt x="5522505" y="4822729"/>
                  <a:pt x="5522505" y="4815905"/>
                  <a:pt x="5536124" y="4809406"/>
                </a:cubicBezTo>
                <a:cubicBezTo>
                  <a:pt x="5515861" y="4762286"/>
                  <a:pt x="5522505" y="4708668"/>
                  <a:pt x="5508886" y="4648225"/>
                </a:cubicBezTo>
                <a:cubicBezTo>
                  <a:pt x="5556055" y="4648225"/>
                  <a:pt x="5529149" y="4701844"/>
                  <a:pt x="5603225" y="4688195"/>
                </a:cubicBezTo>
                <a:cubicBezTo>
                  <a:pt x="5609869" y="4701844"/>
                  <a:pt x="5582962" y="4695020"/>
                  <a:pt x="5556388" y="4715167"/>
                </a:cubicBezTo>
                <a:cubicBezTo>
                  <a:pt x="5582962" y="4769110"/>
                  <a:pt x="5643751" y="4796082"/>
                  <a:pt x="5657038" y="4836377"/>
                </a:cubicBezTo>
                <a:cubicBezTo>
                  <a:pt x="5737758" y="4816230"/>
                  <a:pt x="5757689" y="4842876"/>
                  <a:pt x="5751045" y="4863024"/>
                </a:cubicBezTo>
                <a:cubicBezTo>
                  <a:pt x="5751045" y="4883171"/>
                  <a:pt x="5777952" y="4896820"/>
                  <a:pt x="5804859" y="4910143"/>
                </a:cubicBezTo>
                <a:cubicBezTo>
                  <a:pt x="5811502" y="4916967"/>
                  <a:pt x="5818146" y="4916967"/>
                  <a:pt x="5824790" y="4923791"/>
                </a:cubicBezTo>
                <a:cubicBezTo>
                  <a:pt x="5831765" y="4943939"/>
                  <a:pt x="5811502" y="4883171"/>
                  <a:pt x="5838409" y="4963761"/>
                </a:cubicBezTo>
                <a:cubicBezTo>
                  <a:pt x="5838409" y="4963761"/>
                  <a:pt x="5838409" y="4963761"/>
                  <a:pt x="5845053" y="4963761"/>
                </a:cubicBezTo>
                <a:cubicBezTo>
                  <a:pt x="5845053" y="4970586"/>
                  <a:pt x="5845053" y="4970586"/>
                  <a:pt x="5845053" y="4970586"/>
                </a:cubicBezTo>
                <a:cubicBezTo>
                  <a:pt x="5845053" y="4977085"/>
                  <a:pt x="5845053" y="4990733"/>
                  <a:pt x="5824790" y="4997557"/>
                </a:cubicBezTo>
                <a:cubicBezTo>
                  <a:pt x="5871959" y="4997557"/>
                  <a:pt x="5871627" y="5017705"/>
                  <a:pt x="5864983" y="5037852"/>
                </a:cubicBezTo>
                <a:cubicBezTo>
                  <a:pt x="5864983" y="5051501"/>
                  <a:pt x="5858340" y="5064499"/>
                  <a:pt x="5851364" y="5071323"/>
                </a:cubicBezTo>
                <a:cubicBezTo>
                  <a:pt x="5851364" y="5078147"/>
                  <a:pt x="5851364" y="5078147"/>
                  <a:pt x="5851364" y="5078147"/>
                </a:cubicBezTo>
                <a:cubicBezTo>
                  <a:pt x="5851364" y="5084646"/>
                  <a:pt x="5851364" y="5084646"/>
                  <a:pt x="5851364" y="5084646"/>
                </a:cubicBezTo>
                <a:cubicBezTo>
                  <a:pt x="5851364" y="5084646"/>
                  <a:pt x="5851364" y="5084646"/>
                  <a:pt x="5851364" y="5091471"/>
                </a:cubicBezTo>
                <a:cubicBezTo>
                  <a:pt x="5851364" y="5091471"/>
                  <a:pt x="5851364" y="5098295"/>
                  <a:pt x="5851364" y="5105119"/>
                </a:cubicBezTo>
                <a:cubicBezTo>
                  <a:pt x="5790907" y="5125266"/>
                  <a:pt x="5764333" y="5124941"/>
                  <a:pt x="5724139" y="5131441"/>
                </a:cubicBezTo>
                <a:cubicBezTo>
                  <a:pt x="5717495" y="5131441"/>
                  <a:pt x="5710519" y="5125266"/>
                  <a:pt x="5710519" y="5125266"/>
                </a:cubicBezTo>
                <a:cubicBezTo>
                  <a:pt x="5710519" y="5118442"/>
                  <a:pt x="5703876" y="5118442"/>
                  <a:pt x="5703876" y="5111618"/>
                </a:cubicBezTo>
                <a:cubicBezTo>
                  <a:pt x="5703876" y="5111618"/>
                  <a:pt x="5697232" y="5105119"/>
                  <a:pt x="5697232" y="5098295"/>
                </a:cubicBezTo>
                <a:cubicBezTo>
                  <a:pt x="5690589" y="5084971"/>
                  <a:pt x="5683945" y="5078147"/>
                  <a:pt x="5643419" y="5091471"/>
                </a:cubicBezTo>
                <a:cubicBezTo>
                  <a:pt x="5643419" y="5111618"/>
                  <a:pt x="5609536" y="5138590"/>
                  <a:pt x="5575986" y="5165237"/>
                </a:cubicBezTo>
                <a:cubicBezTo>
                  <a:pt x="5569343" y="5172061"/>
                  <a:pt x="5563031" y="5178885"/>
                  <a:pt x="5549412" y="5185709"/>
                </a:cubicBezTo>
                <a:cubicBezTo>
                  <a:pt x="5542768" y="5192208"/>
                  <a:pt x="5536124" y="5199032"/>
                  <a:pt x="5529149" y="5205856"/>
                </a:cubicBezTo>
                <a:cubicBezTo>
                  <a:pt x="5515861" y="5219180"/>
                  <a:pt x="5508886" y="5232503"/>
                  <a:pt x="5502242" y="5245827"/>
                </a:cubicBezTo>
                <a:cubicBezTo>
                  <a:pt x="5495598" y="5252651"/>
                  <a:pt x="5455405" y="5259475"/>
                  <a:pt x="5469024" y="5265974"/>
                </a:cubicBezTo>
                <a:cubicBezTo>
                  <a:pt x="5415211" y="5286447"/>
                  <a:pt x="5381660" y="5286447"/>
                  <a:pt x="5361397" y="5279622"/>
                </a:cubicBezTo>
                <a:cubicBezTo>
                  <a:pt x="5368041" y="5292946"/>
                  <a:pt x="5341134" y="5313093"/>
                  <a:pt x="5327515" y="5346564"/>
                </a:cubicBezTo>
                <a:cubicBezTo>
                  <a:pt x="5307584" y="5340065"/>
                  <a:pt x="5274034" y="5380360"/>
                  <a:pt x="5274034" y="5360212"/>
                </a:cubicBezTo>
                <a:cubicBezTo>
                  <a:pt x="5247127" y="5373536"/>
                  <a:pt x="5273702" y="5380360"/>
                  <a:pt x="5293965" y="5373536"/>
                </a:cubicBezTo>
                <a:cubicBezTo>
                  <a:pt x="5280345" y="5393683"/>
                  <a:pt x="5260747" y="5400182"/>
                  <a:pt x="5267390" y="5413831"/>
                </a:cubicBezTo>
                <a:cubicBezTo>
                  <a:pt x="5226864" y="5427154"/>
                  <a:pt x="5220221" y="5440802"/>
                  <a:pt x="5193646" y="5440802"/>
                </a:cubicBezTo>
                <a:cubicBezTo>
                  <a:pt x="5193646" y="5447627"/>
                  <a:pt x="5213245" y="5447627"/>
                  <a:pt x="5213245" y="5454126"/>
                </a:cubicBezTo>
                <a:cubicBezTo>
                  <a:pt x="5179695" y="5460950"/>
                  <a:pt x="5180027" y="5454451"/>
                  <a:pt x="5146144" y="5467774"/>
                </a:cubicBezTo>
                <a:cubicBezTo>
                  <a:pt x="5146144" y="5460950"/>
                  <a:pt x="5159764" y="5454126"/>
                  <a:pt x="5173383" y="5447627"/>
                </a:cubicBezTo>
                <a:cubicBezTo>
                  <a:pt x="5180027" y="5440802"/>
                  <a:pt x="5193314" y="5433978"/>
                  <a:pt x="5213245" y="5427154"/>
                </a:cubicBezTo>
                <a:cubicBezTo>
                  <a:pt x="5233508" y="5407007"/>
                  <a:pt x="5267390" y="5394008"/>
                  <a:pt x="5267390" y="5380360"/>
                </a:cubicBezTo>
                <a:cubicBezTo>
                  <a:pt x="5220221" y="5394008"/>
                  <a:pt x="5253439" y="5407007"/>
                  <a:pt x="5199958" y="5420655"/>
                </a:cubicBezTo>
                <a:cubicBezTo>
                  <a:pt x="5199958" y="5413831"/>
                  <a:pt x="5173383" y="5420655"/>
                  <a:pt x="5166407" y="5420655"/>
                </a:cubicBezTo>
                <a:cubicBezTo>
                  <a:pt x="5119570" y="5440802"/>
                  <a:pt x="5079044" y="5467449"/>
                  <a:pt x="5059113" y="5487597"/>
                </a:cubicBezTo>
                <a:cubicBezTo>
                  <a:pt x="5045494" y="5507744"/>
                  <a:pt x="5045494" y="5521392"/>
                  <a:pt x="5065757" y="5528217"/>
                </a:cubicBezTo>
                <a:cubicBezTo>
                  <a:pt x="5025563" y="5554863"/>
                  <a:pt x="5018587" y="5541540"/>
                  <a:pt x="4937867" y="5568512"/>
                </a:cubicBezTo>
                <a:cubicBezTo>
                  <a:pt x="4937867" y="5568512"/>
                  <a:pt x="4937867" y="5568512"/>
                  <a:pt x="4931223" y="5561687"/>
                </a:cubicBezTo>
                <a:cubicBezTo>
                  <a:pt x="4924580" y="5568512"/>
                  <a:pt x="4897673" y="5575336"/>
                  <a:pt x="4891029" y="5568512"/>
                </a:cubicBezTo>
                <a:cubicBezTo>
                  <a:pt x="4823929" y="5595483"/>
                  <a:pt x="4796690" y="5615631"/>
                  <a:pt x="4749853" y="5642278"/>
                </a:cubicBezTo>
                <a:cubicBezTo>
                  <a:pt x="4669133" y="5655926"/>
                  <a:pt x="4440925" y="5776811"/>
                  <a:pt x="4427637" y="5736516"/>
                </a:cubicBezTo>
                <a:cubicBezTo>
                  <a:pt x="4387111" y="5743015"/>
                  <a:pt x="4353561" y="5729692"/>
                  <a:pt x="4340274" y="5736516"/>
                </a:cubicBezTo>
                <a:cubicBezTo>
                  <a:pt x="4300080" y="5722868"/>
                  <a:pt x="4239291" y="5722868"/>
                  <a:pt x="4152259" y="5736516"/>
                </a:cubicBezTo>
                <a:cubicBezTo>
                  <a:pt x="4165547" y="5702720"/>
                  <a:pt x="3956937" y="5769987"/>
                  <a:pt x="3990487" y="5729692"/>
                </a:cubicBezTo>
                <a:cubicBezTo>
                  <a:pt x="4004107" y="5722868"/>
                  <a:pt x="4024370" y="5716043"/>
                  <a:pt x="4037657" y="5709544"/>
                </a:cubicBezTo>
                <a:cubicBezTo>
                  <a:pt x="4017726" y="5702720"/>
                  <a:pt x="4044633" y="5676073"/>
                  <a:pt x="4071539" y="5649102"/>
                </a:cubicBezTo>
                <a:cubicBezTo>
                  <a:pt x="4098446" y="5622130"/>
                  <a:pt x="4125021" y="5595158"/>
                  <a:pt x="4077851" y="5588334"/>
                </a:cubicBezTo>
                <a:cubicBezTo>
                  <a:pt x="3990487" y="5628629"/>
                  <a:pt x="4011082" y="5662425"/>
                  <a:pt x="3876549" y="5709544"/>
                </a:cubicBezTo>
                <a:cubicBezTo>
                  <a:pt x="3876549" y="5702720"/>
                  <a:pt x="3876549" y="5695896"/>
                  <a:pt x="3863262" y="5702720"/>
                </a:cubicBezTo>
                <a:cubicBezTo>
                  <a:pt x="3816092" y="5709544"/>
                  <a:pt x="3849642" y="5716368"/>
                  <a:pt x="3829379" y="5722868"/>
                </a:cubicBezTo>
                <a:cubicBezTo>
                  <a:pt x="3795829" y="5729692"/>
                  <a:pt x="3795829" y="5729692"/>
                  <a:pt x="3809116" y="5716043"/>
                </a:cubicBezTo>
                <a:cubicBezTo>
                  <a:pt x="3715109" y="5763163"/>
                  <a:pt x="3695178" y="5736191"/>
                  <a:pt x="3574265" y="5783310"/>
                </a:cubicBezTo>
                <a:cubicBezTo>
                  <a:pt x="3580909" y="5769987"/>
                  <a:pt x="3594195" y="5756338"/>
                  <a:pt x="3527095" y="5776486"/>
                </a:cubicBezTo>
                <a:cubicBezTo>
                  <a:pt x="3542043" y="5761538"/>
                  <a:pt x="3538389" y="5750164"/>
                  <a:pt x="3507164" y="5756663"/>
                </a:cubicBezTo>
                <a:lnTo>
                  <a:pt x="3507164" y="5756338"/>
                </a:lnTo>
                <a:cubicBezTo>
                  <a:pt x="3527427" y="5749514"/>
                  <a:pt x="3547358" y="5729692"/>
                  <a:pt x="3574265" y="5716043"/>
                </a:cubicBezTo>
                <a:cubicBezTo>
                  <a:pt x="3621434" y="5689397"/>
                  <a:pt x="3661628" y="5669249"/>
                  <a:pt x="3648009" y="5655926"/>
                </a:cubicBezTo>
                <a:cubicBezTo>
                  <a:pt x="3668272" y="5649102"/>
                  <a:pt x="3701822" y="5635453"/>
                  <a:pt x="3708466" y="5622130"/>
                </a:cubicBezTo>
                <a:cubicBezTo>
                  <a:pt x="3721753" y="5622130"/>
                  <a:pt x="3728729" y="5622130"/>
                  <a:pt x="3735372" y="5622130"/>
                </a:cubicBezTo>
                <a:cubicBezTo>
                  <a:pt x="3816092" y="5581835"/>
                  <a:pt x="3775898" y="5561687"/>
                  <a:pt x="3856286" y="5528217"/>
                </a:cubicBezTo>
                <a:cubicBezTo>
                  <a:pt x="3822736" y="5514568"/>
                  <a:pt x="3795829" y="5514893"/>
                  <a:pt x="3816092" y="5481097"/>
                </a:cubicBezTo>
                <a:cubicBezTo>
                  <a:pt x="3755635" y="5501245"/>
                  <a:pt x="3809449" y="5507744"/>
                  <a:pt x="3762279" y="5514568"/>
                </a:cubicBezTo>
                <a:cubicBezTo>
                  <a:pt x="3769255" y="5514568"/>
                  <a:pt x="3775898" y="5514568"/>
                  <a:pt x="3775898" y="5521392"/>
                </a:cubicBezTo>
                <a:cubicBezTo>
                  <a:pt x="3762279" y="5527892"/>
                  <a:pt x="3715109" y="5548364"/>
                  <a:pt x="3721753" y="5555188"/>
                </a:cubicBezTo>
                <a:cubicBezTo>
                  <a:pt x="3688203" y="5561687"/>
                  <a:pt x="3708466" y="5541540"/>
                  <a:pt x="3715109" y="5541540"/>
                </a:cubicBezTo>
                <a:cubicBezTo>
                  <a:pt x="3674915" y="5554863"/>
                  <a:pt x="3654652" y="5568512"/>
                  <a:pt x="3627746" y="5575336"/>
                </a:cubicBezTo>
                <a:cubicBezTo>
                  <a:pt x="3614459" y="5595483"/>
                  <a:pt x="3688203" y="5562012"/>
                  <a:pt x="3701490" y="5575336"/>
                </a:cubicBezTo>
                <a:cubicBezTo>
                  <a:pt x="3667940" y="5588659"/>
                  <a:pt x="3594195" y="5601982"/>
                  <a:pt x="3614459" y="5615306"/>
                </a:cubicBezTo>
                <a:cubicBezTo>
                  <a:pt x="3587552" y="5628954"/>
                  <a:pt x="3587884" y="5622130"/>
                  <a:pt x="3587884" y="5615306"/>
                </a:cubicBezTo>
                <a:cubicBezTo>
                  <a:pt x="3574265" y="5622130"/>
                  <a:pt x="3567289" y="5628954"/>
                  <a:pt x="3547358" y="5635778"/>
                </a:cubicBezTo>
                <a:cubicBezTo>
                  <a:pt x="3574265" y="5628954"/>
                  <a:pt x="3574265" y="5628954"/>
                  <a:pt x="3567621" y="5635778"/>
                </a:cubicBezTo>
                <a:cubicBezTo>
                  <a:pt x="3540715" y="5649102"/>
                  <a:pt x="3533739" y="5655926"/>
                  <a:pt x="3513476" y="5662750"/>
                </a:cubicBezTo>
                <a:cubicBezTo>
                  <a:pt x="3473282" y="5669249"/>
                  <a:pt x="3399206" y="5709544"/>
                  <a:pt x="3426112" y="5716043"/>
                </a:cubicBezTo>
                <a:cubicBezTo>
                  <a:pt x="3365655" y="5729692"/>
                  <a:pt x="3332437" y="5756338"/>
                  <a:pt x="3319150" y="5769662"/>
                </a:cubicBezTo>
                <a:cubicBezTo>
                  <a:pt x="3292243" y="5776486"/>
                  <a:pt x="3285268" y="5776486"/>
                  <a:pt x="3298887" y="5769662"/>
                </a:cubicBezTo>
                <a:cubicBezTo>
                  <a:pt x="3204880" y="5803458"/>
                  <a:pt x="3184617" y="5830104"/>
                  <a:pt x="3184617" y="5850252"/>
                </a:cubicBezTo>
                <a:lnTo>
                  <a:pt x="3190596" y="5862600"/>
                </a:lnTo>
                <a:lnTo>
                  <a:pt x="3191261" y="5864550"/>
                </a:lnTo>
                <a:lnTo>
                  <a:pt x="3191261" y="5884048"/>
                </a:lnTo>
                <a:lnTo>
                  <a:pt x="3197240" y="5881773"/>
                </a:lnTo>
                <a:lnTo>
                  <a:pt x="3197904" y="5884048"/>
                </a:lnTo>
                <a:lnTo>
                  <a:pt x="3197904" y="5881448"/>
                </a:lnTo>
                <a:lnTo>
                  <a:pt x="3212188" y="5874949"/>
                </a:lnTo>
                <a:cubicBezTo>
                  <a:pt x="3216506" y="5872349"/>
                  <a:pt x="3218167" y="5870724"/>
                  <a:pt x="3218167" y="5870724"/>
                </a:cubicBezTo>
                <a:cubicBezTo>
                  <a:pt x="3218167" y="5877223"/>
                  <a:pt x="3224811" y="5890872"/>
                  <a:pt x="3204880" y="5911019"/>
                </a:cubicBezTo>
                <a:cubicBezTo>
                  <a:pt x="3211523" y="5911019"/>
                  <a:pt x="3231454" y="5904195"/>
                  <a:pt x="3244741" y="5904195"/>
                </a:cubicBezTo>
                <a:cubicBezTo>
                  <a:pt x="3258361" y="5911019"/>
                  <a:pt x="3271980" y="5917843"/>
                  <a:pt x="3285268" y="5931167"/>
                </a:cubicBezTo>
                <a:cubicBezTo>
                  <a:pt x="3291911" y="5931167"/>
                  <a:pt x="3298887" y="5937666"/>
                  <a:pt x="3305530" y="5937666"/>
                </a:cubicBezTo>
                <a:cubicBezTo>
                  <a:pt x="3312174" y="5944490"/>
                  <a:pt x="3318818" y="5944490"/>
                  <a:pt x="3325461" y="5950989"/>
                </a:cubicBezTo>
                <a:cubicBezTo>
                  <a:pt x="3352368" y="5957813"/>
                  <a:pt x="3372631" y="5978286"/>
                  <a:pt x="3372631" y="5998433"/>
                </a:cubicBezTo>
                <a:cubicBezTo>
                  <a:pt x="3379275" y="5998433"/>
                  <a:pt x="3399538" y="5991609"/>
                  <a:pt x="3413157" y="5991609"/>
                </a:cubicBezTo>
                <a:cubicBezTo>
                  <a:pt x="3413157" y="5991609"/>
                  <a:pt x="3419468" y="5991609"/>
                  <a:pt x="3419468" y="5998433"/>
                </a:cubicBezTo>
                <a:cubicBezTo>
                  <a:pt x="3419468" y="5998433"/>
                  <a:pt x="3426112" y="5998433"/>
                  <a:pt x="3426112" y="5998433"/>
                </a:cubicBezTo>
                <a:cubicBezTo>
                  <a:pt x="3433088" y="6004933"/>
                  <a:pt x="3439731" y="6005258"/>
                  <a:pt x="3446375" y="6005258"/>
                </a:cubicBezTo>
                <a:cubicBezTo>
                  <a:pt x="3459994" y="6011757"/>
                  <a:pt x="3473614" y="6018256"/>
                  <a:pt x="3486901" y="6025080"/>
                </a:cubicBezTo>
                <a:cubicBezTo>
                  <a:pt x="3513808" y="6031579"/>
                  <a:pt x="3540715" y="6038728"/>
                  <a:pt x="3547358" y="6065375"/>
                </a:cubicBezTo>
                <a:cubicBezTo>
                  <a:pt x="3574265" y="6052052"/>
                  <a:pt x="3580909" y="6045228"/>
                  <a:pt x="3594528" y="6038404"/>
                </a:cubicBezTo>
                <a:cubicBezTo>
                  <a:pt x="3621434" y="6031579"/>
                  <a:pt x="3601171" y="6058551"/>
                  <a:pt x="3648009" y="6038404"/>
                </a:cubicBezTo>
                <a:cubicBezTo>
                  <a:pt x="3641365" y="6051727"/>
                  <a:pt x="3621102" y="6065375"/>
                  <a:pt x="3634722" y="6072199"/>
                </a:cubicBezTo>
                <a:cubicBezTo>
                  <a:pt x="3654652" y="6065375"/>
                  <a:pt x="3668272" y="6058551"/>
                  <a:pt x="3668272" y="6058551"/>
                </a:cubicBezTo>
                <a:cubicBezTo>
                  <a:pt x="3654985" y="6078699"/>
                  <a:pt x="3661628" y="6105670"/>
                  <a:pt x="3648009" y="6132642"/>
                </a:cubicBezTo>
                <a:cubicBezTo>
                  <a:pt x="3641365" y="6152789"/>
                  <a:pt x="3627746" y="6172937"/>
                  <a:pt x="3607483" y="6193084"/>
                </a:cubicBezTo>
                <a:cubicBezTo>
                  <a:pt x="3587552" y="6213232"/>
                  <a:pt x="3547358" y="6226555"/>
                  <a:pt x="3500521" y="6253527"/>
                </a:cubicBezTo>
                <a:cubicBezTo>
                  <a:pt x="3574265" y="6266850"/>
                  <a:pt x="3721753" y="6219731"/>
                  <a:pt x="3795829" y="6226555"/>
                </a:cubicBezTo>
                <a:cubicBezTo>
                  <a:pt x="3782210" y="6239879"/>
                  <a:pt x="3748660" y="6260351"/>
                  <a:pt x="3715109" y="6273674"/>
                </a:cubicBezTo>
                <a:cubicBezTo>
                  <a:pt x="3681559" y="6287323"/>
                  <a:pt x="3648009" y="6307145"/>
                  <a:pt x="3627746" y="6320794"/>
                </a:cubicBezTo>
                <a:cubicBezTo>
                  <a:pt x="3594195" y="6320794"/>
                  <a:pt x="3507164" y="6354264"/>
                  <a:pt x="3507164" y="6367913"/>
                </a:cubicBezTo>
                <a:cubicBezTo>
                  <a:pt x="3486901" y="6367913"/>
                  <a:pt x="3473282" y="6367913"/>
                  <a:pt x="3459994" y="6361089"/>
                </a:cubicBezTo>
                <a:cubicBezTo>
                  <a:pt x="3453351" y="6361089"/>
                  <a:pt x="3446375" y="6354264"/>
                  <a:pt x="3439731" y="6347765"/>
                </a:cubicBezTo>
                <a:cubicBezTo>
                  <a:pt x="3426444" y="6334117"/>
                  <a:pt x="3413157" y="6313969"/>
                  <a:pt x="3392894" y="6307145"/>
                </a:cubicBezTo>
                <a:cubicBezTo>
                  <a:pt x="3265337" y="6347440"/>
                  <a:pt x="3318818" y="6374412"/>
                  <a:pt x="3150734" y="6421531"/>
                </a:cubicBezTo>
                <a:cubicBezTo>
                  <a:pt x="3130471" y="6421531"/>
                  <a:pt x="3110540" y="6421531"/>
                  <a:pt x="3076990" y="6428030"/>
                </a:cubicBezTo>
                <a:cubicBezTo>
                  <a:pt x="3063371" y="6434855"/>
                  <a:pt x="3057059" y="6441679"/>
                  <a:pt x="3030153" y="6455327"/>
                </a:cubicBezTo>
                <a:cubicBezTo>
                  <a:pt x="2982983" y="6461826"/>
                  <a:pt x="2969696" y="6455002"/>
                  <a:pt x="2909239" y="6475150"/>
                </a:cubicBezTo>
                <a:cubicBezTo>
                  <a:pt x="2909239" y="6455002"/>
                  <a:pt x="2868713" y="6455327"/>
                  <a:pt x="2835163" y="6455327"/>
                </a:cubicBezTo>
                <a:cubicBezTo>
                  <a:pt x="2815232" y="6455327"/>
                  <a:pt x="2794637" y="6455327"/>
                  <a:pt x="2781349" y="6455327"/>
                </a:cubicBezTo>
                <a:cubicBezTo>
                  <a:pt x="2767730" y="6455327"/>
                  <a:pt x="2761419" y="6448503"/>
                  <a:pt x="2761419" y="6448503"/>
                </a:cubicBezTo>
                <a:cubicBezTo>
                  <a:pt x="2754775" y="6441679"/>
                  <a:pt x="2754775" y="6441679"/>
                  <a:pt x="2747799" y="6434855"/>
                </a:cubicBezTo>
                <a:cubicBezTo>
                  <a:pt x="2674055" y="6461826"/>
                  <a:pt x="2606955" y="6481974"/>
                  <a:pt x="2553141" y="6508620"/>
                </a:cubicBezTo>
                <a:cubicBezTo>
                  <a:pt x="2492684" y="6535592"/>
                  <a:pt x="2438871" y="6562564"/>
                  <a:pt x="2378414" y="6589210"/>
                </a:cubicBezTo>
                <a:cubicBezTo>
                  <a:pt x="2365127" y="6602859"/>
                  <a:pt x="2418608" y="6575887"/>
                  <a:pt x="2404989" y="6596035"/>
                </a:cubicBezTo>
                <a:cubicBezTo>
                  <a:pt x="2331245" y="6636330"/>
                  <a:pt x="2304670" y="6663301"/>
                  <a:pt x="2183756" y="6696772"/>
                </a:cubicBezTo>
                <a:cubicBezTo>
                  <a:pt x="2143230" y="6737067"/>
                  <a:pt x="2143230" y="6770863"/>
                  <a:pt x="2062510" y="6817982"/>
                </a:cubicBezTo>
                <a:cubicBezTo>
                  <a:pt x="2049223" y="6770863"/>
                  <a:pt x="2076130" y="6723744"/>
                  <a:pt x="2096393" y="6683449"/>
                </a:cubicBezTo>
                <a:cubicBezTo>
                  <a:pt x="2103036" y="6669800"/>
                  <a:pt x="2069154" y="6683449"/>
                  <a:pt x="2069154" y="6676625"/>
                </a:cubicBezTo>
                <a:cubicBezTo>
                  <a:pt x="2015673" y="6696772"/>
                  <a:pt x="2009029" y="6703596"/>
                  <a:pt x="1988766" y="6696772"/>
                </a:cubicBezTo>
                <a:cubicBezTo>
                  <a:pt x="1941596" y="6710420"/>
                  <a:pt x="1955216" y="6737067"/>
                  <a:pt x="1887783" y="6737067"/>
                </a:cubicBezTo>
                <a:cubicBezTo>
                  <a:pt x="1901402" y="6750390"/>
                  <a:pt x="1881139" y="6764039"/>
                  <a:pt x="1860876" y="6777362"/>
                </a:cubicBezTo>
                <a:cubicBezTo>
                  <a:pt x="1867520" y="6791010"/>
                  <a:pt x="1901402" y="6784186"/>
                  <a:pt x="1908046" y="6797835"/>
                </a:cubicBezTo>
                <a:cubicBezTo>
                  <a:pt x="1881139" y="6804334"/>
                  <a:pt x="1874496" y="6804334"/>
                  <a:pt x="1854233" y="6804334"/>
                </a:cubicBezTo>
                <a:cubicBezTo>
                  <a:pt x="1820683" y="6838130"/>
                  <a:pt x="1786800" y="6864776"/>
                  <a:pt x="1746606" y="6891748"/>
                </a:cubicBezTo>
                <a:cubicBezTo>
                  <a:pt x="1726343" y="6905071"/>
                  <a:pt x="1706412" y="6925219"/>
                  <a:pt x="1686482" y="6938542"/>
                </a:cubicBezTo>
                <a:cubicBezTo>
                  <a:pt x="1666219" y="6951866"/>
                  <a:pt x="1646288" y="6965514"/>
                  <a:pt x="1619381" y="6985661"/>
                </a:cubicBezTo>
                <a:cubicBezTo>
                  <a:pt x="1626025" y="6992486"/>
                  <a:pt x="1632668" y="7005809"/>
                  <a:pt x="1619381" y="7019132"/>
                </a:cubicBezTo>
                <a:cubicBezTo>
                  <a:pt x="1585499" y="7019132"/>
                  <a:pt x="1572211" y="7012633"/>
                  <a:pt x="1578855" y="6999310"/>
                </a:cubicBezTo>
                <a:cubicBezTo>
                  <a:pt x="1578855" y="6992486"/>
                  <a:pt x="1578855" y="6985661"/>
                  <a:pt x="1585499" y="6979162"/>
                </a:cubicBezTo>
                <a:cubicBezTo>
                  <a:pt x="1592142" y="6979162"/>
                  <a:pt x="1592142" y="6972338"/>
                  <a:pt x="1599118" y="6965514"/>
                </a:cubicBezTo>
                <a:cubicBezTo>
                  <a:pt x="1599118" y="6965514"/>
                  <a:pt x="1605762" y="6965514"/>
                  <a:pt x="1605762" y="6958690"/>
                </a:cubicBezTo>
                <a:cubicBezTo>
                  <a:pt x="1605762" y="6958690"/>
                  <a:pt x="1612405" y="6958690"/>
                  <a:pt x="1612405" y="6958690"/>
                </a:cubicBezTo>
                <a:cubicBezTo>
                  <a:pt x="1652931" y="6925219"/>
                  <a:pt x="1706412" y="6884924"/>
                  <a:pt x="1693125" y="6864776"/>
                </a:cubicBezTo>
                <a:cubicBezTo>
                  <a:pt x="1645956" y="6871600"/>
                  <a:pt x="1619049" y="6891748"/>
                  <a:pt x="1585499" y="6891748"/>
                </a:cubicBezTo>
                <a:cubicBezTo>
                  <a:pt x="1585499" y="6884924"/>
                  <a:pt x="1666219" y="6844629"/>
                  <a:pt x="1578855" y="6871600"/>
                </a:cubicBezTo>
                <a:cubicBezTo>
                  <a:pt x="1578855" y="6857952"/>
                  <a:pt x="1626025" y="6844304"/>
                  <a:pt x="1619381" y="6830981"/>
                </a:cubicBezTo>
                <a:cubicBezTo>
                  <a:pt x="1659575" y="6824156"/>
                  <a:pt x="1619381" y="6844629"/>
                  <a:pt x="1626025" y="6851128"/>
                </a:cubicBezTo>
                <a:cubicBezTo>
                  <a:pt x="1686482" y="6824481"/>
                  <a:pt x="1665886" y="6817982"/>
                  <a:pt x="1652599" y="6804334"/>
                </a:cubicBezTo>
                <a:cubicBezTo>
                  <a:pt x="1692793" y="6791010"/>
                  <a:pt x="1726675" y="6777362"/>
                  <a:pt x="1760226" y="6764039"/>
                </a:cubicBezTo>
                <a:cubicBezTo>
                  <a:pt x="1793776" y="6750390"/>
                  <a:pt x="1827326" y="6730568"/>
                  <a:pt x="1860876" y="6717245"/>
                </a:cubicBezTo>
                <a:cubicBezTo>
                  <a:pt x="1874496" y="6717245"/>
                  <a:pt x="1881139" y="6717245"/>
                  <a:pt x="1894759" y="6717245"/>
                </a:cubicBezTo>
                <a:cubicBezTo>
                  <a:pt x="1901402" y="6717245"/>
                  <a:pt x="1907714" y="6716920"/>
                  <a:pt x="1921333" y="6710420"/>
                </a:cubicBezTo>
                <a:cubicBezTo>
                  <a:pt x="1927977" y="6710420"/>
                  <a:pt x="1934621" y="6703596"/>
                  <a:pt x="1934621" y="6696772"/>
                </a:cubicBezTo>
                <a:cubicBezTo>
                  <a:pt x="1934621" y="6696772"/>
                  <a:pt x="1927977" y="6690273"/>
                  <a:pt x="1921333" y="6690273"/>
                </a:cubicBezTo>
                <a:cubicBezTo>
                  <a:pt x="1907714" y="6690273"/>
                  <a:pt x="1881139" y="6690273"/>
                  <a:pt x="1860876" y="6696772"/>
                </a:cubicBezTo>
                <a:cubicBezTo>
                  <a:pt x="1901402" y="6670125"/>
                  <a:pt x="1887783" y="6649978"/>
                  <a:pt x="1954884" y="6616182"/>
                </a:cubicBezTo>
                <a:cubicBezTo>
                  <a:pt x="2049223" y="6589535"/>
                  <a:pt x="2089417" y="6589210"/>
                  <a:pt x="2156517" y="6569063"/>
                </a:cubicBezTo>
                <a:cubicBezTo>
                  <a:pt x="2203687" y="6548915"/>
                  <a:pt x="2210331" y="6529093"/>
                  <a:pt x="2216974" y="6515445"/>
                </a:cubicBezTo>
                <a:cubicBezTo>
                  <a:pt x="2257168" y="6502121"/>
                  <a:pt x="2284075" y="6488473"/>
                  <a:pt x="2297362" y="6475150"/>
                </a:cubicBezTo>
                <a:cubicBezTo>
                  <a:pt x="2317625" y="6461501"/>
                  <a:pt x="2331245" y="6448503"/>
                  <a:pt x="2337888" y="6434855"/>
                </a:cubicBezTo>
                <a:cubicBezTo>
                  <a:pt x="2364795" y="6414707"/>
                  <a:pt x="2391701" y="6388060"/>
                  <a:pt x="2459134" y="6361089"/>
                </a:cubicBezTo>
                <a:cubicBezTo>
                  <a:pt x="2479065" y="6340941"/>
                  <a:pt x="2492352" y="6320469"/>
                  <a:pt x="2492352" y="6300321"/>
                </a:cubicBezTo>
                <a:cubicBezTo>
                  <a:pt x="2492352" y="6293822"/>
                  <a:pt x="2492352" y="6287323"/>
                  <a:pt x="2492352" y="6287323"/>
                </a:cubicBezTo>
                <a:cubicBezTo>
                  <a:pt x="2492352" y="6287323"/>
                  <a:pt x="2492352" y="6287323"/>
                  <a:pt x="2492352" y="6280499"/>
                </a:cubicBezTo>
                <a:cubicBezTo>
                  <a:pt x="2492352" y="6273674"/>
                  <a:pt x="2486041" y="6267175"/>
                  <a:pt x="2479397" y="6267175"/>
                </a:cubicBezTo>
                <a:cubicBezTo>
                  <a:pt x="2512947" y="6253527"/>
                  <a:pt x="2512615" y="6260351"/>
                  <a:pt x="2532878" y="6253527"/>
                </a:cubicBezTo>
                <a:cubicBezTo>
                  <a:pt x="2566429" y="6226555"/>
                  <a:pt x="2519591" y="6220056"/>
                  <a:pt x="2633529" y="6179761"/>
                </a:cubicBezTo>
                <a:cubicBezTo>
                  <a:pt x="2633529" y="6172937"/>
                  <a:pt x="2640505" y="6172937"/>
                  <a:pt x="2640505" y="6166113"/>
                </a:cubicBezTo>
                <a:cubicBezTo>
                  <a:pt x="2647148" y="6159614"/>
                  <a:pt x="2647148" y="6159614"/>
                  <a:pt x="2647148" y="6152789"/>
                </a:cubicBezTo>
                <a:cubicBezTo>
                  <a:pt x="2653792" y="6152789"/>
                  <a:pt x="2653792" y="6145965"/>
                  <a:pt x="2660768" y="6139141"/>
                </a:cubicBezTo>
                <a:cubicBezTo>
                  <a:pt x="2674055" y="6125818"/>
                  <a:pt x="2693986" y="6105995"/>
                  <a:pt x="2714249" y="6092347"/>
                </a:cubicBezTo>
                <a:cubicBezTo>
                  <a:pt x="2754443" y="6079024"/>
                  <a:pt x="2761086" y="6079024"/>
                  <a:pt x="2767730" y="6092347"/>
                </a:cubicBezTo>
                <a:cubicBezTo>
                  <a:pt x="2841806" y="6058876"/>
                  <a:pt x="2841806" y="6045228"/>
                  <a:pt x="2875357" y="6025080"/>
                </a:cubicBezTo>
                <a:cubicBezTo>
                  <a:pt x="2855094" y="6025080"/>
                  <a:pt x="2850111" y="6018256"/>
                  <a:pt x="2852768" y="6009157"/>
                </a:cubicBezTo>
                <a:lnTo>
                  <a:pt x="2868381" y="5988360"/>
                </a:lnTo>
                <a:lnTo>
                  <a:pt x="2903592" y="5973737"/>
                </a:lnTo>
                <a:lnTo>
                  <a:pt x="2907578" y="5984785"/>
                </a:lnTo>
                <a:lnTo>
                  <a:pt x="2909571" y="5991284"/>
                </a:lnTo>
                <a:lnTo>
                  <a:pt x="2909239" y="5991609"/>
                </a:lnTo>
                <a:cubicBezTo>
                  <a:pt x="2912561" y="6001683"/>
                  <a:pt x="2913225" y="6003958"/>
                  <a:pt x="2912561" y="6001683"/>
                </a:cubicBezTo>
                <a:lnTo>
                  <a:pt x="2909571" y="5991284"/>
                </a:lnTo>
                <a:lnTo>
                  <a:pt x="2915882" y="5984785"/>
                </a:lnTo>
                <a:cubicBezTo>
                  <a:pt x="2922526" y="5978286"/>
                  <a:pt x="2922526" y="5971462"/>
                  <a:pt x="2909239" y="5971462"/>
                </a:cubicBezTo>
                <a:lnTo>
                  <a:pt x="2903592" y="5973737"/>
                </a:lnTo>
                <a:lnTo>
                  <a:pt x="2899606" y="5963013"/>
                </a:lnTo>
                <a:cubicBezTo>
                  <a:pt x="2897281" y="5957489"/>
                  <a:pt x="2895620" y="5954564"/>
                  <a:pt x="2895620" y="5957813"/>
                </a:cubicBezTo>
                <a:cubicBezTo>
                  <a:pt x="2888976" y="5957813"/>
                  <a:pt x="2888976" y="5957813"/>
                  <a:pt x="2888976" y="5957813"/>
                </a:cubicBezTo>
                <a:cubicBezTo>
                  <a:pt x="2888976" y="5964638"/>
                  <a:pt x="2882000" y="5971462"/>
                  <a:pt x="2875357" y="5978286"/>
                </a:cubicBezTo>
                <a:lnTo>
                  <a:pt x="2868381" y="5988360"/>
                </a:lnTo>
                <a:lnTo>
                  <a:pt x="2827855" y="6005258"/>
                </a:lnTo>
                <a:cubicBezTo>
                  <a:pt x="2803273" y="6016956"/>
                  <a:pt x="2781682" y="6028330"/>
                  <a:pt x="2761419" y="6038404"/>
                </a:cubicBezTo>
                <a:cubicBezTo>
                  <a:pt x="2748131" y="6045228"/>
                  <a:pt x="2741156" y="6052052"/>
                  <a:pt x="2727868" y="6058551"/>
                </a:cubicBezTo>
                <a:cubicBezTo>
                  <a:pt x="2720893" y="6058551"/>
                  <a:pt x="2720893" y="6058876"/>
                  <a:pt x="2714249" y="6065375"/>
                </a:cubicBezTo>
                <a:cubicBezTo>
                  <a:pt x="2707605" y="6065375"/>
                  <a:pt x="2707605" y="6065375"/>
                  <a:pt x="2700630" y="6072199"/>
                </a:cubicBezTo>
                <a:cubicBezTo>
                  <a:pt x="2707605" y="6079024"/>
                  <a:pt x="2673723" y="5984785"/>
                  <a:pt x="2687342" y="6025080"/>
                </a:cubicBezTo>
                <a:cubicBezTo>
                  <a:pt x="2687342" y="6025080"/>
                  <a:pt x="2687342" y="6025080"/>
                  <a:pt x="2680367" y="6025080"/>
                </a:cubicBezTo>
                <a:cubicBezTo>
                  <a:pt x="2660436" y="6038404"/>
                  <a:pt x="2633529" y="6052052"/>
                  <a:pt x="2613266" y="6058551"/>
                </a:cubicBezTo>
                <a:cubicBezTo>
                  <a:pt x="2606622" y="6058551"/>
                  <a:pt x="2532878" y="6079024"/>
                  <a:pt x="2553141" y="6085523"/>
                </a:cubicBezTo>
                <a:cubicBezTo>
                  <a:pt x="2526235" y="6092347"/>
                  <a:pt x="2519259" y="6092347"/>
                  <a:pt x="2519259" y="6085523"/>
                </a:cubicBezTo>
                <a:cubicBezTo>
                  <a:pt x="2499328" y="6092347"/>
                  <a:pt x="2492352" y="6099171"/>
                  <a:pt x="2498996" y="6105995"/>
                </a:cubicBezTo>
                <a:cubicBezTo>
                  <a:pt x="2438539" y="6112494"/>
                  <a:pt x="2391701" y="6152789"/>
                  <a:pt x="2337888" y="6166113"/>
                </a:cubicBezTo>
                <a:cubicBezTo>
                  <a:pt x="2284407" y="6206408"/>
                  <a:pt x="2169805" y="6260026"/>
                  <a:pt x="2115991" y="6300321"/>
                </a:cubicBezTo>
                <a:cubicBezTo>
                  <a:pt x="1975147" y="6360764"/>
                  <a:pt x="1860876" y="6408208"/>
                  <a:pt x="1760226" y="6455327"/>
                </a:cubicBezTo>
                <a:cubicBezTo>
                  <a:pt x="1706412" y="6481974"/>
                  <a:pt x="1652599" y="6495297"/>
                  <a:pt x="1592142" y="6515445"/>
                </a:cubicBezTo>
                <a:cubicBezTo>
                  <a:pt x="1538661" y="6535592"/>
                  <a:pt x="1478204" y="6562564"/>
                  <a:pt x="1404128" y="6582711"/>
                </a:cubicBezTo>
                <a:cubicBezTo>
                  <a:pt x="1383865" y="6596035"/>
                  <a:pt x="1397484" y="6589210"/>
                  <a:pt x="1383865" y="6596035"/>
                </a:cubicBezTo>
                <a:cubicBezTo>
                  <a:pt x="1356958" y="6602859"/>
                  <a:pt x="1303477" y="6623006"/>
                  <a:pt x="1303477" y="6616182"/>
                </a:cubicBezTo>
                <a:cubicBezTo>
                  <a:pt x="1283214" y="6623006"/>
                  <a:pt x="1303145" y="6623006"/>
                  <a:pt x="1276238" y="6629830"/>
                </a:cubicBezTo>
                <a:cubicBezTo>
                  <a:pt x="1209138" y="6649978"/>
                  <a:pt x="1135394" y="6676625"/>
                  <a:pt x="1034743" y="6710420"/>
                </a:cubicBezTo>
                <a:cubicBezTo>
                  <a:pt x="1021124" y="6710420"/>
                  <a:pt x="1021124" y="6710420"/>
                  <a:pt x="1021124" y="6710420"/>
                </a:cubicBezTo>
                <a:cubicBezTo>
                  <a:pt x="913829" y="6750715"/>
                  <a:pt x="860016" y="6764039"/>
                  <a:pt x="739102" y="6804334"/>
                </a:cubicBezTo>
                <a:cubicBezTo>
                  <a:pt x="739102" y="6804334"/>
                  <a:pt x="739102" y="6804334"/>
                  <a:pt x="732126" y="6804334"/>
                </a:cubicBezTo>
                <a:cubicBezTo>
                  <a:pt x="732126" y="6797835"/>
                  <a:pt x="725483" y="6797510"/>
                  <a:pt x="725483" y="6791010"/>
                </a:cubicBezTo>
                <a:cubicBezTo>
                  <a:pt x="712196" y="6791010"/>
                  <a:pt x="698908" y="6791010"/>
                  <a:pt x="685289" y="6791010"/>
                </a:cubicBezTo>
                <a:lnTo>
                  <a:pt x="670009" y="6790036"/>
                </a:lnTo>
                <a:lnTo>
                  <a:pt x="651739" y="6738042"/>
                </a:lnTo>
                <a:cubicBezTo>
                  <a:pt x="638119" y="6698722"/>
                  <a:pt x="628154" y="6666551"/>
                  <a:pt x="644763" y="6710420"/>
                </a:cubicBezTo>
                <a:cubicBezTo>
                  <a:pt x="644763" y="6710420"/>
                  <a:pt x="645095" y="6710420"/>
                  <a:pt x="651739" y="6710420"/>
                </a:cubicBezTo>
                <a:cubicBezTo>
                  <a:pt x="698576" y="6710420"/>
                  <a:pt x="752389" y="6710420"/>
                  <a:pt x="812846" y="6710420"/>
                </a:cubicBezTo>
                <a:cubicBezTo>
                  <a:pt x="833109" y="6703596"/>
                  <a:pt x="846397" y="6698397"/>
                  <a:pt x="855698" y="6693198"/>
                </a:cubicBezTo>
                <a:lnTo>
                  <a:pt x="864334" y="6685074"/>
                </a:lnTo>
                <a:lnTo>
                  <a:pt x="865995" y="6687673"/>
                </a:lnTo>
                <a:lnTo>
                  <a:pt x="908514" y="6689623"/>
                </a:lnTo>
                <a:lnTo>
                  <a:pt x="909179" y="6692548"/>
                </a:lnTo>
                <a:lnTo>
                  <a:pt x="890244" y="6703596"/>
                </a:lnTo>
                <a:cubicBezTo>
                  <a:pt x="880279" y="6708796"/>
                  <a:pt x="869981" y="6713670"/>
                  <a:pt x="866659" y="6717245"/>
                </a:cubicBezTo>
                <a:cubicBezTo>
                  <a:pt x="873635" y="6723744"/>
                  <a:pt x="879947" y="6723744"/>
                  <a:pt x="893234" y="6723744"/>
                </a:cubicBezTo>
                <a:cubicBezTo>
                  <a:pt x="900210" y="6723744"/>
                  <a:pt x="906853" y="6723744"/>
                  <a:pt x="913497" y="6723744"/>
                </a:cubicBezTo>
                <a:cubicBezTo>
                  <a:pt x="920473" y="6723744"/>
                  <a:pt x="920473" y="6723744"/>
                  <a:pt x="920473" y="6723744"/>
                </a:cubicBezTo>
                <a:lnTo>
                  <a:pt x="909179" y="6692548"/>
                </a:lnTo>
                <a:lnTo>
                  <a:pt x="913497" y="6690273"/>
                </a:lnTo>
                <a:lnTo>
                  <a:pt x="908514" y="6689623"/>
                </a:lnTo>
                <a:lnTo>
                  <a:pt x="900210" y="6667526"/>
                </a:lnTo>
                <a:lnTo>
                  <a:pt x="895227" y="6654527"/>
                </a:lnTo>
                <a:lnTo>
                  <a:pt x="940736" y="6649653"/>
                </a:lnTo>
                <a:cubicBezTo>
                  <a:pt x="1001193" y="6616182"/>
                  <a:pt x="920473" y="6636655"/>
                  <a:pt x="913497" y="6629830"/>
                </a:cubicBezTo>
                <a:cubicBezTo>
                  <a:pt x="954023" y="6616507"/>
                  <a:pt x="980930" y="6616182"/>
                  <a:pt x="980930" y="6616182"/>
                </a:cubicBezTo>
                <a:cubicBezTo>
                  <a:pt x="1068293" y="6575887"/>
                  <a:pt x="954023" y="6609683"/>
                  <a:pt x="933760" y="6609683"/>
                </a:cubicBezTo>
                <a:cubicBezTo>
                  <a:pt x="1014480" y="6569388"/>
                  <a:pt x="967310" y="6562239"/>
                  <a:pt x="927116" y="6569063"/>
                </a:cubicBezTo>
                <a:cubicBezTo>
                  <a:pt x="906853" y="6582386"/>
                  <a:pt x="893566" y="6589535"/>
                  <a:pt x="866659" y="6602859"/>
                </a:cubicBezTo>
                <a:cubicBezTo>
                  <a:pt x="853372" y="6602859"/>
                  <a:pt x="833109" y="6609683"/>
                  <a:pt x="812846" y="6616182"/>
                </a:cubicBezTo>
                <a:cubicBezTo>
                  <a:pt x="785940" y="6623006"/>
                  <a:pt x="772652" y="6636655"/>
                  <a:pt x="786272" y="6636655"/>
                </a:cubicBezTo>
                <a:cubicBezTo>
                  <a:pt x="749400" y="6646728"/>
                  <a:pt x="727144" y="6656802"/>
                  <a:pt x="711199" y="6665901"/>
                </a:cubicBezTo>
                <a:lnTo>
                  <a:pt x="705220" y="6669475"/>
                </a:lnTo>
                <a:lnTo>
                  <a:pt x="703559" y="6667526"/>
                </a:lnTo>
                <a:cubicBezTo>
                  <a:pt x="700237" y="6668501"/>
                  <a:pt x="695586" y="6669800"/>
                  <a:pt x="692265" y="6669800"/>
                </a:cubicBezTo>
                <a:cubicBezTo>
                  <a:pt x="678645" y="6676625"/>
                  <a:pt x="672002" y="6669800"/>
                  <a:pt x="692265" y="6662976"/>
                </a:cubicBezTo>
                <a:cubicBezTo>
                  <a:pt x="665358" y="6676625"/>
                  <a:pt x="618188" y="6690273"/>
                  <a:pt x="550756" y="6717245"/>
                </a:cubicBezTo>
                <a:cubicBezTo>
                  <a:pt x="577662" y="6697097"/>
                  <a:pt x="450105" y="6743891"/>
                  <a:pt x="436486" y="6730568"/>
                </a:cubicBezTo>
                <a:lnTo>
                  <a:pt x="398949" y="6747791"/>
                </a:lnTo>
                <a:lnTo>
                  <a:pt x="385330" y="6738042"/>
                </a:lnTo>
                <a:cubicBezTo>
                  <a:pt x="381011" y="6733818"/>
                  <a:pt x="376029" y="6730568"/>
                  <a:pt x="362741" y="6730568"/>
                </a:cubicBezTo>
                <a:cubicBezTo>
                  <a:pt x="342478" y="6737392"/>
                  <a:pt x="308928" y="6750390"/>
                  <a:pt x="288997" y="6750390"/>
                </a:cubicBezTo>
                <a:cubicBezTo>
                  <a:pt x="268734" y="6757215"/>
                  <a:pt x="248471" y="6764039"/>
                  <a:pt x="248471" y="6750390"/>
                </a:cubicBezTo>
                <a:cubicBezTo>
                  <a:pt x="181371" y="6784186"/>
                  <a:pt x="174727" y="6791010"/>
                  <a:pt x="100651" y="6817982"/>
                </a:cubicBezTo>
                <a:cubicBezTo>
                  <a:pt x="47170" y="6824481"/>
                  <a:pt x="87363" y="6797510"/>
                  <a:pt x="107627" y="6777362"/>
                </a:cubicBezTo>
                <a:cubicBezTo>
                  <a:pt x="127557" y="6757215"/>
                  <a:pt x="127557" y="6743891"/>
                  <a:pt x="6644" y="6791010"/>
                </a:cubicBezTo>
                <a:cubicBezTo>
                  <a:pt x="40194" y="6770863"/>
                  <a:pt x="80720" y="6750390"/>
                  <a:pt x="120914" y="6737067"/>
                </a:cubicBezTo>
                <a:cubicBezTo>
                  <a:pt x="208277" y="6683124"/>
                  <a:pt x="235184" y="6629830"/>
                  <a:pt x="215253" y="6616182"/>
                </a:cubicBezTo>
                <a:cubicBezTo>
                  <a:pt x="188346" y="6629830"/>
                  <a:pt x="141177" y="6649653"/>
                  <a:pt x="134533" y="6656477"/>
                </a:cubicBezTo>
                <a:cubicBezTo>
                  <a:pt x="87363" y="6669800"/>
                  <a:pt x="60457" y="6690273"/>
                  <a:pt x="0" y="6717245"/>
                </a:cubicBezTo>
                <a:cubicBezTo>
                  <a:pt x="20263" y="6703596"/>
                  <a:pt x="33882" y="6689948"/>
                  <a:pt x="40526" y="6683449"/>
                </a:cubicBezTo>
                <a:cubicBezTo>
                  <a:pt x="53813" y="6676625"/>
                  <a:pt x="87363" y="6662976"/>
                  <a:pt x="80720" y="6662976"/>
                </a:cubicBezTo>
                <a:cubicBezTo>
                  <a:pt x="100651" y="6656477"/>
                  <a:pt x="107627" y="6649653"/>
                  <a:pt x="114270" y="6649653"/>
                </a:cubicBezTo>
                <a:cubicBezTo>
                  <a:pt x="127890" y="6642829"/>
                  <a:pt x="121246" y="6649978"/>
                  <a:pt x="134533" y="6636655"/>
                </a:cubicBezTo>
                <a:cubicBezTo>
                  <a:pt x="134533" y="6629830"/>
                  <a:pt x="94007" y="6649653"/>
                  <a:pt x="87363" y="6649653"/>
                </a:cubicBezTo>
                <a:cubicBezTo>
                  <a:pt x="87363" y="6642829"/>
                  <a:pt x="113938" y="6636330"/>
                  <a:pt x="154464" y="6616182"/>
                </a:cubicBezTo>
                <a:cubicBezTo>
                  <a:pt x="144166" y="6616182"/>
                  <a:pt x="146159" y="6614557"/>
                  <a:pt x="152803" y="6610983"/>
                </a:cubicBezTo>
                <a:lnTo>
                  <a:pt x="165094" y="6604808"/>
                </a:lnTo>
                <a:lnTo>
                  <a:pt x="175059" y="6600584"/>
                </a:lnTo>
                <a:cubicBezTo>
                  <a:pt x="180374" y="6597984"/>
                  <a:pt x="183032" y="6596035"/>
                  <a:pt x="181371" y="6596035"/>
                </a:cubicBezTo>
                <a:lnTo>
                  <a:pt x="165094" y="6604808"/>
                </a:lnTo>
                <a:lnTo>
                  <a:pt x="154464" y="6609683"/>
                </a:lnTo>
                <a:cubicBezTo>
                  <a:pt x="139184" y="6616182"/>
                  <a:pt x="124568" y="6623006"/>
                  <a:pt x="127890" y="6623006"/>
                </a:cubicBezTo>
                <a:cubicBezTo>
                  <a:pt x="147820" y="6609683"/>
                  <a:pt x="120914" y="6602859"/>
                  <a:pt x="94007" y="6609683"/>
                </a:cubicBezTo>
                <a:cubicBezTo>
                  <a:pt x="127557" y="6602859"/>
                  <a:pt x="113938" y="6589210"/>
                  <a:pt x="140845" y="6589210"/>
                </a:cubicBezTo>
                <a:cubicBezTo>
                  <a:pt x="161108" y="6555740"/>
                  <a:pt x="147820" y="6548915"/>
                  <a:pt x="201634" y="6508620"/>
                </a:cubicBezTo>
                <a:cubicBezTo>
                  <a:pt x="194990" y="6508620"/>
                  <a:pt x="181371" y="6515445"/>
                  <a:pt x="161108" y="6522269"/>
                </a:cubicBezTo>
                <a:cubicBezTo>
                  <a:pt x="201301" y="6502121"/>
                  <a:pt x="188014" y="6488798"/>
                  <a:pt x="275378" y="6448503"/>
                </a:cubicBezTo>
                <a:cubicBezTo>
                  <a:pt x="268734" y="6441679"/>
                  <a:pt x="268734" y="6434855"/>
                  <a:pt x="248471" y="6434855"/>
                </a:cubicBezTo>
                <a:cubicBezTo>
                  <a:pt x="228208" y="6441679"/>
                  <a:pt x="228540" y="6448503"/>
                  <a:pt x="228540" y="6448503"/>
                </a:cubicBezTo>
                <a:cubicBezTo>
                  <a:pt x="181703" y="6468650"/>
                  <a:pt x="255115" y="6428030"/>
                  <a:pt x="275378" y="6421531"/>
                </a:cubicBezTo>
                <a:cubicBezTo>
                  <a:pt x="248471" y="6421531"/>
                  <a:pt x="282021" y="6394559"/>
                  <a:pt x="234852" y="6401059"/>
                </a:cubicBezTo>
                <a:cubicBezTo>
                  <a:pt x="282021" y="6380911"/>
                  <a:pt x="275710" y="6381236"/>
                  <a:pt x="302284" y="6367913"/>
                </a:cubicBezTo>
                <a:cubicBezTo>
                  <a:pt x="288997" y="6367913"/>
                  <a:pt x="295641" y="6367913"/>
                  <a:pt x="275378" y="6374737"/>
                </a:cubicBezTo>
                <a:lnTo>
                  <a:pt x="266741" y="6380261"/>
                </a:lnTo>
                <a:lnTo>
                  <a:pt x="247807" y="6371162"/>
                </a:lnTo>
                <a:cubicBezTo>
                  <a:pt x="238506" y="6367588"/>
                  <a:pt x="221565" y="6367588"/>
                  <a:pt x="181371" y="6380911"/>
                </a:cubicBezTo>
                <a:cubicBezTo>
                  <a:pt x="194658" y="6374087"/>
                  <a:pt x="201634" y="6367913"/>
                  <a:pt x="228540" y="6354264"/>
                </a:cubicBezTo>
                <a:cubicBezTo>
                  <a:pt x="221897" y="6347765"/>
                  <a:pt x="167751" y="6374412"/>
                  <a:pt x="174727" y="6361089"/>
                </a:cubicBezTo>
                <a:cubicBezTo>
                  <a:pt x="201634" y="6354264"/>
                  <a:pt x="214921" y="6354264"/>
                  <a:pt x="248471" y="6340941"/>
                </a:cubicBezTo>
                <a:cubicBezTo>
                  <a:pt x="248471" y="6327293"/>
                  <a:pt x="302284" y="6307145"/>
                  <a:pt x="288997" y="6300321"/>
                </a:cubicBezTo>
                <a:cubicBezTo>
                  <a:pt x="282354" y="6300321"/>
                  <a:pt x="255115" y="6320469"/>
                  <a:pt x="262091" y="6307145"/>
                </a:cubicBezTo>
                <a:cubicBezTo>
                  <a:pt x="255115" y="6307145"/>
                  <a:pt x="262091" y="6307145"/>
                  <a:pt x="282021" y="6293497"/>
                </a:cubicBezTo>
                <a:cubicBezTo>
                  <a:pt x="262091" y="6300321"/>
                  <a:pt x="242160" y="6307145"/>
                  <a:pt x="228540" y="6307145"/>
                </a:cubicBezTo>
                <a:cubicBezTo>
                  <a:pt x="248803" y="6286998"/>
                  <a:pt x="248471" y="6287323"/>
                  <a:pt x="234852" y="6287323"/>
                </a:cubicBezTo>
                <a:cubicBezTo>
                  <a:pt x="248471" y="6287323"/>
                  <a:pt x="255115" y="6280499"/>
                  <a:pt x="268734" y="6273674"/>
                </a:cubicBezTo>
                <a:cubicBezTo>
                  <a:pt x="255115" y="6267175"/>
                  <a:pt x="255115" y="6267175"/>
                  <a:pt x="234852" y="6267175"/>
                </a:cubicBezTo>
                <a:cubicBezTo>
                  <a:pt x="248471" y="6260351"/>
                  <a:pt x="255115" y="6246703"/>
                  <a:pt x="268734" y="6246703"/>
                </a:cubicBezTo>
                <a:cubicBezTo>
                  <a:pt x="248471" y="6246703"/>
                  <a:pt x="235184" y="6253527"/>
                  <a:pt x="262091" y="6233379"/>
                </a:cubicBezTo>
                <a:cubicBezTo>
                  <a:pt x="255115" y="6239879"/>
                  <a:pt x="248471" y="6240204"/>
                  <a:pt x="234852" y="6246703"/>
                </a:cubicBezTo>
                <a:cubicBezTo>
                  <a:pt x="214921" y="6260351"/>
                  <a:pt x="235184" y="6253527"/>
                  <a:pt x="215253" y="6267175"/>
                </a:cubicBezTo>
                <a:cubicBezTo>
                  <a:pt x="194990" y="6273674"/>
                  <a:pt x="215253" y="6253527"/>
                  <a:pt x="221897" y="6246703"/>
                </a:cubicBezTo>
                <a:cubicBezTo>
                  <a:pt x="188346" y="6266850"/>
                  <a:pt x="221565" y="6240204"/>
                  <a:pt x="167751" y="6267175"/>
                </a:cubicBezTo>
                <a:cubicBezTo>
                  <a:pt x="181371" y="6260351"/>
                  <a:pt x="181371" y="6260351"/>
                  <a:pt x="181371" y="6260351"/>
                </a:cubicBezTo>
                <a:cubicBezTo>
                  <a:pt x="194658" y="6240204"/>
                  <a:pt x="167751" y="6246703"/>
                  <a:pt x="140845" y="6246703"/>
                </a:cubicBezTo>
                <a:cubicBezTo>
                  <a:pt x="113938" y="6246703"/>
                  <a:pt x="94007" y="6246703"/>
                  <a:pt x="120914" y="6219731"/>
                </a:cubicBezTo>
                <a:cubicBezTo>
                  <a:pt x="107627" y="6226555"/>
                  <a:pt x="94007" y="6226555"/>
                  <a:pt x="94007" y="6226555"/>
                </a:cubicBezTo>
                <a:cubicBezTo>
                  <a:pt x="100651" y="6219731"/>
                  <a:pt x="114270" y="6213557"/>
                  <a:pt x="134533" y="6199909"/>
                </a:cubicBezTo>
                <a:cubicBezTo>
                  <a:pt x="134533" y="6199909"/>
                  <a:pt x="127557" y="6199909"/>
                  <a:pt x="147488" y="6186585"/>
                </a:cubicBezTo>
                <a:cubicBezTo>
                  <a:pt x="140845" y="6193084"/>
                  <a:pt x="107627" y="6206408"/>
                  <a:pt x="100651" y="6213232"/>
                </a:cubicBezTo>
                <a:cubicBezTo>
                  <a:pt x="67100" y="6226555"/>
                  <a:pt x="107627" y="6199909"/>
                  <a:pt x="134533" y="6193084"/>
                </a:cubicBezTo>
                <a:cubicBezTo>
                  <a:pt x="168083" y="6172937"/>
                  <a:pt x="147488" y="6172937"/>
                  <a:pt x="147488" y="6166113"/>
                </a:cubicBezTo>
                <a:cubicBezTo>
                  <a:pt x="107294" y="6186260"/>
                  <a:pt x="134533" y="6179761"/>
                  <a:pt x="114270" y="6193084"/>
                </a:cubicBezTo>
                <a:cubicBezTo>
                  <a:pt x="110948" y="6189835"/>
                  <a:pt x="108955" y="6186585"/>
                  <a:pt x="103308" y="6185610"/>
                </a:cubicBezTo>
                <a:lnTo>
                  <a:pt x="94339" y="6185935"/>
                </a:lnTo>
                <a:lnTo>
                  <a:pt x="156457" y="6144340"/>
                </a:lnTo>
                <a:cubicBezTo>
                  <a:pt x="171405" y="6132642"/>
                  <a:pt x="181371" y="6122243"/>
                  <a:pt x="188014" y="6112169"/>
                </a:cubicBezTo>
                <a:cubicBezTo>
                  <a:pt x="221565" y="6098846"/>
                  <a:pt x="140845" y="6152789"/>
                  <a:pt x="140845" y="6159614"/>
                </a:cubicBezTo>
                <a:cubicBezTo>
                  <a:pt x="201301" y="6125818"/>
                  <a:pt x="174727" y="6159614"/>
                  <a:pt x="167751" y="6172937"/>
                </a:cubicBezTo>
                <a:cubicBezTo>
                  <a:pt x="174727" y="6172937"/>
                  <a:pt x="181371" y="6166438"/>
                  <a:pt x="181371" y="6172937"/>
                </a:cubicBezTo>
                <a:cubicBezTo>
                  <a:pt x="201634" y="6159614"/>
                  <a:pt x="201634" y="6152789"/>
                  <a:pt x="201634" y="6152789"/>
                </a:cubicBezTo>
                <a:cubicBezTo>
                  <a:pt x="235184" y="6145965"/>
                  <a:pt x="140845" y="6206408"/>
                  <a:pt x="241828" y="6159614"/>
                </a:cubicBezTo>
                <a:cubicBezTo>
                  <a:pt x="268734" y="6139466"/>
                  <a:pt x="194658" y="6172937"/>
                  <a:pt x="268734" y="6132642"/>
                </a:cubicBezTo>
                <a:cubicBezTo>
                  <a:pt x="268734" y="6132642"/>
                  <a:pt x="228208" y="6145965"/>
                  <a:pt x="255115" y="6132642"/>
                </a:cubicBezTo>
                <a:cubicBezTo>
                  <a:pt x="302284" y="6112494"/>
                  <a:pt x="309260" y="6125818"/>
                  <a:pt x="309260" y="6139141"/>
                </a:cubicBezTo>
                <a:cubicBezTo>
                  <a:pt x="309260" y="6152789"/>
                  <a:pt x="308928" y="6166113"/>
                  <a:pt x="335835" y="6152789"/>
                </a:cubicBezTo>
                <a:cubicBezTo>
                  <a:pt x="349122" y="6145965"/>
                  <a:pt x="362741" y="6126143"/>
                  <a:pt x="383004" y="6105995"/>
                </a:cubicBezTo>
                <a:cubicBezTo>
                  <a:pt x="409911" y="6092347"/>
                  <a:pt x="382672" y="6119319"/>
                  <a:pt x="423198" y="6092347"/>
                </a:cubicBezTo>
                <a:cubicBezTo>
                  <a:pt x="443129" y="6079024"/>
                  <a:pt x="402935" y="6092347"/>
                  <a:pt x="450105" y="6065375"/>
                </a:cubicBezTo>
                <a:cubicBezTo>
                  <a:pt x="436486" y="6065375"/>
                  <a:pt x="436818" y="6079024"/>
                  <a:pt x="403267" y="6092347"/>
                </a:cubicBezTo>
                <a:cubicBezTo>
                  <a:pt x="430174" y="6072199"/>
                  <a:pt x="403267" y="6079024"/>
                  <a:pt x="389648" y="6092347"/>
                </a:cubicBezTo>
                <a:cubicBezTo>
                  <a:pt x="396292" y="6079024"/>
                  <a:pt x="463724" y="6011432"/>
                  <a:pt x="396624" y="6038404"/>
                </a:cubicBezTo>
                <a:cubicBezTo>
                  <a:pt x="416555" y="6018256"/>
                  <a:pt x="436486" y="6018581"/>
                  <a:pt x="456749" y="6005258"/>
                </a:cubicBezTo>
                <a:cubicBezTo>
                  <a:pt x="429842" y="6018581"/>
                  <a:pt x="416555" y="6011757"/>
                  <a:pt x="396624" y="6011757"/>
                </a:cubicBezTo>
                <a:cubicBezTo>
                  <a:pt x="403267" y="6005258"/>
                  <a:pt x="416222" y="6004933"/>
                  <a:pt x="429842" y="5991609"/>
                </a:cubicBezTo>
                <a:cubicBezTo>
                  <a:pt x="429842" y="5984785"/>
                  <a:pt x="423198" y="5991609"/>
                  <a:pt x="396624" y="6005258"/>
                </a:cubicBezTo>
                <a:cubicBezTo>
                  <a:pt x="423198" y="5991609"/>
                  <a:pt x="429842" y="5977961"/>
                  <a:pt x="463392" y="5964638"/>
                </a:cubicBezTo>
                <a:cubicBezTo>
                  <a:pt x="443461" y="5971462"/>
                  <a:pt x="416555" y="5978286"/>
                  <a:pt x="403267" y="5978286"/>
                </a:cubicBezTo>
                <a:cubicBezTo>
                  <a:pt x="423530" y="5964638"/>
                  <a:pt x="423198" y="5964638"/>
                  <a:pt x="443461" y="5957813"/>
                </a:cubicBezTo>
                <a:cubicBezTo>
                  <a:pt x="383004" y="5977961"/>
                  <a:pt x="423198" y="5944490"/>
                  <a:pt x="383004" y="5950989"/>
                </a:cubicBezTo>
                <a:cubicBezTo>
                  <a:pt x="396292" y="5950989"/>
                  <a:pt x="403267" y="5950989"/>
                  <a:pt x="409911" y="5937666"/>
                </a:cubicBezTo>
                <a:cubicBezTo>
                  <a:pt x="383004" y="5924343"/>
                  <a:pt x="409911" y="5890872"/>
                  <a:pt x="369385" y="5884048"/>
                </a:cubicBezTo>
                <a:cubicBezTo>
                  <a:pt x="396292" y="5877223"/>
                  <a:pt x="409911" y="5863900"/>
                  <a:pt x="409911" y="5877223"/>
                </a:cubicBezTo>
                <a:cubicBezTo>
                  <a:pt x="477011" y="5830429"/>
                  <a:pt x="409911" y="5850577"/>
                  <a:pt x="416555" y="5837253"/>
                </a:cubicBezTo>
                <a:cubicBezTo>
                  <a:pt x="416555" y="5830429"/>
                  <a:pt x="443461" y="5817106"/>
                  <a:pt x="443461" y="5810282"/>
                </a:cubicBezTo>
                <a:cubicBezTo>
                  <a:pt x="443461" y="5810282"/>
                  <a:pt x="436486" y="5817106"/>
                  <a:pt x="429842" y="5817106"/>
                </a:cubicBezTo>
                <a:cubicBezTo>
                  <a:pt x="416222" y="5823605"/>
                  <a:pt x="409911" y="5830429"/>
                  <a:pt x="409911" y="5830429"/>
                </a:cubicBezTo>
                <a:cubicBezTo>
                  <a:pt x="409911" y="5830429"/>
                  <a:pt x="409911" y="5823605"/>
                  <a:pt x="403267" y="5823605"/>
                </a:cubicBezTo>
                <a:cubicBezTo>
                  <a:pt x="403267" y="5823605"/>
                  <a:pt x="409911" y="5823605"/>
                  <a:pt x="409911" y="5823605"/>
                </a:cubicBezTo>
                <a:cubicBezTo>
                  <a:pt x="409911" y="5817106"/>
                  <a:pt x="416555" y="5810282"/>
                  <a:pt x="436486" y="5796633"/>
                </a:cubicBezTo>
                <a:cubicBezTo>
                  <a:pt x="436486" y="5796633"/>
                  <a:pt x="436486" y="5803458"/>
                  <a:pt x="436486" y="5803458"/>
                </a:cubicBezTo>
                <a:cubicBezTo>
                  <a:pt x="436486" y="5803458"/>
                  <a:pt x="443461" y="5803458"/>
                  <a:pt x="456749" y="5796633"/>
                </a:cubicBezTo>
                <a:cubicBezTo>
                  <a:pt x="463392" y="5790134"/>
                  <a:pt x="470368" y="5783310"/>
                  <a:pt x="477011" y="5776486"/>
                </a:cubicBezTo>
                <a:cubicBezTo>
                  <a:pt x="483655" y="5776486"/>
                  <a:pt x="490631" y="5769662"/>
                  <a:pt x="497275" y="5769662"/>
                </a:cubicBezTo>
                <a:cubicBezTo>
                  <a:pt x="483987" y="5776486"/>
                  <a:pt x="490631" y="5776486"/>
                  <a:pt x="477011" y="5783310"/>
                </a:cubicBezTo>
                <a:cubicBezTo>
                  <a:pt x="544112" y="5749839"/>
                  <a:pt x="524181" y="5783310"/>
                  <a:pt x="503918" y="5803458"/>
                </a:cubicBezTo>
                <a:cubicBezTo>
                  <a:pt x="490631" y="5830429"/>
                  <a:pt x="477011" y="5850577"/>
                  <a:pt x="577994" y="5803458"/>
                </a:cubicBezTo>
                <a:cubicBezTo>
                  <a:pt x="517538" y="5843753"/>
                  <a:pt x="577994" y="5836928"/>
                  <a:pt x="577994" y="5850252"/>
                </a:cubicBezTo>
                <a:cubicBezTo>
                  <a:pt x="551088" y="5863900"/>
                  <a:pt x="550756" y="5863900"/>
                  <a:pt x="530493" y="5870724"/>
                </a:cubicBezTo>
                <a:cubicBezTo>
                  <a:pt x="523849" y="5884048"/>
                  <a:pt x="551088" y="5863900"/>
                  <a:pt x="577994" y="5850252"/>
                </a:cubicBezTo>
                <a:cubicBezTo>
                  <a:pt x="557731" y="5870399"/>
                  <a:pt x="571019" y="5863900"/>
                  <a:pt x="577994" y="5870724"/>
                </a:cubicBezTo>
                <a:cubicBezTo>
                  <a:pt x="510562" y="5904195"/>
                  <a:pt x="577662" y="5884373"/>
                  <a:pt x="523849" y="5917843"/>
                </a:cubicBezTo>
                <a:cubicBezTo>
                  <a:pt x="530493" y="5917843"/>
                  <a:pt x="537468" y="5911019"/>
                  <a:pt x="537468" y="5911019"/>
                </a:cubicBezTo>
                <a:cubicBezTo>
                  <a:pt x="577662" y="5890872"/>
                  <a:pt x="571019" y="5890872"/>
                  <a:pt x="584638" y="5884048"/>
                </a:cubicBezTo>
                <a:cubicBezTo>
                  <a:pt x="577994" y="5904195"/>
                  <a:pt x="597925" y="5917518"/>
                  <a:pt x="530493" y="5964638"/>
                </a:cubicBezTo>
                <a:cubicBezTo>
                  <a:pt x="537468" y="5964638"/>
                  <a:pt x="571019" y="5950989"/>
                  <a:pt x="577994" y="5944490"/>
                </a:cubicBezTo>
                <a:cubicBezTo>
                  <a:pt x="517538" y="5984785"/>
                  <a:pt x="597925" y="5951314"/>
                  <a:pt x="550756" y="5971462"/>
                </a:cubicBezTo>
                <a:cubicBezTo>
                  <a:pt x="577662" y="5964638"/>
                  <a:pt x="577662" y="5971137"/>
                  <a:pt x="631476" y="5950989"/>
                </a:cubicBezTo>
                <a:cubicBezTo>
                  <a:pt x="644763" y="5950989"/>
                  <a:pt x="584638" y="5964638"/>
                  <a:pt x="597925" y="5971462"/>
                </a:cubicBezTo>
                <a:cubicBezTo>
                  <a:pt x="571351" y="5984785"/>
                  <a:pt x="591282" y="5971462"/>
                  <a:pt x="577994" y="5971462"/>
                </a:cubicBezTo>
                <a:cubicBezTo>
                  <a:pt x="537468" y="6004933"/>
                  <a:pt x="530825" y="6011757"/>
                  <a:pt x="571019" y="6005258"/>
                </a:cubicBezTo>
                <a:cubicBezTo>
                  <a:pt x="604569" y="5985110"/>
                  <a:pt x="597593" y="5984785"/>
                  <a:pt x="611213" y="5971462"/>
                </a:cubicBezTo>
                <a:cubicBezTo>
                  <a:pt x="651406" y="5951314"/>
                  <a:pt x="645095" y="5957813"/>
                  <a:pt x="685289" y="5937666"/>
                </a:cubicBezTo>
                <a:cubicBezTo>
                  <a:pt x="672002" y="5957813"/>
                  <a:pt x="745746" y="5910694"/>
                  <a:pt x="718839" y="5937666"/>
                </a:cubicBezTo>
                <a:cubicBezTo>
                  <a:pt x="732126" y="5924343"/>
                  <a:pt x="739102" y="5917843"/>
                  <a:pt x="739102" y="5917843"/>
                </a:cubicBezTo>
                <a:cubicBezTo>
                  <a:pt x="772652" y="5904520"/>
                  <a:pt x="772652" y="5917843"/>
                  <a:pt x="779628" y="5924668"/>
                </a:cubicBezTo>
                <a:cubicBezTo>
                  <a:pt x="846729" y="5884373"/>
                  <a:pt x="759365" y="5924343"/>
                  <a:pt x="779628" y="5904195"/>
                </a:cubicBezTo>
                <a:cubicBezTo>
                  <a:pt x="792915" y="5897696"/>
                  <a:pt x="799227" y="5897371"/>
                  <a:pt x="819490" y="5884048"/>
                </a:cubicBezTo>
                <a:cubicBezTo>
                  <a:pt x="846397" y="5850577"/>
                  <a:pt x="893566" y="5816781"/>
                  <a:pt x="906853" y="5783310"/>
                </a:cubicBezTo>
                <a:cubicBezTo>
                  <a:pt x="819490" y="5830429"/>
                  <a:pt x="947379" y="5749839"/>
                  <a:pt x="940736" y="5743340"/>
                </a:cubicBezTo>
                <a:cubicBezTo>
                  <a:pt x="950701" y="5743340"/>
                  <a:pt x="953026" y="5746590"/>
                  <a:pt x="976279" y="5734566"/>
                </a:cubicBezTo>
                <a:lnTo>
                  <a:pt x="988238" y="5727742"/>
                </a:lnTo>
                <a:lnTo>
                  <a:pt x="997871" y="5725467"/>
                </a:lnTo>
                <a:lnTo>
                  <a:pt x="1005843" y="5722218"/>
                </a:lnTo>
                <a:lnTo>
                  <a:pt x="999200" y="5726767"/>
                </a:lnTo>
                <a:cubicBezTo>
                  <a:pt x="990895" y="5732941"/>
                  <a:pt x="980930" y="5739765"/>
                  <a:pt x="980930" y="5743340"/>
                </a:cubicBezTo>
                <a:cubicBezTo>
                  <a:pt x="1014812" y="5722868"/>
                  <a:pt x="1014480" y="5722868"/>
                  <a:pt x="1021124" y="5716043"/>
                </a:cubicBezTo>
                <a:lnTo>
                  <a:pt x="1005843" y="5722218"/>
                </a:lnTo>
                <a:lnTo>
                  <a:pt x="1009165" y="5719293"/>
                </a:lnTo>
                <a:cubicBezTo>
                  <a:pt x="1011158" y="5717343"/>
                  <a:pt x="1011158" y="5716043"/>
                  <a:pt x="1007504" y="5716043"/>
                </a:cubicBezTo>
                <a:lnTo>
                  <a:pt x="988238" y="5727742"/>
                </a:lnTo>
                <a:lnTo>
                  <a:pt x="985580" y="5728067"/>
                </a:lnTo>
                <a:cubicBezTo>
                  <a:pt x="975615" y="5728717"/>
                  <a:pt x="988238" y="5717343"/>
                  <a:pt x="990231" y="5709544"/>
                </a:cubicBezTo>
                <a:lnTo>
                  <a:pt x="988720" y="5708374"/>
                </a:lnTo>
                <a:lnTo>
                  <a:pt x="989021" y="5708067"/>
                </a:lnTo>
                <a:lnTo>
                  <a:pt x="988490" y="5708196"/>
                </a:lnTo>
                <a:lnTo>
                  <a:pt x="982258" y="5703370"/>
                </a:lnTo>
                <a:lnTo>
                  <a:pt x="1007504" y="5689072"/>
                </a:lnTo>
                <a:cubicBezTo>
                  <a:pt x="967310" y="5695896"/>
                  <a:pt x="974286" y="5689072"/>
                  <a:pt x="974286" y="5668924"/>
                </a:cubicBezTo>
                <a:cubicBezTo>
                  <a:pt x="967643" y="5668924"/>
                  <a:pt x="954023" y="5682573"/>
                  <a:pt x="927116" y="5695896"/>
                </a:cubicBezTo>
                <a:cubicBezTo>
                  <a:pt x="940404" y="5682573"/>
                  <a:pt x="934092" y="5682573"/>
                  <a:pt x="980930" y="5655926"/>
                </a:cubicBezTo>
                <a:cubicBezTo>
                  <a:pt x="987906" y="5649102"/>
                  <a:pt x="960999" y="5662425"/>
                  <a:pt x="960999" y="5649102"/>
                </a:cubicBezTo>
                <a:cubicBezTo>
                  <a:pt x="947379" y="5662425"/>
                  <a:pt x="933760" y="5668924"/>
                  <a:pt x="933760" y="5675748"/>
                </a:cubicBezTo>
                <a:cubicBezTo>
                  <a:pt x="900210" y="5689072"/>
                  <a:pt x="1007836" y="5615631"/>
                  <a:pt x="920473" y="5655926"/>
                </a:cubicBezTo>
                <a:cubicBezTo>
                  <a:pt x="960667" y="5622130"/>
                  <a:pt x="960667" y="5595158"/>
                  <a:pt x="900210" y="5615306"/>
                </a:cubicBezTo>
                <a:cubicBezTo>
                  <a:pt x="927116" y="5601982"/>
                  <a:pt x="934092" y="5595158"/>
                  <a:pt x="960999" y="5581510"/>
                </a:cubicBezTo>
                <a:cubicBezTo>
                  <a:pt x="927116" y="5588334"/>
                  <a:pt x="920473" y="5581835"/>
                  <a:pt x="980930" y="5541540"/>
                </a:cubicBezTo>
                <a:cubicBezTo>
                  <a:pt x="954355" y="5548364"/>
                  <a:pt x="940404" y="5548364"/>
                  <a:pt x="920473" y="5555188"/>
                </a:cubicBezTo>
                <a:cubicBezTo>
                  <a:pt x="893566" y="5568512"/>
                  <a:pt x="927449" y="5554863"/>
                  <a:pt x="880279" y="5588334"/>
                </a:cubicBezTo>
                <a:cubicBezTo>
                  <a:pt x="900542" y="5568187"/>
                  <a:pt x="907186" y="5555188"/>
                  <a:pt x="873635" y="5575336"/>
                </a:cubicBezTo>
                <a:cubicBezTo>
                  <a:pt x="893566" y="5555188"/>
                  <a:pt x="900210" y="5548364"/>
                  <a:pt x="940736" y="5528217"/>
                </a:cubicBezTo>
                <a:cubicBezTo>
                  <a:pt x="927116" y="5534716"/>
                  <a:pt x="913497" y="5534716"/>
                  <a:pt x="906853" y="5528217"/>
                </a:cubicBezTo>
                <a:cubicBezTo>
                  <a:pt x="866659" y="5561687"/>
                  <a:pt x="907186" y="5541865"/>
                  <a:pt x="853372" y="5575336"/>
                </a:cubicBezTo>
                <a:cubicBezTo>
                  <a:pt x="880279" y="5575336"/>
                  <a:pt x="786272" y="5649102"/>
                  <a:pt x="866659" y="5615306"/>
                </a:cubicBezTo>
                <a:cubicBezTo>
                  <a:pt x="839753" y="5635453"/>
                  <a:pt x="846729" y="5649102"/>
                  <a:pt x="880279" y="5628954"/>
                </a:cubicBezTo>
                <a:cubicBezTo>
                  <a:pt x="806203" y="5675748"/>
                  <a:pt x="826466" y="5668924"/>
                  <a:pt x="853372" y="5668924"/>
                </a:cubicBezTo>
                <a:cubicBezTo>
                  <a:pt x="772652" y="5716043"/>
                  <a:pt x="752389" y="5722868"/>
                  <a:pt x="644763" y="5783310"/>
                </a:cubicBezTo>
                <a:cubicBezTo>
                  <a:pt x="631476" y="5790134"/>
                  <a:pt x="604569" y="5803458"/>
                  <a:pt x="577994" y="5810282"/>
                </a:cubicBezTo>
                <a:cubicBezTo>
                  <a:pt x="638451" y="5769987"/>
                  <a:pt x="598258" y="5789809"/>
                  <a:pt x="604901" y="5776486"/>
                </a:cubicBezTo>
                <a:cubicBezTo>
                  <a:pt x="685621" y="5729367"/>
                  <a:pt x="645095" y="5722543"/>
                  <a:pt x="604901" y="5756338"/>
                </a:cubicBezTo>
                <a:cubicBezTo>
                  <a:pt x="624832" y="5736191"/>
                  <a:pt x="665358" y="5709219"/>
                  <a:pt x="692265" y="5689072"/>
                </a:cubicBezTo>
                <a:cubicBezTo>
                  <a:pt x="692265" y="5682573"/>
                  <a:pt x="644763" y="5709544"/>
                  <a:pt x="638119" y="5709544"/>
                </a:cubicBezTo>
                <a:cubicBezTo>
                  <a:pt x="685289" y="5682573"/>
                  <a:pt x="672002" y="5682573"/>
                  <a:pt x="665026" y="5682573"/>
                </a:cubicBezTo>
                <a:cubicBezTo>
                  <a:pt x="645095" y="5689072"/>
                  <a:pt x="644763" y="5689397"/>
                  <a:pt x="644763" y="5695896"/>
                </a:cubicBezTo>
                <a:cubicBezTo>
                  <a:pt x="638119" y="5695896"/>
                  <a:pt x="638119" y="5689072"/>
                  <a:pt x="631476" y="5689072"/>
                </a:cubicBezTo>
                <a:cubicBezTo>
                  <a:pt x="624832" y="5689072"/>
                  <a:pt x="624832" y="5689072"/>
                  <a:pt x="624832" y="5689072"/>
                </a:cubicBezTo>
                <a:cubicBezTo>
                  <a:pt x="624832" y="5682573"/>
                  <a:pt x="624832" y="5676073"/>
                  <a:pt x="644763" y="5662750"/>
                </a:cubicBezTo>
                <a:cubicBezTo>
                  <a:pt x="644763" y="5662750"/>
                  <a:pt x="624500" y="5675748"/>
                  <a:pt x="611213" y="5682573"/>
                </a:cubicBezTo>
                <a:cubicBezTo>
                  <a:pt x="678313" y="5628629"/>
                  <a:pt x="665026" y="5628954"/>
                  <a:pt x="658382" y="5615306"/>
                </a:cubicBezTo>
                <a:cubicBezTo>
                  <a:pt x="672002" y="5615306"/>
                  <a:pt x="678645" y="5608482"/>
                  <a:pt x="692265" y="5595158"/>
                </a:cubicBezTo>
                <a:cubicBezTo>
                  <a:pt x="698908" y="5588334"/>
                  <a:pt x="671669" y="5602307"/>
                  <a:pt x="711863" y="5575336"/>
                </a:cubicBezTo>
                <a:cubicBezTo>
                  <a:pt x="718839" y="5575336"/>
                  <a:pt x="772652" y="5548364"/>
                  <a:pt x="766009" y="5561687"/>
                </a:cubicBezTo>
                <a:cubicBezTo>
                  <a:pt x="792915" y="5541540"/>
                  <a:pt x="792915" y="5538290"/>
                  <a:pt x="793912" y="5534716"/>
                </a:cubicBezTo>
                <a:lnTo>
                  <a:pt x="797566" y="5529191"/>
                </a:lnTo>
                <a:lnTo>
                  <a:pt x="826134" y="5507744"/>
                </a:lnTo>
                <a:cubicBezTo>
                  <a:pt x="811517" y="5517818"/>
                  <a:pt x="803545" y="5523342"/>
                  <a:pt x="799227" y="5527242"/>
                </a:cubicBezTo>
                <a:cubicBezTo>
                  <a:pt x="791587" y="5531466"/>
                  <a:pt x="803877" y="5519118"/>
                  <a:pt x="826134" y="5501245"/>
                </a:cubicBezTo>
                <a:cubicBezTo>
                  <a:pt x="785940" y="5521392"/>
                  <a:pt x="813178" y="5501245"/>
                  <a:pt x="786272" y="5514568"/>
                </a:cubicBezTo>
                <a:cubicBezTo>
                  <a:pt x="806203" y="5501245"/>
                  <a:pt x="826134" y="5487597"/>
                  <a:pt x="826134" y="5487597"/>
                </a:cubicBezTo>
                <a:cubicBezTo>
                  <a:pt x="860016" y="5467449"/>
                  <a:pt x="812846" y="5514893"/>
                  <a:pt x="893234" y="5460950"/>
                </a:cubicBezTo>
                <a:cubicBezTo>
                  <a:pt x="900210" y="5460950"/>
                  <a:pt x="880279" y="5474273"/>
                  <a:pt x="846397" y="5494421"/>
                </a:cubicBezTo>
                <a:cubicBezTo>
                  <a:pt x="853372" y="5494421"/>
                  <a:pt x="900210" y="5460950"/>
                  <a:pt x="920473" y="5454126"/>
                </a:cubicBezTo>
                <a:cubicBezTo>
                  <a:pt x="886923" y="5467774"/>
                  <a:pt x="940736" y="5420655"/>
                  <a:pt x="886923" y="5454126"/>
                </a:cubicBezTo>
                <a:cubicBezTo>
                  <a:pt x="900542" y="5440802"/>
                  <a:pt x="913497" y="5420655"/>
                  <a:pt x="906853" y="5420655"/>
                </a:cubicBezTo>
                <a:cubicBezTo>
                  <a:pt x="906853" y="5413831"/>
                  <a:pt x="906853" y="5413831"/>
                  <a:pt x="900210" y="5413831"/>
                </a:cubicBezTo>
                <a:cubicBezTo>
                  <a:pt x="893234" y="5413831"/>
                  <a:pt x="893898" y="5413831"/>
                  <a:pt x="886923" y="5413831"/>
                </a:cubicBezTo>
                <a:cubicBezTo>
                  <a:pt x="880279" y="5413831"/>
                  <a:pt x="866659" y="5413831"/>
                  <a:pt x="846397" y="5420655"/>
                </a:cubicBezTo>
                <a:cubicBezTo>
                  <a:pt x="880279" y="5400507"/>
                  <a:pt x="866992" y="5400507"/>
                  <a:pt x="880279" y="5387184"/>
                </a:cubicBezTo>
                <a:cubicBezTo>
                  <a:pt x="833109" y="5394008"/>
                  <a:pt x="873303" y="5319917"/>
                  <a:pt x="766009" y="5387184"/>
                </a:cubicBezTo>
                <a:cubicBezTo>
                  <a:pt x="759365" y="5380360"/>
                  <a:pt x="806203" y="5360212"/>
                  <a:pt x="819490" y="5346564"/>
                </a:cubicBezTo>
                <a:cubicBezTo>
                  <a:pt x="900210" y="5326417"/>
                  <a:pt x="846397" y="5400507"/>
                  <a:pt x="940736" y="5367037"/>
                </a:cubicBezTo>
                <a:cubicBezTo>
                  <a:pt x="967310" y="5346889"/>
                  <a:pt x="934092" y="5346564"/>
                  <a:pt x="974286" y="5326417"/>
                </a:cubicBezTo>
                <a:cubicBezTo>
                  <a:pt x="920473" y="5319592"/>
                  <a:pt x="927116" y="5245827"/>
                  <a:pt x="873635" y="5245827"/>
                </a:cubicBezTo>
                <a:cubicBezTo>
                  <a:pt x="920473" y="5212356"/>
                  <a:pt x="886923" y="5252651"/>
                  <a:pt x="920473" y="5232503"/>
                </a:cubicBezTo>
                <a:cubicBezTo>
                  <a:pt x="886923" y="5225679"/>
                  <a:pt x="886923" y="5199032"/>
                  <a:pt x="873635" y="5178885"/>
                </a:cubicBezTo>
                <a:lnTo>
                  <a:pt x="860016" y="5165237"/>
                </a:lnTo>
                <a:lnTo>
                  <a:pt x="880279" y="5145089"/>
                </a:lnTo>
                <a:cubicBezTo>
                  <a:pt x="893566" y="5131766"/>
                  <a:pt x="900210" y="5118117"/>
                  <a:pt x="860016" y="5145089"/>
                </a:cubicBezTo>
                <a:cubicBezTo>
                  <a:pt x="866659" y="5138265"/>
                  <a:pt x="886590" y="5125266"/>
                  <a:pt x="900210" y="5111618"/>
                </a:cubicBezTo>
                <a:cubicBezTo>
                  <a:pt x="886590" y="5111618"/>
                  <a:pt x="853372" y="5131766"/>
                  <a:pt x="866659" y="5111618"/>
                </a:cubicBezTo>
                <a:cubicBezTo>
                  <a:pt x="880279" y="5105119"/>
                  <a:pt x="880279" y="5111618"/>
                  <a:pt x="880279" y="5111618"/>
                </a:cubicBezTo>
                <a:cubicBezTo>
                  <a:pt x="886923" y="5105119"/>
                  <a:pt x="886923" y="5105119"/>
                  <a:pt x="886923" y="5098295"/>
                </a:cubicBezTo>
                <a:cubicBezTo>
                  <a:pt x="960999" y="5058000"/>
                  <a:pt x="954023" y="5044351"/>
                  <a:pt x="927116" y="5051176"/>
                </a:cubicBezTo>
                <a:cubicBezTo>
                  <a:pt x="906853" y="5051176"/>
                  <a:pt x="866659" y="5071323"/>
                  <a:pt x="860016" y="5071323"/>
                </a:cubicBezTo>
                <a:cubicBezTo>
                  <a:pt x="860016" y="5064499"/>
                  <a:pt x="866992" y="5064499"/>
                  <a:pt x="880279" y="5051176"/>
                </a:cubicBezTo>
                <a:cubicBezTo>
                  <a:pt x="866992" y="5037527"/>
                  <a:pt x="833109" y="5044676"/>
                  <a:pt x="839753" y="5017705"/>
                </a:cubicBezTo>
                <a:cubicBezTo>
                  <a:pt x="833109" y="5017705"/>
                  <a:pt x="819490" y="5031028"/>
                  <a:pt x="819490" y="5031028"/>
                </a:cubicBezTo>
                <a:cubicBezTo>
                  <a:pt x="819490" y="5031028"/>
                  <a:pt x="893566" y="4950438"/>
                  <a:pt x="812846" y="5010881"/>
                </a:cubicBezTo>
                <a:cubicBezTo>
                  <a:pt x="826134" y="4997557"/>
                  <a:pt x="826466" y="4997232"/>
                  <a:pt x="846397" y="4983909"/>
                </a:cubicBezTo>
                <a:cubicBezTo>
                  <a:pt x="833109" y="4990733"/>
                  <a:pt x="792915" y="5024529"/>
                  <a:pt x="786272" y="5024529"/>
                </a:cubicBezTo>
                <a:cubicBezTo>
                  <a:pt x="806203" y="5004381"/>
                  <a:pt x="812846" y="4997557"/>
                  <a:pt x="826134" y="4990733"/>
                </a:cubicBezTo>
                <a:cubicBezTo>
                  <a:pt x="860016" y="4950438"/>
                  <a:pt x="785940" y="5004056"/>
                  <a:pt x="826134" y="4970586"/>
                </a:cubicBezTo>
                <a:cubicBezTo>
                  <a:pt x="819490" y="4970586"/>
                  <a:pt x="799227" y="4983909"/>
                  <a:pt x="799227" y="4983909"/>
                </a:cubicBezTo>
                <a:cubicBezTo>
                  <a:pt x="759033" y="5017380"/>
                  <a:pt x="779296" y="4997557"/>
                  <a:pt x="745746" y="5024529"/>
                </a:cubicBezTo>
                <a:lnTo>
                  <a:pt x="752389" y="5017705"/>
                </a:lnTo>
                <a:lnTo>
                  <a:pt x="774313" y="5001782"/>
                </a:lnTo>
                <a:cubicBezTo>
                  <a:pt x="780957" y="4995932"/>
                  <a:pt x="786272" y="4990733"/>
                  <a:pt x="786272" y="4990733"/>
                </a:cubicBezTo>
                <a:cubicBezTo>
                  <a:pt x="796237" y="4980659"/>
                  <a:pt x="791255" y="4982284"/>
                  <a:pt x="788597" y="4983259"/>
                </a:cubicBezTo>
                <a:lnTo>
                  <a:pt x="788929" y="4982284"/>
                </a:lnTo>
                <a:lnTo>
                  <a:pt x="784943" y="4984884"/>
                </a:lnTo>
                <a:cubicBezTo>
                  <a:pt x="779296" y="4989108"/>
                  <a:pt x="772652" y="4993983"/>
                  <a:pt x="759365" y="5004056"/>
                </a:cubicBezTo>
                <a:cubicBezTo>
                  <a:pt x="759365" y="4997557"/>
                  <a:pt x="785940" y="4977085"/>
                  <a:pt x="799227" y="4963761"/>
                </a:cubicBezTo>
                <a:cubicBezTo>
                  <a:pt x="812846" y="4936790"/>
                  <a:pt x="772652" y="4956937"/>
                  <a:pt x="739102" y="4970586"/>
                </a:cubicBezTo>
                <a:cubicBezTo>
                  <a:pt x="792583" y="4916642"/>
                  <a:pt x="792915" y="4903319"/>
                  <a:pt x="772652" y="4910143"/>
                </a:cubicBezTo>
                <a:cubicBezTo>
                  <a:pt x="813178" y="4876672"/>
                  <a:pt x="785940" y="4883171"/>
                  <a:pt x="812846" y="4863024"/>
                </a:cubicBezTo>
                <a:cubicBezTo>
                  <a:pt x="812846" y="4863024"/>
                  <a:pt x="805870" y="4869523"/>
                  <a:pt x="799227" y="4869523"/>
                </a:cubicBezTo>
                <a:cubicBezTo>
                  <a:pt x="765677" y="4903319"/>
                  <a:pt x="785940" y="4883171"/>
                  <a:pt x="752389" y="4916967"/>
                </a:cubicBezTo>
                <a:cubicBezTo>
                  <a:pt x="766009" y="4903319"/>
                  <a:pt x="785940" y="4876672"/>
                  <a:pt x="812846" y="4843201"/>
                </a:cubicBezTo>
                <a:cubicBezTo>
                  <a:pt x="785940" y="4883496"/>
                  <a:pt x="826134" y="4843201"/>
                  <a:pt x="819490" y="4849701"/>
                </a:cubicBezTo>
                <a:cubicBezTo>
                  <a:pt x="846397" y="4823054"/>
                  <a:pt x="812846" y="4843201"/>
                  <a:pt x="812846" y="4843201"/>
                </a:cubicBezTo>
                <a:cubicBezTo>
                  <a:pt x="785940" y="4863349"/>
                  <a:pt x="786272" y="4869523"/>
                  <a:pt x="786272" y="4869523"/>
                </a:cubicBezTo>
                <a:cubicBezTo>
                  <a:pt x="792915" y="4856200"/>
                  <a:pt x="746078" y="4883171"/>
                  <a:pt x="792915" y="4829553"/>
                </a:cubicBezTo>
                <a:cubicBezTo>
                  <a:pt x="766009" y="4849701"/>
                  <a:pt x="765677" y="4863024"/>
                  <a:pt x="725483" y="4896495"/>
                </a:cubicBezTo>
                <a:cubicBezTo>
                  <a:pt x="738770" y="4889996"/>
                  <a:pt x="765677" y="4876672"/>
                  <a:pt x="705220" y="4943939"/>
                </a:cubicBezTo>
                <a:cubicBezTo>
                  <a:pt x="711863" y="4930291"/>
                  <a:pt x="685289" y="4950438"/>
                  <a:pt x="658382" y="4977085"/>
                </a:cubicBezTo>
                <a:cubicBezTo>
                  <a:pt x="658382" y="4970586"/>
                  <a:pt x="645095" y="4977410"/>
                  <a:pt x="672002" y="4950763"/>
                </a:cubicBezTo>
                <a:cubicBezTo>
                  <a:pt x="658382" y="4957262"/>
                  <a:pt x="651739" y="4963761"/>
                  <a:pt x="631476" y="4977085"/>
                </a:cubicBezTo>
                <a:cubicBezTo>
                  <a:pt x="646424" y="4952063"/>
                  <a:pt x="612541" y="4976110"/>
                  <a:pt x="623171" y="4958562"/>
                </a:cubicBezTo>
                <a:lnTo>
                  <a:pt x="637455" y="4941014"/>
                </a:lnTo>
                <a:lnTo>
                  <a:pt x="644763" y="4937115"/>
                </a:lnTo>
                <a:cubicBezTo>
                  <a:pt x="665026" y="4910143"/>
                  <a:pt x="651739" y="4916967"/>
                  <a:pt x="644763" y="4923791"/>
                </a:cubicBezTo>
                <a:cubicBezTo>
                  <a:pt x="631476" y="4930291"/>
                  <a:pt x="631476" y="4937115"/>
                  <a:pt x="624832" y="4937115"/>
                </a:cubicBezTo>
                <a:cubicBezTo>
                  <a:pt x="631476" y="4937115"/>
                  <a:pt x="611545" y="4943939"/>
                  <a:pt x="597925" y="4950763"/>
                </a:cubicBezTo>
                <a:cubicBezTo>
                  <a:pt x="584638" y="4957262"/>
                  <a:pt x="577994" y="4957262"/>
                  <a:pt x="604901" y="4923791"/>
                </a:cubicBezTo>
                <a:cubicBezTo>
                  <a:pt x="557731" y="4970586"/>
                  <a:pt x="618188" y="4890321"/>
                  <a:pt x="550756" y="4950763"/>
                </a:cubicBezTo>
                <a:cubicBezTo>
                  <a:pt x="571019" y="4930616"/>
                  <a:pt x="591282" y="4910143"/>
                  <a:pt x="597925" y="4889996"/>
                </a:cubicBezTo>
                <a:cubicBezTo>
                  <a:pt x="564375" y="4910143"/>
                  <a:pt x="564375" y="4896495"/>
                  <a:pt x="557731" y="4883171"/>
                </a:cubicBezTo>
                <a:cubicBezTo>
                  <a:pt x="557731" y="4876347"/>
                  <a:pt x="544444" y="4876672"/>
                  <a:pt x="497275" y="4923791"/>
                </a:cubicBezTo>
                <a:cubicBezTo>
                  <a:pt x="497275" y="4916967"/>
                  <a:pt x="517205" y="4896495"/>
                  <a:pt x="517205" y="4889996"/>
                </a:cubicBezTo>
                <a:cubicBezTo>
                  <a:pt x="510396" y="4900070"/>
                  <a:pt x="505413" y="4905106"/>
                  <a:pt x="500430" y="4910143"/>
                </a:cubicBezTo>
                <a:lnTo>
                  <a:pt x="496231" y="4914606"/>
                </a:lnTo>
                <a:lnTo>
                  <a:pt x="499247" y="4910844"/>
                </a:lnTo>
                <a:cubicBezTo>
                  <a:pt x="506596" y="4900394"/>
                  <a:pt x="493953" y="4911605"/>
                  <a:pt x="503918" y="4896495"/>
                </a:cubicBezTo>
                <a:cubicBezTo>
                  <a:pt x="503918" y="4896495"/>
                  <a:pt x="537468" y="4863349"/>
                  <a:pt x="537468" y="4856525"/>
                </a:cubicBezTo>
                <a:cubicBezTo>
                  <a:pt x="557399" y="4843201"/>
                  <a:pt x="510562" y="4896495"/>
                  <a:pt x="530493" y="4883171"/>
                </a:cubicBezTo>
                <a:cubicBezTo>
                  <a:pt x="544112" y="4863024"/>
                  <a:pt x="537468" y="4869848"/>
                  <a:pt x="544112" y="4856525"/>
                </a:cubicBezTo>
                <a:cubicBezTo>
                  <a:pt x="571019" y="4829553"/>
                  <a:pt x="544112" y="4863024"/>
                  <a:pt x="550756" y="4863024"/>
                </a:cubicBezTo>
                <a:cubicBezTo>
                  <a:pt x="577662" y="4822729"/>
                  <a:pt x="564375" y="4822729"/>
                  <a:pt x="571019" y="4809406"/>
                </a:cubicBezTo>
                <a:cubicBezTo>
                  <a:pt x="577662" y="4809406"/>
                  <a:pt x="584638" y="4816230"/>
                  <a:pt x="584638" y="4822729"/>
                </a:cubicBezTo>
                <a:cubicBezTo>
                  <a:pt x="591282" y="4829553"/>
                  <a:pt x="591282" y="4836377"/>
                  <a:pt x="591282" y="4843201"/>
                </a:cubicBezTo>
                <a:cubicBezTo>
                  <a:pt x="591282" y="4856525"/>
                  <a:pt x="591282" y="4863024"/>
                  <a:pt x="597925" y="4863024"/>
                </a:cubicBezTo>
                <a:cubicBezTo>
                  <a:pt x="611545" y="4863024"/>
                  <a:pt x="624832" y="4856525"/>
                  <a:pt x="644763" y="4843201"/>
                </a:cubicBezTo>
                <a:cubicBezTo>
                  <a:pt x="644763" y="4849701"/>
                  <a:pt x="617856" y="4876347"/>
                  <a:pt x="617856" y="4883171"/>
                </a:cubicBezTo>
                <a:cubicBezTo>
                  <a:pt x="617856" y="4883171"/>
                  <a:pt x="651739" y="4843201"/>
                  <a:pt x="644763" y="4856525"/>
                </a:cubicBezTo>
                <a:cubicBezTo>
                  <a:pt x="591282" y="4923791"/>
                  <a:pt x="691932" y="4822729"/>
                  <a:pt x="624832" y="4889996"/>
                </a:cubicBezTo>
                <a:cubicBezTo>
                  <a:pt x="651406" y="4863024"/>
                  <a:pt x="672002" y="4849701"/>
                  <a:pt x="685289" y="4836377"/>
                </a:cubicBezTo>
                <a:cubicBezTo>
                  <a:pt x="692265" y="4836377"/>
                  <a:pt x="672002" y="4849376"/>
                  <a:pt x="658382" y="4869523"/>
                </a:cubicBezTo>
                <a:cubicBezTo>
                  <a:pt x="691932" y="4836052"/>
                  <a:pt x="692265" y="4843201"/>
                  <a:pt x="698908" y="4843201"/>
                </a:cubicBezTo>
                <a:cubicBezTo>
                  <a:pt x="698908" y="4849701"/>
                  <a:pt x="698576" y="4856525"/>
                  <a:pt x="718839" y="4843201"/>
                </a:cubicBezTo>
                <a:cubicBezTo>
                  <a:pt x="698576" y="4863349"/>
                  <a:pt x="718839" y="4856525"/>
                  <a:pt x="732126" y="4849701"/>
                </a:cubicBezTo>
                <a:cubicBezTo>
                  <a:pt x="792583" y="4789258"/>
                  <a:pt x="759033" y="4802581"/>
                  <a:pt x="739102" y="4822729"/>
                </a:cubicBezTo>
                <a:cubicBezTo>
                  <a:pt x="752389" y="4796082"/>
                  <a:pt x="759033" y="4788933"/>
                  <a:pt x="752389" y="4788933"/>
                </a:cubicBezTo>
                <a:cubicBezTo>
                  <a:pt x="752389" y="4782434"/>
                  <a:pt x="745746" y="4782434"/>
                  <a:pt x="745746" y="4782434"/>
                </a:cubicBezTo>
                <a:cubicBezTo>
                  <a:pt x="772652" y="4748638"/>
                  <a:pt x="766009" y="4769110"/>
                  <a:pt x="786272" y="4742139"/>
                </a:cubicBezTo>
                <a:cubicBezTo>
                  <a:pt x="792915" y="4735640"/>
                  <a:pt x="799227" y="4728815"/>
                  <a:pt x="812846" y="4715167"/>
                </a:cubicBezTo>
                <a:cubicBezTo>
                  <a:pt x="806203" y="4715167"/>
                  <a:pt x="806203" y="4701844"/>
                  <a:pt x="772652" y="4735640"/>
                </a:cubicBezTo>
                <a:cubicBezTo>
                  <a:pt x="786272" y="4708668"/>
                  <a:pt x="752389" y="4728815"/>
                  <a:pt x="812846" y="4648225"/>
                </a:cubicBezTo>
                <a:cubicBezTo>
                  <a:pt x="799227" y="4655050"/>
                  <a:pt x="779628" y="4675197"/>
                  <a:pt x="786272" y="4661549"/>
                </a:cubicBezTo>
                <a:cubicBezTo>
                  <a:pt x="792915" y="4648225"/>
                  <a:pt x="799227" y="4655050"/>
                  <a:pt x="799227" y="4655050"/>
                </a:cubicBezTo>
                <a:cubicBezTo>
                  <a:pt x="812846" y="4628078"/>
                  <a:pt x="819490" y="4614430"/>
                  <a:pt x="799227" y="4621254"/>
                </a:cubicBezTo>
                <a:cubicBezTo>
                  <a:pt x="794244" y="4628078"/>
                  <a:pt x="791919" y="4632302"/>
                  <a:pt x="790922" y="4634577"/>
                </a:cubicBezTo>
                <a:lnTo>
                  <a:pt x="790922" y="4636852"/>
                </a:lnTo>
                <a:lnTo>
                  <a:pt x="768666" y="4661224"/>
                </a:lnTo>
                <a:cubicBezTo>
                  <a:pt x="758369" y="4671948"/>
                  <a:pt x="780957" y="4643026"/>
                  <a:pt x="766009" y="4648225"/>
                </a:cubicBezTo>
                <a:cubicBezTo>
                  <a:pt x="779296" y="4634902"/>
                  <a:pt x="786272" y="4634577"/>
                  <a:pt x="786272" y="4634577"/>
                </a:cubicBezTo>
                <a:cubicBezTo>
                  <a:pt x="806203" y="4594282"/>
                  <a:pt x="813178" y="4574460"/>
                  <a:pt x="792915" y="4587783"/>
                </a:cubicBezTo>
                <a:cubicBezTo>
                  <a:pt x="759365" y="4621579"/>
                  <a:pt x="785940" y="4594282"/>
                  <a:pt x="759365" y="4628078"/>
                </a:cubicBezTo>
                <a:cubicBezTo>
                  <a:pt x="759365" y="4621254"/>
                  <a:pt x="792915" y="4580959"/>
                  <a:pt x="752389" y="4628078"/>
                </a:cubicBezTo>
                <a:cubicBezTo>
                  <a:pt x="772652" y="4594282"/>
                  <a:pt x="772652" y="4587783"/>
                  <a:pt x="739102" y="4621254"/>
                </a:cubicBezTo>
                <a:cubicBezTo>
                  <a:pt x="752389" y="4594282"/>
                  <a:pt x="752389" y="4594607"/>
                  <a:pt x="745746" y="4594607"/>
                </a:cubicBezTo>
                <a:cubicBezTo>
                  <a:pt x="772652" y="4574460"/>
                  <a:pt x="766009" y="4594607"/>
                  <a:pt x="792915" y="4574460"/>
                </a:cubicBezTo>
                <a:cubicBezTo>
                  <a:pt x="826466" y="4534165"/>
                  <a:pt x="826134" y="4520516"/>
                  <a:pt x="799227" y="4547488"/>
                </a:cubicBezTo>
                <a:cubicBezTo>
                  <a:pt x="819490" y="4520516"/>
                  <a:pt x="812846" y="4520516"/>
                  <a:pt x="806203" y="4520516"/>
                </a:cubicBezTo>
                <a:cubicBezTo>
                  <a:pt x="799227" y="4520516"/>
                  <a:pt x="792583" y="4513692"/>
                  <a:pt x="833109" y="4460074"/>
                </a:cubicBezTo>
                <a:cubicBezTo>
                  <a:pt x="799559" y="4480221"/>
                  <a:pt x="853040" y="4399631"/>
                  <a:pt x="806203" y="4426278"/>
                </a:cubicBezTo>
                <a:cubicBezTo>
                  <a:pt x="846397" y="4385983"/>
                  <a:pt x="819490" y="4386308"/>
                  <a:pt x="812846" y="4386308"/>
                </a:cubicBezTo>
                <a:cubicBezTo>
                  <a:pt x="779296" y="4426603"/>
                  <a:pt x="792915" y="4412955"/>
                  <a:pt x="786272" y="4426278"/>
                </a:cubicBezTo>
                <a:cubicBezTo>
                  <a:pt x="799559" y="4412955"/>
                  <a:pt x="806203" y="4406455"/>
                  <a:pt x="806203" y="4413279"/>
                </a:cubicBezTo>
                <a:cubicBezTo>
                  <a:pt x="765677" y="4466898"/>
                  <a:pt x="752722" y="4453575"/>
                  <a:pt x="792915" y="4399631"/>
                </a:cubicBezTo>
                <a:cubicBezTo>
                  <a:pt x="786272" y="4399631"/>
                  <a:pt x="772652" y="4399631"/>
                  <a:pt x="772652" y="4386308"/>
                </a:cubicBezTo>
                <a:cubicBezTo>
                  <a:pt x="766009" y="4372984"/>
                  <a:pt x="779628" y="4352837"/>
                  <a:pt x="792915" y="4312542"/>
                </a:cubicBezTo>
                <a:cubicBezTo>
                  <a:pt x="786272" y="4319041"/>
                  <a:pt x="779296" y="4339189"/>
                  <a:pt x="772652" y="4345688"/>
                </a:cubicBezTo>
                <a:cubicBezTo>
                  <a:pt x="772652" y="4345688"/>
                  <a:pt x="766009" y="4339189"/>
                  <a:pt x="752389" y="4339189"/>
                </a:cubicBezTo>
                <a:cubicBezTo>
                  <a:pt x="752389" y="4332365"/>
                  <a:pt x="745746" y="4332689"/>
                  <a:pt x="745746" y="4325865"/>
                </a:cubicBezTo>
                <a:cubicBezTo>
                  <a:pt x="739102" y="4325865"/>
                  <a:pt x="739102" y="4319041"/>
                  <a:pt x="732126" y="4312542"/>
                </a:cubicBezTo>
                <a:cubicBezTo>
                  <a:pt x="705220" y="4325865"/>
                  <a:pt x="718839" y="4292069"/>
                  <a:pt x="711863" y="4265098"/>
                </a:cubicBezTo>
                <a:cubicBezTo>
                  <a:pt x="698576" y="4278746"/>
                  <a:pt x="705220" y="4271922"/>
                  <a:pt x="705220" y="4278746"/>
                </a:cubicBezTo>
                <a:cubicBezTo>
                  <a:pt x="678313" y="4271922"/>
                  <a:pt x="658382" y="4251774"/>
                  <a:pt x="644763" y="4238126"/>
                </a:cubicBezTo>
                <a:cubicBezTo>
                  <a:pt x="638119" y="4238126"/>
                  <a:pt x="631476" y="4231952"/>
                  <a:pt x="631476" y="4225128"/>
                </a:cubicBezTo>
                <a:cubicBezTo>
                  <a:pt x="624832" y="4225128"/>
                  <a:pt x="617856" y="4225128"/>
                  <a:pt x="611213" y="4218304"/>
                </a:cubicBezTo>
                <a:cubicBezTo>
                  <a:pt x="604569" y="4218304"/>
                  <a:pt x="591282" y="4211479"/>
                  <a:pt x="577994" y="4211479"/>
                </a:cubicBezTo>
                <a:cubicBezTo>
                  <a:pt x="591282" y="4191332"/>
                  <a:pt x="590949" y="4198156"/>
                  <a:pt x="611213" y="4171184"/>
                </a:cubicBezTo>
                <a:cubicBezTo>
                  <a:pt x="631476" y="4130889"/>
                  <a:pt x="591282" y="4171184"/>
                  <a:pt x="577994" y="4198156"/>
                </a:cubicBezTo>
                <a:cubicBezTo>
                  <a:pt x="591282" y="4157861"/>
                  <a:pt x="564375" y="4164360"/>
                  <a:pt x="537468" y="4164360"/>
                </a:cubicBezTo>
                <a:cubicBezTo>
                  <a:pt x="523849" y="4164360"/>
                  <a:pt x="510894" y="4171184"/>
                  <a:pt x="503918" y="4164360"/>
                </a:cubicBezTo>
                <a:cubicBezTo>
                  <a:pt x="497275" y="4164360"/>
                  <a:pt x="490631" y="4157536"/>
                  <a:pt x="490631" y="4157536"/>
                </a:cubicBezTo>
                <a:cubicBezTo>
                  <a:pt x="483655" y="4151037"/>
                  <a:pt x="483655" y="4144538"/>
                  <a:pt x="483655" y="4137713"/>
                </a:cubicBezTo>
                <a:cubicBezTo>
                  <a:pt x="483655" y="4137713"/>
                  <a:pt x="483987" y="4137713"/>
                  <a:pt x="497275" y="4110742"/>
                </a:cubicBezTo>
                <a:cubicBezTo>
                  <a:pt x="497275" y="4110742"/>
                  <a:pt x="470368" y="4137713"/>
                  <a:pt x="497275" y="4097418"/>
                </a:cubicBezTo>
                <a:cubicBezTo>
                  <a:pt x="457081" y="4137713"/>
                  <a:pt x="456749" y="4097418"/>
                  <a:pt x="429842" y="4110742"/>
                </a:cubicBezTo>
                <a:cubicBezTo>
                  <a:pt x="423198" y="4104243"/>
                  <a:pt x="443461" y="4076946"/>
                  <a:pt x="456749" y="4063623"/>
                </a:cubicBezTo>
                <a:cubicBezTo>
                  <a:pt x="456749" y="4063623"/>
                  <a:pt x="456749" y="4063948"/>
                  <a:pt x="443461" y="4057123"/>
                </a:cubicBezTo>
                <a:cubicBezTo>
                  <a:pt x="436486" y="4057123"/>
                  <a:pt x="430174" y="4077271"/>
                  <a:pt x="416555" y="4104243"/>
                </a:cubicBezTo>
                <a:cubicBezTo>
                  <a:pt x="409911" y="4070447"/>
                  <a:pt x="430174" y="4016828"/>
                  <a:pt x="396624" y="4036976"/>
                </a:cubicBezTo>
                <a:cubicBezTo>
                  <a:pt x="409911" y="4010004"/>
                  <a:pt x="409579" y="4003180"/>
                  <a:pt x="423198" y="3983033"/>
                </a:cubicBezTo>
                <a:cubicBezTo>
                  <a:pt x="402935" y="3996356"/>
                  <a:pt x="403267" y="3970034"/>
                  <a:pt x="389648" y="3970034"/>
                </a:cubicBezTo>
                <a:cubicBezTo>
                  <a:pt x="409911" y="3936238"/>
                  <a:pt x="409579" y="3956386"/>
                  <a:pt x="429842" y="3929414"/>
                </a:cubicBezTo>
                <a:cubicBezTo>
                  <a:pt x="423198" y="3929414"/>
                  <a:pt x="423530" y="3922590"/>
                  <a:pt x="416555" y="3909267"/>
                </a:cubicBezTo>
                <a:cubicBezTo>
                  <a:pt x="416555" y="3895943"/>
                  <a:pt x="416555" y="3882620"/>
                  <a:pt x="416555" y="3869297"/>
                </a:cubicBezTo>
                <a:cubicBezTo>
                  <a:pt x="409911" y="3848824"/>
                  <a:pt x="403267" y="3828677"/>
                  <a:pt x="376361" y="3842000"/>
                </a:cubicBezTo>
                <a:cubicBezTo>
                  <a:pt x="403267" y="3781557"/>
                  <a:pt x="389980" y="3848824"/>
                  <a:pt x="416555" y="3801705"/>
                </a:cubicBezTo>
                <a:cubicBezTo>
                  <a:pt x="409911" y="3761410"/>
                  <a:pt x="329191" y="3848824"/>
                  <a:pt x="349122" y="3768234"/>
                </a:cubicBezTo>
                <a:cubicBezTo>
                  <a:pt x="342478" y="3768234"/>
                  <a:pt x="322548" y="3801705"/>
                  <a:pt x="322548" y="3801705"/>
                </a:cubicBezTo>
                <a:cubicBezTo>
                  <a:pt x="329523" y="3741262"/>
                  <a:pt x="308928" y="3734763"/>
                  <a:pt x="275378" y="3748087"/>
                </a:cubicBezTo>
                <a:cubicBezTo>
                  <a:pt x="362741" y="3593731"/>
                  <a:pt x="241828" y="3694468"/>
                  <a:pt x="275378" y="3586907"/>
                </a:cubicBezTo>
                <a:cubicBezTo>
                  <a:pt x="255115" y="3600230"/>
                  <a:pt x="248471" y="3593731"/>
                  <a:pt x="234852" y="3586907"/>
                </a:cubicBezTo>
                <a:cubicBezTo>
                  <a:pt x="234852" y="3580082"/>
                  <a:pt x="235184" y="3573583"/>
                  <a:pt x="228540" y="3566759"/>
                </a:cubicBezTo>
                <a:cubicBezTo>
                  <a:pt x="228540" y="3553436"/>
                  <a:pt x="228540" y="3546287"/>
                  <a:pt x="228540" y="3532963"/>
                </a:cubicBezTo>
                <a:cubicBezTo>
                  <a:pt x="221897" y="3532963"/>
                  <a:pt x="208277" y="3553436"/>
                  <a:pt x="194990" y="3566759"/>
                </a:cubicBezTo>
                <a:cubicBezTo>
                  <a:pt x="188014" y="3559935"/>
                  <a:pt x="201634" y="3553111"/>
                  <a:pt x="215253" y="3526139"/>
                </a:cubicBezTo>
                <a:cubicBezTo>
                  <a:pt x="208277" y="3519640"/>
                  <a:pt x="194990" y="3553111"/>
                  <a:pt x="188014" y="3539787"/>
                </a:cubicBezTo>
                <a:cubicBezTo>
                  <a:pt x="181371" y="3553111"/>
                  <a:pt x="188014" y="3553111"/>
                  <a:pt x="188014" y="3559935"/>
                </a:cubicBezTo>
                <a:cubicBezTo>
                  <a:pt x="154464" y="3580082"/>
                  <a:pt x="147820" y="3539787"/>
                  <a:pt x="127890" y="3526139"/>
                </a:cubicBezTo>
                <a:cubicBezTo>
                  <a:pt x="154796" y="3505992"/>
                  <a:pt x="188014" y="3512816"/>
                  <a:pt x="174727" y="3553111"/>
                </a:cubicBezTo>
                <a:cubicBezTo>
                  <a:pt x="174727" y="3553111"/>
                  <a:pt x="188014" y="3532963"/>
                  <a:pt x="194990" y="3532963"/>
                </a:cubicBezTo>
                <a:cubicBezTo>
                  <a:pt x="214921" y="3485844"/>
                  <a:pt x="208277" y="3459197"/>
                  <a:pt x="181371" y="3499492"/>
                </a:cubicBezTo>
                <a:cubicBezTo>
                  <a:pt x="181371" y="3479345"/>
                  <a:pt x="188014" y="3445874"/>
                  <a:pt x="188014" y="3425727"/>
                </a:cubicBezTo>
                <a:cubicBezTo>
                  <a:pt x="181371" y="3412403"/>
                  <a:pt x="147488" y="3486169"/>
                  <a:pt x="140845" y="3479345"/>
                </a:cubicBezTo>
                <a:cubicBezTo>
                  <a:pt x="207945" y="3345136"/>
                  <a:pt x="100651" y="3432551"/>
                  <a:pt x="140845" y="3338637"/>
                </a:cubicBezTo>
                <a:cubicBezTo>
                  <a:pt x="127557" y="3345136"/>
                  <a:pt x="114270" y="3338313"/>
                  <a:pt x="100651" y="3324989"/>
                </a:cubicBezTo>
                <a:cubicBezTo>
                  <a:pt x="100651" y="3318165"/>
                  <a:pt x="94007" y="3311341"/>
                  <a:pt x="87363" y="3304841"/>
                </a:cubicBezTo>
                <a:cubicBezTo>
                  <a:pt x="87363" y="3298017"/>
                  <a:pt x="80720" y="3284369"/>
                  <a:pt x="80720" y="3277870"/>
                </a:cubicBezTo>
                <a:cubicBezTo>
                  <a:pt x="100651" y="3250898"/>
                  <a:pt x="114270" y="3230751"/>
                  <a:pt x="107627" y="3217427"/>
                </a:cubicBezTo>
                <a:cubicBezTo>
                  <a:pt x="134533" y="3210603"/>
                  <a:pt x="87031" y="3284694"/>
                  <a:pt x="140845" y="3237575"/>
                </a:cubicBezTo>
                <a:cubicBezTo>
                  <a:pt x="147488" y="3210928"/>
                  <a:pt x="161108" y="3183631"/>
                  <a:pt x="147488" y="3183631"/>
                </a:cubicBezTo>
                <a:cubicBezTo>
                  <a:pt x="154464" y="3210603"/>
                  <a:pt x="134533" y="3204104"/>
                  <a:pt x="127890" y="3197280"/>
                </a:cubicBezTo>
                <a:cubicBezTo>
                  <a:pt x="134533" y="3190456"/>
                  <a:pt x="154464" y="3163809"/>
                  <a:pt x="167751" y="3143662"/>
                </a:cubicBezTo>
                <a:cubicBezTo>
                  <a:pt x="188014" y="3163809"/>
                  <a:pt x="228540" y="3190456"/>
                  <a:pt x="288997" y="3130013"/>
                </a:cubicBezTo>
                <a:cubicBezTo>
                  <a:pt x="282354" y="3116690"/>
                  <a:pt x="268734" y="3103041"/>
                  <a:pt x="262091" y="3103041"/>
                </a:cubicBezTo>
                <a:cubicBezTo>
                  <a:pt x="248471" y="3130013"/>
                  <a:pt x="241828" y="3136837"/>
                  <a:pt x="248471" y="3143662"/>
                </a:cubicBezTo>
                <a:cubicBezTo>
                  <a:pt x="234852" y="3170633"/>
                  <a:pt x="241828" y="3143662"/>
                  <a:pt x="234852" y="3143662"/>
                </a:cubicBezTo>
                <a:cubicBezTo>
                  <a:pt x="261758" y="3110191"/>
                  <a:pt x="248471" y="3110191"/>
                  <a:pt x="268734" y="3076720"/>
                </a:cubicBezTo>
                <a:cubicBezTo>
                  <a:pt x="268734" y="3076720"/>
                  <a:pt x="268734" y="3076069"/>
                  <a:pt x="282021" y="3082894"/>
                </a:cubicBezTo>
                <a:cubicBezTo>
                  <a:pt x="315904" y="3015627"/>
                  <a:pt x="262091" y="3056247"/>
                  <a:pt x="275378" y="3015952"/>
                </a:cubicBezTo>
                <a:cubicBezTo>
                  <a:pt x="302284" y="2975657"/>
                  <a:pt x="268734" y="3042599"/>
                  <a:pt x="302284" y="3015952"/>
                </a:cubicBezTo>
                <a:cubicBezTo>
                  <a:pt x="336167" y="2948685"/>
                  <a:pt x="295641" y="2988980"/>
                  <a:pt x="302284" y="2955509"/>
                </a:cubicBezTo>
                <a:cubicBezTo>
                  <a:pt x="349454" y="2895067"/>
                  <a:pt x="342478" y="2948685"/>
                  <a:pt x="362741" y="2942186"/>
                </a:cubicBezTo>
                <a:cubicBezTo>
                  <a:pt x="376029" y="2935362"/>
                  <a:pt x="396292" y="2901566"/>
                  <a:pt x="389648" y="2935362"/>
                </a:cubicBezTo>
                <a:cubicBezTo>
                  <a:pt x="403267" y="2921714"/>
                  <a:pt x="436486" y="2895067"/>
                  <a:pt x="456749" y="2895067"/>
                </a:cubicBezTo>
                <a:cubicBezTo>
                  <a:pt x="443461" y="2915214"/>
                  <a:pt x="443129" y="2915214"/>
                  <a:pt x="429842" y="2928538"/>
                </a:cubicBezTo>
                <a:cubicBezTo>
                  <a:pt x="443129" y="2941861"/>
                  <a:pt x="483655" y="2888243"/>
                  <a:pt x="517205" y="2841124"/>
                </a:cubicBezTo>
                <a:cubicBezTo>
                  <a:pt x="530493" y="2814477"/>
                  <a:pt x="503918" y="2847948"/>
                  <a:pt x="510894" y="2820976"/>
                </a:cubicBezTo>
                <a:cubicBezTo>
                  <a:pt x="537801" y="2814152"/>
                  <a:pt x="544444" y="2780681"/>
                  <a:pt x="584638" y="2733562"/>
                </a:cubicBezTo>
                <a:cubicBezTo>
                  <a:pt x="604901" y="2740386"/>
                  <a:pt x="618188" y="2774182"/>
                  <a:pt x="651739" y="2707240"/>
                </a:cubicBezTo>
                <a:cubicBezTo>
                  <a:pt x="685289" y="2700416"/>
                  <a:pt x="691932" y="2733887"/>
                  <a:pt x="732126" y="2686768"/>
                </a:cubicBezTo>
                <a:cubicBezTo>
                  <a:pt x="705220" y="2767358"/>
                  <a:pt x="765677" y="2706915"/>
                  <a:pt x="799227" y="2673444"/>
                </a:cubicBezTo>
                <a:cubicBezTo>
                  <a:pt x="799227" y="2653297"/>
                  <a:pt x="806203" y="2626000"/>
                  <a:pt x="779628" y="2632825"/>
                </a:cubicBezTo>
                <a:cubicBezTo>
                  <a:pt x="799559" y="2599353"/>
                  <a:pt x="826134" y="2586030"/>
                  <a:pt x="819490" y="2613002"/>
                </a:cubicBezTo>
                <a:cubicBezTo>
                  <a:pt x="826134" y="2606178"/>
                  <a:pt x="839753" y="2579206"/>
                  <a:pt x="860016" y="2552235"/>
                </a:cubicBezTo>
                <a:cubicBezTo>
                  <a:pt x="860016" y="2511939"/>
                  <a:pt x="806203" y="2586030"/>
                  <a:pt x="826134" y="2525588"/>
                </a:cubicBezTo>
                <a:cubicBezTo>
                  <a:pt x="846397" y="2512264"/>
                  <a:pt x="893566" y="2485293"/>
                  <a:pt x="920473" y="2492117"/>
                </a:cubicBezTo>
                <a:cubicBezTo>
                  <a:pt x="927116" y="2498616"/>
                  <a:pt x="934092" y="2559058"/>
                  <a:pt x="954023" y="2498616"/>
                </a:cubicBezTo>
                <a:cubicBezTo>
                  <a:pt x="980930" y="2478468"/>
                  <a:pt x="954023" y="2579206"/>
                  <a:pt x="1014480" y="2465145"/>
                </a:cubicBezTo>
                <a:cubicBezTo>
                  <a:pt x="1068293" y="2485293"/>
                  <a:pt x="1128750" y="2471644"/>
                  <a:pt x="1195851" y="2478468"/>
                </a:cubicBezTo>
                <a:cubicBezTo>
                  <a:pt x="1256307" y="2431349"/>
                  <a:pt x="1236044" y="2545410"/>
                  <a:pt x="1303477" y="2458321"/>
                </a:cubicBezTo>
                <a:cubicBezTo>
                  <a:pt x="1303477" y="2478468"/>
                  <a:pt x="1303477" y="2478793"/>
                  <a:pt x="1330384" y="2438498"/>
                </a:cubicBezTo>
                <a:cubicBezTo>
                  <a:pt x="1323740" y="2492117"/>
                  <a:pt x="1383865" y="2418351"/>
                  <a:pt x="1383865" y="2451822"/>
                </a:cubicBezTo>
                <a:cubicBezTo>
                  <a:pt x="1444322" y="2337761"/>
                  <a:pt x="1363602" y="2398204"/>
                  <a:pt x="1377221" y="2357908"/>
                </a:cubicBezTo>
                <a:cubicBezTo>
                  <a:pt x="1417415" y="2324113"/>
                  <a:pt x="1431035" y="2384555"/>
                  <a:pt x="1477872" y="2351084"/>
                </a:cubicBezTo>
                <a:cubicBezTo>
                  <a:pt x="1484516" y="2378056"/>
                  <a:pt x="1518398" y="2404703"/>
                  <a:pt x="1532018" y="2411527"/>
                </a:cubicBezTo>
                <a:cubicBezTo>
                  <a:pt x="1558924" y="2364407"/>
                  <a:pt x="1565236" y="2344260"/>
                  <a:pt x="1551616" y="2344260"/>
                </a:cubicBezTo>
                <a:cubicBezTo>
                  <a:pt x="1565236" y="2317614"/>
                  <a:pt x="1565236" y="2344260"/>
                  <a:pt x="1571879" y="2337436"/>
                </a:cubicBezTo>
                <a:cubicBezTo>
                  <a:pt x="1551948" y="2378056"/>
                  <a:pt x="1551616" y="2391379"/>
                  <a:pt x="1551616" y="2404703"/>
                </a:cubicBezTo>
                <a:cubicBezTo>
                  <a:pt x="1578523" y="2377731"/>
                  <a:pt x="1585499" y="2391054"/>
                  <a:pt x="1592142" y="2397878"/>
                </a:cubicBezTo>
                <a:cubicBezTo>
                  <a:pt x="1599118" y="2411202"/>
                  <a:pt x="1605762" y="2424850"/>
                  <a:pt x="1632668" y="2404703"/>
                </a:cubicBezTo>
                <a:cubicBezTo>
                  <a:pt x="1632668" y="2411527"/>
                  <a:pt x="1626025" y="2418351"/>
                  <a:pt x="1619381" y="2424850"/>
                </a:cubicBezTo>
                <a:cubicBezTo>
                  <a:pt x="1646288" y="2451822"/>
                  <a:pt x="1666219" y="2478468"/>
                  <a:pt x="1686482" y="2505440"/>
                </a:cubicBezTo>
                <a:cubicBezTo>
                  <a:pt x="1706412" y="2532412"/>
                  <a:pt x="1726675" y="2552235"/>
                  <a:pt x="1753250" y="2572382"/>
                </a:cubicBezTo>
                <a:cubicBezTo>
                  <a:pt x="1766869" y="2586030"/>
                  <a:pt x="1794108" y="2592854"/>
                  <a:pt x="1821015" y="2606178"/>
                </a:cubicBezTo>
                <a:cubicBezTo>
                  <a:pt x="1840946" y="2613002"/>
                  <a:pt x="1860876" y="2633149"/>
                  <a:pt x="1867852" y="2666620"/>
                </a:cubicBezTo>
                <a:cubicBezTo>
                  <a:pt x="1887783" y="2653297"/>
                  <a:pt x="1901402" y="2613002"/>
                  <a:pt x="1894759" y="2613002"/>
                </a:cubicBezTo>
                <a:cubicBezTo>
                  <a:pt x="1908046" y="2606178"/>
                  <a:pt x="1934953" y="2613002"/>
                  <a:pt x="1941596" y="2626650"/>
                </a:cubicBezTo>
                <a:cubicBezTo>
                  <a:pt x="1908046" y="2673444"/>
                  <a:pt x="1941264" y="2612677"/>
                  <a:pt x="1921333" y="2639649"/>
                </a:cubicBezTo>
                <a:cubicBezTo>
                  <a:pt x="1901070" y="2666620"/>
                  <a:pt x="1927977" y="2653297"/>
                  <a:pt x="1921333" y="2659796"/>
                </a:cubicBezTo>
                <a:cubicBezTo>
                  <a:pt x="1934621" y="2659796"/>
                  <a:pt x="1934953" y="2646798"/>
                  <a:pt x="1948240" y="2626650"/>
                </a:cubicBezTo>
                <a:cubicBezTo>
                  <a:pt x="1961860" y="2633149"/>
                  <a:pt x="1968503" y="2646473"/>
                  <a:pt x="1982122" y="2652972"/>
                </a:cubicBezTo>
                <a:cubicBezTo>
                  <a:pt x="1995410" y="2666620"/>
                  <a:pt x="2002386" y="2673444"/>
                  <a:pt x="2009029" y="2686768"/>
                </a:cubicBezTo>
                <a:cubicBezTo>
                  <a:pt x="2029292" y="2700416"/>
                  <a:pt x="2049223" y="2720239"/>
                  <a:pt x="2082773" y="2727063"/>
                </a:cubicBezTo>
                <a:cubicBezTo>
                  <a:pt x="2109680" y="2686768"/>
                  <a:pt x="2089417" y="2679943"/>
                  <a:pt x="2076130" y="2679943"/>
                </a:cubicBezTo>
                <a:cubicBezTo>
                  <a:pt x="2062510" y="2673444"/>
                  <a:pt x="2049223" y="2673119"/>
                  <a:pt x="2076130" y="2632825"/>
                </a:cubicBezTo>
                <a:cubicBezTo>
                  <a:pt x="2055867" y="2679943"/>
                  <a:pt x="2109348" y="2632825"/>
                  <a:pt x="2109348" y="2652972"/>
                </a:cubicBezTo>
                <a:cubicBezTo>
                  <a:pt x="2149542" y="2599353"/>
                  <a:pt x="2096393" y="2626000"/>
                  <a:pt x="2082773" y="2632825"/>
                </a:cubicBezTo>
                <a:cubicBezTo>
                  <a:pt x="2089417" y="2619501"/>
                  <a:pt x="2102704" y="2613002"/>
                  <a:pt x="2109348" y="2599679"/>
                </a:cubicBezTo>
                <a:cubicBezTo>
                  <a:pt x="2082441" y="2626325"/>
                  <a:pt x="2089417" y="2613002"/>
                  <a:pt x="2089417" y="2606178"/>
                </a:cubicBezTo>
                <a:cubicBezTo>
                  <a:pt x="2069486" y="2626325"/>
                  <a:pt x="2069154" y="2626325"/>
                  <a:pt x="2035604" y="2666620"/>
                </a:cubicBezTo>
                <a:cubicBezTo>
                  <a:pt x="2048891" y="2633149"/>
                  <a:pt x="2008697" y="2660121"/>
                  <a:pt x="2049223" y="2613002"/>
                </a:cubicBezTo>
                <a:cubicBezTo>
                  <a:pt x="2049223" y="2586030"/>
                  <a:pt x="2015341" y="2639973"/>
                  <a:pt x="2015341" y="2619826"/>
                </a:cubicBezTo>
                <a:cubicBezTo>
                  <a:pt x="2035604" y="2592854"/>
                  <a:pt x="2035604" y="2599353"/>
                  <a:pt x="2049223" y="2579206"/>
                </a:cubicBezTo>
                <a:cubicBezTo>
                  <a:pt x="2049223" y="2565883"/>
                  <a:pt x="2035604" y="2592854"/>
                  <a:pt x="2028960" y="2586030"/>
                </a:cubicBezTo>
                <a:cubicBezTo>
                  <a:pt x="2021984" y="2599353"/>
                  <a:pt x="2028960" y="2592529"/>
                  <a:pt x="2002386" y="2632825"/>
                </a:cubicBezTo>
                <a:cubicBezTo>
                  <a:pt x="1995410" y="2612677"/>
                  <a:pt x="2002053" y="2579206"/>
                  <a:pt x="1975147" y="2592854"/>
                </a:cubicBezTo>
                <a:cubicBezTo>
                  <a:pt x="1995410" y="2572707"/>
                  <a:pt x="1982122" y="2579206"/>
                  <a:pt x="2009029" y="2552235"/>
                </a:cubicBezTo>
                <a:cubicBezTo>
                  <a:pt x="2002386" y="2538911"/>
                  <a:pt x="1982122" y="2579206"/>
                  <a:pt x="1975147" y="2565883"/>
                </a:cubicBezTo>
                <a:cubicBezTo>
                  <a:pt x="1988766" y="2552235"/>
                  <a:pt x="1988766" y="2559058"/>
                  <a:pt x="1988766" y="2559058"/>
                </a:cubicBezTo>
                <a:cubicBezTo>
                  <a:pt x="1982122" y="2538911"/>
                  <a:pt x="1968503" y="2519089"/>
                  <a:pt x="1954884" y="2512264"/>
                </a:cubicBezTo>
                <a:cubicBezTo>
                  <a:pt x="1948240" y="2498941"/>
                  <a:pt x="1928309" y="2485293"/>
                  <a:pt x="1915022" y="2478468"/>
                </a:cubicBezTo>
                <a:cubicBezTo>
                  <a:pt x="1888115" y="2458321"/>
                  <a:pt x="1860876" y="2438174"/>
                  <a:pt x="1833970" y="2404703"/>
                </a:cubicBezTo>
                <a:cubicBezTo>
                  <a:pt x="1827326" y="2411527"/>
                  <a:pt x="1827658" y="2424850"/>
                  <a:pt x="1814039" y="2438498"/>
                </a:cubicBezTo>
                <a:cubicBezTo>
                  <a:pt x="1800752" y="2431674"/>
                  <a:pt x="1760226" y="2458321"/>
                  <a:pt x="1807395" y="2384555"/>
                </a:cubicBezTo>
                <a:cubicBezTo>
                  <a:pt x="1787132" y="2397878"/>
                  <a:pt x="1793776" y="2357584"/>
                  <a:pt x="1753250" y="2404703"/>
                </a:cubicBezTo>
                <a:cubicBezTo>
                  <a:pt x="1773513" y="2364407"/>
                  <a:pt x="1733319" y="2404378"/>
                  <a:pt x="1753250" y="2364083"/>
                </a:cubicBezTo>
                <a:cubicBezTo>
                  <a:pt x="1746606" y="2364083"/>
                  <a:pt x="1733651" y="2391054"/>
                  <a:pt x="1720032" y="2397878"/>
                </a:cubicBezTo>
                <a:cubicBezTo>
                  <a:pt x="1720032" y="2391054"/>
                  <a:pt x="1726675" y="2323788"/>
                  <a:pt x="1686482" y="2370907"/>
                </a:cubicBezTo>
                <a:cubicBezTo>
                  <a:pt x="1713056" y="2303640"/>
                  <a:pt x="1666219" y="2344260"/>
                  <a:pt x="1686482" y="2297141"/>
                </a:cubicBezTo>
                <a:cubicBezTo>
                  <a:pt x="1679506" y="2303965"/>
                  <a:pt x="1665886" y="2303965"/>
                  <a:pt x="1645956" y="2344260"/>
                </a:cubicBezTo>
                <a:cubicBezTo>
                  <a:pt x="1638980" y="2344260"/>
                  <a:pt x="1652599" y="2324113"/>
                  <a:pt x="1666219" y="2310464"/>
                </a:cubicBezTo>
                <a:cubicBezTo>
                  <a:pt x="1625692" y="2324113"/>
                  <a:pt x="1598786" y="2303640"/>
                  <a:pt x="1578855" y="2276993"/>
                </a:cubicBezTo>
                <a:cubicBezTo>
                  <a:pt x="1572211" y="2263345"/>
                  <a:pt x="1558592" y="2250347"/>
                  <a:pt x="1551616" y="2243523"/>
                </a:cubicBezTo>
                <a:cubicBezTo>
                  <a:pt x="1538329" y="2230199"/>
                  <a:pt x="1525042" y="2223375"/>
                  <a:pt x="1505111" y="2230199"/>
                </a:cubicBezTo>
                <a:cubicBezTo>
                  <a:pt x="1538661" y="2183080"/>
                  <a:pt x="1498135" y="2223050"/>
                  <a:pt x="1518398" y="2189579"/>
                </a:cubicBezTo>
                <a:cubicBezTo>
                  <a:pt x="1404128" y="2182755"/>
                  <a:pt x="1330384" y="2115813"/>
                  <a:pt x="1249664" y="2055371"/>
                </a:cubicBezTo>
                <a:cubicBezTo>
                  <a:pt x="1370578" y="2082343"/>
                  <a:pt x="1518398" y="2135961"/>
                  <a:pt x="1578855" y="2236699"/>
                </a:cubicBezTo>
                <a:cubicBezTo>
                  <a:pt x="1592142" y="2223375"/>
                  <a:pt x="1612405" y="2176581"/>
                  <a:pt x="1626025" y="2169757"/>
                </a:cubicBezTo>
                <a:cubicBezTo>
                  <a:pt x="1605762" y="2210052"/>
                  <a:pt x="1612405" y="2223375"/>
                  <a:pt x="1626025" y="2216551"/>
                </a:cubicBezTo>
                <a:cubicBezTo>
                  <a:pt x="1599118" y="2250022"/>
                  <a:pt x="1612738" y="2250347"/>
                  <a:pt x="1632668" y="2250347"/>
                </a:cubicBezTo>
                <a:cubicBezTo>
                  <a:pt x="1646288" y="2236699"/>
                  <a:pt x="1652599" y="2216551"/>
                  <a:pt x="1652599" y="2216551"/>
                </a:cubicBezTo>
                <a:cubicBezTo>
                  <a:pt x="1645956" y="2256846"/>
                  <a:pt x="1672862" y="2250022"/>
                  <a:pt x="1720032" y="2216551"/>
                </a:cubicBezTo>
                <a:cubicBezTo>
                  <a:pt x="1706745" y="2229874"/>
                  <a:pt x="1706412" y="2243523"/>
                  <a:pt x="1693125" y="2250347"/>
                </a:cubicBezTo>
                <a:cubicBezTo>
                  <a:pt x="1733319" y="2236699"/>
                  <a:pt x="1760226" y="2250022"/>
                  <a:pt x="1746606" y="2310464"/>
                </a:cubicBezTo>
                <a:cubicBezTo>
                  <a:pt x="1780157" y="2256846"/>
                  <a:pt x="1766869" y="2276993"/>
                  <a:pt x="1793776" y="2230199"/>
                </a:cubicBezTo>
                <a:cubicBezTo>
                  <a:pt x="1787132" y="2250347"/>
                  <a:pt x="1766869" y="2283817"/>
                  <a:pt x="1766869" y="2303965"/>
                </a:cubicBezTo>
                <a:cubicBezTo>
                  <a:pt x="1787132" y="2310464"/>
                  <a:pt x="1807063" y="2317288"/>
                  <a:pt x="1833970" y="2330937"/>
                </a:cubicBezTo>
                <a:cubicBezTo>
                  <a:pt x="1854233" y="2344260"/>
                  <a:pt x="1867852" y="2364407"/>
                  <a:pt x="1867852" y="2404703"/>
                </a:cubicBezTo>
                <a:cubicBezTo>
                  <a:pt x="1887783" y="2384555"/>
                  <a:pt x="1881139" y="2384555"/>
                  <a:pt x="1874496" y="2377731"/>
                </a:cubicBezTo>
                <a:cubicBezTo>
                  <a:pt x="1894759" y="2404703"/>
                  <a:pt x="1921333" y="2418351"/>
                  <a:pt x="1948240" y="2431674"/>
                </a:cubicBezTo>
                <a:cubicBezTo>
                  <a:pt x="1961860" y="2438498"/>
                  <a:pt x="1982122" y="2438498"/>
                  <a:pt x="1995410" y="2444998"/>
                </a:cubicBezTo>
                <a:cubicBezTo>
                  <a:pt x="2015673" y="2451822"/>
                  <a:pt x="2028960" y="2451497"/>
                  <a:pt x="2049223" y="2458321"/>
                </a:cubicBezTo>
                <a:cubicBezTo>
                  <a:pt x="2116324" y="2471644"/>
                  <a:pt x="2183424" y="2485293"/>
                  <a:pt x="2223618" y="2532412"/>
                </a:cubicBezTo>
                <a:cubicBezTo>
                  <a:pt x="2230262" y="2539236"/>
                  <a:pt x="2243881" y="2532412"/>
                  <a:pt x="2257500" y="2505440"/>
                </a:cubicBezTo>
                <a:cubicBezTo>
                  <a:pt x="2257500" y="2545735"/>
                  <a:pt x="2277431" y="2565883"/>
                  <a:pt x="2310982" y="2572382"/>
                </a:cubicBezTo>
                <a:cubicBezTo>
                  <a:pt x="2324601" y="2572382"/>
                  <a:pt x="2344864" y="2572382"/>
                  <a:pt x="2358151" y="2572382"/>
                </a:cubicBezTo>
                <a:cubicBezTo>
                  <a:pt x="2378414" y="2572382"/>
                  <a:pt x="2398345" y="2565883"/>
                  <a:pt x="2418608" y="2565883"/>
                </a:cubicBezTo>
                <a:cubicBezTo>
                  <a:pt x="2404989" y="2579206"/>
                  <a:pt x="2392034" y="2592854"/>
                  <a:pt x="2378414" y="2606178"/>
                </a:cubicBezTo>
                <a:cubicBezTo>
                  <a:pt x="2459134" y="2572707"/>
                  <a:pt x="2505972" y="2612677"/>
                  <a:pt x="2519259" y="2659796"/>
                </a:cubicBezTo>
                <a:cubicBezTo>
                  <a:pt x="2526235" y="2646473"/>
                  <a:pt x="2526235" y="2646473"/>
                  <a:pt x="2526235" y="2646473"/>
                </a:cubicBezTo>
                <a:cubicBezTo>
                  <a:pt x="2559785" y="2632825"/>
                  <a:pt x="2532878" y="2706915"/>
                  <a:pt x="2613266" y="2646473"/>
                </a:cubicBezTo>
                <a:cubicBezTo>
                  <a:pt x="2606622" y="2659796"/>
                  <a:pt x="2599979" y="2666620"/>
                  <a:pt x="2586359" y="2679943"/>
                </a:cubicBezTo>
                <a:cubicBezTo>
                  <a:pt x="2599979" y="2673444"/>
                  <a:pt x="2613598" y="2673444"/>
                  <a:pt x="2626885" y="2673444"/>
                </a:cubicBezTo>
                <a:cubicBezTo>
                  <a:pt x="2640505" y="2673444"/>
                  <a:pt x="2653792" y="2679943"/>
                  <a:pt x="2660768" y="2679943"/>
                </a:cubicBezTo>
                <a:cubicBezTo>
                  <a:pt x="2680699" y="2686768"/>
                  <a:pt x="2693986" y="2700091"/>
                  <a:pt x="2687342" y="2727063"/>
                </a:cubicBezTo>
                <a:cubicBezTo>
                  <a:pt x="2700630" y="2727063"/>
                  <a:pt x="2714249" y="2686768"/>
                  <a:pt x="2720893" y="2693592"/>
                </a:cubicBezTo>
                <a:cubicBezTo>
                  <a:pt x="2720893" y="2733887"/>
                  <a:pt x="2761419" y="2740386"/>
                  <a:pt x="2821876" y="2727063"/>
                </a:cubicBezTo>
                <a:cubicBezTo>
                  <a:pt x="2808256" y="2727063"/>
                  <a:pt x="2808256" y="2713740"/>
                  <a:pt x="2808256" y="2700416"/>
                </a:cubicBezTo>
                <a:cubicBezTo>
                  <a:pt x="2801612" y="2686768"/>
                  <a:pt x="2801612" y="2666620"/>
                  <a:pt x="2801612" y="2652972"/>
                </a:cubicBezTo>
                <a:cubicBezTo>
                  <a:pt x="2801612" y="2619501"/>
                  <a:pt x="2788325" y="2599679"/>
                  <a:pt x="2741156" y="2613002"/>
                </a:cubicBezTo>
                <a:cubicBezTo>
                  <a:pt x="2768062" y="2572707"/>
                  <a:pt x="2781349" y="2586030"/>
                  <a:pt x="2814900" y="2552235"/>
                </a:cubicBezTo>
                <a:cubicBezTo>
                  <a:pt x="2794969" y="2545735"/>
                  <a:pt x="2754443" y="2565883"/>
                  <a:pt x="2720893" y="2572382"/>
                </a:cubicBezTo>
                <a:cubicBezTo>
                  <a:pt x="2687342" y="2586030"/>
                  <a:pt x="2660436" y="2592854"/>
                  <a:pt x="2673723" y="2539236"/>
                </a:cubicBezTo>
                <a:cubicBezTo>
                  <a:pt x="2673723" y="2566208"/>
                  <a:pt x="2707605" y="2572707"/>
                  <a:pt x="2761419" y="2519089"/>
                </a:cubicBezTo>
                <a:cubicBezTo>
                  <a:pt x="2741156" y="2552559"/>
                  <a:pt x="2781349" y="2532087"/>
                  <a:pt x="2787993" y="2545410"/>
                </a:cubicBezTo>
                <a:cubicBezTo>
                  <a:pt x="2814900" y="2505115"/>
                  <a:pt x="2801612" y="2505440"/>
                  <a:pt x="2787993" y="2505440"/>
                </a:cubicBezTo>
                <a:cubicBezTo>
                  <a:pt x="2781349" y="2505440"/>
                  <a:pt x="2761086" y="2511939"/>
                  <a:pt x="2767730" y="2478468"/>
                </a:cubicBezTo>
                <a:cubicBezTo>
                  <a:pt x="2774374" y="2471644"/>
                  <a:pt x="2781349" y="2464820"/>
                  <a:pt x="2787993" y="2458321"/>
                </a:cubicBezTo>
                <a:cubicBezTo>
                  <a:pt x="2808256" y="2438174"/>
                  <a:pt x="2781349" y="2465145"/>
                  <a:pt x="2774706" y="2478468"/>
                </a:cubicBezTo>
                <a:cubicBezTo>
                  <a:pt x="2801280" y="2478468"/>
                  <a:pt x="2821543" y="2485293"/>
                  <a:pt x="2861737" y="2485293"/>
                </a:cubicBezTo>
                <a:cubicBezTo>
                  <a:pt x="2895620" y="2438174"/>
                  <a:pt x="2862069" y="2431674"/>
                  <a:pt x="2835163" y="2444998"/>
                </a:cubicBezTo>
                <a:cubicBezTo>
                  <a:pt x="2848782" y="2431674"/>
                  <a:pt x="2855094" y="2431674"/>
                  <a:pt x="2868713" y="2418026"/>
                </a:cubicBezTo>
                <a:cubicBezTo>
                  <a:pt x="2861737" y="2397878"/>
                  <a:pt x="2821876" y="2444998"/>
                  <a:pt x="2821876" y="2431674"/>
                </a:cubicBezTo>
                <a:cubicBezTo>
                  <a:pt x="2855426" y="2404703"/>
                  <a:pt x="2875357" y="2397878"/>
                  <a:pt x="2888976" y="2397878"/>
                </a:cubicBezTo>
                <a:cubicBezTo>
                  <a:pt x="2908907" y="2350759"/>
                  <a:pt x="2828519" y="2418026"/>
                  <a:pt x="2821876" y="2384555"/>
                </a:cubicBezTo>
                <a:cubicBezTo>
                  <a:pt x="2855426" y="2337436"/>
                  <a:pt x="2841806" y="2330937"/>
                  <a:pt x="2821876" y="2330937"/>
                </a:cubicBezTo>
                <a:cubicBezTo>
                  <a:pt x="2895620" y="2256846"/>
                  <a:pt x="2855426" y="2330937"/>
                  <a:pt x="2848782" y="2351084"/>
                </a:cubicBezTo>
                <a:cubicBezTo>
                  <a:pt x="2875689" y="2344260"/>
                  <a:pt x="2868713" y="2364083"/>
                  <a:pt x="2895620" y="2370907"/>
                </a:cubicBezTo>
                <a:cubicBezTo>
                  <a:pt x="2895620" y="2370907"/>
                  <a:pt x="2902263" y="2364083"/>
                  <a:pt x="2902263" y="2364083"/>
                </a:cubicBezTo>
                <a:cubicBezTo>
                  <a:pt x="2929170" y="2377731"/>
                  <a:pt x="2855426" y="2438498"/>
                  <a:pt x="2922526" y="2431674"/>
                </a:cubicBezTo>
                <a:cubicBezTo>
                  <a:pt x="2963052" y="2378056"/>
                  <a:pt x="2915882" y="2397878"/>
                  <a:pt x="2929170" y="2364083"/>
                </a:cubicBezTo>
                <a:cubicBezTo>
                  <a:pt x="2936145" y="2350759"/>
                  <a:pt x="2956076" y="2324113"/>
                  <a:pt x="2969364" y="2310464"/>
                </a:cubicBezTo>
                <a:cubicBezTo>
                  <a:pt x="2969364" y="2290317"/>
                  <a:pt x="2909239" y="2323788"/>
                  <a:pt x="2929170" y="2283492"/>
                </a:cubicBezTo>
                <a:cubicBezTo>
                  <a:pt x="2956076" y="2276993"/>
                  <a:pt x="2989627" y="2283817"/>
                  <a:pt x="3003246" y="2303965"/>
                </a:cubicBezTo>
                <a:cubicBezTo>
                  <a:pt x="2969696" y="2337436"/>
                  <a:pt x="2996270" y="2303965"/>
                  <a:pt x="2982983" y="2303965"/>
                </a:cubicBezTo>
                <a:cubicBezTo>
                  <a:pt x="2915882" y="2370907"/>
                  <a:pt x="2989959" y="2323788"/>
                  <a:pt x="2942789" y="2377731"/>
                </a:cubicBezTo>
                <a:cubicBezTo>
                  <a:pt x="2963052" y="2384555"/>
                  <a:pt x="3009890" y="2283817"/>
                  <a:pt x="3016533" y="2317288"/>
                </a:cubicBezTo>
                <a:cubicBezTo>
                  <a:pt x="3009890" y="2324113"/>
                  <a:pt x="3009890" y="2324113"/>
                  <a:pt x="3003246" y="2324113"/>
                </a:cubicBezTo>
                <a:cubicBezTo>
                  <a:pt x="2996270" y="2330937"/>
                  <a:pt x="2989627" y="2337761"/>
                  <a:pt x="2989627" y="2344260"/>
                </a:cubicBezTo>
                <a:cubicBezTo>
                  <a:pt x="3043440" y="2297466"/>
                  <a:pt x="3043440" y="2324113"/>
                  <a:pt x="3070346" y="2344260"/>
                </a:cubicBezTo>
                <a:cubicBezTo>
                  <a:pt x="3083634" y="2324113"/>
                  <a:pt x="3076990" y="2297141"/>
                  <a:pt x="3090609" y="2310464"/>
                </a:cubicBezTo>
                <a:cubicBezTo>
                  <a:pt x="3076990" y="2303965"/>
                  <a:pt x="3043440" y="2270169"/>
                  <a:pt x="3009890" y="2290317"/>
                </a:cubicBezTo>
                <a:cubicBezTo>
                  <a:pt x="3023177" y="2250022"/>
                  <a:pt x="2969696" y="2250022"/>
                  <a:pt x="2915882" y="2283492"/>
                </a:cubicBezTo>
                <a:cubicBezTo>
                  <a:pt x="2895620" y="2283492"/>
                  <a:pt x="2875689" y="2270494"/>
                  <a:pt x="2855426" y="2263670"/>
                </a:cubicBezTo>
                <a:cubicBezTo>
                  <a:pt x="2835495" y="2257171"/>
                  <a:pt x="2808256" y="2250347"/>
                  <a:pt x="2781349" y="2250347"/>
                </a:cubicBezTo>
                <a:cubicBezTo>
                  <a:pt x="2761086" y="2210052"/>
                  <a:pt x="2734180" y="2183080"/>
                  <a:pt x="2700630" y="2162932"/>
                </a:cubicBezTo>
                <a:cubicBezTo>
                  <a:pt x="2667079" y="2135961"/>
                  <a:pt x="2626885" y="2122312"/>
                  <a:pt x="2586359" y="2102165"/>
                </a:cubicBezTo>
                <a:cubicBezTo>
                  <a:pt x="2512615" y="2061870"/>
                  <a:pt x="2445515" y="2015401"/>
                  <a:pt x="2425252" y="1907839"/>
                </a:cubicBezTo>
                <a:cubicBezTo>
                  <a:pt x="2398345" y="1914338"/>
                  <a:pt x="2378414" y="1887367"/>
                  <a:pt x="2337888" y="1920838"/>
                </a:cubicBezTo>
                <a:cubicBezTo>
                  <a:pt x="2351508" y="1893866"/>
                  <a:pt x="2392034" y="1880867"/>
                  <a:pt x="2378414" y="1867219"/>
                </a:cubicBezTo>
                <a:cubicBezTo>
                  <a:pt x="2398677" y="1840572"/>
                  <a:pt x="2405321" y="1847397"/>
                  <a:pt x="2438871" y="1807102"/>
                </a:cubicBezTo>
                <a:cubicBezTo>
                  <a:pt x="2445515" y="1753158"/>
                  <a:pt x="2378082" y="1786954"/>
                  <a:pt x="2391701" y="1719687"/>
                </a:cubicBezTo>
                <a:cubicBezTo>
                  <a:pt x="2411632" y="1699540"/>
                  <a:pt x="2438871" y="1652421"/>
                  <a:pt x="2438871" y="1639097"/>
                </a:cubicBezTo>
                <a:cubicBezTo>
                  <a:pt x="2378414" y="1719687"/>
                  <a:pt x="2351175" y="1699215"/>
                  <a:pt x="2297362" y="1753158"/>
                </a:cubicBezTo>
                <a:cubicBezTo>
                  <a:pt x="2284075" y="1759657"/>
                  <a:pt x="2304338" y="1733011"/>
                  <a:pt x="2297362" y="1726511"/>
                </a:cubicBezTo>
                <a:cubicBezTo>
                  <a:pt x="2317625" y="1726511"/>
                  <a:pt x="2358483" y="1679392"/>
                  <a:pt x="2378414" y="1692716"/>
                </a:cubicBezTo>
                <a:cubicBezTo>
                  <a:pt x="2411964" y="1652421"/>
                  <a:pt x="2391701" y="1659245"/>
                  <a:pt x="2398345" y="1639097"/>
                </a:cubicBezTo>
                <a:cubicBezTo>
                  <a:pt x="2411632" y="1625774"/>
                  <a:pt x="2418608" y="1632273"/>
                  <a:pt x="2431895" y="1632273"/>
                </a:cubicBezTo>
                <a:cubicBezTo>
                  <a:pt x="2452158" y="1598802"/>
                  <a:pt x="2438871" y="1605302"/>
                  <a:pt x="2459134" y="1585154"/>
                </a:cubicBezTo>
                <a:cubicBezTo>
                  <a:pt x="2452158" y="1571831"/>
                  <a:pt x="2438871" y="1578655"/>
                  <a:pt x="2418608" y="1612126"/>
                </a:cubicBezTo>
                <a:cubicBezTo>
                  <a:pt x="2404989" y="1591978"/>
                  <a:pt x="2398677" y="1571506"/>
                  <a:pt x="2371770" y="1578330"/>
                </a:cubicBezTo>
                <a:cubicBezTo>
                  <a:pt x="2405321" y="1484416"/>
                  <a:pt x="2317957" y="1517887"/>
                  <a:pt x="2291051" y="1517887"/>
                </a:cubicBezTo>
                <a:cubicBezTo>
                  <a:pt x="2277763" y="1524712"/>
                  <a:pt x="2298026" y="1490916"/>
                  <a:pt x="2291051" y="1490916"/>
                </a:cubicBezTo>
                <a:cubicBezTo>
                  <a:pt x="2277763" y="1464269"/>
                  <a:pt x="2236905" y="1464594"/>
                  <a:pt x="2203355" y="1464594"/>
                </a:cubicBezTo>
                <a:cubicBezTo>
                  <a:pt x="2163161" y="1457770"/>
                  <a:pt x="2136254" y="1450621"/>
                  <a:pt x="2143230" y="1390178"/>
                </a:cubicBezTo>
                <a:cubicBezTo>
                  <a:pt x="2116324" y="1410326"/>
                  <a:pt x="2122967" y="1383679"/>
                  <a:pt x="2149874" y="1336560"/>
                </a:cubicBezTo>
                <a:cubicBezTo>
                  <a:pt x="2183424" y="1303089"/>
                  <a:pt x="2203687" y="1323236"/>
                  <a:pt x="2243881" y="1276442"/>
                </a:cubicBezTo>
                <a:cubicBezTo>
                  <a:pt x="2264144" y="1242646"/>
                  <a:pt x="2277763" y="1209176"/>
                  <a:pt x="2270788" y="1202676"/>
                </a:cubicBezTo>
                <a:cubicBezTo>
                  <a:pt x="2237237" y="1242971"/>
                  <a:pt x="2257168" y="1168880"/>
                  <a:pt x="2216974" y="1249471"/>
                </a:cubicBezTo>
                <a:cubicBezTo>
                  <a:pt x="2183424" y="1282941"/>
                  <a:pt x="2243881" y="1189028"/>
                  <a:pt x="2250525" y="1189028"/>
                </a:cubicBezTo>
                <a:cubicBezTo>
                  <a:pt x="2216974" y="1182204"/>
                  <a:pt x="2257500" y="1088290"/>
                  <a:pt x="2237237" y="1081466"/>
                </a:cubicBezTo>
                <a:cubicBezTo>
                  <a:pt x="2284075" y="1034347"/>
                  <a:pt x="2250525" y="1141909"/>
                  <a:pt x="2297362" y="1141909"/>
                </a:cubicBezTo>
                <a:cubicBezTo>
                  <a:pt x="2304338" y="1141909"/>
                  <a:pt x="2324601" y="1088290"/>
                  <a:pt x="2337888" y="1074642"/>
                </a:cubicBezTo>
                <a:cubicBezTo>
                  <a:pt x="2371438" y="1021024"/>
                  <a:pt x="2331245" y="1041171"/>
                  <a:pt x="2337888" y="1014525"/>
                </a:cubicBezTo>
                <a:cubicBezTo>
                  <a:pt x="2378414" y="960581"/>
                  <a:pt x="2351175" y="1041171"/>
                  <a:pt x="2398345" y="980729"/>
                </a:cubicBezTo>
                <a:cubicBezTo>
                  <a:pt x="2391701" y="1014200"/>
                  <a:pt x="2411964" y="1081466"/>
                  <a:pt x="2472421" y="973905"/>
                </a:cubicBezTo>
                <a:cubicBezTo>
                  <a:pt x="2505972" y="1007375"/>
                  <a:pt x="2552809" y="1027523"/>
                  <a:pt x="2599979" y="1034347"/>
                </a:cubicBezTo>
                <a:cubicBezTo>
                  <a:pt x="2646816" y="1040846"/>
                  <a:pt x="2700962" y="1040846"/>
                  <a:pt x="2761419" y="1040846"/>
                </a:cubicBezTo>
                <a:cubicBezTo>
                  <a:pt x="2869045" y="1047670"/>
                  <a:pt x="2969696" y="1054495"/>
                  <a:pt x="3023509" y="1141909"/>
                </a:cubicBezTo>
                <a:cubicBezTo>
                  <a:pt x="3036796" y="1141909"/>
                  <a:pt x="3029821" y="1121761"/>
                  <a:pt x="3050083" y="1108438"/>
                </a:cubicBezTo>
                <a:cubicBezTo>
                  <a:pt x="3036464" y="1148733"/>
                  <a:pt x="3076990" y="1114937"/>
                  <a:pt x="3070346" y="1141909"/>
                </a:cubicBezTo>
                <a:cubicBezTo>
                  <a:pt x="3103897" y="1081466"/>
                  <a:pt x="3063371" y="1088290"/>
                  <a:pt x="3043108" y="1088290"/>
                </a:cubicBezTo>
                <a:cubicBezTo>
                  <a:pt x="3023177" y="1088290"/>
                  <a:pt x="3016533" y="1040846"/>
                  <a:pt x="2996270" y="1040846"/>
                </a:cubicBezTo>
                <a:cubicBezTo>
                  <a:pt x="2956076" y="1047670"/>
                  <a:pt x="2922526" y="994052"/>
                  <a:pt x="2875357" y="973905"/>
                </a:cubicBezTo>
                <a:cubicBezTo>
                  <a:pt x="2915550" y="893314"/>
                  <a:pt x="2855426" y="933609"/>
                  <a:pt x="2848782" y="913462"/>
                </a:cubicBezTo>
                <a:cubicBezTo>
                  <a:pt x="2869045" y="886815"/>
                  <a:pt x="2882000" y="893314"/>
                  <a:pt x="2895620" y="900139"/>
                </a:cubicBezTo>
                <a:cubicBezTo>
                  <a:pt x="2902263" y="906963"/>
                  <a:pt x="2909239" y="920286"/>
                  <a:pt x="2909239" y="933934"/>
                </a:cubicBezTo>
                <a:cubicBezTo>
                  <a:pt x="2942789" y="900139"/>
                  <a:pt x="2969696" y="886490"/>
                  <a:pt x="3003246" y="873167"/>
                </a:cubicBezTo>
                <a:cubicBezTo>
                  <a:pt x="2996270" y="886490"/>
                  <a:pt x="2989627" y="900139"/>
                  <a:pt x="2976007" y="906963"/>
                </a:cubicBezTo>
                <a:cubicBezTo>
                  <a:pt x="2989627" y="900139"/>
                  <a:pt x="2996602" y="900139"/>
                  <a:pt x="3003246" y="906963"/>
                </a:cubicBezTo>
                <a:cubicBezTo>
                  <a:pt x="3016533" y="886815"/>
                  <a:pt x="3016865" y="879666"/>
                  <a:pt x="3030153" y="859519"/>
                </a:cubicBezTo>
                <a:cubicBezTo>
                  <a:pt x="3003246" y="919961"/>
                  <a:pt x="3056727" y="886490"/>
                  <a:pt x="3090609" y="866343"/>
                </a:cubicBezTo>
                <a:cubicBezTo>
                  <a:pt x="3090609" y="879666"/>
                  <a:pt x="3070014" y="893314"/>
                  <a:pt x="3056727" y="906963"/>
                </a:cubicBezTo>
                <a:cubicBezTo>
                  <a:pt x="3070014" y="913462"/>
                  <a:pt x="3083634" y="900139"/>
                  <a:pt x="3076990" y="920286"/>
                </a:cubicBezTo>
                <a:cubicBezTo>
                  <a:pt x="3090277" y="927110"/>
                  <a:pt x="3103897" y="886490"/>
                  <a:pt x="3097253" y="886490"/>
                </a:cubicBezTo>
                <a:cubicBezTo>
                  <a:pt x="3117516" y="886490"/>
                  <a:pt x="3103565" y="920286"/>
                  <a:pt x="3137447" y="900139"/>
                </a:cubicBezTo>
                <a:cubicBezTo>
                  <a:pt x="3170997" y="859844"/>
                  <a:pt x="3130803" y="879991"/>
                  <a:pt x="3164354" y="846520"/>
                </a:cubicBezTo>
                <a:cubicBezTo>
                  <a:pt x="3157710" y="839696"/>
                  <a:pt x="3150734" y="819549"/>
                  <a:pt x="3150734" y="805900"/>
                </a:cubicBezTo>
                <a:cubicBezTo>
                  <a:pt x="3144091" y="785753"/>
                  <a:pt x="3144091" y="772754"/>
                  <a:pt x="3144091" y="752607"/>
                </a:cubicBezTo>
                <a:cubicBezTo>
                  <a:pt x="3150734" y="745783"/>
                  <a:pt x="3157710" y="758781"/>
                  <a:pt x="3170997" y="765605"/>
                </a:cubicBezTo>
                <a:cubicBezTo>
                  <a:pt x="3177641" y="778929"/>
                  <a:pt x="3191261" y="785753"/>
                  <a:pt x="3211523" y="765605"/>
                </a:cubicBezTo>
                <a:cubicBezTo>
                  <a:pt x="3218167" y="711987"/>
                  <a:pt x="3177641" y="705163"/>
                  <a:pt x="3150734" y="698339"/>
                </a:cubicBezTo>
                <a:cubicBezTo>
                  <a:pt x="3177641" y="671692"/>
                  <a:pt x="3191261" y="664868"/>
                  <a:pt x="3204880" y="685015"/>
                </a:cubicBezTo>
                <a:cubicBezTo>
                  <a:pt x="3211523" y="671692"/>
                  <a:pt x="3204880" y="672017"/>
                  <a:pt x="3204880" y="665193"/>
                </a:cubicBezTo>
                <a:cubicBezTo>
                  <a:pt x="3211523" y="651869"/>
                  <a:pt x="3218167" y="658369"/>
                  <a:pt x="3225143" y="665193"/>
                </a:cubicBezTo>
                <a:cubicBezTo>
                  <a:pt x="3191261" y="645045"/>
                  <a:pt x="3204547" y="604750"/>
                  <a:pt x="3177641" y="570954"/>
                </a:cubicBezTo>
                <a:cubicBezTo>
                  <a:pt x="3238098" y="497189"/>
                  <a:pt x="3151067" y="544308"/>
                  <a:pt x="3191261" y="483865"/>
                </a:cubicBezTo>
                <a:cubicBezTo>
                  <a:pt x="3224811" y="557631"/>
                  <a:pt x="3318818" y="470217"/>
                  <a:pt x="3338749" y="550807"/>
                </a:cubicBezTo>
                <a:cubicBezTo>
                  <a:pt x="3352368" y="544308"/>
                  <a:pt x="3365987" y="530659"/>
                  <a:pt x="3359012" y="530659"/>
                </a:cubicBezTo>
                <a:cubicBezTo>
                  <a:pt x="3399538" y="497189"/>
                  <a:pt x="3399538" y="564130"/>
                  <a:pt x="3439731" y="530659"/>
                </a:cubicBezTo>
                <a:cubicBezTo>
                  <a:pt x="3399538" y="624573"/>
                  <a:pt x="3486901" y="577454"/>
                  <a:pt x="3507164" y="591102"/>
                </a:cubicBezTo>
                <a:cubicBezTo>
                  <a:pt x="3507164" y="685015"/>
                  <a:pt x="3648009" y="718811"/>
                  <a:pt x="3654985" y="805900"/>
                </a:cubicBezTo>
                <a:cubicBezTo>
                  <a:pt x="3701822" y="765605"/>
                  <a:pt x="3668272" y="826048"/>
                  <a:pt x="3728729" y="792577"/>
                </a:cubicBezTo>
                <a:cubicBezTo>
                  <a:pt x="3715109" y="805900"/>
                  <a:pt x="3708466" y="806225"/>
                  <a:pt x="3701490" y="819549"/>
                </a:cubicBezTo>
                <a:cubicBezTo>
                  <a:pt x="3735372" y="806225"/>
                  <a:pt x="3762611" y="812724"/>
                  <a:pt x="3789518" y="819549"/>
                </a:cubicBezTo>
                <a:cubicBezTo>
                  <a:pt x="3816092" y="819549"/>
                  <a:pt x="3849310" y="819549"/>
                  <a:pt x="3889836" y="805900"/>
                </a:cubicBezTo>
                <a:cubicBezTo>
                  <a:pt x="3909767" y="779254"/>
                  <a:pt x="3849310" y="805900"/>
                  <a:pt x="3889836" y="765605"/>
                </a:cubicBezTo>
                <a:cubicBezTo>
                  <a:pt x="3936674" y="785753"/>
                  <a:pt x="3930030" y="832872"/>
                  <a:pt x="4004107" y="799401"/>
                </a:cubicBezTo>
                <a:cubicBezTo>
                  <a:pt x="3990487" y="826048"/>
                  <a:pt x="3990487" y="839371"/>
                  <a:pt x="3990487" y="853019"/>
                </a:cubicBezTo>
                <a:cubicBezTo>
                  <a:pt x="4004107" y="853019"/>
                  <a:pt x="4037657" y="799401"/>
                  <a:pt x="4037657" y="819549"/>
                </a:cubicBezTo>
                <a:cubicBezTo>
                  <a:pt x="4017726" y="853019"/>
                  <a:pt x="4010750" y="839371"/>
                  <a:pt x="3997463" y="859519"/>
                </a:cubicBezTo>
                <a:cubicBezTo>
                  <a:pt x="4024037" y="859519"/>
                  <a:pt x="4031013" y="859844"/>
                  <a:pt x="4051276" y="879991"/>
                </a:cubicBezTo>
                <a:cubicBezTo>
                  <a:pt x="4054598" y="866343"/>
                  <a:pt x="4059581" y="859519"/>
                  <a:pt x="4067221" y="852045"/>
                </a:cubicBezTo>
                <a:lnTo>
                  <a:pt x="4092135" y="826048"/>
                </a:lnTo>
                <a:lnTo>
                  <a:pt x="4076854" y="849770"/>
                </a:lnTo>
                <a:cubicBezTo>
                  <a:pt x="4059913" y="886165"/>
                  <a:pt x="4076190" y="900139"/>
                  <a:pt x="4111733" y="879991"/>
                </a:cubicBezTo>
                <a:cubicBezTo>
                  <a:pt x="4118377" y="866343"/>
                  <a:pt x="4111733" y="866343"/>
                  <a:pt x="4104758" y="859519"/>
                </a:cubicBezTo>
                <a:cubicBezTo>
                  <a:pt x="4125021" y="853019"/>
                  <a:pt x="4158571" y="826373"/>
                  <a:pt x="4171858" y="826373"/>
                </a:cubicBezTo>
                <a:cubicBezTo>
                  <a:pt x="4138308" y="859844"/>
                  <a:pt x="4125021" y="879991"/>
                  <a:pt x="4111733" y="920286"/>
                </a:cubicBezTo>
                <a:cubicBezTo>
                  <a:pt x="4138640" y="900139"/>
                  <a:pt x="4144951" y="954082"/>
                  <a:pt x="4178834" y="933934"/>
                </a:cubicBezTo>
                <a:cubicBezTo>
                  <a:pt x="4198765" y="900139"/>
                  <a:pt x="4131664" y="920286"/>
                  <a:pt x="4185477" y="873167"/>
                </a:cubicBezTo>
                <a:cubicBezTo>
                  <a:pt x="4171858" y="920286"/>
                  <a:pt x="4205741" y="893314"/>
                  <a:pt x="4239291" y="879991"/>
                </a:cubicBezTo>
                <a:cubicBezTo>
                  <a:pt x="4212384" y="906638"/>
                  <a:pt x="4212384" y="927110"/>
                  <a:pt x="4232647" y="933934"/>
                </a:cubicBezTo>
                <a:cubicBezTo>
                  <a:pt x="4246267" y="947258"/>
                  <a:pt x="4279485" y="940434"/>
                  <a:pt x="4313367" y="906963"/>
                </a:cubicBezTo>
                <a:cubicBezTo>
                  <a:pt x="4333298" y="913462"/>
                  <a:pt x="4279817" y="980404"/>
                  <a:pt x="4326654" y="940109"/>
                </a:cubicBezTo>
                <a:cubicBezTo>
                  <a:pt x="4299748" y="973905"/>
                  <a:pt x="4313367" y="994377"/>
                  <a:pt x="4326654" y="1007700"/>
                </a:cubicBezTo>
                <a:cubicBezTo>
                  <a:pt x="4346917" y="994377"/>
                  <a:pt x="4340274" y="987553"/>
                  <a:pt x="4340274" y="987553"/>
                </a:cubicBezTo>
                <a:cubicBezTo>
                  <a:pt x="4380468" y="953757"/>
                  <a:pt x="4306391" y="1081141"/>
                  <a:pt x="4387111" y="1027523"/>
                </a:cubicBezTo>
                <a:cubicBezTo>
                  <a:pt x="4373492" y="1034347"/>
                  <a:pt x="4373492" y="1041171"/>
                  <a:pt x="4373492" y="1047670"/>
                </a:cubicBezTo>
                <a:cubicBezTo>
                  <a:pt x="4387111" y="1041171"/>
                  <a:pt x="4387111" y="1027848"/>
                  <a:pt x="4407374" y="1021024"/>
                </a:cubicBezTo>
                <a:cubicBezTo>
                  <a:pt x="4407374" y="1041171"/>
                  <a:pt x="4393755" y="1041171"/>
                  <a:pt x="4373492" y="1068143"/>
                </a:cubicBezTo>
                <a:cubicBezTo>
                  <a:pt x="4407042" y="1041171"/>
                  <a:pt x="4433949" y="1034672"/>
                  <a:pt x="4467499" y="1021024"/>
                </a:cubicBezTo>
                <a:cubicBezTo>
                  <a:pt x="4454212" y="1041171"/>
                  <a:pt x="4433949" y="1068143"/>
                  <a:pt x="4447236" y="1074642"/>
                </a:cubicBezTo>
                <a:cubicBezTo>
                  <a:pt x="4467499" y="1021024"/>
                  <a:pt x="4514669" y="1041171"/>
                  <a:pt x="4467499" y="1081466"/>
                </a:cubicBezTo>
                <a:cubicBezTo>
                  <a:pt x="4481118" y="1081466"/>
                  <a:pt x="4515001" y="1067818"/>
                  <a:pt x="4515001" y="1054495"/>
                </a:cubicBezTo>
                <a:cubicBezTo>
                  <a:pt x="4521644" y="1054495"/>
                  <a:pt x="4487762" y="1128585"/>
                  <a:pt x="4548219" y="1081466"/>
                </a:cubicBezTo>
                <a:cubicBezTo>
                  <a:pt x="4521312" y="1148733"/>
                  <a:pt x="4595389" y="1148733"/>
                  <a:pt x="4648870" y="1101614"/>
                </a:cubicBezTo>
                <a:cubicBezTo>
                  <a:pt x="4669133" y="1081466"/>
                  <a:pt x="4662489" y="1114937"/>
                  <a:pt x="4655846" y="1128261"/>
                </a:cubicBezTo>
                <a:cubicBezTo>
                  <a:pt x="4662489" y="1141909"/>
                  <a:pt x="4696372" y="1095115"/>
                  <a:pt x="4703015" y="1115262"/>
                </a:cubicBezTo>
                <a:cubicBezTo>
                  <a:pt x="4703015" y="1074967"/>
                  <a:pt x="4675776" y="1054495"/>
                  <a:pt x="4642226" y="1040846"/>
                </a:cubicBezTo>
                <a:cubicBezTo>
                  <a:pt x="4608676" y="1074642"/>
                  <a:pt x="4649202" y="1068143"/>
                  <a:pt x="4615652" y="1101614"/>
                </a:cubicBezTo>
                <a:cubicBezTo>
                  <a:pt x="4609008" y="1074967"/>
                  <a:pt x="4561506" y="1135410"/>
                  <a:pt x="4554863" y="1108438"/>
                </a:cubicBezTo>
                <a:cubicBezTo>
                  <a:pt x="4568482" y="1095115"/>
                  <a:pt x="4568482" y="1101614"/>
                  <a:pt x="4575126" y="1108438"/>
                </a:cubicBezTo>
                <a:cubicBezTo>
                  <a:pt x="4622295" y="1041171"/>
                  <a:pt x="4622295" y="1000876"/>
                  <a:pt x="4609008" y="973905"/>
                </a:cubicBezTo>
                <a:cubicBezTo>
                  <a:pt x="4649202" y="953757"/>
                  <a:pt x="4642226" y="1000551"/>
                  <a:pt x="4635582" y="1027523"/>
                </a:cubicBezTo>
                <a:cubicBezTo>
                  <a:pt x="4689396" y="1000551"/>
                  <a:pt x="4696039" y="1081466"/>
                  <a:pt x="4783403" y="987553"/>
                </a:cubicBezTo>
                <a:cubicBezTo>
                  <a:pt x="4763472" y="1047995"/>
                  <a:pt x="4837216" y="994052"/>
                  <a:pt x="4877742" y="987553"/>
                </a:cubicBezTo>
                <a:cubicBezTo>
                  <a:pt x="4850836" y="1041171"/>
                  <a:pt x="4830573" y="1000876"/>
                  <a:pt x="4803666" y="1021024"/>
                </a:cubicBezTo>
                <a:cubicBezTo>
                  <a:pt x="4756828" y="1074967"/>
                  <a:pt x="4857147" y="1007375"/>
                  <a:pt x="4830240" y="1054495"/>
                </a:cubicBezTo>
                <a:cubicBezTo>
                  <a:pt x="4857147" y="1047670"/>
                  <a:pt x="4850836" y="1014525"/>
                  <a:pt x="4877742" y="1007700"/>
                </a:cubicBezTo>
                <a:cubicBezTo>
                  <a:pt x="4904317" y="1041171"/>
                  <a:pt x="4897673" y="1121761"/>
                  <a:pt x="4971749" y="1108438"/>
                </a:cubicBezTo>
                <a:cubicBezTo>
                  <a:pt x="4985037" y="1095115"/>
                  <a:pt x="4971749" y="1094790"/>
                  <a:pt x="4964774" y="1088290"/>
                </a:cubicBezTo>
                <a:cubicBezTo>
                  <a:pt x="4991680" y="1081466"/>
                  <a:pt x="4985037" y="1087966"/>
                  <a:pt x="5018587" y="1061319"/>
                </a:cubicBezTo>
                <a:cubicBezTo>
                  <a:pt x="5004967" y="1074642"/>
                  <a:pt x="5018587" y="1088290"/>
                  <a:pt x="5025230" y="1068143"/>
                </a:cubicBezTo>
                <a:cubicBezTo>
                  <a:pt x="5045494" y="1061319"/>
                  <a:pt x="5005300" y="1135085"/>
                  <a:pt x="5038850" y="1121436"/>
                </a:cubicBezTo>
                <a:cubicBezTo>
                  <a:pt x="5025230" y="1128261"/>
                  <a:pt x="5018919" y="1135085"/>
                  <a:pt x="5005300" y="1148408"/>
                </a:cubicBezTo>
                <a:cubicBezTo>
                  <a:pt x="5011943" y="1148408"/>
                  <a:pt x="5011611" y="1155232"/>
                  <a:pt x="5018587" y="1162056"/>
                </a:cubicBezTo>
                <a:cubicBezTo>
                  <a:pt x="5025230" y="1148733"/>
                  <a:pt x="5031874" y="1141909"/>
                  <a:pt x="5031874" y="1135085"/>
                </a:cubicBezTo>
                <a:cubicBezTo>
                  <a:pt x="5045494" y="1168556"/>
                  <a:pt x="5072732" y="1202351"/>
                  <a:pt x="5099307" y="1228998"/>
                </a:cubicBezTo>
                <a:cubicBezTo>
                  <a:pt x="5126213" y="1262794"/>
                  <a:pt x="5153120" y="1296265"/>
                  <a:pt x="5146144" y="1336560"/>
                </a:cubicBezTo>
                <a:cubicBezTo>
                  <a:pt x="5159764" y="1343384"/>
                  <a:pt x="5173051" y="1316412"/>
                  <a:pt x="5159764" y="1316412"/>
                </a:cubicBezTo>
                <a:cubicBezTo>
                  <a:pt x="5193314" y="1296265"/>
                  <a:pt x="5193314" y="1330061"/>
                  <a:pt x="5173383" y="1343384"/>
                </a:cubicBezTo>
                <a:cubicBezTo>
                  <a:pt x="5247127" y="1336560"/>
                  <a:pt x="5206933" y="1390178"/>
                  <a:pt x="5267390" y="1390178"/>
                </a:cubicBezTo>
                <a:cubicBezTo>
                  <a:pt x="5200290" y="1457445"/>
                  <a:pt x="5300941" y="1437297"/>
                  <a:pt x="5253771" y="1477592"/>
                </a:cubicBezTo>
                <a:cubicBezTo>
                  <a:pt x="5260414" y="1497740"/>
                  <a:pt x="5300608" y="1437622"/>
                  <a:pt x="5300608" y="1450946"/>
                </a:cubicBezTo>
                <a:cubicBezTo>
                  <a:pt x="5314228" y="1457770"/>
                  <a:pt x="5348110" y="1491241"/>
                  <a:pt x="5361397" y="1497740"/>
                </a:cubicBezTo>
                <a:cubicBezTo>
                  <a:pt x="5374685" y="1484416"/>
                  <a:pt x="5387972" y="1477917"/>
                  <a:pt x="5408235" y="1464594"/>
                </a:cubicBezTo>
                <a:cubicBezTo>
                  <a:pt x="5414879" y="1477917"/>
                  <a:pt x="5388304" y="1477592"/>
                  <a:pt x="5381660" y="1497740"/>
                </a:cubicBezTo>
                <a:cubicBezTo>
                  <a:pt x="5428498" y="1477592"/>
                  <a:pt x="5368041" y="1551683"/>
                  <a:pt x="5441785" y="1504564"/>
                </a:cubicBezTo>
                <a:cubicBezTo>
                  <a:pt x="5441785" y="1517887"/>
                  <a:pt x="5428498" y="1524712"/>
                  <a:pt x="5408235" y="1531536"/>
                </a:cubicBezTo>
                <a:cubicBezTo>
                  <a:pt x="5421522" y="1531536"/>
                  <a:pt x="5462380" y="1531536"/>
                  <a:pt x="5475668" y="1504564"/>
                </a:cubicBezTo>
                <a:cubicBezTo>
                  <a:pt x="5502574" y="1484416"/>
                  <a:pt x="5482311" y="1524712"/>
                  <a:pt x="5515861" y="1490916"/>
                </a:cubicBezTo>
                <a:cubicBezTo>
                  <a:pt x="5515861" y="1504564"/>
                  <a:pt x="5495598" y="1511388"/>
                  <a:pt x="5481979" y="1517887"/>
                </a:cubicBezTo>
                <a:cubicBezTo>
                  <a:pt x="5529149" y="1524712"/>
                  <a:pt x="5529149" y="1578330"/>
                  <a:pt x="5575986" y="1585154"/>
                </a:cubicBezTo>
                <a:cubicBezTo>
                  <a:pt x="5556055" y="1591978"/>
                  <a:pt x="5549412" y="1598802"/>
                  <a:pt x="5549412" y="1612126"/>
                </a:cubicBezTo>
                <a:cubicBezTo>
                  <a:pt x="5576318" y="1591978"/>
                  <a:pt x="5609869" y="1598477"/>
                  <a:pt x="5616512" y="1571506"/>
                </a:cubicBezTo>
                <a:cubicBezTo>
                  <a:pt x="5636775" y="1571506"/>
                  <a:pt x="5657038" y="1571831"/>
                  <a:pt x="5650395" y="1591978"/>
                </a:cubicBezTo>
                <a:cubicBezTo>
                  <a:pt x="5657038" y="1585154"/>
                  <a:pt x="5676969" y="1571831"/>
                  <a:pt x="5717495" y="1545184"/>
                </a:cubicBezTo>
                <a:cubicBezTo>
                  <a:pt x="5697232" y="1531536"/>
                  <a:pt x="5663682" y="1511388"/>
                  <a:pt x="5616512" y="1551683"/>
                </a:cubicBezTo>
                <a:cubicBezTo>
                  <a:pt x="5616512" y="1545184"/>
                  <a:pt x="5657038" y="1524712"/>
                  <a:pt x="5643419" y="1517887"/>
                </a:cubicBezTo>
                <a:cubicBezTo>
                  <a:pt x="5609869" y="1517887"/>
                  <a:pt x="5562699" y="1531536"/>
                  <a:pt x="5522505" y="1504564"/>
                </a:cubicBezTo>
                <a:cubicBezTo>
                  <a:pt x="5549412" y="1484416"/>
                  <a:pt x="5542768" y="1524712"/>
                  <a:pt x="5569675" y="1497740"/>
                </a:cubicBezTo>
                <a:cubicBezTo>
                  <a:pt x="5569675" y="1484416"/>
                  <a:pt x="5529149" y="1464269"/>
                  <a:pt x="5488623" y="1484416"/>
                </a:cubicBezTo>
                <a:cubicBezTo>
                  <a:pt x="5502242" y="1470768"/>
                  <a:pt x="5515861" y="1457770"/>
                  <a:pt x="5522505" y="1437622"/>
                </a:cubicBezTo>
                <a:cubicBezTo>
                  <a:pt x="5475335" y="1450946"/>
                  <a:pt x="5522505" y="1376855"/>
                  <a:pt x="5435142" y="1417150"/>
                </a:cubicBezTo>
                <a:cubicBezTo>
                  <a:pt x="5435142" y="1403826"/>
                  <a:pt x="5448761" y="1390178"/>
                  <a:pt x="5441785" y="1383354"/>
                </a:cubicBezTo>
                <a:cubicBezTo>
                  <a:pt x="5428498" y="1376855"/>
                  <a:pt x="5414879" y="1410651"/>
                  <a:pt x="5428498" y="1410651"/>
                </a:cubicBezTo>
                <a:cubicBezTo>
                  <a:pt x="5361397" y="1430798"/>
                  <a:pt x="5448429" y="1309913"/>
                  <a:pt x="5394615" y="1330061"/>
                </a:cubicBezTo>
                <a:cubicBezTo>
                  <a:pt x="5387972" y="1309913"/>
                  <a:pt x="5415211" y="1309588"/>
                  <a:pt x="5435142" y="1296265"/>
                </a:cubicBezTo>
                <a:cubicBezTo>
                  <a:pt x="5401591" y="1296265"/>
                  <a:pt x="5401923" y="1282941"/>
                  <a:pt x="5381660" y="1269618"/>
                </a:cubicBezTo>
                <a:cubicBezTo>
                  <a:pt x="5368041" y="1303089"/>
                  <a:pt x="5381660" y="1303089"/>
                  <a:pt x="5381660" y="1336560"/>
                </a:cubicBezTo>
                <a:cubicBezTo>
                  <a:pt x="5334491" y="1350208"/>
                  <a:pt x="5368041" y="1276442"/>
                  <a:pt x="5320871" y="1289766"/>
                </a:cubicBezTo>
                <a:cubicBezTo>
                  <a:pt x="5334491" y="1283266"/>
                  <a:pt x="5347778" y="1276442"/>
                  <a:pt x="5347778" y="1282941"/>
                </a:cubicBezTo>
                <a:cubicBezTo>
                  <a:pt x="5347778" y="1242646"/>
                  <a:pt x="5314228" y="1289440"/>
                  <a:pt x="5368041" y="1222499"/>
                </a:cubicBezTo>
                <a:cubicBezTo>
                  <a:pt x="5368041" y="1202351"/>
                  <a:pt x="5341134" y="1222499"/>
                  <a:pt x="5327515" y="1222499"/>
                </a:cubicBezTo>
                <a:cubicBezTo>
                  <a:pt x="5307584" y="1249146"/>
                  <a:pt x="5347778" y="1229323"/>
                  <a:pt x="5347778" y="1242646"/>
                </a:cubicBezTo>
                <a:cubicBezTo>
                  <a:pt x="5327847" y="1249471"/>
                  <a:pt x="5307584" y="1256295"/>
                  <a:pt x="5287653" y="1269618"/>
                </a:cubicBezTo>
                <a:cubicBezTo>
                  <a:pt x="5314560" y="1236147"/>
                  <a:pt x="5327515" y="1209176"/>
                  <a:pt x="5314228" y="1182204"/>
                </a:cubicBezTo>
                <a:cubicBezTo>
                  <a:pt x="5307584" y="1182204"/>
                  <a:pt x="5287653" y="1202351"/>
                  <a:pt x="5274034" y="1215675"/>
                </a:cubicBezTo>
                <a:cubicBezTo>
                  <a:pt x="5260747" y="1208851"/>
                  <a:pt x="5280345" y="1195852"/>
                  <a:pt x="5293965" y="1182204"/>
                </a:cubicBezTo>
                <a:cubicBezTo>
                  <a:pt x="5199958" y="1182204"/>
                  <a:pt x="5186338" y="1094790"/>
                  <a:pt x="5119238" y="1054495"/>
                </a:cubicBezTo>
                <a:cubicBezTo>
                  <a:pt x="5079044" y="1027523"/>
                  <a:pt x="5011943" y="1007375"/>
                  <a:pt x="5005300" y="973905"/>
                </a:cubicBezTo>
                <a:cubicBezTo>
                  <a:pt x="4992012" y="946933"/>
                  <a:pt x="4897673" y="960581"/>
                  <a:pt x="4931223" y="906963"/>
                </a:cubicBezTo>
                <a:cubicBezTo>
                  <a:pt x="4910960" y="873167"/>
                  <a:pt x="4877410" y="846520"/>
                  <a:pt x="4850503" y="819549"/>
                </a:cubicBezTo>
                <a:cubicBezTo>
                  <a:pt x="4816953" y="799401"/>
                  <a:pt x="4790047" y="779254"/>
                  <a:pt x="4763140" y="752607"/>
                </a:cubicBezTo>
                <a:cubicBezTo>
                  <a:pt x="4776759" y="738959"/>
                  <a:pt x="4790379" y="738959"/>
                  <a:pt x="4803666" y="725635"/>
                </a:cubicBezTo>
                <a:cubicBezTo>
                  <a:pt x="4823929" y="705488"/>
                  <a:pt x="4790379" y="711987"/>
                  <a:pt x="4790379" y="705163"/>
                </a:cubicBezTo>
                <a:cubicBezTo>
                  <a:pt x="4756828" y="725310"/>
                  <a:pt x="4797022" y="718811"/>
                  <a:pt x="4763140" y="745783"/>
                </a:cubicBezTo>
                <a:cubicBezTo>
                  <a:pt x="4716302" y="745783"/>
                  <a:pt x="4689396" y="671692"/>
                  <a:pt x="4642226" y="658369"/>
                </a:cubicBezTo>
                <a:cubicBezTo>
                  <a:pt x="4662489" y="645045"/>
                  <a:pt x="4662489" y="665193"/>
                  <a:pt x="4682752" y="638221"/>
                </a:cubicBezTo>
                <a:cubicBezTo>
                  <a:pt x="4676109" y="618073"/>
                  <a:pt x="4609008" y="691839"/>
                  <a:pt x="4629271" y="645045"/>
                </a:cubicBezTo>
                <a:cubicBezTo>
                  <a:pt x="4642558" y="631397"/>
                  <a:pt x="4655846" y="631397"/>
                  <a:pt x="4655846" y="638221"/>
                </a:cubicBezTo>
                <a:cubicBezTo>
                  <a:pt x="4682752" y="591102"/>
                  <a:pt x="4602364" y="624573"/>
                  <a:pt x="4615652" y="597601"/>
                </a:cubicBezTo>
                <a:cubicBezTo>
                  <a:pt x="4602364" y="611249"/>
                  <a:pt x="4602032" y="618073"/>
                  <a:pt x="4602032" y="624573"/>
                </a:cubicBezTo>
                <a:cubicBezTo>
                  <a:pt x="4595389" y="611249"/>
                  <a:pt x="4581769" y="584603"/>
                  <a:pt x="4561838" y="570954"/>
                </a:cubicBezTo>
                <a:cubicBezTo>
                  <a:pt x="4548219" y="550807"/>
                  <a:pt x="4528288" y="544308"/>
                  <a:pt x="4501381" y="570954"/>
                </a:cubicBezTo>
                <a:cubicBezTo>
                  <a:pt x="4487762" y="564455"/>
                  <a:pt x="4521644" y="537483"/>
                  <a:pt x="4501381" y="537483"/>
                </a:cubicBezTo>
                <a:cubicBezTo>
                  <a:pt x="4491748" y="532609"/>
                  <a:pt x="4477464" y="551132"/>
                  <a:pt x="4460855" y="569979"/>
                </a:cubicBezTo>
                <a:cubicBezTo>
                  <a:pt x="4490752" y="524160"/>
                  <a:pt x="4411360" y="502388"/>
                  <a:pt x="4393755" y="490689"/>
                </a:cubicBezTo>
                <a:cubicBezTo>
                  <a:pt x="4447568" y="443570"/>
                  <a:pt x="4447568" y="510512"/>
                  <a:pt x="4494738" y="463393"/>
                </a:cubicBezTo>
                <a:cubicBezTo>
                  <a:pt x="4454212" y="450069"/>
                  <a:pt x="4420662" y="409774"/>
                  <a:pt x="4360205" y="443245"/>
                </a:cubicBezTo>
                <a:cubicBezTo>
                  <a:pt x="4360205" y="375978"/>
                  <a:pt x="4313035" y="355831"/>
                  <a:pt x="4265865" y="335683"/>
                </a:cubicBezTo>
                <a:cubicBezTo>
                  <a:pt x="4245934" y="329184"/>
                  <a:pt x="4219028" y="322685"/>
                  <a:pt x="4199097" y="302538"/>
                </a:cubicBezTo>
                <a:cubicBezTo>
                  <a:pt x="4185477" y="295713"/>
                  <a:pt x="4172190" y="275241"/>
                  <a:pt x="4165547" y="241770"/>
                </a:cubicBezTo>
                <a:cubicBezTo>
                  <a:pt x="4138640" y="248269"/>
                  <a:pt x="4104758" y="261918"/>
                  <a:pt x="4104758" y="234946"/>
                </a:cubicBezTo>
                <a:cubicBezTo>
                  <a:pt x="4111733" y="228122"/>
                  <a:pt x="4125021" y="221948"/>
                  <a:pt x="4131996" y="208299"/>
                </a:cubicBezTo>
                <a:cubicBezTo>
                  <a:pt x="4118377" y="188152"/>
                  <a:pt x="4084827" y="188152"/>
                  <a:pt x="4064896" y="188152"/>
                </a:cubicBezTo>
                <a:cubicBezTo>
                  <a:pt x="4037989" y="188152"/>
                  <a:pt x="4024370" y="181003"/>
                  <a:pt x="4031013" y="134208"/>
                </a:cubicBezTo>
                <a:cubicBezTo>
                  <a:pt x="4064564" y="107237"/>
                  <a:pt x="4024370" y="174503"/>
                  <a:pt x="4057920" y="168004"/>
                </a:cubicBezTo>
                <a:cubicBezTo>
                  <a:pt x="4091802" y="100737"/>
                  <a:pt x="4064564" y="80590"/>
                  <a:pt x="4044633" y="60443"/>
                </a:cubicBezTo>
                <a:cubicBezTo>
                  <a:pt x="4078183" y="26647"/>
                  <a:pt x="4091470" y="53618"/>
                  <a:pt x="4125021"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928689126"/>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2819EC0-054D-49C5-AEF4-4B3946B2B088}"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AA049-150B-4DD4-882D-A242A49382E1}" type="slidenum">
              <a:rPr lang="en-US" smtClean="0"/>
              <a:t>‹#›</a:t>
            </a:fld>
            <a:endParaRPr lang="en-US"/>
          </a:p>
        </p:txBody>
      </p:sp>
    </p:spTree>
    <p:extLst>
      <p:ext uri="{BB962C8B-B14F-4D97-AF65-F5344CB8AC3E}">
        <p14:creationId xmlns:p14="http://schemas.microsoft.com/office/powerpoint/2010/main" val="2794336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rush Stroke 06">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6757543" y="0"/>
            <a:ext cx="7175104" cy="7019132"/>
          </a:xfrm>
          <a:custGeom>
            <a:avLst/>
            <a:gdLst>
              <a:gd name="connsiteX0" fmla="*/ 449108 w 7175104"/>
              <a:gd name="connsiteY0" fmla="*/ 6878100 h 7019132"/>
              <a:gd name="connsiteX1" fmla="*/ 456749 w 7175104"/>
              <a:gd name="connsiteY1" fmla="*/ 6898572 h 7019132"/>
              <a:gd name="connsiteX2" fmla="*/ 450105 w 7175104"/>
              <a:gd name="connsiteY2" fmla="*/ 6898572 h 7019132"/>
              <a:gd name="connsiteX3" fmla="*/ 429842 w 7175104"/>
              <a:gd name="connsiteY3" fmla="*/ 6884924 h 7019132"/>
              <a:gd name="connsiteX4" fmla="*/ 411572 w 7175104"/>
              <a:gd name="connsiteY4" fmla="*/ 6781912 h 7019132"/>
              <a:gd name="connsiteX5" fmla="*/ 412236 w 7175104"/>
              <a:gd name="connsiteY5" fmla="*/ 6782237 h 7019132"/>
              <a:gd name="connsiteX6" fmla="*/ 417883 w 7175104"/>
              <a:gd name="connsiteY6" fmla="*/ 6795560 h 7019132"/>
              <a:gd name="connsiteX7" fmla="*/ 416555 w 7175104"/>
              <a:gd name="connsiteY7" fmla="*/ 6791010 h 7019132"/>
              <a:gd name="connsiteX8" fmla="*/ 429842 w 7175104"/>
              <a:gd name="connsiteY8" fmla="*/ 6791010 h 7019132"/>
              <a:gd name="connsiteX9" fmla="*/ 450105 w 7175104"/>
              <a:gd name="connsiteY9" fmla="*/ 6791010 h 7019132"/>
              <a:gd name="connsiteX10" fmla="*/ 564375 w 7175104"/>
              <a:gd name="connsiteY10" fmla="*/ 6791010 h 7019132"/>
              <a:gd name="connsiteX11" fmla="*/ 629815 w 7175104"/>
              <a:gd name="connsiteY11" fmla="*/ 6788411 h 7019132"/>
              <a:gd name="connsiteX12" fmla="*/ 670009 w 7175104"/>
              <a:gd name="connsiteY12" fmla="*/ 6790036 h 7019132"/>
              <a:gd name="connsiteX13" fmla="*/ 671669 w 7175104"/>
              <a:gd name="connsiteY13" fmla="*/ 6794585 h 7019132"/>
              <a:gd name="connsiteX14" fmla="*/ 678645 w 7175104"/>
              <a:gd name="connsiteY14" fmla="*/ 6811158 h 7019132"/>
              <a:gd name="connsiteX15" fmla="*/ 672002 w 7175104"/>
              <a:gd name="connsiteY15" fmla="*/ 6811158 h 7019132"/>
              <a:gd name="connsiteX16" fmla="*/ 651739 w 7175104"/>
              <a:gd name="connsiteY16" fmla="*/ 6817982 h 7019132"/>
              <a:gd name="connsiteX17" fmla="*/ 617856 w 7175104"/>
              <a:gd name="connsiteY17" fmla="*/ 6824806 h 7019132"/>
              <a:gd name="connsiteX18" fmla="*/ 537468 w 7175104"/>
              <a:gd name="connsiteY18" fmla="*/ 6830981 h 7019132"/>
              <a:gd name="connsiteX19" fmla="*/ 470368 w 7175104"/>
              <a:gd name="connsiteY19" fmla="*/ 6870626 h 7019132"/>
              <a:gd name="connsiteX20" fmla="*/ 449108 w 7175104"/>
              <a:gd name="connsiteY20" fmla="*/ 6878100 h 7019132"/>
              <a:gd name="connsiteX21" fmla="*/ 432499 w 7175104"/>
              <a:gd name="connsiteY21" fmla="*/ 6833905 h 7019132"/>
              <a:gd name="connsiteX22" fmla="*/ 418215 w 7175104"/>
              <a:gd name="connsiteY22" fmla="*/ 6797835 h 7019132"/>
              <a:gd name="connsiteX23" fmla="*/ 418548 w 7175104"/>
              <a:gd name="connsiteY23" fmla="*/ 6800109 h 7019132"/>
              <a:gd name="connsiteX24" fmla="*/ 411572 w 7175104"/>
              <a:gd name="connsiteY24" fmla="*/ 6781912 h 7019132"/>
              <a:gd name="connsiteX25" fmla="*/ 386658 w 7175104"/>
              <a:gd name="connsiteY25" fmla="*/ 6752990 h 7019132"/>
              <a:gd name="connsiteX26" fmla="*/ 376361 w 7175104"/>
              <a:gd name="connsiteY26" fmla="*/ 6757215 h 7019132"/>
              <a:gd name="connsiteX27" fmla="*/ 379350 w 7175104"/>
              <a:gd name="connsiteY27" fmla="*/ 6753965 h 7019132"/>
              <a:gd name="connsiteX28" fmla="*/ 398949 w 7175104"/>
              <a:gd name="connsiteY28" fmla="*/ 6747791 h 7019132"/>
              <a:gd name="connsiteX29" fmla="*/ 403267 w 7175104"/>
              <a:gd name="connsiteY29" fmla="*/ 6750390 h 7019132"/>
              <a:gd name="connsiteX30" fmla="*/ 386658 w 7175104"/>
              <a:gd name="connsiteY30" fmla="*/ 6752990 h 7019132"/>
              <a:gd name="connsiteX31" fmla="*/ 396624 w 7175104"/>
              <a:gd name="connsiteY31" fmla="*/ 6748766 h 7019132"/>
              <a:gd name="connsiteX32" fmla="*/ 867988 w 7175104"/>
              <a:gd name="connsiteY32" fmla="*/ 6676625 h 7019132"/>
              <a:gd name="connsiteX33" fmla="*/ 873635 w 7175104"/>
              <a:gd name="connsiteY33" fmla="*/ 6676625 h 7019132"/>
              <a:gd name="connsiteX34" fmla="*/ 864334 w 7175104"/>
              <a:gd name="connsiteY34" fmla="*/ 6685074 h 7019132"/>
              <a:gd name="connsiteX35" fmla="*/ 861677 w 7175104"/>
              <a:gd name="connsiteY35" fmla="*/ 6679874 h 7019132"/>
              <a:gd name="connsiteX36" fmla="*/ 863670 w 7175104"/>
              <a:gd name="connsiteY36" fmla="*/ 6678249 h 7019132"/>
              <a:gd name="connsiteX37" fmla="*/ 703559 w 7175104"/>
              <a:gd name="connsiteY37" fmla="*/ 6670775 h 7019132"/>
              <a:gd name="connsiteX38" fmla="*/ 672002 w 7175104"/>
              <a:gd name="connsiteY38" fmla="*/ 6690273 h 7019132"/>
              <a:gd name="connsiteX39" fmla="*/ 684292 w 7175104"/>
              <a:gd name="connsiteY39" fmla="*/ 6676950 h 7019132"/>
              <a:gd name="connsiteX40" fmla="*/ 866327 w 7175104"/>
              <a:gd name="connsiteY40" fmla="*/ 6669800 h 7019132"/>
              <a:gd name="connsiteX41" fmla="*/ 873635 w 7175104"/>
              <a:gd name="connsiteY41" fmla="*/ 6669800 h 7019132"/>
              <a:gd name="connsiteX42" fmla="*/ 863670 w 7175104"/>
              <a:gd name="connsiteY42" fmla="*/ 6678249 h 7019132"/>
              <a:gd name="connsiteX43" fmla="*/ 851047 w 7175104"/>
              <a:gd name="connsiteY43" fmla="*/ 6682474 h 7019132"/>
              <a:gd name="connsiteX44" fmla="*/ 833109 w 7175104"/>
              <a:gd name="connsiteY44" fmla="*/ 6683449 h 7019132"/>
              <a:gd name="connsiteX45" fmla="*/ 705220 w 7175104"/>
              <a:gd name="connsiteY45" fmla="*/ 6669475 h 7019132"/>
              <a:gd name="connsiteX46" fmla="*/ 705220 w 7175104"/>
              <a:gd name="connsiteY46" fmla="*/ 6669800 h 7019132"/>
              <a:gd name="connsiteX47" fmla="*/ 703559 w 7175104"/>
              <a:gd name="connsiteY47" fmla="*/ 6670775 h 7019132"/>
              <a:gd name="connsiteX48" fmla="*/ 886590 w 7175104"/>
              <a:gd name="connsiteY48" fmla="*/ 6629830 h 7019132"/>
              <a:gd name="connsiteX49" fmla="*/ 886923 w 7175104"/>
              <a:gd name="connsiteY49" fmla="*/ 6629830 h 7019132"/>
              <a:gd name="connsiteX50" fmla="*/ 893234 w 7175104"/>
              <a:gd name="connsiteY50" fmla="*/ 6636655 h 7019132"/>
              <a:gd name="connsiteX51" fmla="*/ 898549 w 7175104"/>
              <a:gd name="connsiteY51" fmla="*/ 6652578 h 7019132"/>
              <a:gd name="connsiteX52" fmla="*/ 895227 w 7175104"/>
              <a:gd name="connsiteY52" fmla="*/ 6654527 h 7019132"/>
              <a:gd name="connsiteX53" fmla="*/ 888583 w 7175104"/>
              <a:gd name="connsiteY53" fmla="*/ 6635355 h 7019132"/>
              <a:gd name="connsiteX54" fmla="*/ 880279 w 7175104"/>
              <a:gd name="connsiteY54" fmla="*/ 6629830 h 7019132"/>
              <a:gd name="connsiteX55" fmla="*/ 884265 w 7175104"/>
              <a:gd name="connsiteY55" fmla="*/ 6629830 h 7019132"/>
              <a:gd name="connsiteX56" fmla="*/ 885594 w 7175104"/>
              <a:gd name="connsiteY56" fmla="*/ 6635030 h 7019132"/>
              <a:gd name="connsiteX57" fmla="*/ 880279 w 7175104"/>
              <a:gd name="connsiteY57" fmla="*/ 6629830 h 7019132"/>
              <a:gd name="connsiteX58" fmla="*/ 806203 w 7175104"/>
              <a:gd name="connsiteY58" fmla="*/ 6629830 h 7019132"/>
              <a:gd name="connsiteX59" fmla="*/ 876957 w 7175104"/>
              <a:gd name="connsiteY59" fmla="*/ 6656152 h 7019132"/>
              <a:gd name="connsiteX60" fmla="*/ 895227 w 7175104"/>
              <a:gd name="connsiteY60" fmla="*/ 6654527 h 7019132"/>
              <a:gd name="connsiteX61" fmla="*/ 876625 w 7175104"/>
              <a:gd name="connsiteY61" fmla="*/ 6665576 h 7019132"/>
              <a:gd name="connsiteX62" fmla="*/ 866327 w 7175104"/>
              <a:gd name="connsiteY62" fmla="*/ 6669800 h 7019132"/>
              <a:gd name="connsiteX63" fmla="*/ 829123 w 7175104"/>
              <a:gd name="connsiteY63" fmla="*/ 6669475 h 7019132"/>
              <a:gd name="connsiteX64" fmla="*/ 806203 w 7175104"/>
              <a:gd name="connsiteY64" fmla="*/ 6629830 h 7019132"/>
              <a:gd name="connsiteX65" fmla="*/ 882604 w 7175104"/>
              <a:gd name="connsiteY65" fmla="*/ 6621381 h 7019132"/>
              <a:gd name="connsiteX66" fmla="*/ 883601 w 7175104"/>
              <a:gd name="connsiteY66" fmla="*/ 6621706 h 7019132"/>
              <a:gd name="connsiteX67" fmla="*/ 886590 w 7175104"/>
              <a:gd name="connsiteY67" fmla="*/ 6629830 h 7019132"/>
              <a:gd name="connsiteX68" fmla="*/ 884265 w 7175104"/>
              <a:gd name="connsiteY68" fmla="*/ 6629830 h 7019132"/>
              <a:gd name="connsiteX69" fmla="*/ 266741 w 7175104"/>
              <a:gd name="connsiteY69" fmla="*/ 6380261 h 7019132"/>
              <a:gd name="connsiteX70" fmla="*/ 267738 w 7175104"/>
              <a:gd name="connsiteY70" fmla="*/ 6380911 h 7019132"/>
              <a:gd name="connsiteX71" fmla="*/ 264084 w 7175104"/>
              <a:gd name="connsiteY71" fmla="*/ 6382211 h 7019132"/>
              <a:gd name="connsiteX72" fmla="*/ 276374 w 7175104"/>
              <a:gd name="connsiteY72" fmla="*/ 6377337 h 7019132"/>
              <a:gd name="connsiteX73" fmla="*/ 268734 w 7175104"/>
              <a:gd name="connsiteY73" fmla="*/ 6380911 h 7019132"/>
              <a:gd name="connsiteX74" fmla="*/ 267738 w 7175104"/>
              <a:gd name="connsiteY74" fmla="*/ 6380911 h 7019132"/>
              <a:gd name="connsiteX75" fmla="*/ 269399 w 7175104"/>
              <a:gd name="connsiteY75" fmla="*/ 6380261 h 7019132"/>
              <a:gd name="connsiteX76" fmla="*/ 276374 w 7175104"/>
              <a:gd name="connsiteY76" fmla="*/ 6377337 h 7019132"/>
              <a:gd name="connsiteX77" fmla="*/ 262091 w 7175104"/>
              <a:gd name="connsiteY77" fmla="*/ 6307145 h 7019132"/>
              <a:gd name="connsiteX78" fmla="*/ 181371 w 7175104"/>
              <a:gd name="connsiteY78" fmla="*/ 6354264 h 7019132"/>
              <a:gd name="connsiteX79" fmla="*/ 262091 w 7175104"/>
              <a:gd name="connsiteY79" fmla="*/ 6307145 h 7019132"/>
              <a:gd name="connsiteX80" fmla="*/ 228540 w 7175104"/>
              <a:gd name="connsiteY80" fmla="*/ 6307145 h 7019132"/>
              <a:gd name="connsiteX81" fmla="*/ 234852 w 7175104"/>
              <a:gd name="connsiteY81" fmla="*/ 6313969 h 7019132"/>
              <a:gd name="connsiteX82" fmla="*/ 161108 w 7175104"/>
              <a:gd name="connsiteY82" fmla="*/ 6327293 h 7019132"/>
              <a:gd name="connsiteX83" fmla="*/ 228540 w 7175104"/>
              <a:gd name="connsiteY83" fmla="*/ 6307145 h 7019132"/>
              <a:gd name="connsiteX84" fmla="*/ 90021 w 7175104"/>
              <a:gd name="connsiteY84" fmla="*/ 6186585 h 7019132"/>
              <a:gd name="connsiteX85" fmla="*/ 67100 w 7175104"/>
              <a:gd name="connsiteY85" fmla="*/ 6193084 h 7019132"/>
              <a:gd name="connsiteX86" fmla="*/ 80720 w 7175104"/>
              <a:gd name="connsiteY86" fmla="*/ 6187235 h 7019132"/>
              <a:gd name="connsiteX87" fmla="*/ 94339 w 7175104"/>
              <a:gd name="connsiteY87" fmla="*/ 6185935 h 7019132"/>
              <a:gd name="connsiteX88" fmla="*/ 94007 w 7175104"/>
              <a:gd name="connsiteY88" fmla="*/ 6186585 h 7019132"/>
              <a:gd name="connsiteX89" fmla="*/ 90353 w 7175104"/>
              <a:gd name="connsiteY89" fmla="*/ 6186585 h 7019132"/>
              <a:gd name="connsiteX90" fmla="*/ 3191261 w 7175104"/>
              <a:gd name="connsiteY90" fmla="*/ 5863900 h 7019132"/>
              <a:gd name="connsiteX91" fmla="*/ 3197904 w 7175104"/>
              <a:gd name="connsiteY91" fmla="*/ 5877223 h 7019132"/>
              <a:gd name="connsiteX92" fmla="*/ 3197904 w 7175104"/>
              <a:gd name="connsiteY92" fmla="*/ 5881448 h 7019132"/>
              <a:gd name="connsiteX93" fmla="*/ 3197240 w 7175104"/>
              <a:gd name="connsiteY93" fmla="*/ 5881773 h 7019132"/>
              <a:gd name="connsiteX94" fmla="*/ 3191261 w 7175104"/>
              <a:gd name="connsiteY94" fmla="*/ 5864550 h 7019132"/>
              <a:gd name="connsiteX95" fmla="*/ 3191261 w 7175104"/>
              <a:gd name="connsiteY95" fmla="*/ 5857076 h 7019132"/>
              <a:gd name="connsiteX96" fmla="*/ 3191261 w 7175104"/>
              <a:gd name="connsiteY96" fmla="*/ 5863900 h 7019132"/>
              <a:gd name="connsiteX97" fmla="*/ 3190596 w 7175104"/>
              <a:gd name="connsiteY97" fmla="*/ 5862600 h 7019132"/>
              <a:gd name="connsiteX98" fmla="*/ 3189267 w 7175104"/>
              <a:gd name="connsiteY98" fmla="*/ 5858701 h 7019132"/>
              <a:gd name="connsiteX99" fmla="*/ 3191261 w 7175104"/>
              <a:gd name="connsiteY99" fmla="*/ 5857076 h 7019132"/>
              <a:gd name="connsiteX100" fmla="*/ 3473614 w 7175104"/>
              <a:gd name="connsiteY100" fmla="*/ 5783310 h 7019132"/>
              <a:gd name="connsiteX101" fmla="*/ 3474943 w 7175104"/>
              <a:gd name="connsiteY101" fmla="*/ 5790459 h 7019132"/>
              <a:gd name="connsiteX102" fmla="*/ 3473614 w 7175104"/>
              <a:gd name="connsiteY102" fmla="*/ 5790134 h 7019132"/>
              <a:gd name="connsiteX103" fmla="*/ 3473614 w 7175104"/>
              <a:gd name="connsiteY103" fmla="*/ 5783310 h 7019132"/>
              <a:gd name="connsiteX104" fmla="*/ 3466638 w 7175104"/>
              <a:gd name="connsiteY104" fmla="*/ 5763163 h 7019132"/>
              <a:gd name="connsiteX105" fmla="*/ 3468631 w 7175104"/>
              <a:gd name="connsiteY105" fmla="*/ 5766737 h 7019132"/>
              <a:gd name="connsiteX106" fmla="*/ 3469628 w 7175104"/>
              <a:gd name="connsiteY106" fmla="*/ 5769012 h 7019132"/>
              <a:gd name="connsiteX107" fmla="*/ 3466638 w 7175104"/>
              <a:gd name="connsiteY107" fmla="*/ 5769662 h 7019132"/>
              <a:gd name="connsiteX108" fmla="*/ 3466638 w 7175104"/>
              <a:gd name="connsiteY108" fmla="*/ 5763163 h 7019132"/>
              <a:gd name="connsiteX109" fmla="*/ 3506500 w 7175104"/>
              <a:gd name="connsiteY109" fmla="*/ 5756988 h 7019132"/>
              <a:gd name="connsiteX110" fmla="*/ 3486901 w 7175104"/>
              <a:gd name="connsiteY110" fmla="*/ 5776486 h 7019132"/>
              <a:gd name="connsiteX111" fmla="*/ 3480257 w 7175104"/>
              <a:gd name="connsiteY111" fmla="*/ 5783310 h 7019132"/>
              <a:gd name="connsiteX112" fmla="*/ 3473614 w 7175104"/>
              <a:gd name="connsiteY112" fmla="*/ 5783310 h 7019132"/>
              <a:gd name="connsiteX113" fmla="*/ 3472617 w 7175104"/>
              <a:gd name="connsiteY113" fmla="*/ 5779411 h 7019132"/>
              <a:gd name="connsiteX114" fmla="*/ 3469628 w 7175104"/>
              <a:gd name="connsiteY114" fmla="*/ 5769012 h 7019132"/>
              <a:gd name="connsiteX115" fmla="*/ 550756 w 7175104"/>
              <a:gd name="connsiteY115" fmla="*/ 5729692 h 7019132"/>
              <a:gd name="connsiteX116" fmla="*/ 530493 w 7175104"/>
              <a:gd name="connsiteY116" fmla="*/ 5743340 h 7019132"/>
              <a:gd name="connsiteX117" fmla="*/ 530493 w 7175104"/>
              <a:gd name="connsiteY117" fmla="*/ 5749839 h 7019132"/>
              <a:gd name="connsiteX118" fmla="*/ 537468 w 7175104"/>
              <a:gd name="connsiteY118" fmla="*/ 5749839 h 7019132"/>
              <a:gd name="connsiteX119" fmla="*/ 497275 w 7175104"/>
              <a:gd name="connsiteY119" fmla="*/ 5769662 h 7019132"/>
              <a:gd name="connsiteX120" fmla="*/ 550756 w 7175104"/>
              <a:gd name="connsiteY120" fmla="*/ 5729692 h 7019132"/>
              <a:gd name="connsiteX121" fmla="*/ 988490 w 7175104"/>
              <a:gd name="connsiteY121" fmla="*/ 5708196 h 7019132"/>
              <a:gd name="connsiteX122" fmla="*/ 988720 w 7175104"/>
              <a:gd name="connsiteY122" fmla="*/ 5708374 h 7019132"/>
              <a:gd name="connsiteX123" fmla="*/ 987573 w 7175104"/>
              <a:gd name="connsiteY123" fmla="*/ 5709544 h 7019132"/>
              <a:gd name="connsiteX124" fmla="*/ 940736 w 7175104"/>
              <a:gd name="connsiteY124" fmla="*/ 5736516 h 7019132"/>
              <a:gd name="connsiteX125" fmla="*/ 956348 w 7175104"/>
              <a:gd name="connsiteY125" fmla="*/ 5717668 h 7019132"/>
              <a:gd name="connsiteX126" fmla="*/ 973622 w 7175104"/>
              <a:gd name="connsiteY126" fmla="*/ 5708244 h 7019132"/>
              <a:gd name="connsiteX127" fmla="*/ 969636 w 7175104"/>
              <a:gd name="connsiteY127" fmla="*/ 5711494 h 7019132"/>
              <a:gd name="connsiteX128" fmla="*/ 982466 w 7175104"/>
              <a:gd name="connsiteY128" fmla="*/ 5709666 h 7019132"/>
              <a:gd name="connsiteX129" fmla="*/ 980930 w 7175104"/>
              <a:gd name="connsiteY129" fmla="*/ 5702720 h 7019132"/>
              <a:gd name="connsiteX130" fmla="*/ 982258 w 7175104"/>
              <a:gd name="connsiteY130" fmla="*/ 5703370 h 7019132"/>
              <a:gd name="connsiteX131" fmla="*/ 973622 w 7175104"/>
              <a:gd name="connsiteY131" fmla="*/ 5708244 h 7019132"/>
              <a:gd name="connsiteX132" fmla="*/ 835435 w 7175104"/>
              <a:gd name="connsiteY132" fmla="*/ 5187009 h 7019132"/>
              <a:gd name="connsiteX133" fmla="*/ 836099 w 7175104"/>
              <a:gd name="connsiteY133" fmla="*/ 5187009 h 7019132"/>
              <a:gd name="connsiteX134" fmla="*/ 839753 w 7175104"/>
              <a:gd name="connsiteY134" fmla="*/ 5192208 h 7019132"/>
              <a:gd name="connsiteX135" fmla="*/ 833109 w 7175104"/>
              <a:gd name="connsiteY135" fmla="*/ 5192208 h 7019132"/>
              <a:gd name="connsiteX136" fmla="*/ 819490 w 7175104"/>
              <a:gd name="connsiteY136" fmla="*/ 5199032 h 7019132"/>
              <a:gd name="connsiteX137" fmla="*/ 835435 w 7175104"/>
              <a:gd name="connsiteY137" fmla="*/ 5187009 h 7019132"/>
              <a:gd name="connsiteX138" fmla="*/ 846397 w 7175104"/>
              <a:gd name="connsiteY138" fmla="*/ 5180835 h 7019132"/>
              <a:gd name="connsiteX139" fmla="*/ 849054 w 7175104"/>
              <a:gd name="connsiteY139" fmla="*/ 5185709 h 7019132"/>
              <a:gd name="connsiteX140" fmla="*/ 846397 w 7175104"/>
              <a:gd name="connsiteY140" fmla="*/ 5182134 h 7019132"/>
              <a:gd name="connsiteX141" fmla="*/ 846397 w 7175104"/>
              <a:gd name="connsiteY141" fmla="*/ 5178885 h 7019132"/>
              <a:gd name="connsiteX142" fmla="*/ 846397 w 7175104"/>
              <a:gd name="connsiteY142" fmla="*/ 5180835 h 7019132"/>
              <a:gd name="connsiteX143" fmla="*/ 846064 w 7175104"/>
              <a:gd name="connsiteY143" fmla="*/ 5180510 h 7019132"/>
              <a:gd name="connsiteX144" fmla="*/ 846397 w 7175104"/>
              <a:gd name="connsiteY144" fmla="*/ 5178885 h 7019132"/>
              <a:gd name="connsiteX145" fmla="*/ 859684 w 7175104"/>
              <a:gd name="connsiteY145" fmla="*/ 5169786 h 7019132"/>
              <a:gd name="connsiteX146" fmla="*/ 860016 w 7175104"/>
              <a:gd name="connsiteY146" fmla="*/ 5170111 h 7019132"/>
              <a:gd name="connsiteX147" fmla="*/ 860016 w 7175104"/>
              <a:gd name="connsiteY147" fmla="*/ 5172061 h 7019132"/>
              <a:gd name="connsiteX148" fmla="*/ 859684 w 7175104"/>
              <a:gd name="connsiteY148" fmla="*/ 5169786 h 7019132"/>
              <a:gd name="connsiteX149" fmla="*/ 860016 w 7175104"/>
              <a:gd name="connsiteY149" fmla="*/ 5167186 h 7019132"/>
              <a:gd name="connsiteX150" fmla="*/ 862009 w 7175104"/>
              <a:gd name="connsiteY150" fmla="*/ 5170111 h 7019132"/>
              <a:gd name="connsiteX151" fmla="*/ 863338 w 7175104"/>
              <a:gd name="connsiteY151" fmla="*/ 5173685 h 7019132"/>
              <a:gd name="connsiteX152" fmla="*/ 860016 w 7175104"/>
              <a:gd name="connsiteY152" fmla="*/ 5170111 h 7019132"/>
              <a:gd name="connsiteX153" fmla="*/ 857359 w 7175104"/>
              <a:gd name="connsiteY153" fmla="*/ 5162637 h 7019132"/>
              <a:gd name="connsiteX154" fmla="*/ 860016 w 7175104"/>
              <a:gd name="connsiteY154" fmla="*/ 5165237 h 7019132"/>
              <a:gd name="connsiteX155" fmla="*/ 860016 w 7175104"/>
              <a:gd name="connsiteY155" fmla="*/ 5167186 h 7019132"/>
              <a:gd name="connsiteX156" fmla="*/ 814756 w 7175104"/>
              <a:gd name="connsiteY156" fmla="*/ 5152360 h 7019132"/>
              <a:gd name="connsiteX157" fmla="*/ 819490 w 7175104"/>
              <a:gd name="connsiteY157" fmla="*/ 5158737 h 7019132"/>
              <a:gd name="connsiteX158" fmla="*/ 826134 w 7175104"/>
              <a:gd name="connsiteY158" fmla="*/ 5158737 h 7019132"/>
              <a:gd name="connsiteX159" fmla="*/ 830784 w 7175104"/>
              <a:gd name="connsiteY159" fmla="*/ 5158737 h 7019132"/>
              <a:gd name="connsiteX160" fmla="*/ 845732 w 7175104"/>
              <a:gd name="connsiteY160" fmla="*/ 5180835 h 7019132"/>
              <a:gd name="connsiteX161" fmla="*/ 846397 w 7175104"/>
              <a:gd name="connsiteY161" fmla="*/ 5182134 h 7019132"/>
              <a:gd name="connsiteX162" fmla="*/ 846397 w 7175104"/>
              <a:gd name="connsiteY162" fmla="*/ 5185709 h 7019132"/>
              <a:gd name="connsiteX163" fmla="*/ 836099 w 7175104"/>
              <a:gd name="connsiteY163" fmla="*/ 5187009 h 7019132"/>
              <a:gd name="connsiteX164" fmla="*/ 833774 w 7175104"/>
              <a:gd name="connsiteY164" fmla="*/ 5183109 h 7019132"/>
              <a:gd name="connsiteX165" fmla="*/ 814507 w 7175104"/>
              <a:gd name="connsiteY165" fmla="*/ 5152563 h 7019132"/>
              <a:gd name="connsiteX166" fmla="*/ 814756 w 7175104"/>
              <a:gd name="connsiteY166" fmla="*/ 5152360 h 7019132"/>
              <a:gd name="connsiteX167" fmla="*/ 846397 w 7175104"/>
              <a:gd name="connsiteY167" fmla="*/ 5145089 h 7019132"/>
              <a:gd name="connsiteX168" fmla="*/ 857359 w 7175104"/>
              <a:gd name="connsiteY168" fmla="*/ 5162637 h 7019132"/>
              <a:gd name="connsiteX169" fmla="*/ 853372 w 7175104"/>
              <a:gd name="connsiteY169" fmla="*/ 5158737 h 7019132"/>
              <a:gd name="connsiteX170" fmla="*/ 833109 w 7175104"/>
              <a:gd name="connsiteY170" fmla="*/ 5158737 h 7019132"/>
              <a:gd name="connsiteX171" fmla="*/ 830784 w 7175104"/>
              <a:gd name="connsiteY171" fmla="*/ 5158737 h 7019132"/>
              <a:gd name="connsiteX172" fmla="*/ 826134 w 7175104"/>
              <a:gd name="connsiteY172" fmla="*/ 5151913 h 7019132"/>
              <a:gd name="connsiteX173" fmla="*/ 833109 w 7175104"/>
              <a:gd name="connsiteY173" fmla="*/ 5151913 h 7019132"/>
              <a:gd name="connsiteX174" fmla="*/ 846397 w 7175104"/>
              <a:gd name="connsiteY174" fmla="*/ 5145089 h 7019132"/>
              <a:gd name="connsiteX175" fmla="*/ 651739 w 7175104"/>
              <a:gd name="connsiteY175" fmla="*/ 4923791 h 7019132"/>
              <a:gd name="connsiteX176" fmla="*/ 637455 w 7175104"/>
              <a:gd name="connsiteY176" fmla="*/ 4941014 h 7019132"/>
              <a:gd name="connsiteX177" fmla="*/ 634465 w 7175104"/>
              <a:gd name="connsiteY177" fmla="*/ 4942314 h 7019132"/>
              <a:gd name="connsiteX178" fmla="*/ 651739 w 7175104"/>
              <a:gd name="connsiteY178" fmla="*/ 4923791 h 7019132"/>
              <a:gd name="connsiteX179" fmla="*/ 496231 w 7175104"/>
              <a:gd name="connsiteY179" fmla="*/ 4914606 h 7019132"/>
              <a:gd name="connsiteX180" fmla="*/ 483655 w 7175104"/>
              <a:gd name="connsiteY180" fmla="*/ 4930291 h 7019132"/>
              <a:gd name="connsiteX181" fmla="*/ 492728 w 7175104"/>
              <a:gd name="connsiteY181" fmla="*/ 4918328 h 7019132"/>
              <a:gd name="connsiteX182" fmla="*/ 792915 w 7175104"/>
              <a:gd name="connsiteY182" fmla="*/ 4634577 h 7019132"/>
              <a:gd name="connsiteX183" fmla="*/ 790922 w 7175104"/>
              <a:gd name="connsiteY183" fmla="*/ 4638152 h 7019132"/>
              <a:gd name="connsiteX184" fmla="*/ 790922 w 7175104"/>
              <a:gd name="connsiteY184" fmla="*/ 4636852 h 7019132"/>
              <a:gd name="connsiteX185" fmla="*/ 1200169 w 7175104"/>
              <a:gd name="connsiteY185" fmla="*/ 2465795 h 7019132"/>
              <a:gd name="connsiteX186" fmla="*/ 1200501 w 7175104"/>
              <a:gd name="connsiteY186" fmla="*/ 2465795 h 7019132"/>
              <a:gd name="connsiteX187" fmla="*/ 1195851 w 7175104"/>
              <a:gd name="connsiteY187" fmla="*/ 2478468 h 7019132"/>
              <a:gd name="connsiteX188" fmla="*/ 1209138 w 7175104"/>
              <a:gd name="connsiteY188" fmla="*/ 2411527 h 7019132"/>
              <a:gd name="connsiteX189" fmla="*/ 1207809 w 7175104"/>
              <a:gd name="connsiteY189" fmla="*/ 2442398 h 7019132"/>
              <a:gd name="connsiteX190" fmla="*/ 1200169 w 7175104"/>
              <a:gd name="connsiteY190" fmla="*/ 2465795 h 7019132"/>
              <a:gd name="connsiteX191" fmla="*/ 1197512 w 7175104"/>
              <a:gd name="connsiteY191" fmla="*/ 2463520 h 7019132"/>
              <a:gd name="connsiteX192" fmla="*/ 1188875 w 7175104"/>
              <a:gd name="connsiteY192" fmla="*/ 2458321 h 7019132"/>
              <a:gd name="connsiteX193" fmla="*/ 1209138 w 7175104"/>
              <a:gd name="connsiteY193" fmla="*/ 2411527 h 7019132"/>
              <a:gd name="connsiteX194" fmla="*/ 4096453 w 7175104"/>
              <a:gd name="connsiteY194" fmla="*/ 818899 h 7019132"/>
              <a:gd name="connsiteX195" fmla="*/ 4098114 w 7175104"/>
              <a:gd name="connsiteY195" fmla="*/ 819549 h 7019132"/>
              <a:gd name="connsiteX196" fmla="*/ 4092135 w 7175104"/>
              <a:gd name="connsiteY196" fmla="*/ 826048 h 7019132"/>
              <a:gd name="connsiteX197" fmla="*/ 4152259 w 7175104"/>
              <a:gd name="connsiteY197" fmla="*/ 772429 h 7019132"/>
              <a:gd name="connsiteX198" fmla="*/ 4104758 w 7175104"/>
              <a:gd name="connsiteY198" fmla="*/ 805900 h 7019132"/>
              <a:gd name="connsiteX199" fmla="*/ 4096453 w 7175104"/>
              <a:gd name="connsiteY199" fmla="*/ 818899 h 7019132"/>
              <a:gd name="connsiteX200" fmla="*/ 4089145 w 7175104"/>
              <a:gd name="connsiteY200" fmla="*/ 814674 h 7019132"/>
              <a:gd name="connsiteX201" fmla="*/ 4051276 w 7175104"/>
              <a:gd name="connsiteY201" fmla="*/ 819549 h 7019132"/>
              <a:gd name="connsiteX202" fmla="*/ 4152259 w 7175104"/>
              <a:gd name="connsiteY202" fmla="*/ 772429 h 7019132"/>
              <a:gd name="connsiteX203" fmla="*/ 4125021 w 7175104"/>
              <a:gd name="connsiteY203" fmla="*/ 0 h 7019132"/>
              <a:gd name="connsiteX204" fmla="*/ 4138640 w 7175104"/>
              <a:gd name="connsiteY204" fmla="*/ 60443 h 7019132"/>
              <a:gd name="connsiteX205" fmla="*/ 4192121 w 7175104"/>
              <a:gd name="connsiteY205" fmla="*/ 80590 h 7019132"/>
              <a:gd name="connsiteX206" fmla="*/ 4158903 w 7175104"/>
              <a:gd name="connsiteY206" fmla="*/ 107562 h 7019132"/>
              <a:gd name="connsiteX207" fmla="*/ 4252910 w 7175104"/>
              <a:gd name="connsiteY207" fmla="*/ 107562 h 7019132"/>
              <a:gd name="connsiteX208" fmla="*/ 4333630 w 7175104"/>
              <a:gd name="connsiteY208" fmla="*/ 201475 h 7019132"/>
              <a:gd name="connsiteX209" fmla="*/ 4393755 w 7175104"/>
              <a:gd name="connsiteY209" fmla="*/ 161180 h 7019132"/>
              <a:gd name="connsiteX210" fmla="*/ 4387111 w 7175104"/>
              <a:gd name="connsiteY210" fmla="*/ 234946 h 7019132"/>
              <a:gd name="connsiteX211" fmla="*/ 4427637 w 7175104"/>
              <a:gd name="connsiteY211" fmla="*/ 288889 h 7019132"/>
              <a:gd name="connsiteX212" fmla="*/ 4460855 w 7175104"/>
              <a:gd name="connsiteY212" fmla="*/ 261918 h 7019132"/>
              <a:gd name="connsiteX213" fmla="*/ 4561838 w 7175104"/>
              <a:gd name="connsiteY213" fmla="*/ 362655 h 7019132"/>
              <a:gd name="connsiteX214" fmla="*/ 4669133 w 7175104"/>
              <a:gd name="connsiteY214" fmla="*/ 429922 h 7019132"/>
              <a:gd name="connsiteX215" fmla="*/ 4622295 w 7175104"/>
              <a:gd name="connsiteY215" fmla="*/ 463393 h 7019132"/>
              <a:gd name="connsiteX216" fmla="*/ 4729590 w 7175104"/>
              <a:gd name="connsiteY216" fmla="*/ 436421 h 7019132"/>
              <a:gd name="connsiteX217" fmla="*/ 4790379 w 7175104"/>
              <a:gd name="connsiteY217" fmla="*/ 450069 h 7019132"/>
              <a:gd name="connsiteX218" fmla="*/ 4850503 w 7175104"/>
              <a:gd name="connsiteY218" fmla="*/ 523835 h 7019132"/>
              <a:gd name="connsiteX219" fmla="*/ 4870766 w 7175104"/>
              <a:gd name="connsiteY219" fmla="*/ 611249 h 7019132"/>
              <a:gd name="connsiteX220" fmla="*/ 4904649 w 7175104"/>
              <a:gd name="connsiteY220" fmla="*/ 584278 h 7019132"/>
              <a:gd name="connsiteX221" fmla="*/ 4937867 w 7175104"/>
              <a:gd name="connsiteY221" fmla="*/ 597601 h 7019132"/>
              <a:gd name="connsiteX222" fmla="*/ 4917604 w 7175104"/>
              <a:gd name="connsiteY222" fmla="*/ 671367 h 7019132"/>
              <a:gd name="connsiteX223" fmla="*/ 4917604 w 7175104"/>
              <a:gd name="connsiteY223" fmla="*/ 691839 h 7019132"/>
              <a:gd name="connsiteX224" fmla="*/ 4971749 w 7175104"/>
              <a:gd name="connsiteY224" fmla="*/ 685015 h 7019132"/>
              <a:gd name="connsiteX225" fmla="*/ 5018587 w 7175104"/>
              <a:gd name="connsiteY225" fmla="*/ 765605 h 7019132"/>
              <a:gd name="connsiteX226" fmla="*/ 5086020 w 7175104"/>
              <a:gd name="connsiteY226" fmla="*/ 738959 h 7019132"/>
              <a:gd name="connsiteX227" fmla="*/ 5159764 w 7175104"/>
              <a:gd name="connsiteY227" fmla="*/ 792577 h 7019132"/>
              <a:gd name="connsiteX228" fmla="*/ 5119238 w 7175104"/>
              <a:gd name="connsiteY228" fmla="*/ 805900 h 7019132"/>
              <a:gd name="connsiteX229" fmla="*/ 5186670 w 7175104"/>
              <a:gd name="connsiteY229" fmla="*/ 859519 h 7019132"/>
              <a:gd name="connsiteX230" fmla="*/ 5253771 w 7175104"/>
              <a:gd name="connsiteY230" fmla="*/ 913462 h 7019132"/>
              <a:gd name="connsiteX231" fmla="*/ 5469024 w 7175104"/>
              <a:gd name="connsiteY231" fmla="*/ 953757 h 7019132"/>
              <a:gd name="connsiteX232" fmla="*/ 5495598 w 7175104"/>
              <a:gd name="connsiteY232" fmla="*/ 900139 h 7019132"/>
              <a:gd name="connsiteX233" fmla="*/ 5556388 w 7175104"/>
              <a:gd name="connsiteY233" fmla="*/ 906963 h 7019132"/>
              <a:gd name="connsiteX234" fmla="*/ 5522505 w 7175104"/>
              <a:gd name="connsiteY234" fmla="*/ 927110 h 7019132"/>
              <a:gd name="connsiteX235" fmla="*/ 5515861 w 7175104"/>
              <a:gd name="connsiteY235" fmla="*/ 960581 h 7019132"/>
              <a:gd name="connsiteX236" fmla="*/ 5549412 w 7175104"/>
              <a:gd name="connsiteY236" fmla="*/ 940109 h 7019132"/>
              <a:gd name="connsiteX237" fmla="*/ 5575986 w 7175104"/>
              <a:gd name="connsiteY237" fmla="*/ 946933 h 7019132"/>
              <a:gd name="connsiteX238" fmla="*/ 5549412 w 7175104"/>
              <a:gd name="connsiteY238" fmla="*/ 973905 h 7019132"/>
              <a:gd name="connsiteX239" fmla="*/ 5609869 w 7175104"/>
              <a:gd name="connsiteY239" fmla="*/ 940109 h 7019132"/>
              <a:gd name="connsiteX240" fmla="*/ 5582962 w 7175104"/>
              <a:gd name="connsiteY240" fmla="*/ 973905 h 7019132"/>
              <a:gd name="connsiteX241" fmla="*/ 5764333 w 7175104"/>
              <a:gd name="connsiteY241" fmla="*/ 1095115 h 7019132"/>
              <a:gd name="connsiteX242" fmla="*/ 5764333 w 7175104"/>
              <a:gd name="connsiteY242" fmla="*/ 1115262 h 7019132"/>
              <a:gd name="connsiteX243" fmla="*/ 5784596 w 7175104"/>
              <a:gd name="connsiteY243" fmla="*/ 1222499 h 7019132"/>
              <a:gd name="connsiteX244" fmla="*/ 5838409 w 7175104"/>
              <a:gd name="connsiteY244" fmla="*/ 1249471 h 7019132"/>
              <a:gd name="connsiteX245" fmla="*/ 5864983 w 7175104"/>
              <a:gd name="connsiteY245" fmla="*/ 1316412 h 7019132"/>
              <a:gd name="connsiteX246" fmla="*/ 5845053 w 7175104"/>
              <a:gd name="connsiteY246" fmla="*/ 1255970 h 7019132"/>
              <a:gd name="connsiteX247" fmla="*/ 5992873 w 7175104"/>
              <a:gd name="connsiteY247" fmla="*/ 1282941 h 7019132"/>
              <a:gd name="connsiteX248" fmla="*/ 6052998 w 7175104"/>
              <a:gd name="connsiteY248" fmla="*/ 1383354 h 7019132"/>
              <a:gd name="connsiteX249" fmla="*/ 5992873 w 7175104"/>
              <a:gd name="connsiteY249" fmla="*/ 1437622 h 7019132"/>
              <a:gd name="connsiteX250" fmla="*/ 6066617 w 7175104"/>
              <a:gd name="connsiteY250" fmla="*/ 1403826 h 7019132"/>
              <a:gd name="connsiteX251" fmla="*/ 6133718 w 7175104"/>
              <a:gd name="connsiteY251" fmla="*/ 1450946 h 7019132"/>
              <a:gd name="connsiteX252" fmla="*/ 6160624 w 7175104"/>
              <a:gd name="connsiteY252" fmla="*/ 1457770 h 7019132"/>
              <a:gd name="connsiteX253" fmla="*/ 6167600 w 7175104"/>
              <a:gd name="connsiteY253" fmla="*/ 1464594 h 7019132"/>
              <a:gd name="connsiteX254" fmla="*/ 6172583 w 7175104"/>
              <a:gd name="connsiteY254" fmla="*/ 1467194 h 7019132"/>
              <a:gd name="connsiteX255" fmla="*/ 6201150 w 7175104"/>
              <a:gd name="connsiteY255" fmla="*/ 1504564 h 7019132"/>
              <a:gd name="connsiteX256" fmla="*/ 6201150 w 7175104"/>
              <a:gd name="connsiteY256" fmla="*/ 1538360 h 7019132"/>
              <a:gd name="connsiteX257" fmla="*/ 6247988 w 7175104"/>
              <a:gd name="connsiteY257" fmla="*/ 1511388 h 7019132"/>
              <a:gd name="connsiteX258" fmla="*/ 6302133 w 7175104"/>
              <a:gd name="connsiteY258" fmla="*/ 1551683 h 7019132"/>
              <a:gd name="connsiteX259" fmla="*/ 6274894 w 7175104"/>
              <a:gd name="connsiteY259" fmla="*/ 1585154 h 7019132"/>
              <a:gd name="connsiteX260" fmla="*/ 6261607 w 7175104"/>
              <a:gd name="connsiteY260" fmla="*/ 1591978 h 7019132"/>
              <a:gd name="connsiteX261" fmla="*/ 6234368 w 7175104"/>
              <a:gd name="connsiteY261" fmla="*/ 1618950 h 7019132"/>
              <a:gd name="connsiteX262" fmla="*/ 6261607 w 7175104"/>
              <a:gd name="connsiteY262" fmla="*/ 1612126 h 7019132"/>
              <a:gd name="connsiteX263" fmla="*/ 6214770 w 7175104"/>
              <a:gd name="connsiteY263" fmla="*/ 1639097 h 7019132"/>
              <a:gd name="connsiteX264" fmla="*/ 6153981 w 7175104"/>
              <a:gd name="connsiteY264" fmla="*/ 1652096 h 7019132"/>
              <a:gd name="connsiteX265" fmla="*/ 6113787 w 7175104"/>
              <a:gd name="connsiteY265" fmla="*/ 1618950 h 7019132"/>
              <a:gd name="connsiteX266" fmla="*/ 6100500 w 7175104"/>
              <a:gd name="connsiteY266" fmla="*/ 1665744 h 7019132"/>
              <a:gd name="connsiteX267" fmla="*/ 6133718 w 7175104"/>
              <a:gd name="connsiteY267" fmla="*/ 1665744 h 7019132"/>
              <a:gd name="connsiteX268" fmla="*/ 6107143 w 7175104"/>
              <a:gd name="connsiteY268" fmla="*/ 1672568 h 7019132"/>
              <a:gd name="connsiteX269" fmla="*/ 6120763 w 7175104"/>
              <a:gd name="connsiteY269" fmla="*/ 1692716 h 7019132"/>
              <a:gd name="connsiteX270" fmla="*/ 6127406 w 7175104"/>
              <a:gd name="connsiteY270" fmla="*/ 1679067 h 7019132"/>
              <a:gd name="connsiteX271" fmla="*/ 6127406 w 7175104"/>
              <a:gd name="connsiteY271" fmla="*/ 1706039 h 7019132"/>
              <a:gd name="connsiteX272" fmla="*/ 6174244 w 7175104"/>
              <a:gd name="connsiteY272" fmla="*/ 1692716 h 7019132"/>
              <a:gd name="connsiteX273" fmla="*/ 6164278 w 7175104"/>
              <a:gd name="connsiteY273" fmla="*/ 1705389 h 7019132"/>
              <a:gd name="connsiteX274" fmla="*/ 6140361 w 7175104"/>
              <a:gd name="connsiteY274" fmla="*/ 1719687 h 7019132"/>
              <a:gd name="connsiteX275" fmla="*/ 6159960 w 7175104"/>
              <a:gd name="connsiteY275" fmla="*/ 1711238 h 7019132"/>
              <a:gd name="connsiteX276" fmla="*/ 6164278 w 7175104"/>
              <a:gd name="connsiteY276" fmla="*/ 1705389 h 7019132"/>
              <a:gd name="connsiteX277" fmla="*/ 6167600 w 7175104"/>
              <a:gd name="connsiteY277" fmla="*/ 1703764 h 7019132"/>
              <a:gd name="connsiteX278" fmla="*/ 6174244 w 7175104"/>
              <a:gd name="connsiteY278" fmla="*/ 1692716 h 7019132"/>
              <a:gd name="connsiteX279" fmla="*/ 6167600 w 7175104"/>
              <a:gd name="connsiteY279" fmla="*/ 1733011 h 7019132"/>
              <a:gd name="connsiteX280" fmla="*/ 6180887 w 7175104"/>
              <a:gd name="connsiteY280" fmla="*/ 1746334 h 7019132"/>
              <a:gd name="connsiteX281" fmla="*/ 6214770 w 7175104"/>
              <a:gd name="connsiteY281" fmla="*/ 1726511 h 7019132"/>
              <a:gd name="connsiteX282" fmla="*/ 6187531 w 7175104"/>
              <a:gd name="connsiteY282" fmla="*/ 1753158 h 7019132"/>
              <a:gd name="connsiteX283" fmla="*/ 6227725 w 7175104"/>
              <a:gd name="connsiteY283" fmla="*/ 1766482 h 7019132"/>
              <a:gd name="connsiteX284" fmla="*/ 6247988 w 7175104"/>
              <a:gd name="connsiteY284" fmla="*/ 1773306 h 7019132"/>
              <a:gd name="connsiteX285" fmla="*/ 6254631 w 7175104"/>
              <a:gd name="connsiteY285" fmla="*/ 1780130 h 7019132"/>
              <a:gd name="connsiteX286" fmla="*/ 6268251 w 7175104"/>
              <a:gd name="connsiteY286" fmla="*/ 1780130 h 7019132"/>
              <a:gd name="connsiteX287" fmla="*/ 6295157 w 7175104"/>
              <a:gd name="connsiteY287" fmla="*/ 1780130 h 7019132"/>
              <a:gd name="connsiteX288" fmla="*/ 6261607 w 7175104"/>
              <a:gd name="connsiteY288" fmla="*/ 1800277 h 7019132"/>
              <a:gd name="connsiteX289" fmla="*/ 6288514 w 7175104"/>
              <a:gd name="connsiteY289" fmla="*/ 1820425 h 7019132"/>
              <a:gd name="connsiteX290" fmla="*/ 6308777 w 7175104"/>
              <a:gd name="connsiteY290" fmla="*/ 1786629 h 7019132"/>
              <a:gd name="connsiteX291" fmla="*/ 6341995 w 7175104"/>
              <a:gd name="connsiteY291" fmla="*/ 1800277 h 7019132"/>
              <a:gd name="connsiteX292" fmla="*/ 6281870 w 7175104"/>
              <a:gd name="connsiteY292" fmla="*/ 1833423 h 7019132"/>
              <a:gd name="connsiteX293" fmla="*/ 6295157 w 7175104"/>
              <a:gd name="connsiteY293" fmla="*/ 1874043 h 7019132"/>
              <a:gd name="connsiteX294" fmla="*/ 6335351 w 7175104"/>
              <a:gd name="connsiteY294" fmla="*/ 1847072 h 7019132"/>
              <a:gd name="connsiteX295" fmla="*/ 6382521 w 7175104"/>
              <a:gd name="connsiteY295" fmla="*/ 1867219 h 7019132"/>
              <a:gd name="connsiteX296" fmla="*/ 6523366 w 7175104"/>
              <a:gd name="connsiteY296" fmla="*/ 1901015 h 7019132"/>
              <a:gd name="connsiteX297" fmla="*/ 6490148 w 7175104"/>
              <a:gd name="connsiteY297" fmla="*/ 1920838 h 7019132"/>
              <a:gd name="connsiteX298" fmla="*/ 6550272 w 7175104"/>
              <a:gd name="connsiteY298" fmla="*/ 1914663 h 7019132"/>
              <a:gd name="connsiteX299" fmla="*/ 6557248 w 7175104"/>
              <a:gd name="connsiteY299" fmla="*/ 1947809 h 7019132"/>
              <a:gd name="connsiteX300" fmla="*/ 6510078 w 7175104"/>
              <a:gd name="connsiteY300" fmla="*/ 1974781 h 7019132"/>
              <a:gd name="connsiteX301" fmla="*/ 6590798 w 7175104"/>
              <a:gd name="connsiteY301" fmla="*/ 1974781 h 7019132"/>
              <a:gd name="connsiteX302" fmla="*/ 6584155 w 7175104"/>
              <a:gd name="connsiteY302" fmla="*/ 2008252 h 7019132"/>
              <a:gd name="connsiteX303" fmla="*/ 6543629 w 7175104"/>
              <a:gd name="connsiteY303" fmla="*/ 2069019 h 7019132"/>
              <a:gd name="connsiteX304" fmla="*/ 6584155 w 7175104"/>
              <a:gd name="connsiteY304" fmla="*/ 2062195 h 7019132"/>
              <a:gd name="connsiteX305" fmla="*/ 6516722 w 7175104"/>
              <a:gd name="connsiteY305" fmla="*/ 2102165 h 7019132"/>
              <a:gd name="connsiteX306" fmla="*/ 6516722 w 7175104"/>
              <a:gd name="connsiteY306" fmla="*/ 2135961 h 7019132"/>
              <a:gd name="connsiteX307" fmla="*/ 6584155 w 7175104"/>
              <a:gd name="connsiteY307" fmla="*/ 2082343 h 7019132"/>
              <a:gd name="connsiteX308" fmla="*/ 6597774 w 7175104"/>
              <a:gd name="connsiteY308" fmla="*/ 2135961 h 7019132"/>
              <a:gd name="connsiteX309" fmla="*/ 6557248 w 7175104"/>
              <a:gd name="connsiteY309" fmla="*/ 2189579 h 7019132"/>
              <a:gd name="connsiteX310" fmla="*/ 6604086 w 7175104"/>
              <a:gd name="connsiteY310" fmla="*/ 2169757 h 7019132"/>
              <a:gd name="connsiteX311" fmla="*/ 6543629 w 7175104"/>
              <a:gd name="connsiteY311" fmla="*/ 2223375 h 7019132"/>
              <a:gd name="connsiteX312" fmla="*/ 6503435 w 7175104"/>
              <a:gd name="connsiteY312" fmla="*/ 2209727 h 7019132"/>
              <a:gd name="connsiteX313" fmla="*/ 6516722 w 7175104"/>
              <a:gd name="connsiteY313" fmla="*/ 2283492 h 7019132"/>
              <a:gd name="connsiteX314" fmla="*/ 6563892 w 7175104"/>
              <a:gd name="connsiteY314" fmla="*/ 2223375 h 7019132"/>
              <a:gd name="connsiteX315" fmla="*/ 6597774 w 7175104"/>
              <a:gd name="connsiteY315" fmla="*/ 2230199 h 7019132"/>
              <a:gd name="connsiteX316" fmla="*/ 6557248 w 7175104"/>
              <a:gd name="connsiteY316" fmla="*/ 2263670 h 7019132"/>
              <a:gd name="connsiteX317" fmla="*/ 6597774 w 7175104"/>
              <a:gd name="connsiteY317" fmla="*/ 2276993 h 7019132"/>
              <a:gd name="connsiteX318" fmla="*/ 6543629 w 7175104"/>
              <a:gd name="connsiteY318" fmla="*/ 2297141 h 7019132"/>
              <a:gd name="connsiteX319" fmla="*/ 6644612 w 7175104"/>
              <a:gd name="connsiteY319" fmla="*/ 2324113 h 7019132"/>
              <a:gd name="connsiteX320" fmla="*/ 6711712 w 7175104"/>
              <a:gd name="connsiteY320" fmla="*/ 2370907 h 7019132"/>
              <a:gd name="connsiteX321" fmla="*/ 6610729 w 7175104"/>
              <a:gd name="connsiteY321" fmla="*/ 2397878 h 7019132"/>
              <a:gd name="connsiteX322" fmla="*/ 6617373 w 7175104"/>
              <a:gd name="connsiteY322" fmla="*/ 2404703 h 7019132"/>
              <a:gd name="connsiteX323" fmla="*/ 6617373 w 7175104"/>
              <a:gd name="connsiteY323" fmla="*/ 2485293 h 7019132"/>
              <a:gd name="connsiteX324" fmla="*/ 6543629 w 7175104"/>
              <a:gd name="connsiteY324" fmla="*/ 2485293 h 7019132"/>
              <a:gd name="connsiteX325" fmla="*/ 6577511 w 7175104"/>
              <a:gd name="connsiteY325" fmla="*/ 2498616 h 7019132"/>
              <a:gd name="connsiteX326" fmla="*/ 6597774 w 7175104"/>
              <a:gd name="connsiteY326" fmla="*/ 2525588 h 7019132"/>
              <a:gd name="connsiteX327" fmla="*/ 6550272 w 7175104"/>
              <a:gd name="connsiteY327" fmla="*/ 2525588 h 7019132"/>
              <a:gd name="connsiteX328" fmla="*/ 6536985 w 7175104"/>
              <a:gd name="connsiteY328" fmla="*/ 2572382 h 7019132"/>
              <a:gd name="connsiteX329" fmla="*/ 6557248 w 7175104"/>
              <a:gd name="connsiteY329" fmla="*/ 2592854 h 7019132"/>
              <a:gd name="connsiteX330" fmla="*/ 6563892 w 7175104"/>
              <a:gd name="connsiteY330" fmla="*/ 2606178 h 7019132"/>
              <a:gd name="connsiteX331" fmla="*/ 6557248 w 7175104"/>
              <a:gd name="connsiteY331" fmla="*/ 2659796 h 7019132"/>
              <a:gd name="connsiteX332" fmla="*/ 6597774 w 7175104"/>
              <a:gd name="connsiteY332" fmla="*/ 2659796 h 7019132"/>
              <a:gd name="connsiteX333" fmla="*/ 6704736 w 7175104"/>
              <a:gd name="connsiteY333" fmla="*/ 2754034 h 7019132"/>
              <a:gd name="connsiteX334" fmla="*/ 6671518 w 7175104"/>
              <a:gd name="connsiteY334" fmla="*/ 2781006 h 7019132"/>
              <a:gd name="connsiteX335" fmla="*/ 6671518 w 7175104"/>
              <a:gd name="connsiteY335" fmla="*/ 2754034 h 7019132"/>
              <a:gd name="connsiteX336" fmla="*/ 6651255 w 7175104"/>
              <a:gd name="connsiteY336" fmla="*/ 2820976 h 7019132"/>
              <a:gd name="connsiteX337" fmla="*/ 6684805 w 7175104"/>
              <a:gd name="connsiteY337" fmla="*/ 2794330 h 7019132"/>
              <a:gd name="connsiteX338" fmla="*/ 6704736 w 7175104"/>
              <a:gd name="connsiteY338" fmla="*/ 2861596 h 7019132"/>
              <a:gd name="connsiteX339" fmla="*/ 6671518 w 7175104"/>
              <a:gd name="connsiteY339" fmla="*/ 2881744 h 7019132"/>
              <a:gd name="connsiteX340" fmla="*/ 6698093 w 7175104"/>
              <a:gd name="connsiteY340" fmla="*/ 2901566 h 7019132"/>
              <a:gd name="connsiteX341" fmla="*/ 6718356 w 7175104"/>
              <a:gd name="connsiteY341" fmla="*/ 2881744 h 7019132"/>
              <a:gd name="connsiteX342" fmla="*/ 6765525 w 7175104"/>
              <a:gd name="connsiteY342" fmla="*/ 2914890 h 7019132"/>
              <a:gd name="connsiteX343" fmla="*/ 6718356 w 7175104"/>
              <a:gd name="connsiteY343" fmla="*/ 2962334 h 7019132"/>
              <a:gd name="connsiteX344" fmla="*/ 6846245 w 7175104"/>
              <a:gd name="connsiteY344" fmla="*/ 3130013 h 7019132"/>
              <a:gd name="connsiteX345" fmla="*/ 6919989 w 7175104"/>
              <a:gd name="connsiteY345" fmla="*/ 3190456 h 7019132"/>
              <a:gd name="connsiteX346" fmla="*/ 6873152 w 7175104"/>
              <a:gd name="connsiteY346" fmla="*/ 3237575 h 7019132"/>
              <a:gd name="connsiteX347" fmla="*/ 6893083 w 7175104"/>
              <a:gd name="connsiteY347" fmla="*/ 3251223 h 7019132"/>
              <a:gd name="connsiteX348" fmla="*/ 6946896 w 7175104"/>
              <a:gd name="connsiteY348" fmla="*/ 3231076 h 7019132"/>
              <a:gd name="connsiteX349" fmla="*/ 7061166 w 7175104"/>
              <a:gd name="connsiteY349" fmla="*/ 3251223 h 7019132"/>
              <a:gd name="connsiteX350" fmla="*/ 6960515 w 7175104"/>
              <a:gd name="connsiteY350" fmla="*/ 3257398 h 7019132"/>
              <a:gd name="connsiteX351" fmla="*/ 6960515 w 7175104"/>
              <a:gd name="connsiteY351" fmla="*/ 3318165 h 7019132"/>
              <a:gd name="connsiteX352" fmla="*/ 6919989 w 7175104"/>
              <a:gd name="connsiteY352" fmla="*/ 3331813 h 7019132"/>
              <a:gd name="connsiteX353" fmla="*/ 6960515 w 7175104"/>
              <a:gd name="connsiteY353" fmla="*/ 3371783 h 7019132"/>
              <a:gd name="connsiteX354" fmla="*/ 6993734 w 7175104"/>
              <a:gd name="connsiteY354" fmla="*/ 3358460 h 7019132"/>
              <a:gd name="connsiteX355" fmla="*/ 7054523 w 7175104"/>
              <a:gd name="connsiteY355" fmla="*/ 3526139 h 7019132"/>
              <a:gd name="connsiteX356" fmla="*/ 7101360 w 7175104"/>
              <a:gd name="connsiteY356" fmla="*/ 3506317 h 7019132"/>
              <a:gd name="connsiteX357" fmla="*/ 7114647 w 7175104"/>
              <a:gd name="connsiteY357" fmla="*/ 3553111 h 7019132"/>
              <a:gd name="connsiteX358" fmla="*/ 7101360 w 7175104"/>
              <a:gd name="connsiteY358" fmla="*/ 3586907 h 7019132"/>
              <a:gd name="connsiteX359" fmla="*/ 7148530 w 7175104"/>
              <a:gd name="connsiteY359" fmla="*/ 3573583 h 7019132"/>
              <a:gd name="connsiteX360" fmla="*/ 7081097 w 7175104"/>
              <a:gd name="connsiteY360" fmla="*/ 3613553 h 7019132"/>
              <a:gd name="connsiteX361" fmla="*/ 7155173 w 7175104"/>
              <a:gd name="connsiteY361" fmla="*/ 3633701 h 7019132"/>
              <a:gd name="connsiteX362" fmla="*/ 7121623 w 7175104"/>
              <a:gd name="connsiteY362" fmla="*/ 3627202 h 7019132"/>
              <a:gd name="connsiteX363" fmla="*/ 7094384 w 7175104"/>
              <a:gd name="connsiteY363" fmla="*/ 3674321 h 7019132"/>
              <a:gd name="connsiteX364" fmla="*/ 7161485 w 7175104"/>
              <a:gd name="connsiteY364" fmla="*/ 3654173 h 7019132"/>
              <a:gd name="connsiteX365" fmla="*/ 7128267 w 7175104"/>
              <a:gd name="connsiteY365" fmla="*/ 3701292 h 7019132"/>
              <a:gd name="connsiteX366" fmla="*/ 7175104 w 7175104"/>
              <a:gd name="connsiteY366" fmla="*/ 3687644 h 7019132"/>
              <a:gd name="connsiteX367" fmla="*/ 7148530 w 7175104"/>
              <a:gd name="connsiteY367" fmla="*/ 3775058 h 7019132"/>
              <a:gd name="connsiteX368" fmla="*/ 7128267 w 7175104"/>
              <a:gd name="connsiteY368" fmla="*/ 3768234 h 7019132"/>
              <a:gd name="connsiteX369" fmla="*/ 7134910 w 7175104"/>
              <a:gd name="connsiteY369" fmla="*/ 3788707 h 7019132"/>
              <a:gd name="connsiteX370" fmla="*/ 7155173 w 7175104"/>
              <a:gd name="connsiteY370" fmla="*/ 3768234 h 7019132"/>
              <a:gd name="connsiteX371" fmla="*/ 7148530 w 7175104"/>
              <a:gd name="connsiteY371" fmla="*/ 3815028 h 7019132"/>
              <a:gd name="connsiteX372" fmla="*/ 7074453 w 7175104"/>
              <a:gd name="connsiteY372" fmla="*/ 3848824 h 7019132"/>
              <a:gd name="connsiteX373" fmla="*/ 7121623 w 7175104"/>
              <a:gd name="connsiteY373" fmla="*/ 3848824 h 7019132"/>
              <a:gd name="connsiteX374" fmla="*/ 7034260 w 7175104"/>
              <a:gd name="connsiteY374" fmla="*/ 3875796 h 7019132"/>
              <a:gd name="connsiteX375" fmla="*/ 7020640 w 7175104"/>
              <a:gd name="connsiteY375" fmla="*/ 3889119 h 7019132"/>
              <a:gd name="connsiteX376" fmla="*/ 7074453 w 7175104"/>
              <a:gd name="connsiteY376" fmla="*/ 3875796 h 7019132"/>
              <a:gd name="connsiteX377" fmla="*/ 7013997 w 7175104"/>
              <a:gd name="connsiteY377" fmla="*/ 3936238 h 7019132"/>
              <a:gd name="connsiteX378" fmla="*/ 6993734 w 7175104"/>
              <a:gd name="connsiteY378" fmla="*/ 3922590 h 7019132"/>
              <a:gd name="connsiteX379" fmla="*/ 6967159 w 7175104"/>
              <a:gd name="connsiteY379" fmla="*/ 3956386 h 7019132"/>
              <a:gd name="connsiteX380" fmla="*/ 6933277 w 7175104"/>
              <a:gd name="connsiteY380" fmla="*/ 3943063 h 7019132"/>
              <a:gd name="connsiteX381" fmla="*/ 7034260 w 7175104"/>
              <a:gd name="connsiteY381" fmla="*/ 3996681 h 7019132"/>
              <a:gd name="connsiteX382" fmla="*/ 7054523 w 7175104"/>
              <a:gd name="connsiteY382" fmla="*/ 4016828 h 7019132"/>
              <a:gd name="connsiteX383" fmla="*/ 7061166 w 7175104"/>
              <a:gd name="connsiteY383" fmla="*/ 4097418 h 7019132"/>
              <a:gd name="connsiteX384" fmla="*/ 7013997 w 7175104"/>
              <a:gd name="connsiteY384" fmla="*/ 4097418 h 7019132"/>
              <a:gd name="connsiteX385" fmla="*/ 6960515 w 7175104"/>
              <a:gd name="connsiteY385" fmla="*/ 4124390 h 7019132"/>
              <a:gd name="connsiteX386" fmla="*/ 7007353 w 7175104"/>
              <a:gd name="connsiteY386" fmla="*/ 4265098 h 7019132"/>
              <a:gd name="connsiteX387" fmla="*/ 6973803 w 7175104"/>
              <a:gd name="connsiteY387" fmla="*/ 4366160 h 7019132"/>
              <a:gd name="connsiteX388" fmla="*/ 6946896 w 7175104"/>
              <a:gd name="connsiteY388" fmla="*/ 4171184 h 7019132"/>
              <a:gd name="connsiteX389" fmla="*/ 6967159 w 7175104"/>
              <a:gd name="connsiteY389" fmla="*/ 4117566 h 7019132"/>
              <a:gd name="connsiteX390" fmla="*/ 6926633 w 7175104"/>
              <a:gd name="connsiteY390" fmla="*/ 4097418 h 7019132"/>
              <a:gd name="connsiteX391" fmla="*/ 6953540 w 7175104"/>
              <a:gd name="connsiteY391" fmla="*/ 4057123 h 7019132"/>
              <a:gd name="connsiteX392" fmla="*/ 6940252 w 7175104"/>
              <a:gd name="connsiteY392" fmla="*/ 4057123 h 7019132"/>
              <a:gd name="connsiteX393" fmla="*/ 6873152 w 7175104"/>
              <a:gd name="connsiteY393" fmla="*/ 4076946 h 7019132"/>
              <a:gd name="connsiteX394" fmla="*/ 6893083 w 7175104"/>
              <a:gd name="connsiteY394" fmla="*/ 4057123 h 7019132"/>
              <a:gd name="connsiteX395" fmla="*/ 6873152 w 7175104"/>
              <a:gd name="connsiteY395" fmla="*/ 3889119 h 7019132"/>
              <a:gd name="connsiteX396" fmla="*/ 6879796 w 7175104"/>
              <a:gd name="connsiteY396" fmla="*/ 3815028 h 7019132"/>
              <a:gd name="connsiteX397" fmla="*/ 6852889 w 7175104"/>
              <a:gd name="connsiteY397" fmla="*/ 3842000 h 7019132"/>
              <a:gd name="connsiteX398" fmla="*/ 6825982 w 7175104"/>
              <a:gd name="connsiteY398" fmla="*/ 3821853 h 7019132"/>
              <a:gd name="connsiteX399" fmla="*/ 6852889 w 7175104"/>
              <a:gd name="connsiteY399" fmla="*/ 3754911 h 7019132"/>
              <a:gd name="connsiteX400" fmla="*/ 6839270 w 7175104"/>
              <a:gd name="connsiteY400" fmla="*/ 3788707 h 7019132"/>
              <a:gd name="connsiteX401" fmla="*/ 6792100 w 7175104"/>
              <a:gd name="connsiteY401" fmla="*/ 3741262 h 7019132"/>
              <a:gd name="connsiteX402" fmla="*/ 6779145 w 7175104"/>
              <a:gd name="connsiteY402" fmla="*/ 3667497 h 7019132"/>
              <a:gd name="connsiteX403" fmla="*/ 6812363 w 7175104"/>
              <a:gd name="connsiteY403" fmla="*/ 3640525 h 7019132"/>
              <a:gd name="connsiteX404" fmla="*/ 6738619 w 7175104"/>
              <a:gd name="connsiteY404" fmla="*/ 3559935 h 7019132"/>
              <a:gd name="connsiteX405" fmla="*/ 6671518 w 7175104"/>
              <a:gd name="connsiteY405" fmla="*/ 3432551 h 7019132"/>
              <a:gd name="connsiteX406" fmla="*/ 6624349 w 7175104"/>
              <a:gd name="connsiteY406" fmla="*/ 3459197 h 7019132"/>
              <a:gd name="connsiteX407" fmla="*/ 6610729 w 7175104"/>
              <a:gd name="connsiteY407" fmla="*/ 3492993 h 7019132"/>
              <a:gd name="connsiteX408" fmla="*/ 6630992 w 7175104"/>
              <a:gd name="connsiteY408" fmla="*/ 3499492 h 7019132"/>
              <a:gd name="connsiteX409" fmla="*/ 6678162 w 7175104"/>
              <a:gd name="connsiteY409" fmla="*/ 3445549 h 7019132"/>
              <a:gd name="connsiteX410" fmla="*/ 6671518 w 7175104"/>
              <a:gd name="connsiteY410" fmla="*/ 3486169 h 7019132"/>
              <a:gd name="connsiteX411" fmla="*/ 6610729 w 7175104"/>
              <a:gd name="connsiteY411" fmla="*/ 3526139 h 7019132"/>
              <a:gd name="connsiteX412" fmla="*/ 6570535 w 7175104"/>
              <a:gd name="connsiteY412" fmla="*/ 3526139 h 7019132"/>
              <a:gd name="connsiteX413" fmla="*/ 6563892 w 7175104"/>
              <a:gd name="connsiteY413" fmla="*/ 3573583 h 7019132"/>
              <a:gd name="connsiteX414" fmla="*/ 6617373 w 7175104"/>
              <a:gd name="connsiteY414" fmla="*/ 3593731 h 7019132"/>
              <a:gd name="connsiteX415" fmla="*/ 6604086 w 7175104"/>
              <a:gd name="connsiteY415" fmla="*/ 3654173 h 7019132"/>
              <a:gd name="connsiteX416" fmla="*/ 6698093 w 7175104"/>
              <a:gd name="connsiteY416" fmla="*/ 3654173 h 7019132"/>
              <a:gd name="connsiteX417" fmla="*/ 6671518 w 7175104"/>
              <a:gd name="connsiteY417" fmla="*/ 3667497 h 7019132"/>
              <a:gd name="connsiteX418" fmla="*/ 6678162 w 7175104"/>
              <a:gd name="connsiteY418" fmla="*/ 3701292 h 7019132"/>
              <a:gd name="connsiteX419" fmla="*/ 6624349 w 7175104"/>
              <a:gd name="connsiteY419" fmla="*/ 3694468 h 7019132"/>
              <a:gd name="connsiteX420" fmla="*/ 6691781 w 7175104"/>
              <a:gd name="connsiteY420" fmla="*/ 3794881 h 7019132"/>
              <a:gd name="connsiteX421" fmla="*/ 6657899 w 7175104"/>
              <a:gd name="connsiteY421" fmla="*/ 3815028 h 7019132"/>
              <a:gd name="connsiteX422" fmla="*/ 6711712 w 7175104"/>
              <a:gd name="connsiteY422" fmla="*/ 3929414 h 7019132"/>
              <a:gd name="connsiteX423" fmla="*/ 6678162 w 7175104"/>
              <a:gd name="connsiteY423" fmla="*/ 3949562 h 7019132"/>
              <a:gd name="connsiteX424" fmla="*/ 6704736 w 7175104"/>
              <a:gd name="connsiteY424" fmla="*/ 3976208 h 7019132"/>
              <a:gd name="connsiteX425" fmla="*/ 6657899 w 7175104"/>
              <a:gd name="connsiteY425" fmla="*/ 3963210 h 7019132"/>
              <a:gd name="connsiteX426" fmla="*/ 6630992 w 7175104"/>
              <a:gd name="connsiteY426" fmla="*/ 4036976 h 7019132"/>
              <a:gd name="connsiteX427" fmla="*/ 6664875 w 7175104"/>
              <a:gd name="connsiteY427" fmla="*/ 4016828 h 7019132"/>
              <a:gd name="connsiteX428" fmla="*/ 6644612 w 7175104"/>
              <a:gd name="connsiteY428" fmla="*/ 4063623 h 7019132"/>
              <a:gd name="connsiteX429" fmla="*/ 6698093 w 7175104"/>
              <a:gd name="connsiteY429" fmla="*/ 4057123 h 7019132"/>
              <a:gd name="connsiteX430" fmla="*/ 6738619 w 7175104"/>
              <a:gd name="connsiteY430" fmla="*/ 4131214 h 7019132"/>
              <a:gd name="connsiteX431" fmla="*/ 6644612 w 7175104"/>
              <a:gd name="connsiteY431" fmla="*/ 4164360 h 7019132"/>
              <a:gd name="connsiteX432" fmla="*/ 6590798 w 7175104"/>
              <a:gd name="connsiteY432" fmla="*/ 4110742 h 7019132"/>
              <a:gd name="connsiteX433" fmla="*/ 6624349 w 7175104"/>
              <a:gd name="connsiteY433" fmla="*/ 4090594 h 7019132"/>
              <a:gd name="connsiteX434" fmla="*/ 6597774 w 7175104"/>
              <a:gd name="connsiteY434" fmla="*/ 4090594 h 7019132"/>
              <a:gd name="connsiteX435" fmla="*/ 6624349 w 7175104"/>
              <a:gd name="connsiteY435" fmla="*/ 4137713 h 7019132"/>
              <a:gd name="connsiteX436" fmla="*/ 6597774 w 7175104"/>
              <a:gd name="connsiteY436" fmla="*/ 4184508 h 7019132"/>
              <a:gd name="connsiteX437" fmla="*/ 6490148 w 7175104"/>
              <a:gd name="connsiteY437" fmla="*/ 4204980 h 7019132"/>
              <a:gd name="connsiteX438" fmla="*/ 6530341 w 7175104"/>
              <a:gd name="connsiteY438" fmla="*/ 4198156 h 7019132"/>
              <a:gd name="connsiteX439" fmla="*/ 6577511 w 7175104"/>
              <a:gd name="connsiteY439" fmla="*/ 4171184 h 7019132"/>
              <a:gd name="connsiteX440" fmla="*/ 6516722 w 7175104"/>
              <a:gd name="connsiteY440" fmla="*/ 4171184 h 7019132"/>
              <a:gd name="connsiteX441" fmla="*/ 6557248 w 7175104"/>
              <a:gd name="connsiteY441" fmla="*/ 4137713 h 7019132"/>
              <a:gd name="connsiteX442" fmla="*/ 6536985 w 7175104"/>
              <a:gd name="connsiteY442" fmla="*/ 4131214 h 7019132"/>
              <a:gd name="connsiteX443" fmla="*/ 6483504 w 7175104"/>
              <a:gd name="connsiteY443" fmla="*/ 4137713 h 7019132"/>
              <a:gd name="connsiteX444" fmla="*/ 6442978 w 7175104"/>
              <a:gd name="connsiteY444" fmla="*/ 4050624 h 7019132"/>
              <a:gd name="connsiteX445" fmla="*/ 6469885 w 7175104"/>
              <a:gd name="connsiteY445" fmla="*/ 4043800 h 7019132"/>
              <a:gd name="connsiteX446" fmla="*/ 6422715 w 7175104"/>
              <a:gd name="connsiteY446" fmla="*/ 4003180 h 7019132"/>
              <a:gd name="connsiteX447" fmla="*/ 6382521 w 7175104"/>
              <a:gd name="connsiteY447" fmla="*/ 4023653 h 7019132"/>
              <a:gd name="connsiteX448" fmla="*/ 6295157 w 7175104"/>
              <a:gd name="connsiteY448" fmla="*/ 3970034 h 7019132"/>
              <a:gd name="connsiteX449" fmla="*/ 6321732 w 7175104"/>
              <a:gd name="connsiteY449" fmla="*/ 3943063 h 7019132"/>
              <a:gd name="connsiteX450" fmla="*/ 6341995 w 7175104"/>
              <a:gd name="connsiteY450" fmla="*/ 3909267 h 7019132"/>
              <a:gd name="connsiteX451" fmla="*/ 6268251 w 7175104"/>
              <a:gd name="connsiteY451" fmla="*/ 3916091 h 7019132"/>
              <a:gd name="connsiteX452" fmla="*/ 6328708 w 7175104"/>
              <a:gd name="connsiteY452" fmla="*/ 3882295 h 7019132"/>
              <a:gd name="connsiteX453" fmla="*/ 6261607 w 7175104"/>
              <a:gd name="connsiteY453" fmla="*/ 3869297 h 7019132"/>
              <a:gd name="connsiteX454" fmla="*/ 6295157 w 7175104"/>
              <a:gd name="connsiteY454" fmla="*/ 3848824 h 7019132"/>
              <a:gd name="connsiteX455" fmla="*/ 6247988 w 7175104"/>
              <a:gd name="connsiteY455" fmla="*/ 3842000 h 7019132"/>
              <a:gd name="connsiteX456" fmla="*/ 6274894 w 7175104"/>
              <a:gd name="connsiteY456" fmla="*/ 3835501 h 7019132"/>
              <a:gd name="connsiteX457" fmla="*/ 6241344 w 7175104"/>
              <a:gd name="connsiteY457" fmla="*/ 3828677 h 7019132"/>
              <a:gd name="connsiteX458" fmla="*/ 6274894 w 7175104"/>
              <a:gd name="connsiteY458" fmla="*/ 3775058 h 7019132"/>
              <a:gd name="connsiteX459" fmla="*/ 6201150 w 7175104"/>
              <a:gd name="connsiteY459" fmla="*/ 3775058 h 7019132"/>
              <a:gd name="connsiteX460" fmla="*/ 6187531 w 7175104"/>
              <a:gd name="connsiteY460" fmla="*/ 3727939 h 7019132"/>
              <a:gd name="connsiteX461" fmla="*/ 6214770 w 7175104"/>
              <a:gd name="connsiteY461" fmla="*/ 3687644 h 7019132"/>
              <a:gd name="connsiteX462" fmla="*/ 6100500 w 7175104"/>
              <a:gd name="connsiteY462" fmla="*/ 3627202 h 7019132"/>
              <a:gd name="connsiteX463" fmla="*/ 5992873 w 7175104"/>
              <a:gd name="connsiteY463" fmla="*/ 3674321 h 7019132"/>
              <a:gd name="connsiteX464" fmla="*/ 5885246 w 7175104"/>
              <a:gd name="connsiteY464" fmla="*/ 3681145 h 7019132"/>
              <a:gd name="connsiteX465" fmla="*/ 5905509 w 7175104"/>
              <a:gd name="connsiteY465" fmla="*/ 3687644 h 7019132"/>
              <a:gd name="connsiteX466" fmla="*/ 5905509 w 7175104"/>
              <a:gd name="connsiteY466" fmla="*/ 3727939 h 7019132"/>
              <a:gd name="connsiteX467" fmla="*/ 5972610 w 7175104"/>
              <a:gd name="connsiteY467" fmla="*/ 3748087 h 7019132"/>
              <a:gd name="connsiteX468" fmla="*/ 6026423 w 7175104"/>
              <a:gd name="connsiteY468" fmla="*/ 3976208 h 7019132"/>
              <a:gd name="connsiteX469" fmla="*/ 6019780 w 7175104"/>
              <a:gd name="connsiteY469" fmla="*/ 4070447 h 7019132"/>
              <a:gd name="connsiteX470" fmla="*/ 6113787 w 7175104"/>
              <a:gd name="connsiteY470" fmla="*/ 4231952 h 7019132"/>
              <a:gd name="connsiteX471" fmla="*/ 6073261 w 7175104"/>
              <a:gd name="connsiteY471" fmla="*/ 4244950 h 7019132"/>
              <a:gd name="connsiteX472" fmla="*/ 6113787 w 7175104"/>
              <a:gd name="connsiteY472" fmla="*/ 4238126 h 7019132"/>
              <a:gd name="connsiteX473" fmla="*/ 6066617 w 7175104"/>
              <a:gd name="connsiteY473" fmla="*/ 4319041 h 7019132"/>
              <a:gd name="connsiteX474" fmla="*/ 6113787 w 7175104"/>
              <a:gd name="connsiteY474" fmla="*/ 4325865 h 7019132"/>
              <a:gd name="connsiteX475" fmla="*/ 6039710 w 7175104"/>
              <a:gd name="connsiteY475" fmla="*/ 4352512 h 7019132"/>
              <a:gd name="connsiteX476" fmla="*/ 5999517 w 7175104"/>
              <a:gd name="connsiteY476" fmla="*/ 4345688 h 7019132"/>
              <a:gd name="connsiteX477" fmla="*/ 5979254 w 7175104"/>
              <a:gd name="connsiteY477" fmla="*/ 4419454 h 7019132"/>
              <a:gd name="connsiteX478" fmla="*/ 6039710 w 7175104"/>
              <a:gd name="connsiteY478" fmla="*/ 4393132 h 7019132"/>
              <a:gd name="connsiteX479" fmla="*/ 5986229 w 7175104"/>
              <a:gd name="connsiteY479" fmla="*/ 4433102 h 7019132"/>
              <a:gd name="connsiteX480" fmla="*/ 5972610 w 7175104"/>
              <a:gd name="connsiteY480" fmla="*/ 4480221 h 7019132"/>
              <a:gd name="connsiteX481" fmla="*/ 6013136 w 7175104"/>
              <a:gd name="connsiteY481" fmla="*/ 4493870 h 7019132"/>
              <a:gd name="connsiteX482" fmla="*/ 5905509 w 7175104"/>
              <a:gd name="connsiteY482" fmla="*/ 4574460 h 7019132"/>
              <a:gd name="connsiteX483" fmla="*/ 5952347 w 7175104"/>
              <a:gd name="connsiteY483" fmla="*/ 4553987 h 7019132"/>
              <a:gd name="connsiteX484" fmla="*/ 5898866 w 7175104"/>
              <a:gd name="connsiteY484" fmla="*/ 4594607 h 7019132"/>
              <a:gd name="connsiteX485" fmla="*/ 5905509 w 7175104"/>
              <a:gd name="connsiteY485" fmla="*/ 4513692 h 7019132"/>
              <a:gd name="connsiteX486" fmla="*/ 5945703 w 7175104"/>
              <a:gd name="connsiteY486" fmla="*/ 4500694 h 7019132"/>
              <a:gd name="connsiteX487" fmla="*/ 5912153 w 7175104"/>
              <a:gd name="connsiteY487" fmla="*/ 4466898 h 7019132"/>
              <a:gd name="connsiteX488" fmla="*/ 5925772 w 7175104"/>
              <a:gd name="connsiteY488" fmla="*/ 4372660 h 7019132"/>
              <a:gd name="connsiteX489" fmla="*/ 5986229 w 7175104"/>
              <a:gd name="connsiteY489" fmla="*/ 4345688 h 7019132"/>
              <a:gd name="connsiteX490" fmla="*/ 6013136 w 7175104"/>
              <a:gd name="connsiteY490" fmla="*/ 4238126 h 7019132"/>
              <a:gd name="connsiteX491" fmla="*/ 5972610 w 7175104"/>
              <a:gd name="connsiteY491" fmla="*/ 4151037 h 7019132"/>
              <a:gd name="connsiteX492" fmla="*/ 5972610 w 7175104"/>
              <a:gd name="connsiteY492" fmla="*/ 4090594 h 7019132"/>
              <a:gd name="connsiteX493" fmla="*/ 5932416 w 7175104"/>
              <a:gd name="connsiteY493" fmla="*/ 4057123 h 7019132"/>
              <a:gd name="connsiteX494" fmla="*/ 5710519 w 7175104"/>
              <a:gd name="connsiteY494" fmla="*/ 4151037 h 7019132"/>
              <a:gd name="connsiteX495" fmla="*/ 5690256 w 7175104"/>
              <a:gd name="connsiteY495" fmla="*/ 4164360 h 7019132"/>
              <a:gd name="connsiteX496" fmla="*/ 5690256 w 7175104"/>
              <a:gd name="connsiteY496" fmla="*/ 4198156 h 7019132"/>
              <a:gd name="connsiteX497" fmla="*/ 5643419 w 7175104"/>
              <a:gd name="connsiteY497" fmla="*/ 4164360 h 7019132"/>
              <a:gd name="connsiteX498" fmla="*/ 5549412 w 7175104"/>
              <a:gd name="connsiteY498" fmla="*/ 4184508 h 7019132"/>
              <a:gd name="connsiteX499" fmla="*/ 5495598 w 7175104"/>
              <a:gd name="connsiteY499" fmla="*/ 4231952 h 7019132"/>
              <a:gd name="connsiteX500" fmla="*/ 5441785 w 7175104"/>
              <a:gd name="connsiteY500" fmla="*/ 4218304 h 7019132"/>
              <a:gd name="connsiteX501" fmla="*/ 5455405 w 7175104"/>
              <a:gd name="connsiteY501" fmla="*/ 4278746 h 7019132"/>
              <a:gd name="connsiteX502" fmla="*/ 5435142 w 7175104"/>
              <a:gd name="connsiteY502" fmla="*/ 4352512 h 7019132"/>
              <a:gd name="connsiteX503" fmla="*/ 5469024 w 7175104"/>
              <a:gd name="connsiteY503" fmla="*/ 4325865 h 7019132"/>
              <a:gd name="connsiteX504" fmla="*/ 5462048 w 7175104"/>
              <a:gd name="connsiteY504" fmla="*/ 4366160 h 7019132"/>
              <a:gd name="connsiteX505" fmla="*/ 5563031 w 7175104"/>
              <a:gd name="connsiteY505" fmla="*/ 4393132 h 7019132"/>
              <a:gd name="connsiteX506" fmla="*/ 5609869 w 7175104"/>
              <a:gd name="connsiteY506" fmla="*/ 4339189 h 7019132"/>
              <a:gd name="connsiteX507" fmla="*/ 5669993 w 7175104"/>
              <a:gd name="connsiteY507" fmla="*/ 4305718 h 7019132"/>
              <a:gd name="connsiteX508" fmla="*/ 5683613 w 7175104"/>
              <a:gd name="connsiteY508" fmla="*/ 4305718 h 7019132"/>
              <a:gd name="connsiteX509" fmla="*/ 5609869 w 7175104"/>
              <a:gd name="connsiteY509" fmla="*/ 4366160 h 7019132"/>
              <a:gd name="connsiteX510" fmla="*/ 5636775 w 7175104"/>
              <a:gd name="connsiteY510" fmla="*/ 4366160 h 7019132"/>
              <a:gd name="connsiteX511" fmla="*/ 5663682 w 7175104"/>
              <a:gd name="connsiteY511" fmla="*/ 4325865 h 7019132"/>
              <a:gd name="connsiteX512" fmla="*/ 5697232 w 7175104"/>
              <a:gd name="connsiteY512" fmla="*/ 4332365 h 7019132"/>
              <a:gd name="connsiteX513" fmla="*/ 5744402 w 7175104"/>
              <a:gd name="connsiteY513" fmla="*/ 4271922 h 7019132"/>
              <a:gd name="connsiteX514" fmla="*/ 5770976 w 7175104"/>
              <a:gd name="connsiteY514" fmla="*/ 4366160 h 7019132"/>
              <a:gd name="connsiteX515" fmla="*/ 5623488 w 7175104"/>
              <a:gd name="connsiteY515" fmla="*/ 4480221 h 7019132"/>
              <a:gd name="connsiteX516" fmla="*/ 5522505 w 7175104"/>
              <a:gd name="connsiteY516" fmla="*/ 4466898 h 7019132"/>
              <a:gd name="connsiteX517" fmla="*/ 5575986 w 7175104"/>
              <a:gd name="connsiteY517" fmla="*/ 4513692 h 7019132"/>
              <a:gd name="connsiteX518" fmla="*/ 5508886 w 7175104"/>
              <a:gd name="connsiteY518" fmla="*/ 4533840 h 7019132"/>
              <a:gd name="connsiteX519" fmla="*/ 5475668 w 7175104"/>
              <a:gd name="connsiteY519" fmla="*/ 4520516 h 7019132"/>
              <a:gd name="connsiteX520" fmla="*/ 5522505 w 7175104"/>
              <a:gd name="connsiteY520" fmla="*/ 4533840 h 7019132"/>
              <a:gd name="connsiteX521" fmla="*/ 5522505 w 7175104"/>
              <a:gd name="connsiteY521" fmla="*/ 4581284 h 7019132"/>
              <a:gd name="connsiteX522" fmla="*/ 5448761 w 7175104"/>
              <a:gd name="connsiteY522" fmla="*/ 4594607 h 7019132"/>
              <a:gd name="connsiteX523" fmla="*/ 5428498 w 7175104"/>
              <a:gd name="connsiteY523" fmla="*/ 4614430 h 7019132"/>
              <a:gd name="connsiteX524" fmla="*/ 5320871 w 7175104"/>
              <a:gd name="connsiteY524" fmla="*/ 4634577 h 7019132"/>
              <a:gd name="connsiteX525" fmla="*/ 5240484 w 7175104"/>
              <a:gd name="connsiteY525" fmla="*/ 4682021 h 7019132"/>
              <a:gd name="connsiteX526" fmla="*/ 5247127 w 7175104"/>
              <a:gd name="connsiteY526" fmla="*/ 4661549 h 7019132"/>
              <a:gd name="connsiteX527" fmla="*/ 5233508 w 7175104"/>
              <a:gd name="connsiteY527" fmla="*/ 4695020 h 7019132"/>
              <a:gd name="connsiteX528" fmla="*/ 5193646 w 7175104"/>
              <a:gd name="connsiteY528" fmla="*/ 4715167 h 7019132"/>
              <a:gd name="connsiteX529" fmla="*/ 5260414 w 7175104"/>
              <a:gd name="connsiteY529" fmla="*/ 4762611 h 7019132"/>
              <a:gd name="connsiteX530" fmla="*/ 5334491 w 7175104"/>
              <a:gd name="connsiteY530" fmla="*/ 4721991 h 7019132"/>
              <a:gd name="connsiteX531" fmla="*/ 5387972 w 7175104"/>
              <a:gd name="connsiteY531" fmla="*/ 4708668 h 7019132"/>
              <a:gd name="connsiteX532" fmla="*/ 5421854 w 7175104"/>
              <a:gd name="connsiteY532" fmla="*/ 4748963 h 7019132"/>
              <a:gd name="connsiteX533" fmla="*/ 5408235 w 7175104"/>
              <a:gd name="connsiteY533" fmla="*/ 4788933 h 7019132"/>
              <a:gd name="connsiteX534" fmla="*/ 5502242 w 7175104"/>
              <a:gd name="connsiteY534" fmla="*/ 4829553 h 7019132"/>
              <a:gd name="connsiteX535" fmla="*/ 5536124 w 7175104"/>
              <a:gd name="connsiteY535" fmla="*/ 4809406 h 7019132"/>
              <a:gd name="connsiteX536" fmla="*/ 5508886 w 7175104"/>
              <a:gd name="connsiteY536" fmla="*/ 4648225 h 7019132"/>
              <a:gd name="connsiteX537" fmla="*/ 5603225 w 7175104"/>
              <a:gd name="connsiteY537" fmla="*/ 4688195 h 7019132"/>
              <a:gd name="connsiteX538" fmla="*/ 5556388 w 7175104"/>
              <a:gd name="connsiteY538" fmla="*/ 4715167 h 7019132"/>
              <a:gd name="connsiteX539" fmla="*/ 5657038 w 7175104"/>
              <a:gd name="connsiteY539" fmla="*/ 4836377 h 7019132"/>
              <a:gd name="connsiteX540" fmla="*/ 5751045 w 7175104"/>
              <a:gd name="connsiteY540" fmla="*/ 4863024 h 7019132"/>
              <a:gd name="connsiteX541" fmla="*/ 5804859 w 7175104"/>
              <a:gd name="connsiteY541" fmla="*/ 4910143 h 7019132"/>
              <a:gd name="connsiteX542" fmla="*/ 5824790 w 7175104"/>
              <a:gd name="connsiteY542" fmla="*/ 4923791 h 7019132"/>
              <a:gd name="connsiteX543" fmla="*/ 5838409 w 7175104"/>
              <a:gd name="connsiteY543" fmla="*/ 4963761 h 7019132"/>
              <a:gd name="connsiteX544" fmla="*/ 5845053 w 7175104"/>
              <a:gd name="connsiteY544" fmla="*/ 4963761 h 7019132"/>
              <a:gd name="connsiteX545" fmla="*/ 5845053 w 7175104"/>
              <a:gd name="connsiteY545" fmla="*/ 4970586 h 7019132"/>
              <a:gd name="connsiteX546" fmla="*/ 5824790 w 7175104"/>
              <a:gd name="connsiteY546" fmla="*/ 4997557 h 7019132"/>
              <a:gd name="connsiteX547" fmla="*/ 5864983 w 7175104"/>
              <a:gd name="connsiteY547" fmla="*/ 5037852 h 7019132"/>
              <a:gd name="connsiteX548" fmla="*/ 5851364 w 7175104"/>
              <a:gd name="connsiteY548" fmla="*/ 5071323 h 7019132"/>
              <a:gd name="connsiteX549" fmla="*/ 5851364 w 7175104"/>
              <a:gd name="connsiteY549" fmla="*/ 5078147 h 7019132"/>
              <a:gd name="connsiteX550" fmla="*/ 5851364 w 7175104"/>
              <a:gd name="connsiteY550" fmla="*/ 5084646 h 7019132"/>
              <a:gd name="connsiteX551" fmla="*/ 5851364 w 7175104"/>
              <a:gd name="connsiteY551" fmla="*/ 5091471 h 7019132"/>
              <a:gd name="connsiteX552" fmla="*/ 5851364 w 7175104"/>
              <a:gd name="connsiteY552" fmla="*/ 5105119 h 7019132"/>
              <a:gd name="connsiteX553" fmla="*/ 5724139 w 7175104"/>
              <a:gd name="connsiteY553" fmla="*/ 5131441 h 7019132"/>
              <a:gd name="connsiteX554" fmla="*/ 5710519 w 7175104"/>
              <a:gd name="connsiteY554" fmla="*/ 5125266 h 7019132"/>
              <a:gd name="connsiteX555" fmla="*/ 5703876 w 7175104"/>
              <a:gd name="connsiteY555" fmla="*/ 5111618 h 7019132"/>
              <a:gd name="connsiteX556" fmla="*/ 5697232 w 7175104"/>
              <a:gd name="connsiteY556" fmla="*/ 5098295 h 7019132"/>
              <a:gd name="connsiteX557" fmla="*/ 5643419 w 7175104"/>
              <a:gd name="connsiteY557" fmla="*/ 5091471 h 7019132"/>
              <a:gd name="connsiteX558" fmla="*/ 5575986 w 7175104"/>
              <a:gd name="connsiteY558" fmla="*/ 5165237 h 7019132"/>
              <a:gd name="connsiteX559" fmla="*/ 5549412 w 7175104"/>
              <a:gd name="connsiteY559" fmla="*/ 5185709 h 7019132"/>
              <a:gd name="connsiteX560" fmla="*/ 5529149 w 7175104"/>
              <a:gd name="connsiteY560" fmla="*/ 5205856 h 7019132"/>
              <a:gd name="connsiteX561" fmla="*/ 5502242 w 7175104"/>
              <a:gd name="connsiteY561" fmla="*/ 5245827 h 7019132"/>
              <a:gd name="connsiteX562" fmla="*/ 5469024 w 7175104"/>
              <a:gd name="connsiteY562" fmla="*/ 5265974 h 7019132"/>
              <a:gd name="connsiteX563" fmla="*/ 5361397 w 7175104"/>
              <a:gd name="connsiteY563" fmla="*/ 5279622 h 7019132"/>
              <a:gd name="connsiteX564" fmla="*/ 5327515 w 7175104"/>
              <a:gd name="connsiteY564" fmla="*/ 5346564 h 7019132"/>
              <a:gd name="connsiteX565" fmla="*/ 5274034 w 7175104"/>
              <a:gd name="connsiteY565" fmla="*/ 5360212 h 7019132"/>
              <a:gd name="connsiteX566" fmla="*/ 5293965 w 7175104"/>
              <a:gd name="connsiteY566" fmla="*/ 5373536 h 7019132"/>
              <a:gd name="connsiteX567" fmla="*/ 5267390 w 7175104"/>
              <a:gd name="connsiteY567" fmla="*/ 5413831 h 7019132"/>
              <a:gd name="connsiteX568" fmla="*/ 5193646 w 7175104"/>
              <a:gd name="connsiteY568" fmla="*/ 5440802 h 7019132"/>
              <a:gd name="connsiteX569" fmla="*/ 5213245 w 7175104"/>
              <a:gd name="connsiteY569" fmla="*/ 5454126 h 7019132"/>
              <a:gd name="connsiteX570" fmla="*/ 5146144 w 7175104"/>
              <a:gd name="connsiteY570" fmla="*/ 5467774 h 7019132"/>
              <a:gd name="connsiteX571" fmla="*/ 5173383 w 7175104"/>
              <a:gd name="connsiteY571" fmla="*/ 5447627 h 7019132"/>
              <a:gd name="connsiteX572" fmla="*/ 5213245 w 7175104"/>
              <a:gd name="connsiteY572" fmla="*/ 5427154 h 7019132"/>
              <a:gd name="connsiteX573" fmla="*/ 5267390 w 7175104"/>
              <a:gd name="connsiteY573" fmla="*/ 5380360 h 7019132"/>
              <a:gd name="connsiteX574" fmla="*/ 5199958 w 7175104"/>
              <a:gd name="connsiteY574" fmla="*/ 5420655 h 7019132"/>
              <a:gd name="connsiteX575" fmla="*/ 5166407 w 7175104"/>
              <a:gd name="connsiteY575" fmla="*/ 5420655 h 7019132"/>
              <a:gd name="connsiteX576" fmla="*/ 5059113 w 7175104"/>
              <a:gd name="connsiteY576" fmla="*/ 5487597 h 7019132"/>
              <a:gd name="connsiteX577" fmla="*/ 5065757 w 7175104"/>
              <a:gd name="connsiteY577" fmla="*/ 5528217 h 7019132"/>
              <a:gd name="connsiteX578" fmla="*/ 4937867 w 7175104"/>
              <a:gd name="connsiteY578" fmla="*/ 5568512 h 7019132"/>
              <a:gd name="connsiteX579" fmla="*/ 4931223 w 7175104"/>
              <a:gd name="connsiteY579" fmla="*/ 5561687 h 7019132"/>
              <a:gd name="connsiteX580" fmla="*/ 4891029 w 7175104"/>
              <a:gd name="connsiteY580" fmla="*/ 5568512 h 7019132"/>
              <a:gd name="connsiteX581" fmla="*/ 4749853 w 7175104"/>
              <a:gd name="connsiteY581" fmla="*/ 5642278 h 7019132"/>
              <a:gd name="connsiteX582" fmla="*/ 4427637 w 7175104"/>
              <a:gd name="connsiteY582" fmla="*/ 5736516 h 7019132"/>
              <a:gd name="connsiteX583" fmla="*/ 4340274 w 7175104"/>
              <a:gd name="connsiteY583" fmla="*/ 5736516 h 7019132"/>
              <a:gd name="connsiteX584" fmla="*/ 4152259 w 7175104"/>
              <a:gd name="connsiteY584" fmla="*/ 5736516 h 7019132"/>
              <a:gd name="connsiteX585" fmla="*/ 3990487 w 7175104"/>
              <a:gd name="connsiteY585" fmla="*/ 5729692 h 7019132"/>
              <a:gd name="connsiteX586" fmla="*/ 4037657 w 7175104"/>
              <a:gd name="connsiteY586" fmla="*/ 5709544 h 7019132"/>
              <a:gd name="connsiteX587" fmla="*/ 4071539 w 7175104"/>
              <a:gd name="connsiteY587" fmla="*/ 5649102 h 7019132"/>
              <a:gd name="connsiteX588" fmla="*/ 4077851 w 7175104"/>
              <a:gd name="connsiteY588" fmla="*/ 5588334 h 7019132"/>
              <a:gd name="connsiteX589" fmla="*/ 3876549 w 7175104"/>
              <a:gd name="connsiteY589" fmla="*/ 5709544 h 7019132"/>
              <a:gd name="connsiteX590" fmla="*/ 3863262 w 7175104"/>
              <a:gd name="connsiteY590" fmla="*/ 5702720 h 7019132"/>
              <a:gd name="connsiteX591" fmla="*/ 3829379 w 7175104"/>
              <a:gd name="connsiteY591" fmla="*/ 5722868 h 7019132"/>
              <a:gd name="connsiteX592" fmla="*/ 3809116 w 7175104"/>
              <a:gd name="connsiteY592" fmla="*/ 5716043 h 7019132"/>
              <a:gd name="connsiteX593" fmla="*/ 3574265 w 7175104"/>
              <a:gd name="connsiteY593" fmla="*/ 5783310 h 7019132"/>
              <a:gd name="connsiteX594" fmla="*/ 3527095 w 7175104"/>
              <a:gd name="connsiteY594" fmla="*/ 5776486 h 7019132"/>
              <a:gd name="connsiteX595" fmla="*/ 3507164 w 7175104"/>
              <a:gd name="connsiteY595" fmla="*/ 5756663 h 7019132"/>
              <a:gd name="connsiteX596" fmla="*/ 3507164 w 7175104"/>
              <a:gd name="connsiteY596" fmla="*/ 5756338 h 7019132"/>
              <a:gd name="connsiteX597" fmla="*/ 3574265 w 7175104"/>
              <a:gd name="connsiteY597" fmla="*/ 5716043 h 7019132"/>
              <a:gd name="connsiteX598" fmla="*/ 3648009 w 7175104"/>
              <a:gd name="connsiteY598" fmla="*/ 5655926 h 7019132"/>
              <a:gd name="connsiteX599" fmla="*/ 3708466 w 7175104"/>
              <a:gd name="connsiteY599" fmla="*/ 5622130 h 7019132"/>
              <a:gd name="connsiteX600" fmla="*/ 3735372 w 7175104"/>
              <a:gd name="connsiteY600" fmla="*/ 5622130 h 7019132"/>
              <a:gd name="connsiteX601" fmla="*/ 3856286 w 7175104"/>
              <a:gd name="connsiteY601" fmla="*/ 5528217 h 7019132"/>
              <a:gd name="connsiteX602" fmla="*/ 3816092 w 7175104"/>
              <a:gd name="connsiteY602" fmla="*/ 5481097 h 7019132"/>
              <a:gd name="connsiteX603" fmla="*/ 3762279 w 7175104"/>
              <a:gd name="connsiteY603" fmla="*/ 5514568 h 7019132"/>
              <a:gd name="connsiteX604" fmla="*/ 3775898 w 7175104"/>
              <a:gd name="connsiteY604" fmla="*/ 5521392 h 7019132"/>
              <a:gd name="connsiteX605" fmla="*/ 3721753 w 7175104"/>
              <a:gd name="connsiteY605" fmla="*/ 5555188 h 7019132"/>
              <a:gd name="connsiteX606" fmla="*/ 3715109 w 7175104"/>
              <a:gd name="connsiteY606" fmla="*/ 5541540 h 7019132"/>
              <a:gd name="connsiteX607" fmla="*/ 3627746 w 7175104"/>
              <a:gd name="connsiteY607" fmla="*/ 5575336 h 7019132"/>
              <a:gd name="connsiteX608" fmla="*/ 3701490 w 7175104"/>
              <a:gd name="connsiteY608" fmla="*/ 5575336 h 7019132"/>
              <a:gd name="connsiteX609" fmla="*/ 3614459 w 7175104"/>
              <a:gd name="connsiteY609" fmla="*/ 5615306 h 7019132"/>
              <a:gd name="connsiteX610" fmla="*/ 3587884 w 7175104"/>
              <a:gd name="connsiteY610" fmla="*/ 5615306 h 7019132"/>
              <a:gd name="connsiteX611" fmla="*/ 3547358 w 7175104"/>
              <a:gd name="connsiteY611" fmla="*/ 5635778 h 7019132"/>
              <a:gd name="connsiteX612" fmla="*/ 3567621 w 7175104"/>
              <a:gd name="connsiteY612" fmla="*/ 5635778 h 7019132"/>
              <a:gd name="connsiteX613" fmla="*/ 3513476 w 7175104"/>
              <a:gd name="connsiteY613" fmla="*/ 5662750 h 7019132"/>
              <a:gd name="connsiteX614" fmla="*/ 3426112 w 7175104"/>
              <a:gd name="connsiteY614" fmla="*/ 5716043 h 7019132"/>
              <a:gd name="connsiteX615" fmla="*/ 3319150 w 7175104"/>
              <a:gd name="connsiteY615" fmla="*/ 5769662 h 7019132"/>
              <a:gd name="connsiteX616" fmla="*/ 3298887 w 7175104"/>
              <a:gd name="connsiteY616" fmla="*/ 5769662 h 7019132"/>
              <a:gd name="connsiteX617" fmla="*/ 3184617 w 7175104"/>
              <a:gd name="connsiteY617" fmla="*/ 5850252 h 7019132"/>
              <a:gd name="connsiteX618" fmla="*/ 3190596 w 7175104"/>
              <a:gd name="connsiteY618" fmla="*/ 5862600 h 7019132"/>
              <a:gd name="connsiteX619" fmla="*/ 3191261 w 7175104"/>
              <a:gd name="connsiteY619" fmla="*/ 5864550 h 7019132"/>
              <a:gd name="connsiteX620" fmla="*/ 3191261 w 7175104"/>
              <a:gd name="connsiteY620" fmla="*/ 5884048 h 7019132"/>
              <a:gd name="connsiteX621" fmla="*/ 3197240 w 7175104"/>
              <a:gd name="connsiteY621" fmla="*/ 5881773 h 7019132"/>
              <a:gd name="connsiteX622" fmla="*/ 3197904 w 7175104"/>
              <a:gd name="connsiteY622" fmla="*/ 5884048 h 7019132"/>
              <a:gd name="connsiteX623" fmla="*/ 3197904 w 7175104"/>
              <a:gd name="connsiteY623" fmla="*/ 5881448 h 7019132"/>
              <a:gd name="connsiteX624" fmla="*/ 3212188 w 7175104"/>
              <a:gd name="connsiteY624" fmla="*/ 5874949 h 7019132"/>
              <a:gd name="connsiteX625" fmla="*/ 3218167 w 7175104"/>
              <a:gd name="connsiteY625" fmla="*/ 5870724 h 7019132"/>
              <a:gd name="connsiteX626" fmla="*/ 3204880 w 7175104"/>
              <a:gd name="connsiteY626" fmla="*/ 5911019 h 7019132"/>
              <a:gd name="connsiteX627" fmla="*/ 3244741 w 7175104"/>
              <a:gd name="connsiteY627" fmla="*/ 5904195 h 7019132"/>
              <a:gd name="connsiteX628" fmla="*/ 3285268 w 7175104"/>
              <a:gd name="connsiteY628" fmla="*/ 5931167 h 7019132"/>
              <a:gd name="connsiteX629" fmla="*/ 3305530 w 7175104"/>
              <a:gd name="connsiteY629" fmla="*/ 5937666 h 7019132"/>
              <a:gd name="connsiteX630" fmla="*/ 3325461 w 7175104"/>
              <a:gd name="connsiteY630" fmla="*/ 5950989 h 7019132"/>
              <a:gd name="connsiteX631" fmla="*/ 3372631 w 7175104"/>
              <a:gd name="connsiteY631" fmla="*/ 5998433 h 7019132"/>
              <a:gd name="connsiteX632" fmla="*/ 3413157 w 7175104"/>
              <a:gd name="connsiteY632" fmla="*/ 5991609 h 7019132"/>
              <a:gd name="connsiteX633" fmla="*/ 3419468 w 7175104"/>
              <a:gd name="connsiteY633" fmla="*/ 5998433 h 7019132"/>
              <a:gd name="connsiteX634" fmla="*/ 3426112 w 7175104"/>
              <a:gd name="connsiteY634" fmla="*/ 5998433 h 7019132"/>
              <a:gd name="connsiteX635" fmla="*/ 3446375 w 7175104"/>
              <a:gd name="connsiteY635" fmla="*/ 6005258 h 7019132"/>
              <a:gd name="connsiteX636" fmla="*/ 3486901 w 7175104"/>
              <a:gd name="connsiteY636" fmla="*/ 6025080 h 7019132"/>
              <a:gd name="connsiteX637" fmla="*/ 3547358 w 7175104"/>
              <a:gd name="connsiteY637" fmla="*/ 6065375 h 7019132"/>
              <a:gd name="connsiteX638" fmla="*/ 3594528 w 7175104"/>
              <a:gd name="connsiteY638" fmla="*/ 6038404 h 7019132"/>
              <a:gd name="connsiteX639" fmla="*/ 3648009 w 7175104"/>
              <a:gd name="connsiteY639" fmla="*/ 6038404 h 7019132"/>
              <a:gd name="connsiteX640" fmla="*/ 3634722 w 7175104"/>
              <a:gd name="connsiteY640" fmla="*/ 6072199 h 7019132"/>
              <a:gd name="connsiteX641" fmla="*/ 3668272 w 7175104"/>
              <a:gd name="connsiteY641" fmla="*/ 6058551 h 7019132"/>
              <a:gd name="connsiteX642" fmla="*/ 3648009 w 7175104"/>
              <a:gd name="connsiteY642" fmla="*/ 6132642 h 7019132"/>
              <a:gd name="connsiteX643" fmla="*/ 3607483 w 7175104"/>
              <a:gd name="connsiteY643" fmla="*/ 6193084 h 7019132"/>
              <a:gd name="connsiteX644" fmla="*/ 3500521 w 7175104"/>
              <a:gd name="connsiteY644" fmla="*/ 6253527 h 7019132"/>
              <a:gd name="connsiteX645" fmla="*/ 3795829 w 7175104"/>
              <a:gd name="connsiteY645" fmla="*/ 6226555 h 7019132"/>
              <a:gd name="connsiteX646" fmla="*/ 3715109 w 7175104"/>
              <a:gd name="connsiteY646" fmla="*/ 6273674 h 7019132"/>
              <a:gd name="connsiteX647" fmla="*/ 3627746 w 7175104"/>
              <a:gd name="connsiteY647" fmla="*/ 6320794 h 7019132"/>
              <a:gd name="connsiteX648" fmla="*/ 3507164 w 7175104"/>
              <a:gd name="connsiteY648" fmla="*/ 6367913 h 7019132"/>
              <a:gd name="connsiteX649" fmla="*/ 3459994 w 7175104"/>
              <a:gd name="connsiteY649" fmla="*/ 6361089 h 7019132"/>
              <a:gd name="connsiteX650" fmla="*/ 3439731 w 7175104"/>
              <a:gd name="connsiteY650" fmla="*/ 6347765 h 7019132"/>
              <a:gd name="connsiteX651" fmla="*/ 3392894 w 7175104"/>
              <a:gd name="connsiteY651" fmla="*/ 6307145 h 7019132"/>
              <a:gd name="connsiteX652" fmla="*/ 3150734 w 7175104"/>
              <a:gd name="connsiteY652" fmla="*/ 6421531 h 7019132"/>
              <a:gd name="connsiteX653" fmla="*/ 3076990 w 7175104"/>
              <a:gd name="connsiteY653" fmla="*/ 6428030 h 7019132"/>
              <a:gd name="connsiteX654" fmla="*/ 3030153 w 7175104"/>
              <a:gd name="connsiteY654" fmla="*/ 6455327 h 7019132"/>
              <a:gd name="connsiteX655" fmla="*/ 2909239 w 7175104"/>
              <a:gd name="connsiteY655" fmla="*/ 6475150 h 7019132"/>
              <a:gd name="connsiteX656" fmla="*/ 2835163 w 7175104"/>
              <a:gd name="connsiteY656" fmla="*/ 6455327 h 7019132"/>
              <a:gd name="connsiteX657" fmla="*/ 2781349 w 7175104"/>
              <a:gd name="connsiteY657" fmla="*/ 6455327 h 7019132"/>
              <a:gd name="connsiteX658" fmla="*/ 2761419 w 7175104"/>
              <a:gd name="connsiteY658" fmla="*/ 6448503 h 7019132"/>
              <a:gd name="connsiteX659" fmla="*/ 2747799 w 7175104"/>
              <a:gd name="connsiteY659" fmla="*/ 6434855 h 7019132"/>
              <a:gd name="connsiteX660" fmla="*/ 2553141 w 7175104"/>
              <a:gd name="connsiteY660" fmla="*/ 6508620 h 7019132"/>
              <a:gd name="connsiteX661" fmla="*/ 2378414 w 7175104"/>
              <a:gd name="connsiteY661" fmla="*/ 6589210 h 7019132"/>
              <a:gd name="connsiteX662" fmla="*/ 2404989 w 7175104"/>
              <a:gd name="connsiteY662" fmla="*/ 6596035 h 7019132"/>
              <a:gd name="connsiteX663" fmla="*/ 2183756 w 7175104"/>
              <a:gd name="connsiteY663" fmla="*/ 6696772 h 7019132"/>
              <a:gd name="connsiteX664" fmla="*/ 2062510 w 7175104"/>
              <a:gd name="connsiteY664" fmla="*/ 6817982 h 7019132"/>
              <a:gd name="connsiteX665" fmla="*/ 2096393 w 7175104"/>
              <a:gd name="connsiteY665" fmla="*/ 6683449 h 7019132"/>
              <a:gd name="connsiteX666" fmla="*/ 2069154 w 7175104"/>
              <a:gd name="connsiteY666" fmla="*/ 6676625 h 7019132"/>
              <a:gd name="connsiteX667" fmla="*/ 1988766 w 7175104"/>
              <a:gd name="connsiteY667" fmla="*/ 6696772 h 7019132"/>
              <a:gd name="connsiteX668" fmla="*/ 1887783 w 7175104"/>
              <a:gd name="connsiteY668" fmla="*/ 6737067 h 7019132"/>
              <a:gd name="connsiteX669" fmla="*/ 1860876 w 7175104"/>
              <a:gd name="connsiteY669" fmla="*/ 6777362 h 7019132"/>
              <a:gd name="connsiteX670" fmla="*/ 1908046 w 7175104"/>
              <a:gd name="connsiteY670" fmla="*/ 6797835 h 7019132"/>
              <a:gd name="connsiteX671" fmla="*/ 1854233 w 7175104"/>
              <a:gd name="connsiteY671" fmla="*/ 6804334 h 7019132"/>
              <a:gd name="connsiteX672" fmla="*/ 1746606 w 7175104"/>
              <a:gd name="connsiteY672" fmla="*/ 6891748 h 7019132"/>
              <a:gd name="connsiteX673" fmla="*/ 1686482 w 7175104"/>
              <a:gd name="connsiteY673" fmla="*/ 6938542 h 7019132"/>
              <a:gd name="connsiteX674" fmla="*/ 1619381 w 7175104"/>
              <a:gd name="connsiteY674" fmla="*/ 6985661 h 7019132"/>
              <a:gd name="connsiteX675" fmla="*/ 1619381 w 7175104"/>
              <a:gd name="connsiteY675" fmla="*/ 7019132 h 7019132"/>
              <a:gd name="connsiteX676" fmla="*/ 1578855 w 7175104"/>
              <a:gd name="connsiteY676" fmla="*/ 6999310 h 7019132"/>
              <a:gd name="connsiteX677" fmla="*/ 1585499 w 7175104"/>
              <a:gd name="connsiteY677" fmla="*/ 6979162 h 7019132"/>
              <a:gd name="connsiteX678" fmla="*/ 1599118 w 7175104"/>
              <a:gd name="connsiteY678" fmla="*/ 6965514 h 7019132"/>
              <a:gd name="connsiteX679" fmla="*/ 1605762 w 7175104"/>
              <a:gd name="connsiteY679" fmla="*/ 6958690 h 7019132"/>
              <a:gd name="connsiteX680" fmla="*/ 1612405 w 7175104"/>
              <a:gd name="connsiteY680" fmla="*/ 6958690 h 7019132"/>
              <a:gd name="connsiteX681" fmla="*/ 1693125 w 7175104"/>
              <a:gd name="connsiteY681" fmla="*/ 6864776 h 7019132"/>
              <a:gd name="connsiteX682" fmla="*/ 1585499 w 7175104"/>
              <a:gd name="connsiteY682" fmla="*/ 6891748 h 7019132"/>
              <a:gd name="connsiteX683" fmla="*/ 1578855 w 7175104"/>
              <a:gd name="connsiteY683" fmla="*/ 6871600 h 7019132"/>
              <a:gd name="connsiteX684" fmla="*/ 1619381 w 7175104"/>
              <a:gd name="connsiteY684" fmla="*/ 6830981 h 7019132"/>
              <a:gd name="connsiteX685" fmla="*/ 1626025 w 7175104"/>
              <a:gd name="connsiteY685" fmla="*/ 6851128 h 7019132"/>
              <a:gd name="connsiteX686" fmla="*/ 1652599 w 7175104"/>
              <a:gd name="connsiteY686" fmla="*/ 6804334 h 7019132"/>
              <a:gd name="connsiteX687" fmla="*/ 1760226 w 7175104"/>
              <a:gd name="connsiteY687" fmla="*/ 6764039 h 7019132"/>
              <a:gd name="connsiteX688" fmla="*/ 1860876 w 7175104"/>
              <a:gd name="connsiteY688" fmla="*/ 6717245 h 7019132"/>
              <a:gd name="connsiteX689" fmla="*/ 1894759 w 7175104"/>
              <a:gd name="connsiteY689" fmla="*/ 6717245 h 7019132"/>
              <a:gd name="connsiteX690" fmla="*/ 1921333 w 7175104"/>
              <a:gd name="connsiteY690" fmla="*/ 6710420 h 7019132"/>
              <a:gd name="connsiteX691" fmla="*/ 1934621 w 7175104"/>
              <a:gd name="connsiteY691" fmla="*/ 6696772 h 7019132"/>
              <a:gd name="connsiteX692" fmla="*/ 1921333 w 7175104"/>
              <a:gd name="connsiteY692" fmla="*/ 6690273 h 7019132"/>
              <a:gd name="connsiteX693" fmla="*/ 1860876 w 7175104"/>
              <a:gd name="connsiteY693" fmla="*/ 6696772 h 7019132"/>
              <a:gd name="connsiteX694" fmla="*/ 1954884 w 7175104"/>
              <a:gd name="connsiteY694" fmla="*/ 6616182 h 7019132"/>
              <a:gd name="connsiteX695" fmla="*/ 2156517 w 7175104"/>
              <a:gd name="connsiteY695" fmla="*/ 6569063 h 7019132"/>
              <a:gd name="connsiteX696" fmla="*/ 2216974 w 7175104"/>
              <a:gd name="connsiteY696" fmla="*/ 6515445 h 7019132"/>
              <a:gd name="connsiteX697" fmla="*/ 2297362 w 7175104"/>
              <a:gd name="connsiteY697" fmla="*/ 6475150 h 7019132"/>
              <a:gd name="connsiteX698" fmla="*/ 2337888 w 7175104"/>
              <a:gd name="connsiteY698" fmla="*/ 6434855 h 7019132"/>
              <a:gd name="connsiteX699" fmla="*/ 2459134 w 7175104"/>
              <a:gd name="connsiteY699" fmla="*/ 6361089 h 7019132"/>
              <a:gd name="connsiteX700" fmla="*/ 2492352 w 7175104"/>
              <a:gd name="connsiteY700" fmla="*/ 6300321 h 7019132"/>
              <a:gd name="connsiteX701" fmla="*/ 2492352 w 7175104"/>
              <a:gd name="connsiteY701" fmla="*/ 6287323 h 7019132"/>
              <a:gd name="connsiteX702" fmla="*/ 2492352 w 7175104"/>
              <a:gd name="connsiteY702" fmla="*/ 6280499 h 7019132"/>
              <a:gd name="connsiteX703" fmla="*/ 2479397 w 7175104"/>
              <a:gd name="connsiteY703" fmla="*/ 6267175 h 7019132"/>
              <a:gd name="connsiteX704" fmla="*/ 2532878 w 7175104"/>
              <a:gd name="connsiteY704" fmla="*/ 6253527 h 7019132"/>
              <a:gd name="connsiteX705" fmla="*/ 2633529 w 7175104"/>
              <a:gd name="connsiteY705" fmla="*/ 6179761 h 7019132"/>
              <a:gd name="connsiteX706" fmla="*/ 2640505 w 7175104"/>
              <a:gd name="connsiteY706" fmla="*/ 6166113 h 7019132"/>
              <a:gd name="connsiteX707" fmla="*/ 2647148 w 7175104"/>
              <a:gd name="connsiteY707" fmla="*/ 6152789 h 7019132"/>
              <a:gd name="connsiteX708" fmla="*/ 2660768 w 7175104"/>
              <a:gd name="connsiteY708" fmla="*/ 6139141 h 7019132"/>
              <a:gd name="connsiteX709" fmla="*/ 2714249 w 7175104"/>
              <a:gd name="connsiteY709" fmla="*/ 6092347 h 7019132"/>
              <a:gd name="connsiteX710" fmla="*/ 2767730 w 7175104"/>
              <a:gd name="connsiteY710" fmla="*/ 6092347 h 7019132"/>
              <a:gd name="connsiteX711" fmla="*/ 2875357 w 7175104"/>
              <a:gd name="connsiteY711" fmla="*/ 6025080 h 7019132"/>
              <a:gd name="connsiteX712" fmla="*/ 2852768 w 7175104"/>
              <a:gd name="connsiteY712" fmla="*/ 6009157 h 7019132"/>
              <a:gd name="connsiteX713" fmla="*/ 2868381 w 7175104"/>
              <a:gd name="connsiteY713" fmla="*/ 5988360 h 7019132"/>
              <a:gd name="connsiteX714" fmla="*/ 2903592 w 7175104"/>
              <a:gd name="connsiteY714" fmla="*/ 5973737 h 7019132"/>
              <a:gd name="connsiteX715" fmla="*/ 2907578 w 7175104"/>
              <a:gd name="connsiteY715" fmla="*/ 5984785 h 7019132"/>
              <a:gd name="connsiteX716" fmla="*/ 2909571 w 7175104"/>
              <a:gd name="connsiteY716" fmla="*/ 5991284 h 7019132"/>
              <a:gd name="connsiteX717" fmla="*/ 2909239 w 7175104"/>
              <a:gd name="connsiteY717" fmla="*/ 5991609 h 7019132"/>
              <a:gd name="connsiteX718" fmla="*/ 2912561 w 7175104"/>
              <a:gd name="connsiteY718" fmla="*/ 6001683 h 7019132"/>
              <a:gd name="connsiteX719" fmla="*/ 2909571 w 7175104"/>
              <a:gd name="connsiteY719" fmla="*/ 5991284 h 7019132"/>
              <a:gd name="connsiteX720" fmla="*/ 2915882 w 7175104"/>
              <a:gd name="connsiteY720" fmla="*/ 5984785 h 7019132"/>
              <a:gd name="connsiteX721" fmla="*/ 2909239 w 7175104"/>
              <a:gd name="connsiteY721" fmla="*/ 5971462 h 7019132"/>
              <a:gd name="connsiteX722" fmla="*/ 2903592 w 7175104"/>
              <a:gd name="connsiteY722" fmla="*/ 5973737 h 7019132"/>
              <a:gd name="connsiteX723" fmla="*/ 2899606 w 7175104"/>
              <a:gd name="connsiteY723" fmla="*/ 5963013 h 7019132"/>
              <a:gd name="connsiteX724" fmla="*/ 2895620 w 7175104"/>
              <a:gd name="connsiteY724" fmla="*/ 5957813 h 7019132"/>
              <a:gd name="connsiteX725" fmla="*/ 2888976 w 7175104"/>
              <a:gd name="connsiteY725" fmla="*/ 5957813 h 7019132"/>
              <a:gd name="connsiteX726" fmla="*/ 2875357 w 7175104"/>
              <a:gd name="connsiteY726" fmla="*/ 5978286 h 7019132"/>
              <a:gd name="connsiteX727" fmla="*/ 2868381 w 7175104"/>
              <a:gd name="connsiteY727" fmla="*/ 5988360 h 7019132"/>
              <a:gd name="connsiteX728" fmla="*/ 2827855 w 7175104"/>
              <a:gd name="connsiteY728" fmla="*/ 6005258 h 7019132"/>
              <a:gd name="connsiteX729" fmla="*/ 2761419 w 7175104"/>
              <a:gd name="connsiteY729" fmla="*/ 6038404 h 7019132"/>
              <a:gd name="connsiteX730" fmla="*/ 2727868 w 7175104"/>
              <a:gd name="connsiteY730" fmla="*/ 6058551 h 7019132"/>
              <a:gd name="connsiteX731" fmla="*/ 2714249 w 7175104"/>
              <a:gd name="connsiteY731" fmla="*/ 6065375 h 7019132"/>
              <a:gd name="connsiteX732" fmla="*/ 2700630 w 7175104"/>
              <a:gd name="connsiteY732" fmla="*/ 6072199 h 7019132"/>
              <a:gd name="connsiteX733" fmla="*/ 2687342 w 7175104"/>
              <a:gd name="connsiteY733" fmla="*/ 6025080 h 7019132"/>
              <a:gd name="connsiteX734" fmla="*/ 2680367 w 7175104"/>
              <a:gd name="connsiteY734" fmla="*/ 6025080 h 7019132"/>
              <a:gd name="connsiteX735" fmla="*/ 2613266 w 7175104"/>
              <a:gd name="connsiteY735" fmla="*/ 6058551 h 7019132"/>
              <a:gd name="connsiteX736" fmla="*/ 2553141 w 7175104"/>
              <a:gd name="connsiteY736" fmla="*/ 6085523 h 7019132"/>
              <a:gd name="connsiteX737" fmla="*/ 2519259 w 7175104"/>
              <a:gd name="connsiteY737" fmla="*/ 6085523 h 7019132"/>
              <a:gd name="connsiteX738" fmla="*/ 2498996 w 7175104"/>
              <a:gd name="connsiteY738" fmla="*/ 6105995 h 7019132"/>
              <a:gd name="connsiteX739" fmla="*/ 2337888 w 7175104"/>
              <a:gd name="connsiteY739" fmla="*/ 6166113 h 7019132"/>
              <a:gd name="connsiteX740" fmla="*/ 2115991 w 7175104"/>
              <a:gd name="connsiteY740" fmla="*/ 6300321 h 7019132"/>
              <a:gd name="connsiteX741" fmla="*/ 1760226 w 7175104"/>
              <a:gd name="connsiteY741" fmla="*/ 6455327 h 7019132"/>
              <a:gd name="connsiteX742" fmla="*/ 1592142 w 7175104"/>
              <a:gd name="connsiteY742" fmla="*/ 6515445 h 7019132"/>
              <a:gd name="connsiteX743" fmla="*/ 1404128 w 7175104"/>
              <a:gd name="connsiteY743" fmla="*/ 6582711 h 7019132"/>
              <a:gd name="connsiteX744" fmla="*/ 1383865 w 7175104"/>
              <a:gd name="connsiteY744" fmla="*/ 6596035 h 7019132"/>
              <a:gd name="connsiteX745" fmla="*/ 1303477 w 7175104"/>
              <a:gd name="connsiteY745" fmla="*/ 6616182 h 7019132"/>
              <a:gd name="connsiteX746" fmla="*/ 1276238 w 7175104"/>
              <a:gd name="connsiteY746" fmla="*/ 6629830 h 7019132"/>
              <a:gd name="connsiteX747" fmla="*/ 1034743 w 7175104"/>
              <a:gd name="connsiteY747" fmla="*/ 6710420 h 7019132"/>
              <a:gd name="connsiteX748" fmla="*/ 1021124 w 7175104"/>
              <a:gd name="connsiteY748" fmla="*/ 6710420 h 7019132"/>
              <a:gd name="connsiteX749" fmla="*/ 739102 w 7175104"/>
              <a:gd name="connsiteY749" fmla="*/ 6804334 h 7019132"/>
              <a:gd name="connsiteX750" fmla="*/ 732126 w 7175104"/>
              <a:gd name="connsiteY750" fmla="*/ 6804334 h 7019132"/>
              <a:gd name="connsiteX751" fmla="*/ 725483 w 7175104"/>
              <a:gd name="connsiteY751" fmla="*/ 6791010 h 7019132"/>
              <a:gd name="connsiteX752" fmla="*/ 685289 w 7175104"/>
              <a:gd name="connsiteY752" fmla="*/ 6791010 h 7019132"/>
              <a:gd name="connsiteX753" fmla="*/ 670009 w 7175104"/>
              <a:gd name="connsiteY753" fmla="*/ 6790036 h 7019132"/>
              <a:gd name="connsiteX754" fmla="*/ 651739 w 7175104"/>
              <a:gd name="connsiteY754" fmla="*/ 6738042 h 7019132"/>
              <a:gd name="connsiteX755" fmla="*/ 644763 w 7175104"/>
              <a:gd name="connsiteY755" fmla="*/ 6710420 h 7019132"/>
              <a:gd name="connsiteX756" fmla="*/ 651739 w 7175104"/>
              <a:gd name="connsiteY756" fmla="*/ 6710420 h 7019132"/>
              <a:gd name="connsiteX757" fmla="*/ 812846 w 7175104"/>
              <a:gd name="connsiteY757" fmla="*/ 6710420 h 7019132"/>
              <a:gd name="connsiteX758" fmla="*/ 855698 w 7175104"/>
              <a:gd name="connsiteY758" fmla="*/ 6693198 h 7019132"/>
              <a:gd name="connsiteX759" fmla="*/ 864334 w 7175104"/>
              <a:gd name="connsiteY759" fmla="*/ 6685074 h 7019132"/>
              <a:gd name="connsiteX760" fmla="*/ 865995 w 7175104"/>
              <a:gd name="connsiteY760" fmla="*/ 6687673 h 7019132"/>
              <a:gd name="connsiteX761" fmla="*/ 908514 w 7175104"/>
              <a:gd name="connsiteY761" fmla="*/ 6689623 h 7019132"/>
              <a:gd name="connsiteX762" fmla="*/ 909179 w 7175104"/>
              <a:gd name="connsiteY762" fmla="*/ 6692548 h 7019132"/>
              <a:gd name="connsiteX763" fmla="*/ 890244 w 7175104"/>
              <a:gd name="connsiteY763" fmla="*/ 6703596 h 7019132"/>
              <a:gd name="connsiteX764" fmla="*/ 866659 w 7175104"/>
              <a:gd name="connsiteY764" fmla="*/ 6717245 h 7019132"/>
              <a:gd name="connsiteX765" fmla="*/ 893234 w 7175104"/>
              <a:gd name="connsiteY765" fmla="*/ 6723744 h 7019132"/>
              <a:gd name="connsiteX766" fmla="*/ 913497 w 7175104"/>
              <a:gd name="connsiteY766" fmla="*/ 6723744 h 7019132"/>
              <a:gd name="connsiteX767" fmla="*/ 920473 w 7175104"/>
              <a:gd name="connsiteY767" fmla="*/ 6723744 h 7019132"/>
              <a:gd name="connsiteX768" fmla="*/ 909179 w 7175104"/>
              <a:gd name="connsiteY768" fmla="*/ 6692548 h 7019132"/>
              <a:gd name="connsiteX769" fmla="*/ 913497 w 7175104"/>
              <a:gd name="connsiteY769" fmla="*/ 6690273 h 7019132"/>
              <a:gd name="connsiteX770" fmla="*/ 908514 w 7175104"/>
              <a:gd name="connsiteY770" fmla="*/ 6689623 h 7019132"/>
              <a:gd name="connsiteX771" fmla="*/ 900210 w 7175104"/>
              <a:gd name="connsiteY771" fmla="*/ 6667526 h 7019132"/>
              <a:gd name="connsiteX772" fmla="*/ 895227 w 7175104"/>
              <a:gd name="connsiteY772" fmla="*/ 6654527 h 7019132"/>
              <a:gd name="connsiteX773" fmla="*/ 940736 w 7175104"/>
              <a:gd name="connsiteY773" fmla="*/ 6649653 h 7019132"/>
              <a:gd name="connsiteX774" fmla="*/ 913497 w 7175104"/>
              <a:gd name="connsiteY774" fmla="*/ 6629830 h 7019132"/>
              <a:gd name="connsiteX775" fmla="*/ 980930 w 7175104"/>
              <a:gd name="connsiteY775" fmla="*/ 6616182 h 7019132"/>
              <a:gd name="connsiteX776" fmla="*/ 933760 w 7175104"/>
              <a:gd name="connsiteY776" fmla="*/ 6609683 h 7019132"/>
              <a:gd name="connsiteX777" fmla="*/ 927116 w 7175104"/>
              <a:gd name="connsiteY777" fmla="*/ 6569063 h 7019132"/>
              <a:gd name="connsiteX778" fmla="*/ 866659 w 7175104"/>
              <a:gd name="connsiteY778" fmla="*/ 6602859 h 7019132"/>
              <a:gd name="connsiteX779" fmla="*/ 812846 w 7175104"/>
              <a:gd name="connsiteY779" fmla="*/ 6616182 h 7019132"/>
              <a:gd name="connsiteX780" fmla="*/ 786272 w 7175104"/>
              <a:gd name="connsiteY780" fmla="*/ 6636655 h 7019132"/>
              <a:gd name="connsiteX781" fmla="*/ 711199 w 7175104"/>
              <a:gd name="connsiteY781" fmla="*/ 6665901 h 7019132"/>
              <a:gd name="connsiteX782" fmla="*/ 705220 w 7175104"/>
              <a:gd name="connsiteY782" fmla="*/ 6669475 h 7019132"/>
              <a:gd name="connsiteX783" fmla="*/ 703559 w 7175104"/>
              <a:gd name="connsiteY783" fmla="*/ 6667526 h 7019132"/>
              <a:gd name="connsiteX784" fmla="*/ 692265 w 7175104"/>
              <a:gd name="connsiteY784" fmla="*/ 6669800 h 7019132"/>
              <a:gd name="connsiteX785" fmla="*/ 692265 w 7175104"/>
              <a:gd name="connsiteY785" fmla="*/ 6662976 h 7019132"/>
              <a:gd name="connsiteX786" fmla="*/ 550756 w 7175104"/>
              <a:gd name="connsiteY786" fmla="*/ 6717245 h 7019132"/>
              <a:gd name="connsiteX787" fmla="*/ 436486 w 7175104"/>
              <a:gd name="connsiteY787" fmla="*/ 6730568 h 7019132"/>
              <a:gd name="connsiteX788" fmla="*/ 398949 w 7175104"/>
              <a:gd name="connsiteY788" fmla="*/ 6747791 h 7019132"/>
              <a:gd name="connsiteX789" fmla="*/ 385330 w 7175104"/>
              <a:gd name="connsiteY789" fmla="*/ 6738042 h 7019132"/>
              <a:gd name="connsiteX790" fmla="*/ 362741 w 7175104"/>
              <a:gd name="connsiteY790" fmla="*/ 6730568 h 7019132"/>
              <a:gd name="connsiteX791" fmla="*/ 288997 w 7175104"/>
              <a:gd name="connsiteY791" fmla="*/ 6750390 h 7019132"/>
              <a:gd name="connsiteX792" fmla="*/ 248471 w 7175104"/>
              <a:gd name="connsiteY792" fmla="*/ 6750390 h 7019132"/>
              <a:gd name="connsiteX793" fmla="*/ 100651 w 7175104"/>
              <a:gd name="connsiteY793" fmla="*/ 6817982 h 7019132"/>
              <a:gd name="connsiteX794" fmla="*/ 107627 w 7175104"/>
              <a:gd name="connsiteY794" fmla="*/ 6777362 h 7019132"/>
              <a:gd name="connsiteX795" fmla="*/ 6644 w 7175104"/>
              <a:gd name="connsiteY795" fmla="*/ 6791010 h 7019132"/>
              <a:gd name="connsiteX796" fmla="*/ 120914 w 7175104"/>
              <a:gd name="connsiteY796" fmla="*/ 6737067 h 7019132"/>
              <a:gd name="connsiteX797" fmla="*/ 215253 w 7175104"/>
              <a:gd name="connsiteY797" fmla="*/ 6616182 h 7019132"/>
              <a:gd name="connsiteX798" fmla="*/ 134533 w 7175104"/>
              <a:gd name="connsiteY798" fmla="*/ 6656477 h 7019132"/>
              <a:gd name="connsiteX799" fmla="*/ 0 w 7175104"/>
              <a:gd name="connsiteY799" fmla="*/ 6717245 h 7019132"/>
              <a:gd name="connsiteX800" fmla="*/ 40526 w 7175104"/>
              <a:gd name="connsiteY800" fmla="*/ 6683449 h 7019132"/>
              <a:gd name="connsiteX801" fmla="*/ 80720 w 7175104"/>
              <a:gd name="connsiteY801" fmla="*/ 6662976 h 7019132"/>
              <a:gd name="connsiteX802" fmla="*/ 114270 w 7175104"/>
              <a:gd name="connsiteY802" fmla="*/ 6649653 h 7019132"/>
              <a:gd name="connsiteX803" fmla="*/ 134533 w 7175104"/>
              <a:gd name="connsiteY803" fmla="*/ 6636655 h 7019132"/>
              <a:gd name="connsiteX804" fmla="*/ 87363 w 7175104"/>
              <a:gd name="connsiteY804" fmla="*/ 6649653 h 7019132"/>
              <a:gd name="connsiteX805" fmla="*/ 154464 w 7175104"/>
              <a:gd name="connsiteY805" fmla="*/ 6616182 h 7019132"/>
              <a:gd name="connsiteX806" fmla="*/ 152803 w 7175104"/>
              <a:gd name="connsiteY806" fmla="*/ 6610983 h 7019132"/>
              <a:gd name="connsiteX807" fmla="*/ 165094 w 7175104"/>
              <a:gd name="connsiteY807" fmla="*/ 6604808 h 7019132"/>
              <a:gd name="connsiteX808" fmla="*/ 175059 w 7175104"/>
              <a:gd name="connsiteY808" fmla="*/ 6600584 h 7019132"/>
              <a:gd name="connsiteX809" fmla="*/ 181371 w 7175104"/>
              <a:gd name="connsiteY809" fmla="*/ 6596035 h 7019132"/>
              <a:gd name="connsiteX810" fmla="*/ 165094 w 7175104"/>
              <a:gd name="connsiteY810" fmla="*/ 6604808 h 7019132"/>
              <a:gd name="connsiteX811" fmla="*/ 154464 w 7175104"/>
              <a:gd name="connsiteY811" fmla="*/ 6609683 h 7019132"/>
              <a:gd name="connsiteX812" fmla="*/ 127890 w 7175104"/>
              <a:gd name="connsiteY812" fmla="*/ 6623006 h 7019132"/>
              <a:gd name="connsiteX813" fmla="*/ 94007 w 7175104"/>
              <a:gd name="connsiteY813" fmla="*/ 6609683 h 7019132"/>
              <a:gd name="connsiteX814" fmla="*/ 140845 w 7175104"/>
              <a:gd name="connsiteY814" fmla="*/ 6589210 h 7019132"/>
              <a:gd name="connsiteX815" fmla="*/ 201634 w 7175104"/>
              <a:gd name="connsiteY815" fmla="*/ 6508620 h 7019132"/>
              <a:gd name="connsiteX816" fmla="*/ 161108 w 7175104"/>
              <a:gd name="connsiteY816" fmla="*/ 6522269 h 7019132"/>
              <a:gd name="connsiteX817" fmla="*/ 275378 w 7175104"/>
              <a:gd name="connsiteY817" fmla="*/ 6448503 h 7019132"/>
              <a:gd name="connsiteX818" fmla="*/ 248471 w 7175104"/>
              <a:gd name="connsiteY818" fmla="*/ 6434855 h 7019132"/>
              <a:gd name="connsiteX819" fmla="*/ 228540 w 7175104"/>
              <a:gd name="connsiteY819" fmla="*/ 6448503 h 7019132"/>
              <a:gd name="connsiteX820" fmla="*/ 275378 w 7175104"/>
              <a:gd name="connsiteY820" fmla="*/ 6421531 h 7019132"/>
              <a:gd name="connsiteX821" fmla="*/ 234852 w 7175104"/>
              <a:gd name="connsiteY821" fmla="*/ 6401059 h 7019132"/>
              <a:gd name="connsiteX822" fmla="*/ 302284 w 7175104"/>
              <a:gd name="connsiteY822" fmla="*/ 6367913 h 7019132"/>
              <a:gd name="connsiteX823" fmla="*/ 275378 w 7175104"/>
              <a:gd name="connsiteY823" fmla="*/ 6374737 h 7019132"/>
              <a:gd name="connsiteX824" fmla="*/ 266741 w 7175104"/>
              <a:gd name="connsiteY824" fmla="*/ 6380261 h 7019132"/>
              <a:gd name="connsiteX825" fmla="*/ 247807 w 7175104"/>
              <a:gd name="connsiteY825" fmla="*/ 6371162 h 7019132"/>
              <a:gd name="connsiteX826" fmla="*/ 181371 w 7175104"/>
              <a:gd name="connsiteY826" fmla="*/ 6380911 h 7019132"/>
              <a:gd name="connsiteX827" fmla="*/ 228540 w 7175104"/>
              <a:gd name="connsiteY827" fmla="*/ 6354264 h 7019132"/>
              <a:gd name="connsiteX828" fmla="*/ 174727 w 7175104"/>
              <a:gd name="connsiteY828" fmla="*/ 6361089 h 7019132"/>
              <a:gd name="connsiteX829" fmla="*/ 248471 w 7175104"/>
              <a:gd name="connsiteY829" fmla="*/ 6340941 h 7019132"/>
              <a:gd name="connsiteX830" fmla="*/ 288997 w 7175104"/>
              <a:gd name="connsiteY830" fmla="*/ 6300321 h 7019132"/>
              <a:gd name="connsiteX831" fmla="*/ 262091 w 7175104"/>
              <a:gd name="connsiteY831" fmla="*/ 6307145 h 7019132"/>
              <a:gd name="connsiteX832" fmla="*/ 282021 w 7175104"/>
              <a:gd name="connsiteY832" fmla="*/ 6293497 h 7019132"/>
              <a:gd name="connsiteX833" fmla="*/ 228540 w 7175104"/>
              <a:gd name="connsiteY833" fmla="*/ 6307145 h 7019132"/>
              <a:gd name="connsiteX834" fmla="*/ 234852 w 7175104"/>
              <a:gd name="connsiteY834" fmla="*/ 6287323 h 7019132"/>
              <a:gd name="connsiteX835" fmla="*/ 268734 w 7175104"/>
              <a:gd name="connsiteY835" fmla="*/ 6273674 h 7019132"/>
              <a:gd name="connsiteX836" fmla="*/ 234852 w 7175104"/>
              <a:gd name="connsiteY836" fmla="*/ 6267175 h 7019132"/>
              <a:gd name="connsiteX837" fmla="*/ 268734 w 7175104"/>
              <a:gd name="connsiteY837" fmla="*/ 6246703 h 7019132"/>
              <a:gd name="connsiteX838" fmla="*/ 262091 w 7175104"/>
              <a:gd name="connsiteY838" fmla="*/ 6233379 h 7019132"/>
              <a:gd name="connsiteX839" fmla="*/ 234852 w 7175104"/>
              <a:gd name="connsiteY839" fmla="*/ 6246703 h 7019132"/>
              <a:gd name="connsiteX840" fmla="*/ 215253 w 7175104"/>
              <a:gd name="connsiteY840" fmla="*/ 6267175 h 7019132"/>
              <a:gd name="connsiteX841" fmla="*/ 221897 w 7175104"/>
              <a:gd name="connsiteY841" fmla="*/ 6246703 h 7019132"/>
              <a:gd name="connsiteX842" fmla="*/ 167751 w 7175104"/>
              <a:gd name="connsiteY842" fmla="*/ 6267175 h 7019132"/>
              <a:gd name="connsiteX843" fmla="*/ 181371 w 7175104"/>
              <a:gd name="connsiteY843" fmla="*/ 6260351 h 7019132"/>
              <a:gd name="connsiteX844" fmla="*/ 140845 w 7175104"/>
              <a:gd name="connsiteY844" fmla="*/ 6246703 h 7019132"/>
              <a:gd name="connsiteX845" fmla="*/ 120914 w 7175104"/>
              <a:gd name="connsiteY845" fmla="*/ 6219731 h 7019132"/>
              <a:gd name="connsiteX846" fmla="*/ 94007 w 7175104"/>
              <a:gd name="connsiteY846" fmla="*/ 6226555 h 7019132"/>
              <a:gd name="connsiteX847" fmla="*/ 134533 w 7175104"/>
              <a:gd name="connsiteY847" fmla="*/ 6199909 h 7019132"/>
              <a:gd name="connsiteX848" fmla="*/ 147488 w 7175104"/>
              <a:gd name="connsiteY848" fmla="*/ 6186585 h 7019132"/>
              <a:gd name="connsiteX849" fmla="*/ 100651 w 7175104"/>
              <a:gd name="connsiteY849" fmla="*/ 6213232 h 7019132"/>
              <a:gd name="connsiteX850" fmla="*/ 134533 w 7175104"/>
              <a:gd name="connsiteY850" fmla="*/ 6193084 h 7019132"/>
              <a:gd name="connsiteX851" fmla="*/ 147488 w 7175104"/>
              <a:gd name="connsiteY851" fmla="*/ 6166113 h 7019132"/>
              <a:gd name="connsiteX852" fmla="*/ 114270 w 7175104"/>
              <a:gd name="connsiteY852" fmla="*/ 6193084 h 7019132"/>
              <a:gd name="connsiteX853" fmla="*/ 103308 w 7175104"/>
              <a:gd name="connsiteY853" fmla="*/ 6185610 h 7019132"/>
              <a:gd name="connsiteX854" fmla="*/ 94339 w 7175104"/>
              <a:gd name="connsiteY854" fmla="*/ 6185935 h 7019132"/>
              <a:gd name="connsiteX855" fmla="*/ 156457 w 7175104"/>
              <a:gd name="connsiteY855" fmla="*/ 6144340 h 7019132"/>
              <a:gd name="connsiteX856" fmla="*/ 188014 w 7175104"/>
              <a:gd name="connsiteY856" fmla="*/ 6112169 h 7019132"/>
              <a:gd name="connsiteX857" fmla="*/ 140845 w 7175104"/>
              <a:gd name="connsiteY857" fmla="*/ 6159614 h 7019132"/>
              <a:gd name="connsiteX858" fmla="*/ 167751 w 7175104"/>
              <a:gd name="connsiteY858" fmla="*/ 6172937 h 7019132"/>
              <a:gd name="connsiteX859" fmla="*/ 181371 w 7175104"/>
              <a:gd name="connsiteY859" fmla="*/ 6172937 h 7019132"/>
              <a:gd name="connsiteX860" fmla="*/ 201634 w 7175104"/>
              <a:gd name="connsiteY860" fmla="*/ 6152789 h 7019132"/>
              <a:gd name="connsiteX861" fmla="*/ 241828 w 7175104"/>
              <a:gd name="connsiteY861" fmla="*/ 6159614 h 7019132"/>
              <a:gd name="connsiteX862" fmla="*/ 268734 w 7175104"/>
              <a:gd name="connsiteY862" fmla="*/ 6132642 h 7019132"/>
              <a:gd name="connsiteX863" fmla="*/ 255115 w 7175104"/>
              <a:gd name="connsiteY863" fmla="*/ 6132642 h 7019132"/>
              <a:gd name="connsiteX864" fmla="*/ 309260 w 7175104"/>
              <a:gd name="connsiteY864" fmla="*/ 6139141 h 7019132"/>
              <a:gd name="connsiteX865" fmla="*/ 335835 w 7175104"/>
              <a:gd name="connsiteY865" fmla="*/ 6152789 h 7019132"/>
              <a:gd name="connsiteX866" fmla="*/ 383004 w 7175104"/>
              <a:gd name="connsiteY866" fmla="*/ 6105995 h 7019132"/>
              <a:gd name="connsiteX867" fmla="*/ 423198 w 7175104"/>
              <a:gd name="connsiteY867" fmla="*/ 6092347 h 7019132"/>
              <a:gd name="connsiteX868" fmla="*/ 450105 w 7175104"/>
              <a:gd name="connsiteY868" fmla="*/ 6065375 h 7019132"/>
              <a:gd name="connsiteX869" fmla="*/ 403267 w 7175104"/>
              <a:gd name="connsiteY869" fmla="*/ 6092347 h 7019132"/>
              <a:gd name="connsiteX870" fmla="*/ 389648 w 7175104"/>
              <a:gd name="connsiteY870" fmla="*/ 6092347 h 7019132"/>
              <a:gd name="connsiteX871" fmla="*/ 396624 w 7175104"/>
              <a:gd name="connsiteY871" fmla="*/ 6038404 h 7019132"/>
              <a:gd name="connsiteX872" fmla="*/ 456749 w 7175104"/>
              <a:gd name="connsiteY872" fmla="*/ 6005258 h 7019132"/>
              <a:gd name="connsiteX873" fmla="*/ 396624 w 7175104"/>
              <a:gd name="connsiteY873" fmla="*/ 6011757 h 7019132"/>
              <a:gd name="connsiteX874" fmla="*/ 429842 w 7175104"/>
              <a:gd name="connsiteY874" fmla="*/ 5991609 h 7019132"/>
              <a:gd name="connsiteX875" fmla="*/ 396624 w 7175104"/>
              <a:gd name="connsiteY875" fmla="*/ 6005258 h 7019132"/>
              <a:gd name="connsiteX876" fmla="*/ 463392 w 7175104"/>
              <a:gd name="connsiteY876" fmla="*/ 5964638 h 7019132"/>
              <a:gd name="connsiteX877" fmla="*/ 403267 w 7175104"/>
              <a:gd name="connsiteY877" fmla="*/ 5978286 h 7019132"/>
              <a:gd name="connsiteX878" fmla="*/ 443461 w 7175104"/>
              <a:gd name="connsiteY878" fmla="*/ 5957813 h 7019132"/>
              <a:gd name="connsiteX879" fmla="*/ 383004 w 7175104"/>
              <a:gd name="connsiteY879" fmla="*/ 5950989 h 7019132"/>
              <a:gd name="connsiteX880" fmla="*/ 409911 w 7175104"/>
              <a:gd name="connsiteY880" fmla="*/ 5937666 h 7019132"/>
              <a:gd name="connsiteX881" fmla="*/ 369385 w 7175104"/>
              <a:gd name="connsiteY881" fmla="*/ 5884048 h 7019132"/>
              <a:gd name="connsiteX882" fmla="*/ 409911 w 7175104"/>
              <a:gd name="connsiteY882" fmla="*/ 5877223 h 7019132"/>
              <a:gd name="connsiteX883" fmla="*/ 416555 w 7175104"/>
              <a:gd name="connsiteY883" fmla="*/ 5837253 h 7019132"/>
              <a:gd name="connsiteX884" fmla="*/ 443461 w 7175104"/>
              <a:gd name="connsiteY884" fmla="*/ 5810282 h 7019132"/>
              <a:gd name="connsiteX885" fmla="*/ 429842 w 7175104"/>
              <a:gd name="connsiteY885" fmla="*/ 5817106 h 7019132"/>
              <a:gd name="connsiteX886" fmla="*/ 409911 w 7175104"/>
              <a:gd name="connsiteY886" fmla="*/ 5830429 h 7019132"/>
              <a:gd name="connsiteX887" fmla="*/ 403267 w 7175104"/>
              <a:gd name="connsiteY887" fmla="*/ 5823605 h 7019132"/>
              <a:gd name="connsiteX888" fmla="*/ 409911 w 7175104"/>
              <a:gd name="connsiteY888" fmla="*/ 5823605 h 7019132"/>
              <a:gd name="connsiteX889" fmla="*/ 436486 w 7175104"/>
              <a:gd name="connsiteY889" fmla="*/ 5796633 h 7019132"/>
              <a:gd name="connsiteX890" fmla="*/ 436486 w 7175104"/>
              <a:gd name="connsiteY890" fmla="*/ 5803458 h 7019132"/>
              <a:gd name="connsiteX891" fmla="*/ 456749 w 7175104"/>
              <a:gd name="connsiteY891" fmla="*/ 5796633 h 7019132"/>
              <a:gd name="connsiteX892" fmla="*/ 477011 w 7175104"/>
              <a:gd name="connsiteY892" fmla="*/ 5776486 h 7019132"/>
              <a:gd name="connsiteX893" fmla="*/ 497275 w 7175104"/>
              <a:gd name="connsiteY893" fmla="*/ 5769662 h 7019132"/>
              <a:gd name="connsiteX894" fmla="*/ 477011 w 7175104"/>
              <a:gd name="connsiteY894" fmla="*/ 5783310 h 7019132"/>
              <a:gd name="connsiteX895" fmla="*/ 503918 w 7175104"/>
              <a:gd name="connsiteY895" fmla="*/ 5803458 h 7019132"/>
              <a:gd name="connsiteX896" fmla="*/ 577994 w 7175104"/>
              <a:gd name="connsiteY896" fmla="*/ 5803458 h 7019132"/>
              <a:gd name="connsiteX897" fmla="*/ 577994 w 7175104"/>
              <a:gd name="connsiteY897" fmla="*/ 5850252 h 7019132"/>
              <a:gd name="connsiteX898" fmla="*/ 530493 w 7175104"/>
              <a:gd name="connsiteY898" fmla="*/ 5870724 h 7019132"/>
              <a:gd name="connsiteX899" fmla="*/ 577994 w 7175104"/>
              <a:gd name="connsiteY899" fmla="*/ 5850252 h 7019132"/>
              <a:gd name="connsiteX900" fmla="*/ 577994 w 7175104"/>
              <a:gd name="connsiteY900" fmla="*/ 5870724 h 7019132"/>
              <a:gd name="connsiteX901" fmla="*/ 523849 w 7175104"/>
              <a:gd name="connsiteY901" fmla="*/ 5917843 h 7019132"/>
              <a:gd name="connsiteX902" fmla="*/ 537468 w 7175104"/>
              <a:gd name="connsiteY902" fmla="*/ 5911019 h 7019132"/>
              <a:gd name="connsiteX903" fmla="*/ 584638 w 7175104"/>
              <a:gd name="connsiteY903" fmla="*/ 5884048 h 7019132"/>
              <a:gd name="connsiteX904" fmla="*/ 530493 w 7175104"/>
              <a:gd name="connsiteY904" fmla="*/ 5964638 h 7019132"/>
              <a:gd name="connsiteX905" fmla="*/ 577994 w 7175104"/>
              <a:gd name="connsiteY905" fmla="*/ 5944490 h 7019132"/>
              <a:gd name="connsiteX906" fmla="*/ 550756 w 7175104"/>
              <a:gd name="connsiteY906" fmla="*/ 5971462 h 7019132"/>
              <a:gd name="connsiteX907" fmla="*/ 631476 w 7175104"/>
              <a:gd name="connsiteY907" fmla="*/ 5950989 h 7019132"/>
              <a:gd name="connsiteX908" fmla="*/ 597925 w 7175104"/>
              <a:gd name="connsiteY908" fmla="*/ 5971462 h 7019132"/>
              <a:gd name="connsiteX909" fmla="*/ 577994 w 7175104"/>
              <a:gd name="connsiteY909" fmla="*/ 5971462 h 7019132"/>
              <a:gd name="connsiteX910" fmla="*/ 571019 w 7175104"/>
              <a:gd name="connsiteY910" fmla="*/ 6005258 h 7019132"/>
              <a:gd name="connsiteX911" fmla="*/ 611213 w 7175104"/>
              <a:gd name="connsiteY911" fmla="*/ 5971462 h 7019132"/>
              <a:gd name="connsiteX912" fmla="*/ 685289 w 7175104"/>
              <a:gd name="connsiteY912" fmla="*/ 5937666 h 7019132"/>
              <a:gd name="connsiteX913" fmla="*/ 718839 w 7175104"/>
              <a:gd name="connsiteY913" fmla="*/ 5937666 h 7019132"/>
              <a:gd name="connsiteX914" fmla="*/ 739102 w 7175104"/>
              <a:gd name="connsiteY914" fmla="*/ 5917843 h 7019132"/>
              <a:gd name="connsiteX915" fmla="*/ 779628 w 7175104"/>
              <a:gd name="connsiteY915" fmla="*/ 5924668 h 7019132"/>
              <a:gd name="connsiteX916" fmla="*/ 779628 w 7175104"/>
              <a:gd name="connsiteY916" fmla="*/ 5904195 h 7019132"/>
              <a:gd name="connsiteX917" fmla="*/ 819490 w 7175104"/>
              <a:gd name="connsiteY917" fmla="*/ 5884048 h 7019132"/>
              <a:gd name="connsiteX918" fmla="*/ 906853 w 7175104"/>
              <a:gd name="connsiteY918" fmla="*/ 5783310 h 7019132"/>
              <a:gd name="connsiteX919" fmla="*/ 940736 w 7175104"/>
              <a:gd name="connsiteY919" fmla="*/ 5743340 h 7019132"/>
              <a:gd name="connsiteX920" fmla="*/ 976279 w 7175104"/>
              <a:gd name="connsiteY920" fmla="*/ 5734566 h 7019132"/>
              <a:gd name="connsiteX921" fmla="*/ 988238 w 7175104"/>
              <a:gd name="connsiteY921" fmla="*/ 5727742 h 7019132"/>
              <a:gd name="connsiteX922" fmla="*/ 997871 w 7175104"/>
              <a:gd name="connsiteY922" fmla="*/ 5725467 h 7019132"/>
              <a:gd name="connsiteX923" fmla="*/ 1005843 w 7175104"/>
              <a:gd name="connsiteY923" fmla="*/ 5722218 h 7019132"/>
              <a:gd name="connsiteX924" fmla="*/ 999200 w 7175104"/>
              <a:gd name="connsiteY924" fmla="*/ 5726767 h 7019132"/>
              <a:gd name="connsiteX925" fmla="*/ 980930 w 7175104"/>
              <a:gd name="connsiteY925" fmla="*/ 5743340 h 7019132"/>
              <a:gd name="connsiteX926" fmla="*/ 1021124 w 7175104"/>
              <a:gd name="connsiteY926" fmla="*/ 5716043 h 7019132"/>
              <a:gd name="connsiteX927" fmla="*/ 1005843 w 7175104"/>
              <a:gd name="connsiteY927" fmla="*/ 5722218 h 7019132"/>
              <a:gd name="connsiteX928" fmla="*/ 1009165 w 7175104"/>
              <a:gd name="connsiteY928" fmla="*/ 5719293 h 7019132"/>
              <a:gd name="connsiteX929" fmla="*/ 1007504 w 7175104"/>
              <a:gd name="connsiteY929" fmla="*/ 5716043 h 7019132"/>
              <a:gd name="connsiteX930" fmla="*/ 988238 w 7175104"/>
              <a:gd name="connsiteY930" fmla="*/ 5727742 h 7019132"/>
              <a:gd name="connsiteX931" fmla="*/ 985580 w 7175104"/>
              <a:gd name="connsiteY931" fmla="*/ 5728067 h 7019132"/>
              <a:gd name="connsiteX932" fmla="*/ 990231 w 7175104"/>
              <a:gd name="connsiteY932" fmla="*/ 5709544 h 7019132"/>
              <a:gd name="connsiteX933" fmla="*/ 988720 w 7175104"/>
              <a:gd name="connsiteY933" fmla="*/ 5708374 h 7019132"/>
              <a:gd name="connsiteX934" fmla="*/ 989021 w 7175104"/>
              <a:gd name="connsiteY934" fmla="*/ 5708067 h 7019132"/>
              <a:gd name="connsiteX935" fmla="*/ 988490 w 7175104"/>
              <a:gd name="connsiteY935" fmla="*/ 5708196 h 7019132"/>
              <a:gd name="connsiteX936" fmla="*/ 982258 w 7175104"/>
              <a:gd name="connsiteY936" fmla="*/ 5703370 h 7019132"/>
              <a:gd name="connsiteX937" fmla="*/ 1007504 w 7175104"/>
              <a:gd name="connsiteY937" fmla="*/ 5689072 h 7019132"/>
              <a:gd name="connsiteX938" fmla="*/ 974286 w 7175104"/>
              <a:gd name="connsiteY938" fmla="*/ 5668924 h 7019132"/>
              <a:gd name="connsiteX939" fmla="*/ 927116 w 7175104"/>
              <a:gd name="connsiteY939" fmla="*/ 5695896 h 7019132"/>
              <a:gd name="connsiteX940" fmla="*/ 980930 w 7175104"/>
              <a:gd name="connsiteY940" fmla="*/ 5655926 h 7019132"/>
              <a:gd name="connsiteX941" fmla="*/ 960999 w 7175104"/>
              <a:gd name="connsiteY941" fmla="*/ 5649102 h 7019132"/>
              <a:gd name="connsiteX942" fmla="*/ 933760 w 7175104"/>
              <a:gd name="connsiteY942" fmla="*/ 5675748 h 7019132"/>
              <a:gd name="connsiteX943" fmla="*/ 920473 w 7175104"/>
              <a:gd name="connsiteY943" fmla="*/ 5655926 h 7019132"/>
              <a:gd name="connsiteX944" fmla="*/ 900210 w 7175104"/>
              <a:gd name="connsiteY944" fmla="*/ 5615306 h 7019132"/>
              <a:gd name="connsiteX945" fmla="*/ 960999 w 7175104"/>
              <a:gd name="connsiteY945" fmla="*/ 5581510 h 7019132"/>
              <a:gd name="connsiteX946" fmla="*/ 980930 w 7175104"/>
              <a:gd name="connsiteY946" fmla="*/ 5541540 h 7019132"/>
              <a:gd name="connsiteX947" fmla="*/ 920473 w 7175104"/>
              <a:gd name="connsiteY947" fmla="*/ 5555188 h 7019132"/>
              <a:gd name="connsiteX948" fmla="*/ 880279 w 7175104"/>
              <a:gd name="connsiteY948" fmla="*/ 5588334 h 7019132"/>
              <a:gd name="connsiteX949" fmla="*/ 873635 w 7175104"/>
              <a:gd name="connsiteY949" fmla="*/ 5575336 h 7019132"/>
              <a:gd name="connsiteX950" fmla="*/ 940736 w 7175104"/>
              <a:gd name="connsiteY950" fmla="*/ 5528217 h 7019132"/>
              <a:gd name="connsiteX951" fmla="*/ 906853 w 7175104"/>
              <a:gd name="connsiteY951" fmla="*/ 5528217 h 7019132"/>
              <a:gd name="connsiteX952" fmla="*/ 853372 w 7175104"/>
              <a:gd name="connsiteY952" fmla="*/ 5575336 h 7019132"/>
              <a:gd name="connsiteX953" fmla="*/ 866659 w 7175104"/>
              <a:gd name="connsiteY953" fmla="*/ 5615306 h 7019132"/>
              <a:gd name="connsiteX954" fmla="*/ 880279 w 7175104"/>
              <a:gd name="connsiteY954" fmla="*/ 5628954 h 7019132"/>
              <a:gd name="connsiteX955" fmla="*/ 853372 w 7175104"/>
              <a:gd name="connsiteY955" fmla="*/ 5668924 h 7019132"/>
              <a:gd name="connsiteX956" fmla="*/ 644763 w 7175104"/>
              <a:gd name="connsiteY956" fmla="*/ 5783310 h 7019132"/>
              <a:gd name="connsiteX957" fmla="*/ 577994 w 7175104"/>
              <a:gd name="connsiteY957" fmla="*/ 5810282 h 7019132"/>
              <a:gd name="connsiteX958" fmla="*/ 604901 w 7175104"/>
              <a:gd name="connsiteY958" fmla="*/ 5776486 h 7019132"/>
              <a:gd name="connsiteX959" fmla="*/ 604901 w 7175104"/>
              <a:gd name="connsiteY959" fmla="*/ 5756338 h 7019132"/>
              <a:gd name="connsiteX960" fmla="*/ 692265 w 7175104"/>
              <a:gd name="connsiteY960" fmla="*/ 5689072 h 7019132"/>
              <a:gd name="connsiteX961" fmla="*/ 638119 w 7175104"/>
              <a:gd name="connsiteY961" fmla="*/ 5709544 h 7019132"/>
              <a:gd name="connsiteX962" fmla="*/ 665026 w 7175104"/>
              <a:gd name="connsiteY962" fmla="*/ 5682573 h 7019132"/>
              <a:gd name="connsiteX963" fmla="*/ 644763 w 7175104"/>
              <a:gd name="connsiteY963" fmla="*/ 5695896 h 7019132"/>
              <a:gd name="connsiteX964" fmla="*/ 631476 w 7175104"/>
              <a:gd name="connsiteY964" fmla="*/ 5689072 h 7019132"/>
              <a:gd name="connsiteX965" fmla="*/ 624832 w 7175104"/>
              <a:gd name="connsiteY965" fmla="*/ 5689072 h 7019132"/>
              <a:gd name="connsiteX966" fmla="*/ 644763 w 7175104"/>
              <a:gd name="connsiteY966" fmla="*/ 5662750 h 7019132"/>
              <a:gd name="connsiteX967" fmla="*/ 611213 w 7175104"/>
              <a:gd name="connsiteY967" fmla="*/ 5682573 h 7019132"/>
              <a:gd name="connsiteX968" fmla="*/ 658382 w 7175104"/>
              <a:gd name="connsiteY968" fmla="*/ 5615306 h 7019132"/>
              <a:gd name="connsiteX969" fmla="*/ 692265 w 7175104"/>
              <a:gd name="connsiteY969" fmla="*/ 5595158 h 7019132"/>
              <a:gd name="connsiteX970" fmla="*/ 711863 w 7175104"/>
              <a:gd name="connsiteY970" fmla="*/ 5575336 h 7019132"/>
              <a:gd name="connsiteX971" fmla="*/ 766009 w 7175104"/>
              <a:gd name="connsiteY971" fmla="*/ 5561687 h 7019132"/>
              <a:gd name="connsiteX972" fmla="*/ 793912 w 7175104"/>
              <a:gd name="connsiteY972" fmla="*/ 5534716 h 7019132"/>
              <a:gd name="connsiteX973" fmla="*/ 797566 w 7175104"/>
              <a:gd name="connsiteY973" fmla="*/ 5529191 h 7019132"/>
              <a:gd name="connsiteX974" fmla="*/ 826134 w 7175104"/>
              <a:gd name="connsiteY974" fmla="*/ 5507744 h 7019132"/>
              <a:gd name="connsiteX975" fmla="*/ 799227 w 7175104"/>
              <a:gd name="connsiteY975" fmla="*/ 5527242 h 7019132"/>
              <a:gd name="connsiteX976" fmla="*/ 826134 w 7175104"/>
              <a:gd name="connsiteY976" fmla="*/ 5501245 h 7019132"/>
              <a:gd name="connsiteX977" fmla="*/ 786272 w 7175104"/>
              <a:gd name="connsiteY977" fmla="*/ 5514568 h 7019132"/>
              <a:gd name="connsiteX978" fmla="*/ 826134 w 7175104"/>
              <a:gd name="connsiteY978" fmla="*/ 5487597 h 7019132"/>
              <a:gd name="connsiteX979" fmla="*/ 893234 w 7175104"/>
              <a:gd name="connsiteY979" fmla="*/ 5460950 h 7019132"/>
              <a:gd name="connsiteX980" fmla="*/ 846397 w 7175104"/>
              <a:gd name="connsiteY980" fmla="*/ 5494421 h 7019132"/>
              <a:gd name="connsiteX981" fmla="*/ 920473 w 7175104"/>
              <a:gd name="connsiteY981" fmla="*/ 5454126 h 7019132"/>
              <a:gd name="connsiteX982" fmla="*/ 886923 w 7175104"/>
              <a:gd name="connsiteY982" fmla="*/ 5454126 h 7019132"/>
              <a:gd name="connsiteX983" fmla="*/ 906853 w 7175104"/>
              <a:gd name="connsiteY983" fmla="*/ 5420655 h 7019132"/>
              <a:gd name="connsiteX984" fmla="*/ 900210 w 7175104"/>
              <a:gd name="connsiteY984" fmla="*/ 5413831 h 7019132"/>
              <a:gd name="connsiteX985" fmla="*/ 886923 w 7175104"/>
              <a:gd name="connsiteY985" fmla="*/ 5413831 h 7019132"/>
              <a:gd name="connsiteX986" fmla="*/ 846397 w 7175104"/>
              <a:gd name="connsiteY986" fmla="*/ 5420655 h 7019132"/>
              <a:gd name="connsiteX987" fmla="*/ 880279 w 7175104"/>
              <a:gd name="connsiteY987" fmla="*/ 5387184 h 7019132"/>
              <a:gd name="connsiteX988" fmla="*/ 766009 w 7175104"/>
              <a:gd name="connsiteY988" fmla="*/ 5387184 h 7019132"/>
              <a:gd name="connsiteX989" fmla="*/ 819490 w 7175104"/>
              <a:gd name="connsiteY989" fmla="*/ 5346564 h 7019132"/>
              <a:gd name="connsiteX990" fmla="*/ 940736 w 7175104"/>
              <a:gd name="connsiteY990" fmla="*/ 5367037 h 7019132"/>
              <a:gd name="connsiteX991" fmla="*/ 974286 w 7175104"/>
              <a:gd name="connsiteY991" fmla="*/ 5326417 h 7019132"/>
              <a:gd name="connsiteX992" fmla="*/ 873635 w 7175104"/>
              <a:gd name="connsiteY992" fmla="*/ 5245827 h 7019132"/>
              <a:gd name="connsiteX993" fmla="*/ 920473 w 7175104"/>
              <a:gd name="connsiteY993" fmla="*/ 5232503 h 7019132"/>
              <a:gd name="connsiteX994" fmla="*/ 873635 w 7175104"/>
              <a:gd name="connsiteY994" fmla="*/ 5178885 h 7019132"/>
              <a:gd name="connsiteX995" fmla="*/ 860016 w 7175104"/>
              <a:gd name="connsiteY995" fmla="*/ 5165237 h 7019132"/>
              <a:gd name="connsiteX996" fmla="*/ 880279 w 7175104"/>
              <a:gd name="connsiteY996" fmla="*/ 5145089 h 7019132"/>
              <a:gd name="connsiteX997" fmla="*/ 860016 w 7175104"/>
              <a:gd name="connsiteY997" fmla="*/ 5145089 h 7019132"/>
              <a:gd name="connsiteX998" fmla="*/ 900210 w 7175104"/>
              <a:gd name="connsiteY998" fmla="*/ 5111618 h 7019132"/>
              <a:gd name="connsiteX999" fmla="*/ 866659 w 7175104"/>
              <a:gd name="connsiteY999" fmla="*/ 5111618 h 7019132"/>
              <a:gd name="connsiteX1000" fmla="*/ 880279 w 7175104"/>
              <a:gd name="connsiteY1000" fmla="*/ 5111618 h 7019132"/>
              <a:gd name="connsiteX1001" fmla="*/ 886923 w 7175104"/>
              <a:gd name="connsiteY1001" fmla="*/ 5098295 h 7019132"/>
              <a:gd name="connsiteX1002" fmla="*/ 927116 w 7175104"/>
              <a:gd name="connsiteY1002" fmla="*/ 5051176 h 7019132"/>
              <a:gd name="connsiteX1003" fmla="*/ 860016 w 7175104"/>
              <a:gd name="connsiteY1003" fmla="*/ 5071323 h 7019132"/>
              <a:gd name="connsiteX1004" fmla="*/ 880279 w 7175104"/>
              <a:gd name="connsiteY1004" fmla="*/ 5051176 h 7019132"/>
              <a:gd name="connsiteX1005" fmla="*/ 839753 w 7175104"/>
              <a:gd name="connsiteY1005" fmla="*/ 5017705 h 7019132"/>
              <a:gd name="connsiteX1006" fmla="*/ 819490 w 7175104"/>
              <a:gd name="connsiteY1006" fmla="*/ 5031028 h 7019132"/>
              <a:gd name="connsiteX1007" fmla="*/ 812846 w 7175104"/>
              <a:gd name="connsiteY1007" fmla="*/ 5010881 h 7019132"/>
              <a:gd name="connsiteX1008" fmla="*/ 846397 w 7175104"/>
              <a:gd name="connsiteY1008" fmla="*/ 4983909 h 7019132"/>
              <a:gd name="connsiteX1009" fmla="*/ 786272 w 7175104"/>
              <a:gd name="connsiteY1009" fmla="*/ 5024529 h 7019132"/>
              <a:gd name="connsiteX1010" fmla="*/ 826134 w 7175104"/>
              <a:gd name="connsiteY1010" fmla="*/ 4990733 h 7019132"/>
              <a:gd name="connsiteX1011" fmla="*/ 826134 w 7175104"/>
              <a:gd name="connsiteY1011" fmla="*/ 4970586 h 7019132"/>
              <a:gd name="connsiteX1012" fmla="*/ 799227 w 7175104"/>
              <a:gd name="connsiteY1012" fmla="*/ 4983909 h 7019132"/>
              <a:gd name="connsiteX1013" fmla="*/ 745746 w 7175104"/>
              <a:gd name="connsiteY1013" fmla="*/ 5024529 h 7019132"/>
              <a:gd name="connsiteX1014" fmla="*/ 752389 w 7175104"/>
              <a:gd name="connsiteY1014" fmla="*/ 5017705 h 7019132"/>
              <a:gd name="connsiteX1015" fmla="*/ 774313 w 7175104"/>
              <a:gd name="connsiteY1015" fmla="*/ 5001782 h 7019132"/>
              <a:gd name="connsiteX1016" fmla="*/ 786272 w 7175104"/>
              <a:gd name="connsiteY1016" fmla="*/ 4990733 h 7019132"/>
              <a:gd name="connsiteX1017" fmla="*/ 788597 w 7175104"/>
              <a:gd name="connsiteY1017" fmla="*/ 4983259 h 7019132"/>
              <a:gd name="connsiteX1018" fmla="*/ 788929 w 7175104"/>
              <a:gd name="connsiteY1018" fmla="*/ 4982284 h 7019132"/>
              <a:gd name="connsiteX1019" fmla="*/ 784943 w 7175104"/>
              <a:gd name="connsiteY1019" fmla="*/ 4984884 h 7019132"/>
              <a:gd name="connsiteX1020" fmla="*/ 759365 w 7175104"/>
              <a:gd name="connsiteY1020" fmla="*/ 5004056 h 7019132"/>
              <a:gd name="connsiteX1021" fmla="*/ 799227 w 7175104"/>
              <a:gd name="connsiteY1021" fmla="*/ 4963761 h 7019132"/>
              <a:gd name="connsiteX1022" fmla="*/ 739102 w 7175104"/>
              <a:gd name="connsiteY1022" fmla="*/ 4970586 h 7019132"/>
              <a:gd name="connsiteX1023" fmla="*/ 772652 w 7175104"/>
              <a:gd name="connsiteY1023" fmla="*/ 4910143 h 7019132"/>
              <a:gd name="connsiteX1024" fmla="*/ 812846 w 7175104"/>
              <a:gd name="connsiteY1024" fmla="*/ 4863024 h 7019132"/>
              <a:gd name="connsiteX1025" fmla="*/ 799227 w 7175104"/>
              <a:gd name="connsiteY1025" fmla="*/ 4869523 h 7019132"/>
              <a:gd name="connsiteX1026" fmla="*/ 752389 w 7175104"/>
              <a:gd name="connsiteY1026" fmla="*/ 4916967 h 7019132"/>
              <a:gd name="connsiteX1027" fmla="*/ 812846 w 7175104"/>
              <a:gd name="connsiteY1027" fmla="*/ 4843201 h 7019132"/>
              <a:gd name="connsiteX1028" fmla="*/ 819490 w 7175104"/>
              <a:gd name="connsiteY1028" fmla="*/ 4849701 h 7019132"/>
              <a:gd name="connsiteX1029" fmla="*/ 812846 w 7175104"/>
              <a:gd name="connsiteY1029" fmla="*/ 4843201 h 7019132"/>
              <a:gd name="connsiteX1030" fmla="*/ 786272 w 7175104"/>
              <a:gd name="connsiteY1030" fmla="*/ 4869523 h 7019132"/>
              <a:gd name="connsiteX1031" fmla="*/ 792915 w 7175104"/>
              <a:gd name="connsiteY1031" fmla="*/ 4829553 h 7019132"/>
              <a:gd name="connsiteX1032" fmla="*/ 725483 w 7175104"/>
              <a:gd name="connsiteY1032" fmla="*/ 4896495 h 7019132"/>
              <a:gd name="connsiteX1033" fmla="*/ 705220 w 7175104"/>
              <a:gd name="connsiteY1033" fmla="*/ 4943939 h 7019132"/>
              <a:gd name="connsiteX1034" fmla="*/ 658382 w 7175104"/>
              <a:gd name="connsiteY1034" fmla="*/ 4977085 h 7019132"/>
              <a:gd name="connsiteX1035" fmla="*/ 672002 w 7175104"/>
              <a:gd name="connsiteY1035" fmla="*/ 4950763 h 7019132"/>
              <a:gd name="connsiteX1036" fmla="*/ 631476 w 7175104"/>
              <a:gd name="connsiteY1036" fmla="*/ 4977085 h 7019132"/>
              <a:gd name="connsiteX1037" fmla="*/ 623171 w 7175104"/>
              <a:gd name="connsiteY1037" fmla="*/ 4958562 h 7019132"/>
              <a:gd name="connsiteX1038" fmla="*/ 637455 w 7175104"/>
              <a:gd name="connsiteY1038" fmla="*/ 4941014 h 7019132"/>
              <a:gd name="connsiteX1039" fmla="*/ 644763 w 7175104"/>
              <a:gd name="connsiteY1039" fmla="*/ 4937115 h 7019132"/>
              <a:gd name="connsiteX1040" fmla="*/ 644763 w 7175104"/>
              <a:gd name="connsiteY1040" fmla="*/ 4923791 h 7019132"/>
              <a:gd name="connsiteX1041" fmla="*/ 624832 w 7175104"/>
              <a:gd name="connsiteY1041" fmla="*/ 4937115 h 7019132"/>
              <a:gd name="connsiteX1042" fmla="*/ 597925 w 7175104"/>
              <a:gd name="connsiteY1042" fmla="*/ 4950763 h 7019132"/>
              <a:gd name="connsiteX1043" fmla="*/ 604901 w 7175104"/>
              <a:gd name="connsiteY1043" fmla="*/ 4923791 h 7019132"/>
              <a:gd name="connsiteX1044" fmla="*/ 550756 w 7175104"/>
              <a:gd name="connsiteY1044" fmla="*/ 4950763 h 7019132"/>
              <a:gd name="connsiteX1045" fmla="*/ 597925 w 7175104"/>
              <a:gd name="connsiteY1045" fmla="*/ 4889996 h 7019132"/>
              <a:gd name="connsiteX1046" fmla="*/ 557731 w 7175104"/>
              <a:gd name="connsiteY1046" fmla="*/ 4883171 h 7019132"/>
              <a:gd name="connsiteX1047" fmla="*/ 497275 w 7175104"/>
              <a:gd name="connsiteY1047" fmla="*/ 4923791 h 7019132"/>
              <a:gd name="connsiteX1048" fmla="*/ 517205 w 7175104"/>
              <a:gd name="connsiteY1048" fmla="*/ 4889996 h 7019132"/>
              <a:gd name="connsiteX1049" fmla="*/ 500430 w 7175104"/>
              <a:gd name="connsiteY1049" fmla="*/ 4910143 h 7019132"/>
              <a:gd name="connsiteX1050" fmla="*/ 496231 w 7175104"/>
              <a:gd name="connsiteY1050" fmla="*/ 4914606 h 7019132"/>
              <a:gd name="connsiteX1051" fmla="*/ 499247 w 7175104"/>
              <a:gd name="connsiteY1051" fmla="*/ 4910844 h 7019132"/>
              <a:gd name="connsiteX1052" fmla="*/ 503918 w 7175104"/>
              <a:gd name="connsiteY1052" fmla="*/ 4896495 h 7019132"/>
              <a:gd name="connsiteX1053" fmla="*/ 537468 w 7175104"/>
              <a:gd name="connsiteY1053" fmla="*/ 4856525 h 7019132"/>
              <a:gd name="connsiteX1054" fmla="*/ 530493 w 7175104"/>
              <a:gd name="connsiteY1054" fmla="*/ 4883171 h 7019132"/>
              <a:gd name="connsiteX1055" fmla="*/ 544112 w 7175104"/>
              <a:gd name="connsiteY1055" fmla="*/ 4856525 h 7019132"/>
              <a:gd name="connsiteX1056" fmla="*/ 550756 w 7175104"/>
              <a:gd name="connsiteY1056" fmla="*/ 4863024 h 7019132"/>
              <a:gd name="connsiteX1057" fmla="*/ 571019 w 7175104"/>
              <a:gd name="connsiteY1057" fmla="*/ 4809406 h 7019132"/>
              <a:gd name="connsiteX1058" fmla="*/ 584638 w 7175104"/>
              <a:gd name="connsiteY1058" fmla="*/ 4822729 h 7019132"/>
              <a:gd name="connsiteX1059" fmla="*/ 591282 w 7175104"/>
              <a:gd name="connsiteY1059" fmla="*/ 4843201 h 7019132"/>
              <a:gd name="connsiteX1060" fmla="*/ 597925 w 7175104"/>
              <a:gd name="connsiteY1060" fmla="*/ 4863024 h 7019132"/>
              <a:gd name="connsiteX1061" fmla="*/ 644763 w 7175104"/>
              <a:gd name="connsiteY1061" fmla="*/ 4843201 h 7019132"/>
              <a:gd name="connsiteX1062" fmla="*/ 617856 w 7175104"/>
              <a:gd name="connsiteY1062" fmla="*/ 4883171 h 7019132"/>
              <a:gd name="connsiteX1063" fmla="*/ 644763 w 7175104"/>
              <a:gd name="connsiteY1063" fmla="*/ 4856525 h 7019132"/>
              <a:gd name="connsiteX1064" fmla="*/ 624832 w 7175104"/>
              <a:gd name="connsiteY1064" fmla="*/ 4889996 h 7019132"/>
              <a:gd name="connsiteX1065" fmla="*/ 685289 w 7175104"/>
              <a:gd name="connsiteY1065" fmla="*/ 4836377 h 7019132"/>
              <a:gd name="connsiteX1066" fmla="*/ 658382 w 7175104"/>
              <a:gd name="connsiteY1066" fmla="*/ 4869523 h 7019132"/>
              <a:gd name="connsiteX1067" fmla="*/ 698908 w 7175104"/>
              <a:gd name="connsiteY1067" fmla="*/ 4843201 h 7019132"/>
              <a:gd name="connsiteX1068" fmla="*/ 718839 w 7175104"/>
              <a:gd name="connsiteY1068" fmla="*/ 4843201 h 7019132"/>
              <a:gd name="connsiteX1069" fmla="*/ 732126 w 7175104"/>
              <a:gd name="connsiteY1069" fmla="*/ 4849701 h 7019132"/>
              <a:gd name="connsiteX1070" fmla="*/ 739102 w 7175104"/>
              <a:gd name="connsiteY1070" fmla="*/ 4822729 h 7019132"/>
              <a:gd name="connsiteX1071" fmla="*/ 752389 w 7175104"/>
              <a:gd name="connsiteY1071" fmla="*/ 4788933 h 7019132"/>
              <a:gd name="connsiteX1072" fmla="*/ 745746 w 7175104"/>
              <a:gd name="connsiteY1072" fmla="*/ 4782434 h 7019132"/>
              <a:gd name="connsiteX1073" fmla="*/ 786272 w 7175104"/>
              <a:gd name="connsiteY1073" fmla="*/ 4742139 h 7019132"/>
              <a:gd name="connsiteX1074" fmla="*/ 812846 w 7175104"/>
              <a:gd name="connsiteY1074" fmla="*/ 4715167 h 7019132"/>
              <a:gd name="connsiteX1075" fmla="*/ 772652 w 7175104"/>
              <a:gd name="connsiteY1075" fmla="*/ 4735640 h 7019132"/>
              <a:gd name="connsiteX1076" fmla="*/ 812846 w 7175104"/>
              <a:gd name="connsiteY1076" fmla="*/ 4648225 h 7019132"/>
              <a:gd name="connsiteX1077" fmla="*/ 786272 w 7175104"/>
              <a:gd name="connsiteY1077" fmla="*/ 4661549 h 7019132"/>
              <a:gd name="connsiteX1078" fmla="*/ 799227 w 7175104"/>
              <a:gd name="connsiteY1078" fmla="*/ 4655050 h 7019132"/>
              <a:gd name="connsiteX1079" fmla="*/ 799227 w 7175104"/>
              <a:gd name="connsiteY1079" fmla="*/ 4621254 h 7019132"/>
              <a:gd name="connsiteX1080" fmla="*/ 790922 w 7175104"/>
              <a:gd name="connsiteY1080" fmla="*/ 4634577 h 7019132"/>
              <a:gd name="connsiteX1081" fmla="*/ 790922 w 7175104"/>
              <a:gd name="connsiteY1081" fmla="*/ 4636852 h 7019132"/>
              <a:gd name="connsiteX1082" fmla="*/ 768666 w 7175104"/>
              <a:gd name="connsiteY1082" fmla="*/ 4661224 h 7019132"/>
              <a:gd name="connsiteX1083" fmla="*/ 766009 w 7175104"/>
              <a:gd name="connsiteY1083" fmla="*/ 4648225 h 7019132"/>
              <a:gd name="connsiteX1084" fmla="*/ 786272 w 7175104"/>
              <a:gd name="connsiteY1084" fmla="*/ 4634577 h 7019132"/>
              <a:gd name="connsiteX1085" fmla="*/ 792915 w 7175104"/>
              <a:gd name="connsiteY1085" fmla="*/ 4587783 h 7019132"/>
              <a:gd name="connsiteX1086" fmla="*/ 759365 w 7175104"/>
              <a:gd name="connsiteY1086" fmla="*/ 4628078 h 7019132"/>
              <a:gd name="connsiteX1087" fmla="*/ 752389 w 7175104"/>
              <a:gd name="connsiteY1087" fmla="*/ 4628078 h 7019132"/>
              <a:gd name="connsiteX1088" fmla="*/ 739102 w 7175104"/>
              <a:gd name="connsiteY1088" fmla="*/ 4621254 h 7019132"/>
              <a:gd name="connsiteX1089" fmla="*/ 745746 w 7175104"/>
              <a:gd name="connsiteY1089" fmla="*/ 4594607 h 7019132"/>
              <a:gd name="connsiteX1090" fmla="*/ 792915 w 7175104"/>
              <a:gd name="connsiteY1090" fmla="*/ 4574460 h 7019132"/>
              <a:gd name="connsiteX1091" fmla="*/ 799227 w 7175104"/>
              <a:gd name="connsiteY1091" fmla="*/ 4547488 h 7019132"/>
              <a:gd name="connsiteX1092" fmla="*/ 806203 w 7175104"/>
              <a:gd name="connsiteY1092" fmla="*/ 4520516 h 7019132"/>
              <a:gd name="connsiteX1093" fmla="*/ 833109 w 7175104"/>
              <a:gd name="connsiteY1093" fmla="*/ 4460074 h 7019132"/>
              <a:gd name="connsiteX1094" fmla="*/ 806203 w 7175104"/>
              <a:gd name="connsiteY1094" fmla="*/ 4426278 h 7019132"/>
              <a:gd name="connsiteX1095" fmla="*/ 812846 w 7175104"/>
              <a:gd name="connsiteY1095" fmla="*/ 4386308 h 7019132"/>
              <a:gd name="connsiteX1096" fmla="*/ 786272 w 7175104"/>
              <a:gd name="connsiteY1096" fmla="*/ 4426278 h 7019132"/>
              <a:gd name="connsiteX1097" fmla="*/ 806203 w 7175104"/>
              <a:gd name="connsiteY1097" fmla="*/ 4413279 h 7019132"/>
              <a:gd name="connsiteX1098" fmla="*/ 792915 w 7175104"/>
              <a:gd name="connsiteY1098" fmla="*/ 4399631 h 7019132"/>
              <a:gd name="connsiteX1099" fmla="*/ 772652 w 7175104"/>
              <a:gd name="connsiteY1099" fmla="*/ 4386308 h 7019132"/>
              <a:gd name="connsiteX1100" fmla="*/ 792915 w 7175104"/>
              <a:gd name="connsiteY1100" fmla="*/ 4312542 h 7019132"/>
              <a:gd name="connsiteX1101" fmla="*/ 772652 w 7175104"/>
              <a:gd name="connsiteY1101" fmla="*/ 4345688 h 7019132"/>
              <a:gd name="connsiteX1102" fmla="*/ 752389 w 7175104"/>
              <a:gd name="connsiteY1102" fmla="*/ 4339189 h 7019132"/>
              <a:gd name="connsiteX1103" fmla="*/ 745746 w 7175104"/>
              <a:gd name="connsiteY1103" fmla="*/ 4325865 h 7019132"/>
              <a:gd name="connsiteX1104" fmla="*/ 732126 w 7175104"/>
              <a:gd name="connsiteY1104" fmla="*/ 4312542 h 7019132"/>
              <a:gd name="connsiteX1105" fmla="*/ 711863 w 7175104"/>
              <a:gd name="connsiteY1105" fmla="*/ 4265098 h 7019132"/>
              <a:gd name="connsiteX1106" fmla="*/ 705220 w 7175104"/>
              <a:gd name="connsiteY1106" fmla="*/ 4278746 h 7019132"/>
              <a:gd name="connsiteX1107" fmla="*/ 644763 w 7175104"/>
              <a:gd name="connsiteY1107" fmla="*/ 4238126 h 7019132"/>
              <a:gd name="connsiteX1108" fmla="*/ 631476 w 7175104"/>
              <a:gd name="connsiteY1108" fmla="*/ 4225128 h 7019132"/>
              <a:gd name="connsiteX1109" fmla="*/ 611213 w 7175104"/>
              <a:gd name="connsiteY1109" fmla="*/ 4218304 h 7019132"/>
              <a:gd name="connsiteX1110" fmla="*/ 577994 w 7175104"/>
              <a:gd name="connsiteY1110" fmla="*/ 4211479 h 7019132"/>
              <a:gd name="connsiteX1111" fmla="*/ 611213 w 7175104"/>
              <a:gd name="connsiteY1111" fmla="*/ 4171184 h 7019132"/>
              <a:gd name="connsiteX1112" fmla="*/ 577994 w 7175104"/>
              <a:gd name="connsiteY1112" fmla="*/ 4198156 h 7019132"/>
              <a:gd name="connsiteX1113" fmla="*/ 537468 w 7175104"/>
              <a:gd name="connsiteY1113" fmla="*/ 4164360 h 7019132"/>
              <a:gd name="connsiteX1114" fmla="*/ 503918 w 7175104"/>
              <a:gd name="connsiteY1114" fmla="*/ 4164360 h 7019132"/>
              <a:gd name="connsiteX1115" fmla="*/ 490631 w 7175104"/>
              <a:gd name="connsiteY1115" fmla="*/ 4157536 h 7019132"/>
              <a:gd name="connsiteX1116" fmla="*/ 483655 w 7175104"/>
              <a:gd name="connsiteY1116" fmla="*/ 4137713 h 7019132"/>
              <a:gd name="connsiteX1117" fmla="*/ 497275 w 7175104"/>
              <a:gd name="connsiteY1117" fmla="*/ 4110742 h 7019132"/>
              <a:gd name="connsiteX1118" fmla="*/ 497275 w 7175104"/>
              <a:gd name="connsiteY1118" fmla="*/ 4097418 h 7019132"/>
              <a:gd name="connsiteX1119" fmla="*/ 429842 w 7175104"/>
              <a:gd name="connsiteY1119" fmla="*/ 4110742 h 7019132"/>
              <a:gd name="connsiteX1120" fmla="*/ 456749 w 7175104"/>
              <a:gd name="connsiteY1120" fmla="*/ 4063623 h 7019132"/>
              <a:gd name="connsiteX1121" fmla="*/ 443461 w 7175104"/>
              <a:gd name="connsiteY1121" fmla="*/ 4057123 h 7019132"/>
              <a:gd name="connsiteX1122" fmla="*/ 416555 w 7175104"/>
              <a:gd name="connsiteY1122" fmla="*/ 4104243 h 7019132"/>
              <a:gd name="connsiteX1123" fmla="*/ 396624 w 7175104"/>
              <a:gd name="connsiteY1123" fmla="*/ 4036976 h 7019132"/>
              <a:gd name="connsiteX1124" fmla="*/ 423198 w 7175104"/>
              <a:gd name="connsiteY1124" fmla="*/ 3983033 h 7019132"/>
              <a:gd name="connsiteX1125" fmla="*/ 389648 w 7175104"/>
              <a:gd name="connsiteY1125" fmla="*/ 3970034 h 7019132"/>
              <a:gd name="connsiteX1126" fmla="*/ 429842 w 7175104"/>
              <a:gd name="connsiteY1126" fmla="*/ 3929414 h 7019132"/>
              <a:gd name="connsiteX1127" fmla="*/ 416555 w 7175104"/>
              <a:gd name="connsiteY1127" fmla="*/ 3909267 h 7019132"/>
              <a:gd name="connsiteX1128" fmla="*/ 416555 w 7175104"/>
              <a:gd name="connsiteY1128" fmla="*/ 3869297 h 7019132"/>
              <a:gd name="connsiteX1129" fmla="*/ 376361 w 7175104"/>
              <a:gd name="connsiteY1129" fmla="*/ 3842000 h 7019132"/>
              <a:gd name="connsiteX1130" fmla="*/ 416555 w 7175104"/>
              <a:gd name="connsiteY1130" fmla="*/ 3801705 h 7019132"/>
              <a:gd name="connsiteX1131" fmla="*/ 349122 w 7175104"/>
              <a:gd name="connsiteY1131" fmla="*/ 3768234 h 7019132"/>
              <a:gd name="connsiteX1132" fmla="*/ 322548 w 7175104"/>
              <a:gd name="connsiteY1132" fmla="*/ 3801705 h 7019132"/>
              <a:gd name="connsiteX1133" fmla="*/ 275378 w 7175104"/>
              <a:gd name="connsiteY1133" fmla="*/ 3748087 h 7019132"/>
              <a:gd name="connsiteX1134" fmla="*/ 275378 w 7175104"/>
              <a:gd name="connsiteY1134" fmla="*/ 3586907 h 7019132"/>
              <a:gd name="connsiteX1135" fmla="*/ 234852 w 7175104"/>
              <a:gd name="connsiteY1135" fmla="*/ 3586907 h 7019132"/>
              <a:gd name="connsiteX1136" fmla="*/ 228540 w 7175104"/>
              <a:gd name="connsiteY1136" fmla="*/ 3566759 h 7019132"/>
              <a:gd name="connsiteX1137" fmla="*/ 228540 w 7175104"/>
              <a:gd name="connsiteY1137" fmla="*/ 3532963 h 7019132"/>
              <a:gd name="connsiteX1138" fmla="*/ 194990 w 7175104"/>
              <a:gd name="connsiteY1138" fmla="*/ 3566759 h 7019132"/>
              <a:gd name="connsiteX1139" fmla="*/ 215253 w 7175104"/>
              <a:gd name="connsiteY1139" fmla="*/ 3526139 h 7019132"/>
              <a:gd name="connsiteX1140" fmla="*/ 188014 w 7175104"/>
              <a:gd name="connsiteY1140" fmla="*/ 3539787 h 7019132"/>
              <a:gd name="connsiteX1141" fmla="*/ 188014 w 7175104"/>
              <a:gd name="connsiteY1141" fmla="*/ 3559935 h 7019132"/>
              <a:gd name="connsiteX1142" fmla="*/ 127890 w 7175104"/>
              <a:gd name="connsiteY1142" fmla="*/ 3526139 h 7019132"/>
              <a:gd name="connsiteX1143" fmla="*/ 174727 w 7175104"/>
              <a:gd name="connsiteY1143" fmla="*/ 3553111 h 7019132"/>
              <a:gd name="connsiteX1144" fmla="*/ 194990 w 7175104"/>
              <a:gd name="connsiteY1144" fmla="*/ 3532963 h 7019132"/>
              <a:gd name="connsiteX1145" fmla="*/ 181371 w 7175104"/>
              <a:gd name="connsiteY1145" fmla="*/ 3499492 h 7019132"/>
              <a:gd name="connsiteX1146" fmla="*/ 188014 w 7175104"/>
              <a:gd name="connsiteY1146" fmla="*/ 3425727 h 7019132"/>
              <a:gd name="connsiteX1147" fmla="*/ 140845 w 7175104"/>
              <a:gd name="connsiteY1147" fmla="*/ 3479345 h 7019132"/>
              <a:gd name="connsiteX1148" fmla="*/ 140845 w 7175104"/>
              <a:gd name="connsiteY1148" fmla="*/ 3338637 h 7019132"/>
              <a:gd name="connsiteX1149" fmla="*/ 100651 w 7175104"/>
              <a:gd name="connsiteY1149" fmla="*/ 3324989 h 7019132"/>
              <a:gd name="connsiteX1150" fmla="*/ 87363 w 7175104"/>
              <a:gd name="connsiteY1150" fmla="*/ 3304841 h 7019132"/>
              <a:gd name="connsiteX1151" fmla="*/ 80720 w 7175104"/>
              <a:gd name="connsiteY1151" fmla="*/ 3277870 h 7019132"/>
              <a:gd name="connsiteX1152" fmla="*/ 107627 w 7175104"/>
              <a:gd name="connsiteY1152" fmla="*/ 3217427 h 7019132"/>
              <a:gd name="connsiteX1153" fmla="*/ 140845 w 7175104"/>
              <a:gd name="connsiteY1153" fmla="*/ 3237575 h 7019132"/>
              <a:gd name="connsiteX1154" fmla="*/ 147488 w 7175104"/>
              <a:gd name="connsiteY1154" fmla="*/ 3183631 h 7019132"/>
              <a:gd name="connsiteX1155" fmla="*/ 127890 w 7175104"/>
              <a:gd name="connsiteY1155" fmla="*/ 3197280 h 7019132"/>
              <a:gd name="connsiteX1156" fmla="*/ 167751 w 7175104"/>
              <a:gd name="connsiteY1156" fmla="*/ 3143662 h 7019132"/>
              <a:gd name="connsiteX1157" fmla="*/ 288997 w 7175104"/>
              <a:gd name="connsiteY1157" fmla="*/ 3130013 h 7019132"/>
              <a:gd name="connsiteX1158" fmla="*/ 262091 w 7175104"/>
              <a:gd name="connsiteY1158" fmla="*/ 3103041 h 7019132"/>
              <a:gd name="connsiteX1159" fmla="*/ 248471 w 7175104"/>
              <a:gd name="connsiteY1159" fmla="*/ 3143662 h 7019132"/>
              <a:gd name="connsiteX1160" fmla="*/ 234852 w 7175104"/>
              <a:gd name="connsiteY1160" fmla="*/ 3143662 h 7019132"/>
              <a:gd name="connsiteX1161" fmla="*/ 268734 w 7175104"/>
              <a:gd name="connsiteY1161" fmla="*/ 3076720 h 7019132"/>
              <a:gd name="connsiteX1162" fmla="*/ 282021 w 7175104"/>
              <a:gd name="connsiteY1162" fmla="*/ 3082894 h 7019132"/>
              <a:gd name="connsiteX1163" fmla="*/ 275378 w 7175104"/>
              <a:gd name="connsiteY1163" fmla="*/ 3015952 h 7019132"/>
              <a:gd name="connsiteX1164" fmla="*/ 302284 w 7175104"/>
              <a:gd name="connsiteY1164" fmla="*/ 3015952 h 7019132"/>
              <a:gd name="connsiteX1165" fmla="*/ 302284 w 7175104"/>
              <a:gd name="connsiteY1165" fmla="*/ 2955509 h 7019132"/>
              <a:gd name="connsiteX1166" fmla="*/ 362741 w 7175104"/>
              <a:gd name="connsiteY1166" fmla="*/ 2942186 h 7019132"/>
              <a:gd name="connsiteX1167" fmla="*/ 389648 w 7175104"/>
              <a:gd name="connsiteY1167" fmla="*/ 2935362 h 7019132"/>
              <a:gd name="connsiteX1168" fmla="*/ 456749 w 7175104"/>
              <a:gd name="connsiteY1168" fmla="*/ 2895067 h 7019132"/>
              <a:gd name="connsiteX1169" fmla="*/ 429842 w 7175104"/>
              <a:gd name="connsiteY1169" fmla="*/ 2928538 h 7019132"/>
              <a:gd name="connsiteX1170" fmla="*/ 517205 w 7175104"/>
              <a:gd name="connsiteY1170" fmla="*/ 2841124 h 7019132"/>
              <a:gd name="connsiteX1171" fmla="*/ 510894 w 7175104"/>
              <a:gd name="connsiteY1171" fmla="*/ 2820976 h 7019132"/>
              <a:gd name="connsiteX1172" fmla="*/ 584638 w 7175104"/>
              <a:gd name="connsiteY1172" fmla="*/ 2733562 h 7019132"/>
              <a:gd name="connsiteX1173" fmla="*/ 651739 w 7175104"/>
              <a:gd name="connsiteY1173" fmla="*/ 2707240 h 7019132"/>
              <a:gd name="connsiteX1174" fmla="*/ 732126 w 7175104"/>
              <a:gd name="connsiteY1174" fmla="*/ 2686768 h 7019132"/>
              <a:gd name="connsiteX1175" fmla="*/ 799227 w 7175104"/>
              <a:gd name="connsiteY1175" fmla="*/ 2673444 h 7019132"/>
              <a:gd name="connsiteX1176" fmla="*/ 779628 w 7175104"/>
              <a:gd name="connsiteY1176" fmla="*/ 2632825 h 7019132"/>
              <a:gd name="connsiteX1177" fmla="*/ 819490 w 7175104"/>
              <a:gd name="connsiteY1177" fmla="*/ 2613002 h 7019132"/>
              <a:gd name="connsiteX1178" fmla="*/ 860016 w 7175104"/>
              <a:gd name="connsiteY1178" fmla="*/ 2552235 h 7019132"/>
              <a:gd name="connsiteX1179" fmla="*/ 826134 w 7175104"/>
              <a:gd name="connsiteY1179" fmla="*/ 2525588 h 7019132"/>
              <a:gd name="connsiteX1180" fmla="*/ 920473 w 7175104"/>
              <a:gd name="connsiteY1180" fmla="*/ 2492117 h 7019132"/>
              <a:gd name="connsiteX1181" fmla="*/ 954023 w 7175104"/>
              <a:gd name="connsiteY1181" fmla="*/ 2498616 h 7019132"/>
              <a:gd name="connsiteX1182" fmla="*/ 1014480 w 7175104"/>
              <a:gd name="connsiteY1182" fmla="*/ 2465145 h 7019132"/>
              <a:gd name="connsiteX1183" fmla="*/ 1195851 w 7175104"/>
              <a:gd name="connsiteY1183" fmla="*/ 2478468 h 7019132"/>
              <a:gd name="connsiteX1184" fmla="*/ 1303477 w 7175104"/>
              <a:gd name="connsiteY1184" fmla="*/ 2458321 h 7019132"/>
              <a:gd name="connsiteX1185" fmla="*/ 1330384 w 7175104"/>
              <a:gd name="connsiteY1185" fmla="*/ 2438498 h 7019132"/>
              <a:gd name="connsiteX1186" fmla="*/ 1383865 w 7175104"/>
              <a:gd name="connsiteY1186" fmla="*/ 2451822 h 7019132"/>
              <a:gd name="connsiteX1187" fmla="*/ 1377221 w 7175104"/>
              <a:gd name="connsiteY1187" fmla="*/ 2357908 h 7019132"/>
              <a:gd name="connsiteX1188" fmla="*/ 1477872 w 7175104"/>
              <a:gd name="connsiteY1188" fmla="*/ 2351084 h 7019132"/>
              <a:gd name="connsiteX1189" fmla="*/ 1532018 w 7175104"/>
              <a:gd name="connsiteY1189" fmla="*/ 2411527 h 7019132"/>
              <a:gd name="connsiteX1190" fmla="*/ 1551616 w 7175104"/>
              <a:gd name="connsiteY1190" fmla="*/ 2344260 h 7019132"/>
              <a:gd name="connsiteX1191" fmla="*/ 1571879 w 7175104"/>
              <a:gd name="connsiteY1191" fmla="*/ 2337436 h 7019132"/>
              <a:gd name="connsiteX1192" fmla="*/ 1551616 w 7175104"/>
              <a:gd name="connsiteY1192" fmla="*/ 2404703 h 7019132"/>
              <a:gd name="connsiteX1193" fmla="*/ 1592142 w 7175104"/>
              <a:gd name="connsiteY1193" fmla="*/ 2397878 h 7019132"/>
              <a:gd name="connsiteX1194" fmla="*/ 1632668 w 7175104"/>
              <a:gd name="connsiteY1194" fmla="*/ 2404703 h 7019132"/>
              <a:gd name="connsiteX1195" fmla="*/ 1619381 w 7175104"/>
              <a:gd name="connsiteY1195" fmla="*/ 2424850 h 7019132"/>
              <a:gd name="connsiteX1196" fmla="*/ 1686482 w 7175104"/>
              <a:gd name="connsiteY1196" fmla="*/ 2505440 h 7019132"/>
              <a:gd name="connsiteX1197" fmla="*/ 1753250 w 7175104"/>
              <a:gd name="connsiteY1197" fmla="*/ 2572382 h 7019132"/>
              <a:gd name="connsiteX1198" fmla="*/ 1821015 w 7175104"/>
              <a:gd name="connsiteY1198" fmla="*/ 2606178 h 7019132"/>
              <a:gd name="connsiteX1199" fmla="*/ 1867852 w 7175104"/>
              <a:gd name="connsiteY1199" fmla="*/ 2666620 h 7019132"/>
              <a:gd name="connsiteX1200" fmla="*/ 1894759 w 7175104"/>
              <a:gd name="connsiteY1200" fmla="*/ 2613002 h 7019132"/>
              <a:gd name="connsiteX1201" fmla="*/ 1941596 w 7175104"/>
              <a:gd name="connsiteY1201" fmla="*/ 2626650 h 7019132"/>
              <a:gd name="connsiteX1202" fmla="*/ 1921333 w 7175104"/>
              <a:gd name="connsiteY1202" fmla="*/ 2639649 h 7019132"/>
              <a:gd name="connsiteX1203" fmla="*/ 1921333 w 7175104"/>
              <a:gd name="connsiteY1203" fmla="*/ 2659796 h 7019132"/>
              <a:gd name="connsiteX1204" fmla="*/ 1948240 w 7175104"/>
              <a:gd name="connsiteY1204" fmla="*/ 2626650 h 7019132"/>
              <a:gd name="connsiteX1205" fmla="*/ 1982122 w 7175104"/>
              <a:gd name="connsiteY1205" fmla="*/ 2652972 h 7019132"/>
              <a:gd name="connsiteX1206" fmla="*/ 2009029 w 7175104"/>
              <a:gd name="connsiteY1206" fmla="*/ 2686768 h 7019132"/>
              <a:gd name="connsiteX1207" fmla="*/ 2082773 w 7175104"/>
              <a:gd name="connsiteY1207" fmla="*/ 2727063 h 7019132"/>
              <a:gd name="connsiteX1208" fmla="*/ 2076130 w 7175104"/>
              <a:gd name="connsiteY1208" fmla="*/ 2679943 h 7019132"/>
              <a:gd name="connsiteX1209" fmla="*/ 2076130 w 7175104"/>
              <a:gd name="connsiteY1209" fmla="*/ 2632825 h 7019132"/>
              <a:gd name="connsiteX1210" fmla="*/ 2109348 w 7175104"/>
              <a:gd name="connsiteY1210" fmla="*/ 2652972 h 7019132"/>
              <a:gd name="connsiteX1211" fmla="*/ 2082773 w 7175104"/>
              <a:gd name="connsiteY1211" fmla="*/ 2632825 h 7019132"/>
              <a:gd name="connsiteX1212" fmla="*/ 2109348 w 7175104"/>
              <a:gd name="connsiteY1212" fmla="*/ 2599679 h 7019132"/>
              <a:gd name="connsiteX1213" fmla="*/ 2089417 w 7175104"/>
              <a:gd name="connsiteY1213" fmla="*/ 2606178 h 7019132"/>
              <a:gd name="connsiteX1214" fmla="*/ 2035604 w 7175104"/>
              <a:gd name="connsiteY1214" fmla="*/ 2666620 h 7019132"/>
              <a:gd name="connsiteX1215" fmla="*/ 2049223 w 7175104"/>
              <a:gd name="connsiteY1215" fmla="*/ 2613002 h 7019132"/>
              <a:gd name="connsiteX1216" fmla="*/ 2015341 w 7175104"/>
              <a:gd name="connsiteY1216" fmla="*/ 2619826 h 7019132"/>
              <a:gd name="connsiteX1217" fmla="*/ 2049223 w 7175104"/>
              <a:gd name="connsiteY1217" fmla="*/ 2579206 h 7019132"/>
              <a:gd name="connsiteX1218" fmla="*/ 2028960 w 7175104"/>
              <a:gd name="connsiteY1218" fmla="*/ 2586030 h 7019132"/>
              <a:gd name="connsiteX1219" fmla="*/ 2002386 w 7175104"/>
              <a:gd name="connsiteY1219" fmla="*/ 2632825 h 7019132"/>
              <a:gd name="connsiteX1220" fmla="*/ 1975147 w 7175104"/>
              <a:gd name="connsiteY1220" fmla="*/ 2592854 h 7019132"/>
              <a:gd name="connsiteX1221" fmla="*/ 2009029 w 7175104"/>
              <a:gd name="connsiteY1221" fmla="*/ 2552235 h 7019132"/>
              <a:gd name="connsiteX1222" fmla="*/ 1975147 w 7175104"/>
              <a:gd name="connsiteY1222" fmla="*/ 2565883 h 7019132"/>
              <a:gd name="connsiteX1223" fmla="*/ 1988766 w 7175104"/>
              <a:gd name="connsiteY1223" fmla="*/ 2559058 h 7019132"/>
              <a:gd name="connsiteX1224" fmla="*/ 1954884 w 7175104"/>
              <a:gd name="connsiteY1224" fmla="*/ 2512264 h 7019132"/>
              <a:gd name="connsiteX1225" fmla="*/ 1915022 w 7175104"/>
              <a:gd name="connsiteY1225" fmla="*/ 2478468 h 7019132"/>
              <a:gd name="connsiteX1226" fmla="*/ 1833970 w 7175104"/>
              <a:gd name="connsiteY1226" fmla="*/ 2404703 h 7019132"/>
              <a:gd name="connsiteX1227" fmla="*/ 1814039 w 7175104"/>
              <a:gd name="connsiteY1227" fmla="*/ 2438498 h 7019132"/>
              <a:gd name="connsiteX1228" fmla="*/ 1807395 w 7175104"/>
              <a:gd name="connsiteY1228" fmla="*/ 2384555 h 7019132"/>
              <a:gd name="connsiteX1229" fmla="*/ 1753250 w 7175104"/>
              <a:gd name="connsiteY1229" fmla="*/ 2404703 h 7019132"/>
              <a:gd name="connsiteX1230" fmla="*/ 1753250 w 7175104"/>
              <a:gd name="connsiteY1230" fmla="*/ 2364083 h 7019132"/>
              <a:gd name="connsiteX1231" fmla="*/ 1720032 w 7175104"/>
              <a:gd name="connsiteY1231" fmla="*/ 2397878 h 7019132"/>
              <a:gd name="connsiteX1232" fmla="*/ 1686482 w 7175104"/>
              <a:gd name="connsiteY1232" fmla="*/ 2370907 h 7019132"/>
              <a:gd name="connsiteX1233" fmla="*/ 1686482 w 7175104"/>
              <a:gd name="connsiteY1233" fmla="*/ 2297141 h 7019132"/>
              <a:gd name="connsiteX1234" fmla="*/ 1645956 w 7175104"/>
              <a:gd name="connsiteY1234" fmla="*/ 2344260 h 7019132"/>
              <a:gd name="connsiteX1235" fmla="*/ 1666219 w 7175104"/>
              <a:gd name="connsiteY1235" fmla="*/ 2310464 h 7019132"/>
              <a:gd name="connsiteX1236" fmla="*/ 1578855 w 7175104"/>
              <a:gd name="connsiteY1236" fmla="*/ 2276993 h 7019132"/>
              <a:gd name="connsiteX1237" fmla="*/ 1551616 w 7175104"/>
              <a:gd name="connsiteY1237" fmla="*/ 2243523 h 7019132"/>
              <a:gd name="connsiteX1238" fmla="*/ 1505111 w 7175104"/>
              <a:gd name="connsiteY1238" fmla="*/ 2230199 h 7019132"/>
              <a:gd name="connsiteX1239" fmla="*/ 1518398 w 7175104"/>
              <a:gd name="connsiteY1239" fmla="*/ 2189579 h 7019132"/>
              <a:gd name="connsiteX1240" fmla="*/ 1249664 w 7175104"/>
              <a:gd name="connsiteY1240" fmla="*/ 2055371 h 7019132"/>
              <a:gd name="connsiteX1241" fmla="*/ 1578855 w 7175104"/>
              <a:gd name="connsiteY1241" fmla="*/ 2236699 h 7019132"/>
              <a:gd name="connsiteX1242" fmla="*/ 1626025 w 7175104"/>
              <a:gd name="connsiteY1242" fmla="*/ 2169757 h 7019132"/>
              <a:gd name="connsiteX1243" fmla="*/ 1626025 w 7175104"/>
              <a:gd name="connsiteY1243" fmla="*/ 2216551 h 7019132"/>
              <a:gd name="connsiteX1244" fmla="*/ 1632668 w 7175104"/>
              <a:gd name="connsiteY1244" fmla="*/ 2250347 h 7019132"/>
              <a:gd name="connsiteX1245" fmla="*/ 1652599 w 7175104"/>
              <a:gd name="connsiteY1245" fmla="*/ 2216551 h 7019132"/>
              <a:gd name="connsiteX1246" fmla="*/ 1720032 w 7175104"/>
              <a:gd name="connsiteY1246" fmla="*/ 2216551 h 7019132"/>
              <a:gd name="connsiteX1247" fmla="*/ 1693125 w 7175104"/>
              <a:gd name="connsiteY1247" fmla="*/ 2250347 h 7019132"/>
              <a:gd name="connsiteX1248" fmla="*/ 1746606 w 7175104"/>
              <a:gd name="connsiteY1248" fmla="*/ 2310464 h 7019132"/>
              <a:gd name="connsiteX1249" fmla="*/ 1793776 w 7175104"/>
              <a:gd name="connsiteY1249" fmla="*/ 2230199 h 7019132"/>
              <a:gd name="connsiteX1250" fmla="*/ 1766869 w 7175104"/>
              <a:gd name="connsiteY1250" fmla="*/ 2303965 h 7019132"/>
              <a:gd name="connsiteX1251" fmla="*/ 1833970 w 7175104"/>
              <a:gd name="connsiteY1251" fmla="*/ 2330937 h 7019132"/>
              <a:gd name="connsiteX1252" fmla="*/ 1867852 w 7175104"/>
              <a:gd name="connsiteY1252" fmla="*/ 2404703 h 7019132"/>
              <a:gd name="connsiteX1253" fmla="*/ 1874496 w 7175104"/>
              <a:gd name="connsiteY1253" fmla="*/ 2377731 h 7019132"/>
              <a:gd name="connsiteX1254" fmla="*/ 1948240 w 7175104"/>
              <a:gd name="connsiteY1254" fmla="*/ 2431674 h 7019132"/>
              <a:gd name="connsiteX1255" fmla="*/ 1995410 w 7175104"/>
              <a:gd name="connsiteY1255" fmla="*/ 2444998 h 7019132"/>
              <a:gd name="connsiteX1256" fmla="*/ 2049223 w 7175104"/>
              <a:gd name="connsiteY1256" fmla="*/ 2458321 h 7019132"/>
              <a:gd name="connsiteX1257" fmla="*/ 2223618 w 7175104"/>
              <a:gd name="connsiteY1257" fmla="*/ 2532412 h 7019132"/>
              <a:gd name="connsiteX1258" fmla="*/ 2257500 w 7175104"/>
              <a:gd name="connsiteY1258" fmla="*/ 2505440 h 7019132"/>
              <a:gd name="connsiteX1259" fmla="*/ 2310982 w 7175104"/>
              <a:gd name="connsiteY1259" fmla="*/ 2572382 h 7019132"/>
              <a:gd name="connsiteX1260" fmla="*/ 2358151 w 7175104"/>
              <a:gd name="connsiteY1260" fmla="*/ 2572382 h 7019132"/>
              <a:gd name="connsiteX1261" fmla="*/ 2418608 w 7175104"/>
              <a:gd name="connsiteY1261" fmla="*/ 2565883 h 7019132"/>
              <a:gd name="connsiteX1262" fmla="*/ 2378414 w 7175104"/>
              <a:gd name="connsiteY1262" fmla="*/ 2606178 h 7019132"/>
              <a:gd name="connsiteX1263" fmla="*/ 2519259 w 7175104"/>
              <a:gd name="connsiteY1263" fmla="*/ 2659796 h 7019132"/>
              <a:gd name="connsiteX1264" fmla="*/ 2526235 w 7175104"/>
              <a:gd name="connsiteY1264" fmla="*/ 2646473 h 7019132"/>
              <a:gd name="connsiteX1265" fmla="*/ 2613266 w 7175104"/>
              <a:gd name="connsiteY1265" fmla="*/ 2646473 h 7019132"/>
              <a:gd name="connsiteX1266" fmla="*/ 2586359 w 7175104"/>
              <a:gd name="connsiteY1266" fmla="*/ 2679943 h 7019132"/>
              <a:gd name="connsiteX1267" fmla="*/ 2626885 w 7175104"/>
              <a:gd name="connsiteY1267" fmla="*/ 2673444 h 7019132"/>
              <a:gd name="connsiteX1268" fmla="*/ 2660768 w 7175104"/>
              <a:gd name="connsiteY1268" fmla="*/ 2679943 h 7019132"/>
              <a:gd name="connsiteX1269" fmla="*/ 2687342 w 7175104"/>
              <a:gd name="connsiteY1269" fmla="*/ 2727063 h 7019132"/>
              <a:gd name="connsiteX1270" fmla="*/ 2720893 w 7175104"/>
              <a:gd name="connsiteY1270" fmla="*/ 2693592 h 7019132"/>
              <a:gd name="connsiteX1271" fmla="*/ 2821876 w 7175104"/>
              <a:gd name="connsiteY1271" fmla="*/ 2727063 h 7019132"/>
              <a:gd name="connsiteX1272" fmla="*/ 2808256 w 7175104"/>
              <a:gd name="connsiteY1272" fmla="*/ 2700416 h 7019132"/>
              <a:gd name="connsiteX1273" fmla="*/ 2801612 w 7175104"/>
              <a:gd name="connsiteY1273" fmla="*/ 2652972 h 7019132"/>
              <a:gd name="connsiteX1274" fmla="*/ 2741156 w 7175104"/>
              <a:gd name="connsiteY1274" fmla="*/ 2613002 h 7019132"/>
              <a:gd name="connsiteX1275" fmla="*/ 2814900 w 7175104"/>
              <a:gd name="connsiteY1275" fmla="*/ 2552235 h 7019132"/>
              <a:gd name="connsiteX1276" fmla="*/ 2720893 w 7175104"/>
              <a:gd name="connsiteY1276" fmla="*/ 2572382 h 7019132"/>
              <a:gd name="connsiteX1277" fmla="*/ 2673723 w 7175104"/>
              <a:gd name="connsiteY1277" fmla="*/ 2539236 h 7019132"/>
              <a:gd name="connsiteX1278" fmla="*/ 2761419 w 7175104"/>
              <a:gd name="connsiteY1278" fmla="*/ 2519089 h 7019132"/>
              <a:gd name="connsiteX1279" fmla="*/ 2787993 w 7175104"/>
              <a:gd name="connsiteY1279" fmla="*/ 2545410 h 7019132"/>
              <a:gd name="connsiteX1280" fmla="*/ 2787993 w 7175104"/>
              <a:gd name="connsiteY1280" fmla="*/ 2505440 h 7019132"/>
              <a:gd name="connsiteX1281" fmla="*/ 2767730 w 7175104"/>
              <a:gd name="connsiteY1281" fmla="*/ 2478468 h 7019132"/>
              <a:gd name="connsiteX1282" fmla="*/ 2787993 w 7175104"/>
              <a:gd name="connsiteY1282" fmla="*/ 2458321 h 7019132"/>
              <a:gd name="connsiteX1283" fmla="*/ 2774706 w 7175104"/>
              <a:gd name="connsiteY1283" fmla="*/ 2478468 h 7019132"/>
              <a:gd name="connsiteX1284" fmla="*/ 2861737 w 7175104"/>
              <a:gd name="connsiteY1284" fmla="*/ 2485293 h 7019132"/>
              <a:gd name="connsiteX1285" fmla="*/ 2835163 w 7175104"/>
              <a:gd name="connsiteY1285" fmla="*/ 2444998 h 7019132"/>
              <a:gd name="connsiteX1286" fmla="*/ 2868713 w 7175104"/>
              <a:gd name="connsiteY1286" fmla="*/ 2418026 h 7019132"/>
              <a:gd name="connsiteX1287" fmla="*/ 2821876 w 7175104"/>
              <a:gd name="connsiteY1287" fmla="*/ 2431674 h 7019132"/>
              <a:gd name="connsiteX1288" fmla="*/ 2888976 w 7175104"/>
              <a:gd name="connsiteY1288" fmla="*/ 2397878 h 7019132"/>
              <a:gd name="connsiteX1289" fmla="*/ 2821876 w 7175104"/>
              <a:gd name="connsiteY1289" fmla="*/ 2384555 h 7019132"/>
              <a:gd name="connsiteX1290" fmla="*/ 2821876 w 7175104"/>
              <a:gd name="connsiteY1290" fmla="*/ 2330937 h 7019132"/>
              <a:gd name="connsiteX1291" fmla="*/ 2848782 w 7175104"/>
              <a:gd name="connsiteY1291" fmla="*/ 2351084 h 7019132"/>
              <a:gd name="connsiteX1292" fmla="*/ 2895620 w 7175104"/>
              <a:gd name="connsiteY1292" fmla="*/ 2370907 h 7019132"/>
              <a:gd name="connsiteX1293" fmla="*/ 2902263 w 7175104"/>
              <a:gd name="connsiteY1293" fmla="*/ 2364083 h 7019132"/>
              <a:gd name="connsiteX1294" fmla="*/ 2922526 w 7175104"/>
              <a:gd name="connsiteY1294" fmla="*/ 2431674 h 7019132"/>
              <a:gd name="connsiteX1295" fmla="*/ 2929170 w 7175104"/>
              <a:gd name="connsiteY1295" fmla="*/ 2364083 h 7019132"/>
              <a:gd name="connsiteX1296" fmla="*/ 2969364 w 7175104"/>
              <a:gd name="connsiteY1296" fmla="*/ 2310464 h 7019132"/>
              <a:gd name="connsiteX1297" fmla="*/ 2929170 w 7175104"/>
              <a:gd name="connsiteY1297" fmla="*/ 2283492 h 7019132"/>
              <a:gd name="connsiteX1298" fmla="*/ 3003246 w 7175104"/>
              <a:gd name="connsiteY1298" fmla="*/ 2303965 h 7019132"/>
              <a:gd name="connsiteX1299" fmla="*/ 2982983 w 7175104"/>
              <a:gd name="connsiteY1299" fmla="*/ 2303965 h 7019132"/>
              <a:gd name="connsiteX1300" fmla="*/ 2942789 w 7175104"/>
              <a:gd name="connsiteY1300" fmla="*/ 2377731 h 7019132"/>
              <a:gd name="connsiteX1301" fmla="*/ 3016533 w 7175104"/>
              <a:gd name="connsiteY1301" fmla="*/ 2317288 h 7019132"/>
              <a:gd name="connsiteX1302" fmla="*/ 3003246 w 7175104"/>
              <a:gd name="connsiteY1302" fmla="*/ 2324113 h 7019132"/>
              <a:gd name="connsiteX1303" fmla="*/ 2989627 w 7175104"/>
              <a:gd name="connsiteY1303" fmla="*/ 2344260 h 7019132"/>
              <a:gd name="connsiteX1304" fmla="*/ 3070346 w 7175104"/>
              <a:gd name="connsiteY1304" fmla="*/ 2344260 h 7019132"/>
              <a:gd name="connsiteX1305" fmla="*/ 3090609 w 7175104"/>
              <a:gd name="connsiteY1305" fmla="*/ 2310464 h 7019132"/>
              <a:gd name="connsiteX1306" fmla="*/ 3009890 w 7175104"/>
              <a:gd name="connsiteY1306" fmla="*/ 2290317 h 7019132"/>
              <a:gd name="connsiteX1307" fmla="*/ 2915882 w 7175104"/>
              <a:gd name="connsiteY1307" fmla="*/ 2283492 h 7019132"/>
              <a:gd name="connsiteX1308" fmla="*/ 2855426 w 7175104"/>
              <a:gd name="connsiteY1308" fmla="*/ 2263670 h 7019132"/>
              <a:gd name="connsiteX1309" fmla="*/ 2781349 w 7175104"/>
              <a:gd name="connsiteY1309" fmla="*/ 2250347 h 7019132"/>
              <a:gd name="connsiteX1310" fmla="*/ 2700630 w 7175104"/>
              <a:gd name="connsiteY1310" fmla="*/ 2162932 h 7019132"/>
              <a:gd name="connsiteX1311" fmla="*/ 2586359 w 7175104"/>
              <a:gd name="connsiteY1311" fmla="*/ 2102165 h 7019132"/>
              <a:gd name="connsiteX1312" fmla="*/ 2425252 w 7175104"/>
              <a:gd name="connsiteY1312" fmla="*/ 1907839 h 7019132"/>
              <a:gd name="connsiteX1313" fmla="*/ 2337888 w 7175104"/>
              <a:gd name="connsiteY1313" fmla="*/ 1920838 h 7019132"/>
              <a:gd name="connsiteX1314" fmla="*/ 2378414 w 7175104"/>
              <a:gd name="connsiteY1314" fmla="*/ 1867219 h 7019132"/>
              <a:gd name="connsiteX1315" fmla="*/ 2438871 w 7175104"/>
              <a:gd name="connsiteY1315" fmla="*/ 1807102 h 7019132"/>
              <a:gd name="connsiteX1316" fmla="*/ 2391701 w 7175104"/>
              <a:gd name="connsiteY1316" fmla="*/ 1719687 h 7019132"/>
              <a:gd name="connsiteX1317" fmla="*/ 2438871 w 7175104"/>
              <a:gd name="connsiteY1317" fmla="*/ 1639097 h 7019132"/>
              <a:gd name="connsiteX1318" fmla="*/ 2297362 w 7175104"/>
              <a:gd name="connsiteY1318" fmla="*/ 1753158 h 7019132"/>
              <a:gd name="connsiteX1319" fmla="*/ 2297362 w 7175104"/>
              <a:gd name="connsiteY1319" fmla="*/ 1726511 h 7019132"/>
              <a:gd name="connsiteX1320" fmla="*/ 2378414 w 7175104"/>
              <a:gd name="connsiteY1320" fmla="*/ 1692716 h 7019132"/>
              <a:gd name="connsiteX1321" fmla="*/ 2398345 w 7175104"/>
              <a:gd name="connsiteY1321" fmla="*/ 1639097 h 7019132"/>
              <a:gd name="connsiteX1322" fmla="*/ 2431895 w 7175104"/>
              <a:gd name="connsiteY1322" fmla="*/ 1632273 h 7019132"/>
              <a:gd name="connsiteX1323" fmla="*/ 2459134 w 7175104"/>
              <a:gd name="connsiteY1323" fmla="*/ 1585154 h 7019132"/>
              <a:gd name="connsiteX1324" fmla="*/ 2418608 w 7175104"/>
              <a:gd name="connsiteY1324" fmla="*/ 1612126 h 7019132"/>
              <a:gd name="connsiteX1325" fmla="*/ 2371770 w 7175104"/>
              <a:gd name="connsiteY1325" fmla="*/ 1578330 h 7019132"/>
              <a:gd name="connsiteX1326" fmla="*/ 2291051 w 7175104"/>
              <a:gd name="connsiteY1326" fmla="*/ 1517887 h 7019132"/>
              <a:gd name="connsiteX1327" fmla="*/ 2291051 w 7175104"/>
              <a:gd name="connsiteY1327" fmla="*/ 1490916 h 7019132"/>
              <a:gd name="connsiteX1328" fmla="*/ 2203355 w 7175104"/>
              <a:gd name="connsiteY1328" fmla="*/ 1464594 h 7019132"/>
              <a:gd name="connsiteX1329" fmla="*/ 2143230 w 7175104"/>
              <a:gd name="connsiteY1329" fmla="*/ 1390178 h 7019132"/>
              <a:gd name="connsiteX1330" fmla="*/ 2149874 w 7175104"/>
              <a:gd name="connsiteY1330" fmla="*/ 1336560 h 7019132"/>
              <a:gd name="connsiteX1331" fmla="*/ 2243881 w 7175104"/>
              <a:gd name="connsiteY1331" fmla="*/ 1276442 h 7019132"/>
              <a:gd name="connsiteX1332" fmla="*/ 2270788 w 7175104"/>
              <a:gd name="connsiteY1332" fmla="*/ 1202676 h 7019132"/>
              <a:gd name="connsiteX1333" fmla="*/ 2216974 w 7175104"/>
              <a:gd name="connsiteY1333" fmla="*/ 1249471 h 7019132"/>
              <a:gd name="connsiteX1334" fmla="*/ 2250525 w 7175104"/>
              <a:gd name="connsiteY1334" fmla="*/ 1189028 h 7019132"/>
              <a:gd name="connsiteX1335" fmla="*/ 2237237 w 7175104"/>
              <a:gd name="connsiteY1335" fmla="*/ 1081466 h 7019132"/>
              <a:gd name="connsiteX1336" fmla="*/ 2297362 w 7175104"/>
              <a:gd name="connsiteY1336" fmla="*/ 1141909 h 7019132"/>
              <a:gd name="connsiteX1337" fmla="*/ 2337888 w 7175104"/>
              <a:gd name="connsiteY1337" fmla="*/ 1074642 h 7019132"/>
              <a:gd name="connsiteX1338" fmla="*/ 2337888 w 7175104"/>
              <a:gd name="connsiteY1338" fmla="*/ 1014525 h 7019132"/>
              <a:gd name="connsiteX1339" fmla="*/ 2398345 w 7175104"/>
              <a:gd name="connsiteY1339" fmla="*/ 980729 h 7019132"/>
              <a:gd name="connsiteX1340" fmla="*/ 2472421 w 7175104"/>
              <a:gd name="connsiteY1340" fmla="*/ 973905 h 7019132"/>
              <a:gd name="connsiteX1341" fmla="*/ 2599979 w 7175104"/>
              <a:gd name="connsiteY1341" fmla="*/ 1034347 h 7019132"/>
              <a:gd name="connsiteX1342" fmla="*/ 2761419 w 7175104"/>
              <a:gd name="connsiteY1342" fmla="*/ 1040846 h 7019132"/>
              <a:gd name="connsiteX1343" fmla="*/ 3023509 w 7175104"/>
              <a:gd name="connsiteY1343" fmla="*/ 1141909 h 7019132"/>
              <a:gd name="connsiteX1344" fmla="*/ 3050083 w 7175104"/>
              <a:gd name="connsiteY1344" fmla="*/ 1108438 h 7019132"/>
              <a:gd name="connsiteX1345" fmla="*/ 3070346 w 7175104"/>
              <a:gd name="connsiteY1345" fmla="*/ 1141909 h 7019132"/>
              <a:gd name="connsiteX1346" fmla="*/ 3043108 w 7175104"/>
              <a:gd name="connsiteY1346" fmla="*/ 1088290 h 7019132"/>
              <a:gd name="connsiteX1347" fmla="*/ 2996270 w 7175104"/>
              <a:gd name="connsiteY1347" fmla="*/ 1040846 h 7019132"/>
              <a:gd name="connsiteX1348" fmla="*/ 2875357 w 7175104"/>
              <a:gd name="connsiteY1348" fmla="*/ 973905 h 7019132"/>
              <a:gd name="connsiteX1349" fmla="*/ 2848782 w 7175104"/>
              <a:gd name="connsiteY1349" fmla="*/ 913462 h 7019132"/>
              <a:gd name="connsiteX1350" fmla="*/ 2895620 w 7175104"/>
              <a:gd name="connsiteY1350" fmla="*/ 900139 h 7019132"/>
              <a:gd name="connsiteX1351" fmla="*/ 2909239 w 7175104"/>
              <a:gd name="connsiteY1351" fmla="*/ 933934 h 7019132"/>
              <a:gd name="connsiteX1352" fmla="*/ 3003246 w 7175104"/>
              <a:gd name="connsiteY1352" fmla="*/ 873167 h 7019132"/>
              <a:gd name="connsiteX1353" fmla="*/ 2976007 w 7175104"/>
              <a:gd name="connsiteY1353" fmla="*/ 906963 h 7019132"/>
              <a:gd name="connsiteX1354" fmla="*/ 3003246 w 7175104"/>
              <a:gd name="connsiteY1354" fmla="*/ 906963 h 7019132"/>
              <a:gd name="connsiteX1355" fmla="*/ 3030153 w 7175104"/>
              <a:gd name="connsiteY1355" fmla="*/ 859519 h 7019132"/>
              <a:gd name="connsiteX1356" fmla="*/ 3090609 w 7175104"/>
              <a:gd name="connsiteY1356" fmla="*/ 866343 h 7019132"/>
              <a:gd name="connsiteX1357" fmla="*/ 3056727 w 7175104"/>
              <a:gd name="connsiteY1357" fmla="*/ 906963 h 7019132"/>
              <a:gd name="connsiteX1358" fmla="*/ 3076990 w 7175104"/>
              <a:gd name="connsiteY1358" fmla="*/ 920286 h 7019132"/>
              <a:gd name="connsiteX1359" fmla="*/ 3097253 w 7175104"/>
              <a:gd name="connsiteY1359" fmla="*/ 886490 h 7019132"/>
              <a:gd name="connsiteX1360" fmla="*/ 3137447 w 7175104"/>
              <a:gd name="connsiteY1360" fmla="*/ 900139 h 7019132"/>
              <a:gd name="connsiteX1361" fmla="*/ 3164354 w 7175104"/>
              <a:gd name="connsiteY1361" fmla="*/ 846520 h 7019132"/>
              <a:gd name="connsiteX1362" fmla="*/ 3150734 w 7175104"/>
              <a:gd name="connsiteY1362" fmla="*/ 805900 h 7019132"/>
              <a:gd name="connsiteX1363" fmla="*/ 3144091 w 7175104"/>
              <a:gd name="connsiteY1363" fmla="*/ 752607 h 7019132"/>
              <a:gd name="connsiteX1364" fmla="*/ 3170997 w 7175104"/>
              <a:gd name="connsiteY1364" fmla="*/ 765605 h 7019132"/>
              <a:gd name="connsiteX1365" fmla="*/ 3211523 w 7175104"/>
              <a:gd name="connsiteY1365" fmla="*/ 765605 h 7019132"/>
              <a:gd name="connsiteX1366" fmla="*/ 3150734 w 7175104"/>
              <a:gd name="connsiteY1366" fmla="*/ 698339 h 7019132"/>
              <a:gd name="connsiteX1367" fmla="*/ 3204880 w 7175104"/>
              <a:gd name="connsiteY1367" fmla="*/ 685015 h 7019132"/>
              <a:gd name="connsiteX1368" fmla="*/ 3204880 w 7175104"/>
              <a:gd name="connsiteY1368" fmla="*/ 665193 h 7019132"/>
              <a:gd name="connsiteX1369" fmla="*/ 3225143 w 7175104"/>
              <a:gd name="connsiteY1369" fmla="*/ 665193 h 7019132"/>
              <a:gd name="connsiteX1370" fmla="*/ 3177641 w 7175104"/>
              <a:gd name="connsiteY1370" fmla="*/ 570954 h 7019132"/>
              <a:gd name="connsiteX1371" fmla="*/ 3191261 w 7175104"/>
              <a:gd name="connsiteY1371" fmla="*/ 483865 h 7019132"/>
              <a:gd name="connsiteX1372" fmla="*/ 3338749 w 7175104"/>
              <a:gd name="connsiteY1372" fmla="*/ 550807 h 7019132"/>
              <a:gd name="connsiteX1373" fmla="*/ 3359012 w 7175104"/>
              <a:gd name="connsiteY1373" fmla="*/ 530659 h 7019132"/>
              <a:gd name="connsiteX1374" fmla="*/ 3439731 w 7175104"/>
              <a:gd name="connsiteY1374" fmla="*/ 530659 h 7019132"/>
              <a:gd name="connsiteX1375" fmla="*/ 3507164 w 7175104"/>
              <a:gd name="connsiteY1375" fmla="*/ 591102 h 7019132"/>
              <a:gd name="connsiteX1376" fmla="*/ 3654985 w 7175104"/>
              <a:gd name="connsiteY1376" fmla="*/ 805900 h 7019132"/>
              <a:gd name="connsiteX1377" fmla="*/ 3728729 w 7175104"/>
              <a:gd name="connsiteY1377" fmla="*/ 792577 h 7019132"/>
              <a:gd name="connsiteX1378" fmla="*/ 3701490 w 7175104"/>
              <a:gd name="connsiteY1378" fmla="*/ 819549 h 7019132"/>
              <a:gd name="connsiteX1379" fmla="*/ 3789518 w 7175104"/>
              <a:gd name="connsiteY1379" fmla="*/ 819549 h 7019132"/>
              <a:gd name="connsiteX1380" fmla="*/ 3889836 w 7175104"/>
              <a:gd name="connsiteY1380" fmla="*/ 805900 h 7019132"/>
              <a:gd name="connsiteX1381" fmla="*/ 3889836 w 7175104"/>
              <a:gd name="connsiteY1381" fmla="*/ 765605 h 7019132"/>
              <a:gd name="connsiteX1382" fmla="*/ 4004107 w 7175104"/>
              <a:gd name="connsiteY1382" fmla="*/ 799401 h 7019132"/>
              <a:gd name="connsiteX1383" fmla="*/ 3990487 w 7175104"/>
              <a:gd name="connsiteY1383" fmla="*/ 853019 h 7019132"/>
              <a:gd name="connsiteX1384" fmla="*/ 4037657 w 7175104"/>
              <a:gd name="connsiteY1384" fmla="*/ 819549 h 7019132"/>
              <a:gd name="connsiteX1385" fmla="*/ 3997463 w 7175104"/>
              <a:gd name="connsiteY1385" fmla="*/ 859519 h 7019132"/>
              <a:gd name="connsiteX1386" fmla="*/ 4051276 w 7175104"/>
              <a:gd name="connsiteY1386" fmla="*/ 879991 h 7019132"/>
              <a:gd name="connsiteX1387" fmla="*/ 4067221 w 7175104"/>
              <a:gd name="connsiteY1387" fmla="*/ 852045 h 7019132"/>
              <a:gd name="connsiteX1388" fmla="*/ 4092135 w 7175104"/>
              <a:gd name="connsiteY1388" fmla="*/ 826048 h 7019132"/>
              <a:gd name="connsiteX1389" fmla="*/ 4076854 w 7175104"/>
              <a:gd name="connsiteY1389" fmla="*/ 849770 h 7019132"/>
              <a:gd name="connsiteX1390" fmla="*/ 4111733 w 7175104"/>
              <a:gd name="connsiteY1390" fmla="*/ 879991 h 7019132"/>
              <a:gd name="connsiteX1391" fmla="*/ 4104758 w 7175104"/>
              <a:gd name="connsiteY1391" fmla="*/ 859519 h 7019132"/>
              <a:gd name="connsiteX1392" fmla="*/ 4171858 w 7175104"/>
              <a:gd name="connsiteY1392" fmla="*/ 826373 h 7019132"/>
              <a:gd name="connsiteX1393" fmla="*/ 4111733 w 7175104"/>
              <a:gd name="connsiteY1393" fmla="*/ 920286 h 7019132"/>
              <a:gd name="connsiteX1394" fmla="*/ 4178834 w 7175104"/>
              <a:gd name="connsiteY1394" fmla="*/ 933934 h 7019132"/>
              <a:gd name="connsiteX1395" fmla="*/ 4185477 w 7175104"/>
              <a:gd name="connsiteY1395" fmla="*/ 873167 h 7019132"/>
              <a:gd name="connsiteX1396" fmla="*/ 4239291 w 7175104"/>
              <a:gd name="connsiteY1396" fmla="*/ 879991 h 7019132"/>
              <a:gd name="connsiteX1397" fmla="*/ 4232647 w 7175104"/>
              <a:gd name="connsiteY1397" fmla="*/ 933934 h 7019132"/>
              <a:gd name="connsiteX1398" fmla="*/ 4313367 w 7175104"/>
              <a:gd name="connsiteY1398" fmla="*/ 906963 h 7019132"/>
              <a:gd name="connsiteX1399" fmla="*/ 4326654 w 7175104"/>
              <a:gd name="connsiteY1399" fmla="*/ 940109 h 7019132"/>
              <a:gd name="connsiteX1400" fmla="*/ 4326654 w 7175104"/>
              <a:gd name="connsiteY1400" fmla="*/ 1007700 h 7019132"/>
              <a:gd name="connsiteX1401" fmla="*/ 4340274 w 7175104"/>
              <a:gd name="connsiteY1401" fmla="*/ 987553 h 7019132"/>
              <a:gd name="connsiteX1402" fmla="*/ 4387111 w 7175104"/>
              <a:gd name="connsiteY1402" fmla="*/ 1027523 h 7019132"/>
              <a:gd name="connsiteX1403" fmla="*/ 4373492 w 7175104"/>
              <a:gd name="connsiteY1403" fmla="*/ 1047670 h 7019132"/>
              <a:gd name="connsiteX1404" fmla="*/ 4407374 w 7175104"/>
              <a:gd name="connsiteY1404" fmla="*/ 1021024 h 7019132"/>
              <a:gd name="connsiteX1405" fmla="*/ 4373492 w 7175104"/>
              <a:gd name="connsiteY1405" fmla="*/ 1068143 h 7019132"/>
              <a:gd name="connsiteX1406" fmla="*/ 4467499 w 7175104"/>
              <a:gd name="connsiteY1406" fmla="*/ 1021024 h 7019132"/>
              <a:gd name="connsiteX1407" fmla="*/ 4447236 w 7175104"/>
              <a:gd name="connsiteY1407" fmla="*/ 1074642 h 7019132"/>
              <a:gd name="connsiteX1408" fmla="*/ 4467499 w 7175104"/>
              <a:gd name="connsiteY1408" fmla="*/ 1081466 h 7019132"/>
              <a:gd name="connsiteX1409" fmla="*/ 4515001 w 7175104"/>
              <a:gd name="connsiteY1409" fmla="*/ 1054495 h 7019132"/>
              <a:gd name="connsiteX1410" fmla="*/ 4548219 w 7175104"/>
              <a:gd name="connsiteY1410" fmla="*/ 1081466 h 7019132"/>
              <a:gd name="connsiteX1411" fmla="*/ 4648870 w 7175104"/>
              <a:gd name="connsiteY1411" fmla="*/ 1101614 h 7019132"/>
              <a:gd name="connsiteX1412" fmla="*/ 4655846 w 7175104"/>
              <a:gd name="connsiteY1412" fmla="*/ 1128261 h 7019132"/>
              <a:gd name="connsiteX1413" fmla="*/ 4703015 w 7175104"/>
              <a:gd name="connsiteY1413" fmla="*/ 1115262 h 7019132"/>
              <a:gd name="connsiteX1414" fmla="*/ 4642226 w 7175104"/>
              <a:gd name="connsiteY1414" fmla="*/ 1040846 h 7019132"/>
              <a:gd name="connsiteX1415" fmla="*/ 4615652 w 7175104"/>
              <a:gd name="connsiteY1415" fmla="*/ 1101614 h 7019132"/>
              <a:gd name="connsiteX1416" fmla="*/ 4554863 w 7175104"/>
              <a:gd name="connsiteY1416" fmla="*/ 1108438 h 7019132"/>
              <a:gd name="connsiteX1417" fmla="*/ 4575126 w 7175104"/>
              <a:gd name="connsiteY1417" fmla="*/ 1108438 h 7019132"/>
              <a:gd name="connsiteX1418" fmla="*/ 4609008 w 7175104"/>
              <a:gd name="connsiteY1418" fmla="*/ 973905 h 7019132"/>
              <a:gd name="connsiteX1419" fmla="*/ 4635582 w 7175104"/>
              <a:gd name="connsiteY1419" fmla="*/ 1027523 h 7019132"/>
              <a:gd name="connsiteX1420" fmla="*/ 4783403 w 7175104"/>
              <a:gd name="connsiteY1420" fmla="*/ 987553 h 7019132"/>
              <a:gd name="connsiteX1421" fmla="*/ 4877742 w 7175104"/>
              <a:gd name="connsiteY1421" fmla="*/ 987553 h 7019132"/>
              <a:gd name="connsiteX1422" fmla="*/ 4803666 w 7175104"/>
              <a:gd name="connsiteY1422" fmla="*/ 1021024 h 7019132"/>
              <a:gd name="connsiteX1423" fmla="*/ 4830240 w 7175104"/>
              <a:gd name="connsiteY1423" fmla="*/ 1054495 h 7019132"/>
              <a:gd name="connsiteX1424" fmla="*/ 4877742 w 7175104"/>
              <a:gd name="connsiteY1424" fmla="*/ 1007700 h 7019132"/>
              <a:gd name="connsiteX1425" fmla="*/ 4971749 w 7175104"/>
              <a:gd name="connsiteY1425" fmla="*/ 1108438 h 7019132"/>
              <a:gd name="connsiteX1426" fmla="*/ 4964774 w 7175104"/>
              <a:gd name="connsiteY1426" fmla="*/ 1088290 h 7019132"/>
              <a:gd name="connsiteX1427" fmla="*/ 5018587 w 7175104"/>
              <a:gd name="connsiteY1427" fmla="*/ 1061319 h 7019132"/>
              <a:gd name="connsiteX1428" fmla="*/ 5025230 w 7175104"/>
              <a:gd name="connsiteY1428" fmla="*/ 1068143 h 7019132"/>
              <a:gd name="connsiteX1429" fmla="*/ 5038850 w 7175104"/>
              <a:gd name="connsiteY1429" fmla="*/ 1121436 h 7019132"/>
              <a:gd name="connsiteX1430" fmla="*/ 5005300 w 7175104"/>
              <a:gd name="connsiteY1430" fmla="*/ 1148408 h 7019132"/>
              <a:gd name="connsiteX1431" fmla="*/ 5018587 w 7175104"/>
              <a:gd name="connsiteY1431" fmla="*/ 1162056 h 7019132"/>
              <a:gd name="connsiteX1432" fmla="*/ 5031874 w 7175104"/>
              <a:gd name="connsiteY1432" fmla="*/ 1135085 h 7019132"/>
              <a:gd name="connsiteX1433" fmla="*/ 5099307 w 7175104"/>
              <a:gd name="connsiteY1433" fmla="*/ 1228998 h 7019132"/>
              <a:gd name="connsiteX1434" fmla="*/ 5146144 w 7175104"/>
              <a:gd name="connsiteY1434" fmla="*/ 1336560 h 7019132"/>
              <a:gd name="connsiteX1435" fmla="*/ 5159764 w 7175104"/>
              <a:gd name="connsiteY1435" fmla="*/ 1316412 h 7019132"/>
              <a:gd name="connsiteX1436" fmla="*/ 5173383 w 7175104"/>
              <a:gd name="connsiteY1436" fmla="*/ 1343384 h 7019132"/>
              <a:gd name="connsiteX1437" fmla="*/ 5267390 w 7175104"/>
              <a:gd name="connsiteY1437" fmla="*/ 1390178 h 7019132"/>
              <a:gd name="connsiteX1438" fmla="*/ 5253771 w 7175104"/>
              <a:gd name="connsiteY1438" fmla="*/ 1477592 h 7019132"/>
              <a:gd name="connsiteX1439" fmla="*/ 5300608 w 7175104"/>
              <a:gd name="connsiteY1439" fmla="*/ 1450946 h 7019132"/>
              <a:gd name="connsiteX1440" fmla="*/ 5361397 w 7175104"/>
              <a:gd name="connsiteY1440" fmla="*/ 1497740 h 7019132"/>
              <a:gd name="connsiteX1441" fmla="*/ 5408235 w 7175104"/>
              <a:gd name="connsiteY1441" fmla="*/ 1464594 h 7019132"/>
              <a:gd name="connsiteX1442" fmla="*/ 5381660 w 7175104"/>
              <a:gd name="connsiteY1442" fmla="*/ 1497740 h 7019132"/>
              <a:gd name="connsiteX1443" fmla="*/ 5441785 w 7175104"/>
              <a:gd name="connsiteY1443" fmla="*/ 1504564 h 7019132"/>
              <a:gd name="connsiteX1444" fmla="*/ 5408235 w 7175104"/>
              <a:gd name="connsiteY1444" fmla="*/ 1531536 h 7019132"/>
              <a:gd name="connsiteX1445" fmla="*/ 5475668 w 7175104"/>
              <a:gd name="connsiteY1445" fmla="*/ 1504564 h 7019132"/>
              <a:gd name="connsiteX1446" fmla="*/ 5515861 w 7175104"/>
              <a:gd name="connsiteY1446" fmla="*/ 1490916 h 7019132"/>
              <a:gd name="connsiteX1447" fmla="*/ 5481979 w 7175104"/>
              <a:gd name="connsiteY1447" fmla="*/ 1517887 h 7019132"/>
              <a:gd name="connsiteX1448" fmla="*/ 5575986 w 7175104"/>
              <a:gd name="connsiteY1448" fmla="*/ 1585154 h 7019132"/>
              <a:gd name="connsiteX1449" fmla="*/ 5549412 w 7175104"/>
              <a:gd name="connsiteY1449" fmla="*/ 1612126 h 7019132"/>
              <a:gd name="connsiteX1450" fmla="*/ 5616512 w 7175104"/>
              <a:gd name="connsiteY1450" fmla="*/ 1571506 h 7019132"/>
              <a:gd name="connsiteX1451" fmla="*/ 5650395 w 7175104"/>
              <a:gd name="connsiteY1451" fmla="*/ 1591978 h 7019132"/>
              <a:gd name="connsiteX1452" fmla="*/ 5717495 w 7175104"/>
              <a:gd name="connsiteY1452" fmla="*/ 1545184 h 7019132"/>
              <a:gd name="connsiteX1453" fmla="*/ 5616512 w 7175104"/>
              <a:gd name="connsiteY1453" fmla="*/ 1551683 h 7019132"/>
              <a:gd name="connsiteX1454" fmla="*/ 5643419 w 7175104"/>
              <a:gd name="connsiteY1454" fmla="*/ 1517887 h 7019132"/>
              <a:gd name="connsiteX1455" fmla="*/ 5522505 w 7175104"/>
              <a:gd name="connsiteY1455" fmla="*/ 1504564 h 7019132"/>
              <a:gd name="connsiteX1456" fmla="*/ 5569675 w 7175104"/>
              <a:gd name="connsiteY1456" fmla="*/ 1497740 h 7019132"/>
              <a:gd name="connsiteX1457" fmla="*/ 5488623 w 7175104"/>
              <a:gd name="connsiteY1457" fmla="*/ 1484416 h 7019132"/>
              <a:gd name="connsiteX1458" fmla="*/ 5522505 w 7175104"/>
              <a:gd name="connsiteY1458" fmla="*/ 1437622 h 7019132"/>
              <a:gd name="connsiteX1459" fmla="*/ 5435142 w 7175104"/>
              <a:gd name="connsiteY1459" fmla="*/ 1417150 h 7019132"/>
              <a:gd name="connsiteX1460" fmla="*/ 5441785 w 7175104"/>
              <a:gd name="connsiteY1460" fmla="*/ 1383354 h 7019132"/>
              <a:gd name="connsiteX1461" fmla="*/ 5428498 w 7175104"/>
              <a:gd name="connsiteY1461" fmla="*/ 1410651 h 7019132"/>
              <a:gd name="connsiteX1462" fmla="*/ 5394615 w 7175104"/>
              <a:gd name="connsiteY1462" fmla="*/ 1330061 h 7019132"/>
              <a:gd name="connsiteX1463" fmla="*/ 5435142 w 7175104"/>
              <a:gd name="connsiteY1463" fmla="*/ 1296265 h 7019132"/>
              <a:gd name="connsiteX1464" fmla="*/ 5381660 w 7175104"/>
              <a:gd name="connsiteY1464" fmla="*/ 1269618 h 7019132"/>
              <a:gd name="connsiteX1465" fmla="*/ 5381660 w 7175104"/>
              <a:gd name="connsiteY1465" fmla="*/ 1336560 h 7019132"/>
              <a:gd name="connsiteX1466" fmla="*/ 5320871 w 7175104"/>
              <a:gd name="connsiteY1466" fmla="*/ 1289766 h 7019132"/>
              <a:gd name="connsiteX1467" fmla="*/ 5347778 w 7175104"/>
              <a:gd name="connsiteY1467" fmla="*/ 1282941 h 7019132"/>
              <a:gd name="connsiteX1468" fmla="*/ 5368041 w 7175104"/>
              <a:gd name="connsiteY1468" fmla="*/ 1222499 h 7019132"/>
              <a:gd name="connsiteX1469" fmla="*/ 5327515 w 7175104"/>
              <a:gd name="connsiteY1469" fmla="*/ 1222499 h 7019132"/>
              <a:gd name="connsiteX1470" fmla="*/ 5347778 w 7175104"/>
              <a:gd name="connsiteY1470" fmla="*/ 1242646 h 7019132"/>
              <a:gd name="connsiteX1471" fmla="*/ 5287653 w 7175104"/>
              <a:gd name="connsiteY1471" fmla="*/ 1269618 h 7019132"/>
              <a:gd name="connsiteX1472" fmla="*/ 5314228 w 7175104"/>
              <a:gd name="connsiteY1472" fmla="*/ 1182204 h 7019132"/>
              <a:gd name="connsiteX1473" fmla="*/ 5274034 w 7175104"/>
              <a:gd name="connsiteY1473" fmla="*/ 1215675 h 7019132"/>
              <a:gd name="connsiteX1474" fmla="*/ 5293965 w 7175104"/>
              <a:gd name="connsiteY1474" fmla="*/ 1182204 h 7019132"/>
              <a:gd name="connsiteX1475" fmla="*/ 5119238 w 7175104"/>
              <a:gd name="connsiteY1475" fmla="*/ 1054495 h 7019132"/>
              <a:gd name="connsiteX1476" fmla="*/ 5005300 w 7175104"/>
              <a:gd name="connsiteY1476" fmla="*/ 973905 h 7019132"/>
              <a:gd name="connsiteX1477" fmla="*/ 4931223 w 7175104"/>
              <a:gd name="connsiteY1477" fmla="*/ 906963 h 7019132"/>
              <a:gd name="connsiteX1478" fmla="*/ 4850503 w 7175104"/>
              <a:gd name="connsiteY1478" fmla="*/ 819549 h 7019132"/>
              <a:gd name="connsiteX1479" fmla="*/ 4763140 w 7175104"/>
              <a:gd name="connsiteY1479" fmla="*/ 752607 h 7019132"/>
              <a:gd name="connsiteX1480" fmla="*/ 4803666 w 7175104"/>
              <a:gd name="connsiteY1480" fmla="*/ 725635 h 7019132"/>
              <a:gd name="connsiteX1481" fmla="*/ 4790379 w 7175104"/>
              <a:gd name="connsiteY1481" fmla="*/ 705163 h 7019132"/>
              <a:gd name="connsiteX1482" fmla="*/ 4763140 w 7175104"/>
              <a:gd name="connsiteY1482" fmla="*/ 745783 h 7019132"/>
              <a:gd name="connsiteX1483" fmla="*/ 4642226 w 7175104"/>
              <a:gd name="connsiteY1483" fmla="*/ 658369 h 7019132"/>
              <a:gd name="connsiteX1484" fmla="*/ 4682752 w 7175104"/>
              <a:gd name="connsiteY1484" fmla="*/ 638221 h 7019132"/>
              <a:gd name="connsiteX1485" fmla="*/ 4629271 w 7175104"/>
              <a:gd name="connsiteY1485" fmla="*/ 645045 h 7019132"/>
              <a:gd name="connsiteX1486" fmla="*/ 4655846 w 7175104"/>
              <a:gd name="connsiteY1486" fmla="*/ 638221 h 7019132"/>
              <a:gd name="connsiteX1487" fmla="*/ 4615652 w 7175104"/>
              <a:gd name="connsiteY1487" fmla="*/ 597601 h 7019132"/>
              <a:gd name="connsiteX1488" fmla="*/ 4602032 w 7175104"/>
              <a:gd name="connsiteY1488" fmla="*/ 624573 h 7019132"/>
              <a:gd name="connsiteX1489" fmla="*/ 4561838 w 7175104"/>
              <a:gd name="connsiteY1489" fmla="*/ 570954 h 7019132"/>
              <a:gd name="connsiteX1490" fmla="*/ 4501381 w 7175104"/>
              <a:gd name="connsiteY1490" fmla="*/ 570954 h 7019132"/>
              <a:gd name="connsiteX1491" fmla="*/ 4501381 w 7175104"/>
              <a:gd name="connsiteY1491" fmla="*/ 537483 h 7019132"/>
              <a:gd name="connsiteX1492" fmla="*/ 4460855 w 7175104"/>
              <a:gd name="connsiteY1492" fmla="*/ 569979 h 7019132"/>
              <a:gd name="connsiteX1493" fmla="*/ 4393755 w 7175104"/>
              <a:gd name="connsiteY1493" fmla="*/ 490689 h 7019132"/>
              <a:gd name="connsiteX1494" fmla="*/ 4494738 w 7175104"/>
              <a:gd name="connsiteY1494" fmla="*/ 463393 h 7019132"/>
              <a:gd name="connsiteX1495" fmla="*/ 4360205 w 7175104"/>
              <a:gd name="connsiteY1495" fmla="*/ 443245 h 7019132"/>
              <a:gd name="connsiteX1496" fmla="*/ 4265865 w 7175104"/>
              <a:gd name="connsiteY1496" fmla="*/ 335683 h 7019132"/>
              <a:gd name="connsiteX1497" fmla="*/ 4199097 w 7175104"/>
              <a:gd name="connsiteY1497" fmla="*/ 302538 h 7019132"/>
              <a:gd name="connsiteX1498" fmla="*/ 4165547 w 7175104"/>
              <a:gd name="connsiteY1498" fmla="*/ 241770 h 7019132"/>
              <a:gd name="connsiteX1499" fmla="*/ 4104758 w 7175104"/>
              <a:gd name="connsiteY1499" fmla="*/ 234946 h 7019132"/>
              <a:gd name="connsiteX1500" fmla="*/ 4131996 w 7175104"/>
              <a:gd name="connsiteY1500" fmla="*/ 208299 h 7019132"/>
              <a:gd name="connsiteX1501" fmla="*/ 4064896 w 7175104"/>
              <a:gd name="connsiteY1501" fmla="*/ 188152 h 7019132"/>
              <a:gd name="connsiteX1502" fmla="*/ 4031013 w 7175104"/>
              <a:gd name="connsiteY1502" fmla="*/ 134208 h 7019132"/>
              <a:gd name="connsiteX1503" fmla="*/ 4057920 w 7175104"/>
              <a:gd name="connsiteY1503" fmla="*/ 168004 h 7019132"/>
              <a:gd name="connsiteX1504" fmla="*/ 4044633 w 7175104"/>
              <a:gd name="connsiteY1504" fmla="*/ 60443 h 7019132"/>
              <a:gd name="connsiteX1505" fmla="*/ 4125021 w 7175104"/>
              <a:gd name="connsiteY1505" fmla="*/ 0 h 701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Lst>
            <a:rect l="l" t="t" r="r" b="b"/>
            <a:pathLst>
              <a:path w="7175104" h="7019132">
                <a:moveTo>
                  <a:pt x="449108" y="6878100"/>
                </a:moveTo>
                <a:lnTo>
                  <a:pt x="456749" y="6898572"/>
                </a:lnTo>
                <a:cubicBezTo>
                  <a:pt x="456749" y="6898572"/>
                  <a:pt x="456749" y="6898572"/>
                  <a:pt x="450105" y="6898572"/>
                </a:cubicBezTo>
                <a:cubicBezTo>
                  <a:pt x="436486" y="6891748"/>
                  <a:pt x="429842" y="6891748"/>
                  <a:pt x="429842" y="6884924"/>
                </a:cubicBezTo>
                <a:close/>
                <a:moveTo>
                  <a:pt x="411572" y="6781912"/>
                </a:moveTo>
                <a:cubicBezTo>
                  <a:pt x="411240" y="6780287"/>
                  <a:pt x="411240" y="6779962"/>
                  <a:pt x="412236" y="6782237"/>
                </a:cubicBezTo>
                <a:lnTo>
                  <a:pt x="417883" y="6795560"/>
                </a:lnTo>
                <a:lnTo>
                  <a:pt x="416555" y="6791010"/>
                </a:lnTo>
                <a:cubicBezTo>
                  <a:pt x="423530" y="6791010"/>
                  <a:pt x="423198" y="6791010"/>
                  <a:pt x="429842" y="6791010"/>
                </a:cubicBezTo>
                <a:cubicBezTo>
                  <a:pt x="436486" y="6791010"/>
                  <a:pt x="443461" y="6791010"/>
                  <a:pt x="450105" y="6791010"/>
                </a:cubicBezTo>
                <a:cubicBezTo>
                  <a:pt x="483655" y="6797510"/>
                  <a:pt x="524181" y="6791010"/>
                  <a:pt x="564375" y="6791010"/>
                </a:cubicBezTo>
                <a:cubicBezTo>
                  <a:pt x="587960" y="6791010"/>
                  <a:pt x="609552" y="6789386"/>
                  <a:pt x="629815" y="6788411"/>
                </a:cubicBezTo>
                <a:lnTo>
                  <a:pt x="670009" y="6790036"/>
                </a:lnTo>
                <a:lnTo>
                  <a:pt x="671669" y="6794585"/>
                </a:lnTo>
                <a:cubicBezTo>
                  <a:pt x="676984" y="6809533"/>
                  <a:pt x="680306" y="6817982"/>
                  <a:pt x="678645" y="6811158"/>
                </a:cubicBezTo>
                <a:cubicBezTo>
                  <a:pt x="672002" y="6811158"/>
                  <a:pt x="672002" y="6811158"/>
                  <a:pt x="672002" y="6811158"/>
                </a:cubicBezTo>
                <a:cubicBezTo>
                  <a:pt x="651739" y="6817982"/>
                  <a:pt x="651739" y="6817982"/>
                  <a:pt x="651739" y="6817982"/>
                </a:cubicBezTo>
                <a:cubicBezTo>
                  <a:pt x="638119" y="6817982"/>
                  <a:pt x="624500" y="6817982"/>
                  <a:pt x="617856" y="6824806"/>
                </a:cubicBezTo>
                <a:cubicBezTo>
                  <a:pt x="590949" y="6824806"/>
                  <a:pt x="564375" y="6824156"/>
                  <a:pt x="537468" y="6830981"/>
                </a:cubicBezTo>
                <a:cubicBezTo>
                  <a:pt x="512223" y="6846254"/>
                  <a:pt x="502257" y="6857627"/>
                  <a:pt x="470368" y="6870626"/>
                </a:cubicBezTo>
                <a:lnTo>
                  <a:pt x="449108" y="6878100"/>
                </a:lnTo>
                <a:lnTo>
                  <a:pt x="432499" y="6833905"/>
                </a:lnTo>
                <a:cubicBezTo>
                  <a:pt x="426188" y="6817332"/>
                  <a:pt x="421537" y="6805959"/>
                  <a:pt x="418215" y="6797835"/>
                </a:cubicBezTo>
                <a:lnTo>
                  <a:pt x="418548" y="6800109"/>
                </a:lnTo>
                <a:cubicBezTo>
                  <a:pt x="418548" y="6802059"/>
                  <a:pt x="412901" y="6786136"/>
                  <a:pt x="411572" y="6781912"/>
                </a:cubicBezTo>
                <a:close/>
                <a:moveTo>
                  <a:pt x="386658" y="6752990"/>
                </a:moveTo>
                <a:lnTo>
                  <a:pt x="376361" y="6757215"/>
                </a:lnTo>
                <a:cubicBezTo>
                  <a:pt x="373039" y="6757215"/>
                  <a:pt x="374368" y="6755590"/>
                  <a:pt x="379350" y="6753965"/>
                </a:cubicBezTo>
                <a:close/>
                <a:moveTo>
                  <a:pt x="398949" y="6747791"/>
                </a:moveTo>
                <a:lnTo>
                  <a:pt x="403267" y="6750390"/>
                </a:lnTo>
                <a:lnTo>
                  <a:pt x="386658" y="6752990"/>
                </a:lnTo>
                <a:lnTo>
                  <a:pt x="396624" y="6748766"/>
                </a:lnTo>
                <a:close/>
                <a:moveTo>
                  <a:pt x="867988" y="6676625"/>
                </a:moveTo>
                <a:cubicBezTo>
                  <a:pt x="872639" y="6675325"/>
                  <a:pt x="875296" y="6675000"/>
                  <a:pt x="873635" y="6676625"/>
                </a:cubicBezTo>
                <a:lnTo>
                  <a:pt x="864334" y="6685074"/>
                </a:lnTo>
                <a:lnTo>
                  <a:pt x="861677" y="6679874"/>
                </a:lnTo>
                <a:lnTo>
                  <a:pt x="863670" y="6678249"/>
                </a:lnTo>
                <a:close/>
                <a:moveTo>
                  <a:pt x="703559" y="6670775"/>
                </a:moveTo>
                <a:lnTo>
                  <a:pt x="672002" y="6690273"/>
                </a:lnTo>
                <a:cubicBezTo>
                  <a:pt x="631476" y="6710420"/>
                  <a:pt x="659379" y="6688973"/>
                  <a:pt x="684292" y="6676950"/>
                </a:cubicBezTo>
                <a:close/>
                <a:moveTo>
                  <a:pt x="866327" y="6669800"/>
                </a:moveTo>
                <a:lnTo>
                  <a:pt x="873635" y="6669800"/>
                </a:lnTo>
                <a:lnTo>
                  <a:pt x="863670" y="6678249"/>
                </a:lnTo>
                <a:lnTo>
                  <a:pt x="851047" y="6682474"/>
                </a:lnTo>
                <a:cubicBezTo>
                  <a:pt x="838424" y="6686698"/>
                  <a:pt x="826466" y="6689948"/>
                  <a:pt x="833109" y="6683449"/>
                </a:cubicBezTo>
                <a:close/>
                <a:moveTo>
                  <a:pt x="705220" y="6669475"/>
                </a:moveTo>
                <a:lnTo>
                  <a:pt x="705220" y="6669800"/>
                </a:lnTo>
                <a:lnTo>
                  <a:pt x="703559" y="6670775"/>
                </a:lnTo>
                <a:close/>
                <a:moveTo>
                  <a:pt x="886590" y="6629830"/>
                </a:moveTo>
                <a:lnTo>
                  <a:pt x="886923" y="6629830"/>
                </a:lnTo>
                <a:cubicBezTo>
                  <a:pt x="886923" y="6636655"/>
                  <a:pt x="893234" y="6636655"/>
                  <a:pt x="893234" y="6636655"/>
                </a:cubicBezTo>
                <a:cubicBezTo>
                  <a:pt x="903532" y="6639904"/>
                  <a:pt x="906853" y="6644779"/>
                  <a:pt x="898549" y="6652578"/>
                </a:cubicBezTo>
                <a:lnTo>
                  <a:pt x="895227" y="6654527"/>
                </a:lnTo>
                <a:lnTo>
                  <a:pt x="888583" y="6635355"/>
                </a:lnTo>
                <a:close/>
                <a:moveTo>
                  <a:pt x="880279" y="6629830"/>
                </a:moveTo>
                <a:lnTo>
                  <a:pt x="884265" y="6629830"/>
                </a:lnTo>
                <a:lnTo>
                  <a:pt x="885594" y="6635030"/>
                </a:lnTo>
                <a:cubicBezTo>
                  <a:pt x="885926" y="6638929"/>
                  <a:pt x="885262" y="6639904"/>
                  <a:pt x="880279" y="6629830"/>
                </a:cubicBezTo>
                <a:close/>
                <a:moveTo>
                  <a:pt x="806203" y="6629830"/>
                </a:moveTo>
                <a:cubicBezTo>
                  <a:pt x="790922" y="6649978"/>
                  <a:pt x="821483" y="6658427"/>
                  <a:pt x="876957" y="6656152"/>
                </a:cubicBezTo>
                <a:lnTo>
                  <a:pt x="895227" y="6654527"/>
                </a:lnTo>
                <a:lnTo>
                  <a:pt x="876625" y="6665576"/>
                </a:lnTo>
                <a:lnTo>
                  <a:pt x="866327" y="6669800"/>
                </a:lnTo>
                <a:lnTo>
                  <a:pt x="829123" y="6669475"/>
                </a:lnTo>
                <a:cubicBezTo>
                  <a:pt x="787601" y="6667526"/>
                  <a:pt x="760694" y="6660052"/>
                  <a:pt x="806203" y="6629830"/>
                </a:cubicBezTo>
                <a:close/>
                <a:moveTo>
                  <a:pt x="882604" y="6621381"/>
                </a:moveTo>
                <a:cubicBezTo>
                  <a:pt x="882604" y="6620082"/>
                  <a:pt x="882604" y="6619757"/>
                  <a:pt x="883601" y="6621706"/>
                </a:cubicBezTo>
                <a:lnTo>
                  <a:pt x="886590" y="6629830"/>
                </a:lnTo>
                <a:lnTo>
                  <a:pt x="884265" y="6629830"/>
                </a:lnTo>
                <a:close/>
                <a:moveTo>
                  <a:pt x="266741" y="6380261"/>
                </a:moveTo>
                <a:lnTo>
                  <a:pt x="267738" y="6380911"/>
                </a:lnTo>
                <a:lnTo>
                  <a:pt x="264084" y="6382211"/>
                </a:lnTo>
                <a:close/>
                <a:moveTo>
                  <a:pt x="276374" y="6377337"/>
                </a:moveTo>
                <a:cubicBezTo>
                  <a:pt x="277039" y="6377012"/>
                  <a:pt x="275378" y="6377662"/>
                  <a:pt x="268734" y="6380911"/>
                </a:cubicBezTo>
                <a:lnTo>
                  <a:pt x="267738" y="6380911"/>
                </a:lnTo>
                <a:lnTo>
                  <a:pt x="269399" y="6380261"/>
                </a:lnTo>
                <a:cubicBezTo>
                  <a:pt x="272388" y="6378961"/>
                  <a:pt x="275378" y="6377662"/>
                  <a:pt x="276374" y="6377337"/>
                </a:cubicBezTo>
                <a:close/>
                <a:moveTo>
                  <a:pt x="262091" y="6307145"/>
                </a:moveTo>
                <a:cubicBezTo>
                  <a:pt x="228208" y="6327293"/>
                  <a:pt x="228540" y="6334117"/>
                  <a:pt x="181371" y="6354264"/>
                </a:cubicBezTo>
                <a:cubicBezTo>
                  <a:pt x="194658" y="6340941"/>
                  <a:pt x="235184" y="6320469"/>
                  <a:pt x="262091" y="6307145"/>
                </a:cubicBezTo>
                <a:close/>
                <a:moveTo>
                  <a:pt x="228540" y="6307145"/>
                </a:moveTo>
                <a:cubicBezTo>
                  <a:pt x="194990" y="6327293"/>
                  <a:pt x="241828" y="6307145"/>
                  <a:pt x="234852" y="6313969"/>
                </a:cubicBezTo>
                <a:cubicBezTo>
                  <a:pt x="181038" y="6340616"/>
                  <a:pt x="188014" y="6320794"/>
                  <a:pt x="161108" y="6327293"/>
                </a:cubicBezTo>
                <a:cubicBezTo>
                  <a:pt x="188014" y="6313969"/>
                  <a:pt x="215253" y="6307145"/>
                  <a:pt x="228540" y="6307145"/>
                </a:cubicBezTo>
                <a:close/>
                <a:moveTo>
                  <a:pt x="90021" y="6186585"/>
                </a:moveTo>
                <a:lnTo>
                  <a:pt x="67100" y="6193084"/>
                </a:lnTo>
                <a:cubicBezTo>
                  <a:pt x="73744" y="6186585"/>
                  <a:pt x="77066" y="6186585"/>
                  <a:pt x="80720" y="6187235"/>
                </a:cubicBezTo>
                <a:close/>
                <a:moveTo>
                  <a:pt x="94339" y="6185935"/>
                </a:moveTo>
                <a:lnTo>
                  <a:pt x="94007" y="6186585"/>
                </a:lnTo>
                <a:lnTo>
                  <a:pt x="90353" y="6186585"/>
                </a:lnTo>
                <a:close/>
                <a:moveTo>
                  <a:pt x="3191261" y="5863900"/>
                </a:moveTo>
                <a:lnTo>
                  <a:pt x="3197904" y="5877223"/>
                </a:lnTo>
                <a:lnTo>
                  <a:pt x="3197904" y="5881448"/>
                </a:lnTo>
                <a:lnTo>
                  <a:pt x="3197240" y="5881773"/>
                </a:lnTo>
                <a:lnTo>
                  <a:pt x="3191261" y="5864550"/>
                </a:lnTo>
                <a:close/>
                <a:moveTo>
                  <a:pt x="3191261" y="5857076"/>
                </a:moveTo>
                <a:lnTo>
                  <a:pt x="3191261" y="5863900"/>
                </a:lnTo>
                <a:lnTo>
                  <a:pt x="3190596" y="5862600"/>
                </a:lnTo>
                <a:lnTo>
                  <a:pt x="3189267" y="5858701"/>
                </a:lnTo>
                <a:cubicBezTo>
                  <a:pt x="3190264" y="5860326"/>
                  <a:pt x="3191261" y="5860326"/>
                  <a:pt x="3191261" y="5857076"/>
                </a:cubicBezTo>
                <a:close/>
                <a:moveTo>
                  <a:pt x="3473614" y="5783310"/>
                </a:moveTo>
                <a:lnTo>
                  <a:pt x="3474943" y="5790459"/>
                </a:lnTo>
                <a:cubicBezTo>
                  <a:pt x="3475275" y="5792734"/>
                  <a:pt x="3475275" y="5793384"/>
                  <a:pt x="3473614" y="5790134"/>
                </a:cubicBezTo>
                <a:cubicBezTo>
                  <a:pt x="3473614" y="5790134"/>
                  <a:pt x="3473614" y="5790134"/>
                  <a:pt x="3473614" y="5783310"/>
                </a:cubicBezTo>
                <a:close/>
                <a:moveTo>
                  <a:pt x="3466638" y="5763163"/>
                </a:moveTo>
                <a:cubicBezTo>
                  <a:pt x="3466638" y="5761213"/>
                  <a:pt x="3467635" y="5763488"/>
                  <a:pt x="3468631" y="5766737"/>
                </a:cubicBezTo>
                <a:lnTo>
                  <a:pt x="3469628" y="5769012"/>
                </a:lnTo>
                <a:lnTo>
                  <a:pt x="3466638" y="5769662"/>
                </a:lnTo>
                <a:cubicBezTo>
                  <a:pt x="3466638" y="5769662"/>
                  <a:pt x="3466638" y="5763163"/>
                  <a:pt x="3466638" y="5763163"/>
                </a:cubicBezTo>
                <a:close/>
                <a:moveTo>
                  <a:pt x="3506500" y="5756988"/>
                </a:moveTo>
                <a:lnTo>
                  <a:pt x="3486901" y="5776486"/>
                </a:lnTo>
                <a:cubicBezTo>
                  <a:pt x="3480257" y="5776486"/>
                  <a:pt x="3480257" y="5783310"/>
                  <a:pt x="3480257" y="5783310"/>
                </a:cubicBezTo>
                <a:lnTo>
                  <a:pt x="3473614" y="5783310"/>
                </a:lnTo>
                <a:lnTo>
                  <a:pt x="3472617" y="5779411"/>
                </a:lnTo>
                <a:lnTo>
                  <a:pt x="3469628" y="5769012"/>
                </a:lnTo>
                <a:close/>
                <a:moveTo>
                  <a:pt x="550756" y="5729692"/>
                </a:moveTo>
                <a:cubicBezTo>
                  <a:pt x="537468" y="5736516"/>
                  <a:pt x="537468" y="5743340"/>
                  <a:pt x="530493" y="5743340"/>
                </a:cubicBezTo>
                <a:cubicBezTo>
                  <a:pt x="530493" y="5749839"/>
                  <a:pt x="530493" y="5749839"/>
                  <a:pt x="530493" y="5749839"/>
                </a:cubicBezTo>
                <a:cubicBezTo>
                  <a:pt x="530493" y="5749839"/>
                  <a:pt x="530493" y="5749839"/>
                  <a:pt x="537468" y="5749839"/>
                </a:cubicBezTo>
                <a:cubicBezTo>
                  <a:pt x="503918" y="5769987"/>
                  <a:pt x="490631" y="5776486"/>
                  <a:pt x="497275" y="5769662"/>
                </a:cubicBezTo>
                <a:cubicBezTo>
                  <a:pt x="503918" y="5756338"/>
                  <a:pt x="517205" y="5749839"/>
                  <a:pt x="550756" y="5729692"/>
                </a:cubicBezTo>
                <a:close/>
                <a:moveTo>
                  <a:pt x="988490" y="5708196"/>
                </a:moveTo>
                <a:lnTo>
                  <a:pt x="988720" y="5708374"/>
                </a:lnTo>
                <a:lnTo>
                  <a:pt x="987573" y="5709544"/>
                </a:lnTo>
                <a:cubicBezTo>
                  <a:pt x="980597" y="5716043"/>
                  <a:pt x="960667" y="5722868"/>
                  <a:pt x="940736" y="5736516"/>
                </a:cubicBezTo>
                <a:cubicBezTo>
                  <a:pt x="937082" y="5732941"/>
                  <a:pt x="943725" y="5726117"/>
                  <a:pt x="956348" y="5717668"/>
                </a:cubicBezTo>
                <a:lnTo>
                  <a:pt x="973622" y="5708244"/>
                </a:lnTo>
                <a:lnTo>
                  <a:pt x="969636" y="5711494"/>
                </a:lnTo>
                <a:cubicBezTo>
                  <a:pt x="969802" y="5712956"/>
                  <a:pt x="976777" y="5711169"/>
                  <a:pt x="982466" y="5709666"/>
                </a:cubicBezTo>
                <a:close/>
                <a:moveTo>
                  <a:pt x="980930" y="5702720"/>
                </a:moveTo>
                <a:lnTo>
                  <a:pt x="982258" y="5703370"/>
                </a:lnTo>
                <a:lnTo>
                  <a:pt x="973622" y="5708244"/>
                </a:lnTo>
                <a:close/>
                <a:moveTo>
                  <a:pt x="835435" y="5187009"/>
                </a:moveTo>
                <a:lnTo>
                  <a:pt x="836099" y="5187009"/>
                </a:lnTo>
                <a:lnTo>
                  <a:pt x="839753" y="5192208"/>
                </a:lnTo>
                <a:cubicBezTo>
                  <a:pt x="839753" y="5192208"/>
                  <a:pt x="839753" y="5192208"/>
                  <a:pt x="833109" y="5192208"/>
                </a:cubicBezTo>
                <a:cubicBezTo>
                  <a:pt x="833109" y="5192208"/>
                  <a:pt x="826134" y="5192208"/>
                  <a:pt x="819490" y="5199032"/>
                </a:cubicBezTo>
                <a:cubicBezTo>
                  <a:pt x="826134" y="5192208"/>
                  <a:pt x="831116" y="5188959"/>
                  <a:pt x="835435" y="5187009"/>
                </a:cubicBezTo>
                <a:close/>
                <a:moveTo>
                  <a:pt x="846397" y="5180835"/>
                </a:moveTo>
                <a:lnTo>
                  <a:pt x="849054" y="5185709"/>
                </a:lnTo>
                <a:lnTo>
                  <a:pt x="846397" y="5182134"/>
                </a:lnTo>
                <a:close/>
                <a:moveTo>
                  <a:pt x="846397" y="5178885"/>
                </a:moveTo>
                <a:lnTo>
                  <a:pt x="846397" y="5180835"/>
                </a:lnTo>
                <a:lnTo>
                  <a:pt x="846064" y="5180510"/>
                </a:lnTo>
                <a:cubicBezTo>
                  <a:pt x="845068" y="5178560"/>
                  <a:pt x="844736" y="5177260"/>
                  <a:pt x="846397" y="5178885"/>
                </a:cubicBezTo>
                <a:close/>
                <a:moveTo>
                  <a:pt x="859684" y="5169786"/>
                </a:moveTo>
                <a:lnTo>
                  <a:pt x="860016" y="5170111"/>
                </a:lnTo>
                <a:lnTo>
                  <a:pt x="860016" y="5172061"/>
                </a:lnTo>
                <a:cubicBezTo>
                  <a:pt x="858355" y="5168811"/>
                  <a:pt x="858687" y="5168486"/>
                  <a:pt x="859684" y="5169786"/>
                </a:cubicBezTo>
                <a:close/>
                <a:moveTo>
                  <a:pt x="860016" y="5167186"/>
                </a:moveTo>
                <a:lnTo>
                  <a:pt x="862009" y="5170111"/>
                </a:lnTo>
                <a:cubicBezTo>
                  <a:pt x="864334" y="5174010"/>
                  <a:pt x="864002" y="5174660"/>
                  <a:pt x="863338" y="5173685"/>
                </a:cubicBezTo>
                <a:lnTo>
                  <a:pt x="860016" y="5170111"/>
                </a:lnTo>
                <a:close/>
                <a:moveTo>
                  <a:pt x="857359" y="5162637"/>
                </a:moveTo>
                <a:lnTo>
                  <a:pt x="860016" y="5165237"/>
                </a:lnTo>
                <a:lnTo>
                  <a:pt x="860016" y="5167186"/>
                </a:lnTo>
                <a:close/>
                <a:moveTo>
                  <a:pt x="814756" y="5152360"/>
                </a:moveTo>
                <a:cubicBezTo>
                  <a:pt x="815504" y="5153294"/>
                  <a:pt x="816999" y="5155325"/>
                  <a:pt x="819490" y="5158737"/>
                </a:cubicBezTo>
                <a:cubicBezTo>
                  <a:pt x="826134" y="5158737"/>
                  <a:pt x="826134" y="5158737"/>
                  <a:pt x="826134" y="5158737"/>
                </a:cubicBezTo>
                <a:lnTo>
                  <a:pt x="830784" y="5158737"/>
                </a:lnTo>
                <a:lnTo>
                  <a:pt x="845732" y="5180835"/>
                </a:lnTo>
                <a:lnTo>
                  <a:pt x="846397" y="5182134"/>
                </a:lnTo>
                <a:lnTo>
                  <a:pt x="846397" y="5185709"/>
                </a:lnTo>
                <a:lnTo>
                  <a:pt x="836099" y="5187009"/>
                </a:lnTo>
                <a:lnTo>
                  <a:pt x="833774" y="5183109"/>
                </a:lnTo>
                <a:cubicBezTo>
                  <a:pt x="826798" y="5172711"/>
                  <a:pt x="816168" y="5156463"/>
                  <a:pt x="814507" y="5152563"/>
                </a:cubicBezTo>
                <a:cubicBezTo>
                  <a:pt x="814009" y="5151588"/>
                  <a:pt x="814009" y="5151426"/>
                  <a:pt x="814756" y="5152360"/>
                </a:cubicBezTo>
                <a:close/>
                <a:moveTo>
                  <a:pt x="846397" y="5145089"/>
                </a:moveTo>
                <a:lnTo>
                  <a:pt x="857359" y="5162637"/>
                </a:lnTo>
                <a:lnTo>
                  <a:pt x="853372" y="5158737"/>
                </a:lnTo>
                <a:cubicBezTo>
                  <a:pt x="846397" y="5158737"/>
                  <a:pt x="839753" y="5158737"/>
                  <a:pt x="833109" y="5158737"/>
                </a:cubicBezTo>
                <a:lnTo>
                  <a:pt x="830784" y="5158737"/>
                </a:lnTo>
                <a:lnTo>
                  <a:pt x="826134" y="5151913"/>
                </a:lnTo>
                <a:cubicBezTo>
                  <a:pt x="826134" y="5151913"/>
                  <a:pt x="826466" y="5151913"/>
                  <a:pt x="833109" y="5151913"/>
                </a:cubicBezTo>
                <a:cubicBezTo>
                  <a:pt x="833109" y="5151913"/>
                  <a:pt x="839753" y="5151913"/>
                  <a:pt x="846397" y="5145089"/>
                </a:cubicBezTo>
                <a:close/>
                <a:moveTo>
                  <a:pt x="651739" y="4923791"/>
                </a:moveTo>
                <a:lnTo>
                  <a:pt x="637455" y="4941014"/>
                </a:lnTo>
                <a:lnTo>
                  <a:pt x="634465" y="4942314"/>
                </a:lnTo>
                <a:cubicBezTo>
                  <a:pt x="632804" y="4939714"/>
                  <a:pt x="651739" y="4918592"/>
                  <a:pt x="651739" y="4923791"/>
                </a:cubicBezTo>
                <a:close/>
                <a:moveTo>
                  <a:pt x="496231" y="4914606"/>
                </a:moveTo>
                <a:lnTo>
                  <a:pt x="483655" y="4930291"/>
                </a:lnTo>
                <a:cubicBezTo>
                  <a:pt x="487060" y="4925254"/>
                  <a:pt x="490008" y="4921476"/>
                  <a:pt x="492728" y="4918328"/>
                </a:cubicBezTo>
                <a:close/>
                <a:moveTo>
                  <a:pt x="792915" y="4634577"/>
                </a:moveTo>
                <a:cubicBezTo>
                  <a:pt x="796237" y="4634577"/>
                  <a:pt x="792583" y="4638152"/>
                  <a:pt x="790922" y="4638152"/>
                </a:cubicBezTo>
                <a:lnTo>
                  <a:pt x="790922" y="4636852"/>
                </a:lnTo>
                <a:close/>
                <a:moveTo>
                  <a:pt x="1200169" y="2465795"/>
                </a:moveTo>
                <a:lnTo>
                  <a:pt x="1200501" y="2465795"/>
                </a:lnTo>
                <a:cubicBezTo>
                  <a:pt x="1200501" y="2467745"/>
                  <a:pt x="1199172" y="2471644"/>
                  <a:pt x="1195851" y="2478468"/>
                </a:cubicBezTo>
                <a:close/>
                <a:moveTo>
                  <a:pt x="1209138" y="2411527"/>
                </a:moveTo>
                <a:cubicBezTo>
                  <a:pt x="1209138" y="2421601"/>
                  <a:pt x="1209470" y="2431349"/>
                  <a:pt x="1207809" y="2442398"/>
                </a:cubicBezTo>
                <a:lnTo>
                  <a:pt x="1200169" y="2465795"/>
                </a:lnTo>
                <a:lnTo>
                  <a:pt x="1197512" y="2463520"/>
                </a:lnTo>
                <a:cubicBezTo>
                  <a:pt x="1193858" y="2463520"/>
                  <a:pt x="1188875" y="2464820"/>
                  <a:pt x="1188875" y="2458321"/>
                </a:cubicBezTo>
                <a:cubicBezTo>
                  <a:pt x="1209138" y="2431349"/>
                  <a:pt x="1189207" y="2451822"/>
                  <a:pt x="1209138" y="2411527"/>
                </a:cubicBezTo>
                <a:close/>
                <a:moveTo>
                  <a:pt x="4096453" y="818899"/>
                </a:moveTo>
                <a:lnTo>
                  <a:pt x="4098114" y="819549"/>
                </a:lnTo>
                <a:lnTo>
                  <a:pt x="4092135" y="826048"/>
                </a:lnTo>
                <a:close/>
                <a:moveTo>
                  <a:pt x="4152259" y="772429"/>
                </a:moveTo>
                <a:cubicBezTo>
                  <a:pt x="4158903" y="772429"/>
                  <a:pt x="4104758" y="826048"/>
                  <a:pt x="4104758" y="805900"/>
                </a:cubicBezTo>
                <a:lnTo>
                  <a:pt x="4096453" y="818899"/>
                </a:lnTo>
                <a:lnTo>
                  <a:pt x="4089145" y="814674"/>
                </a:lnTo>
                <a:cubicBezTo>
                  <a:pt x="4076522" y="818249"/>
                  <a:pt x="4056259" y="839696"/>
                  <a:pt x="4051276" y="819549"/>
                </a:cubicBezTo>
                <a:cubicBezTo>
                  <a:pt x="4091470" y="786078"/>
                  <a:pt x="4105090" y="812724"/>
                  <a:pt x="4152259" y="772429"/>
                </a:cubicBezTo>
                <a:close/>
                <a:moveTo>
                  <a:pt x="4125021" y="0"/>
                </a:moveTo>
                <a:cubicBezTo>
                  <a:pt x="4118377" y="40295"/>
                  <a:pt x="4125021" y="53618"/>
                  <a:pt x="4138640" y="60443"/>
                </a:cubicBezTo>
                <a:cubicBezTo>
                  <a:pt x="4151927" y="73766"/>
                  <a:pt x="4172190" y="73766"/>
                  <a:pt x="4192121" y="80590"/>
                </a:cubicBezTo>
                <a:cubicBezTo>
                  <a:pt x="4178834" y="100737"/>
                  <a:pt x="4179166" y="80590"/>
                  <a:pt x="4158903" y="107562"/>
                </a:cubicBezTo>
                <a:cubicBezTo>
                  <a:pt x="4205741" y="100737"/>
                  <a:pt x="4205741" y="120885"/>
                  <a:pt x="4252910" y="107562"/>
                </a:cubicBezTo>
                <a:cubicBezTo>
                  <a:pt x="4239623" y="174828"/>
                  <a:pt x="4299748" y="161180"/>
                  <a:pt x="4333630" y="201475"/>
                </a:cubicBezTo>
                <a:cubicBezTo>
                  <a:pt x="4360205" y="194976"/>
                  <a:pt x="4373492" y="147857"/>
                  <a:pt x="4393755" y="161180"/>
                </a:cubicBezTo>
                <a:cubicBezTo>
                  <a:pt x="4339942" y="228447"/>
                  <a:pt x="4360205" y="228122"/>
                  <a:pt x="4387111" y="234946"/>
                </a:cubicBezTo>
                <a:cubicBezTo>
                  <a:pt x="4414018" y="241770"/>
                  <a:pt x="4447568" y="241770"/>
                  <a:pt x="4427637" y="288889"/>
                </a:cubicBezTo>
                <a:cubicBezTo>
                  <a:pt x="4434281" y="288889"/>
                  <a:pt x="4447568" y="282065"/>
                  <a:pt x="4460855" y="261918"/>
                </a:cubicBezTo>
                <a:cubicBezTo>
                  <a:pt x="4481118" y="322360"/>
                  <a:pt x="4521312" y="342508"/>
                  <a:pt x="4561838" y="362655"/>
                </a:cubicBezTo>
                <a:cubicBezTo>
                  <a:pt x="4602032" y="382803"/>
                  <a:pt x="4642226" y="396126"/>
                  <a:pt x="4669133" y="429922"/>
                </a:cubicBezTo>
                <a:cubicBezTo>
                  <a:pt x="4655846" y="443245"/>
                  <a:pt x="4642558" y="456893"/>
                  <a:pt x="4622295" y="463393"/>
                </a:cubicBezTo>
                <a:cubicBezTo>
                  <a:pt x="4655846" y="456893"/>
                  <a:pt x="4696039" y="450069"/>
                  <a:pt x="4729590" y="436421"/>
                </a:cubicBezTo>
                <a:cubicBezTo>
                  <a:pt x="4709327" y="456568"/>
                  <a:pt x="4736565" y="503688"/>
                  <a:pt x="4790379" y="450069"/>
                </a:cubicBezTo>
                <a:cubicBezTo>
                  <a:pt x="4770116" y="503688"/>
                  <a:pt x="4803666" y="557306"/>
                  <a:pt x="4850503" y="523835"/>
                </a:cubicBezTo>
                <a:cubicBezTo>
                  <a:pt x="4803666" y="597601"/>
                  <a:pt x="4877410" y="570954"/>
                  <a:pt x="4870766" y="611249"/>
                </a:cubicBezTo>
                <a:cubicBezTo>
                  <a:pt x="4884386" y="611249"/>
                  <a:pt x="4884386" y="590777"/>
                  <a:pt x="4904649" y="584278"/>
                </a:cubicBezTo>
                <a:cubicBezTo>
                  <a:pt x="4898005" y="610924"/>
                  <a:pt x="4904317" y="624573"/>
                  <a:pt x="4937867" y="597601"/>
                </a:cubicBezTo>
                <a:cubicBezTo>
                  <a:pt x="4910960" y="637896"/>
                  <a:pt x="4971417" y="610924"/>
                  <a:pt x="4917604" y="671367"/>
                </a:cubicBezTo>
                <a:cubicBezTo>
                  <a:pt x="4937867" y="658044"/>
                  <a:pt x="4951154" y="651544"/>
                  <a:pt x="4917604" y="691839"/>
                </a:cubicBezTo>
                <a:cubicBezTo>
                  <a:pt x="4958130" y="664868"/>
                  <a:pt x="4938199" y="718486"/>
                  <a:pt x="4971749" y="685015"/>
                </a:cubicBezTo>
                <a:cubicBezTo>
                  <a:pt x="4924580" y="758781"/>
                  <a:pt x="5025230" y="725310"/>
                  <a:pt x="5018587" y="765605"/>
                </a:cubicBezTo>
                <a:cubicBezTo>
                  <a:pt x="5038518" y="752282"/>
                  <a:pt x="5072400" y="725635"/>
                  <a:pt x="5086020" y="738959"/>
                </a:cubicBezTo>
                <a:cubicBezTo>
                  <a:pt x="5065757" y="806225"/>
                  <a:pt x="5099307" y="785753"/>
                  <a:pt x="5159764" y="792577"/>
                </a:cubicBezTo>
                <a:cubicBezTo>
                  <a:pt x="5159764" y="812724"/>
                  <a:pt x="5139501" y="779254"/>
                  <a:pt x="5119238" y="805900"/>
                </a:cubicBezTo>
                <a:cubicBezTo>
                  <a:pt x="5146144" y="819549"/>
                  <a:pt x="5166739" y="839371"/>
                  <a:pt x="5186670" y="859519"/>
                </a:cubicBezTo>
                <a:cubicBezTo>
                  <a:pt x="5213577" y="879666"/>
                  <a:pt x="5233840" y="900139"/>
                  <a:pt x="5253771" y="913462"/>
                </a:cubicBezTo>
                <a:cubicBezTo>
                  <a:pt x="5307584" y="947258"/>
                  <a:pt x="5368041" y="967080"/>
                  <a:pt x="5469024" y="953757"/>
                </a:cubicBezTo>
                <a:cubicBezTo>
                  <a:pt x="5509218" y="913462"/>
                  <a:pt x="5462048" y="933609"/>
                  <a:pt x="5495598" y="900139"/>
                </a:cubicBezTo>
                <a:cubicBezTo>
                  <a:pt x="5529149" y="900139"/>
                  <a:pt x="5522505" y="913462"/>
                  <a:pt x="5556388" y="906963"/>
                </a:cubicBezTo>
                <a:cubicBezTo>
                  <a:pt x="5536124" y="927110"/>
                  <a:pt x="5535792" y="913787"/>
                  <a:pt x="5522505" y="927110"/>
                </a:cubicBezTo>
                <a:cubicBezTo>
                  <a:pt x="5509218" y="940434"/>
                  <a:pt x="5509218" y="953757"/>
                  <a:pt x="5515861" y="960581"/>
                </a:cubicBezTo>
                <a:cubicBezTo>
                  <a:pt x="5529149" y="960581"/>
                  <a:pt x="5522505" y="940109"/>
                  <a:pt x="5549412" y="940109"/>
                </a:cubicBezTo>
                <a:cubicBezTo>
                  <a:pt x="5536124" y="960256"/>
                  <a:pt x="5556055" y="953757"/>
                  <a:pt x="5575986" y="946933"/>
                </a:cubicBezTo>
                <a:cubicBezTo>
                  <a:pt x="5589606" y="953757"/>
                  <a:pt x="5569675" y="953757"/>
                  <a:pt x="5549412" y="973905"/>
                </a:cubicBezTo>
                <a:cubicBezTo>
                  <a:pt x="5556388" y="987228"/>
                  <a:pt x="5582962" y="967080"/>
                  <a:pt x="5609869" y="940109"/>
                </a:cubicBezTo>
                <a:cubicBezTo>
                  <a:pt x="5616512" y="946933"/>
                  <a:pt x="5596249" y="960581"/>
                  <a:pt x="5582962" y="973905"/>
                </a:cubicBezTo>
                <a:cubicBezTo>
                  <a:pt x="5676969" y="980729"/>
                  <a:pt x="5710519" y="1054820"/>
                  <a:pt x="5764333" y="1095115"/>
                </a:cubicBezTo>
                <a:cubicBezTo>
                  <a:pt x="5770976" y="1101614"/>
                  <a:pt x="5770976" y="1122086"/>
                  <a:pt x="5764333" y="1115262"/>
                </a:cubicBezTo>
                <a:cubicBezTo>
                  <a:pt x="5804527" y="1128585"/>
                  <a:pt x="5845053" y="1168556"/>
                  <a:pt x="5784596" y="1222499"/>
                </a:cubicBezTo>
                <a:cubicBezTo>
                  <a:pt x="5851696" y="1175380"/>
                  <a:pt x="5784596" y="1255970"/>
                  <a:pt x="5838409" y="1249471"/>
                </a:cubicBezTo>
                <a:cubicBezTo>
                  <a:pt x="5764665" y="1303089"/>
                  <a:pt x="5811170" y="1336560"/>
                  <a:pt x="5864983" y="1316412"/>
                </a:cubicBezTo>
                <a:cubicBezTo>
                  <a:pt x="5891890" y="1282941"/>
                  <a:pt x="5871959" y="1255970"/>
                  <a:pt x="5845053" y="1255970"/>
                </a:cubicBezTo>
                <a:cubicBezTo>
                  <a:pt x="5932416" y="1222499"/>
                  <a:pt x="5885246" y="1336885"/>
                  <a:pt x="5992873" y="1282941"/>
                </a:cubicBezTo>
                <a:cubicBezTo>
                  <a:pt x="6033067" y="1316737"/>
                  <a:pt x="5985897" y="1383354"/>
                  <a:pt x="6052998" y="1383354"/>
                </a:cubicBezTo>
                <a:cubicBezTo>
                  <a:pt x="6026423" y="1403501"/>
                  <a:pt x="5999517" y="1417475"/>
                  <a:pt x="5992873" y="1437622"/>
                </a:cubicBezTo>
                <a:cubicBezTo>
                  <a:pt x="6012804" y="1457770"/>
                  <a:pt x="6026423" y="1417150"/>
                  <a:pt x="6066617" y="1403826"/>
                </a:cubicBezTo>
                <a:cubicBezTo>
                  <a:pt x="6073261" y="1430473"/>
                  <a:pt x="6106811" y="1437622"/>
                  <a:pt x="6133718" y="1450946"/>
                </a:cubicBezTo>
                <a:cubicBezTo>
                  <a:pt x="6147005" y="1450946"/>
                  <a:pt x="6153981" y="1457770"/>
                  <a:pt x="6160624" y="1457770"/>
                </a:cubicBezTo>
                <a:cubicBezTo>
                  <a:pt x="6160624" y="1457770"/>
                  <a:pt x="6167600" y="1464594"/>
                  <a:pt x="6167600" y="1464594"/>
                </a:cubicBezTo>
                <a:cubicBezTo>
                  <a:pt x="6170258" y="1464594"/>
                  <a:pt x="6171586" y="1465894"/>
                  <a:pt x="6172583" y="1467194"/>
                </a:cubicBezTo>
                <a:cubicBezTo>
                  <a:pt x="6168597" y="1458095"/>
                  <a:pt x="6207130" y="1510413"/>
                  <a:pt x="6201150" y="1504564"/>
                </a:cubicBezTo>
                <a:cubicBezTo>
                  <a:pt x="6207794" y="1511388"/>
                  <a:pt x="6214770" y="1518212"/>
                  <a:pt x="6201150" y="1538360"/>
                </a:cubicBezTo>
                <a:cubicBezTo>
                  <a:pt x="6221413" y="1538360"/>
                  <a:pt x="6227725" y="1517887"/>
                  <a:pt x="6247988" y="1511388"/>
                </a:cubicBezTo>
                <a:cubicBezTo>
                  <a:pt x="6288182" y="1524712"/>
                  <a:pt x="6261607" y="1551683"/>
                  <a:pt x="6302133" y="1551683"/>
                </a:cubicBezTo>
                <a:cubicBezTo>
                  <a:pt x="6268251" y="1571831"/>
                  <a:pt x="6261607" y="1585154"/>
                  <a:pt x="6274894" y="1585154"/>
                </a:cubicBezTo>
                <a:cubicBezTo>
                  <a:pt x="6268251" y="1591978"/>
                  <a:pt x="6268251" y="1591978"/>
                  <a:pt x="6261607" y="1591978"/>
                </a:cubicBezTo>
                <a:cubicBezTo>
                  <a:pt x="6228057" y="1605302"/>
                  <a:pt x="6241344" y="1605302"/>
                  <a:pt x="6234368" y="1618950"/>
                </a:cubicBezTo>
                <a:cubicBezTo>
                  <a:pt x="6247988" y="1612126"/>
                  <a:pt x="6261607" y="1591978"/>
                  <a:pt x="6261607" y="1612126"/>
                </a:cubicBezTo>
                <a:cubicBezTo>
                  <a:pt x="6247988" y="1625449"/>
                  <a:pt x="6248320" y="1612126"/>
                  <a:pt x="6214770" y="1639097"/>
                </a:cubicBezTo>
                <a:cubicBezTo>
                  <a:pt x="6187863" y="1639097"/>
                  <a:pt x="6221081" y="1605302"/>
                  <a:pt x="6153981" y="1652096"/>
                </a:cubicBezTo>
                <a:cubicBezTo>
                  <a:pt x="6234701" y="1578330"/>
                  <a:pt x="6086880" y="1665744"/>
                  <a:pt x="6113787" y="1618950"/>
                </a:cubicBezTo>
                <a:cubicBezTo>
                  <a:pt x="6033399" y="1672568"/>
                  <a:pt x="6160956" y="1611801"/>
                  <a:pt x="6100500" y="1665744"/>
                </a:cubicBezTo>
                <a:cubicBezTo>
                  <a:pt x="6113787" y="1665744"/>
                  <a:pt x="6147005" y="1645597"/>
                  <a:pt x="6133718" y="1665744"/>
                </a:cubicBezTo>
                <a:cubicBezTo>
                  <a:pt x="6113455" y="1679067"/>
                  <a:pt x="6120430" y="1665744"/>
                  <a:pt x="6107143" y="1672568"/>
                </a:cubicBezTo>
                <a:cubicBezTo>
                  <a:pt x="6080237" y="1692716"/>
                  <a:pt x="6113787" y="1692716"/>
                  <a:pt x="6120763" y="1692716"/>
                </a:cubicBezTo>
                <a:cubicBezTo>
                  <a:pt x="6134050" y="1685892"/>
                  <a:pt x="6127406" y="1685892"/>
                  <a:pt x="6127406" y="1679067"/>
                </a:cubicBezTo>
                <a:cubicBezTo>
                  <a:pt x="6140693" y="1679067"/>
                  <a:pt x="6167600" y="1685892"/>
                  <a:pt x="6127406" y="1706039"/>
                </a:cubicBezTo>
                <a:cubicBezTo>
                  <a:pt x="6140693" y="1699540"/>
                  <a:pt x="6153981" y="1699540"/>
                  <a:pt x="6174244" y="1692716"/>
                </a:cubicBezTo>
                <a:lnTo>
                  <a:pt x="6164278" y="1705389"/>
                </a:lnTo>
                <a:lnTo>
                  <a:pt x="6140361" y="1719687"/>
                </a:lnTo>
                <a:cubicBezTo>
                  <a:pt x="6143683" y="1719687"/>
                  <a:pt x="6152320" y="1716438"/>
                  <a:pt x="6159960" y="1711238"/>
                </a:cubicBezTo>
                <a:lnTo>
                  <a:pt x="6164278" y="1705389"/>
                </a:lnTo>
                <a:lnTo>
                  <a:pt x="6167600" y="1703764"/>
                </a:lnTo>
                <a:cubicBezTo>
                  <a:pt x="6174244" y="1697915"/>
                  <a:pt x="6177565" y="1692716"/>
                  <a:pt x="6174244" y="1692716"/>
                </a:cubicBezTo>
                <a:cubicBezTo>
                  <a:pt x="6207794" y="1685892"/>
                  <a:pt x="6167600" y="1719687"/>
                  <a:pt x="6167600" y="1733011"/>
                </a:cubicBezTo>
                <a:cubicBezTo>
                  <a:pt x="6214438" y="1672568"/>
                  <a:pt x="6153981" y="1759657"/>
                  <a:pt x="6180887" y="1746334"/>
                </a:cubicBezTo>
                <a:cubicBezTo>
                  <a:pt x="6194507" y="1739510"/>
                  <a:pt x="6201150" y="1733011"/>
                  <a:pt x="6214770" y="1726511"/>
                </a:cubicBezTo>
                <a:cubicBezTo>
                  <a:pt x="6214770" y="1733011"/>
                  <a:pt x="6174244" y="1753158"/>
                  <a:pt x="6187531" y="1753158"/>
                </a:cubicBezTo>
                <a:cubicBezTo>
                  <a:pt x="6214438" y="1746334"/>
                  <a:pt x="6221081" y="1753158"/>
                  <a:pt x="6227725" y="1766482"/>
                </a:cubicBezTo>
                <a:cubicBezTo>
                  <a:pt x="6234368" y="1766482"/>
                  <a:pt x="6241344" y="1773306"/>
                  <a:pt x="6247988" y="1773306"/>
                </a:cubicBezTo>
                <a:cubicBezTo>
                  <a:pt x="6247988" y="1779805"/>
                  <a:pt x="6247988" y="1780130"/>
                  <a:pt x="6254631" y="1780130"/>
                </a:cubicBezTo>
                <a:cubicBezTo>
                  <a:pt x="6254631" y="1780130"/>
                  <a:pt x="6261607" y="1780130"/>
                  <a:pt x="6268251" y="1780130"/>
                </a:cubicBezTo>
                <a:cubicBezTo>
                  <a:pt x="6274894" y="1780130"/>
                  <a:pt x="6281870" y="1780130"/>
                  <a:pt x="6295157" y="1780130"/>
                </a:cubicBezTo>
                <a:cubicBezTo>
                  <a:pt x="6281870" y="1786629"/>
                  <a:pt x="6268251" y="1800277"/>
                  <a:pt x="6261607" y="1800277"/>
                </a:cubicBezTo>
                <a:cubicBezTo>
                  <a:pt x="6261607" y="1820425"/>
                  <a:pt x="6281870" y="1813601"/>
                  <a:pt x="6288514" y="1820425"/>
                </a:cubicBezTo>
                <a:cubicBezTo>
                  <a:pt x="6301801" y="1807102"/>
                  <a:pt x="6308777" y="1793453"/>
                  <a:pt x="6308777" y="1786629"/>
                </a:cubicBezTo>
                <a:cubicBezTo>
                  <a:pt x="6329040" y="1780130"/>
                  <a:pt x="6315088" y="1807102"/>
                  <a:pt x="6341995" y="1800277"/>
                </a:cubicBezTo>
                <a:cubicBezTo>
                  <a:pt x="6315088" y="1813601"/>
                  <a:pt x="6308445" y="1806777"/>
                  <a:pt x="6281870" y="1833423"/>
                </a:cubicBezTo>
                <a:cubicBezTo>
                  <a:pt x="6301801" y="1840247"/>
                  <a:pt x="6308777" y="1847072"/>
                  <a:pt x="6295157" y="1874043"/>
                </a:cubicBezTo>
                <a:cubicBezTo>
                  <a:pt x="6301801" y="1880867"/>
                  <a:pt x="6308445" y="1860395"/>
                  <a:pt x="6335351" y="1847072"/>
                </a:cubicBezTo>
                <a:cubicBezTo>
                  <a:pt x="6321732" y="1880543"/>
                  <a:pt x="6301801" y="1921162"/>
                  <a:pt x="6382521" y="1867219"/>
                </a:cubicBezTo>
                <a:cubicBezTo>
                  <a:pt x="6375877" y="1907514"/>
                  <a:pt x="6516722" y="1840572"/>
                  <a:pt x="6523366" y="1901015"/>
                </a:cubicBezTo>
                <a:cubicBezTo>
                  <a:pt x="6483172" y="1901015"/>
                  <a:pt x="6510411" y="1900690"/>
                  <a:pt x="6490148" y="1920838"/>
                </a:cubicBezTo>
                <a:cubicBezTo>
                  <a:pt x="6510411" y="1920838"/>
                  <a:pt x="6530341" y="1914663"/>
                  <a:pt x="6550272" y="1914663"/>
                </a:cubicBezTo>
                <a:cubicBezTo>
                  <a:pt x="6536985" y="1934811"/>
                  <a:pt x="6530341" y="1940985"/>
                  <a:pt x="6557248" y="1947809"/>
                </a:cubicBezTo>
                <a:cubicBezTo>
                  <a:pt x="6523698" y="1967957"/>
                  <a:pt x="6530009" y="1954633"/>
                  <a:pt x="6510078" y="1974781"/>
                </a:cubicBezTo>
                <a:cubicBezTo>
                  <a:pt x="6556916" y="1961458"/>
                  <a:pt x="6550604" y="1974781"/>
                  <a:pt x="6590798" y="1974781"/>
                </a:cubicBezTo>
                <a:cubicBezTo>
                  <a:pt x="6557248" y="1988429"/>
                  <a:pt x="6530341" y="2014751"/>
                  <a:pt x="6584155" y="2008252"/>
                </a:cubicBezTo>
                <a:cubicBezTo>
                  <a:pt x="6550604" y="2034898"/>
                  <a:pt x="6583823" y="2042048"/>
                  <a:pt x="6543629" y="2069019"/>
                </a:cubicBezTo>
                <a:cubicBezTo>
                  <a:pt x="6543629" y="2082343"/>
                  <a:pt x="6590798" y="2042048"/>
                  <a:pt x="6584155" y="2062195"/>
                </a:cubicBezTo>
                <a:cubicBezTo>
                  <a:pt x="6543961" y="2089167"/>
                  <a:pt x="6550272" y="2095666"/>
                  <a:pt x="6516722" y="2102165"/>
                </a:cubicBezTo>
                <a:cubicBezTo>
                  <a:pt x="6523366" y="2108989"/>
                  <a:pt x="6530009" y="2122637"/>
                  <a:pt x="6516722" y="2135961"/>
                </a:cubicBezTo>
                <a:cubicBezTo>
                  <a:pt x="6556916" y="2115813"/>
                  <a:pt x="6536985" y="2109314"/>
                  <a:pt x="6584155" y="2082343"/>
                </a:cubicBezTo>
                <a:cubicBezTo>
                  <a:pt x="6590798" y="2095991"/>
                  <a:pt x="6597774" y="2115813"/>
                  <a:pt x="6597774" y="2135961"/>
                </a:cubicBezTo>
                <a:cubicBezTo>
                  <a:pt x="6597774" y="2156108"/>
                  <a:pt x="6584155" y="2176256"/>
                  <a:pt x="6557248" y="2189579"/>
                </a:cubicBezTo>
                <a:cubicBezTo>
                  <a:pt x="6563892" y="2189579"/>
                  <a:pt x="6590466" y="2176581"/>
                  <a:pt x="6604086" y="2169757"/>
                </a:cubicBezTo>
                <a:cubicBezTo>
                  <a:pt x="6617373" y="2176581"/>
                  <a:pt x="6570535" y="2203227"/>
                  <a:pt x="6543629" y="2223375"/>
                </a:cubicBezTo>
                <a:cubicBezTo>
                  <a:pt x="6550272" y="2203227"/>
                  <a:pt x="6503435" y="2229874"/>
                  <a:pt x="6503435" y="2209727"/>
                </a:cubicBezTo>
                <a:cubicBezTo>
                  <a:pt x="6463241" y="2263670"/>
                  <a:pt x="6523366" y="2243197"/>
                  <a:pt x="6516722" y="2283492"/>
                </a:cubicBezTo>
                <a:cubicBezTo>
                  <a:pt x="6556916" y="2256846"/>
                  <a:pt x="6577511" y="2236699"/>
                  <a:pt x="6563892" y="2223375"/>
                </a:cubicBezTo>
                <a:cubicBezTo>
                  <a:pt x="6584155" y="2216551"/>
                  <a:pt x="6590798" y="2223375"/>
                  <a:pt x="6597774" y="2230199"/>
                </a:cubicBezTo>
                <a:cubicBezTo>
                  <a:pt x="6577511" y="2243523"/>
                  <a:pt x="6577179" y="2250347"/>
                  <a:pt x="6557248" y="2263670"/>
                </a:cubicBezTo>
                <a:cubicBezTo>
                  <a:pt x="6550604" y="2283817"/>
                  <a:pt x="6590798" y="2263345"/>
                  <a:pt x="6597774" y="2276993"/>
                </a:cubicBezTo>
                <a:cubicBezTo>
                  <a:pt x="6577511" y="2283492"/>
                  <a:pt x="6570535" y="2283817"/>
                  <a:pt x="6543629" y="2297141"/>
                </a:cubicBezTo>
                <a:cubicBezTo>
                  <a:pt x="6630992" y="2276993"/>
                  <a:pt x="6637636" y="2297141"/>
                  <a:pt x="6644612" y="2324113"/>
                </a:cubicBezTo>
                <a:cubicBezTo>
                  <a:pt x="6644612" y="2351084"/>
                  <a:pt x="6644279" y="2377731"/>
                  <a:pt x="6711712" y="2370907"/>
                </a:cubicBezTo>
                <a:cubicBezTo>
                  <a:pt x="6671186" y="2377731"/>
                  <a:pt x="6650923" y="2397878"/>
                  <a:pt x="6610729" y="2397878"/>
                </a:cubicBezTo>
                <a:cubicBezTo>
                  <a:pt x="6597442" y="2411202"/>
                  <a:pt x="6604086" y="2411527"/>
                  <a:pt x="6617373" y="2404703"/>
                </a:cubicBezTo>
                <a:cubicBezTo>
                  <a:pt x="6510078" y="2465145"/>
                  <a:pt x="6590466" y="2471644"/>
                  <a:pt x="6617373" y="2485293"/>
                </a:cubicBezTo>
                <a:cubicBezTo>
                  <a:pt x="6577179" y="2505440"/>
                  <a:pt x="6563892" y="2485293"/>
                  <a:pt x="6543629" y="2485293"/>
                </a:cubicBezTo>
                <a:cubicBezTo>
                  <a:pt x="6516722" y="2505440"/>
                  <a:pt x="6523698" y="2532412"/>
                  <a:pt x="6577511" y="2498616"/>
                </a:cubicBezTo>
                <a:cubicBezTo>
                  <a:pt x="6570535" y="2518764"/>
                  <a:pt x="6584155" y="2512264"/>
                  <a:pt x="6597774" y="2525588"/>
                </a:cubicBezTo>
                <a:cubicBezTo>
                  <a:pt x="6584155" y="2545735"/>
                  <a:pt x="6577179" y="2512264"/>
                  <a:pt x="6550272" y="2525588"/>
                </a:cubicBezTo>
                <a:cubicBezTo>
                  <a:pt x="6530341" y="2545735"/>
                  <a:pt x="6530341" y="2559058"/>
                  <a:pt x="6536985" y="2572382"/>
                </a:cubicBezTo>
                <a:cubicBezTo>
                  <a:pt x="6543629" y="2579206"/>
                  <a:pt x="6557248" y="2586030"/>
                  <a:pt x="6557248" y="2592854"/>
                </a:cubicBezTo>
                <a:cubicBezTo>
                  <a:pt x="6563892" y="2599353"/>
                  <a:pt x="6570535" y="2606178"/>
                  <a:pt x="6563892" y="2606178"/>
                </a:cubicBezTo>
                <a:cubicBezTo>
                  <a:pt x="6597442" y="2613002"/>
                  <a:pt x="6550604" y="2653297"/>
                  <a:pt x="6557248" y="2659796"/>
                </a:cubicBezTo>
                <a:cubicBezTo>
                  <a:pt x="6557248" y="2666620"/>
                  <a:pt x="6597774" y="2646473"/>
                  <a:pt x="6597774" y="2659796"/>
                </a:cubicBezTo>
                <a:cubicBezTo>
                  <a:pt x="6604418" y="2686768"/>
                  <a:pt x="6610729" y="2754034"/>
                  <a:pt x="6704736" y="2754034"/>
                </a:cubicBezTo>
                <a:cubicBezTo>
                  <a:pt x="6698093" y="2760534"/>
                  <a:pt x="6671518" y="2774182"/>
                  <a:pt x="6671518" y="2781006"/>
                </a:cubicBezTo>
                <a:cubicBezTo>
                  <a:pt x="6631324" y="2794330"/>
                  <a:pt x="6691781" y="2760534"/>
                  <a:pt x="6671518" y="2754034"/>
                </a:cubicBezTo>
                <a:cubicBezTo>
                  <a:pt x="6611061" y="2794330"/>
                  <a:pt x="6637636" y="2814152"/>
                  <a:pt x="6651255" y="2820976"/>
                </a:cubicBezTo>
                <a:cubicBezTo>
                  <a:pt x="6664542" y="2814152"/>
                  <a:pt x="6658231" y="2807978"/>
                  <a:pt x="6684805" y="2794330"/>
                </a:cubicBezTo>
                <a:cubicBezTo>
                  <a:pt x="6678162" y="2821301"/>
                  <a:pt x="6617373" y="2888243"/>
                  <a:pt x="6704736" y="2861596"/>
                </a:cubicBezTo>
                <a:cubicBezTo>
                  <a:pt x="6711380" y="2861596"/>
                  <a:pt x="6691781" y="2874919"/>
                  <a:pt x="6671518" y="2881744"/>
                </a:cubicBezTo>
                <a:cubicBezTo>
                  <a:pt x="6684805" y="2895067"/>
                  <a:pt x="6684473" y="2901566"/>
                  <a:pt x="6698093" y="2901566"/>
                </a:cubicBezTo>
                <a:cubicBezTo>
                  <a:pt x="6718356" y="2894742"/>
                  <a:pt x="6718356" y="2888568"/>
                  <a:pt x="6718356" y="2881744"/>
                </a:cubicBezTo>
                <a:cubicBezTo>
                  <a:pt x="6778813" y="2868420"/>
                  <a:pt x="6711712" y="2921714"/>
                  <a:pt x="6765525" y="2914890"/>
                </a:cubicBezTo>
                <a:cubicBezTo>
                  <a:pt x="6718356" y="2935037"/>
                  <a:pt x="6745262" y="2942186"/>
                  <a:pt x="6718356" y="2962334"/>
                </a:cubicBezTo>
                <a:cubicBezTo>
                  <a:pt x="6792100" y="2982481"/>
                  <a:pt x="6846245" y="3056247"/>
                  <a:pt x="6846245" y="3130013"/>
                </a:cubicBezTo>
                <a:cubicBezTo>
                  <a:pt x="6933277" y="3116690"/>
                  <a:pt x="6866176" y="3183631"/>
                  <a:pt x="6919989" y="3190456"/>
                </a:cubicBezTo>
                <a:cubicBezTo>
                  <a:pt x="6913346" y="3203779"/>
                  <a:pt x="6913346" y="3217427"/>
                  <a:pt x="6873152" y="3237575"/>
                </a:cubicBezTo>
                <a:cubicBezTo>
                  <a:pt x="6900059" y="3237575"/>
                  <a:pt x="6906370" y="3237900"/>
                  <a:pt x="6893083" y="3251223"/>
                </a:cubicBezTo>
                <a:cubicBezTo>
                  <a:pt x="6899726" y="3258047"/>
                  <a:pt x="6913346" y="3237575"/>
                  <a:pt x="6946896" y="3231076"/>
                </a:cubicBezTo>
                <a:cubicBezTo>
                  <a:pt x="6940252" y="3264546"/>
                  <a:pt x="7040903" y="3231076"/>
                  <a:pt x="7061166" y="3251223"/>
                </a:cubicBezTo>
                <a:cubicBezTo>
                  <a:pt x="6980446" y="3284694"/>
                  <a:pt x="7013997" y="3244074"/>
                  <a:pt x="6960515" y="3257398"/>
                </a:cubicBezTo>
                <a:cubicBezTo>
                  <a:pt x="6946896" y="3284369"/>
                  <a:pt x="6933609" y="3311666"/>
                  <a:pt x="6960515" y="3318165"/>
                </a:cubicBezTo>
                <a:cubicBezTo>
                  <a:pt x="6946896" y="3318165"/>
                  <a:pt x="6939920" y="3324989"/>
                  <a:pt x="6919989" y="3331813"/>
                </a:cubicBezTo>
                <a:cubicBezTo>
                  <a:pt x="6980446" y="3318490"/>
                  <a:pt x="6967159" y="3345136"/>
                  <a:pt x="6960515" y="3371783"/>
                </a:cubicBezTo>
                <a:cubicBezTo>
                  <a:pt x="6967159" y="3378607"/>
                  <a:pt x="6973471" y="3364959"/>
                  <a:pt x="6993734" y="3358460"/>
                </a:cubicBezTo>
                <a:cubicBezTo>
                  <a:pt x="6987090" y="3418903"/>
                  <a:pt x="7067810" y="3445549"/>
                  <a:pt x="7054523" y="3526139"/>
                </a:cubicBezTo>
                <a:cubicBezTo>
                  <a:pt x="7061166" y="3526139"/>
                  <a:pt x="7087741" y="3513141"/>
                  <a:pt x="7101360" y="3506317"/>
                </a:cubicBezTo>
                <a:cubicBezTo>
                  <a:pt x="7114647" y="3526464"/>
                  <a:pt x="7114647" y="3532963"/>
                  <a:pt x="7114647" y="3553111"/>
                </a:cubicBezTo>
                <a:cubicBezTo>
                  <a:pt x="7155173" y="3512816"/>
                  <a:pt x="7121291" y="3573583"/>
                  <a:pt x="7101360" y="3586907"/>
                </a:cubicBezTo>
                <a:cubicBezTo>
                  <a:pt x="7108004" y="3593731"/>
                  <a:pt x="7141886" y="3566759"/>
                  <a:pt x="7148530" y="3573583"/>
                </a:cubicBezTo>
                <a:cubicBezTo>
                  <a:pt x="7148530" y="3586907"/>
                  <a:pt x="7094384" y="3593406"/>
                  <a:pt x="7081097" y="3613553"/>
                </a:cubicBezTo>
                <a:cubicBezTo>
                  <a:pt x="7141554" y="3600230"/>
                  <a:pt x="7121623" y="3627202"/>
                  <a:pt x="7155173" y="3633701"/>
                </a:cubicBezTo>
                <a:cubicBezTo>
                  <a:pt x="7141886" y="3647349"/>
                  <a:pt x="7128267" y="3627202"/>
                  <a:pt x="7121623" y="3627202"/>
                </a:cubicBezTo>
                <a:cubicBezTo>
                  <a:pt x="7061166" y="3653848"/>
                  <a:pt x="7094384" y="3660997"/>
                  <a:pt x="7094384" y="3674321"/>
                </a:cubicBezTo>
                <a:cubicBezTo>
                  <a:pt x="7101360" y="3681145"/>
                  <a:pt x="7141554" y="3654173"/>
                  <a:pt x="7161485" y="3654173"/>
                </a:cubicBezTo>
                <a:cubicBezTo>
                  <a:pt x="7161485" y="3667497"/>
                  <a:pt x="7101360" y="3687969"/>
                  <a:pt x="7128267" y="3701292"/>
                </a:cubicBezTo>
                <a:cubicBezTo>
                  <a:pt x="7141554" y="3708117"/>
                  <a:pt x="7154841" y="3681145"/>
                  <a:pt x="7175104" y="3687644"/>
                </a:cubicBezTo>
                <a:cubicBezTo>
                  <a:pt x="7127935" y="3721440"/>
                  <a:pt x="7168793" y="3741587"/>
                  <a:pt x="7148530" y="3775058"/>
                </a:cubicBezTo>
                <a:cubicBezTo>
                  <a:pt x="7128267" y="3781882"/>
                  <a:pt x="7128267" y="3768234"/>
                  <a:pt x="7128267" y="3768234"/>
                </a:cubicBezTo>
                <a:cubicBezTo>
                  <a:pt x="7094717" y="3788382"/>
                  <a:pt x="7141886" y="3775058"/>
                  <a:pt x="7134910" y="3788707"/>
                </a:cubicBezTo>
                <a:cubicBezTo>
                  <a:pt x="7148530" y="3781882"/>
                  <a:pt x="7155173" y="3775058"/>
                  <a:pt x="7155173" y="3768234"/>
                </a:cubicBezTo>
                <a:cubicBezTo>
                  <a:pt x="7161817" y="3775058"/>
                  <a:pt x="7168793" y="3794881"/>
                  <a:pt x="7148530" y="3815028"/>
                </a:cubicBezTo>
                <a:cubicBezTo>
                  <a:pt x="7128267" y="3835176"/>
                  <a:pt x="7108004" y="3822177"/>
                  <a:pt x="7074453" y="3848824"/>
                </a:cubicBezTo>
                <a:cubicBezTo>
                  <a:pt x="7094384" y="3842325"/>
                  <a:pt x="7148530" y="3822177"/>
                  <a:pt x="7121623" y="3848824"/>
                </a:cubicBezTo>
                <a:cubicBezTo>
                  <a:pt x="7094717" y="3855648"/>
                  <a:pt x="7088073" y="3849149"/>
                  <a:pt x="7034260" y="3875796"/>
                </a:cubicBezTo>
                <a:cubicBezTo>
                  <a:pt x="7034260" y="3875796"/>
                  <a:pt x="7034260" y="3882295"/>
                  <a:pt x="7020640" y="3889119"/>
                </a:cubicBezTo>
                <a:cubicBezTo>
                  <a:pt x="7034260" y="3902443"/>
                  <a:pt x="7081097" y="3855648"/>
                  <a:pt x="7074453" y="3875796"/>
                </a:cubicBezTo>
                <a:cubicBezTo>
                  <a:pt x="6993734" y="3902768"/>
                  <a:pt x="7027284" y="3916091"/>
                  <a:pt x="7013997" y="3936238"/>
                </a:cubicBezTo>
                <a:cubicBezTo>
                  <a:pt x="6987090" y="3943063"/>
                  <a:pt x="7000377" y="3922590"/>
                  <a:pt x="6993734" y="3922590"/>
                </a:cubicBezTo>
                <a:cubicBezTo>
                  <a:pt x="6953540" y="3936238"/>
                  <a:pt x="6960515" y="3943063"/>
                  <a:pt x="6967159" y="3956386"/>
                </a:cubicBezTo>
                <a:cubicBezTo>
                  <a:pt x="6946896" y="3976533"/>
                  <a:pt x="6953540" y="3936238"/>
                  <a:pt x="6933277" y="3943063"/>
                </a:cubicBezTo>
                <a:cubicBezTo>
                  <a:pt x="6919989" y="3969709"/>
                  <a:pt x="6940252" y="4023328"/>
                  <a:pt x="7034260" y="3996681"/>
                </a:cubicBezTo>
                <a:cubicBezTo>
                  <a:pt x="7027616" y="4010004"/>
                  <a:pt x="7013997" y="4030152"/>
                  <a:pt x="7054523" y="4016828"/>
                </a:cubicBezTo>
                <a:cubicBezTo>
                  <a:pt x="6987422" y="4070447"/>
                  <a:pt x="7081429" y="4070447"/>
                  <a:pt x="7061166" y="4097418"/>
                </a:cubicBezTo>
                <a:cubicBezTo>
                  <a:pt x="7040903" y="4097418"/>
                  <a:pt x="7034260" y="4090594"/>
                  <a:pt x="7013997" y="4097418"/>
                </a:cubicBezTo>
                <a:cubicBezTo>
                  <a:pt x="6993734" y="4103918"/>
                  <a:pt x="6987422" y="4110742"/>
                  <a:pt x="6960515" y="4124390"/>
                </a:cubicBezTo>
                <a:cubicBezTo>
                  <a:pt x="6987422" y="4164685"/>
                  <a:pt x="6939920" y="4244950"/>
                  <a:pt x="7007353" y="4265098"/>
                </a:cubicBezTo>
                <a:cubicBezTo>
                  <a:pt x="6960183" y="4312217"/>
                  <a:pt x="6994066" y="4312217"/>
                  <a:pt x="6973803" y="4366160"/>
                </a:cubicBezTo>
                <a:cubicBezTo>
                  <a:pt x="6946896" y="4319041"/>
                  <a:pt x="6960183" y="4231627"/>
                  <a:pt x="6946896" y="4171184"/>
                </a:cubicBezTo>
                <a:cubicBezTo>
                  <a:pt x="6946896" y="4157861"/>
                  <a:pt x="6873152" y="4157861"/>
                  <a:pt x="6967159" y="4117566"/>
                </a:cubicBezTo>
                <a:cubicBezTo>
                  <a:pt x="6960515" y="4104243"/>
                  <a:pt x="6966827" y="4083770"/>
                  <a:pt x="6926633" y="4097418"/>
                </a:cubicBezTo>
                <a:cubicBezTo>
                  <a:pt x="6933277" y="4083770"/>
                  <a:pt x="6973803" y="4070772"/>
                  <a:pt x="6953540" y="4057123"/>
                </a:cubicBezTo>
                <a:cubicBezTo>
                  <a:pt x="6953540" y="4057123"/>
                  <a:pt x="6940252" y="4063948"/>
                  <a:pt x="6940252" y="4057123"/>
                </a:cubicBezTo>
                <a:cubicBezTo>
                  <a:pt x="6933277" y="4050624"/>
                  <a:pt x="6893083" y="4083770"/>
                  <a:pt x="6873152" y="4076946"/>
                </a:cubicBezTo>
                <a:cubicBezTo>
                  <a:pt x="6866508" y="4076946"/>
                  <a:pt x="6960183" y="4030477"/>
                  <a:pt x="6893083" y="4057123"/>
                </a:cubicBezTo>
                <a:cubicBezTo>
                  <a:pt x="6946564" y="3990182"/>
                  <a:pt x="6906702" y="3949562"/>
                  <a:pt x="6873152" y="3889119"/>
                </a:cubicBezTo>
                <a:cubicBezTo>
                  <a:pt x="6933609" y="3848824"/>
                  <a:pt x="6893415" y="3821853"/>
                  <a:pt x="6879796" y="3815028"/>
                </a:cubicBezTo>
                <a:cubicBezTo>
                  <a:pt x="6846245" y="3828677"/>
                  <a:pt x="6906702" y="3828677"/>
                  <a:pt x="6852889" y="3842000"/>
                </a:cubicBezTo>
                <a:cubicBezTo>
                  <a:pt x="6852889" y="3828677"/>
                  <a:pt x="6839270" y="3828677"/>
                  <a:pt x="6825982" y="3821853"/>
                </a:cubicBezTo>
                <a:cubicBezTo>
                  <a:pt x="6919989" y="3794881"/>
                  <a:pt x="6852889" y="3768234"/>
                  <a:pt x="6852889" y="3754911"/>
                </a:cubicBezTo>
                <a:cubicBezTo>
                  <a:pt x="6819339" y="3768234"/>
                  <a:pt x="6839270" y="3781882"/>
                  <a:pt x="6839270" y="3788707"/>
                </a:cubicBezTo>
                <a:cubicBezTo>
                  <a:pt x="6785456" y="3795206"/>
                  <a:pt x="6785456" y="3768234"/>
                  <a:pt x="6792100" y="3741262"/>
                </a:cubicBezTo>
                <a:cubicBezTo>
                  <a:pt x="6798743" y="3714616"/>
                  <a:pt x="6806051" y="3680820"/>
                  <a:pt x="6779145" y="3667497"/>
                </a:cubicBezTo>
                <a:cubicBezTo>
                  <a:pt x="6806051" y="3654173"/>
                  <a:pt x="6785456" y="3653848"/>
                  <a:pt x="6812363" y="3640525"/>
                </a:cubicBezTo>
                <a:cubicBezTo>
                  <a:pt x="6731643" y="3640525"/>
                  <a:pt x="6792432" y="3573258"/>
                  <a:pt x="6738619" y="3559935"/>
                </a:cubicBezTo>
                <a:cubicBezTo>
                  <a:pt x="6758550" y="3486169"/>
                  <a:pt x="6731975" y="3479670"/>
                  <a:pt x="6671518" y="3432551"/>
                </a:cubicBezTo>
                <a:cubicBezTo>
                  <a:pt x="6664875" y="3439375"/>
                  <a:pt x="6644279" y="3452373"/>
                  <a:pt x="6624349" y="3459197"/>
                </a:cubicBezTo>
                <a:cubicBezTo>
                  <a:pt x="6677830" y="3445874"/>
                  <a:pt x="6624349" y="3479345"/>
                  <a:pt x="6610729" y="3492993"/>
                </a:cubicBezTo>
                <a:cubicBezTo>
                  <a:pt x="6617373" y="3492993"/>
                  <a:pt x="6624349" y="3492993"/>
                  <a:pt x="6630992" y="3499492"/>
                </a:cubicBezTo>
                <a:cubicBezTo>
                  <a:pt x="6651255" y="3479345"/>
                  <a:pt x="6644612" y="3465697"/>
                  <a:pt x="6678162" y="3445549"/>
                </a:cubicBezTo>
                <a:cubicBezTo>
                  <a:pt x="6678162" y="3459197"/>
                  <a:pt x="6651255" y="3479345"/>
                  <a:pt x="6671518" y="3486169"/>
                </a:cubicBezTo>
                <a:cubicBezTo>
                  <a:pt x="6624349" y="3513141"/>
                  <a:pt x="6597442" y="3512816"/>
                  <a:pt x="6610729" y="3526139"/>
                </a:cubicBezTo>
                <a:cubicBezTo>
                  <a:pt x="6604086" y="3526139"/>
                  <a:pt x="6570535" y="3539787"/>
                  <a:pt x="6570535" y="3526139"/>
                </a:cubicBezTo>
                <a:cubicBezTo>
                  <a:pt x="6483172" y="3566434"/>
                  <a:pt x="6577511" y="3613878"/>
                  <a:pt x="6563892" y="3573583"/>
                </a:cubicBezTo>
                <a:cubicBezTo>
                  <a:pt x="6604086" y="3573583"/>
                  <a:pt x="6563892" y="3627202"/>
                  <a:pt x="6617373" y="3593731"/>
                </a:cubicBezTo>
                <a:cubicBezTo>
                  <a:pt x="6650923" y="3607054"/>
                  <a:pt x="6590466" y="3640525"/>
                  <a:pt x="6604086" y="3654173"/>
                </a:cubicBezTo>
                <a:cubicBezTo>
                  <a:pt x="6617373" y="3667497"/>
                  <a:pt x="6677830" y="3647349"/>
                  <a:pt x="6698093" y="3654173"/>
                </a:cubicBezTo>
                <a:cubicBezTo>
                  <a:pt x="6698093" y="3654173"/>
                  <a:pt x="6698425" y="3654173"/>
                  <a:pt x="6671518" y="3667497"/>
                </a:cubicBezTo>
                <a:cubicBezTo>
                  <a:pt x="6684805" y="3674321"/>
                  <a:pt x="6758882" y="3660997"/>
                  <a:pt x="6678162" y="3701292"/>
                </a:cubicBezTo>
                <a:cubicBezTo>
                  <a:pt x="6698425" y="3681145"/>
                  <a:pt x="6671186" y="3674321"/>
                  <a:pt x="6624349" y="3694468"/>
                </a:cubicBezTo>
                <a:cubicBezTo>
                  <a:pt x="6684805" y="3687644"/>
                  <a:pt x="6631324" y="3781557"/>
                  <a:pt x="6691781" y="3794881"/>
                </a:cubicBezTo>
                <a:cubicBezTo>
                  <a:pt x="6691781" y="3801705"/>
                  <a:pt x="6671518" y="3808529"/>
                  <a:pt x="6657899" y="3815028"/>
                </a:cubicBezTo>
                <a:cubicBezTo>
                  <a:pt x="6718356" y="3835176"/>
                  <a:pt x="6657899" y="3922590"/>
                  <a:pt x="6711712" y="3929414"/>
                </a:cubicBezTo>
                <a:cubicBezTo>
                  <a:pt x="6704736" y="3936238"/>
                  <a:pt x="6691781" y="3943063"/>
                  <a:pt x="6678162" y="3949562"/>
                </a:cubicBezTo>
                <a:cubicBezTo>
                  <a:pt x="6725332" y="3936238"/>
                  <a:pt x="6711380" y="3956061"/>
                  <a:pt x="6704736" y="3976208"/>
                </a:cubicBezTo>
                <a:cubicBezTo>
                  <a:pt x="6684805" y="3962885"/>
                  <a:pt x="6657899" y="3990182"/>
                  <a:pt x="6657899" y="3963210"/>
                </a:cubicBezTo>
                <a:cubicBezTo>
                  <a:pt x="6651255" y="3990182"/>
                  <a:pt x="6678162" y="4003505"/>
                  <a:pt x="6630992" y="4036976"/>
                </a:cubicBezTo>
                <a:cubicBezTo>
                  <a:pt x="6651255" y="4030152"/>
                  <a:pt x="6664875" y="4023653"/>
                  <a:pt x="6664875" y="4016828"/>
                </a:cubicBezTo>
                <a:cubicBezTo>
                  <a:pt x="6684805" y="4016828"/>
                  <a:pt x="6657899" y="4050299"/>
                  <a:pt x="6644612" y="4063623"/>
                </a:cubicBezTo>
                <a:cubicBezTo>
                  <a:pt x="6657899" y="4063623"/>
                  <a:pt x="6677830" y="4077271"/>
                  <a:pt x="6698093" y="4057123"/>
                </a:cubicBezTo>
                <a:cubicBezTo>
                  <a:pt x="6704736" y="4084095"/>
                  <a:pt x="6724999" y="4111067"/>
                  <a:pt x="6738619" y="4131214"/>
                </a:cubicBezTo>
                <a:cubicBezTo>
                  <a:pt x="6691449" y="4151362"/>
                  <a:pt x="6691449" y="4130889"/>
                  <a:pt x="6644612" y="4164360"/>
                </a:cubicBezTo>
                <a:cubicBezTo>
                  <a:pt x="6644612" y="4130889"/>
                  <a:pt x="6678162" y="4090594"/>
                  <a:pt x="6590798" y="4110742"/>
                </a:cubicBezTo>
                <a:cubicBezTo>
                  <a:pt x="6590798" y="4104243"/>
                  <a:pt x="6610729" y="4090594"/>
                  <a:pt x="6624349" y="4090594"/>
                </a:cubicBezTo>
                <a:cubicBezTo>
                  <a:pt x="6617373" y="4083770"/>
                  <a:pt x="6597774" y="4097418"/>
                  <a:pt x="6597774" y="4090594"/>
                </a:cubicBezTo>
                <a:cubicBezTo>
                  <a:pt x="6577511" y="4110742"/>
                  <a:pt x="6550272" y="4164685"/>
                  <a:pt x="6624349" y="4137713"/>
                </a:cubicBezTo>
                <a:cubicBezTo>
                  <a:pt x="6610729" y="4157861"/>
                  <a:pt x="6611061" y="4171184"/>
                  <a:pt x="6597774" y="4184508"/>
                </a:cubicBezTo>
                <a:cubicBezTo>
                  <a:pt x="6537317" y="4211479"/>
                  <a:pt x="6503435" y="4225128"/>
                  <a:pt x="6490148" y="4204980"/>
                </a:cubicBezTo>
                <a:cubicBezTo>
                  <a:pt x="6510411" y="4191332"/>
                  <a:pt x="6503435" y="4211479"/>
                  <a:pt x="6530341" y="4198156"/>
                </a:cubicBezTo>
                <a:cubicBezTo>
                  <a:pt x="6563892" y="4184833"/>
                  <a:pt x="6550604" y="4184508"/>
                  <a:pt x="6577511" y="4171184"/>
                </a:cubicBezTo>
                <a:cubicBezTo>
                  <a:pt x="6563892" y="4171184"/>
                  <a:pt x="6543629" y="4144213"/>
                  <a:pt x="6516722" y="4171184"/>
                </a:cubicBezTo>
                <a:cubicBezTo>
                  <a:pt x="6489815" y="4171184"/>
                  <a:pt x="6536985" y="4151362"/>
                  <a:pt x="6557248" y="4137713"/>
                </a:cubicBezTo>
                <a:cubicBezTo>
                  <a:pt x="6523698" y="4144538"/>
                  <a:pt x="6510078" y="4151362"/>
                  <a:pt x="6536985" y="4131214"/>
                </a:cubicBezTo>
                <a:cubicBezTo>
                  <a:pt x="6523366" y="4131214"/>
                  <a:pt x="6503435" y="4131214"/>
                  <a:pt x="6483504" y="4137713"/>
                </a:cubicBezTo>
                <a:cubicBezTo>
                  <a:pt x="6490148" y="4111067"/>
                  <a:pt x="6462909" y="4084095"/>
                  <a:pt x="6442978" y="4050624"/>
                </a:cubicBezTo>
                <a:cubicBezTo>
                  <a:pt x="6449622" y="4043800"/>
                  <a:pt x="6456265" y="4043800"/>
                  <a:pt x="6469885" y="4043800"/>
                </a:cubicBezTo>
                <a:cubicBezTo>
                  <a:pt x="6436334" y="4036976"/>
                  <a:pt x="6429358" y="4030152"/>
                  <a:pt x="6422715" y="4003180"/>
                </a:cubicBezTo>
                <a:cubicBezTo>
                  <a:pt x="6402452" y="4016828"/>
                  <a:pt x="6382521" y="4023653"/>
                  <a:pt x="6382521" y="4023653"/>
                </a:cubicBezTo>
                <a:cubicBezTo>
                  <a:pt x="6382521" y="4003505"/>
                  <a:pt x="6328708" y="3976533"/>
                  <a:pt x="6295157" y="3970034"/>
                </a:cubicBezTo>
                <a:cubicBezTo>
                  <a:pt x="6328708" y="3956386"/>
                  <a:pt x="6328376" y="3949562"/>
                  <a:pt x="6321732" y="3943063"/>
                </a:cubicBezTo>
                <a:cubicBezTo>
                  <a:pt x="6315088" y="3936238"/>
                  <a:pt x="6308445" y="3929414"/>
                  <a:pt x="6341995" y="3909267"/>
                </a:cubicBezTo>
                <a:cubicBezTo>
                  <a:pt x="6315088" y="3916091"/>
                  <a:pt x="6315420" y="3895943"/>
                  <a:pt x="6268251" y="3916091"/>
                </a:cubicBezTo>
                <a:cubicBezTo>
                  <a:pt x="6268251" y="3902443"/>
                  <a:pt x="6301801" y="3908942"/>
                  <a:pt x="6328708" y="3882295"/>
                </a:cubicBezTo>
                <a:cubicBezTo>
                  <a:pt x="6321732" y="3875471"/>
                  <a:pt x="6247988" y="3889444"/>
                  <a:pt x="6261607" y="3869297"/>
                </a:cubicBezTo>
                <a:cubicBezTo>
                  <a:pt x="6261607" y="3869297"/>
                  <a:pt x="6295157" y="3848824"/>
                  <a:pt x="6295157" y="3848824"/>
                </a:cubicBezTo>
                <a:cubicBezTo>
                  <a:pt x="6288514" y="3842325"/>
                  <a:pt x="6254631" y="3848824"/>
                  <a:pt x="6247988" y="3842000"/>
                </a:cubicBezTo>
                <a:cubicBezTo>
                  <a:pt x="6247988" y="3842000"/>
                  <a:pt x="6274894" y="3835501"/>
                  <a:pt x="6274894" y="3835501"/>
                </a:cubicBezTo>
                <a:cubicBezTo>
                  <a:pt x="6268251" y="3828677"/>
                  <a:pt x="6241344" y="3828677"/>
                  <a:pt x="6241344" y="3828677"/>
                </a:cubicBezTo>
                <a:cubicBezTo>
                  <a:pt x="6234701" y="3815353"/>
                  <a:pt x="6281870" y="3788382"/>
                  <a:pt x="6274894" y="3775058"/>
                </a:cubicBezTo>
                <a:cubicBezTo>
                  <a:pt x="6268251" y="3768234"/>
                  <a:pt x="6214770" y="3788382"/>
                  <a:pt x="6201150" y="3775058"/>
                </a:cubicBezTo>
                <a:cubicBezTo>
                  <a:pt x="6180887" y="3768234"/>
                  <a:pt x="6241344" y="3721115"/>
                  <a:pt x="6187531" y="3727939"/>
                </a:cubicBezTo>
                <a:cubicBezTo>
                  <a:pt x="6180887" y="3714291"/>
                  <a:pt x="6214770" y="3701292"/>
                  <a:pt x="6214770" y="3687644"/>
                </a:cubicBezTo>
                <a:cubicBezTo>
                  <a:pt x="6167600" y="3674321"/>
                  <a:pt x="6153981" y="3647349"/>
                  <a:pt x="6100500" y="3627202"/>
                </a:cubicBezTo>
                <a:cubicBezTo>
                  <a:pt x="6073593" y="3633701"/>
                  <a:pt x="5979254" y="3660997"/>
                  <a:pt x="5992873" y="3674321"/>
                </a:cubicBezTo>
                <a:cubicBezTo>
                  <a:pt x="5979254" y="3654173"/>
                  <a:pt x="5932416" y="3627202"/>
                  <a:pt x="5885246" y="3681145"/>
                </a:cubicBezTo>
                <a:cubicBezTo>
                  <a:pt x="5871959" y="3694468"/>
                  <a:pt x="5905509" y="3687644"/>
                  <a:pt x="5905509" y="3687644"/>
                </a:cubicBezTo>
                <a:cubicBezTo>
                  <a:pt x="5898866" y="3701292"/>
                  <a:pt x="5898866" y="3721115"/>
                  <a:pt x="5905509" y="3727939"/>
                </a:cubicBezTo>
                <a:cubicBezTo>
                  <a:pt x="5918797" y="3748087"/>
                  <a:pt x="5932416" y="3748087"/>
                  <a:pt x="5972610" y="3748087"/>
                </a:cubicBezTo>
                <a:cubicBezTo>
                  <a:pt x="5972610" y="3835501"/>
                  <a:pt x="6059974" y="3882295"/>
                  <a:pt x="6026423" y="3976208"/>
                </a:cubicBezTo>
                <a:cubicBezTo>
                  <a:pt x="5905509" y="4030152"/>
                  <a:pt x="5965966" y="4063623"/>
                  <a:pt x="6019780" y="4070447"/>
                </a:cubicBezTo>
                <a:cubicBezTo>
                  <a:pt x="6013136" y="4130889"/>
                  <a:pt x="6080237" y="4171509"/>
                  <a:pt x="6113787" y="4231952"/>
                </a:cubicBezTo>
                <a:cubicBezTo>
                  <a:pt x="6093856" y="4238451"/>
                  <a:pt x="6093524" y="4238126"/>
                  <a:pt x="6073261" y="4244950"/>
                </a:cubicBezTo>
                <a:cubicBezTo>
                  <a:pt x="6073261" y="4251774"/>
                  <a:pt x="6086880" y="4251774"/>
                  <a:pt x="6113787" y="4238126"/>
                </a:cubicBezTo>
                <a:cubicBezTo>
                  <a:pt x="6080237" y="4265098"/>
                  <a:pt x="6147337" y="4285570"/>
                  <a:pt x="6066617" y="4319041"/>
                </a:cubicBezTo>
                <a:cubicBezTo>
                  <a:pt x="6079904" y="4319041"/>
                  <a:pt x="6120430" y="4305718"/>
                  <a:pt x="6113787" y="4325865"/>
                </a:cubicBezTo>
                <a:cubicBezTo>
                  <a:pt x="6073593" y="4339514"/>
                  <a:pt x="6086548" y="4332365"/>
                  <a:pt x="6039710" y="4352512"/>
                </a:cubicBezTo>
                <a:cubicBezTo>
                  <a:pt x="6046354" y="4339189"/>
                  <a:pt x="6066617" y="4325540"/>
                  <a:pt x="5999517" y="4345688"/>
                </a:cubicBezTo>
                <a:cubicBezTo>
                  <a:pt x="5999517" y="4365835"/>
                  <a:pt x="5965966" y="4399306"/>
                  <a:pt x="5979254" y="4419454"/>
                </a:cubicBezTo>
                <a:cubicBezTo>
                  <a:pt x="5999517" y="4406130"/>
                  <a:pt x="6052998" y="4406455"/>
                  <a:pt x="6039710" y="4393132"/>
                </a:cubicBezTo>
                <a:cubicBezTo>
                  <a:pt x="6079904" y="4386308"/>
                  <a:pt x="6012804" y="4419779"/>
                  <a:pt x="5986229" y="4433102"/>
                </a:cubicBezTo>
                <a:cubicBezTo>
                  <a:pt x="5992873" y="4446425"/>
                  <a:pt x="5979254" y="4466898"/>
                  <a:pt x="5972610" y="4480221"/>
                </a:cubicBezTo>
                <a:cubicBezTo>
                  <a:pt x="5972610" y="4493870"/>
                  <a:pt x="5979586" y="4500694"/>
                  <a:pt x="6013136" y="4493870"/>
                </a:cubicBezTo>
                <a:cubicBezTo>
                  <a:pt x="5952679" y="4527340"/>
                  <a:pt x="5979254" y="4547488"/>
                  <a:pt x="5905509" y="4574460"/>
                </a:cubicBezTo>
                <a:cubicBezTo>
                  <a:pt x="5912153" y="4580959"/>
                  <a:pt x="5925440" y="4567635"/>
                  <a:pt x="5952347" y="4553987"/>
                </a:cubicBezTo>
                <a:cubicBezTo>
                  <a:pt x="5972610" y="4580959"/>
                  <a:pt x="5898866" y="4574460"/>
                  <a:pt x="5898866" y="4594607"/>
                </a:cubicBezTo>
                <a:cubicBezTo>
                  <a:pt x="5845053" y="4581284"/>
                  <a:pt x="5992873" y="4506868"/>
                  <a:pt x="5905509" y="4513692"/>
                </a:cubicBezTo>
                <a:cubicBezTo>
                  <a:pt x="5925772" y="4506868"/>
                  <a:pt x="5925440" y="4507193"/>
                  <a:pt x="5945703" y="4500694"/>
                </a:cubicBezTo>
                <a:cubicBezTo>
                  <a:pt x="5898534" y="4500694"/>
                  <a:pt x="5999517" y="4433102"/>
                  <a:pt x="5912153" y="4466898"/>
                </a:cubicBezTo>
                <a:cubicBezTo>
                  <a:pt x="5945703" y="4433102"/>
                  <a:pt x="5972610" y="4386308"/>
                  <a:pt x="5925772" y="4372660"/>
                </a:cubicBezTo>
                <a:cubicBezTo>
                  <a:pt x="5965966" y="4366160"/>
                  <a:pt x="5959323" y="4359336"/>
                  <a:pt x="5986229" y="4345688"/>
                </a:cubicBezTo>
                <a:cubicBezTo>
                  <a:pt x="5952347" y="4319041"/>
                  <a:pt x="6013136" y="4265098"/>
                  <a:pt x="6013136" y="4238126"/>
                </a:cubicBezTo>
                <a:cubicBezTo>
                  <a:pt x="5959323" y="4224803"/>
                  <a:pt x="5965966" y="4184508"/>
                  <a:pt x="5972610" y="4151037"/>
                </a:cubicBezTo>
                <a:cubicBezTo>
                  <a:pt x="5972610" y="4130889"/>
                  <a:pt x="5979254" y="4110742"/>
                  <a:pt x="5972610" y="4090594"/>
                </a:cubicBezTo>
                <a:cubicBezTo>
                  <a:pt x="5965966" y="4077271"/>
                  <a:pt x="5959323" y="4063948"/>
                  <a:pt x="5932416" y="4057123"/>
                </a:cubicBezTo>
                <a:cubicBezTo>
                  <a:pt x="5831765" y="4104243"/>
                  <a:pt x="5784596" y="4130889"/>
                  <a:pt x="5710519" y="4151037"/>
                </a:cubicBezTo>
                <a:cubicBezTo>
                  <a:pt x="5697232" y="4151037"/>
                  <a:pt x="5697232" y="4157536"/>
                  <a:pt x="5690256" y="4164360"/>
                </a:cubicBezTo>
                <a:cubicBezTo>
                  <a:pt x="5703876" y="4164360"/>
                  <a:pt x="5744070" y="4171184"/>
                  <a:pt x="5690256" y="4198156"/>
                </a:cubicBezTo>
                <a:cubicBezTo>
                  <a:pt x="5710519" y="4171184"/>
                  <a:pt x="5657038" y="4177684"/>
                  <a:pt x="5643419" y="4164360"/>
                </a:cubicBezTo>
                <a:cubicBezTo>
                  <a:pt x="5603225" y="4184508"/>
                  <a:pt x="5576318" y="4184508"/>
                  <a:pt x="5549412" y="4184508"/>
                </a:cubicBezTo>
                <a:cubicBezTo>
                  <a:pt x="5515861" y="4204655"/>
                  <a:pt x="5508886" y="4211804"/>
                  <a:pt x="5495598" y="4231952"/>
                </a:cubicBezTo>
                <a:cubicBezTo>
                  <a:pt x="5468692" y="4225128"/>
                  <a:pt x="5482311" y="4211804"/>
                  <a:pt x="5441785" y="4218304"/>
                </a:cubicBezTo>
                <a:cubicBezTo>
                  <a:pt x="5441785" y="4238451"/>
                  <a:pt x="5448761" y="4258599"/>
                  <a:pt x="5455405" y="4278746"/>
                </a:cubicBezTo>
                <a:cubicBezTo>
                  <a:pt x="5455405" y="4298894"/>
                  <a:pt x="5448761" y="4319041"/>
                  <a:pt x="5435142" y="4352512"/>
                </a:cubicBezTo>
                <a:cubicBezTo>
                  <a:pt x="5462048" y="4339189"/>
                  <a:pt x="5475668" y="4332689"/>
                  <a:pt x="5469024" y="4325865"/>
                </a:cubicBezTo>
                <a:cubicBezTo>
                  <a:pt x="5502574" y="4325865"/>
                  <a:pt x="5482311" y="4352512"/>
                  <a:pt x="5462048" y="4366160"/>
                </a:cubicBezTo>
                <a:cubicBezTo>
                  <a:pt x="5549412" y="4346013"/>
                  <a:pt x="5482311" y="4399631"/>
                  <a:pt x="5563031" y="4393132"/>
                </a:cubicBezTo>
                <a:cubicBezTo>
                  <a:pt x="5603225" y="4366160"/>
                  <a:pt x="5616512" y="4352512"/>
                  <a:pt x="5609869" y="4339189"/>
                </a:cubicBezTo>
                <a:cubicBezTo>
                  <a:pt x="5630132" y="4325540"/>
                  <a:pt x="5656706" y="4312542"/>
                  <a:pt x="5669993" y="4305718"/>
                </a:cubicBezTo>
                <a:cubicBezTo>
                  <a:pt x="5710519" y="4285570"/>
                  <a:pt x="5643419" y="4325865"/>
                  <a:pt x="5683613" y="4305718"/>
                </a:cubicBezTo>
                <a:cubicBezTo>
                  <a:pt x="5650062" y="4319041"/>
                  <a:pt x="5616512" y="4352512"/>
                  <a:pt x="5609869" y="4366160"/>
                </a:cubicBezTo>
                <a:cubicBezTo>
                  <a:pt x="5616512" y="4372660"/>
                  <a:pt x="5636775" y="4359336"/>
                  <a:pt x="5636775" y="4366160"/>
                </a:cubicBezTo>
                <a:cubicBezTo>
                  <a:pt x="5683945" y="4339189"/>
                  <a:pt x="5657038" y="4346013"/>
                  <a:pt x="5663682" y="4325865"/>
                </a:cubicBezTo>
                <a:cubicBezTo>
                  <a:pt x="5717495" y="4305718"/>
                  <a:pt x="5636775" y="4352512"/>
                  <a:pt x="5697232" y="4332365"/>
                </a:cubicBezTo>
                <a:cubicBezTo>
                  <a:pt x="5764333" y="4305393"/>
                  <a:pt x="5730782" y="4292069"/>
                  <a:pt x="5744402" y="4271922"/>
                </a:cubicBezTo>
                <a:cubicBezTo>
                  <a:pt x="5798215" y="4278746"/>
                  <a:pt x="5744070" y="4346013"/>
                  <a:pt x="5770976" y="4366160"/>
                </a:cubicBezTo>
                <a:cubicBezTo>
                  <a:pt x="5723807" y="4406455"/>
                  <a:pt x="5791239" y="4426603"/>
                  <a:pt x="5623488" y="4480221"/>
                </a:cubicBezTo>
                <a:cubicBezTo>
                  <a:pt x="5589606" y="4480221"/>
                  <a:pt x="5515861" y="4500369"/>
                  <a:pt x="5522505" y="4466898"/>
                </a:cubicBezTo>
                <a:cubicBezTo>
                  <a:pt x="5421854" y="4527340"/>
                  <a:pt x="5589606" y="4500369"/>
                  <a:pt x="5575986" y="4513692"/>
                </a:cubicBezTo>
                <a:cubicBezTo>
                  <a:pt x="5535792" y="4533840"/>
                  <a:pt x="5562699" y="4507193"/>
                  <a:pt x="5508886" y="4533840"/>
                </a:cubicBezTo>
                <a:cubicBezTo>
                  <a:pt x="5522505" y="4513692"/>
                  <a:pt x="5515861" y="4513692"/>
                  <a:pt x="5475668" y="4520516"/>
                </a:cubicBezTo>
                <a:cubicBezTo>
                  <a:pt x="5475668" y="4533840"/>
                  <a:pt x="5462048" y="4560811"/>
                  <a:pt x="5522505" y="4533840"/>
                </a:cubicBezTo>
                <a:cubicBezTo>
                  <a:pt x="5502242" y="4553987"/>
                  <a:pt x="5502242" y="4574460"/>
                  <a:pt x="5522505" y="4581284"/>
                </a:cubicBezTo>
                <a:cubicBezTo>
                  <a:pt x="5482311" y="4594607"/>
                  <a:pt x="5482311" y="4581284"/>
                  <a:pt x="5448761" y="4594607"/>
                </a:cubicBezTo>
                <a:cubicBezTo>
                  <a:pt x="5435142" y="4601431"/>
                  <a:pt x="5428498" y="4607605"/>
                  <a:pt x="5428498" y="4614430"/>
                </a:cubicBezTo>
                <a:cubicBezTo>
                  <a:pt x="5414879" y="4607605"/>
                  <a:pt x="5347778" y="4634577"/>
                  <a:pt x="5320871" y="4634577"/>
                </a:cubicBezTo>
                <a:cubicBezTo>
                  <a:pt x="5307584" y="4648225"/>
                  <a:pt x="5287321" y="4668373"/>
                  <a:pt x="5240484" y="4682021"/>
                </a:cubicBezTo>
                <a:cubicBezTo>
                  <a:pt x="5240484" y="4668373"/>
                  <a:pt x="5274034" y="4668373"/>
                  <a:pt x="5247127" y="4661549"/>
                </a:cubicBezTo>
                <a:cubicBezTo>
                  <a:pt x="5180027" y="4688520"/>
                  <a:pt x="5220221" y="4695020"/>
                  <a:pt x="5233508" y="4695020"/>
                </a:cubicBezTo>
                <a:cubicBezTo>
                  <a:pt x="5213577" y="4701844"/>
                  <a:pt x="5213577" y="4701844"/>
                  <a:pt x="5193646" y="4715167"/>
                </a:cubicBezTo>
                <a:cubicBezTo>
                  <a:pt x="5220221" y="4735315"/>
                  <a:pt x="5166407" y="4775935"/>
                  <a:pt x="5260414" y="4762611"/>
                </a:cubicBezTo>
                <a:cubicBezTo>
                  <a:pt x="5300941" y="4742464"/>
                  <a:pt x="5293965" y="4735315"/>
                  <a:pt x="5334491" y="4721991"/>
                </a:cubicBezTo>
                <a:cubicBezTo>
                  <a:pt x="5368041" y="4701844"/>
                  <a:pt x="5354422" y="4721991"/>
                  <a:pt x="5387972" y="4708668"/>
                </a:cubicBezTo>
                <a:cubicBezTo>
                  <a:pt x="5408235" y="4721991"/>
                  <a:pt x="5307584" y="4789258"/>
                  <a:pt x="5421854" y="4748963"/>
                </a:cubicBezTo>
                <a:cubicBezTo>
                  <a:pt x="5435142" y="4762286"/>
                  <a:pt x="5394615" y="4788933"/>
                  <a:pt x="5408235" y="4788933"/>
                </a:cubicBezTo>
                <a:cubicBezTo>
                  <a:pt x="5307584" y="4822729"/>
                  <a:pt x="5515861" y="4789258"/>
                  <a:pt x="5502242" y="4829553"/>
                </a:cubicBezTo>
                <a:cubicBezTo>
                  <a:pt x="5522505" y="4822729"/>
                  <a:pt x="5522505" y="4815905"/>
                  <a:pt x="5536124" y="4809406"/>
                </a:cubicBezTo>
                <a:cubicBezTo>
                  <a:pt x="5515861" y="4762286"/>
                  <a:pt x="5522505" y="4708668"/>
                  <a:pt x="5508886" y="4648225"/>
                </a:cubicBezTo>
                <a:cubicBezTo>
                  <a:pt x="5556055" y="4648225"/>
                  <a:pt x="5529149" y="4701844"/>
                  <a:pt x="5603225" y="4688195"/>
                </a:cubicBezTo>
                <a:cubicBezTo>
                  <a:pt x="5609869" y="4701844"/>
                  <a:pt x="5582962" y="4695020"/>
                  <a:pt x="5556388" y="4715167"/>
                </a:cubicBezTo>
                <a:cubicBezTo>
                  <a:pt x="5582962" y="4769110"/>
                  <a:pt x="5643751" y="4796082"/>
                  <a:pt x="5657038" y="4836377"/>
                </a:cubicBezTo>
                <a:cubicBezTo>
                  <a:pt x="5737758" y="4816230"/>
                  <a:pt x="5757689" y="4842876"/>
                  <a:pt x="5751045" y="4863024"/>
                </a:cubicBezTo>
                <a:cubicBezTo>
                  <a:pt x="5751045" y="4883171"/>
                  <a:pt x="5777952" y="4896820"/>
                  <a:pt x="5804859" y="4910143"/>
                </a:cubicBezTo>
                <a:cubicBezTo>
                  <a:pt x="5811502" y="4916967"/>
                  <a:pt x="5818146" y="4916967"/>
                  <a:pt x="5824790" y="4923791"/>
                </a:cubicBezTo>
                <a:cubicBezTo>
                  <a:pt x="5831765" y="4943939"/>
                  <a:pt x="5811502" y="4883171"/>
                  <a:pt x="5838409" y="4963761"/>
                </a:cubicBezTo>
                <a:cubicBezTo>
                  <a:pt x="5838409" y="4963761"/>
                  <a:pt x="5838409" y="4963761"/>
                  <a:pt x="5845053" y="4963761"/>
                </a:cubicBezTo>
                <a:cubicBezTo>
                  <a:pt x="5845053" y="4970586"/>
                  <a:pt x="5845053" y="4970586"/>
                  <a:pt x="5845053" y="4970586"/>
                </a:cubicBezTo>
                <a:cubicBezTo>
                  <a:pt x="5845053" y="4977085"/>
                  <a:pt x="5845053" y="4990733"/>
                  <a:pt x="5824790" y="4997557"/>
                </a:cubicBezTo>
                <a:cubicBezTo>
                  <a:pt x="5871959" y="4997557"/>
                  <a:pt x="5871627" y="5017705"/>
                  <a:pt x="5864983" y="5037852"/>
                </a:cubicBezTo>
                <a:cubicBezTo>
                  <a:pt x="5864983" y="5051501"/>
                  <a:pt x="5858340" y="5064499"/>
                  <a:pt x="5851364" y="5071323"/>
                </a:cubicBezTo>
                <a:cubicBezTo>
                  <a:pt x="5851364" y="5078147"/>
                  <a:pt x="5851364" y="5078147"/>
                  <a:pt x="5851364" y="5078147"/>
                </a:cubicBezTo>
                <a:cubicBezTo>
                  <a:pt x="5851364" y="5084646"/>
                  <a:pt x="5851364" y="5084646"/>
                  <a:pt x="5851364" y="5084646"/>
                </a:cubicBezTo>
                <a:cubicBezTo>
                  <a:pt x="5851364" y="5084646"/>
                  <a:pt x="5851364" y="5084646"/>
                  <a:pt x="5851364" y="5091471"/>
                </a:cubicBezTo>
                <a:cubicBezTo>
                  <a:pt x="5851364" y="5091471"/>
                  <a:pt x="5851364" y="5098295"/>
                  <a:pt x="5851364" y="5105119"/>
                </a:cubicBezTo>
                <a:cubicBezTo>
                  <a:pt x="5790907" y="5125266"/>
                  <a:pt x="5764333" y="5124941"/>
                  <a:pt x="5724139" y="5131441"/>
                </a:cubicBezTo>
                <a:cubicBezTo>
                  <a:pt x="5717495" y="5131441"/>
                  <a:pt x="5710519" y="5125266"/>
                  <a:pt x="5710519" y="5125266"/>
                </a:cubicBezTo>
                <a:cubicBezTo>
                  <a:pt x="5710519" y="5118442"/>
                  <a:pt x="5703876" y="5118442"/>
                  <a:pt x="5703876" y="5111618"/>
                </a:cubicBezTo>
                <a:cubicBezTo>
                  <a:pt x="5703876" y="5111618"/>
                  <a:pt x="5697232" y="5105119"/>
                  <a:pt x="5697232" y="5098295"/>
                </a:cubicBezTo>
                <a:cubicBezTo>
                  <a:pt x="5690589" y="5084971"/>
                  <a:pt x="5683945" y="5078147"/>
                  <a:pt x="5643419" y="5091471"/>
                </a:cubicBezTo>
                <a:cubicBezTo>
                  <a:pt x="5643419" y="5111618"/>
                  <a:pt x="5609536" y="5138590"/>
                  <a:pt x="5575986" y="5165237"/>
                </a:cubicBezTo>
                <a:cubicBezTo>
                  <a:pt x="5569343" y="5172061"/>
                  <a:pt x="5563031" y="5178885"/>
                  <a:pt x="5549412" y="5185709"/>
                </a:cubicBezTo>
                <a:cubicBezTo>
                  <a:pt x="5542768" y="5192208"/>
                  <a:pt x="5536124" y="5199032"/>
                  <a:pt x="5529149" y="5205856"/>
                </a:cubicBezTo>
                <a:cubicBezTo>
                  <a:pt x="5515861" y="5219180"/>
                  <a:pt x="5508886" y="5232503"/>
                  <a:pt x="5502242" y="5245827"/>
                </a:cubicBezTo>
                <a:cubicBezTo>
                  <a:pt x="5495598" y="5252651"/>
                  <a:pt x="5455405" y="5259475"/>
                  <a:pt x="5469024" y="5265974"/>
                </a:cubicBezTo>
                <a:cubicBezTo>
                  <a:pt x="5415211" y="5286447"/>
                  <a:pt x="5381660" y="5286447"/>
                  <a:pt x="5361397" y="5279622"/>
                </a:cubicBezTo>
                <a:cubicBezTo>
                  <a:pt x="5368041" y="5292946"/>
                  <a:pt x="5341134" y="5313093"/>
                  <a:pt x="5327515" y="5346564"/>
                </a:cubicBezTo>
                <a:cubicBezTo>
                  <a:pt x="5307584" y="5340065"/>
                  <a:pt x="5274034" y="5380360"/>
                  <a:pt x="5274034" y="5360212"/>
                </a:cubicBezTo>
                <a:cubicBezTo>
                  <a:pt x="5247127" y="5373536"/>
                  <a:pt x="5273702" y="5380360"/>
                  <a:pt x="5293965" y="5373536"/>
                </a:cubicBezTo>
                <a:cubicBezTo>
                  <a:pt x="5280345" y="5393683"/>
                  <a:pt x="5260747" y="5400182"/>
                  <a:pt x="5267390" y="5413831"/>
                </a:cubicBezTo>
                <a:cubicBezTo>
                  <a:pt x="5226864" y="5427154"/>
                  <a:pt x="5220221" y="5440802"/>
                  <a:pt x="5193646" y="5440802"/>
                </a:cubicBezTo>
                <a:cubicBezTo>
                  <a:pt x="5193646" y="5447627"/>
                  <a:pt x="5213245" y="5447627"/>
                  <a:pt x="5213245" y="5454126"/>
                </a:cubicBezTo>
                <a:cubicBezTo>
                  <a:pt x="5179695" y="5460950"/>
                  <a:pt x="5180027" y="5454451"/>
                  <a:pt x="5146144" y="5467774"/>
                </a:cubicBezTo>
                <a:cubicBezTo>
                  <a:pt x="5146144" y="5460950"/>
                  <a:pt x="5159764" y="5454126"/>
                  <a:pt x="5173383" y="5447627"/>
                </a:cubicBezTo>
                <a:cubicBezTo>
                  <a:pt x="5180027" y="5440802"/>
                  <a:pt x="5193314" y="5433978"/>
                  <a:pt x="5213245" y="5427154"/>
                </a:cubicBezTo>
                <a:cubicBezTo>
                  <a:pt x="5233508" y="5407007"/>
                  <a:pt x="5267390" y="5394008"/>
                  <a:pt x="5267390" y="5380360"/>
                </a:cubicBezTo>
                <a:cubicBezTo>
                  <a:pt x="5220221" y="5394008"/>
                  <a:pt x="5253439" y="5407007"/>
                  <a:pt x="5199958" y="5420655"/>
                </a:cubicBezTo>
                <a:cubicBezTo>
                  <a:pt x="5199958" y="5413831"/>
                  <a:pt x="5173383" y="5420655"/>
                  <a:pt x="5166407" y="5420655"/>
                </a:cubicBezTo>
                <a:cubicBezTo>
                  <a:pt x="5119570" y="5440802"/>
                  <a:pt x="5079044" y="5467449"/>
                  <a:pt x="5059113" y="5487597"/>
                </a:cubicBezTo>
                <a:cubicBezTo>
                  <a:pt x="5045494" y="5507744"/>
                  <a:pt x="5045494" y="5521392"/>
                  <a:pt x="5065757" y="5528217"/>
                </a:cubicBezTo>
                <a:cubicBezTo>
                  <a:pt x="5025563" y="5554863"/>
                  <a:pt x="5018587" y="5541540"/>
                  <a:pt x="4937867" y="5568512"/>
                </a:cubicBezTo>
                <a:cubicBezTo>
                  <a:pt x="4937867" y="5568512"/>
                  <a:pt x="4937867" y="5568512"/>
                  <a:pt x="4931223" y="5561687"/>
                </a:cubicBezTo>
                <a:cubicBezTo>
                  <a:pt x="4924580" y="5568512"/>
                  <a:pt x="4897673" y="5575336"/>
                  <a:pt x="4891029" y="5568512"/>
                </a:cubicBezTo>
                <a:cubicBezTo>
                  <a:pt x="4823929" y="5595483"/>
                  <a:pt x="4796690" y="5615631"/>
                  <a:pt x="4749853" y="5642278"/>
                </a:cubicBezTo>
                <a:cubicBezTo>
                  <a:pt x="4669133" y="5655926"/>
                  <a:pt x="4440925" y="5776811"/>
                  <a:pt x="4427637" y="5736516"/>
                </a:cubicBezTo>
                <a:cubicBezTo>
                  <a:pt x="4387111" y="5743015"/>
                  <a:pt x="4353561" y="5729692"/>
                  <a:pt x="4340274" y="5736516"/>
                </a:cubicBezTo>
                <a:cubicBezTo>
                  <a:pt x="4300080" y="5722868"/>
                  <a:pt x="4239291" y="5722868"/>
                  <a:pt x="4152259" y="5736516"/>
                </a:cubicBezTo>
                <a:cubicBezTo>
                  <a:pt x="4165547" y="5702720"/>
                  <a:pt x="3956937" y="5769987"/>
                  <a:pt x="3990487" y="5729692"/>
                </a:cubicBezTo>
                <a:cubicBezTo>
                  <a:pt x="4004107" y="5722868"/>
                  <a:pt x="4024370" y="5716043"/>
                  <a:pt x="4037657" y="5709544"/>
                </a:cubicBezTo>
                <a:cubicBezTo>
                  <a:pt x="4017726" y="5702720"/>
                  <a:pt x="4044633" y="5676073"/>
                  <a:pt x="4071539" y="5649102"/>
                </a:cubicBezTo>
                <a:cubicBezTo>
                  <a:pt x="4098446" y="5622130"/>
                  <a:pt x="4125021" y="5595158"/>
                  <a:pt x="4077851" y="5588334"/>
                </a:cubicBezTo>
                <a:cubicBezTo>
                  <a:pt x="3990487" y="5628629"/>
                  <a:pt x="4011082" y="5662425"/>
                  <a:pt x="3876549" y="5709544"/>
                </a:cubicBezTo>
                <a:cubicBezTo>
                  <a:pt x="3876549" y="5702720"/>
                  <a:pt x="3876549" y="5695896"/>
                  <a:pt x="3863262" y="5702720"/>
                </a:cubicBezTo>
                <a:cubicBezTo>
                  <a:pt x="3816092" y="5709544"/>
                  <a:pt x="3849642" y="5716368"/>
                  <a:pt x="3829379" y="5722868"/>
                </a:cubicBezTo>
                <a:cubicBezTo>
                  <a:pt x="3795829" y="5729692"/>
                  <a:pt x="3795829" y="5729692"/>
                  <a:pt x="3809116" y="5716043"/>
                </a:cubicBezTo>
                <a:cubicBezTo>
                  <a:pt x="3715109" y="5763163"/>
                  <a:pt x="3695178" y="5736191"/>
                  <a:pt x="3574265" y="5783310"/>
                </a:cubicBezTo>
                <a:cubicBezTo>
                  <a:pt x="3580909" y="5769987"/>
                  <a:pt x="3594195" y="5756338"/>
                  <a:pt x="3527095" y="5776486"/>
                </a:cubicBezTo>
                <a:cubicBezTo>
                  <a:pt x="3542043" y="5761538"/>
                  <a:pt x="3538389" y="5750164"/>
                  <a:pt x="3507164" y="5756663"/>
                </a:cubicBezTo>
                <a:lnTo>
                  <a:pt x="3507164" y="5756338"/>
                </a:lnTo>
                <a:cubicBezTo>
                  <a:pt x="3527427" y="5749514"/>
                  <a:pt x="3547358" y="5729692"/>
                  <a:pt x="3574265" y="5716043"/>
                </a:cubicBezTo>
                <a:cubicBezTo>
                  <a:pt x="3621434" y="5689397"/>
                  <a:pt x="3661628" y="5669249"/>
                  <a:pt x="3648009" y="5655926"/>
                </a:cubicBezTo>
                <a:cubicBezTo>
                  <a:pt x="3668272" y="5649102"/>
                  <a:pt x="3701822" y="5635453"/>
                  <a:pt x="3708466" y="5622130"/>
                </a:cubicBezTo>
                <a:cubicBezTo>
                  <a:pt x="3721753" y="5622130"/>
                  <a:pt x="3728729" y="5622130"/>
                  <a:pt x="3735372" y="5622130"/>
                </a:cubicBezTo>
                <a:cubicBezTo>
                  <a:pt x="3816092" y="5581835"/>
                  <a:pt x="3775898" y="5561687"/>
                  <a:pt x="3856286" y="5528217"/>
                </a:cubicBezTo>
                <a:cubicBezTo>
                  <a:pt x="3822736" y="5514568"/>
                  <a:pt x="3795829" y="5514893"/>
                  <a:pt x="3816092" y="5481097"/>
                </a:cubicBezTo>
                <a:cubicBezTo>
                  <a:pt x="3755635" y="5501245"/>
                  <a:pt x="3809449" y="5507744"/>
                  <a:pt x="3762279" y="5514568"/>
                </a:cubicBezTo>
                <a:cubicBezTo>
                  <a:pt x="3769255" y="5514568"/>
                  <a:pt x="3775898" y="5514568"/>
                  <a:pt x="3775898" y="5521392"/>
                </a:cubicBezTo>
                <a:cubicBezTo>
                  <a:pt x="3762279" y="5527892"/>
                  <a:pt x="3715109" y="5548364"/>
                  <a:pt x="3721753" y="5555188"/>
                </a:cubicBezTo>
                <a:cubicBezTo>
                  <a:pt x="3688203" y="5561687"/>
                  <a:pt x="3708466" y="5541540"/>
                  <a:pt x="3715109" y="5541540"/>
                </a:cubicBezTo>
                <a:cubicBezTo>
                  <a:pt x="3674915" y="5554863"/>
                  <a:pt x="3654652" y="5568512"/>
                  <a:pt x="3627746" y="5575336"/>
                </a:cubicBezTo>
                <a:cubicBezTo>
                  <a:pt x="3614459" y="5595483"/>
                  <a:pt x="3688203" y="5562012"/>
                  <a:pt x="3701490" y="5575336"/>
                </a:cubicBezTo>
                <a:cubicBezTo>
                  <a:pt x="3667940" y="5588659"/>
                  <a:pt x="3594195" y="5601982"/>
                  <a:pt x="3614459" y="5615306"/>
                </a:cubicBezTo>
                <a:cubicBezTo>
                  <a:pt x="3587552" y="5628954"/>
                  <a:pt x="3587884" y="5622130"/>
                  <a:pt x="3587884" y="5615306"/>
                </a:cubicBezTo>
                <a:cubicBezTo>
                  <a:pt x="3574265" y="5622130"/>
                  <a:pt x="3567289" y="5628954"/>
                  <a:pt x="3547358" y="5635778"/>
                </a:cubicBezTo>
                <a:cubicBezTo>
                  <a:pt x="3574265" y="5628954"/>
                  <a:pt x="3574265" y="5628954"/>
                  <a:pt x="3567621" y="5635778"/>
                </a:cubicBezTo>
                <a:cubicBezTo>
                  <a:pt x="3540715" y="5649102"/>
                  <a:pt x="3533739" y="5655926"/>
                  <a:pt x="3513476" y="5662750"/>
                </a:cubicBezTo>
                <a:cubicBezTo>
                  <a:pt x="3473282" y="5669249"/>
                  <a:pt x="3399206" y="5709544"/>
                  <a:pt x="3426112" y="5716043"/>
                </a:cubicBezTo>
                <a:cubicBezTo>
                  <a:pt x="3365655" y="5729692"/>
                  <a:pt x="3332437" y="5756338"/>
                  <a:pt x="3319150" y="5769662"/>
                </a:cubicBezTo>
                <a:cubicBezTo>
                  <a:pt x="3292243" y="5776486"/>
                  <a:pt x="3285268" y="5776486"/>
                  <a:pt x="3298887" y="5769662"/>
                </a:cubicBezTo>
                <a:cubicBezTo>
                  <a:pt x="3204880" y="5803458"/>
                  <a:pt x="3184617" y="5830104"/>
                  <a:pt x="3184617" y="5850252"/>
                </a:cubicBezTo>
                <a:lnTo>
                  <a:pt x="3190596" y="5862600"/>
                </a:lnTo>
                <a:lnTo>
                  <a:pt x="3191261" y="5864550"/>
                </a:lnTo>
                <a:lnTo>
                  <a:pt x="3191261" y="5884048"/>
                </a:lnTo>
                <a:lnTo>
                  <a:pt x="3197240" y="5881773"/>
                </a:lnTo>
                <a:lnTo>
                  <a:pt x="3197904" y="5884048"/>
                </a:lnTo>
                <a:lnTo>
                  <a:pt x="3197904" y="5881448"/>
                </a:lnTo>
                <a:lnTo>
                  <a:pt x="3212188" y="5874949"/>
                </a:lnTo>
                <a:cubicBezTo>
                  <a:pt x="3216506" y="5872349"/>
                  <a:pt x="3218167" y="5870724"/>
                  <a:pt x="3218167" y="5870724"/>
                </a:cubicBezTo>
                <a:cubicBezTo>
                  <a:pt x="3218167" y="5877223"/>
                  <a:pt x="3224811" y="5890872"/>
                  <a:pt x="3204880" y="5911019"/>
                </a:cubicBezTo>
                <a:cubicBezTo>
                  <a:pt x="3211523" y="5911019"/>
                  <a:pt x="3231454" y="5904195"/>
                  <a:pt x="3244741" y="5904195"/>
                </a:cubicBezTo>
                <a:cubicBezTo>
                  <a:pt x="3258361" y="5911019"/>
                  <a:pt x="3271980" y="5917843"/>
                  <a:pt x="3285268" y="5931167"/>
                </a:cubicBezTo>
                <a:cubicBezTo>
                  <a:pt x="3291911" y="5931167"/>
                  <a:pt x="3298887" y="5937666"/>
                  <a:pt x="3305530" y="5937666"/>
                </a:cubicBezTo>
                <a:cubicBezTo>
                  <a:pt x="3312174" y="5944490"/>
                  <a:pt x="3318818" y="5944490"/>
                  <a:pt x="3325461" y="5950989"/>
                </a:cubicBezTo>
                <a:cubicBezTo>
                  <a:pt x="3352368" y="5957813"/>
                  <a:pt x="3372631" y="5978286"/>
                  <a:pt x="3372631" y="5998433"/>
                </a:cubicBezTo>
                <a:cubicBezTo>
                  <a:pt x="3379275" y="5998433"/>
                  <a:pt x="3399538" y="5991609"/>
                  <a:pt x="3413157" y="5991609"/>
                </a:cubicBezTo>
                <a:cubicBezTo>
                  <a:pt x="3413157" y="5991609"/>
                  <a:pt x="3419468" y="5991609"/>
                  <a:pt x="3419468" y="5998433"/>
                </a:cubicBezTo>
                <a:cubicBezTo>
                  <a:pt x="3419468" y="5998433"/>
                  <a:pt x="3426112" y="5998433"/>
                  <a:pt x="3426112" y="5998433"/>
                </a:cubicBezTo>
                <a:cubicBezTo>
                  <a:pt x="3433088" y="6004933"/>
                  <a:pt x="3439731" y="6005258"/>
                  <a:pt x="3446375" y="6005258"/>
                </a:cubicBezTo>
                <a:cubicBezTo>
                  <a:pt x="3459994" y="6011757"/>
                  <a:pt x="3473614" y="6018256"/>
                  <a:pt x="3486901" y="6025080"/>
                </a:cubicBezTo>
                <a:cubicBezTo>
                  <a:pt x="3513808" y="6031579"/>
                  <a:pt x="3540715" y="6038728"/>
                  <a:pt x="3547358" y="6065375"/>
                </a:cubicBezTo>
                <a:cubicBezTo>
                  <a:pt x="3574265" y="6052052"/>
                  <a:pt x="3580909" y="6045228"/>
                  <a:pt x="3594528" y="6038404"/>
                </a:cubicBezTo>
                <a:cubicBezTo>
                  <a:pt x="3621434" y="6031579"/>
                  <a:pt x="3601171" y="6058551"/>
                  <a:pt x="3648009" y="6038404"/>
                </a:cubicBezTo>
                <a:cubicBezTo>
                  <a:pt x="3641365" y="6051727"/>
                  <a:pt x="3621102" y="6065375"/>
                  <a:pt x="3634722" y="6072199"/>
                </a:cubicBezTo>
                <a:cubicBezTo>
                  <a:pt x="3654652" y="6065375"/>
                  <a:pt x="3668272" y="6058551"/>
                  <a:pt x="3668272" y="6058551"/>
                </a:cubicBezTo>
                <a:cubicBezTo>
                  <a:pt x="3654985" y="6078699"/>
                  <a:pt x="3661628" y="6105670"/>
                  <a:pt x="3648009" y="6132642"/>
                </a:cubicBezTo>
                <a:cubicBezTo>
                  <a:pt x="3641365" y="6152789"/>
                  <a:pt x="3627746" y="6172937"/>
                  <a:pt x="3607483" y="6193084"/>
                </a:cubicBezTo>
                <a:cubicBezTo>
                  <a:pt x="3587552" y="6213232"/>
                  <a:pt x="3547358" y="6226555"/>
                  <a:pt x="3500521" y="6253527"/>
                </a:cubicBezTo>
                <a:cubicBezTo>
                  <a:pt x="3574265" y="6266850"/>
                  <a:pt x="3721753" y="6219731"/>
                  <a:pt x="3795829" y="6226555"/>
                </a:cubicBezTo>
                <a:cubicBezTo>
                  <a:pt x="3782210" y="6239879"/>
                  <a:pt x="3748660" y="6260351"/>
                  <a:pt x="3715109" y="6273674"/>
                </a:cubicBezTo>
                <a:cubicBezTo>
                  <a:pt x="3681559" y="6287323"/>
                  <a:pt x="3648009" y="6307145"/>
                  <a:pt x="3627746" y="6320794"/>
                </a:cubicBezTo>
                <a:cubicBezTo>
                  <a:pt x="3594195" y="6320794"/>
                  <a:pt x="3507164" y="6354264"/>
                  <a:pt x="3507164" y="6367913"/>
                </a:cubicBezTo>
                <a:cubicBezTo>
                  <a:pt x="3486901" y="6367913"/>
                  <a:pt x="3473282" y="6367913"/>
                  <a:pt x="3459994" y="6361089"/>
                </a:cubicBezTo>
                <a:cubicBezTo>
                  <a:pt x="3453351" y="6361089"/>
                  <a:pt x="3446375" y="6354264"/>
                  <a:pt x="3439731" y="6347765"/>
                </a:cubicBezTo>
                <a:cubicBezTo>
                  <a:pt x="3426444" y="6334117"/>
                  <a:pt x="3413157" y="6313969"/>
                  <a:pt x="3392894" y="6307145"/>
                </a:cubicBezTo>
                <a:cubicBezTo>
                  <a:pt x="3265337" y="6347440"/>
                  <a:pt x="3318818" y="6374412"/>
                  <a:pt x="3150734" y="6421531"/>
                </a:cubicBezTo>
                <a:cubicBezTo>
                  <a:pt x="3130471" y="6421531"/>
                  <a:pt x="3110540" y="6421531"/>
                  <a:pt x="3076990" y="6428030"/>
                </a:cubicBezTo>
                <a:cubicBezTo>
                  <a:pt x="3063371" y="6434855"/>
                  <a:pt x="3057059" y="6441679"/>
                  <a:pt x="3030153" y="6455327"/>
                </a:cubicBezTo>
                <a:cubicBezTo>
                  <a:pt x="2982983" y="6461826"/>
                  <a:pt x="2969696" y="6455002"/>
                  <a:pt x="2909239" y="6475150"/>
                </a:cubicBezTo>
                <a:cubicBezTo>
                  <a:pt x="2909239" y="6455002"/>
                  <a:pt x="2868713" y="6455327"/>
                  <a:pt x="2835163" y="6455327"/>
                </a:cubicBezTo>
                <a:cubicBezTo>
                  <a:pt x="2815232" y="6455327"/>
                  <a:pt x="2794637" y="6455327"/>
                  <a:pt x="2781349" y="6455327"/>
                </a:cubicBezTo>
                <a:cubicBezTo>
                  <a:pt x="2767730" y="6455327"/>
                  <a:pt x="2761419" y="6448503"/>
                  <a:pt x="2761419" y="6448503"/>
                </a:cubicBezTo>
                <a:cubicBezTo>
                  <a:pt x="2754775" y="6441679"/>
                  <a:pt x="2754775" y="6441679"/>
                  <a:pt x="2747799" y="6434855"/>
                </a:cubicBezTo>
                <a:cubicBezTo>
                  <a:pt x="2674055" y="6461826"/>
                  <a:pt x="2606955" y="6481974"/>
                  <a:pt x="2553141" y="6508620"/>
                </a:cubicBezTo>
                <a:cubicBezTo>
                  <a:pt x="2492684" y="6535592"/>
                  <a:pt x="2438871" y="6562564"/>
                  <a:pt x="2378414" y="6589210"/>
                </a:cubicBezTo>
                <a:cubicBezTo>
                  <a:pt x="2365127" y="6602859"/>
                  <a:pt x="2418608" y="6575887"/>
                  <a:pt x="2404989" y="6596035"/>
                </a:cubicBezTo>
                <a:cubicBezTo>
                  <a:pt x="2331245" y="6636330"/>
                  <a:pt x="2304670" y="6663301"/>
                  <a:pt x="2183756" y="6696772"/>
                </a:cubicBezTo>
                <a:cubicBezTo>
                  <a:pt x="2143230" y="6737067"/>
                  <a:pt x="2143230" y="6770863"/>
                  <a:pt x="2062510" y="6817982"/>
                </a:cubicBezTo>
                <a:cubicBezTo>
                  <a:pt x="2049223" y="6770863"/>
                  <a:pt x="2076130" y="6723744"/>
                  <a:pt x="2096393" y="6683449"/>
                </a:cubicBezTo>
                <a:cubicBezTo>
                  <a:pt x="2103036" y="6669800"/>
                  <a:pt x="2069154" y="6683449"/>
                  <a:pt x="2069154" y="6676625"/>
                </a:cubicBezTo>
                <a:cubicBezTo>
                  <a:pt x="2015673" y="6696772"/>
                  <a:pt x="2009029" y="6703596"/>
                  <a:pt x="1988766" y="6696772"/>
                </a:cubicBezTo>
                <a:cubicBezTo>
                  <a:pt x="1941596" y="6710420"/>
                  <a:pt x="1955216" y="6737067"/>
                  <a:pt x="1887783" y="6737067"/>
                </a:cubicBezTo>
                <a:cubicBezTo>
                  <a:pt x="1901402" y="6750390"/>
                  <a:pt x="1881139" y="6764039"/>
                  <a:pt x="1860876" y="6777362"/>
                </a:cubicBezTo>
                <a:cubicBezTo>
                  <a:pt x="1867520" y="6791010"/>
                  <a:pt x="1901402" y="6784186"/>
                  <a:pt x="1908046" y="6797835"/>
                </a:cubicBezTo>
                <a:cubicBezTo>
                  <a:pt x="1881139" y="6804334"/>
                  <a:pt x="1874496" y="6804334"/>
                  <a:pt x="1854233" y="6804334"/>
                </a:cubicBezTo>
                <a:cubicBezTo>
                  <a:pt x="1820683" y="6838130"/>
                  <a:pt x="1786800" y="6864776"/>
                  <a:pt x="1746606" y="6891748"/>
                </a:cubicBezTo>
                <a:cubicBezTo>
                  <a:pt x="1726343" y="6905071"/>
                  <a:pt x="1706412" y="6925219"/>
                  <a:pt x="1686482" y="6938542"/>
                </a:cubicBezTo>
                <a:cubicBezTo>
                  <a:pt x="1666219" y="6951866"/>
                  <a:pt x="1646288" y="6965514"/>
                  <a:pt x="1619381" y="6985661"/>
                </a:cubicBezTo>
                <a:cubicBezTo>
                  <a:pt x="1626025" y="6992486"/>
                  <a:pt x="1632668" y="7005809"/>
                  <a:pt x="1619381" y="7019132"/>
                </a:cubicBezTo>
                <a:cubicBezTo>
                  <a:pt x="1585499" y="7019132"/>
                  <a:pt x="1572211" y="7012633"/>
                  <a:pt x="1578855" y="6999310"/>
                </a:cubicBezTo>
                <a:cubicBezTo>
                  <a:pt x="1578855" y="6992486"/>
                  <a:pt x="1578855" y="6985661"/>
                  <a:pt x="1585499" y="6979162"/>
                </a:cubicBezTo>
                <a:cubicBezTo>
                  <a:pt x="1592142" y="6979162"/>
                  <a:pt x="1592142" y="6972338"/>
                  <a:pt x="1599118" y="6965514"/>
                </a:cubicBezTo>
                <a:cubicBezTo>
                  <a:pt x="1599118" y="6965514"/>
                  <a:pt x="1605762" y="6965514"/>
                  <a:pt x="1605762" y="6958690"/>
                </a:cubicBezTo>
                <a:cubicBezTo>
                  <a:pt x="1605762" y="6958690"/>
                  <a:pt x="1612405" y="6958690"/>
                  <a:pt x="1612405" y="6958690"/>
                </a:cubicBezTo>
                <a:cubicBezTo>
                  <a:pt x="1652931" y="6925219"/>
                  <a:pt x="1706412" y="6884924"/>
                  <a:pt x="1693125" y="6864776"/>
                </a:cubicBezTo>
                <a:cubicBezTo>
                  <a:pt x="1645956" y="6871600"/>
                  <a:pt x="1619049" y="6891748"/>
                  <a:pt x="1585499" y="6891748"/>
                </a:cubicBezTo>
                <a:cubicBezTo>
                  <a:pt x="1585499" y="6884924"/>
                  <a:pt x="1666219" y="6844629"/>
                  <a:pt x="1578855" y="6871600"/>
                </a:cubicBezTo>
                <a:cubicBezTo>
                  <a:pt x="1578855" y="6857952"/>
                  <a:pt x="1626025" y="6844304"/>
                  <a:pt x="1619381" y="6830981"/>
                </a:cubicBezTo>
                <a:cubicBezTo>
                  <a:pt x="1659575" y="6824156"/>
                  <a:pt x="1619381" y="6844629"/>
                  <a:pt x="1626025" y="6851128"/>
                </a:cubicBezTo>
                <a:cubicBezTo>
                  <a:pt x="1686482" y="6824481"/>
                  <a:pt x="1665886" y="6817982"/>
                  <a:pt x="1652599" y="6804334"/>
                </a:cubicBezTo>
                <a:cubicBezTo>
                  <a:pt x="1692793" y="6791010"/>
                  <a:pt x="1726675" y="6777362"/>
                  <a:pt x="1760226" y="6764039"/>
                </a:cubicBezTo>
                <a:cubicBezTo>
                  <a:pt x="1793776" y="6750390"/>
                  <a:pt x="1827326" y="6730568"/>
                  <a:pt x="1860876" y="6717245"/>
                </a:cubicBezTo>
                <a:cubicBezTo>
                  <a:pt x="1874496" y="6717245"/>
                  <a:pt x="1881139" y="6717245"/>
                  <a:pt x="1894759" y="6717245"/>
                </a:cubicBezTo>
                <a:cubicBezTo>
                  <a:pt x="1901402" y="6717245"/>
                  <a:pt x="1907714" y="6716920"/>
                  <a:pt x="1921333" y="6710420"/>
                </a:cubicBezTo>
                <a:cubicBezTo>
                  <a:pt x="1927977" y="6710420"/>
                  <a:pt x="1934621" y="6703596"/>
                  <a:pt x="1934621" y="6696772"/>
                </a:cubicBezTo>
                <a:cubicBezTo>
                  <a:pt x="1934621" y="6696772"/>
                  <a:pt x="1927977" y="6690273"/>
                  <a:pt x="1921333" y="6690273"/>
                </a:cubicBezTo>
                <a:cubicBezTo>
                  <a:pt x="1907714" y="6690273"/>
                  <a:pt x="1881139" y="6690273"/>
                  <a:pt x="1860876" y="6696772"/>
                </a:cubicBezTo>
                <a:cubicBezTo>
                  <a:pt x="1901402" y="6670125"/>
                  <a:pt x="1887783" y="6649978"/>
                  <a:pt x="1954884" y="6616182"/>
                </a:cubicBezTo>
                <a:cubicBezTo>
                  <a:pt x="2049223" y="6589535"/>
                  <a:pt x="2089417" y="6589210"/>
                  <a:pt x="2156517" y="6569063"/>
                </a:cubicBezTo>
                <a:cubicBezTo>
                  <a:pt x="2203687" y="6548915"/>
                  <a:pt x="2210331" y="6529093"/>
                  <a:pt x="2216974" y="6515445"/>
                </a:cubicBezTo>
                <a:cubicBezTo>
                  <a:pt x="2257168" y="6502121"/>
                  <a:pt x="2284075" y="6488473"/>
                  <a:pt x="2297362" y="6475150"/>
                </a:cubicBezTo>
                <a:cubicBezTo>
                  <a:pt x="2317625" y="6461501"/>
                  <a:pt x="2331245" y="6448503"/>
                  <a:pt x="2337888" y="6434855"/>
                </a:cubicBezTo>
                <a:cubicBezTo>
                  <a:pt x="2364795" y="6414707"/>
                  <a:pt x="2391701" y="6388060"/>
                  <a:pt x="2459134" y="6361089"/>
                </a:cubicBezTo>
                <a:cubicBezTo>
                  <a:pt x="2479065" y="6340941"/>
                  <a:pt x="2492352" y="6320469"/>
                  <a:pt x="2492352" y="6300321"/>
                </a:cubicBezTo>
                <a:cubicBezTo>
                  <a:pt x="2492352" y="6293822"/>
                  <a:pt x="2492352" y="6287323"/>
                  <a:pt x="2492352" y="6287323"/>
                </a:cubicBezTo>
                <a:cubicBezTo>
                  <a:pt x="2492352" y="6287323"/>
                  <a:pt x="2492352" y="6287323"/>
                  <a:pt x="2492352" y="6280499"/>
                </a:cubicBezTo>
                <a:cubicBezTo>
                  <a:pt x="2492352" y="6273674"/>
                  <a:pt x="2486041" y="6267175"/>
                  <a:pt x="2479397" y="6267175"/>
                </a:cubicBezTo>
                <a:cubicBezTo>
                  <a:pt x="2512947" y="6253527"/>
                  <a:pt x="2512615" y="6260351"/>
                  <a:pt x="2532878" y="6253527"/>
                </a:cubicBezTo>
                <a:cubicBezTo>
                  <a:pt x="2566429" y="6226555"/>
                  <a:pt x="2519591" y="6220056"/>
                  <a:pt x="2633529" y="6179761"/>
                </a:cubicBezTo>
                <a:cubicBezTo>
                  <a:pt x="2633529" y="6172937"/>
                  <a:pt x="2640505" y="6172937"/>
                  <a:pt x="2640505" y="6166113"/>
                </a:cubicBezTo>
                <a:cubicBezTo>
                  <a:pt x="2647148" y="6159614"/>
                  <a:pt x="2647148" y="6159614"/>
                  <a:pt x="2647148" y="6152789"/>
                </a:cubicBezTo>
                <a:cubicBezTo>
                  <a:pt x="2653792" y="6152789"/>
                  <a:pt x="2653792" y="6145965"/>
                  <a:pt x="2660768" y="6139141"/>
                </a:cubicBezTo>
                <a:cubicBezTo>
                  <a:pt x="2674055" y="6125818"/>
                  <a:pt x="2693986" y="6105995"/>
                  <a:pt x="2714249" y="6092347"/>
                </a:cubicBezTo>
                <a:cubicBezTo>
                  <a:pt x="2754443" y="6079024"/>
                  <a:pt x="2761086" y="6079024"/>
                  <a:pt x="2767730" y="6092347"/>
                </a:cubicBezTo>
                <a:cubicBezTo>
                  <a:pt x="2841806" y="6058876"/>
                  <a:pt x="2841806" y="6045228"/>
                  <a:pt x="2875357" y="6025080"/>
                </a:cubicBezTo>
                <a:cubicBezTo>
                  <a:pt x="2855094" y="6025080"/>
                  <a:pt x="2850111" y="6018256"/>
                  <a:pt x="2852768" y="6009157"/>
                </a:cubicBezTo>
                <a:lnTo>
                  <a:pt x="2868381" y="5988360"/>
                </a:lnTo>
                <a:lnTo>
                  <a:pt x="2903592" y="5973737"/>
                </a:lnTo>
                <a:lnTo>
                  <a:pt x="2907578" y="5984785"/>
                </a:lnTo>
                <a:lnTo>
                  <a:pt x="2909571" y="5991284"/>
                </a:lnTo>
                <a:lnTo>
                  <a:pt x="2909239" y="5991609"/>
                </a:lnTo>
                <a:cubicBezTo>
                  <a:pt x="2912561" y="6001683"/>
                  <a:pt x="2913225" y="6003958"/>
                  <a:pt x="2912561" y="6001683"/>
                </a:cubicBezTo>
                <a:lnTo>
                  <a:pt x="2909571" y="5991284"/>
                </a:lnTo>
                <a:lnTo>
                  <a:pt x="2915882" y="5984785"/>
                </a:lnTo>
                <a:cubicBezTo>
                  <a:pt x="2922526" y="5978286"/>
                  <a:pt x="2922526" y="5971462"/>
                  <a:pt x="2909239" y="5971462"/>
                </a:cubicBezTo>
                <a:lnTo>
                  <a:pt x="2903592" y="5973737"/>
                </a:lnTo>
                <a:lnTo>
                  <a:pt x="2899606" y="5963013"/>
                </a:lnTo>
                <a:cubicBezTo>
                  <a:pt x="2897281" y="5957489"/>
                  <a:pt x="2895620" y="5954564"/>
                  <a:pt x="2895620" y="5957813"/>
                </a:cubicBezTo>
                <a:cubicBezTo>
                  <a:pt x="2888976" y="5957813"/>
                  <a:pt x="2888976" y="5957813"/>
                  <a:pt x="2888976" y="5957813"/>
                </a:cubicBezTo>
                <a:cubicBezTo>
                  <a:pt x="2888976" y="5964638"/>
                  <a:pt x="2882000" y="5971462"/>
                  <a:pt x="2875357" y="5978286"/>
                </a:cubicBezTo>
                <a:lnTo>
                  <a:pt x="2868381" y="5988360"/>
                </a:lnTo>
                <a:lnTo>
                  <a:pt x="2827855" y="6005258"/>
                </a:lnTo>
                <a:cubicBezTo>
                  <a:pt x="2803273" y="6016956"/>
                  <a:pt x="2781682" y="6028330"/>
                  <a:pt x="2761419" y="6038404"/>
                </a:cubicBezTo>
                <a:cubicBezTo>
                  <a:pt x="2748131" y="6045228"/>
                  <a:pt x="2741156" y="6052052"/>
                  <a:pt x="2727868" y="6058551"/>
                </a:cubicBezTo>
                <a:cubicBezTo>
                  <a:pt x="2720893" y="6058551"/>
                  <a:pt x="2720893" y="6058876"/>
                  <a:pt x="2714249" y="6065375"/>
                </a:cubicBezTo>
                <a:cubicBezTo>
                  <a:pt x="2707605" y="6065375"/>
                  <a:pt x="2707605" y="6065375"/>
                  <a:pt x="2700630" y="6072199"/>
                </a:cubicBezTo>
                <a:cubicBezTo>
                  <a:pt x="2707605" y="6079024"/>
                  <a:pt x="2673723" y="5984785"/>
                  <a:pt x="2687342" y="6025080"/>
                </a:cubicBezTo>
                <a:cubicBezTo>
                  <a:pt x="2687342" y="6025080"/>
                  <a:pt x="2687342" y="6025080"/>
                  <a:pt x="2680367" y="6025080"/>
                </a:cubicBezTo>
                <a:cubicBezTo>
                  <a:pt x="2660436" y="6038404"/>
                  <a:pt x="2633529" y="6052052"/>
                  <a:pt x="2613266" y="6058551"/>
                </a:cubicBezTo>
                <a:cubicBezTo>
                  <a:pt x="2606622" y="6058551"/>
                  <a:pt x="2532878" y="6079024"/>
                  <a:pt x="2553141" y="6085523"/>
                </a:cubicBezTo>
                <a:cubicBezTo>
                  <a:pt x="2526235" y="6092347"/>
                  <a:pt x="2519259" y="6092347"/>
                  <a:pt x="2519259" y="6085523"/>
                </a:cubicBezTo>
                <a:cubicBezTo>
                  <a:pt x="2499328" y="6092347"/>
                  <a:pt x="2492352" y="6099171"/>
                  <a:pt x="2498996" y="6105995"/>
                </a:cubicBezTo>
                <a:cubicBezTo>
                  <a:pt x="2438539" y="6112494"/>
                  <a:pt x="2391701" y="6152789"/>
                  <a:pt x="2337888" y="6166113"/>
                </a:cubicBezTo>
                <a:cubicBezTo>
                  <a:pt x="2284407" y="6206408"/>
                  <a:pt x="2169805" y="6260026"/>
                  <a:pt x="2115991" y="6300321"/>
                </a:cubicBezTo>
                <a:cubicBezTo>
                  <a:pt x="1975147" y="6360764"/>
                  <a:pt x="1860876" y="6408208"/>
                  <a:pt x="1760226" y="6455327"/>
                </a:cubicBezTo>
                <a:cubicBezTo>
                  <a:pt x="1706412" y="6481974"/>
                  <a:pt x="1652599" y="6495297"/>
                  <a:pt x="1592142" y="6515445"/>
                </a:cubicBezTo>
                <a:cubicBezTo>
                  <a:pt x="1538661" y="6535592"/>
                  <a:pt x="1478204" y="6562564"/>
                  <a:pt x="1404128" y="6582711"/>
                </a:cubicBezTo>
                <a:cubicBezTo>
                  <a:pt x="1383865" y="6596035"/>
                  <a:pt x="1397484" y="6589210"/>
                  <a:pt x="1383865" y="6596035"/>
                </a:cubicBezTo>
                <a:cubicBezTo>
                  <a:pt x="1356958" y="6602859"/>
                  <a:pt x="1303477" y="6623006"/>
                  <a:pt x="1303477" y="6616182"/>
                </a:cubicBezTo>
                <a:cubicBezTo>
                  <a:pt x="1283214" y="6623006"/>
                  <a:pt x="1303145" y="6623006"/>
                  <a:pt x="1276238" y="6629830"/>
                </a:cubicBezTo>
                <a:cubicBezTo>
                  <a:pt x="1209138" y="6649978"/>
                  <a:pt x="1135394" y="6676625"/>
                  <a:pt x="1034743" y="6710420"/>
                </a:cubicBezTo>
                <a:cubicBezTo>
                  <a:pt x="1021124" y="6710420"/>
                  <a:pt x="1021124" y="6710420"/>
                  <a:pt x="1021124" y="6710420"/>
                </a:cubicBezTo>
                <a:cubicBezTo>
                  <a:pt x="913829" y="6750715"/>
                  <a:pt x="860016" y="6764039"/>
                  <a:pt x="739102" y="6804334"/>
                </a:cubicBezTo>
                <a:cubicBezTo>
                  <a:pt x="739102" y="6804334"/>
                  <a:pt x="739102" y="6804334"/>
                  <a:pt x="732126" y="6804334"/>
                </a:cubicBezTo>
                <a:cubicBezTo>
                  <a:pt x="732126" y="6797835"/>
                  <a:pt x="725483" y="6797510"/>
                  <a:pt x="725483" y="6791010"/>
                </a:cubicBezTo>
                <a:cubicBezTo>
                  <a:pt x="712196" y="6791010"/>
                  <a:pt x="698908" y="6791010"/>
                  <a:pt x="685289" y="6791010"/>
                </a:cubicBezTo>
                <a:lnTo>
                  <a:pt x="670009" y="6790036"/>
                </a:lnTo>
                <a:lnTo>
                  <a:pt x="651739" y="6738042"/>
                </a:lnTo>
                <a:cubicBezTo>
                  <a:pt x="638119" y="6698722"/>
                  <a:pt x="628154" y="6666551"/>
                  <a:pt x="644763" y="6710420"/>
                </a:cubicBezTo>
                <a:cubicBezTo>
                  <a:pt x="644763" y="6710420"/>
                  <a:pt x="645095" y="6710420"/>
                  <a:pt x="651739" y="6710420"/>
                </a:cubicBezTo>
                <a:cubicBezTo>
                  <a:pt x="698576" y="6710420"/>
                  <a:pt x="752389" y="6710420"/>
                  <a:pt x="812846" y="6710420"/>
                </a:cubicBezTo>
                <a:cubicBezTo>
                  <a:pt x="833109" y="6703596"/>
                  <a:pt x="846397" y="6698397"/>
                  <a:pt x="855698" y="6693198"/>
                </a:cubicBezTo>
                <a:lnTo>
                  <a:pt x="864334" y="6685074"/>
                </a:lnTo>
                <a:lnTo>
                  <a:pt x="865995" y="6687673"/>
                </a:lnTo>
                <a:lnTo>
                  <a:pt x="908514" y="6689623"/>
                </a:lnTo>
                <a:lnTo>
                  <a:pt x="909179" y="6692548"/>
                </a:lnTo>
                <a:lnTo>
                  <a:pt x="890244" y="6703596"/>
                </a:lnTo>
                <a:cubicBezTo>
                  <a:pt x="880279" y="6708796"/>
                  <a:pt x="869981" y="6713670"/>
                  <a:pt x="866659" y="6717245"/>
                </a:cubicBezTo>
                <a:cubicBezTo>
                  <a:pt x="873635" y="6723744"/>
                  <a:pt x="879947" y="6723744"/>
                  <a:pt x="893234" y="6723744"/>
                </a:cubicBezTo>
                <a:cubicBezTo>
                  <a:pt x="900210" y="6723744"/>
                  <a:pt x="906853" y="6723744"/>
                  <a:pt x="913497" y="6723744"/>
                </a:cubicBezTo>
                <a:cubicBezTo>
                  <a:pt x="920473" y="6723744"/>
                  <a:pt x="920473" y="6723744"/>
                  <a:pt x="920473" y="6723744"/>
                </a:cubicBezTo>
                <a:lnTo>
                  <a:pt x="909179" y="6692548"/>
                </a:lnTo>
                <a:lnTo>
                  <a:pt x="913497" y="6690273"/>
                </a:lnTo>
                <a:lnTo>
                  <a:pt x="908514" y="6689623"/>
                </a:lnTo>
                <a:lnTo>
                  <a:pt x="900210" y="6667526"/>
                </a:lnTo>
                <a:lnTo>
                  <a:pt x="895227" y="6654527"/>
                </a:lnTo>
                <a:lnTo>
                  <a:pt x="940736" y="6649653"/>
                </a:lnTo>
                <a:cubicBezTo>
                  <a:pt x="1001193" y="6616182"/>
                  <a:pt x="920473" y="6636655"/>
                  <a:pt x="913497" y="6629830"/>
                </a:cubicBezTo>
                <a:cubicBezTo>
                  <a:pt x="954023" y="6616507"/>
                  <a:pt x="980930" y="6616182"/>
                  <a:pt x="980930" y="6616182"/>
                </a:cubicBezTo>
                <a:cubicBezTo>
                  <a:pt x="1068293" y="6575887"/>
                  <a:pt x="954023" y="6609683"/>
                  <a:pt x="933760" y="6609683"/>
                </a:cubicBezTo>
                <a:cubicBezTo>
                  <a:pt x="1014480" y="6569388"/>
                  <a:pt x="967310" y="6562239"/>
                  <a:pt x="927116" y="6569063"/>
                </a:cubicBezTo>
                <a:cubicBezTo>
                  <a:pt x="906853" y="6582386"/>
                  <a:pt x="893566" y="6589535"/>
                  <a:pt x="866659" y="6602859"/>
                </a:cubicBezTo>
                <a:cubicBezTo>
                  <a:pt x="853372" y="6602859"/>
                  <a:pt x="833109" y="6609683"/>
                  <a:pt x="812846" y="6616182"/>
                </a:cubicBezTo>
                <a:cubicBezTo>
                  <a:pt x="785940" y="6623006"/>
                  <a:pt x="772652" y="6636655"/>
                  <a:pt x="786272" y="6636655"/>
                </a:cubicBezTo>
                <a:cubicBezTo>
                  <a:pt x="749400" y="6646728"/>
                  <a:pt x="727144" y="6656802"/>
                  <a:pt x="711199" y="6665901"/>
                </a:cubicBezTo>
                <a:lnTo>
                  <a:pt x="705220" y="6669475"/>
                </a:lnTo>
                <a:lnTo>
                  <a:pt x="703559" y="6667526"/>
                </a:lnTo>
                <a:cubicBezTo>
                  <a:pt x="700237" y="6668501"/>
                  <a:pt x="695586" y="6669800"/>
                  <a:pt x="692265" y="6669800"/>
                </a:cubicBezTo>
                <a:cubicBezTo>
                  <a:pt x="678645" y="6676625"/>
                  <a:pt x="672002" y="6669800"/>
                  <a:pt x="692265" y="6662976"/>
                </a:cubicBezTo>
                <a:cubicBezTo>
                  <a:pt x="665358" y="6676625"/>
                  <a:pt x="618188" y="6690273"/>
                  <a:pt x="550756" y="6717245"/>
                </a:cubicBezTo>
                <a:cubicBezTo>
                  <a:pt x="577662" y="6697097"/>
                  <a:pt x="450105" y="6743891"/>
                  <a:pt x="436486" y="6730568"/>
                </a:cubicBezTo>
                <a:lnTo>
                  <a:pt x="398949" y="6747791"/>
                </a:lnTo>
                <a:lnTo>
                  <a:pt x="385330" y="6738042"/>
                </a:lnTo>
                <a:cubicBezTo>
                  <a:pt x="381011" y="6733818"/>
                  <a:pt x="376029" y="6730568"/>
                  <a:pt x="362741" y="6730568"/>
                </a:cubicBezTo>
                <a:cubicBezTo>
                  <a:pt x="342478" y="6737392"/>
                  <a:pt x="308928" y="6750390"/>
                  <a:pt x="288997" y="6750390"/>
                </a:cubicBezTo>
                <a:cubicBezTo>
                  <a:pt x="268734" y="6757215"/>
                  <a:pt x="248471" y="6764039"/>
                  <a:pt x="248471" y="6750390"/>
                </a:cubicBezTo>
                <a:cubicBezTo>
                  <a:pt x="181371" y="6784186"/>
                  <a:pt x="174727" y="6791010"/>
                  <a:pt x="100651" y="6817982"/>
                </a:cubicBezTo>
                <a:cubicBezTo>
                  <a:pt x="47170" y="6824481"/>
                  <a:pt x="87363" y="6797510"/>
                  <a:pt x="107627" y="6777362"/>
                </a:cubicBezTo>
                <a:cubicBezTo>
                  <a:pt x="127557" y="6757215"/>
                  <a:pt x="127557" y="6743891"/>
                  <a:pt x="6644" y="6791010"/>
                </a:cubicBezTo>
                <a:cubicBezTo>
                  <a:pt x="40194" y="6770863"/>
                  <a:pt x="80720" y="6750390"/>
                  <a:pt x="120914" y="6737067"/>
                </a:cubicBezTo>
                <a:cubicBezTo>
                  <a:pt x="208277" y="6683124"/>
                  <a:pt x="235184" y="6629830"/>
                  <a:pt x="215253" y="6616182"/>
                </a:cubicBezTo>
                <a:cubicBezTo>
                  <a:pt x="188346" y="6629830"/>
                  <a:pt x="141177" y="6649653"/>
                  <a:pt x="134533" y="6656477"/>
                </a:cubicBezTo>
                <a:cubicBezTo>
                  <a:pt x="87363" y="6669800"/>
                  <a:pt x="60457" y="6690273"/>
                  <a:pt x="0" y="6717245"/>
                </a:cubicBezTo>
                <a:cubicBezTo>
                  <a:pt x="20263" y="6703596"/>
                  <a:pt x="33882" y="6689948"/>
                  <a:pt x="40526" y="6683449"/>
                </a:cubicBezTo>
                <a:cubicBezTo>
                  <a:pt x="53813" y="6676625"/>
                  <a:pt x="87363" y="6662976"/>
                  <a:pt x="80720" y="6662976"/>
                </a:cubicBezTo>
                <a:cubicBezTo>
                  <a:pt x="100651" y="6656477"/>
                  <a:pt x="107627" y="6649653"/>
                  <a:pt x="114270" y="6649653"/>
                </a:cubicBezTo>
                <a:cubicBezTo>
                  <a:pt x="127890" y="6642829"/>
                  <a:pt x="121246" y="6649978"/>
                  <a:pt x="134533" y="6636655"/>
                </a:cubicBezTo>
                <a:cubicBezTo>
                  <a:pt x="134533" y="6629830"/>
                  <a:pt x="94007" y="6649653"/>
                  <a:pt x="87363" y="6649653"/>
                </a:cubicBezTo>
                <a:cubicBezTo>
                  <a:pt x="87363" y="6642829"/>
                  <a:pt x="113938" y="6636330"/>
                  <a:pt x="154464" y="6616182"/>
                </a:cubicBezTo>
                <a:cubicBezTo>
                  <a:pt x="144166" y="6616182"/>
                  <a:pt x="146159" y="6614557"/>
                  <a:pt x="152803" y="6610983"/>
                </a:cubicBezTo>
                <a:lnTo>
                  <a:pt x="165094" y="6604808"/>
                </a:lnTo>
                <a:lnTo>
                  <a:pt x="175059" y="6600584"/>
                </a:lnTo>
                <a:cubicBezTo>
                  <a:pt x="180374" y="6597984"/>
                  <a:pt x="183032" y="6596035"/>
                  <a:pt x="181371" y="6596035"/>
                </a:cubicBezTo>
                <a:lnTo>
                  <a:pt x="165094" y="6604808"/>
                </a:lnTo>
                <a:lnTo>
                  <a:pt x="154464" y="6609683"/>
                </a:lnTo>
                <a:cubicBezTo>
                  <a:pt x="139184" y="6616182"/>
                  <a:pt x="124568" y="6623006"/>
                  <a:pt x="127890" y="6623006"/>
                </a:cubicBezTo>
                <a:cubicBezTo>
                  <a:pt x="147820" y="6609683"/>
                  <a:pt x="120914" y="6602859"/>
                  <a:pt x="94007" y="6609683"/>
                </a:cubicBezTo>
                <a:cubicBezTo>
                  <a:pt x="127557" y="6602859"/>
                  <a:pt x="113938" y="6589210"/>
                  <a:pt x="140845" y="6589210"/>
                </a:cubicBezTo>
                <a:cubicBezTo>
                  <a:pt x="161108" y="6555740"/>
                  <a:pt x="147820" y="6548915"/>
                  <a:pt x="201634" y="6508620"/>
                </a:cubicBezTo>
                <a:cubicBezTo>
                  <a:pt x="194990" y="6508620"/>
                  <a:pt x="181371" y="6515445"/>
                  <a:pt x="161108" y="6522269"/>
                </a:cubicBezTo>
                <a:cubicBezTo>
                  <a:pt x="201301" y="6502121"/>
                  <a:pt x="188014" y="6488798"/>
                  <a:pt x="275378" y="6448503"/>
                </a:cubicBezTo>
                <a:cubicBezTo>
                  <a:pt x="268734" y="6441679"/>
                  <a:pt x="268734" y="6434855"/>
                  <a:pt x="248471" y="6434855"/>
                </a:cubicBezTo>
                <a:cubicBezTo>
                  <a:pt x="228208" y="6441679"/>
                  <a:pt x="228540" y="6448503"/>
                  <a:pt x="228540" y="6448503"/>
                </a:cubicBezTo>
                <a:cubicBezTo>
                  <a:pt x="181703" y="6468650"/>
                  <a:pt x="255115" y="6428030"/>
                  <a:pt x="275378" y="6421531"/>
                </a:cubicBezTo>
                <a:cubicBezTo>
                  <a:pt x="248471" y="6421531"/>
                  <a:pt x="282021" y="6394559"/>
                  <a:pt x="234852" y="6401059"/>
                </a:cubicBezTo>
                <a:cubicBezTo>
                  <a:pt x="282021" y="6380911"/>
                  <a:pt x="275710" y="6381236"/>
                  <a:pt x="302284" y="6367913"/>
                </a:cubicBezTo>
                <a:cubicBezTo>
                  <a:pt x="288997" y="6367913"/>
                  <a:pt x="295641" y="6367913"/>
                  <a:pt x="275378" y="6374737"/>
                </a:cubicBezTo>
                <a:lnTo>
                  <a:pt x="266741" y="6380261"/>
                </a:lnTo>
                <a:lnTo>
                  <a:pt x="247807" y="6371162"/>
                </a:lnTo>
                <a:cubicBezTo>
                  <a:pt x="238506" y="6367588"/>
                  <a:pt x="221565" y="6367588"/>
                  <a:pt x="181371" y="6380911"/>
                </a:cubicBezTo>
                <a:cubicBezTo>
                  <a:pt x="194658" y="6374087"/>
                  <a:pt x="201634" y="6367913"/>
                  <a:pt x="228540" y="6354264"/>
                </a:cubicBezTo>
                <a:cubicBezTo>
                  <a:pt x="221897" y="6347765"/>
                  <a:pt x="167751" y="6374412"/>
                  <a:pt x="174727" y="6361089"/>
                </a:cubicBezTo>
                <a:cubicBezTo>
                  <a:pt x="201634" y="6354264"/>
                  <a:pt x="214921" y="6354264"/>
                  <a:pt x="248471" y="6340941"/>
                </a:cubicBezTo>
                <a:cubicBezTo>
                  <a:pt x="248471" y="6327293"/>
                  <a:pt x="302284" y="6307145"/>
                  <a:pt x="288997" y="6300321"/>
                </a:cubicBezTo>
                <a:cubicBezTo>
                  <a:pt x="282354" y="6300321"/>
                  <a:pt x="255115" y="6320469"/>
                  <a:pt x="262091" y="6307145"/>
                </a:cubicBezTo>
                <a:cubicBezTo>
                  <a:pt x="255115" y="6307145"/>
                  <a:pt x="262091" y="6307145"/>
                  <a:pt x="282021" y="6293497"/>
                </a:cubicBezTo>
                <a:cubicBezTo>
                  <a:pt x="262091" y="6300321"/>
                  <a:pt x="242160" y="6307145"/>
                  <a:pt x="228540" y="6307145"/>
                </a:cubicBezTo>
                <a:cubicBezTo>
                  <a:pt x="248803" y="6286998"/>
                  <a:pt x="248471" y="6287323"/>
                  <a:pt x="234852" y="6287323"/>
                </a:cubicBezTo>
                <a:cubicBezTo>
                  <a:pt x="248471" y="6287323"/>
                  <a:pt x="255115" y="6280499"/>
                  <a:pt x="268734" y="6273674"/>
                </a:cubicBezTo>
                <a:cubicBezTo>
                  <a:pt x="255115" y="6267175"/>
                  <a:pt x="255115" y="6267175"/>
                  <a:pt x="234852" y="6267175"/>
                </a:cubicBezTo>
                <a:cubicBezTo>
                  <a:pt x="248471" y="6260351"/>
                  <a:pt x="255115" y="6246703"/>
                  <a:pt x="268734" y="6246703"/>
                </a:cubicBezTo>
                <a:cubicBezTo>
                  <a:pt x="248471" y="6246703"/>
                  <a:pt x="235184" y="6253527"/>
                  <a:pt x="262091" y="6233379"/>
                </a:cubicBezTo>
                <a:cubicBezTo>
                  <a:pt x="255115" y="6239879"/>
                  <a:pt x="248471" y="6240204"/>
                  <a:pt x="234852" y="6246703"/>
                </a:cubicBezTo>
                <a:cubicBezTo>
                  <a:pt x="214921" y="6260351"/>
                  <a:pt x="235184" y="6253527"/>
                  <a:pt x="215253" y="6267175"/>
                </a:cubicBezTo>
                <a:cubicBezTo>
                  <a:pt x="194990" y="6273674"/>
                  <a:pt x="215253" y="6253527"/>
                  <a:pt x="221897" y="6246703"/>
                </a:cubicBezTo>
                <a:cubicBezTo>
                  <a:pt x="188346" y="6266850"/>
                  <a:pt x="221565" y="6240204"/>
                  <a:pt x="167751" y="6267175"/>
                </a:cubicBezTo>
                <a:cubicBezTo>
                  <a:pt x="181371" y="6260351"/>
                  <a:pt x="181371" y="6260351"/>
                  <a:pt x="181371" y="6260351"/>
                </a:cubicBezTo>
                <a:cubicBezTo>
                  <a:pt x="194658" y="6240204"/>
                  <a:pt x="167751" y="6246703"/>
                  <a:pt x="140845" y="6246703"/>
                </a:cubicBezTo>
                <a:cubicBezTo>
                  <a:pt x="113938" y="6246703"/>
                  <a:pt x="94007" y="6246703"/>
                  <a:pt x="120914" y="6219731"/>
                </a:cubicBezTo>
                <a:cubicBezTo>
                  <a:pt x="107627" y="6226555"/>
                  <a:pt x="94007" y="6226555"/>
                  <a:pt x="94007" y="6226555"/>
                </a:cubicBezTo>
                <a:cubicBezTo>
                  <a:pt x="100651" y="6219731"/>
                  <a:pt x="114270" y="6213557"/>
                  <a:pt x="134533" y="6199909"/>
                </a:cubicBezTo>
                <a:cubicBezTo>
                  <a:pt x="134533" y="6199909"/>
                  <a:pt x="127557" y="6199909"/>
                  <a:pt x="147488" y="6186585"/>
                </a:cubicBezTo>
                <a:cubicBezTo>
                  <a:pt x="140845" y="6193084"/>
                  <a:pt x="107627" y="6206408"/>
                  <a:pt x="100651" y="6213232"/>
                </a:cubicBezTo>
                <a:cubicBezTo>
                  <a:pt x="67100" y="6226555"/>
                  <a:pt x="107627" y="6199909"/>
                  <a:pt x="134533" y="6193084"/>
                </a:cubicBezTo>
                <a:cubicBezTo>
                  <a:pt x="168083" y="6172937"/>
                  <a:pt x="147488" y="6172937"/>
                  <a:pt x="147488" y="6166113"/>
                </a:cubicBezTo>
                <a:cubicBezTo>
                  <a:pt x="107294" y="6186260"/>
                  <a:pt x="134533" y="6179761"/>
                  <a:pt x="114270" y="6193084"/>
                </a:cubicBezTo>
                <a:cubicBezTo>
                  <a:pt x="110948" y="6189835"/>
                  <a:pt x="108955" y="6186585"/>
                  <a:pt x="103308" y="6185610"/>
                </a:cubicBezTo>
                <a:lnTo>
                  <a:pt x="94339" y="6185935"/>
                </a:lnTo>
                <a:lnTo>
                  <a:pt x="156457" y="6144340"/>
                </a:lnTo>
                <a:cubicBezTo>
                  <a:pt x="171405" y="6132642"/>
                  <a:pt x="181371" y="6122243"/>
                  <a:pt x="188014" y="6112169"/>
                </a:cubicBezTo>
                <a:cubicBezTo>
                  <a:pt x="221565" y="6098846"/>
                  <a:pt x="140845" y="6152789"/>
                  <a:pt x="140845" y="6159614"/>
                </a:cubicBezTo>
                <a:cubicBezTo>
                  <a:pt x="201301" y="6125818"/>
                  <a:pt x="174727" y="6159614"/>
                  <a:pt x="167751" y="6172937"/>
                </a:cubicBezTo>
                <a:cubicBezTo>
                  <a:pt x="174727" y="6172937"/>
                  <a:pt x="181371" y="6166438"/>
                  <a:pt x="181371" y="6172937"/>
                </a:cubicBezTo>
                <a:cubicBezTo>
                  <a:pt x="201634" y="6159614"/>
                  <a:pt x="201634" y="6152789"/>
                  <a:pt x="201634" y="6152789"/>
                </a:cubicBezTo>
                <a:cubicBezTo>
                  <a:pt x="235184" y="6145965"/>
                  <a:pt x="140845" y="6206408"/>
                  <a:pt x="241828" y="6159614"/>
                </a:cubicBezTo>
                <a:cubicBezTo>
                  <a:pt x="268734" y="6139466"/>
                  <a:pt x="194658" y="6172937"/>
                  <a:pt x="268734" y="6132642"/>
                </a:cubicBezTo>
                <a:cubicBezTo>
                  <a:pt x="268734" y="6132642"/>
                  <a:pt x="228208" y="6145965"/>
                  <a:pt x="255115" y="6132642"/>
                </a:cubicBezTo>
                <a:cubicBezTo>
                  <a:pt x="302284" y="6112494"/>
                  <a:pt x="309260" y="6125818"/>
                  <a:pt x="309260" y="6139141"/>
                </a:cubicBezTo>
                <a:cubicBezTo>
                  <a:pt x="309260" y="6152789"/>
                  <a:pt x="308928" y="6166113"/>
                  <a:pt x="335835" y="6152789"/>
                </a:cubicBezTo>
                <a:cubicBezTo>
                  <a:pt x="349122" y="6145965"/>
                  <a:pt x="362741" y="6126143"/>
                  <a:pt x="383004" y="6105995"/>
                </a:cubicBezTo>
                <a:cubicBezTo>
                  <a:pt x="409911" y="6092347"/>
                  <a:pt x="382672" y="6119319"/>
                  <a:pt x="423198" y="6092347"/>
                </a:cubicBezTo>
                <a:cubicBezTo>
                  <a:pt x="443129" y="6079024"/>
                  <a:pt x="402935" y="6092347"/>
                  <a:pt x="450105" y="6065375"/>
                </a:cubicBezTo>
                <a:cubicBezTo>
                  <a:pt x="436486" y="6065375"/>
                  <a:pt x="436818" y="6079024"/>
                  <a:pt x="403267" y="6092347"/>
                </a:cubicBezTo>
                <a:cubicBezTo>
                  <a:pt x="430174" y="6072199"/>
                  <a:pt x="403267" y="6079024"/>
                  <a:pt x="389648" y="6092347"/>
                </a:cubicBezTo>
                <a:cubicBezTo>
                  <a:pt x="396292" y="6079024"/>
                  <a:pt x="463724" y="6011432"/>
                  <a:pt x="396624" y="6038404"/>
                </a:cubicBezTo>
                <a:cubicBezTo>
                  <a:pt x="416555" y="6018256"/>
                  <a:pt x="436486" y="6018581"/>
                  <a:pt x="456749" y="6005258"/>
                </a:cubicBezTo>
                <a:cubicBezTo>
                  <a:pt x="429842" y="6018581"/>
                  <a:pt x="416555" y="6011757"/>
                  <a:pt x="396624" y="6011757"/>
                </a:cubicBezTo>
                <a:cubicBezTo>
                  <a:pt x="403267" y="6005258"/>
                  <a:pt x="416222" y="6004933"/>
                  <a:pt x="429842" y="5991609"/>
                </a:cubicBezTo>
                <a:cubicBezTo>
                  <a:pt x="429842" y="5984785"/>
                  <a:pt x="423198" y="5991609"/>
                  <a:pt x="396624" y="6005258"/>
                </a:cubicBezTo>
                <a:cubicBezTo>
                  <a:pt x="423198" y="5991609"/>
                  <a:pt x="429842" y="5977961"/>
                  <a:pt x="463392" y="5964638"/>
                </a:cubicBezTo>
                <a:cubicBezTo>
                  <a:pt x="443461" y="5971462"/>
                  <a:pt x="416555" y="5978286"/>
                  <a:pt x="403267" y="5978286"/>
                </a:cubicBezTo>
                <a:cubicBezTo>
                  <a:pt x="423530" y="5964638"/>
                  <a:pt x="423198" y="5964638"/>
                  <a:pt x="443461" y="5957813"/>
                </a:cubicBezTo>
                <a:cubicBezTo>
                  <a:pt x="383004" y="5977961"/>
                  <a:pt x="423198" y="5944490"/>
                  <a:pt x="383004" y="5950989"/>
                </a:cubicBezTo>
                <a:cubicBezTo>
                  <a:pt x="396292" y="5950989"/>
                  <a:pt x="403267" y="5950989"/>
                  <a:pt x="409911" y="5937666"/>
                </a:cubicBezTo>
                <a:cubicBezTo>
                  <a:pt x="383004" y="5924343"/>
                  <a:pt x="409911" y="5890872"/>
                  <a:pt x="369385" y="5884048"/>
                </a:cubicBezTo>
                <a:cubicBezTo>
                  <a:pt x="396292" y="5877223"/>
                  <a:pt x="409911" y="5863900"/>
                  <a:pt x="409911" y="5877223"/>
                </a:cubicBezTo>
                <a:cubicBezTo>
                  <a:pt x="477011" y="5830429"/>
                  <a:pt x="409911" y="5850577"/>
                  <a:pt x="416555" y="5837253"/>
                </a:cubicBezTo>
                <a:cubicBezTo>
                  <a:pt x="416555" y="5830429"/>
                  <a:pt x="443461" y="5817106"/>
                  <a:pt x="443461" y="5810282"/>
                </a:cubicBezTo>
                <a:cubicBezTo>
                  <a:pt x="443461" y="5810282"/>
                  <a:pt x="436486" y="5817106"/>
                  <a:pt x="429842" y="5817106"/>
                </a:cubicBezTo>
                <a:cubicBezTo>
                  <a:pt x="416222" y="5823605"/>
                  <a:pt x="409911" y="5830429"/>
                  <a:pt x="409911" y="5830429"/>
                </a:cubicBezTo>
                <a:cubicBezTo>
                  <a:pt x="409911" y="5830429"/>
                  <a:pt x="409911" y="5823605"/>
                  <a:pt x="403267" y="5823605"/>
                </a:cubicBezTo>
                <a:cubicBezTo>
                  <a:pt x="403267" y="5823605"/>
                  <a:pt x="409911" y="5823605"/>
                  <a:pt x="409911" y="5823605"/>
                </a:cubicBezTo>
                <a:cubicBezTo>
                  <a:pt x="409911" y="5817106"/>
                  <a:pt x="416555" y="5810282"/>
                  <a:pt x="436486" y="5796633"/>
                </a:cubicBezTo>
                <a:cubicBezTo>
                  <a:pt x="436486" y="5796633"/>
                  <a:pt x="436486" y="5803458"/>
                  <a:pt x="436486" y="5803458"/>
                </a:cubicBezTo>
                <a:cubicBezTo>
                  <a:pt x="436486" y="5803458"/>
                  <a:pt x="443461" y="5803458"/>
                  <a:pt x="456749" y="5796633"/>
                </a:cubicBezTo>
                <a:cubicBezTo>
                  <a:pt x="463392" y="5790134"/>
                  <a:pt x="470368" y="5783310"/>
                  <a:pt x="477011" y="5776486"/>
                </a:cubicBezTo>
                <a:cubicBezTo>
                  <a:pt x="483655" y="5776486"/>
                  <a:pt x="490631" y="5769662"/>
                  <a:pt x="497275" y="5769662"/>
                </a:cubicBezTo>
                <a:cubicBezTo>
                  <a:pt x="483987" y="5776486"/>
                  <a:pt x="490631" y="5776486"/>
                  <a:pt x="477011" y="5783310"/>
                </a:cubicBezTo>
                <a:cubicBezTo>
                  <a:pt x="544112" y="5749839"/>
                  <a:pt x="524181" y="5783310"/>
                  <a:pt x="503918" y="5803458"/>
                </a:cubicBezTo>
                <a:cubicBezTo>
                  <a:pt x="490631" y="5830429"/>
                  <a:pt x="477011" y="5850577"/>
                  <a:pt x="577994" y="5803458"/>
                </a:cubicBezTo>
                <a:cubicBezTo>
                  <a:pt x="517538" y="5843753"/>
                  <a:pt x="577994" y="5836928"/>
                  <a:pt x="577994" y="5850252"/>
                </a:cubicBezTo>
                <a:cubicBezTo>
                  <a:pt x="551088" y="5863900"/>
                  <a:pt x="550756" y="5863900"/>
                  <a:pt x="530493" y="5870724"/>
                </a:cubicBezTo>
                <a:cubicBezTo>
                  <a:pt x="523849" y="5884048"/>
                  <a:pt x="551088" y="5863900"/>
                  <a:pt x="577994" y="5850252"/>
                </a:cubicBezTo>
                <a:cubicBezTo>
                  <a:pt x="557731" y="5870399"/>
                  <a:pt x="571019" y="5863900"/>
                  <a:pt x="577994" y="5870724"/>
                </a:cubicBezTo>
                <a:cubicBezTo>
                  <a:pt x="510562" y="5904195"/>
                  <a:pt x="577662" y="5884373"/>
                  <a:pt x="523849" y="5917843"/>
                </a:cubicBezTo>
                <a:cubicBezTo>
                  <a:pt x="530493" y="5917843"/>
                  <a:pt x="537468" y="5911019"/>
                  <a:pt x="537468" y="5911019"/>
                </a:cubicBezTo>
                <a:cubicBezTo>
                  <a:pt x="577662" y="5890872"/>
                  <a:pt x="571019" y="5890872"/>
                  <a:pt x="584638" y="5884048"/>
                </a:cubicBezTo>
                <a:cubicBezTo>
                  <a:pt x="577994" y="5904195"/>
                  <a:pt x="597925" y="5917518"/>
                  <a:pt x="530493" y="5964638"/>
                </a:cubicBezTo>
                <a:cubicBezTo>
                  <a:pt x="537468" y="5964638"/>
                  <a:pt x="571019" y="5950989"/>
                  <a:pt x="577994" y="5944490"/>
                </a:cubicBezTo>
                <a:cubicBezTo>
                  <a:pt x="517538" y="5984785"/>
                  <a:pt x="597925" y="5951314"/>
                  <a:pt x="550756" y="5971462"/>
                </a:cubicBezTo>
                <a:cubicBezTo>
                  <a:pt x="577662" y="5964638"/>
                  <a:pt x="577662" y="5971137"/>
                  <a:pt x="631476" y="5950989"/>
                </a:cubicBezTo>
                <a:cubicBezTo>
                  <a:pt x="644763" y="5950989"/>
                  <a:pt x="584638" y="5964638"/>
                  <a:pt x="597925" y="5971462"/>
                </a:cubicBezTo>
                <a:cubicBezTo>
                  <a:pt x="571351" y="5984785"/>
                  <a:pt x="591282" y="5971462"/>
                  <a:pt x="577994" y="5971462"/>
                </a:cubicBezTo>
                <a:cubicBezTo>
                  <a:pt x="537468" y="6004933"/>
                  <a:pt x="530825" y="6011757"/>
                  <a:pt x="571019" y="6005258"/>
                </a:cubicBezTo>
                <a:cubicBezTo>
                  <a:pt x="604569" y="5985110"/>
                  <a:pt x="597593" y="5984785"/>
                  <a:pt x="611213" y="5971462"/>
                </a:cubicBezTo>
                <a:cubicBezTo>
                  <a:pt x="651406" y="5951314"/>
                  <a:pt x="645095" y="5957813"/>
                  <a:pt x="685289" y="5937666"/>
                </a:cubicBezTo>
                <a:cubicBezTo>
                  <a:pt x="672002" y="5957813"/>
                  <a:pt x="745746" y="5910694"/>
                  <a:pt x="718839" y="5937666"/>
                </a:cubicBezTo>
                <a:cubicBezTo>
                  <a:pt x="732126" y="5924343"/>
                  <a:pt x="739102" y="5917843"/>
                  <a:pt x="739102" y="5917843"/>
                </a:cubicBezTo>
                <a:cubicBezTo>
                  <a:pt x="772652" y="5904520"/>
                  <a:pt x="772652" y="5917843"/>
                  <a:pt x="779628" y="5924668"/>
                </a:cubicBezTo>
                <a:cubicBezTo>
                  <a:pt x="846729" y="5884373"/>
                  <a:pt x="759365" y="5924343"/>
                  <a:pt x="779628" y="5904195"/>
                </a:cubicBezTo>
                <a:cubicBezTo>
                  <a:pt x="792915" y="5897696"/>
                  <a:pt x="799227" y="5897371"/>
                  <a:pt x="819490" y="5884048"/>
                </a:cubicBezTo>
                <a:cubicBezTo>
                  <a:pt x="846397" y="5850577"/>
                  <a:pt x="893566" y="5816781"/>
                  <a:pt x="906853" y="5783310"/>
                </a:cubicBezTo>
                <a:cubicBezTo>
                  <a:pt x="819490" y="5830429"/>
                  <a:pt x="947379" y="5749839"/>
                  <a:pt x="940736" y="5743340"/>
                </a:cubicBezTo>
                <a:cubicBezTo>
                  <a:pt x="950701" y="5743340"/>
                  <a:pt x="953026" y="5746590"/>
                  <a:pt x="976279" y="5734566"/>
                </a:cubicBezTo>
                <a:lnTo>
                  <a:pt x="988238" y="5727742"/>
                </a:lnTo>
                <a:lnTo>
                  <a:pt x="997871" y="5725467"/>
                </a:lnTo>
                <a:lnTo>
                  <a:pt x="1005843" y="5722218"/>
                </a:lnTo>
                <a:lnTo>
                  <a:pt x="999200" y="5726767"/>
                </a:lnTo>
                <a:cubicBezTo>
                  <a:pt x="990895" y="5732941"/>
                  <a:pt x="980930" y="5739765"/>
                  <a:pt x="980930" y="5743340"/>
                </a:cubicBezTo>
                <a:cubicBezTo>
                  <a:pt x="1014812" y="5722868"/>
                  <a:pt x="1014480" y="5722868"/>
                  <a:pt x="1021124" y="5716043"/>
                </a:cubicBezTo>
                <a:lnTo>
                  <a:pt x="1005843" y="5722218"/>
                </a:lnTo>
                <a:lnTo>
                  <a:pt x="1009165" y="5719293"/>
                </a:lnTo>
                <a:cubicBezTo>
                  <a:pt x="1011158" y="5717343"/>
                  <a:pt x="1011158" y="5716043"/>
                  <a:pt x="1007504" y="5716043"/>
                </a:cubicBezTo>
                <a:lnTo>
                  <a:pt x="988238" y="5727742"/>
                </a:lnTo>
                <a:lnTo>
                  <a:pt x="985580" y="5728067"/>
                </a:lnTo>
                <a:cubicBezTo>
                  <a:pt x="975615" y="5728717"/>
                  <a:pt x="988238" y="5717343"/>
                  <a:pt x="990231" y="5709544"/>
                </a:cubicBezTo>
                <a:lnTo>
                  <a:pt x="988720" y="5708374"/>
                </a:lnTo>
                <a:lnTo>
                  <a:pt x="989021" y="5708067"/>
                </a:lnTo>
                <a:lnTo>
                  <a:pt x="988490" y="5708196"/>
                </a:lnTo>
                <a:lnTo>
                  <a:pt x="982258" y="5703370"/>
                </a:lnTo>
                <a:lnTo>
                  <a:pt x="1007504" y="5689072"/>
                </a:lnTo>
                <a:cubicBezTo>
                  <a:pt x="967310" y="5695896"/>
                  <a:pt x="974286" y="5689072"/>
                  <a:pt x="974286" y="5668924"/>
                </a:cubicBezTo>
                <a:cubicBezTo>
                  <a:pt x="967643" y="5668924"/>
                  <a:pt x="954023" y="5682573"/>
                  <a:pt x="927116" y="5695896"/>
                </a:cubicBezTo>
                <a:cubicBezTo>
                  <a:pt x="940404" y="5682573"/>
                  <a:pt x="934092" y="5682573"/>
                  <a:pt x="980930" y="5655926"/>
                </a:cubicBezTo>
                <a:cubicBezTo>
                  <a:pt x="987906" y="5649102"/>
                  <a:pt x="960999" y="5662425"/>
                  <a:pt x="960999" y="5649102"/>
                </a:cubicBezTo>
                <a:cubicBezTo>
                  <a:pt x="947379" y="5662425"/>
                  <a:pt x="933760" y="5668924"/>
                  <a:pt x="933760" y="5675748"/>
                </a:cubicBezTo>
                <a:cubicBezTo>
                  <a:pt x="900210" y="5689072"/>
                  <a:pt x="1007836" y="5615631"/>
                  <a:pt x="920473" y="5655926"/>
                </a:cubicBezTo>
                <a:cubicBezTo>
                  <a:pt x="960667" y="5622130"/>
                  <a:pt x="960667" y="5595158"/>
                  <a:pt x="900210" y="5615306"/>
                </a:cubicBezTo>
                <a:cubicBezTo>
                  <a:pt x="927116" y="5601982"/>
                  <a:pt x="934092" y="5595158"/>
                  <a:pt x="960999" y="5581510"/>
                </a:cubicBezTo>
                <a:cubicBezTo>
                  <a:pt x="927116" y="5588334"/>
                  <a:pt x="920473" y="5581835"/>
                  <a:pt x="980930" y="5541540"/>
                </a:cubicBezTo>
                <a:cubicBezTo>
                  <a:pt x="954355" y="5548364"/>
                  <a:pt x="940404" y="5548364"/>
                  <a:pt x="920473" y="5555188"/>
                </a:cubicBezTo>
                <a:cubicBezTo>
                  <a:pt x="893566" y="5568512"/>
                  <a:pt x="927449" y="5554863"/>
                  <a:pt x="880279" y="5588334"/>
                </a:cubicBezTo>
                <a:cubicBezTo>
                  <a:pt x="900542" y="5568187"/>
                  <a:pt x="907186" y="5555188"/>
                  <a:pt x="873635" y="5575336"/>
                </a:cubicBezTo>
                <a:cubicBezTo>
                  <a:pt x="893566" y="5555188"/>
                  <a:pt x="900210" y="5548364"/>
                  <a:pt x="940736" y="5528217"/>
                </a:cubicBezTo>
                <a:cubicBezTo>
                  <a:pt x="927116" y="5534716"/>
                  <a:pt x="913497" y="5534716"/>
                  <a:pt x="906853" y="5528217"/>
                </a:cubicBezTo>
                <a:cubicBezTo>
                  <a:pt x="866659" y="5561687"/>
                  <a:pt x="907186" y="5541865"/>
                  <a:pt x="853372" y="5575336"/>
                </a:cubicBezTo>
                <a:cubicBezTo>
                  <a:pt x="880279" y="5575336"/>
                  <a:pt x="786272" y="5649102"/>
                  <a:pt x="866659" y="5615306"/>
                </a:cubicBezTo>
                <a:cubicBezTo>
                  <a:pt x="839753" y="5635453"/>
                  <a:pt x="846729" y="5649102"/>
                  <a:pt x="880279" y="5628954"/>
                </a:cubicBezTo>
                <a:cubicBezTo>
                  <a:pt x="806203" y="5675748"/>
                  <a:pt x="826466" y="5668924"/>
                  <a:pt x="853372" y="5668924"/>
                </a:cubicBezTo>
                <a:cubicBezTo>
                  <a:pt x="772652" y="5716043"/>
                  <a:pt x="752389" y="5722868"/>
                  <a:pt x="644763" y="5783310"/>
                </a:cubicBezTo>
                <a:cubicBezTo>
                  <a:pt x="631476" y="5790134"/>
                  <a:pt x="604569" y="5803458"/>
                  <a:pt x="577994" y="5810282"/>
                </a:cubicBezTo>
                <a:cubicBezTo>
                  <a:pt x="638451" y="5769987"/>
                  <a:pt x="598258" y="5789809"/>
                  <a:pt x="604901" y="5776486"/>
                </a:cubicBezTo>
                <a:cubicBezTo>
                  <a:pt x="685621" y="5729367"/>
                  <a:pt x="645095" y="5722543"/>
                  <a:pt x="604901" y="5756338"/>
                </a:cubicBezTo>
                <a:cubicBezTo>
                  <a:pt x="624832" y="5736191"/>
                  <a:pt x="665358" y="5709219"/>
                  <a:pt x="692265" y="5689072"/>
                </a:cubicBezTo>
                <a:cubicBezTo>
                  <a:pt x="692265" y="5682573"/>
                  <a:pt x="644763" y="5709544"/>
                  <a:pt x="638119" y="5709544"/>
                </a:cubicBezTo>
                <a:cubicBezTo>
                  <a:pt x="685289" y="5682573"/>
                  <a:pt x="672002" y="5682573"/>
                  <a:pt x="665026" y="5682573"/>
                </a:cubicBezTo>
                <a:cubicBezTo>
                  <a:pt x="645095" y="5689072"/>
                  <a:pt x="644763" y="5689397"/>
                  <a:pt x="644763" y="5695896"/>
                </a:cubicBezTo>
                <a:cubicBezTo>
                  <a:pt x="638119" y="5695896"/>
                  <a:pt x="638119" y="5689072"/>
                  <a:pt x="631476" y="5689072"/>
                </a:cubicBezTo>
                <a:cubicBezTo>
                  <a:pt x="624832" y="5689072"/>
                  <a:pt x="624832" y="5689072"/>
                  <a:pt x="624832" y="5689072"/>
                </a:cubicBezTo>
                <a:cubicBezTo>
                  <a:pt x="624832" y="5682573"/>
                  <a:pt x="624832" y="5676073"/>
                  <a:pt x="644763" y="5662750"/>
                </a:cubicBezTo>
                <a:cubicBezTo>
                  <a:pt x="644763" y="5662750"/>
                  <a:pt x="624500" y="5675748"/>
                  <a:pt x="611213" y="5682573"/>
                </a:cubicBezTo>
                <a:cubicBezTo>
                  <a:pt x="678313" y="5628629"/>
                  <a:pt x="665026" y="5628954"/>
                  <a:pt x="658382" y="5615306"/>
                </a:cubicBezTo>
                <a:cubicBezTo>
                  <a:pt x="672002" y="5615306"/>
                  <a:pt x="678645" y="5608482"/>
                  <a:pt x="692265" y="5595158"/>
                </a:cubicBezTo>
                <a:cubicBezTo>
                  <a:pt x="698908" y="5588334"/>
                  <a:pt x="671669" y="5602307"/>
                  <a:pt x="711863" y="5575336"/>
                </a:cubicBezTo>
                <a:cubicBezTo>
                  <a:pt x="718839" y="5575336"/>
                  <a:pt x="772652" y="5548364"/>
                  <a:pt x="766009" y="5561687"/>
                </a:cubicBezTo>
                <a:cubicBezTo>
                  <a:pt x="792915" y="5541540"/>
                  <a:pt x="792915" y="5538290"/>
                  <a:pt x="793912" y="5534716"/>
                </a:cubicBezTo>
                <a:lnTo>
                  <a:pt x="797566" y="5529191"/>
                </a:lnTo>
                <a:lnTo>
                  <a:pt x="826134" y="5507744"/>
                </a:lnTo>
                <a:cubicBezTo>
                  <a:pt x="811517" y="5517818"/>
                  <a:pt x="803545" y="5523342"/>
                  <a:pt x="799227" y="5527242"/>
                </a:cubicBezTo>
                <a:cubicBezTo>
                  <a:pt x="791587" y="5531466"/>
                  <a:pt x="803877" y="5519118"/>
                  <a:pt x="826134" y="5501245"/>
                </a:cubicBezTo>
                <a:cubicBezTo>
                  <a:pt x="785940" y="5521392"/>
                  <a:pt x="813178" y="5501245"/>
                  <a:pt x="786272" y="5514568"/>
                </a:cubicBezTo>
                <a:cubicBezTo>
                  <a:pt x="806203" y="5501245"/>
                  <a:pt x="826134" y="5487597"/>
                  <a:pt x="826134" y="5487597"/>
                </a:cubicBezTo>
                <a:cubicBezTo>
                  <a:pt x="860016" y="5467449"/>
                  <a:pt x="812846" y="5514893"/>
                  <a:pt x="893234" y="5460950"/>
                </a:cubicBezTo>
                <a:cubicBezTo>
                  <a:pt x="900210" y="5460950"/>
                  <a:pt x="880279" y="5474273"/>
                  <a:pt x="846397" y="5494421"/>
                </a:cubicBezTo>
                <a:cubicBezTo>
                  <a:pt x="853372" y="5494421"/>
                  <a:pt x="900210" y="5460950"/>
                  <a:pt x="920473" y="5454126"/>
                </a:cubicBezTo>
                <a:cubicBezTo>
                  <a:pt x="886923" y="5467774"/>
                  <a:pt x="940736" y="5420655"/>
                  <a:pt x="886923" y="5454126"/>
                </a:cubicBezTo>
                <a:cubicBezTo>
                  <a:pt x="900542" y="5440802"/>
                  <a:pt x="913497" y="5420655"/>
                  <a:pt x="906853" y="5420655"/>
                </a:cubicBezTo>
                <a:cubicBezTo>
                  <a:pt x="906853" y="5413831"/>
                  <a:pt x="906853" y="5413831"/>
                  <a:pt x="900210" y="5413831"/>
                </a:cubicBezTo>
                <a:cubicBezTo>
                  <a:pt x="893234" y="5413831"/>
                  <a:pt x="893898" y="5413831"/>
                  <a:pt x="886923" y="5413831"/>
                </a:cubicBezTo>
                <a:cubicBezTo>
                  <a:pt x="880279" y="5413831"/>
                  <a:pt x="866659" y="5413831"/>
                  <a:pt x="846397" y="5420655"/>
                </a:cubicBezTo>
                <a:cubicBezTo>
                  <a:pt x="880279" y="5400507"/>
                  <a:pt x="866992" y="5400507"/>
                  <a:pt x="880279" y="5387184"/>
                </a:cubicBezTo>
                <a:cubicBezTo>
                  <a:pt x="833109" y="5394008"/>
                  <a:pt x="873303" y="5319917"/>
                  <a:pt x="766009" y="5387184"/>
                </a:cubicBezTo>
                <a:cubicBezTo>
                  <a:pt x="759365" y="5380360"/>
                  <a:pt x="806203" y="5360212"/>
                  <a:pt x="819490" y="5346564"/>
                </a:cubicBezTo>
                <a:cubicBezTo>
                  <a:pt x="900210" y="5326417"/>
                  <a:pt x="846397" y="5400507"/>
                  <a:pt x="940736" y="5367037"/>
                </a:cubicBezTo>
                <a:cubicBezTo>
                  <a:pt x="967310" y="5346889"/>
                  <a:pt x="934092" y="5346564"/>
                  <a:pt x="974286" y="5326417"/>
                </a:cubicBezTo>
                <a:cubicBezTo>
                  <a:pt x="920473" y="5319592"/>
                  <a:pt x="927116" y="5245827"/>
                  <a:pt x="873635" y="5245827"/>
                </a:cubicBezTo>
                <a:cubicBezTo>
                  <a:pt x="920473" y="5212356"/>
                  <a:pt x="886923" y="5252651"/>
                  <a:pt x="920473" y="5232503"/>
                </a:cubicBezTo>
                <a:cubicBezTo>
                  <a:pt x="886923" y="5225679"/>
                  <a:pt x="886923" y="5199032"/>
                  <a:pt x="873635" y="5178885"/>
                </a:cubicBezTo>
                <a:lnTo>
                  <a:pt x="860016" y="5165237"/>
                </a:lnTo>
                <a:lnTo>
                  <a:pt x="880279" y="5145089"/>
                </a:lnTo>
                <a:cubicBezTo>
                  <a:pt x="893566" y="5131766"/>
                  <a:pt x="900210" y="5118117"/>
                  <a:pt x="860016" y="5145089"/>
                </a:cubicBezTo>
                <a:cubicBezTo>
                  <a:pt x="866659" y="5138265"/>
                  <a:pt x="886590" y="5125266"/>
                  <a:pt x="900210" y="5111618"/>
                </a:cubicBezTo>
                <a:cubicBezTo>
                  <a:pt x="886590" y="5111618"/>
                  <a:pt x="853372" y="5131766"/>
                  <a:pt x="866659" y="5111618"/>
                </a:cubicBezTo>
                <a:cubicBezTo>
                  <a:pt x="880279" y="5105119"/>
                  <a:pt x="880279" y="5111618"/>
                  <a:pt x="880279" y="5111618"/>
                </a:cubicBezTo>
                <a:cubicBezTo>
                  <a:pt x="886923" y="5105119"/>
                  <a:pt x="886923" y="5105119"/>
                  <a:pt x="886923" y="5098295"/>
                </a:cubicBezTo>
                <a:cubicBezTo>
                  <a:pt x="960999" y="5058000"/>
                  <a:pt x="954023" y="5044351"/>
                  <a:pt x="927116" y="5051176"/>
                </a:cubicBezTo>
                <a:cubicBezTo>
                  <a:pt x="906853" y="5051176"/>
                  <a:pt x="866659" y="5071323"/>
                  <a:pt x="860016" y="5071323"/>
                </a:cubicBezTo>
                <a:cubicBezTo>
                  <a:pt x="860016" y="5064499"/>
                  <a:pt x="866992" y="5064499"/>
                  <a:pt x="880279" y="5051176"/>
                </a:cubicBezTo>
                <a:cubicBezTo>
                  <a:pt x="866992" y="5037527"/>
                  <a:pt x="833109" y="5044676"/>
                  <a:pt x="839753" y="5017705"/>
                </a:cubicBezTo>
                <a:cubicBezTo>
                  <a:pt x="833109" y="5017705"/>
                  <a:pt x="819490" y="5031028"/>
                  <a:pt x="819490" y="5031028"/>
                </a:cubicBezTo>
                <a:cubicBezTo>
                  <a:pt x="819490" y="5031028"/>
                  <a:pt x="893566" y="4950438"/>
                  <a:pt x="812846" y="5010881"/>
                </a:cubicBezTo>
                <a:cubicBezTo>
                  <a:pt x="826134" y="4997557"/>
                  <a:pt x="826466" y="4997232"/>
                  <a:pt x="846397" y="4983909"/>
                </a:cubicBezTo>
                <a:cubicBezTo>
                  <a:pt x="833109" y="4990733"/>
                  <a:pt x="792915" y="5024529"/>
                  <a:pt x="786272" y="5024529"/>
                </a:cubicBezTo>
                <a:cubicBezTo>
                  <a:pt x="806203" y="5004381"/>
                  <a:pt x="812846" y="4997557"/>
                  <a:pt x="826134" y="4990733"/>
                </a:cubicBezTo>
                <a:cubicBezTo>
                  <a:pt x="860016" y="4950438"/>
                  <a:pt x="785940" y="5004056"/>
                  <a:pt x="826134" y="4970586"/>
                </a:cubicBezTo>
                <a:cubicBezTo>
                  <a:pt x="819490" y="4970586"/>
                  <a:pt x="799227" y="4983909"/>
                  <a:pt x="799227" y="4983909"/>
                </a:cubicBezTo>
                <a:cubicBezTo>
                  <a:pt x="759033" y="5017380"/>
                  <a:pt x="779296" y="4997557"/>
                  <a:pt x="745746" y="5024529"/>
                </a:cubicBezTo>
                <a:lnTo>
                  <a:pt x="752389" y="5017705"/>
                </a:lnTo>
                <a:lnTo>
                  <a:pt x="774313" y="5001782"/>
                </a:lnTo>
                <a:cubicBezTo>
                  <a:pt x="780957" y="4995932"/>
                  <a:pt x="786272" y="4990733"/>
                  <a:pt x="786272" y="4990733"/>
                </a:cubicBezTo>
                <a:cubicBezTo>
                  <a:pt x="796237" y="4980659"/>
                  <a:pt x="791255" y="4982284"/>
                  <a:pt x="788597" y="4983259"/>
                </a:cubicBezTo>
                <a:lnTo>
                  <a:pt x="788929" y="4982284"/>
                </a:lnTo>
                <a:lnTo>
                  <a:pt x="784943" y="4984884"/>
                </a:lnTo>
                <a:cubicBezTo>
                  <a:pt x="779296" y="4989108"/>
                  <a:pt x="772652" y="4993983"/>
                  <a:pt x="759365" y="5004056"/>
                </a:cubicBezTo>
                <a:cubicBezTo>
                  <a:pt x="759365" y="4997557"/>
                  <a:pt x="785940" y="4977085"/>
                  <a:pt x="799227" y="4963761"/>
                </a:cubicBezTo>
                <a:cubicBezTo>
                  <a:pt x="812846" y="4936790"/>
                  <a:pt x="772652" y="4956937"/>
                  <a:pt x="739102" y="4970586"/>
                </a:cubicBezTo>
                <a:cubicBezTo>
                  <a:pt x="792583" y="4916642"/>
                  <a:pt x="792915" y="4903319"/>
                  <a:pt x="772652" y="4910143"/>
                </a:cubicBezTo>
                <a:cubicBezTo>
                  <a:pt x="813178" y="4876672"/>
                  <a:pt x="785940" y="4883171"/>
                  <a:pt x="812846" y="4863024"/>
                </a:cubicBezTo>
                <a:cubicBezTo>
                  <a:pt x="812846" y="4863024"/>
                  <a:pt x="805870" y="4869523"/>
                  <a:pt x="799227" y="4869523"/>
                </a:cubicBezTo>
                <a:cubicBezTo>
                  <a:pt x="765677" y="4903319"/>
                  <a:pt x="785940" y="4883171"/>
                  <a:pt x="752389" y="4916967"/>
                </a:cubicBezTo>
                <a:cubicBezTo>
                  <a:pt x="766009" y="4903319"/>
                  <a:pt x="785940" y="4876672"/>
                  <a:pt x="812846" y="4843201"/>
                </a:cubicBezTo>
                <a:cubicBezTo>
                  <a:pt x="785940" y="4883496"/>
                  <a:pt x="826134" y="4843201"/>
                  <a:pt x="819490" y="4849701"/>
                </a:cubicBezTo>
                <a:cubicBezTo>
                  <a:pt x="846397" y="4823054"/>
                  <a:pt x="812846" y="4843201"/>
                  <a:pt x="812846" y="4843201"/>
                </a:cubicBezTo>
                <a:cubicBezTo>
                  <a:pt x="785940" y="4863349"/>
                  <a:pt x="786272" y="4869523"/>
                  <a:pt x="786272" y="4869523"/>
                </a:cubicBezTo>
                <a:cubicBezTo>
                  <a:pt x="792915" y="4856200"/>
                  <a:pt x="746078" y="4883171"/>
                  <a:pt x="792915" y="4829553"/>
                </a:cubicBezTo>
                <a:cubicBezTo>
                  <a:pt x="766009" y="4849701"/>
                  <a:pt x="765677" y="4863024"/>
                  <a:pt x="725483" y="4896495"/>
                </a:cubicBezTo>
                <a:cubicBezTo>
                  <a:pt x="738770" y="4889996"/>
                  <a:pt x="765677" y="4876672"/>
                  <a:pt x="705220" y="4943939"/>
                </a:cubicBezTo>
                <a:cubicBezTo>
                  <a:pt x="711863" y="4930291"/>
                  <a:pt x="685289" y="4950438"/>
                  <a:pt x="658382" y="4977085"/>
                </a:cubicBezTo>
                <a:cubicBezTo>
                  <a:pt x="658382" y="4970586"/>
                  <a:pt x="645095" y="4977410"/>
                  <a:pt x="672002" y="4950763"/>
                </a:cubicBezTo>
                <a:cubicBezTo>
                  <a:pt x="658382" y="4957262"/>
                  <a:pt x="651739" y="4963761"/>
                  <a:pt x="631476" y="4977085"/>
                </a:cubicBezTo>
                <a:cubicBezTo>
                  <a:pt x="646424" y="4952063"/>
                  <a:pt x="612541" y="4976110"/>
                  <a:pt x="623171" y="4958562"/>
                </a:cubicBezTo>
                <a:lnTo>
                  <a:pt x="637455" y="4941014"/>
                </a:lnTo>
                <a:lnTo>
                  <a:pt x="644763" y="4937115"/>
                </a:lnTo>
                <a:cubicBezTo>
                  <a:pt x="665026" y="4910143"/>
                  <a:pt x="651739" y="4916967"/>
                  <a:pt x="644763" y="4923791"/>
                </a:cubicBezTo>
                <a:cubicBezTo>
                  <a:pt x="631476" y="4930291"/>
                  <a:pt x="631476" y="4937115"/>
                  <a:pt x="624832" y="4937115"/>
                </a:cubicBezTo>
                <a:cubicBezTo>
                  <a:pt x="631476" y="4937115"/>
                  <a:pt x="611545" y="4943939"/>
                  <a:pt x="597925" y="4950763"/>
                </a:cubicBezTo>
                <a:cubicBezTo>
                  <a:pt x="584638" y="4957262"/>
                  <a:pt x="577994" y="4957262"/>
                  <a:pt x="604901" y="4923791"/>
                </a:cubicBezTo>
                <a:cubicBezTo>
                  <a:pt x="557731" y="4970586"/>
                  <a:pt x="618188" y="4890321"/>
                  <a:pt x="550756" y="4950763"/>
                </a:cubicBezTo>
                <a:cubicBezTo>
                  <a:pt x="571019" y="4930616"/>
                  <a:pt x="591282" y="4910143"/>
                  <a:pt x="597925" y="4889996"/>
                </a:cubicBezTo>
                <a:cubicBezTo>
                  <a:pt x="564375" y="4910143"/>
                  <a:pt x="564375" y="4896495"/>
                  <a:pt x="557731" y="4883171"/>
                </a:cubicBezTo>
                <a:cubicBezTo>
                  <a:pt x="557731" y="4876347"/>
                  <a:pt x="544444" y="4876672"/>
                  <a:pt x="497275" y="4923791"/>
                </a:cubicBezTo>
                <a:cubicBezTo>
                  <a:pt x="497275" y="4916967"/>
                  <a:pt x="517205" y="4896495"/>
                  <a:pt x="517205" y="4889996"/>
                </a:cubicBezTo>
                <a:cubicBezTo>
                  <a:pt x="510396" y="4900070"/>
                  <a:pt x="505413" y="4905106"/>
                  <a:pt x="500430" y="4910143"/>
                </a:cubicBezTo>
                <a:lnTo>
                  <a:pt x="496231" y="4914606"/>
                </a:lnTo>
                <a:lnTo>
                  <a:pt x="499247" y="4910844"/>
                </a:lnTo>
                <a:cubicBezTo>
                  <a:pt x="506596" y="4900394"/>
                  <a:pt x="493953" y="4911605"/>
                  <a:pt x="503918" y="4896495"/>
                </a:cubicBezTo>
                <a:cubicBezTo>
                  <a:pt x="503918" y="4896495"/>
                  <a:pt x="537468" y="4863349"/>
                  <a:pt x="537468" y="4856525"/>
                </a:cubicBezTo>
                <a:cubicBezTo>
                  <a:pt x="557399" y="4843201"/>
                  <a:pt x="510562" y="4896495"/>
                  <a:pt x="530493" y="4883171"/>
                </a:cubicBezTo>
                <a:cubicBezTo>
                  <a:pt x="544112" y="4863024"/>
                  <a:pt x="537468" y="4869848"/>
                  <a:pt x="544112" y="4856525"/>
                </a:cubicBezTo>
                <a:cubicBezTo>
                  <a:pt x="571019" y="4829553"/>
                  <a:pt x="544112" y="4863024"/>
                  <a:pt x="550756" y="4863024"/>
                </a:cubicBezTo>
                <a:cubicBezTo>
                  <a:pt x="577662" y="4822729"/>
                  <a:pt x="564375" y="4822729"/>
                  <a:pt x="571019" y="4809406"/>
                </a:cubicBezTo>
                <a:cubicBezTo>
                  <a:pt x="577662" y="4809406"/>
                  <a:pt x="584638" y="4816230"/>
                  <a:pt x="584638" y="4822729"/>
                </a:cubicBezTo>
                <a:cubicBezTo>
                  <a:pt x="591282" y="4829553"/>
                  <a:pt x="591282" y="4836377"/>
                  <a:pt x="591282" y="4843201"/>
                </a:cubicBezTo>
                <a:cubicBezTo>
                  <a:pt x="591282" y="4856525"/>
                  <a:pt x="591282" y="4863024"/>
                  <a:pt x="597925" y="4863024"/>
                </a:cubicBezTo>
                <a:cubicBezTo>
                  <a:pt x="611545" y="4863024"/>
                  <a:pt x="624832" y="4856525"/>
                  <a:pt x="644763" y="4843201"/>
                </a:cubicBezTo>
                <a:cubicBezTo>
                  <a:pt x="644763" y="4849701"/>
                  <a:pt x="617856" y="4876347"/>
                  <a:pt x="617856" y="4883171"/>
                </a:cubicBezTo>
                <a:cubicBezTo>
                  <a:pt x="617856" y="4883171"/>
                  <a:pt x="651739" y="4843201"/>
                  <a:pt x="644763" y="4856525"/>
                </a:cubicBezTo>
                <a:cubicBezTo>
                  <a:pt x="591282" y="4923791"/>
                  <a:pt x="691932" y="4822729"/>
                  <a:pt x="624832" y="4889996"/>
                </a:cubicBezTo>
                <a:cubicBezTo>
                  <a:pt x="651406" y="4863024"/>
                  <a:pt x="672002" y="4849701"/>
                  <a:pt x="685289" y="4836377"/>
                </a:cubicBezTo>
                <a:cubicBezTo>
                  <a:pt x="692265" y="4836377"/>
                  <a:pt x="672002" y="4849376"/>
                  <a:pt x="658382" y="4869523"/>
                </a:cubicBezTo>
                <a:cubicBezTo>
                  <a:pt x="691932" y="4836052"/>
                  <a:pt x="692265" y="4843201"/>
                  <a:pt x="698908" y="4843201"/>
                </a:cubicBezTo>
                <a:cubicBezTo>
                  <a:pt x="698908" y="4849701"/>
                  <a:pt x="698576" y="4856525"/>
                  <a:pt x="718839" y="4843201"/>
                </a:cubicBezTo>
                <a:cubicBezTo>
                  <a:pt x="698576" y="4863349"/>
                  <a:pt x="718839" y="4856525"/>
                  <a:pt x="732126" y="4849701"/>
                </a:cubicBezTo>
                <a:cubicBezTo>
                  <a:pt x="792583" y="4789258"/>
                  <a:pt x="759033" y="4802581"/>
                  <a:pt x="739102" y="4822729"/>
                </a:cubicBezTo>
                <a:cubicBezTo>
                  <a:pt x="752389" y="4796082"/>
                  <a:pt x="759033" y="4788933"/>
                  <a:pt x="752389" y="4788933"/>
                </a:cubicBezTo>
                <a:cubicBezTo>
                  <a:pt x="752389" y="4782434"/>
                  <a:pt x="745746" y="4782434"/>
                  <a:pt x="745746" y="4782434"/>
                </a:cubicBezTo>
                <a:cubicBezTo>
                  <a:pt x="772652" y="4748638"/>
                  <a:pt x="766009" y="4769110"/>
                  <a:pt x="786272" y="4742139"/>
                </a:cubicBezTo>
                <a:cubicBezTo>
                  <a:pt x="792915" y="4735640"/>
                  <a:pt x="799227" y="4728815"/>
                  <a:pt x="812846" y="4715167"/>
                </a:cubicBezTo>
                <a:cubicBezTo>
                  <a:pt x="806203" y="4715167"/>
                  <a:pt x="806203" y="4701844"/>
                  <a:pt x="772652" y="4735640"/>
                </a:cubicBezTo>
                <a:cubicBezTo>
                  <a:pt x="786272" y="4708668"/>
                  <a:pt x="752389" y="4728815"/>
                  <a:pt x="812846" y="4648225"/>
                </a:cubicBezTo>
                <a:cubicBezTo>
                  <a:pt x="799227" y="4655050"/>
                  <a:pt x="779628" y="4675197"/>
                  <a:pt x="786272" y="4661549"/>
                </a:cubicBezTo>
                <a:cubicBezTo>
                  <a:pt x="792915" y="4648225"/>
                  <a:pt x="799227" y="4655050"/>
                  <a:pt x="799227" y="4655050"/>
                </a:cubicBezTo>
                <a:cubicBezTo>
                  <a:pt x="812846" y="4628078"/>
                  <a:pt x="819490" y="4614430"/>
                  <a:pt x="799227" y="4621254"/>
                </a:cubicBezTo>
                <a:cubicBezTo>
                  <a:pt x="794244" y="4628078"/>
                  <a:pt x="791919" y="4632302"/>
                  <a:pt x="790922" y="4634577"/>
                </a:cubicBezTo>
                <a:lnTo>
                  <a:pt x="790922" y="4636852"/>
                </a:lnTo>
                <a:lnTo>
                  <a:pt x="768666" y="4661224"/>
                </a:lnTo>
                <a:cubicBezTo>
                  <a:pt x="758369" y="4671948"/>
                  <a:pt x="780957" y="4643026"/>
                  <a:pt x="766009" y="4648225"/>
                </a:cubicBezTo>
                <a:cubicBezTo>
                  <a:pt x="779296" y="4634902"/>
                  <a:pt x="786272" y="4634577"/>
                  <a:pt x="786272" y="4634577"/>
                </a:cubicBezTo>
                <a:cubicBezTo>
                  <a:pt x="806203" y="4594282"/>
                  <a:pt x="813178" y="4574460"/>
                  <a:pt x="792915" y="4587783"/>
                </a:cubicBezTo>
                <a:cubicBezTo>
                  <a:pt x="759365" y="4621579"/>
                  <a:pt x="785940" y="4594282"/>
                  <a:pt x="759365" y="4628078"/>
                </a:cubicBezTo>
                <a:cubicBezTo>
                  <a:pt x="759365" y="4621254"/>
                  <a:pt x="792915" y="4580959"/>
                  <a:pt x="752389" y="4628078"/>
                </a:cubicBezTo>
                <a:cubicBezTo>
                  <a:pt x="772652" y="4594282"/>
                  <a:pt x="772652" y="4587783"/>
                  <a:pt x="739102" y="4621254"/>
                </a:cubicBezTo>
                <a:cubicBezTo>
                  <a:pt x="752389" y="4594282"/>
                  <a:pt x="752389" y="4594607"/>
                  <a:pt x="745746" y="4594607"/>
                </a:cubicBezTo>
                <a:cubicBezTo>
                  <a:pt x="772652" y="4574460"/>
                  <a:pt x="766009" y="4594607"/>
                  <a:pt x="792915" y="4574460"/>
                </a:cubicBezTo>
                <a:cubicBezTo>
                  <a:pt x="826466" y="4534165"/>
                  <a:pt x="826134" y="4520516"/>
                  <a:pt x="799227" y="4547488"/>
                </a:cubicBezTo>
                <a:cubicBezTo>
                  <a:pt x="819490" y="4520516"/>
                  <a:pt x="812846" y="4520516"/>
                  <a:pt x="806203" y="4520516"/>
                </a:cubicBezTo>
                <a:cubicBezTo>
                  <a:pt x="799227" y="4520516"/>
                  <a:pt x="792583" y="4513692"/>
                  <a:pt x="833109" y="4460074"/>
                </a:cubicBezTo>
                <a:cubicBezTo>
                  <a:pt x="799559" y="4480221"/>
                  <a:pt x="853040" y="4399631"/>
                  <a:pt x="806203" y="4426278"/>
                </a:cubicBezTo>
                <a:cubicBezTo>
                  <a:pt x="846397" y="4385983"/>
                  <a:pt x="819490" y="4386308"/>
                  <a:pt x="812846" y="4386308"/>
                </a:cubicBezTo>
                <a:cubicBezTo>
                  <a:pt x="779296" y="4426603"/>
                  <a:pt x="792915" y="4412955"/>
                  <a:pt x="786272" y="4426278"/>
                </a:cubicBezTo>
                <a:cubicBezTo>
                  <a:pt x="799559" y="4412955"/>
                  <a:pt x="806203" y="4406455"/>
                  <a:pt x="806203" y="4413279"/>
                </a:cubicBezTo>
                <a:cubicBezTo>
                  <a:pt x="765677" y="4466898"/>
                  <a:pt x="752722" y="4453575"/>
                  <a:pt x="792915" y="4399631"/>
                </a:cubicBezTo>
                <a:cubicBezTo>
                  <a:pt x="786272" y="4399631"/>
                  <a:pt x="772652" y="4399631"/>
                  <a:pt x="772652" y="4386308"/>
                </a:cubicBezTo>
                <a:cubicBezTo>
                  <a:pt x="766009" y="4372984"/>
                  <a:pt x="779628" y="4352837"/>
                  <a:pt x="792915" y="4312542"/>
                </a:cubicBezTo>
                <a:cubicBezTo>
                  <a:pt x="786272" y="4319041"/>
                  <a:pt x="779296" y="4339189"/>
                  <a:pt x="772652" y="4345688"/>
                </a:cubicBezTo>
                <a:cubicBezTo>
                  <a:pt x="772652" y="4345688"/>
                  <a:pt x="766009" y="4339189"/>
                  <a:pt x="752389" y="4339189"/>
                </a:cubicBezTo>
                <a:cubicBezTo>
                  <a:pt x="752389" y="4332365"/>
                  <a:pt x="745746" y="4332689"/>
                  <a:pt x="745746" y="4325865"/>
                </a:cubicBezTo>
                <a:cubicBezTo>
                  <a:pt x="739102" y="4325865"/>
                  <a:pt x="739102" y="4319041"/>
                  <a:pt x="732126" y="4312542"/>
                </a:cubicBezTo>
                <a:cubicBezTo>
                  <a:pt x="705220" y="4325865"/>
                  <a:pt x="718839" y="4292069"/>
                  <a:pt x="711863" y="4265098"/>
                </a:cubicBezTo>
                <a:cubicBezTo>
                  <a:pt x="698576" y="4278746"/>
                  <a:pt x="705220" y="4271922"/>
                  <a:pt x="705220" y="4278746"/>
                </a:cubicBezTo>
                <a:cubicBezTo>
                  <a:pt x="678313" y="4271922"/>
                  <a:pt x="658382" y="4251774"/>
                  <a:pt x="644763" y="4238126"/>
                </a:cubicBezTo>
                <a:cubicBezTo>
                  <a:pt x="638119" y="4238126"/>
                  <a:pt x="631476" y="4231952"/>
                  <a:pt x="631476" y="4225128"/>
                </a:cubicBezTo>
                <a:cubicBezTo>
                  <a:pt x="624832" y="4225128"/>
                  <a:pt x="617856" y="4225128"/>
                  <a:pt x="611213" y="4218304"/>
                </a:cubicBezTo>
                <a:cubicBezTo>
                  <a:pt x="604569" y="4218304"/>
                  <a:pt x="591282" y="4211479"/>
                  <a:pt x="577994" y="4211479"/>
                </a:cubicBezTo>
                <a:cubicBezTo>
                  <a:pt x="591282" y="4191332"/>
                  <a:pt x="590949" y="4198156"/>
                  <a:pt x="611213" y="4171184"/>
                </a:cubicBezTo>
                <a:cubicBezTo>
                  <a:pt x="631476" y="4130889"/>
                  <a:pt x="591282" y="4171184"/>
                  <a:pt x="577994" y="4198156"/>
                </a:cubicBezTo>
                <a:cubicBezTo>
                  <a:pt x="591282" y="4157861"/>
                  <a:pt x="564375" y="4164360"/>
                  <a:pt x="537468" y="4164360"/>
                </a:cubicBezTo>
                <a:cubicBezTo>
                  <a:pt x="523849" y="4164360"/>
                  <a:pt x="510894" y="4171184"/>
                  <a:pt x="503918" y="4164360"/>
                </a:cubicBezTo>
                <a:cubicBezTo>
                  <a:pt x="497275" y="4164360"/>
                  <a:pt x="490631" y="4157536"/>
                  <a:pt x="490631" y="4157536"/>
                </a:cubicBezTo>
                <a:cubicBezTo>
                  <a:pt x="483655" y="4151037"/>
                  <a:pt x="483655" y="4144538"/>
                  <a:pt x="483655" y="4137713"/>
                </a:cubicBezTo>
                <a:cubicBezTo>
                  <a:pt x="483655" y="4137713"/>
                  <a:pt x="483987" y="4137713"/>
                  <a:pt x="497275" y="4110742"/>
                </a:cubicBezTo>
                <a:cubicBezTo>
                  <a:pt x="497275" y="4110742"/>
                  <a:pt x="470368" y="4137713"/>
                  <a:pt x="497275" y="4097418"/>
                </a:cubicBezTo>
                <a:cubicBezTo>
                  <a:pt x="457081" y="4137713"/>
                  <a:pt x="456749" y="4097418"/>
                  <a:pt x="429842" y="4110742"/>
                </a:cubicBezTo>
                <a:cubicBezTo>
                  <a:pt x="423198" y="4104243"/>
                  <a:pt x="443461" y="4076946"/>
                  <a:pt x="456749" y="4063623"/>
                </a:cubicBezTo>
                <a:cubicBezTo>
                  <a:pt x="456749" y="4063623"/>
                  <a:pt x="456749" y="4063948"/>
                  <a:pt x="443461" y="4057123"/>
                </a:cubicBezTo>
                <a:cubicBezTo>
                  <a:pt x="436486" y="4057123"/>
                  <a:pt x="430174" y="4077271"/>
                  <a:pt x="416555" y="4104243"/>
                </a:cubicBezTo>
                <a:cubicBezTo>
                  <a:pt x="409911" y="4070447"/>
                  <a:pt x="430174" y="4016828"/>
                  <a:pt x="396624" y="4036976"/>
                </a:cubicBezTo>
                <a:cubicBezTo>
                  <a:pt x="409911" y="4010004"/>
                  <a:pt x="409579" y="4003180"/>
                  <a:pt x="423198" y="3983033"/>
                </a:cubicBezTo>
                <a:cubicBezTo>
                  <a:pt x="402935" y="3996356"/>
                  <a:pt x="403267" y="3970034"/>
                  <a:pt x="389648" y="3970034"/>
                </a:cubicBezTo>
                <a:cubicBezTo>
                  <a:pt x="409911" y="3936238"/>
                  <a:pt x="409579" y="3956386"/>
                  <a:pt x="429842" y="3929414"/>
                </a:cubicBezTo>
                <a:cubicBezTo>
                  <a:pt x="423198" y="3929414"/>
                  <a:pt x="423530" y="3922590"/>
                  <a:pt x="416555" y="3909267"/>
                </a:cubicBezTo>
                <a:cubicBezTo>
                  <a:pt x="416555" y="3895943"/>
                  <a:pt x="416555" y="3882620"/>
                  <a:pt x="416555" y="3869297"/>
                </a:cubicBezTo>
                <a:cubicBezTo>
                  <a:pt x="409911" y="3848824"/>
                  <a:pt x="403267" y="3828677"/>
                  <a:pt x="376361" y="3842000"/>
                </a:cubicBezTo>
                <a:cubicBezTo>
                  <a:pt x="403267" y="3781557"/>
                  <a:pt x="389980" y="3848824"/>
                  <a:pt x="416555" y="3801705"/>
                </a:cubicBezTo>
                <a:cubicBezTo>
                  <a:pt x="409911" y="3761410"/>
                  <a:pt x="329191" y="3848824"/>
                  <a:pt x="349122" y="3768234"/>
                </a:cubicBezTo>
                <a:cubicBezTo>
                  <a:pt x="342478" y="3768234"/>
                  <a:pt x="322548" y="3801705"/>
                  <a:pt x="322548" y="3801705"/>
                </a:cubicBezTo>
                <a:cubicBezTo>
                  <a:pt x="329523" y="3741262"/>
                  <a:pt x="308928" y="3734763"/>
                  <a:pt x="275378" y="3748087"/>
                </a:cubicBezTo>
                <a:cubicBezTo>
                  <a:pt x="362741" y="3593731"/>
                  <a:pt x="241828" y="3694468"/>
                  <a:pt x="275378" y="3586907"/>
                </a:cubicBezTo>
                <a:cubicBezTo>
                  <a:pt x="255115" y="3600230"/>
                  <a:pt x="248471" y="3593731"/>
                  <a:pt x="234852" y="3586907"/>
                </a:cubicBezTo>
                <a:cubicBezTo>
                  <a:pt x="234852" y="3580082"/>
                  <a:pt x="235184" y="3573583"/>
                  <a:pt x="228540" y="3566759"/>
                </a:cubicBezTo>
                <a:cubicBezTo>
                  <a:pt x="228540" y="3553436"/>
                  <a:pt x="228540" y="3546287"/>
                  <a:pt x="228540" y="3532963"/>
                </a:cubicBezTo>
                <a:cubicBezTo>
                  <a:pt x="221897" y="3532963"/>
                  <a:pt x="208277" y="3553436"/>
                  <a:pt x="194990" y="3566759"/>
                </a:cubicBezTo>
                <a:cubicBezTo>
                  <a:pt x="188014" y="3559935"/>
                  <a:pt x="201634" y="3553111"/>
                  <a:pt x="215253" y="3526139"/>
                </a:cubicBezTo>
                <a:cubicBezTo>
                  <a:pt x="208277" y="3519640"/>
                  <a:pt x="194990" y="3553111"/>
                  <a:pt x="188014" y="3539787"/>
                </a:cubicBezTo>
                <a:cubicBezTo>
                  <a:pt x="181371" y="3553111"/>
                  <a:pt x="188014" y="3553111"/>
                  <a:pt x="188014" y="3559935"/>
                </a:cubicBezTo>
                <a:cubicBezTo>
                  <a:pt x="154464" y="3580082"/>
                  <a:pt x="147820" y="3539787"/>
                  <a:pt x="127890" y="3526139"/>
                </a:cubicBezTo>
                <a:cubicBezTo>
                  <a:pt x="154796" y="3505992"/>
                  <a:pt x="188014" y="3512816"/>
                  <a:pt x="174727" y="3553111"/>
                </a:cubicBezTo>
                <a:cubicBezTo>
                  <a:pt x="174727" y="3553111"/>
                  <a:pt x="188014" y="3532963"/>
                  <a:pt x="194990" y="3532963"/>
                </a:cubicBezTo>
                <a:cubicBezTo>
                  <a:pt x="214921" y="3485844"/>
                  <a:pt x="208277" y="3459197"/>
                  <a:pt x="181371" y="3499492"/>
                </a:cubicBezTo>
                <a:cubicBezTo>
                  <a:pt x="181371" y="3479345"/>
                  <a:pt x="188014" y="3445874"/>
                  <a:pt x="188014" y="3425727"/>
                </a:cubicBezTo>
                <a:cubicBezTo>
                  <a:pt x="181371" y="3412403"/>
                  <a:pt x="147488" y="3486169"/>
                  <a:pt x="140845" y="3479345"/>
                </a:cubicBezTo>
                <a:cubicBezTo>
                  <a:pt x="207945" y="3345136"/>
                  <a:pt x="100651" y="3432551"/>
                  <a:pt x="140845" y="3338637"/>
                </a:cubicBezTo>
                <a:cubicBezTo>
                  <a:pt x="127557" y="3345136"/>
                  <a:pt x="114270" y="3338313"/>
                  <a:pt x="100651" y="3324989"/>
                </a:cubicBezTo>
                <a:cubicBezTo>
                  <a:pt x="100651" y="3318165"/>
                  <a:pt x="94007" y="3311341"/>
                  <a:pt x="87363" y="3304841"/>
                </a:cubicBezTo>
                <a:cubicBezTo>
                  <a:pt x="87363" y="3298017"/>
                  <a:pt x="80720" y="3284369"/>
                  <a:pt x="80720" y="3277870"/>
                </a:cubicBezTo>
                <a:cubicBezTo>
                  <a:pt x="100651" y="3250898"/>
                  <a:pt x="114270" y="3230751"/>
                  <a:pt x="107627" y="3217427"/>
                </a:cubicBezTo>
                <a:cubicBezTo>
                  <a:pt x="134533" y="3210603"/>
                  <a:pt x="87031" y="3284694"/>
                  <a:pt x="140845" y="3237575"/>
                </a:cubicBezTo>
                <a:cubicBezTo>
                  <a:pt x="147488" y="3210928"/>
                  <a:pt x="161108" y="3183631"/>
                  <a:pt x="147488" y="3183631"/>
                </a:cubicBezTo>
                <a:cubicBezTo>
                  <a:pt x="154464" y="3210603"/>
                  <a:pt x="134533" y="3204104"/>
                  <a:pt x="127890" y="3197280"/>
                </a:cubicBezTo>
                <a:cubicBezTo>
                  <a:pt x="134533" y="3190456"/>
                  <a:pt x="154464" y="3163809"/>
                  <a:pt x="167751" y="3143662"/>
                </a:cubicBezTo>
                <a:cubicBezTo>
                  <a:pt x="188014" y="3163809"/>
                  <a:pt x="228540" y="3190456"/>
                  <a:pt x="288997" y="3130013"/>
                </a:cubicBezTo>
                <a:cubicBezTo>
                  <a:pt x="282354" y="3116690"/>
                  <a:pt x="268734" y="3103041"/>
                  <a:pt x="262091" y="3103041"/>
                </a:cubicBezTo>
                <a:cubicBezTo>
                  <a:pt x="248471" y="3130013"/>
                  <a:pt x="241828" y="3136837"/>
                  <a:pt x="248471" y="3143662"/>
                </a:cubicBezTo>
                <a:cubicBezTo>
                  <a:pt x="234852" y="3170633"/>
                  <a:pt x="241828" y="3143662"/>
                  <a:pt x="234852" y="3143662"/>
                </a:cubicBezTo>
                <a:cubicBezTo>
                  <a:pt x="261758" y="3110191"/>
                  <a:pt x="248471" y="3110191"/>
                  <a:pt x="268734" y="3076720"/>
                </a:cubicBezTo>
                <a:cubicBezTo>
                  <a:pt x="268734" y="3076720"/>
                  <a:pt x="268734" y="3076069"/>
                  <a:pt x="282021" y="3082894"/>
                </a:cubicBezTo>
                <a:cubicBezTo>
                  <a:pt x="315904" y="3015627"/>
                  <a:pt x="262091" y="3056247"/>
                  <a:pt x="275378" y="3015952"/>
                </a:cubicBezTo>
                <a:cubicBezTo>
                  <a:pt x="302284" y="2975657"/>
                  <a:pt x="268734" y="3042599"/>
                  <a:pt x="302284" y="3015952"/>
                </a:cubicBezTo>
                <a:cubicBezTo>
                  <a:pt x="336167" y="2948685"/>
                  <a:pt x="295641" y="2988980"/>
                  <a:pt x="302284" y="2955509"/>
                </a:cubicBezTo>
                <a:cubicBezTo>
                  <a:pt x="349454" y="2895067"/>
                  <a:pt x="342478" y="2948685"/>
                  <a:pt x="362741" y="2942186"/>
                </a:cubicBezTo>
                <a:cubicBezTo>
                  <a:pt x="376029" y="2935362"/>
                  <a:pt x="396292" y="2901566"/>
                  <a:pt x="389648" y="2935362"/>
                </a:cubicBezTo>
                <a:cubicBezTo>
                  <a:pt x="403267" y="2921714"/>
                  <a:pt x="436486" y="2895067"/>
                  <a:pt x="456749" y="2895067"/>
                </a:cubicBezTo>
                <a:cubicBezTo>
                  <a:pt x="443461" y="2915214"/>
                  <a:pt x="443129" y="2915214"/>
                  <a:pt x="429842" y="2928538"/>
                </a:cubicBezTo>
                <a:cubicBezTo>
                  <a:pt x="443129" y="2941861"/>
                  <a:pt x="483655" y="2888243"/>
                  <a:pt x="517205" y="2841124"/>
                </a:cubicBezTo>
                <a:cubicBezTo>
                  <a:pt x="530493" y="2814477"/>
                  <a:pt x="503918" y="2847948"/>
                  <a:pt x="510894" y="2820976"/>
                </a:cubicBezTo>
                <a:cubicBezTo>
                  <a:pt x="537801" y="2814152"/>
                  <a:pt x="544444" y="2780681"/>
                  <a:pt x="584638" y="2733562"/>
                </a:cubicBezTo>
                <a:cubicBezTo>
                  <a:pt x="604901" y="2740386"/>
                  <a:pt x="618188" y="2774182"/>
                  <a:pt x="651739" y="2707240"/>
                </a:cubicBezTo>
                <a:cubicBezTo>
                  <a:pt x="685289" y="2700416"/>
                  <a:pt x="691932" y="2733887"/>
                  <a:pt x="732126" y="2686768"/>
                </a:cubicBezTo>
                <a:cubicBezTo>
                  <a:pt x="705220" y="2767358"/>
                  <a:pt x="765677" y="2706915"/>
                  <a:pt x="799227" y="2673444"/>
                </a:cubicBezTo>
                <a:cubicBezTo>
                  <a:pt x="799227" y="2653297"/>
                  <a:pt x="806203" y="2626000"/>
                  <a:pt x="779628" y="2632825"/>
                </a:cubicBezTo>
                <a:cubicBezTo>
                  <a:pt x="799559" y="2599353"/>
                  <a:pt x="826134" y="2586030"/>
                  <a:pt x="819490" y="2613002"/>
                </a:cubicBezTo>
                <a:cubicBezTo>
                  <a:pt x="826134" y="2606178"/>
                  <a:pt x="839753" y="2579206"/>
                  <a:pt x="860016" y="2552235"/>
                </a:cubicBezTo>
                <a:cubicBezTo>
                  <a:pt x="860016" y="2511939"/>
                  <a:pt x="806203" y="2586030"/>
                  <a:pt x="826134" y="2525588"/>
                </a:cubicBezTo>
                <a:cubicBezTo>
                  <a:pt x="846397" y="2512264"/>
                  <a:pt x="893566" y="2485293"/>
                  <a:pt x="920473" y="2492117"/>
                </a:cubicBezTo>
                <a:cubicBezTo>
                  <a:pt x="927116" y="2498616"/>
                  <a:pt x="934092" y="2559058"/>
                  <a:pt x="954023" y="2498616"/>
                </a:cubicBezTo>
                <a:cubicBezTo>
                  <a:pt x="980930" y="2478468"/>
                  <a:pt x="954023" y="2579206"/>
                  <a:pt x="1014480" y="2465145"/>
                </a:cubicBezTo>
                <a:cubicBezTo>
                  <a:pt x="1068293" y="2485293"/>
                  <a:pt x="1128750" y="2471644"/>
                  <a:pt x="1195851" y="2478468"/>
                </a:cubicBezTo>
                <a:cubicBezTo>
                  <a:pt x="1256307" y="2431349"/>
                  <a:pt x="1236044" y="2545410"/>
                  <a:pt x="1303477" y="2458321"/>
                </a:cubicBezTo>
                <a:cubicBezTo>
                  <a:pt x="1303477" y="2478468"/>
                  <a:pt x="1303477" y="2478793"/>
                  <a:pt x="1330384" y="2438498"/>
                </a:cubicBezTo>
                <a:cubicBezTo>
                  <a:pt x="1323740" y="2492117"/>
                  <a:pt x="1383865" y="2418351"/>
                  <a:pt x="1383865" y="2451822"/>
                </a:cubicBezTo>
                <a:cubicBezTo>
                  <a:pt x="1444322" y="2337761"/>
                  <a:pt x="1363602" y="2398204"/>
                  <a:pt x="1377221" y="2357908"/>
                </a:cubicBezTo>
                <a:cubicBezTo>
                  <a:pt x="1417415" y="2324113"/>
                  <a:pt x="1431035" y="2384555"/>
                  <a:pt x="1477872" y="2351084"/>
                </a:cubicBezTo>
                <a:cubicBezTo>
                  <a:pt x="1484516" y="2378056"/>
                  <a:pt x="1518398" y="2404703"/>
                  <a:pt x="1532018" y="2411527"/>
                </a:cubicBezTo>
                <a:cubicBezTo>
                  <a:pt x="1558924" y="2364407"/>
                  <a:pt x="1565236" y="2344260"/>
                  <a:pt x="1551616" y="2344260"/>
                </a:cubicBezTo>
                <a:cubicBezTo>
                  <a:pt x="1565236" y="2317614"/>
                  <a:pt x="1565236" y="2344260"/>
                  <a:pt x="1571879" y="2337436"/>
                </a:cubicBezTo>
                <a:cubicBezTo>
                  <a:pt x="1551948" y="2378056"/>
                  <a:pt x="1551616" y="2391379"/>
                  <a:pt x="1551616" y="2404703"/>
                </a:cubicBezTo>
                <a:cubicBezTo>
                  <a:pt x="1578523" y="2377731"/>
                  <a:pt x="1585499" y="2391054"/>
                  <a:pt x="1592142" y="2397878"/>
                </a:cubicBezTo>
                <a:cubicBezTo>
                  <a:pt x="1599118" y="2411202"/>
                  <a:pt x="1605762" y="2424850"/>
                  <a:pt x="1632668" y="2404703"/>
                </a:cubicBezTo>
                <a:cubicBezTo>
                  <a:pt x="1632668" y="2411527"/>
                  <a:pt x="1626025" y="2418351"/>
                  <a:pt x="1619381" y="2424850"/>
                </a:cubicBezTo>
                <a:cubicBezTo>
                  <a:pt x="1646288" y="2451822"/>
                  <a:pt x="1666219" y="2478468"/>
                  <a:pt x="1686482" y="2505440"/>
                </a:cubicBezTo>
                <a:cubicBezTo>
                  <a:pt x="1706412" y="2532412"/>
                  <a:pt x="1726675" y="2552235"/>
                  <a:pt x="1753250" y="2572382"/>
                </a:cubicBezTo>
                <a:cubicBezTo>
                  <a:pt x="1766869" y="2586030"/>
                  <a:pt x="1794108" y="2592854"/>
                  <a:pt x="1821015" y="2606178"/>
                </a:cubicBezTo>
                <a:cubicBezTo>
                  <a:pt x="1840946" y="2613002"/>
                  <a:pt x="1860876" y="2633149"/>
                  <a:pt x="1867852" y="2666620"/>
                </a:cubicBezTo>
                <a:cubicBezTo>
                  <a:pt x="1887783" y="2653297"/>
                  <a:pt x="1901402" y="2613002"/>
                  <a:pt x="1894759" y="2613002"/>
                </a:cubicBezTo>
                <a:cubicBezTo>
                  <a:pt x="1908046" y="2606178"/>
                  <a:pt x="1934953" y="2613002"/>
                  <a:pt x="1941596" y="2626650"/>
                </a:cubicBezTo>
                <a:cubicBezTo>
                  <a:pt x="1908046" y="2673444"/>
                  <a:pt x="1941264" y="2612677"/>
                  <a:pt x="1921333" y="2639649"/>
                </a:cubicBezTo>
                <a:cubicBezTo>
                  <a:pt x="1901070" y="2666620"/>
                  <a:pt x="1927977" y="2653297"/>
                  <a:pt x="1921333" y="2659796"/>
                </a:cubicBezTo>
                <a:cubicBezTo>
                  <a:pt x="1934621" y="2659796"/>
                  <a:pt x="1934953" y="2646798"/>
                  <a:pt x="1948240" y="2626650"/>
                </a:cubicBezTo>
                <a:cubicBezTo>
                  <a:pt x="1961860" y="2633149"/>
                  <a:pt x="1968503" y="2646473"/>
                  <a:pt x="1982122" y="2652972"/>
                </a:cubicBezTo>
                <a:cubicBezTo>
                  <a:pt x="1995410" y="2666620"/>
                  <a:pt x="2002386" y="2673444"/>
                  <a:pt x="2009029" y="2686768"/>
                </a:cubicBezTo>
                <a:cubicBezTo>
                  <a:pt x="2029292" y="2700416"/>
                  <a:pt x="2049223" y="2720239"/>
                  <a:pt x="2082773" y="2727063"/>
                </a:cubicBezTo>
                <a:cubicBezTo>
                  <a:pt x="2109680" y="2686768"/>
                  <a:pt x="2089417" y="2679943"/>
                  <a:pt x="2076130" y="2679943"/>
                </a:cubicBezTo>
                <a:cubicBezTo>
                  <a:pt x="2062510" y="2673444"/>
                  <a:pt x="2049223" y="2673119"/>
                  <a:pt x="2076130" y="2632825"/>
                </a:cubicBezTo>
                <a:cubicBezTo>
                  <a:pt x="2055867" y="2679943"/>
                  <a:pt x="2109348" y="2632825"/>
                  <a:pt x="2109348" y="2652972"/>
                </a:cubicBezTo>
                <a:cubicBezTo>
                  <a:pt x="2149542" y="2599353"/>
                  <a:pt x="2096393" y="2626000"/>
                  <a:pt x="2082773" y="2632825"/>
                </a:cubicBezTo>
                <a:cubicBezTo>
                  <a:pt x="2089417" y="2619501"/>
                  <a:pt x="2102704" y="2613002"/>
                  <a:pt x="2109348" y="2599679"/>
                </a:cubicBezTo>
                <a:cubicBezTo>
                  <a:pt x="2082441" y="2626325"/>
                  <a:pt x="2089417" y="2613002"/>
                  <a:pt x="2089417" y="2606178"/>
                </a:cubicBezTo>
                <a:cubicBezTo>
                  <a:pt x="2069486" y="2626325"/>
                  <a:pt x="2069154" y="2626325"/>
                  <a:pt x="2035604" y="2666620"/>
                </a:cubicBezTo>
                <a:cubicBezTo>
                  <a:pt x="2048891" y="2633149"/>
                  <a:pt x="2008697" y="2660121"/>
                  <a:pt x="2049223" y="2613002"/>
                </a:cubicBezTo>
                <a:cubicBezTo>
                  <a:pt x="2049223" y="2586030"/>
                  <a:pt x="2015341" y="2639973"/>
                  <a:pt x="2015341" y="2619826"/>
                </a:cubicBezTo>
                <a:cubicBezTo>
                  <a:pt x="2035604" y="2592854"/>
                  <a:pt x="2035604" y="2599353"/>
                  <a:pt x="2049223" y="2579206"/>
                </a:cubicBezTo>
                <a:cubicBezTo>
                  <a:pt x="2049223" y="2565883"/>
                  <a:pt x="2035604" y="2592854"/>
                  <a:pt x="2028960" y="2586030"/>
                </a:cubicBezTo>
                <a:cubicBezTo>
                  <a:pt x="2021984" y="2599353"/>
                  <a:pt x="2028960" y="2592529"/>
                  <a:pt x="2002386" y="2632825"/>
                </a:cubicBezTo>
                <a:cubicBezTo>
                  <a:pt x="1995410" y="2612677"/>
                  <a:pt x="2002053" y="2579206"/>
                  <a:pt x="1975147" y="2592854"/>
                </a:cubicBezTo>
                <a:cubicBezTo>
                  <a:pt x="1995410" y="2572707"/>
                  <a:pt x="1982122" y="2579206"/>
                  <a:pt x="2009029" y="2552235"/>
                </a:cubicBezTo>
                <a:cubicBezTo>
                  <a:pt x="2002386" y="2538911"/>
                  <a:pt x="1982122" y="2579206"/>
                  <a:pt x="1975147" y="2565883"/>
                </a:cubicBezTo>
                <a:cubicBezTo>
                  <a:pt x="1988766" y="2552235"/>
                  <a:pt x="1988766" y="2559058"/>
                  <a:pt x="1988766" y="2559058"/>
                </a:cubicBezTo>
                <a:cubicBezTo>
                  <a:pt x="1982122" y="2538911"/>
                  <a:pt x="1968503" y="2519089"/>
                  <a:pt x="1954884" y="2512264"/>
                </a:cubicBezTo>
                <a:cubicBezTo>
                  <a:pt x="1948240" y="2498941"/>
                  <a:pt x="1928309" y="2485293"/>
                  <a:pt x="1915022" y="2478468"/>
                </a:cubicBezTo>
                <a:cubicBezTo>
                  <a:pt x="1888115" y="2458321"/>
                  <a:pt x="1860876" y="2438174"/>
                  <a:pt x="1833970" y="2404703"/>
                </a:cubicBezTo>
                <a:cubicBezTo>
                  <a:pt x="1827326" y="2411527"/>
                  <a:pt x="1827658" y="2424850"/>
                  <a:pt x="1814039" y="2438498"/>
                </a:cubicBezTo>
                <a:cubicBezTo>
                  <a:pt x="1800752" y="2431674"/>
                  <a:pt x="1760226" y="2458321"/>
                  <a:pt x="1807395" y="2384555"/>
                </a:cubicBezTo>
                <a:cubicBezTo>
                  <a:pt x="1787132" y="2397878"/>
                  <a:pt x="1793776" y="2357584"/>
                  <a:pt x="1753250" y="2404703"/>
                </a:cubicBezTo>
                <a:cubicBezTo>
                  <a:pt x="1773513" y="2364407"/>
                  <a:pt x="1733319" y="2404378"/>
                  <a:pt x="1753250" y="2364083"/>
                </a:cubicBezTo>
                <a:cubicBezTo>
                  <a:pt x="1746606" y="2364083"/>
                  <a:pt x="1733651" y="2391054"/>
                  <a:pt x="1720032" y="2397878"/>
                </a:cubicBezTo>
                <a:cubicBezTo>
                  <a:pt x="1720032" y="2391054"/>
                  <a:pt x="1726675" y="2323788"/>
                  <a:pt x="1686482" y="2370907"/>
                </a:cubicBezTo>
                <a:cubicBezTo>
                  <a:pt x="1713056" y="2303640"/>
                  <a:pt x="1666219" y="2344260"/>
                  <a:pt x="1686482" y="2297141"/>
                </a:cubicBezTo>
                <a:cubicBezTo>
                  <a:pt x="1679506" y="2303965"/>
                  <a:pt x="1665886" y="2303965"/>
                  <a:pt x="1645956" y="2344260"/>
                </a:cubicBezTo>
                <a:cubicBezTo>
                  <a:pt x="1638980" y="2344260"/>
                  <a:pt x="1652599" y="2324113"/>
                  <a:pt x="1666219" y="2310464"/>
                </a:cubicBezTo>
                <a:cubicBezTo>
                  <a:pt x="1625692" y="2324113"/>
                  <a:pt x="1598786" y="2303640"/>
                  <a:pt x="1578855" y="2276993"/>
                </a:cubicBezTo>
                <a:cubicBezTo>
                  <a:pt x="1572211" y="2263345"/>
                  <a:pt x="1558592" y="2250347"/>
                  <a:pt x="1551616" y="2243523"/>
                </a:cubicBezTo>
                <a:cubicBezTo>
                  <a:pt x="1538329" y="2230199"/>
                  <a:pt x="1525042" y="2223375"/>
                  <a:pt x="1505111" y="2230199"/>
                </a:cubicBezTo>
                <a:cubicBezTo>
                  <a:pt x="1538661" y="2183080"/>
                  <a:pt x="1498135" y="2223050"/>
                  <a:pt x="1518398" y="2189579"/>
                </a:cubicBezTo>
                <a:cubicBezTo>
                  <a:pt x="1404128" y="2182755"/>
                  <a:pt x="1330384" y="2115813"/>
                  <a:pt x="1249664" y="2055371"/>
                </a:cubicBezTo>
                <a:cubicBezTo>
                  <a:pt x="1370578" y="2082343"/>
                  <a:pt x="1518398" y="2135961"/>
                  <a:pt x="1578855" y="2236699"/>
                </a:cubicBezTo>
                <a:cubicBezTo>
                  <a:pt x="1592142" y="2223375"/>
                  <a:pt x="1612405" y="2176581"/>
                  <a:pt x="1626025" y="2169757"/>
                </a:cubicBezTo>
                <a:cubicBezTo>
                  <a:pt x="1605762" y="2210052"/>
                  <a:pt x="1612405" y="2223375"/>
                  <a:pt x="1626025" y="2216551"/>
                </a:cubicBezTo>
                <a:cubicBezTo>
                  <a:pt x="1599118" y="2250022"/>
                  <a:pt x="1612738" y="2250347"/>
                  <a:pt x="1632668" y="2250347"/>
                </a:cubicBezTo>
                <a:cubicBezTo>
                  <a:pt x="1646288" y="2236699"/>
                  <a:pt x="1652599" y="2216551"/>
                  <a:pt x="1652599" y="2216551"/>
                </a:cubicBezTo>
                <a:cubicBezTo>
                  <a:pt x="1645956" y="2256846"/>
                  <a:pt x="1672862" y="2250022"/>
                  <a:pt x="1720032" y="2216551"/>
                </a:cubicBezTo>
                <a:cubicBezTo>
                  <a:pt x="1706745" y="2229874"/>
                  <a:pt x="1706412" y="2243523"/>
                  <a:pt x="1693125" y="2250347"/>
                </a:cubicBezTo>
                <a:cubicBezTo>
                  <a:pt x="1733319" y="2236699"/>
                  <a:pt x="1760226" y="2250022"/>
                  <a:pt x="1746606" y="2310464"/>
                </a:cubicBezTo>
                <a:cubicBezTo>
                  <a:pt x="1780157" y="2256846"/>
                  <a:pt x="1766869" y="2276993"/>
                  <a:pt x="1793776" y="2230199"/>
                </a:cubicBezTo>
                <a:cubicBezTo>
                  <a:pt x="1787132" y="2250347"/>
                  <a:pt x="1766869" y="2283817"/>
                  <a:pt x="1766869" y="2303965"/>
                </a:cubicBezTo>
                <a:cubicBezTo>
                  <a:pt x="1787132" y="2310464"/>
                  <a:pt x="1807063" y="2317288"/>
                  <a:pt x="1833970" y="2330937"/>
                </a:cubicBezTo>
                <a:cubicBezTo>
                  <a:pt x="1854233" y="2344260"/>
                  <a:pt x="1867852" y="2364407"/>
                  <a:pt x="1867852" y="2404703"/>
                </a:cubicBezTo>
                <a:cubicBezTo>
                  <a:pt x="1887783" y="2384555"/>
                  <a:pt x="1881139" y="2384555"/>
                  <a:pt x="1874496" y="2377731"/>
                </a:cubicBezTo>
                <a:cubicBezTo>
                  <a:pt x="1894759" y="2404703"/>
                  <a:pt x="1921333" y="2418351"/>
                  <a:pt x="1948240" y="2431674"/>
                </a:cubicBezTo>
                <a:cubicBezTo>
                  <a:pt x="1961860" y="2438498"/>
                  <a:pt x="1982122" y="2438498"/>
                  <a:pt x="1995410" y="2444998"/>
                </a:cubicBezTo>
                <a:cubicBezTo>
                  <a:pt x="2015673" y="2451822"/>
                  <a:pt x="2028960" y="2451497"/>
                  <a:pt x="2049223" y="2458321"/>
                </a:cubicBezTo>
                <a:cubicBezTo>
                  <a:pt x="2116324" y="2471644"/>
                  <a:pt x="2183424" y="2485293"/>
                  <a:pt x="2223618" y="2532412"/>
                </a:cubicBezTo>
                <a:cubicBezTo>
                  <a:pt x="2230262" y="2539236"/>
                  <a:pt x="2243881" y="2532412"/>
                  <a:pt x="2257500" y="2505440"/>
                </a:cubicBezTo>
                <a:cubicBezTo>
                  <a:pt x="2257500" y="2545735"/>
                  <a:pt x="2277431" y="2565883"/>
                  <a:pt x="2310982" y="2572382"/>
                </a:cubicBezTo>
                <a:cubicBezTo>
                  <a:pt x="2324601" y="2572382"/>
                  <a:pt x="2344864" y="2572382"/>
                  <a:pt x="2358151" y="2572382"/>
                </a:cubicBezTo>
                <a:cubicBezTo>
                  <a:pt x="2378414" y="2572382"/>
                  <a:pt x="2398345" y="2565883"/>
                  <a:pt x="2418608" y="2565883"/>
                </a:cubicBezTo>
                <a:cubicBezTo>
                  <a:pt x="2404989" y="2579206"/>
                  <a:pt x="2392034" y="2592854"/>
                  <a:pt x="2378414" y="2606178"/>
                </a:cubicBezTo>
                <a:cubicBezTo>
                  <a:pt x="2459134" y="2572707"/>
                  <a:pt x="2505972" y="2612677"/>
                  <a:pt x="2519259" y="2659796"/>
                </a:cubicBezTo>
                <a:cubicBezTo>
                  <a:pt x="2526235" y="2646473"/>
                  <a:pt x="2526235" y="2646473"/>
                  <a:pt x="2526235" y="2646473"/>
                </a:cubicBezTo>
                <a:cubicBezTo>
                  <a:pt x="2559785" y="2632825"/>
                  <a:pt x="2532878" y="2706915"/>
                  <a:pt x="2613266" y="2646473"/>
                </a:cubicBezTo>
                <a:cubicBezTo>
                  <a:pt x="2606622" y="2659796"/>
                  <a:pt x="2599979" y="2666620"/>
                  <a:pt x="2586359" y="2679943"/>
                </a:cubicBezTo>
                <a:cubicBezTo>
                  <a:pt x="2599979" y="2673444"/>
                  <a:pt x="2613598" y="2673444"/>
                  <a:pt x="2626885" y="2673444"/>
                </a:cubicBezTo>
                <a:cubicBezTo>
                  <a:pt x="2640505" y="2673444"/>
                  <a:pt x="2653792" y="2679943"/>
                  <a:pt x="2660768" y="2679943"/>
                </a:cubicBezTo>
                <a:cubicBezTo>
                  <a:pt x="2680699" y="2686768"/>
                  <a:pt x="2693986" y="2700091"/>
                  <a:pt x="2687342" y="2727063"/>
                </a:cubicBezTo>
                <a:cubicBezTo>
                  <a:pt x="2700630" y="2727063"/>
                  <a:pt x="2714249" y="2686768"/>
                  <a:pt x="2720893" y="2693592"/>
                </a:cubicBezTo>
                <a:cubicBezTo>
                  <a:pt x="2720893" y="2733887"/>
                  <a:pt x="2761419" y="2740386"/>
                  <a:pt x="2821876" y="2727063"/>
                </a:cubicBezTo>
                <a:cubicBezTo>
                  <a:pt x="2808256" y="2727063"/>
                  <a:pt x="2808256" y="2713740"/>
                  <a:pt x="2808256" y="2700416"/>
                </a:cubicBezTo>
                <a:cubicBezTo>
                  <a:pt x="2801612" y="2686768"/>
                  <a:pt x="2801612" y="2666620"/>
                  <a:pt x="2801612" y="2652972"/>
                </a:cubicBezTo>
                <a:cubicBezTo>
                  <a:pt x="2801612" y="2619501"/>
                  <a:pt x="2788325" y="2599679"/>
                  <a:pt x="2741156" y="2613002"/>
                </a:cubicBezTo>
                <a:cubicBezTo>
                  <a:pt x="2768062" y="2572707"/>
                  <a:pt x="2781349" y="2586030"/>
                  <a:pt x="2814900" y="2552235"/>
                </a:cubicBezTo>
                <a:cubicBezTo>
                  <a:pt x="2794969" y="2545735"/>
                  <a:pt x="2754443" y="2565883"/>
                  <a:pt x="2720893" y="2572382"/>
                </a:cubicBezTo>
                <a:cubicBezTo>
                  <a:pt x="2687342" y="2586030"/>
                  <a:pt x="2660436" y="2592854"/>
                  <a:pt x="2673723" y="2539236"/>
                </a:cubicBezTo>
                <a:cubicBezTo>
                  <a:pt x="2673723" y="2566208"/>
                  <a:pt x="2707605" y="2572707"/>
                  <a:pt x="2761419" y="2519089"/>
                </a:cubicBezTo>
                <a:cubicBezTo>
                  <a:pt x="2741156" y="2552559"/>
                  <a:pt x="2781349" y="2532087"/>
                  <a:pt x="2787993" y="2545410"/>
                </a:cubicBezTo>
                <a:cubicBezTo>
                  <a:pt x="2814900" y="2505115"/>
                  <a:pt x="2801612" y="2505440"/>
                  <a:pt x="2787993" y="2505440"/>
                </a:cubicBezTo>
                <a:cubicBezTo>
                  <a:pt x="2781349" y="2505440"/>
                  <a:pt x="2761086" y="2511939"/>
                  <a:pt x="2767730" y="2478468"/>
                </a:cubicBezTo>
                <a:cubicBezTo>
                  <a:pt x="2774374" y="2471644"/>
                  <a:pt x="2781349" y="2464820"/>
                  <a:pt x="2787993" y="2458321"/>
                </a:cubicBezTo>
                <a:cubicBezTo>
                  <a:pt x="2808256" y="2438174"/>
                  <a:pt x="2781349" y="2465145"/>
                  <a:pt x="2774706" y="2478468"/>
                </a:cubicBezTo>
                <a:cubicBezTo>
                  <a:pt x="2801280" y="2478468"/>
                  <a:pt x="2821543" y="2485293"/>
                  <a:pt x="2861737" y="2485293"/>
                </a:cubicBezTo>
                <a:cubicBezTo>
                  <a:pt x="2895620" y="2438174"/>
                  <a:pt x="2862069" y="2431674"/>
                  <a:pt x="2835163" y="2444998"/>
                </a:cubicBezTo>
                <a:cubicBezTo>
                  <a:pt x="2848782" y="2431674"/>
                  <a:pt x="2855094" y="2431674"/>
                  <a:pt x="2868713" y="2418026"/>
                </a:cubicBezTo>
                <a:cubicBezTo>
                  <a:pt x="2861737" y="2397878"/>
                  <a:pt x="2821876" y="2444998"/>
                  <a:pt x="2821876" y="2431674"/>
                </a:cubicBezTo>
                <a:cubicBezTo>
                  <a:pt x="2855426" y="2404703"/>
                  <a:pt x="2875357" y="2397878"/>
                  <a:pt x="2888976" y="2397878"/>
                </a:cubicBezTo>
                <a:cubicBezTo>
                  <a:pt x="2908907" y="2350759"/>
                  <a:pt x="2828519" y="2418026"/>
                  <a:pt x="2821876" y="2384555"/>
                </a:cubicBezTo>
                <a:cubicBezTo>
                  <a:pt x="2855426" y="2337436"/>
                  <a:pt x="2841806" y="2330937"/>
                  <a:pt x="2821876" y="2330937"/>
                </a:cubicBezTo>
                <a:cubicBezTo>
                  <a:pt x="2895620" y="2256846"/>
                  <a:pt x="2855426" y="2330937"/>
                  <a:pt x="2848782" y="2351084"/>
                </a:cubicBezTo>
                <a:cubicBezTo>
                  <a:pt x="2875689" y="2344260"/>
                  <a:pt x="2868713" y="2364083"/>
                  <a:pt x="2895620" y="2370907"/>
                </a:cubicBezTo>
                <a:cubicBezTo>
                  <a:pt x="2895620" y="2370907"/>
                  <a:pt x="2902263" y="2364083"/>
                  <a:pt x="2902263" y="2364083"/>
                </a:cubicBezTo>
                <a:cubicBezTo>
                  <a:pt x="2929170" y="2377731"/>
                  <a:pt x="2855426" y="2438498"/>
                  <a:pt x="2922526" y="2431674"/>
                </a:cubicBezTo>
                <a:cubicBezTo>
                  <a:pt x="2963052" y="2378056"/>
                  <a:pt x="2915882" y="2397878"/>
                  <a:pt x="2929170" y="2364083"/>
                </a:cubicBezTo>
                <a:cubicBezTo>
                  <a:pt x="2936145" y="2350759"/>
                  <a:pt x="2956076" y="2324113"/>
                  <a:pt x="2969364" y="2310464"/>
                </a:cubicBezTo>
                <a:cubicBezTo>
                  <a:pt x="2969364" y="2290317"/>
                  <a:pt x="2909239" y="2323788"/>
                  <a:pt x="2929170" y="2283492"/>
                </a:cubicBezTo>
                <a:cubicBezTo>
                  <a:pt x="2956076" y="2276993"/>
                  <a:pt x="2989627" y="2283817"/>
                  <a:pt x="3003246" y="2303965"/>
                </a:cubicBezTo>
                <a:cubicBezTo>
                  <a:pt x="2969696" y="2337436"/>
                  <a:pt x="2996270" y="2303965"/>
                  <a:pt x="2982983" y="2303965"/>
                </a:cubicBezTo>
                <a:cubicBezTo>
                  <a:pt x="2915882" y="2370907"/>
                  <a:pt x="2989959" y="2323788"/>
                  <a:pt x="2942789" y="2377731"/>
                </a:cubicBezTo>
                <a:cubicBezTo>
                  <a:pt x="2963052" y="2384555"/>
                  <a:pt x="3009890" y="2283817"/>
                  <a:pt x="3016533" y="2317288"/>
                </a:cubicBezTo>
                <a:cubicBezTo>
                  <a:pt x="3009890" y="2324113"/>
                  <a:pt x="3009890" y="2324113"/>
                  <a:pt x="3003246" y="2324113"/>
                </a:cubicBezTo>
                <a:cubicBezTo>
                  <a:pt x="2996270" y="2330937"/>
                  <a:pt x="2989627" y="2337761"/>
                  <a:pt x="2989627" y="2344260"/>
                </a:cubicBezTo>
                <a:cubicBezTo>
                  <a:pt x="3043440" y="2297466"/>
                  <a:pt x="3043440" y="2324113"/>
                  <a:pt x="3070346" y="2344260"/>
                </a:cubicBezTo>
                <a:cubicBezTo>
                  <a:pt x="3083634" y="2324113"/>
                  <a:pt x="3076990" y="2297141"/>
                  <a:pt x="3090609" y="2310464"/>
                </a:cubicBezTo>
                <a:cubicBezTo>
                  <a:pt x="3076990" y="2303965"/>
                  <a:pt x="3043440" y="2270169"/>
                  <a:pt x="3009890" y="2290317"/>
                </a:cubicBezTo>
                <a:cubicBezTo>
                  <a:pt x="3023177" y="2250022"/>
                  <a:pt x="2969696" y="2250022"/>
                  <a:pt x="2915882" y="2283492"/>
                </a:cubicBezTo>
                <a:cubicBezTo>
                  <a:pt x="2895620" y="2283492"/>
                  <a:pt x="2875689" y="2270494"/>
                  <a:pt x="2855426" y="2263670"/>
                </a:cubicBezTo>
                <a:cubicBezTo>
                  <a:pt x="2835495" y="2257171"/>
                  <a:pt x="2808256" y="2250347"/>
                  <a:pt x="2781349" y="2250347"/>
                </a:cubicBezTo>
                <a:cubicBezTo>
                  <a:pt x="2761086" y="2210052"/>
                  <a:pt x="2734180" y="2183080"/>
                  <a:pt x="2700630" y="2162932"/>
                </a:cubicBezTo>
                <a:cubicBezTo>
                  <a:pt x="2667079" y="2135961"/>
                  <a:pt x="2626885" y="2122312"/>
                  <a:pt x="2586359" y="2102165"/>
                </a:cubicBezTo>
                <a:cubicBezTo>
                  <a:pt x="2512615" y="2061870"/>
                  <a:pt x="2445515" y="2015401"/>
                  <a:pt x="2425252" y="1907839"/>
                </a:cubicBezTo>
                <a:cubicBezTo>
                  <a:pt x="2398345" y="1914338"/>
                  <a:pt x="2378414" y="1887367"/>
                  <a:pt x="2337888" y="1920838"/>
                </a:cubicBezTo>
                <a:cubicBezTo>
                  <a:pt x="2351508" y="1893866"/>
                  <a:pt x="2392034" y="1880867"/>
                  <a:pt x="2378414" y="1867219"/>
                </a:cubicBezTo>
                <a:cubicBezTo>
                  <a:pt x="2398677" y="1840572"/>
                  <a:pt x="2405321" y="1847397"/>
                  <a:pt x="2438871" y="1807102"/>
                </a:cubicBezTo>
                <a:cubicBezTo>
                  <a:pt x="2445515" y="1753158"/>
                  <a:pt x="2378082" y="1786954"/>
                  <a:pt x="2391701" y="1719687"/>
                </a:cubicBezTo>
                <a:cubicBezTo>
                  <a:pt x="2411632" y="1699540"/>
                  <a:pt x="2438871" y="1652421"/>
                  <a:pt x="2438871" y="1639097"/>
                </a:cubicBezTo>
                <a:cubicBezTo>
                  <a:pt x="2378414" y="1719687"/>
                  <a:pt x="2351175" y="1699215"/>
                  <a:pt x="2297362" y="1753158"/>
                </a:cubicBezTo>
                <a:cubicBezTo>
                  <a:pt x="2284075" y="1759657"/>
                  <a:pt x="2304338" y="1733011"/>
                  <a:pt x="2297362" y="1726511"/>
                </a:cubicBezTo>
                <a:cubicBezTo>
                  <a:pt x="2317625" y="1726511"/>
                  <a:pt x="2358483" y="1679392"/>
                  <a:pt x="2378414" y="1692716"/>
                </a:cubicBezTo>
                <a:cubicBezTo>
                  <a:pt x="2411964" y="1652421"/>
                  <a:pt x="2391701" y="1659245"/>
                  <a:pt x="2398345" y="1639097"/>
                </a:cubicBezTo>
                <a:cubicBezTo>
                  <a:pt x="2411632" y="1625774"/>
                  <a:pt x="2418608" y="1632273"/>
                  <a:pt x="2431895" y="1632273"/>
                </a:cubicBezTo>
                <a:cubicBezTo>
                  <a:pt x="2452158" y="1598802"/>
                  <a:pt x="2438871" y="1605302"/>
                  <a:pt x="2459134" y="1585154"/>
                </a:cubicBezTo>
                <a:cubicBezTo>
                  <a:pt x="2452158" y="1571831"/>
                  <a:pt x="2438871" y="1578655"/>
                  <a:pt x="2418608" y="1612126"/>
                </a:cubicBezTo>
                <a:cubicBezTo>
                  <a:pt x="2404989" y="1591978"/>
                  <a:pt x="2398677" y="1571506"/>
                  <a:pt x="2371770" y="1578330"/>
                </a:cubicBezTo>
                <a:cubicBezTo>
                  <a:pt x="2405321" y="1484416"/>
                  <a:pt x="2317957" y="1517887"/>
                  <a:pt x="2291051" y="1517887"/>
                </a:cubicBezTo>
                <a:cubicBezTo>
                  <a:pt x="2277763" y="1524712"/>
                  <a:pt x="2298026" y="1490916"/>
                  <a:pt x="2291051" y="1490916"/>
                </a:cubicBezTo>
                <a:cubicBezTo>
                  <a:pt x="2277763" y="1464269"/>
                  <a:pt x="2236905" y="1464594"/>
                  <a:pt x="2203355" y="1464594"/>
                </a:cubicBezTo>
                <a:cubicBezTo>
                  <a:pt x="2163161" y="1457770"/>
                  <a:pt x="2136254" y="1450621"/>
                  <a:pt x="2143230" y="1390178"/>
                </a:cubicBezTo>
                <a:cubicBezTo>
                  <a:pt x="2116324" y="1410326"/>
                  <a:pt x="2122967" y="1383679"/>
                  <a:pt x="2149874" y="1336560"/>
                </a:cubicBezTo>
                <a:cubicBezTo>
                  <a:pt x="2183424" y="1303089"/>
                  <a:pt x="2203687" y="1323236"/>
                  <a:pt x="2243881" y="1276442"/>
                </a:cubicBezTo>
                <a:cubicBezTo>
                  <a:pt x="2264144" y="1242646"/>
                  <a:pt x="2277763" y="1209176"/>
                  <a:pt x="2270788" y="1202676"/>
                </a:cubicBezTo>
                <a:cubicBezTo>
                  <a:pt x="2237237" y="1242971"/>
                  <a:pt x="2257168" y="1168880"/>
                  <a:pt x="2216974" y="1249471"/>
                </a:cubicBezTo>
                <a:cubicBezTo>
                  <a:pt x="2183424" y="1282941"/>
                  <a:pt x="2243881" y="1189028"/>
                  <a:pt x="2250525" y="1189028"/>
                </a:cubicBezTo>
                <a:cubicBezTo>
                  <a:pt x="2216974" y="1182204"/>
                  <a:pt x="2257500" y="1088290"/>
                  <a:pt x="2237237" y="1081466"/>
                </a:cubicBezTo>
                <a:cubicBezTo>
                  <a:pt x="2284075" y="1034347"/>
                  <a:pt x="2250525" y="1141909"/>
                  <a:pt x="2297362" y="1141909"/>
                </a:cubicBezTo>
                <a:cubicBezTo>
                  <a:pt x="2304338" y="1141909"/>
                  <a:pt x="2324601" y="1088290"/>
                  <a:pt x="2337888" y="1074642"/>
                </a:cubicBezTo>
                <a:cubicBezTo>
                  <a:pt x="2371438" y="1021024"/>
                  <a:pt x="2331245" y="1041171"/>
                  <a:pt x="2337888" y="1014525"/>
                </a:cubicBezTo>
                <a:cubicBezTo>
                  <a:pt x="2378414" y="960581"/>
                  <a:pt x="2351175" y="1041171"/>
                  <a:pt x="2398345" y="980729"/>
                </a:cubicBezTo>
                <a:cubicBezTo>
                  <a:pt x="2391701" y="1014200"/>
                  <a:pt x="2411964" y="1081466"/>
                  <a:pt x="2472421" y="973905"/>
                </a:cubicBezTo>
                <a:cubicBezTo>
                  <a:pt x="2505972" y="1007375"/>
                  <a:pt x="2552809" y="1027523"/>
                  <a:pt x="2599979" y="1034347"/>
                </a:cubicBezTo>
                <a:cubicBezTo>
                  <a:pt x="2646816" y="1040846"/>
                  <a:pt x="2700962" y="1040846"/>
                  <a:pt x="2761419" y="1040846"/>
                </a:cubicBezTo>
                <a:cubicBezTo>
                  <a:pt x="2869045" y="1047670"/>
                  <a:pt x="2969696" y="1054495"/>
                  <a:pt x="3023509" y="1141909"/>
                </a:cubicBezTo>
                <a:cubicBezTo>
                  <a:pt x="3036796" y="1141909"/>
                  <a:pt x="3029821" y="1121761"/>
                  <a:pt x="3050083" y="1108438"/>
                </a:cubicBezTo>
                <a:cubicBezTo>
                  <a:pt x="3036464" y="1148733"/>
                  <a:pt x="3076990" y="1114937"/>
                  <a:pt x="3070346" y="1141909"/>
                </a:cubicBezTo>
                <a:cubicBezTo>
                  <a:pt x="3103897" y="1081466"/>
                  <a:pt x="3063371" y="1088290"/>
                  <a:pt x="3043108" y="1088290"/>
                </a:cubicBezTo>
                <a:cubicBezTo>
                  <a:pt x="3023177" y="1088290"/>
                  <a:pt x="3016533" y="1040846"/>
                  <a:pt x="2996270" y="1040846"/>
                </a:cubicBezTo>
                <a:cubicBezTo>
                  <a:pt x="2956076" y="1047670"/>
                  <a:pt x="2922526" y="994052"/>
                  <a:pt x="2875357" y="973905"/>
                </a:cubicBezTo>
                <a:cubicBezTo>
                  <a:pt x="2915550" y="893314"/>
                  <a:pt x="2855426" y="933609"/>
                  <a:pt x="2848782" y="913462"/>
                </a:cubicBezTo>
                <a:cubicBezTo>
                  <a:pt x="2869045" y="886815"/>
                  <a:pt x="2882000" y="893314"/>
                  <a:pt x="2895620" y="900139"/>
                </a:cubicBezTo>
                <a:cubicBezTo>
                  <a:pt x="2902263" y="906963"/>
                  <a:pt x="2909239" y="920286"/>
                  <a:pt x="2909239" y="933934"/>
                </a:cubicBezTo>
                <a:cubicBezTo>
                  <a:pt x="2942789" y="900139"/>
                  <a:pt x="2969696" y="886490"/>
                  <a:pt x="3003246" y="873167"/>
                </a:cubicBezTo>
                <a:cubicBezTo>
                  <a:pt x="2996270" y="886490"/>
                  <a:pt x="2989627" y="900139"/>
                  <a:pt x="2976007" y="906963"/>
                </a:cubicBezTo>
                <a:cubicBezTo>
                  <a:pt x="2989627" y="900139"/>
                  <a:pt x="2996602" y="900139"/>
                  <a:pt x="3003246" y="906963"/>
                </a:cubicBezTo>
                <a:cubicBezTo>
                  <a:pt x="3016533" y="886815"/>
                  <a:pt x="3016865" y="879666"/>
                  <a:pt x="3030153" y="859519"/>
                </a:cubicBezTo>
                <a:cubicBezTo>
                  <a:pt x="3003246" y="919961"/>
                  <a:pt x="3056727" y="886490"/>
                  <a:pt x="3090609" y="866343"/>
                </a:cubicBezTo>
                <a:cubicBezTo>
                  <a:pt x="3090609" y="879666"/>
                  <a:pt x="3070014" y="893314"/>
                  <a:pt x="3056727" y="906963"/>
                </a:cubicBezTo>
                <a:cubicBezTo>
                  <a:pt x="3070014" y="913462"/>
                  <a:pt x="3083634" y="900139"/>
                  <a:pt x="3076990" y="920286"/>
                </a:cubicBezTo>
                <a:cubicBezTo>
                  <a:pt x="3090277" y="927110"/>
                  <a:pt x="3103897" y="886490"/>
                  <a:pt x="3097253" y="886490"/>
                </a:cubicBezTo>
                <a:cubicBezTo>
                  <a:pt x="3117516" y="886490"/>
                  <a:pt x="3103565" y="920286"/>
                  <a:pt x="3137447" y="900139"/>
                </a:cubicBezTo>
                <a:cubicBezTo>
                  <a:pt x="3170997" y="859844"/>
                  <a:pt x="3130803" y="879991"/>
                  <a:pt x="3164354" y="846520"/>
                </a:cubicBezTo>
                <a:cubicBezTo>
                  <a:pt x="3157710" y="839696"/>
                  <a:pt x="3150734" y="819549"/>
                  <a:pt x="3150734" y="805900"/>
                </a:cubicBezTo>
                <a:cubicBezTo>
                  <a:pt x="3144091" y="785753"/>
                  <a:pt x="3144091" y="772754"/>
                  <a:pt x="3144091" y="752607"/>
                </a:cubicBezTo>
                <a:cubicBezTo>
                  <a:pt x="3150734" y="745783"/>
                  <a:pt x="3157710" y="758781"/>
                  <a:pt x="3170997" y="765605"/>
                </a:cubicBezTo>
                <a:cubicBezTo>
                  <a:pt x="3177641" y="778929"/>
                  <a:pt x="3191261" y="785753"/>
                  <a:pt x="3211523" y="765605"/>
                </a:cubicBezTo>
                <a:cubicBezTo>
                  <a:pt x="3218167" y="711987"/>
                  <a:pt x="3177641" y="705163"/>
                  <a:pt x="3150734" y="698339"/>
                </a:cubicBezTo>
                <a:cubicBezTo>
                  <a:pt x="3177641" y="671692"/>
                  <a:pt x="3191261" y="664868"/>
                  <a:pt x="3204880" y="685015"/>
                </a:cubicBezTo>
                <a:cubicBezTo>
                  <a:pt x="3211523" y="671692"/>
                  <a:pt x="3204880" y="672017"/>
                  <a:pt x="3204880" y="665193"/>
                </a:cubicBezTo>
                <a:cubicBezTo>
                  <a:pt x="3211523" y="651869"/>
                  <a:pt x="3218167" y="658369"/>
                  <a:pt x="3225143" y="665193"/>
                </a:cubicBezTo>
                <a:cubicBezTo>
                  <a:pt x="3191261" y="645045"/>
                  <a:pt x="3204547" y="604750"/>
                  <a:pt x="3177641" y="570954"/>
                </a:cubicBezTo>
                <a:cubicBezTo>
                  <a:pt x="3238098" y="497189"/>
                  <a:pt x="3151067" y="544308"/>
                  <a:pt x="3191261" y="483865"/>
                </a:cubicBezTo>
                <a:cubicBezTo>
                  <a:pt x="3224811" y="557631"/>
                  <a:pt x="3318818" y="470217"/>
                  <a:pt x="3338749" y="550807"/>
                </a:cubicBezTo>
                <a:cubicBezTo>
                  <a:pt x="3352368" y="544308"/>
                  <a:pt x="3365987" y="530659"/>
                  <a:pt x="3359012" y="530659"/>
                </a:cubicBezTo>
                <a:cubicBezTo>
                  <a:pt x="3399538" y="497189"/>
                  <a:pt x="3399538" y="564130"/>
                  <a:pt x="3439731" y="530659"/>
                </a:cubicBezTo>
                <a:cubicBezTo>
                  <a:pt x="3399538" y="624573"/>
                  <a:pt x="3486901" y="577454"/>
                  <a:pt x="3507164" y="591102"/>
                </a:cubicBezTo>
                <a:cubicBezTo>
                  <a:pt x="3507164" y="685015"/>
                  <a:pt x="3648009" y="718811"/>
                  <a:pt x="3654985" y="805900"/>
                </a:cubicBezTo>
                <a:cubicBezTo>
                  <a:pt x="3701822" y="765605"/>
                  <a:pt x="3668272" y="826048"/>
                  <a:pt x="3728729" y="792577"/>
                </a:cubicBezTo>
                <a:cubicBezTo>
                  <a:pt x="3715109" y="805900"/>
                  <a:pt x="3708466" y="806225"/>
                  <a:pt x="3701490" y="819549"/>
                </a:cubicBezTo>
                <a:cubicBezTo>
                  <a:pt x="3735372" y="806225"/>
                  <a:pt x="3762611" y="812724"/>
                  <a:pt x="3789518" y="819549"/>
                </a:cubicBezTo>
                <a:cubicBezTo>
                  <a:pt x="3816092" y="819549"/>
                  <a:pt x="3849310" y="819549"/>
                  <a:pt x="3889836" y="805900"/>
                </a:cubicBezTo>
                <a:cubicBezTo>
                  <a:pt x="3909767" y="779254"/>
                  <a:pt x="3849310" y="805900"/>
                  <a:pt x="3889836" y="765605"/>
                </a:cubicBezTo>
                <a:cubicBezTo>
                  <a:pt x="3936674" y="785753"/>
                  <a:pt x="3930030" y="832872"/>
                  <a:pt x="4004107" y="799401"/>
                </a:cubicBezTo>
                <a:cubicBezTo>
                  <a:pt x="3990487" y="826048"/>
                  <a:pt x="3990487" y="839371"/>
                  <a:pt x="3990487" y="853019"/>
                </a:cubicBezTo>
                <a:cubicBezTo>
                  <a:pt x="4004107" y="853019"/>
                  <a:pt x="4037657" y="799401"/>
                  <a:pt x="4037657" y="819549"/>
                </a:cubicBezTo>
                <a:cubicBezTo>
                  <a:pt x="4017726" y="853019"/>
                  <a:pt x="4010750" y="839371"/>
                  <a:pt x="3997463" y="859519"/>
                </a:cubicBezTo>
                <a:cubicBezTo>
                  <a:pt x="4024037" y="859519"/>
                  <a:pt x="4031013" y="859844"/>
                  <a:pt x="4051276" y="879991"/>
                </a:cubicBezTo>
                <a:cubicBezTo>
                  <a:pt x="4054598" y="866343"/>
                  <a:pt x="4059581" y="859519"/>
                  <a:pt x="4067221" y="852045"/>
                </a:cubicBezTo>
                <a:lnTo>
                  <a:pt x="4092135" y="826048"/>
                </a:lnTo>
                <a:lnTo>
                  <a:pt x="4076854" y="849770"/>
                </a:lnTo>
                <a:cubicBezTo>
                  <a:pt x="4059913" y="886165"/>
                  <a:pt x="4076190" y="900139"/>
                  <a:pt x="4111733" y="879991"/>
                </a:cubicBezTo>
                <a:cubicBezTo>
                  <a:pt x="4118377" y="866343"/>
                  <a:pt x="4111733" y="866343"/>
                  <a:pt x="4104758" y="859519"/>
                </a:cubicBezTo>
                <a:cubicBezTo>
                  <a:pt x="4125021" y="853019"/>
                  <a:pt x="4158571" y="826373"/>
                  <a:pt x="4171858" y="826373"/>
                </a:cubicBezTo>
                <a:cubicBezTo>
                  <a:pt x="4138308" y="859844"/>
                  <a:pt x="4125021" y="879991"/>
                  <a:pt x="4111733" y="920286"/>
                </a:cubicBezTo>
                <a:cubicBezTo>
                  <a:pt x="4138640" y="900139"/>
                  <a:pt x="4144951" y="954082"/>
                  <a:pt x="4178834" y="933934"/>
                </a:cubicBezTo>
                <a:cubicBezTo>
                  <a:pt x="4198765" y="900139"/>
                  <a:pt x="4131664" y="920286"/>
                  <a:pt x="4185477" y="873167"/>
                </a:cubicBezTo>
                <a:cubicBezTo>
                  <a:pt x="4171858" y="920286"/>
                  <a:pt x="4205741" y="893314"/>
                  <a:pt x="4239291" y="879991"/>
                </a:cubicBezTo>
                <a:cubicBezTo>
                  <a:pt x="4212384" y="906638"/>
                  <a:pt x="4212384" y="927110"/>
                  <a:pt x="4232647" y="933934"/>
                </a:cubicBezTo>
                <a:cubicBezTo>
                  <a:pt x="4246267" y="947258"/>
                  <a:pt x="4279485" y="940434"/>
                  <a:pt x="4313367" y="906963"/>
                </a:cubicBezTo>
                <a:cubicBezTo>
                  <a:pt x="4333298" y="913462"/>
                  <a:pt x="4279817" y="980404"/>
                  <a:pt x="4326654" y="940109"/>
                </a:cubicBezTo>
                <a:cubicBezTo>
                  <a:pt x="4299748" y="973905"/>
                  <a:pt x="4313367" y="994377"/>
                  <a:pt x="4326654" y="1007700"/>
                </a:cubicBezTo>
                <a:cubicBezTo>
                  <a:pt x="4346917" y="994377"/>
                  <a:pt x="4340274" y="987553"/>
                  <a:pt x="4340274" y="987553"/>
                </a:cubicBezTo>
                <a:cubicBezTo>
                  <a:pt x="4380468" y="953757"/>
                  <a:pt x="4306391" y="1081141"/>
                  <a:pt x="4387111" y="1027523"/>
                </a:cubicBezTo>
                <a:cubicBezTo>
                  <a:pt x="4373492" y="1034347"/>
                  <a:pt x="4373492" y="1041171"/>
                  <a:pt x="4373492" y="1047670"/>
                </a:cubicBezTo>
                <a:cubicBezTo>
                  <a:pt x="4387111" y="1041171"/>
                  <a:pt x="4387111" y="1027848"/>
                  <a:pt x="4407374" y="1021024"/>
                </a:cubicBezTo>
                <a:cubicBezTo>
                  <a:pt x="4407374" y="1041171"/>
                  <a:pt x="4393755" y="1041171"/>
                  <a:pt x="4373492" y="1068143"/>
                </a:cubicBezTo>
                <a:cubicBezTo>
                  <a:pt x="4407042" y="1041171"/>
                  <a:pt x="4433949" y="1034672"/>
                  <a:pt x="4467499" y="1021024"/>
                </a:cubicBezTo>
                <a:cubicBezTo>
                  <a:pt x="4454212" y="1041171"/>
                  <a:pt x="4433949" y="1068143"/>
                  <a:pt x="4447236" y="1074642"/>
                </a:cubicBezTo>
                <a:cubicBezTo>
                  <a:pt x="4467499" y="1021024"/>
                  <a:pt x="4514669" y="1041171"/>
                  <a:pt x="4467499" y="1081466"/>
                </a:cubicBezTo>
                <a:cubicBezTo>
                  <a:pt x="4481118" y="1081466"/>
                  <a:pt x="4515001" y="1067818"/>
                  <a:pt x="4515001" y="1054495"/>
                </a:cubicBezTo>
                <a:cubicBezTo>
                  <a:pt x="4521644" y="1054495"/>
                  <a:pt x="4487762" y="1128585"/>
                  <a:pt x="4548219" y="1081466"/>
                </a:cubicBezTo>
                <a:cubicBezTo>
                  <a:pt x="4521312" y="1148733"/>
                  <a:pt x="4595389" y="1148733"/>
                  <a:pt x="4648870" y="1101614"/>
                </a:cubicBezTo>
                <a:cubicBezTo>
                  <a:pt x="4669133" y="1081466"/>
                  <a:pt x="4662489" y="1114937"/>
                  <a:pt x="4655846" y="1128261"/>
                </a:cubicBezTo>
                <a:cubicBezTo>
                  <a:pt x="4662489" y="1141909"/>
                  <a:pt x="4696372" y="1095115"/>
                  <a:pt x="4703015" y="1115262"/>
                </a:cubicBezTo>
                <a:cubicBezTo>
                  <a:pt x="4703015" y="1074967"/>
                  <a:pt x="4675776" y="1054495"/>
                  <a:pt x="4642226" y="1040846"/>
                </a:cubicBezTo>
                <a:cubicBezTo>
                  <a:pt x="4608676" y="1074642"/>
                  <a:pt x="4649202" y="1068143"/>
                  <a:pt x="4615652" y="1101614"/>
                </a:cubicBezTo>
                <a:cubicBezTo>
                  <a:pt x="4609008" y="1074967"/>
                  <a:pt x="4561506" y="1135410"/>
                  <a:pt x="4554863" y="1108438"/>
                </a:cubicBezTo>
                <a:cubicBezTo>
                  <a:pt x="4568482" y="1095115"/>
                  <a:pt x="4568482" y="1101614"/>
                  <a:pt x="4575126" y="1108438"/>
                </a:cubicBezTo>
                <a:cubicBezTo>
                  <a:pt x="4622295" y="1041171"/>
                  <a:pt x="4622295" y="1000876"/>
                  <a:pt x="4609008" y="973905"/>
                </a:cubicBezTo>
                <a:cubicBezTo>
                  <a:pt x="4649202" y="953757"/>
                  <a:pt x="4642226" y="1000551"/>
                  <a:pt x="4635582" y="1027523"/>
                </a:cubicBezTo>
                <a:cubicBezTo>
                  <a:pt x="4689396" y="1000551"/>
                  <a:pt x="4696039" y="1081466"/>
                  <a:pt x="4783403" y="987553"/>
                </a:cubicBezTo>
                <a:cubicBezTo>
                  <a:pt x="4763472" y="1047995"/>
                  <a:pt x="4837216" y="994052"/>
                  <a:pt x="4877742" y="987553"/>
                </a:cubicBezTo>
                <a:cubicBezTo>
                  <a:pt x="4850836" y="1041171"/>
                  <a:pt x="4830573" y="1000876"/>
                  <a:pt x="4803666" y="1021024"/>
                </a:cubicBezTo>
                <a:cubicBezTo>
                  <a:pt x="4756828" y="1074967"/>
                  <a:pt x="4857147" y="1007375"/>
                  <a:pt x="4830240" y="1054495"/>
                </a:cubicBezTo>
                <a:cubicBezTo>
                  <a:pt x="4857147" y="1047670"/>
                  <a:pt x="4850836" y="1014525"/>
                  <a:pt x="4877742" y="1007700"/>
                </a:cubicBezTo>
                <a:cubicBezTo>
                  <a:pt x="4904317" y="1041171"/>
                  <a:pt x="4897673" y="1121761"/>
                  <a:pt x="4971749" y="1108438"/>
                </a:cubicBezTo>
                <a:cubicBezTo>
                  <a:pt x="4985037" y="1095115"/>
                  <a:pt x="4971749" y="1094790"/>
                  <a:pt x="4964774" y="1088290"/>
                </a:cubicBezTo>
                <a:cubicBezTo>
                  <a:pt x="4991680" y="1081466"/>
                  <a:pt x="4985037" y="1087966"/>
                  <a:pt x="5018587" y="1061319"/>
                </a:cubicBezTo>
                <a:cubicBezTo>
                  <a:pt x="5004967" y="1074642"/>
                  <a:pt x="5018587" y="1088290"/>
                  <a:pt x="5025230" y="1068143"/>
                </a:cubicBezTo>
                <a:cubicBezTo>
                  <a:pt x="5045494" y="1061319"/>
                  <a:pt x="5005300" y="1135085"/>
                  <a:pt x="5038850" y="1121436"/>
                </a:cubicBezTo>
                <a:cubicBezTo>
                  <a:pt x="5025230" y="1128261"/>
                  <a:pt x="5018919" y="1135085"/>
                  <a:pt x="5005300" y="1148408"/>
                </a:cubicBezTo>
                <a:cubicBezTo>
                  <a:pt x="5011943" y="1148408"/>
                  <a:pt x="5011611" y="1155232"/>
                  <a:pt x="5018587" y="1162056"/>
                </a:cubicBezTo>
                <a:cubicBezTo>
                  <a:pt x="5025230" y="1148733"/>
                  <a:pt x="5031874" y="1141909"/>
                  <a:pt x="5031874" y="1135085"/>
                </a:cubicBezTo>
                <a:cubicBezTo>
                  <a:pt x="5045494" y="1168556"/>
                  <a:pt x="5072732" y="1202351"/>
                  <a:pt x="5099307" y="1228998"/>
                </a:cubicBezTo>
                <a:cubicBezTo>
                  <a:pt x="5126213" y="1262794"/>
                  <a:pt x="5153120" y="1296265"/>
                  <a:pt x="5146144" y="1336560"/>
                </a:cubicBezTo>
                <a:cubicBezTo>
                  <a:pt x="5159764" y="1343384"/>
                  <a:pt x="5173051" y="1316412"/>
                  <a:pt x="5159764" y="1316412"/>
                </a:cubicBezTo>
                <a:cubicBezTo>
                  <a:pt x="5193314" y="1296265"/>
                  <a:pt x="5193314" y="1330061"/>
                  <a:pt x="5173383" y="1343384"/>
                </a:cubicBezTo>
                <a:cubicBezTo>
                  <a:pt x="5247127" y="1336560"/>
                  <a:pt x="5206933" y="1390178"/>
                  <a:pt x="5267390" y="1390178"/>
                </a:cubicBezTo>
                <a:cubicBezTo>
                  <a:pt x="5200290" y="1457445"/>
                  <a:pt x="5300941" y="1437297"/>
                  <a:pt x="5253771" y="1477592"/>
                </a:cubicBezTo>
                <a:cubicBezTo>
                  <a:pt x="5260414" y="1497740"/>
                  <a:pt x="5300608" y="1437622"/>
                  <a:pt x="5300608" y="1450946"/>
                </a:cubicBezTo>
                <a:cubicBezTo>
                  <a:pt x="5314228" y="1457770"/>
                  <a:pt x="5348110" y="1491241"/>
                  <a:pt x="5361397" y="1497740"/>
                </a:cubicBezTo>
                <a:cubicBezTo>
                  <a:pt x="5374685" y="1484416"/>
                  <a:pt x="5387972" y="1477917"/>
                  <a:pt x="5408235" y="1464594"/>
                </a:cubicBezTo>
                <a:cubicBezTo>
                  <a:pt x="5414879" y="1477917"/>
                  <a:pt x="5388304" y="1477592"/>
                  <a:pt x="5381660" y="1497740"/>
                </a:cubicBezTo>
                <a:cubicBezTo>
                  <a:pt x="5428498" y="1477592"/>
                  <a:pt x="5368041" y="1551683"/>
                  <a:pt x="5441785" y="1504564"/>
                </a:cubicBezTo>
                <a:cubicBezTo>
                  <a:pt x="5441785" y="1517887"/>
                  <a:pt x="5428498" y="1524712"/>
                  <a:pt x="5408235" y="1531536"/>
                </a:cubicBezTo>
                <a:cubicBezTo>
                  <a:pt x="5421522" y="1531536"/>
                  <a:pt x="5462380" y="1531536"/>
                  <a:pt x="5475668" y="1504564"/>
                </a:cubicBezTo>
                <a:cubicBezTo>
                  <a:pt x="5502574" y="1484416"/>
                  <a:pt x="5482311" y="1524712"/>
                  <a:pt x="5515861" y="1490916"/>
                </a:cubicBezTo>
                <a:cubicBezTo>
                  <a:pt x="5515861" y="1504564"/>
                  <a:pt x="5495598" y="1511388"/>
                  <a:pt x="5481979" y="1517887"/>
                </a:cubicBezTo>
                <a:cubicBezTo>
                  <a:pt x="5529149" y="1524712"/>
                  <a:pt x="5529149" y="1578330"/>
                  <a:pt x="5575986" y="1585154"/>
                </a:cubicBezTo>
                <a:cubicBezTo>
                  <a:pt x="5556055" y="1591978"/>
                  <a:pt x="5549412" y="1598802"/>
                  <a:pt x="5549412" y="1612126"/>
                </a:cubicBezTo>
                <a:cubicBezTo>
                  <a:pt x="5576318" y="1591978"/>
                  <a:pt x="5609869" y="1598477"/>
                  <a:pt x="5616512" y="1571506"/>
                </a:cubicBezTo>
                <a:cubicBezTo>
                  <a:pt x="5636775" y="1571506"/>
                  <a:pt x="5657038" y="1571831"/>
                  <a:pt x="5650395" y="1591978"/>
                </a:cubicBezTo>
                <a:cubicBezTo>
                  <a:pt x="5657038" y="1585154"/>
                  <a:pt x="5676969" y="1571831"/>
                  <a:pt x="5717495" y="1545184"/>
                </a:cubicBezTo>
                <a:cubicBezTo>
                  <a:pt x="5697232" y="1531536"/>
                  <a:pt x="5663682" y="1511388"/>
                  <a:pt x="5616512" y="1551683"/>
                </a:cubicBezTo>
                <a:cubicBezTo>
                  <a:pt x="5616512" y="1545184"/>
                  <a:pt x="5657038" y="1524712"/>
                  <a:pt x="5643419" y="1517887"/>
                </a:cubicBezTo>
                <a:cubicBezTo>
                  <a:pt x="5609869" y="1517887"/>
                  <a:pt x="5562699" y="1531536"/>
                  <a:pt x="5522505" y="1504564"/>
                </a:cubicBezTo>
                <a:cubicBezTo>
                  <a:pt x="5549412" y="1484416"/>
                  <a:pt x="5542768" y="1524712"/>
                  <a:pt x="5569675" y="1497740"/>
                </a:cubicBezTo>
                <a:cubicBezTo>
                  <a:pt x="5569675" y="1484416"/>
                  <a:pt x="5529149" y="1464269"/>
                  <a:pt x="5488623" y="1484416"/>
                </a:cubicBezTo>
                <a:cubicBezTo>
                  <a:pt x="5502242" y="1470768"/>
                  <a:pt x="5515861" y="1457770"/>
                  <a:pt x="5522505" y="1437622"/>
                </a:cubicBezTo>
                <a:cubicBezTo>
                  <a:pt x="5475335" y="1450946"/>
                  <a:pt x="5522505" y="1376855"/>
                  <a:pt x="5435142" y="1417150"/>
                </a:cubicBezTo>
                <a:cubicBezTo>
                  <a:pt x="5435142" y="1403826"/>
                  <a:pt x="5448761" y="1390178"/>
                  <a:pt x="5441785" y="1383354"/>
                </a:cubicBezTo>
                <a:cubicBezTo>
                  <a:pt x="5428498" y="1376855"/>
                  <a:pt x="5414879" y="1410651"/>
                  <a:pt x="5428498" y="1410651"/>
                </a:cubicBezTo>
                <a:cubicBezTo>
                  <a:pt x="5361397" y="1430798"/>
                  <a:pt x="5448429" y="1309913"/>
                  <a:pt x="5394615" y="1330061"/>
                </a:cubicBezTo>
                <a:cubicBezTo>
                  <a:pt x="5387972" y="1309913"/>
                  <a:pt x="5415211" y="1309588"/>
                  <a:pt x="5435142" y="1296265"/>
                </a:cubicBezTo>
                <a:cubicBezTo>
                  <a:pt x="5401591" y="1296265"/>
                  <a:pt x="5401923" y="1282941"/>
                  <a:pt x="5381660" y="1269618"/>
                </a:cubicBezTo>
                <a:cubicBezTo>
                  <a:pt x="5368041" y="1303089"/>
                  <a:pt x="5381660" y="1303089"/>
                  <a:pt x="5381660" y="1336560"/>
                </a:cubicBezTo>
                <a:cubicBezTo>
                  <a:pt x="5334491" y="1350208"/>
                  <a:pt x="5368041" y="1276442"/>
                  <a:pt x="5320871" y="1289766"/>
                </a:cubicBezTo>
                <a:cubicBezTo>
                  <a:pt x="5334491" y="1283266"/>
                  <a:pt x="5347778" y="1276442"/>
                  <a:pt x="5347778" y="1282941"/>
                </a:cubicBezTo>
                <a:cubicBezTo>
                  <a:pt x="5347778" y="1242646"/>
                  <a:pt x="5314228" y="1289440"/>
                  <a:pt x="5368041" y="1222499"/>
                </a:cubicBezTo>
                <a:cubicBezTo>
                  <a:pt x="5368041" y="1202351"/>
                  <a:pt x="5341134" y="1222499"/>
                  <a:pt x="5327515" y="1222499"/>
                </a:cubicBezTo>
                <a:cubicBezTo>
                  <a:pt x="5307584" y="1249146"/>
                  <a:pt x="5347778" y="1229323"/>
                  <a:pt x="5347778" y="1242646"/>
                </a:cubicBezTo>
                <a:cubicBezTo>
                  <a:pt x="5327847" y="1249471"/>
                  <a:pt x="5307584" y="1256295"/>
                  <a:pt x="5287653" y="1269618"/>
                </a:cubicBezTo>
                <a:cubicBezTo>
                  <a:pt x="5314560" y="1236147"/>
                  <a:pt x="5327515" y="1209176"/>
                  <a:pt x="5314228" y="1182204"/>
                </a:cubicBezTo>
                <a:cubicBezTo>
                  <a:pt x="5307584" y="1182204"/>
                  <a:pt x="5287653" y="1202351"/>
                  <a:pt x="5274034" y="1215675"/>
                </a:cubicBezTo>
                <a:cubicBezTo>
                  <a:pt x="5260747" y="1208851"/>
                  <a:pt x="5280345" y="1195852"/>
                  <a:pt x="5293965" y="1182204"/>
                </a:cubicBezTo>
                <a:cubicBezTo>
                  <a:pt x="5199958" y="1182204"/>
                  <a:pt x="5186338" y="1094790"/>
                  <a:pt x="5119238" y="1054495"/>
                </a:cubicBezTo>
                <a:cubicBezTo>
                  <a:pt x="5079044" y="1027523"/>
                  <a:pt x="5011943" y="1007375"/>
                  <a:pt x="5005300" y="973905"/>
                </a:cubicBezTo>
                <a:cubicBezTo>
                  <a:pt x="4992012" y="946933"/>
                  <a:pt x="4897673" y="960581"/>
                  <a:pt x="4931223" y="906963"/>
                </a:cubicBezTo>
                <a:cubicBezTo>
                  <a:pt x="4910960" y="873167"/>
                  <a:pt x="4877410" y="846520"/>
                  <a:pt x="4850503" y="819549"/>
                </a:cubicBezTo>
                <a:cubicBezTo>
                  <a:pt x="4816953" y="799401"/>
                  <a:pt x="4790047" y="779254"/>
                  <a:pt x="4763140" y="752607"/>
                </a:cubicBezTo>
                <a:cubicBezTo>
                  <a:pt x="4776759" y="738959"/>
                  <a:pt x="4790379" y="738959"/>
                  <a:pt x="4803666" y="725635"/>
                </a:cubicBezTo>
                <a:cubicBezTo>
                  <a:pt x="4823929" y="705488"/>
                  <a:pt x="4790379" y="711987"/>
                  <a:pt x="4790379" y="705163"/>
                </a:cubicBezTo>
                <a:cubicBezTo>
                  <a:pt x="4756828" y="725310"/>
                  <a:pt x="4797022" y="718811"/>
                  <a:pt x="4763140" y="745783"/>
                </a:cubicBezTo>
                <a:cubicBezTo>
                  <a:pt x="4716302" y="745783"/>
                  <a:pt x="4689396" y="671692"/>
                  <a:pt x="4642226" y="658369"/>
                </a:cubicBezTo>
                <a:cubicBezTo>
                  <a:pt x="4662489" y="645045"/>
                  <a:pt x="4662489" y="665193"/>
                  <a:pt x="4682752" y="638221"/>
                </a:cubicBezTo>
                <a:cubicBezTo>
                  <a:pt x="4676109" y="618073"/>
                  <a:pt x="4609008" y="691839"/>
                  <a:pt x="4629271" y="645045"/>
                </a:cubicBezTo>
                <a:cubicBezTo>
                  <a:pt x="4642558" y="631397"/>
                  <a:pt x="4655846" y="631397"/>
                  <a:pt x="4655846" y="638221"/>
                </a:cubicBezTo>
                <a:cubicBezTo>
                  <a:pt x="4682752" y="591102"/>
                  <a:pt x="4602364" y="624573"/>
                  <a:pt x="4615652" y="597601"/>
                </a:cubicBezTo>
                <a:cubicBezTo>
                  <a:pt x="4602364" y="611249"/>
                  <a:pt x="4602032" y="618073"/>
                  <a:pt x="4602032" y="624573"/>
                </a:cubicBezTo>
                <a:cubicBezTo>
                  <a:pt x="4595389" y="611249"/>
                  <a:pt x="4581769" y="584603"/>
                  <a:pt x="4561838" y="570954"/>
                </a:cubicBezTo>
                <a:cubicBezTo>
                  <a:pt x="4548219" y="550807"/>
                  <a:pt x="4528288" y="544308"/>
                  <a:pt x="4501381" y="570954"/>
                </a:cubicBezTo>
                <a:cubicBezTo>
                  <a:pt x="4487762" y="564455"/>
                  <a:pt x="4521644" y="537483"/>
                  <a:pt x="4501381" y="537483"/>
                </a:cubicBezTo>
                <a:cubicBezTo>
                  <a:pt x="4491748" y="532609"/>
                  <a:pt x="4477464" y="551132"/>
                  <a:pt x="4460855" y="569979"/>
                </a:cubicBezTo>
                <a:cubicBezTo>
                  <a:pt x="4490752" y="524160"/>
                  <a:pt x="4411360" y="502388"/>
                  <a:pt x="4393755" y="490689"/>
                </a:cubicBezTo>
                <a:cubicBezTo>
                  <a:pt x="4447568" y="443570"/>
                  <a:pt x="4447568" y="510512"/>
                  <a:pt x="4494738" y="463393"/>
                </a:cubicBezTo>
                <a:cubicBezTo>
                  <a:pt x="4454212" y="450069"/>
                  <a:pt x="4420662" y="409774"/>
                  <a:pt x="4360205" y="443245"/>
                </a:cubicBezTo>
                <a:cubicBezTo>
                  <a:pt x="4360205" y="375978"/>
                  <a:pt x="4313035" y="355831"/>
                  <a:pt x="4265865" y="335683"/>
                </a:cubicBezTo>
                <a:cubicBezTo>
                  <a:pt x="4245934" y="329184"/>
                  <a:pt x="4219028" y="322685"/>
                  <a:pt x="4199097" y="302538"/>
                </a:cubicBezTo>
                <a:cubicBezTo>
                  <a:pt x="4185477" y="295713"/>
                  <a:pt x="4172190" y="275241"/>
                  <a:pt x="4165547" y="241770"/>
                </a:cubicBezTo>
                <a:cubicBezTo>
                  <a:pt x="4138640" y="248269"/>
                  <a:pt x="4104758" y="261918"/>
                  <a:pt x="4104758" y="234946"/>
                </a:cubicBezTo>
                <a:cubicBezTo>
                  <a:pt x="4111733" y="228122"/>
                  <a:pt x="4125021" y="221948"/>
                  <a:pt x="4131996" y="208299"/>
                </a:cubicBezTo>
                <a:cubicBezTo>
                  <a:pt x="4118377" y="188152"/>
                  <a:pt x="4084827" y="188152"/>
                  <a:pt x="4064896" y="188152"/>
                </a:cubicBezTo>
                <a:cubicBezTo>
                  <a:pt x="4037989" y="188152"/>
                  <a:pt x="4024370" y="181003"/>
                  <a:pt x="4031013" y="134208"/>
                </a:cubicBezTo>
                <a:cubicBezTo>
                  <a:pt x="4064564" y="107237"/>
                  <a:pt x="4024370" y="174503"/>
                  <a:pt x="4057920" y="168004"/>
                </a:cubicBezTo>
                <a:cubicBezTo>
                  <a:pt x="4091802" y="100737"/>
                  <a:pt x="4064564" y="80590"/>
                  <a:pt x="4044633" y="60443"/>
                </a:cubicBezTo>
                <a:cubicBezTo>
                  <a:pt x="4078183" y="26647"/>
                  <a:pt x="4091470" y="53618"/>
                  <a:pt x="4125021"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1713847981"/>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bstract placeholder 01">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 y="0"/>
            <a:ext cx="12188107" cy="3599411"/>
          </a:xfrm>
          <a:custGeom>
            <a:avLst/>
            <a:gdLst>
              <a:gd name="connsiteX0" fmla="*/ 0 w 4826000"/>
              <a:gd name="connsiteY0" fmla="*/ 0 h 1425222"/>
              <a:gd name="connsiteX1" fmla="*/ 4826000 w 4826000"/>
              <a:gd name="connsiteY1" fmla="*/ 0 h 1425222"/>
              <a:gd name="connsiteX2" fmla="*/ 0 w 4826000"/>
              <a:gd name="connsiteY2" fmla="*/ 0 h 1425222"/>
            </a:gdLst>
            <a:ahLst/>
            <a:cxnLst>
              <a:cxn ang="0">
                <a:pos x="connsiteX0" y="connsiteY0"/>
              </a:cxn>
              <a:cxn ang="0">
                <a:pos x="connsiteX1" y="connsiteY1"/>
              </a:cxn>
              <a:cxn ang="0">
                <a:pos x="connsiteX2" y="connsiteY2"/>
              </a:cxn>
            </a:cxnLst>
            <a:rect l="l" t="t" r="r" b="b"/>
            <a:pathLst>
              <a:path w="4826000" h="1425222">
                <a:moveTo>
                  <a:pt x="0" y="0"/>
                </a:moveTo>
                <a:lnTo>
                  <a:pt x="4826000" y="0"/>
                </a:lnTo>
                <a:cubicBezTo>
                  <a:pt x="4826000" y="0"/>
                  <a:pt x="0" y="3206750"/>
                  <a:pt x="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651692206"/>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bstract placeholder 02">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5835805" y="0"/>
            <a:ext cx="6356195" cy="6858000"/>
          </a:xfrm>
          <a:custGeom>
            <a:avLst/>
            <a:gdLst>
              <a:gd name="connsiteX0" fmla="*/ 2533650 w 2533650"/>
              <a:gd name="connsiteY0" fmla="*/ 0 h 2733675"/>
              <a:gd name="connsiteX1" fmla="*/ 2533650 w 2533650"/>
              <a:gd name="connsiteY1" fmla="*/ 2733675 h 2733675"/>
              <a:gd name="connsiteX2" fmla="*/ 2533650 w 2533650"/>
              <a:gd name="connsiteY2" fmla="*/ 0 h 2733675"/>
            </a:gdLst>
            <a:ahLst/>
            <a:cxnLst>
              <a:cxn ang="0">
                <a:pos x="connsiteX0" y="connsiteY0"/>
              </a:cxn>
              <a:cxn ang="0">
                <a:pos x="connsiteX1" y="connsiteY1"/>
              </a:cxn>
              <a:cxn ang="0">
                <a:pos x="connsiteX2" y="connsiteY2"/>
              </a:cxn>
            </a:cxnLst>
            <a:rect l="l" t="t" r="r" b="b"/>
            <a:pathLst>
              <a:path w="2533650" h="2733675">
                <a:moveTo>
                  <a:pt x="2533650" y="0"/>
                </a:moveTo>
                <a:lnTo>
                  <a:pt x="2533650" y="2733675"/>
                </a:lnTo>
                <a:cubicBezTo>
                  <a:pt x="2533650" y="2733675"/>
                  <a:pt x="-3167063" y="0"/>
                  <a:pt x="253365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226895207"/>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bstract placeholder 03">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flipH="1">
            <a:off x="1" y="0"/>
            <a:ext cx="6356195" cy="6858000"/>
          </a:xfrm>
          <a:custGeom>
            <a:avLst/>
            <a:gdLst>
              <a:gd name="connsiteX0" fmla="*/ 2533650 w 2533650"/>
              <a:gd name="connsiteY0" fmla="*/ 0 h 2733675"/>
              <a:gd name="connsiteX1" fmla="*/ 2533650 w 2533650"/>
              <a:gd name="connsiteY1" fmla="*/ 2733675 h 2733675"/>
              <a:gd name="connsiteX2" fmla="*/ 2533650 w 2533650"/>
              <a:gd name="connsiteY2" fmla="*/ 0 h 2733675"/>
            </a:gdLst>
            <a:ahLst/>
            <a:cxnLst>
              <a:cxn ang="0">
                <a:pos x="connsiteX0" y="connsiteY0"/>
              </a:cxn>
              <a:cxn ang="0">
                <a:pos x="connsiteX1" y="connsiteY1"/>
              </a:cxn>
              <a:cxn ang="0">
                <a:pos x="connsiteX2" y="connsiteY2"/>
              </a:cxn>
            </a:cxnLst>
            <a:rect l="l" t="t" r="r" b="b"/>
            <a:pathLst>
              <a:path w="2533650" h="2733675">
                <a:moveTo>
                  <a:pt x="2533650" y="0"/>
                </a:moveTo>
                <a:lnTo>
                  <a:pt x="2533650" y="2733675"/>
                </a:lnTo>
                <a:cubicBezTo>
                  <a:pt x="2533650" y="2733675"/>
                  <a:pt x="-3167063" y="0"/>
                  <a:pt x="253365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128023729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bstract placeholder 04">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6810" y="0"/>
            <a:ext cx="12266988" cy="5613400"/>
          </a:xfrm>
          <a:custGeom>
            <a:avLst/>
            <a:gdLst>
              <a:gd name="connsiteX0" fmla="*/ 0 w 4826000"/>
              <a:gd name="connsiteY0" fmla="*/ 0 h 2208388"/>
              <a:gd name="connsiteX1" fmla="*/ 4826000 w 4826000"/>
              <a:gd name="connsiteY1" fmla="*/ 0 h 2208388"/>
              <a:gd name="connsiteX2" fmla="*/ 0 w 4826000"/>
              <a:gd name="connsiteY2" fmla="*/ 0 h 2208388"/>
            </a:gdLst>
            <a:ahLst/>
            <a:cxnLst>
              <a:cxn ang="0">
                <a:pos x="connsiteX0" y="connsiteY0"/>
              </a:cxn>
              <a:cxn ang="0">
                <a:pos x="connsiteX1" y="connsiteY1"/>
              </a:cxn>
              <a:cxn ang="0">
                <a:pos x="connsiteX2" y="connsiteY2"/>
              </a:cxn>
            </a:cxnLst>
            <a:rect l="l" t="t" r="r" b="b"/>
            <a:pathLst>
              <a:path w="4826000" h="2208388">
                <a:moveTo>
                  <a:pt x="0" y="0"/>
                </a:moveTo>
                <a:lnTo>
                  <a:pt x="4826000" y="0"/>
                </a:lnTo>
                <a:cubicBezTo>
                  <a:pt x="4826000" y="0"/>
                  <a:pt x="0" y="4968875"/>
                  <a:pt x="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831584016"/>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bstract placeholder 05">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8416" y="-28083"/>
            <a:ext cx="12153641" cy="6886083"/>
          </a:xfrm>
          <a:custGeom>
            <a:avLst/>
            <a:gdLst>
              <a:gd name="connsiteX0" fmla="*/ 12153641 w 12153641"/>
              <a:gd name="connsiteY0" fmla="*/ 0 h 6886083"/>
              <a:gd name="connsiteX1" fmla="*/ 12153641 w 12153641"/>
              <a:gd name="connsiteY1" fmla="*/ 6886083 h 6886083"/>
              <a:gd name="connsiteX2" fmla="*/ 0 w 12153641"/>
              <a:gd name="connsiteY2" fmla="*/ 6886083 h 6886083"/>
              <a:gd name="connsiteX3" fmla="*/ 6158154 w 12153641"/>
              <a:gd name="connsiteY3" fmla="*/ 3402261 h 6886083"/>
              <a:gd name="connsiteX4" fmla="*/ 12153641 w 12153641"/>
              <a:gd name="connsiteY4" fmla="*/ 0 h 6886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53641" h="6886083">
                <a:moveTo>
                  <a:pt x="12153641" y="0"/>
                </a:moveTo>
                <a:lnTo>
                  <a:pt x="12153641" y="6886083"/>
                </a:lnTo>
                <a:cubicBezTo>
                  <a:pt x="0" y="6886083"/>
                  <a:pt x="0" y="6886083"/>
                  <a:pt x="0" y="6886083"/>
                </a:cubicBezTo>
                <a:cubicBezTo>
                  <a:pt x="0" y="6886083"/>
                  <a:pt x="1115439" y="3402261"/>
                  <a:pt x="6158154" y="3402261"/>
                </a:cubicBezTo>
                <a:cubicBezTo>
                  <a:pt x="10887153" y="3402261"/>
                  <a:pt x="12153641" y="0"/>
                  <a:pt x="12153641"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438040743"/>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bstract placeholder 06">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1401472"/>
            <a:ext cx="12192000" cy="5456531"/>
          </a:xfrm>
          <a:custGeom>
            <a:avLst/>
            <a:gdLst>
              <a:gd name="connsiteX0" fmla="*/ 3567972 w 4600575"/>
              <a:gd name="connsiteY0" fmla="*/ 0 h 2058988"/>
              <a:gd name="connsiteX1" fmla="*/ 4600575 w 4600575"/>
              <a:gd name="connsiteY1" fmla="*/ 295401 h 2058988"/>
              <a:gd name="connsiteX2" fmla="*/ 4600575 w 4600575"/>
              <a:gd name="connsiteY2" fmla="*/ 2058988 h 2058988"/>
              <a:gd name="connsiteX3" fmla="*/ 0 w 4600575"/>
              <a:gd name="connsiteY3" fmla="*/ 2058988 h 2058988"/>
              <a:gd name="connsiteX4" fmla="*/ 0 w 4600575"/>
              <a:gd name="connsiteY4" fmla="*/ 295401 h 2058988"/>
              <a:gd name="connsiteX5" fmla="*/ 997450 w 4600575"/>
              <a:gd name="connsiteY5" fmla="*/ 665754 h 2058988"/>
              <a:gd name="connsiteX6" fmla="*/ 3567972 w 4600575"/>
              <a:gd name="connsiteY6" fmla="*/ 0 h 205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0575" h="2058988">
                <a:moveTo>
                  <a:pt x="3567972" y="0"/>
                </a:moveTo>
                <a:cubicBezTo>
                  <a:pt x="4336932" y="0"/>
                  <a:pt x="4600575" y="295401"/>
                  <a:pt x="4600575" y="295401"/>
                </a:cubicBezTo>
                <a:lnTo>
                  <a:pt x="4600575" y="2058988"/>
                </a:lnTo>
                <a:cubicBezTo>
                  <a:pt x="0" y="2058988"/>
                  <a:pt x="0" y="2058988"/>
                  <a:pt x="0" y="2058988"/>
                </a:cubicBezTo>
                <a:cubicBezTo>
                  <a:pt x="0" y="295401"/>
                  <a:pt x="0" y="295401"/>
                  <a:pt x="0" y="295401"/>
                </a:cubicBezTo>
                <a:cubicBezTo>
                  <a:pt x="0" y="295401"/>
                  <a:pt x="360312" y="665754"/>
                  <a:pt x="997450" y="665754"/>
                </a:cubicBezTo>
                <a:cubicBezTo>
                  <a:pt x="2144298" y="665754"/>
                  <a:pt x="2763860" y="0"/>
                  <a:pt x="3567972"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1449336375"/>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bstract placeholder 07">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096001" y="0"/>
            <a:ext cx="6096000" cy="6858000"/>
          </a:xfrm>
          <a:custGeom>
            <a:avLst/>
            <a:gdLst>
              <a:gd name="connsiteX0" fmla="*/ 0 w 1981200"/>
              <a:gd name="connsiteY0" fmla="*/ 0 h 2228850"/>
              <a:gd name="connsiteX1" fmla="*/ 1981200 w 1981200"/>
              <a:gd name="connsiteY1" fmla="*/ 0 h 2228850"/>
              <a:gd name="connsiteX2" fmla="*/ 1981200 w 1981200"/>
              <a:gd name="connsiteY2" fmla="*/ 2228850 h 2228850"/>
              <a:gd name="connsiteX3" fmla="*/ 0 w 1981200"/>
              <a:gd name="connsiteY3" fmla="*/ 2228850 h 2228850"/>
              <a:gd name="connsiteX4" fmla="*/ 509451 w 1981200"/>
              <a:gd name="connsiteY4" fmla="*/ 1116311 h 2228850"/>
              <a:gd name="connsiteX5" fmla="*/ 0 w 1981200"/>
              <a:gd name="connsiteY5" fmla="*/ 0 h 222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200" h="2228850">
                <a:moveTo>
                  <a:pt x="0" y="0"/>
                </a:moveTo>
                <a:cubicBezTo>
                  <a:pt x="0" y="0"/>
                  <a:pt x="0" y="0"/>
                  <a:pt x="1981200" y="0"/>
                </a:cubicBezTo>
                <a:lnTo>
                  <a:pt x="1981200" y="2228850"/>
                </a:lnTo>
                <a:cubicBezTo>
                  <a:pt x="1981200" y="2228850"/>
                  <a:pt x="1981200" y="2228850"/>
                  <a:pt x="0" y="2228850"/>
                </a:cubicBezTo>
                <a:cubicBezTo>
                  <a:pt x="313218" y="1957315"/>
                  <a:pt x="509451" y="1561327"/>
                  <a:pt x="509451" y="1116311"/>
                </a:cubicBezTo>
                <a:cubicBezTo>
                  <a:pt x="509451" y="671295"/>
                  <a:pt x="313218" y="271535"/>
                  <a:pt x="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4176273013"/>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bstract placeholder 08">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flipH="1">
            <a:off x="0" y="0"/>
            <a:ext cx="6096000" cy="6858000"/>
          </a:xfrm>
          <a:custGeom>
            <a:avLst/>
            <a:gdLst>
              <a:gd name="connsiteX0" fmla="*/ 0 w 1981200"/>
              <a:gd name="connsiteY0" fmla="*/ 0 h 2228850"/>
              <a:gd name="connsiteX1" fmla="*/ 1981200 w 1981200"/>
              <a:gd name="connsiteY1" fmla="*/ 0 h 2228850"/>
              <a:gd name="connsiteX2" fmla="*/ 1981200 w 1981200"/>
              <a:gd name="connsiteY2" fmla="*/ 2228850 h 2228850"/>
              <a:gd name="connsiteX3" fmla="*/ 0 w 1981200"/>
              <a:gd name="connsiteY3" fmla="*/ 2228850 h 2228850"/>
              <a:gd name="connsiteX4" fmla="*/ 509451 w 1981200"/>
              <a:gd name="connsiteY4" fmla="*/ 1116311 h 2228850"/>
              <a:gd name="connsiteX5" fmla="*/ 0 w 1981200"/>
              <a:gd name="connsiteY5" fmla="*/ 0 h 222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200" h="2228850">
                <a:moveTo>
                  <a:pt x="0" y="0"/>
                </a:moveTo>
                <a:cubicBezTo>
                  <a:pt x="0" y="0"/>
                  <a:pt x="0" y="0"/>
                  <a:pt x="1981200" y="0"/>
                </a:cubicBezTo>
                <a:lnTo>
                  <a:pt x="1981200" y="2228850"/>
                </a:lnTo>
                <a:cubicBezTo>
                  <a:pt x="1981200" y="2228850"/>
                  <a:pt x="1981200" y="2228850"/>
                  <a:pt x="0" y="2228850"/>
                </a:cubicBezTo>
                <a:cubicBezTo>
                  <a:pt x="313218" y="1957315"/>
                  <a:pt x="509451" y="1561327"/>
                  <a:pt x="509451" y="1116311"/>
                </a:cubicBezTo>
                <a:cubicBezTo>
                  <a:pt x="509451" y="671295"/>
                  <a:pt x="313218" y="271535"/>
                  <a:pt x="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123193711"/>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bstract placeholder 09">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151473" y="0"/>
            <a:ext cx="6040583" cy="6858000"/>
          </a:xfrm>
          <a:custGeom>
            <a:avLst/>
            <a:gdLst>
              <a:gd name="connsiteX0" fmla="*/ 3774 w 1879600"/>
              <a:gd name="connsiteY0" fmla="*/ 0 h 2232025"/>
              <a:gd name="connsiteX1" fmla="*/ 1879600 w 1879600"/>
              <a:gd name="connsiteY1" fmla="*/ 0 h 2232025"/>
              <a:gd name="connsiteX2" fmla="*/ 1879600 w 1879600"/>
              <a:gd name="connsiteY2" fmla="*/ 2232025 h 2232025"/>
              <a:gd name="connsiteX3" fmla="*/ 0 w 1879600"/>
              <a:gd name="connsiteY3" fmla="*/ 2232025 h 2232025"/>
              <a:gd name="connsiteX4" fmla="*/ 150972 w 1879600"/>
              <a:gd name="connsiteY4" fmla="*/ 2032199 h 2232025"/>
              <a:gd name="connsiteX5" fmla="*/ 150972 w 1879600"/>
              <a:gd name="connsiteY5" fmla="*/ 1790899 h 2232025"/>
              <a:gd name="connsiteX6" fmla="*/ 150972 w 1879600"/>
              <a:gd name="connsiteY6" fmla="*/ 1647627 h 2232025"/>
              <a:gd name="connsiteX7" fmla="*/ 150972 w 1879600"/>
              <a:gd name="connsiteY7" fmla="*/ 1598613 h 2232025"/>
              <a:gd name="connsiteX8" fmla="*/ 150972 w 1879600"/>
              <a:gd name="connsiteY8" fmla="*/ 1579761 h 2232025"/>
              <a:gd name="connsiteX9" fmla="*/ 158520 w 1879600"/>
              <a:gd name="connsiteY9" fmla="*/ 1575991 h 2232025"/>
              <a:gd name="connsiteX10" fmla="*/ 188715 w 1879600"/>
              <a:gd name="connsiteY10" fmla="*/ 1545828 h 2232025"/>
              <a:gd name="connsiteX11" fmla="*/ 283072 w 1879600"/>
              <a:gd name="connsiteY11" fmla="*/ 1447800 h 2232025"/>
              <a:gd name="connsiteX12" fmla="*/ 468013 w 1879600"/>
              <a:gd name="connsiteY12" fmla="*/ 1266825 h 2232025"/>
              <a:gd name="connsiteX13" fmla="*/ 475561 w 1879600"/>
              <a:gd name="connsiteY13" fmla="*/ 972741 h 2232025"/>
              <a:gd name="connsiteX14" fmla="*/ 332138 w 1879600"/>
              <a:gd name="connsiteY14" fmla="*/ 829469 h 2232025"/>
              <a:gd name="connsiteX15" fmla="*/ 222683 w 1879600"/>
              <a:gd name="connsiteY15" fmla="*/ 723900 h 2232025"/>
              <a:gd name="connsiteX16" fmla="*/ 154746 w 1879600"/>
              <a:gd name="connsiteY16" fmla="*/ 656035 h 2232025"/>
              <a:gd name="connsiteX17" fmla="*/ 150972 w 1879600"/>
              <a:gd name="connsiteY17" fmla="*/ 652264 h 2232025"/>
              <a:gd name="connsiteX18" fmla="*/ 150972 w 1879600"/>
              <a:gd name="connsiteY18" fmla="*/ 625872 h 2232025"/>
              <a:gd name="connsiteX19" fmla="*/ 150972 w 1879600"/>
              <a:gd name="connsiteY19" fmla="*/ 505222 h 2232025"/>
              <a:gd name="connsiteX20" fmla="*/ 150972 w 1879600"/>
              <a:gd name="connsiteY20" fmla="*/ 226219 h 2232025"/>
              <a:gd name="connsiteX21" fmla="*/ 143423 w 1879600"/>
              <a:gd name="connsiteY21" fmla="*/ 135731 h 2232025"/>
              <a:gd name="connsiteX22" fmla="*/ 3774 w 1879600"/>
              <a:gd name="connsiteY22" fmla="*/ 0 h 223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79600" h="2232025">
                <a:moveTo>
                  <a:pt x="3774" y="0"/>
                </a:moveTo>
                <a:cubicBezTo>
                  <a:pt x="3774" y="0"/>
                  <a:pt x="3774" y="0"/>
                  <a:pt x="1879600" y="0"/>
                </a:cubicBezTo>
                <a:lnTo>
                  <a:pt x="1879600" y="2232025"/>
                </a:lnTo>
                <a:cubicBezTo>
                  <a:pt x="1879600" y="2232025"/>
                  <a:pt x="1879600" y="2232025"/>
                  <a:pt x="0" y="2232025"/>
                </a:cubicBezTo>
                <a:cubicBezTo>
                  <a:pt x="90583" y="2209403"/>
                  <a:pt x="150972" y="2126456"/>
                  <a:pt x="150972" y="2032199"/>
                </a:cubicBezTo>
                <a:cubicBezTo>
                  <a:pt x="150972" y="1953022"/>
                  <a:pt x="150972" y="1870075"/>
                  <a:pt x="150972" y="1790899"/>
                </a:cubicBezTo>
                <a:cubicBezTo>
                  <a:pt x="150972" y="1741885"/>
                  <a:pt x="150972" y="1696641"/>
                  <a:pt x="150972" y="1647627"/>
                </a:cubicBezTo>
                <a:cubicBezTo>
                  <a:pt x="150972" y="1632545"/>
                  <a:pt x="150972" y="1617464"/>
                  <a:pt x="150972" y="1598613"/>
                </a:cubicBezTo>
                <a:cubicBezTo>
                  <a:pt x="150972" y="1598613"/>
                  <a:pt x="150972" y="1587302"/>
                  <a:pt x="150972" y="1579761"/>
                </a:cubicBezTo>
                <a:cubicBezTo>
                  <a:pt x="154746" y="1579761"/>
                  <a:pt x="154746" y="1575991"/>
                  <a:pt x="158520" y="1575991"/>
                </a:cubicBezTo>
                <a:cubicBezTo>
                  <a:pt x="166069" y="1564680"/>
                  <a:pt x="177392" y="1553369"/>
                  <a:pt x="188715" y="1545828"/>
                </a:cubicBezTo>
                <a:cubicBezTo>
                  <a:pt x="218909" y="1511895"/>
                  <a:pt x="252878" y="1481733"/>
                  <a:pt x="283072" y="1447800"/>
                </a:cubicBezTo>
                <a:cubicBezTo>
                  <a:pt x="347235" y="1387475"/>
                  <a:pt x="407624" y="1327150"/>
                  <a:pt x="468013" y="1266825"/>
                </a:cubicBezTo>
                <a:cubicBezTo>
                  <a:pt x="547273" y="1183878"/>
                  <a:pt x="558596" y="1059458"/>
                  <a:pt x="475561" y="972741"/>
                </a:cubicBezTo>
                <a:cubicBezTo>
                  <a:pt x="426495" y="927497"/>
                  <a:pt x="377430" y="878483"/>
                  <a:pt x="332138" y="829469"/>
                </a:cubicBezTo>
                <a:cubicBezTo>
                  <a:pt x="294395" y="795536"/>
                  <a:pt x="260426" y="761603"/>
                  <a:pt x="222683" y="723900"/>
                </a:cubicBezTo>
                <a:cubicBezTo>
                  <a:pt x="200038" y="701278"/>
                  <a:pt x="177392" y="674886"/>
                  <a:pt x="154746" y="656035"/>
                </a:cubicBezTo>
                <a:cubicBezTo>
                  <a:pt x="154746" y="652264"/>
                  <a:pt x="154746" y="652264"/>
                  <a:pt x="150972" y="652264"/>
                </a:cubicBezTo>
                <a:cubicBezTo>
                  <a:pt x="154746" y="644724"/>
                  <a:pt x="150972" y="633413"/>
                  <a:pt x="150972" y="625872"/>
                </a:cubicBezTo>
                <a:cubicBezTo>
                  <a:pt x="150972" y="588169"/>
                  <a:pt x="150972" y="546695"/>
                  <a:pt x="150972" y="505222"/>
                </a:cubicBezTo>
                <a:cubicBezTo>
                  <a:pt x="150972" y="414735"/>
                  <a:pt x="150972" y="320477"/>
                  <a:pt x="150972" y="226219"/>
                </a:cubicBezTo>
                <a:cubicBezTo>
                  <a:pt x="150972" y="196056"/>
                  <a:pt x="150972" y="165894"/>
                  <a:pt x="143423" y="135731"/>
                </a:cubicBezTo>
                <a:cubicBezTo>
                  <a:pt x="120777" y="71636"/>
                  <a:pt x="67937" y="18851"/>
                  <a:pt x="3774"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869229710"/>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819EC0-054D-49C5-AEF4-4B3946B2B088}"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AA049-150B-4DD4-882D-A242A49382E1}" type="slidenum">
              <a:rPr lang="en-US" smtClean="0"/>
              <a:t>‹#›</a:t>
            </a:fld>
            <a:endParaRPr lang="en-US"/>
          </a:p>
        </p:txBody>
      </p:sp>
    </p:spTree>
    <p:extLst>
      <p:ext uri="{BB962C8B-B14F-4D97-AF65-F5344CB8AC3E}">
        <p14:creationId xmlns:p14="http://schemas.microsoft.com/office/powerpoint/2010/main" val="31777230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bstract placeholder 10">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flipH="1">
            <a:off x="55" y="0"/>
            <a:ext cx="6040583" cy="6858000"/>
          </a:xfrm>
          <a:custGeom>
            <a:avLst/>
            <a:gdLst>
              <a:gd name="connsiteX0" fmla="*/ 3774 w 1879600"/>
              <a:gd name="connsiteY0" fmla="*/ 0 h 2232025"/>
              <a:gd name="connsiteX1" fmla="*/ 1879600 w 1879600"/>
              <a:gd name="connsiteY1" fmla="*/ 0 h 2232025"/>
              <a:gd name="connsiteX2" fmla="*/ 1879600 w 1879600"/>
              <a:gd name="connsiteY2" fmla="*/ 2232025 h 2232025"/>
              <a:gd name="connsiteX3" fmla="*/ 0 w 1879600"/>
              <a:gd name="connsiteY3" fmla="*/ 2232025 h 2232025"/>
              <a:gd name="connsiteX4" fmla="*/ 150972 w 1879600"/>
              <a:gd name="connsiteY4" fmla="*/ 2032199 h 2232025"/>
              <a:gd name="connsiteX5" fmla="*/ 150972 w 1879600"/>
              <a:gd name="connsiteY5" fmla="*/ 1790899 h 2232025"/>
              <a:gd name="connsiteX6" fmla="*/ 150972 w 1879600"/>
              <a:gd name="connsiteY6" fmla="*/ 1647627 h 2232025"/>
              <a:gd name="connsiteX7" fmla="*/ 150972 w 1879600"/>
              <a:gd name="connsiteY7" fmla="*/ 1598613 h 2232025"/>
              <a:gd name="connsiteX8" fmla="*/ 150972 w 1879600"/>
              <a:gd name="connsiteY8" fmla="*/ 1579761 h 2232025"/>
              <a:gd name="connsiteX9" fmla="*/ 158520 w 1879600"/>
              <a:gd name="connsiteY9" fmla="*/ 1575991 h 2232025"/>
              <a:gd name="connsiteX10" fmla="*/ 188715 w 1879600"/>
              <a:gd name="connsiteY10" fmla="*/ 1545828 h 2232025"/>
              <a:gd name="connsiteX11" fmla="*/ 283072 w 1879600"/>
              <a:gd name="connsiteY11" fmla="*/ 1447800 h 2232025"/>
              <a:gd name="connsiteX12" fmla="*/ 468013 w 1879600"/>
              <a:gd name="connsiteY12" fmla="*/ 1266825 h 2232025"/>
              <a:gd name="connsiteX13" fmla="*/ 475561 w 1879600"/>
              <a:gd name="connsiteY13" fmla="*/ 972741 h 2232025"/>
              <a:gd name="connsiteX14" fmla="*/ 332138 w 1879600"/>
              <a:gd name="connsiteY14" fmla="*/ 829469 h 2232025"/>
              <a:gd name="connsiteX15" fmla="*/ 222683 w 1879600"/>
              <a:gd name="connsiteY15" fmla="*/ 723900 h 2232025"/>
              <a:gd name="connsiteX16" fmla="*/ 154746 w 1879600"/>
              <a:gd name="connsiteY16" fmla="*/ 656035 h 2232025"/>
              <a:gd name="connsiteX17" fmla="*/ 150972 w 1879600"/>
              <a:gd name="connsiteY17" fmla="*/ 652264 h 2232025"/>
              <a:gd name="connsiteX18" fmla="*/ 150972 w 1879600"/>
              <a:gd name="connsiteY18" fmla="*/ 625872 h 2232025"/>
              <a:gd name="connsiteX19" fmla="*/ 150972 w 1879600"/>
              <a:gd name="connsiteY19" fmla="*/ 505222 h 2232025"/>
              <a:gd name="connsiteX20" fmla="*/ 150972 w 1879600"/>
              <a:gd name="connsiteY20" fmla="*/ 226219 h 2232025"/>
              <a:gd name="connsiteX21" fmla="*/ 143423 w 1879600"/>
              <a:gd name="connsiteY21" fmla="*/ 135731 h 2232025"/>
              <a:gd name="connsiteX22" fmla="*/ 3774 w 1879600"/>
              <a:gd name="connsiteY22" fmla="*/ 0 h 223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79600" h="2232025">
                <a:moveTo>
                  <a:pt x="3774" y="0"/>
                </a:moveTo>
                <a:cubicBezTo>
                  <a:pt x="3774" y="0"/>
                  <a:pt x="3774" y="0"/>
                  <a:pt x="1879600" y="0"/>
                </a:cubicBezTo>
                <a:lnTo>
                  <a:pt x="1879600" y="2232025"/>
                </a:lnTo>
                <a:cubicBezTo>
                  <a:pt x="1879600" y="2232025"/>
                  <a:pt x="1879600" y="2232025"/>
                  <a:pt x="0" y="2232025"/>
                </a:cubicBezTo>
                <a:cubicBezTo>
                  <a:pt x="90583" y="2209403"/>
                  <a:pt x="150972" y="2126456"/>
                  <a:pt x="150972" y="2032199"/>
                </a:cubicBezTo>
                <a:cubicBezTo>
                  <a:pt x="150972" y="1953022"/>
                  <a:pt x="150972" y="1870075"/>
                  <a:pt x="150972" y="1790899"/>
                </a:cubicBezTo>
                <a:cubicBezTo>
                  <a:pt x="150972" y="1741885"/>
                  <a:pt x="150972" y="1696641"/>
                  <a:pt x="150972" y="1647627"/>
                </a:cubicBezTo>
                <a:cubicBezTo>
                  <a:pt x="150972" y="1632545"/>
                  <a:pt x="150972" y="1617464"/>
                  <a:pt x="150972" y="1598613"/>
                </a:cubicBezTo>
                <a:cubicBezTo>
                  <a:pt x="150972" y="1598613"/>
                  <a:pt x="150972" y="1587302"/>
                  <a:pt x="150972" y="1579761"/>
                </a:cubicBezTo>
                <a:cubicBezTo>
                  <a:pt x="154746" y="1579761"/>
                  <a:pt x="154746" y="1575991"/>
                  <a:pt x="158520" y="1575991"/>
                </a:cubicBezTo>
                <a:cubicBezTo>
                  <a:pt x="166069" y="1564680"/>
                  <a:pt x="177392" y="1553369"/>
                  <a:pt x="188715" y="1545828"/>
                </a:cubicBezTo>
                <a:cubicBezTo>
                  <a:pt x="218909" y="1511895"/>
                  <a:pt x="252878" y="1481733"/>
                  <a:pt x="283072" y="1447800"/>
                </a:cubicBezTo>
                <a:cubicBezTo>
                  <a:pt x="347235" y="1387475"/>
                  <a:pt x="407624" y="1327150"/>
                  <a:pt x="468013" y="1266825"/>
                </a:cubicBezTo>
                <a:cubicBezTo>
                  <a:pt x="547273" y="1183878"/>
                  <a:pt x="558596" y="1059458"/>
                  <a:pt x="475561" y="972741"/>
                </a:cubicBezTo>
                <a:cubicBezTo>
                  <a:pt x="426495" y="927497"/>
                  <a:pt x="377430" y="878483"/>
                  <a:pt x="332138" y="829469"/>
                </a:cubicBezTo>
                <a:cubicBezTo>
                  <a:pt x="294395" y="795536"/>
                  <a:pt x="260426" y="761603"/>
                  <a:pt x="222683" y="723900"/>
                </a:cubicBezTo>
                <a:cubicBezTo>
                  <a:pt x="200038" y="701278"/>
                  <a:pt x="177392" y="674886"/>
                  <a:pt x="154746" y="656035"/>
                </a:cubicBezTo>
                <a:cubicBezTo>
                  <a:pt x="154746" y="652264"/>
                  <a:pt x="154746" y="652264"/>
                  <a:pt x="150972" y="652264"/>
                </a:cubicBezTo>
                <a:cubicBezTo>
                  <a:pt x="154746" y="644724"/>
                  <a:pt x="150972" y="633413"/>
                  <a:pt x="150972" y="625872"/>
                </a:cubicBezTo>
                <a:cubicBezTo>
                  <a:pt x="150972" y="588169"/>
                  <a:pt x="150972" y="546695"/>
                  <a:pt x="150972" y="505222"/>
                </a:cubicBezTo>
                <a:cubicBezTo>
                  <a:pt x="150972" y="414735"/>
                  <a:pt x="150972" y="320477"/>
                  <a:pt x="150972" y="226219"/>
                </a:cubicBezTo>
                <a:cubicBezTo>
                  <a:pt x="150972" y="196056"/>
                  <a:pt x="150972" y="165894"/>
                  <a:pt x="143423" y="135731"/>
                </a:cubicBezTo>
                <a:cubicBezTo>
                  <a:pt x="120777" y="71636"/>
                  <a:pt x="67937" y="18851"/>
                  <a:pt x="3774"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270987526"/>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bstract placeholder 11">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266744" y="659986"/>
            <a:ext cx="6311295" cy="5505949"/>
          </a:xfrm>
          <a:custGeom>
            <a:avLst/>
            <a:gdLst>
              <a:gd name="connsiteX0" fmla="*/ 1102181 w 2558500"/>
              <a:gd name="connsiteY0" fmla="*/ 0 h 2232025"/>
              <a:gd name="connsiteX1" fmla="*/ 1185009 w 2558500"/>
              <a:gd name="connsiteY1" fmla="*/ 7540 h 2232025"/>
              <a:gd name="connsiteX2" fmla="*/ 1832574 w 2558500"/>
              <a:gd name="connsiteY2" fmla="*/ 1066999 h 2232025"/>
              <a:gd name="connsiteX3" fmla="*/ 2329542 w 2558500"/>
              <a:gd name="connsiteY3" fmla="*/ 1998266 h 2232025"/>
              <a:gd name="connsiteX4" fmla="*/ 1433494 w 2558500"/>
              <a:gd name="connsiteY4" fmla="*/ 2232025 h 2232025"/>
              <a:gd name="connsiteX5" fmla="*/ 81890 w 2558500"/>
              <a:gd name="connsiteY5" fmla="*/ 1674019 h 2232025"/>
              <a:gd name="connsiteX6" fmla="*/ 1102181 w 2558500"/>
              <a:gd name="connsiteY6" fmla="*/ 0 h 223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8500" h="2232025">
                <a:moveTo>
                  <a:pt x="1102181" y="0"/>
                </a:moveTo>
                <a:cubicBezTo>
                  <a:pt x="1128536" y="0"/>
                  <a:pt x="1154890" y="3770"/>
                  <a:pt x="1185009" y="7540"/>
                </a:cubicBezTo>
                <a:cubicBezTo>
                  <a:pt x="1983171" y="94258"/>
                  <a:pt x="1595385" y="784225"/>
                  <a:pt x="1832574" y="1066999"/>
                </a:cubicBezTo>
                <a:cubicBezTo>
                  <a:pt x="2069764" y="1346002"/>
                  <a:pt x="2977107" y="1519436"/>
                  <a:pt x="2329542" y="1998266"/>
                </a:cubicBezTo>
                <a:cubicBezTo>
                  <a:pt x="2126237" y="2149078"/>
                  <a:pt x="1791160" y="2232025"/>
                  <a:pt x="1433494" y="2232025"/>
                </a:cubicBezTo>
                <a:cubicBezTo>
                  <a:pt x="932760" y="2232025"/>
                  <a:pt x="383083" y="2066131"/>
                  <a:pt x="81890" y="1674019"/>
                </a:cubicBezTo>
                <a:cubicBezTo>
                  <a:pt x="-204243" y="1304528"/>
                  <a:pt x="288960" y="0"/>
                  <a:pt x="1102181" y="0"/>
                </a:cubicBezTo>
                <a:close/>
              </a:path>
            </a:pathLst>
          </a:custGeom>
          <a:solidFill>
            <a:schemeClr val="tx1">
              <a:lumMod val="20000"/>
              <a:lumOff val="80000"/>
            </a:schemeClr>
          </a:solidFill>
        </p:spPr>
        <p:txBody>
          <a:bodyPr wrap="square">
            <a:noAutofit/>
          </a:bodyPr>
          <a:lstStyle/>
          <a:p>
            <a:endParaRPr lang="en-US" dirty="0"/>
          </a:p>
        </p:txBody>
      </p:sp>
    </p:spTree>
    <p:extLst>
      <p:ext uri="{BB962C8B-B14F-4D97-AF65-F5344CB8AC3E}">
        <p14:creationId xmlns:p14="http://schemas.microsoft.com/office/powerpoint/2010/main" val="1649544214"/>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bstract placeholder 12">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flipH="1">
            <a:off x="5638857" y="640936"/>
            <a:ext cx="6311295" cy="5505949"/>
          </a:xfrm>
          <a:custGeom>
            <a:avLst/>
            <a:gdLst>
              <a:gd name="connsiteX0" fmla="*/ 1102181 w 2558500"/>
              <a:gd name="connsiteY0" fmla="*/ 0 h 2232025"/>
              <a:gd name="connsiteX1" fmla="*/ 1185009 w 2558500"/>
              <a:gd name="connsiteY1" fmla="*/ 7540 h 2232025"/>
              <a:gd name="connsiteX2" fmla="*/ 1832574 w 2558500"/>
              <a:gd name="connsiteY2" fmla="*/ 1066999 h 2232025"/>
              <a:gd name="connsiteX3" fmla="*/ 2329542 w 2558500"/>
              <a:gd name="connsiteY3" fmla="*/ 1998266 h 2232025"/>
              <a:gd name="connsiteX4" fmla="*/ 1433494 w 2558500"/>
              <a:gd name="connsiteY4" fmla="*/ 2232025 h 2232025"/>
              <a:gd name="connsiteX5" fmla="*/ 81890 w 2558500"/>
              <a:gd name="connsiteY5" fmla="*/ 1674019 h 2232025"/>
              <a:gd name="connsiteX6" fmla="*/ 1102181 w 2558500"/>
              <a:gd name="connsiteY6" fmla="*/ 0 h 223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8500" h="2232025">
                <a:moveTo>
                  <a:pt x="1102181" y="0"/>
                </a:moveTo>
                <a:cubicBezTo>
                  <a:pt x="1128536" y="0"/>
                  <a:pt x="1154890" y="3770"/>
                  <a:pt x="1185009" y="7540"/>
                </a:cubicBezTo>
                <a:cubicBezTo>
                  <a:pt x="1983171" y="94258"/>
                  <a:pt x="1595385" y="784225"/>
                  <a:pt x="1832574" y="1066999"/>
                </a:cubicBezTo>
                <a:cubicBezTo>
                  <a:pt x="2069764" y="1346002"/>
                  <a:pt x="2977107" y="1519436"/>
                  <a:pt x="2329542" y="1998266"/>
                </a:cubicBezTo>
                <a:cubicBezTo>
                  <a:pt x="2126237" y="2149078"/>
                  <a:pt x="1791160" y="2232025"/>
                  <a:pt x="1433494" y="2232025"/>
                </a:cubicBezTo>
                <a:cubicBezTo>
                  <a:pt x="932760" y="2232025"/>
                  <a:pt x="383083" y="2066131"/>
                  <a:pt x="81890" y="1674019"/>
                </a:cubicBezTo>
                <a:cubicBezTo>
                  <a:pt x="-204243" y="1304528"/>
                  <a:pt x="288960" y="0"/>
                  <a:pt x="1102181" y="0"/>
                </a:cubicBezTo>
                <a:close/>
              </a:path>
            </a:pathLst>
          </a:custGeom>
          <a:solidFill>
            <a:schemeClr val="tx1">
              <a:lumMod val="20000"/>
              <a:lumOff val="80000"/>
            </a:schemeClr>
          </a:solidFill>
        </p:spPr>
        <p:txBody>
          <a:bodyPr wrap="square">
            <a:noAutofit/>
          </a:bodyPr>
          <a:lstStyle/>
          <a:p>
            <a:endParaRPr lang="en-US" dirty="0"/>
          </a:p>
        </p:txBody>
      </p:sp>
    </p:spTree>
    <p:extLst>
      <p:ext uri="{BB962C8B-B14F-4D97-AF65-F5344CB8AC3E}">
        <p14:creationId xmlns:p14="http://schemas.microsoft.com/office/powerpoint/2010/main" val="1353950495"/>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bstract placeholder 13">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221685" y="-2057401"/>
            <a:ext cx="12413685" cy="6543675"/>
          </a:xfrm>
          <a:custGeom>
            <a:avLst/>
            <a:gdLst>
              <a:gd name="connsiteX0" fmla="*/ 739380 w 2484545"/>
              <a:gd name="connsiteY0" fmla="*/ 0 h 1309688"/>
              <a:gd name="connsiteX1" fmla="*/ 871186 w 2484545"/>
              <a:gd name="connsiteY1" fmla="*/ 7570 h 1309688"/>
              <a:gd name="connsiteX2" fmla="*/ 2321050 w 2484545"/>
              <a:gd name="connsiteY2" fmla="*/ 1309688 h 1309688"/>
              <a:gd name="connsiteX3" fmla="*/ 2125224 w 2484545"/>
              <a:gd name="connsiteY3" fmla="*/ 1249125 h 1309688"/>
              <a:gd name="connsiteX4" fmla="*/ 1462429 w 2484545"/>
              <a:gd name="connsiteY4" fmla="*/ 1086360 h 1309688"/>
              <a:gd name="connsiteX5" fmla="*/ 1195052 w 2484545"/>
              <a:gd name="connsiteY5" fmla="*/ 1097715 h 1309688"/>
              <a:gd name="connsiteX6" fmla="*/ 920142 w 2484545"/>
              <a:gd name="connsiteY6" fmla="*/ 1112856 h 1309688"/>
              <a:gd name="connsiteX7" fmla="*/ 332665 w 2484545"/>
              <a:gd name="connsiteY7" fmla="*/ 999300 h 1309688"/>
              <a:gd name="connsiteX8" fmla="*/ 739380 w 2484545"/>
              <a:gd name="connsiteY8" fmla="*/ 0 h 130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4545" h="1309688">
                <a:moveTo>
                  <a:pt x="739380" y="0"/>
                </a:moveTo>
                <a:cubicBezTo>
                  <a:pt x="780805" y="0"/>
                  <a:pt x="825995" y="0"/>
                  <a:pt x="871186" y="7570"/>
                </a:cubicBezTo>
                <a:cubicBezTo>
                  <a:pt x="2422729" y="215758"/>
                  <a:pt x="2727765" y="1309688"/>
                  <a:pt x="2321050" y="1309688"/>
                </a:cubicBezTo>
                <a:cubicBezTo>
                  <a:pt x="2264562" y="1309688"/>
                  <a:pt x="2200542" y="1290762"/>
                  <a:pt x="2125224" y="1249125"/>
                </a:cubicBezTo>
                <a:cubicBezTo>
                  <a:pt x="1884208" y="1116642"/>
                  <a:pt x="1669553" y="1086360"/>
                  <a:pt x="1462429" y="1086360"/>
                </a:cubicBezTo>
                <a:cubicBezTo>
                  <a:pt x="1372048" y="1086360"/>
                  <a:pt x="1285433" y="1093930"/>
                  <a:pt x="1195052" y="1097715"/>
                </a:cubicBezTo>
                <a:cubicBezTo>
                  <a:pt x="1104671" y="1105286"/>
                  <a:pt x="1014289" y="1112856"/>
                  <a:pt x="920142" y="1112856"/>
                </a:cubicBezTo>
                <a:cubicBezTo>
                  <a:pt x="739380" y="1112856"/>
                  <a:pt x="547320" y="1090145"/>
                  <a:pt x="332665" y="999300"/>
                </a:cubicBezTo>
                <a:cubicBezTo>
                  <a:pt x="-307535" y="726763"/>
                  <a:pt x="57755" y="0"/>
                  <a:pt x="73938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106887932"/>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bstract placeholder 14">
    <p:spTree>
      <p:nvGrpSpPr>
        <p:cNvPr id="1" name=""/>
        <p:cNvGrpSpPr/>
        <p:nvPr/>
      </p:nvGrpSpPr>
      <p:grpSpPr>
        <a:xfrm>
          <a:off x="0" y="0"/>
          <a:ext cx="0" cy="0"/>
          <a:chOff x="0" y="0"/>
          <a:chExt cx="0" cy="0"/>
        </a:xfrm>
      </p:grpSpPr>
      <p:sp>
        <p:nvSpPr>
          <p:cNvPr id="4" name="AutoShape 3"/>
          <p:cNvSpPr>
            <a:spLocks noChangeAspect="1" noChangeArrowheads="1" noTextEdit="1"/>
          </p:cNvSpPr>
          <p:nvPr userDrawn="1"/>
        </p:nvSpPr>
        <p:spPr bwMode="auto">
          <a:xfrm>
            <a:off x="4746676" y="2528891"/>
            <a:ext cx="2698751"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D78"/>
              </a:solidFill>
              <a:effectLst/>
              <a:uLnTx/>
              <a:uFillTx/>
              <a:latin typeface="Calibri"/>
              <a:ea typeface="+mn-ea"/>
              <a:cs typeface="+mn-cs"/>
            </a:endParaRPr>
          </a:p>
        </p:txBody>
      </p:sp>
      <p:sp>
        <p:nvSpPr>
          <p:cNvPr id="11" name="Picture Placeholder 10"/>
          <p:cNvSpPr>
            <a:spLocks noGrp="1"/>
          </p:cNvSpPr>
          <p:nvPr>
            <p:ph type="pic" sz="quarter" idx="10"/>
          </p:nvPr>
        </p:nvSpPr>
        <p:spPr>
          <a:xfrm>
            <a:off x="5560760" y="1229380"/>
            <a:ext cx="6631297" cy="4399247"/>
          </a:xfrm>
          <a:custGeom>
            <a:avLst/>
            <a:gdLst>
              <a:gd name="connsiteX0" fmla="*/ 1548892 w 2708821"/>
              <a:gd name="connsiteY0" fmla="*/ 0 h 1797050"/>
              <a:gd name="connsiteX1" fmla="*/ 2478850 w 2708821"/>
              <a:gd name="connsiteY1" fmla="*/ 1472373 h 1797050"/>
              <a:gd name="connsiteX2" fmla="*/ 1654312 w 2708821"/>
              <a:gd name="connsiteY2" fmla="*/ 1797050 h 1797050"/>
              <a:gd name="connsiteX3" fmla="*/ 95597 w 2708821"/>
              <a:gd name="connsiteY3" fmla="*/ 1147696 h 1797050"/>
              <a:gd name="connsiteX4" fmla="*/ 1548892 w 2708821"/>
              <a:gd name="connsiteY4" fmla="*/ 0 h 179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821" h="1797050">
                <a:moveTo>
                  <a:pt x="1548892" y="0"/>
                </a:moveTo>
                <a:cubicBezTo>
                  <a:pt x="2908061" y="0"/>
                  <a:pt x="2855351" y="879649"/>
                  <a:pt x="2478850" y="1472373"/>
                </a:cubicBezTo>
                <a:cubicBezTo>
                  <a:pt x="2335779" y="1698892"/>
                  <a:pt x="2015753" y="1797050"/>
                  <a:pt x="1654312" y="1797050"/>
                </a:cubicBezTo>
                <a:cubicBezTo>
                  <a:pt x="1066971" y="1797050"/>
                  <a:pt x="362913" y="1536553"/>
                  <a:pt x="95597" y="1147696"/>
                </a:cubicBezTo>
                <a:cubicBezTo>
                  <a:pt x="-333614" y="520993"/>
                  <a:pt x="777064" y="0"/>
                  <a:pt x="1548892"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1447370998"/>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bstract placeholder 15">
    <p:spTree>
      <p:nvGrpSpPr>
        <p:cNvPr id="1" name=""/>
        <p:cNvGrpSpPr/>
        <p:nvPr/>
      </p:nvGrpSpPr>
      <p:grpSpPr>
        <a:xfrm>
          <a:off x="0" y="0"/>
          <a:ext cx="0" cy="0"/>
          <a:chOff x="0" y="0"/>
          <a:chExt cx="0" cy="0"/>
        </a:xfrm>
      </p:grpSpPr>
      <p:sp>
        <p:nvSpPr>
          <p:cNvPr id="4" name="AutoShape 3"/>
          <p:cNvSpPr>
            <a:spLocks noChangeAspect="1" noChangeArrowheads="1" noTextEdit="1"/>
          </p:cNvSpPr>
          <p:nvPr userDrawn="1"/>
        </p:nvSpPr>
        <p:spPr bwMode="auto">
          <a:xfrm>
            <a:off x="4746676" y="2528891"/>
            <a:ext cx="2698751"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D78"/>
              </a:solidFill>
              <a:effectLst/>
              <a:uLnTx/>
              <a:uFillTx/>
              <a:latin typeface="Calibri"/>
              <a:ea typeface="+mn-ea"/>
              <a:cs typeface="+mn-cs"/>
            </a:endParaRPr>
          </a:p>
        </p:txBody>
      </p:sp>
      <p:sp>
        <p:nvSpPr>
          <p:cNvPr id="11" name="Picture Placeholder 10"/>
          <p:cNvSpPr>
            <a:spLocks noGrp="1"/>
          </p:cNvSpPr>
          <p:nvPr>
            <p:ph type="pic" sz="quarter" idx="10"/>
          </p:nvPr>
        </p:nvSpPr>
        <p:spPr>
          <a:xfrm flipH="1">
            <a:off x="7683" y="1229380"/>
            <a:ext cx="6631297" cy="4399247"/>
          </a:xfrm>
          <a:custGeom>
            <a:avLst/>
            <a:gdLst>
              <a:gd name="connsiteX0" fmla="*/ 1548892 w 2708821"/>
              <a:gd name="connsiteY0" fmla="*/ 0 h 1797050"/>
              <a:gd name="connsiteX1" fmla="*/ 2478850 w 2708821"/>
              <a:gd name="connsiteY1" fmla="*/ 1472373 h 1797050"/>
              <a:gd name="connsiteX2" fmla="*/ 1654312 w 2708821"/>
              <a:gd name="connsiteY2" fmla="*/ 1797050 h 1797050"/>
              <a:gd name="connsiteX3" fmla="*/ 95597 w 2708821"/>
              <a:gd name="connsiteY3" fmla="*/ 1147696 h 1797050"/>
              <a:gd name="connsiteX4" fmla="*/ 1548892 w 2708821"/>
              <a:gd name="connsiteY4" fmla="*/ 0 h 179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821" h="1797050">
                <a:moveTo>
                  <a:pt x="1548892" y="0"/>
                </a:moveTo>
                <a:cubicBezTo>
                  <a:pt x="2908061" y="0"/>
                  <a:pt x="2855351" y="879649"/>
                  <a:pt x="2478850" y="1472373"/>
                </a:cubicBezTo>
                <a:cubicBezTo>
                  <a:pt x="2335779" y="1698892"/>
                  <a:pt x="2015753" y="1797050"/>
                  <a:pt x="1654312" y="1797050"/>
                </a:cubicBezTo>
                <a:cubicBezTo>
                  <a:pt x="1066971" y="1797050"/>
                  <a:pt x="362913" y="1536553"/>
                  <a:pt x="95597" y="1147696"/>
                </a:cubicBezTo>
                <a:cubicBezTo>
                  <a:pt x="-333614" y="520993"/>
                  <a:pt x="777064" y="0"/>
                  <a:pt x="1548892"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820475047"/>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3350031" y="-3183"/>
            <a:ext cx="5491940" cy="6861183"/>
          </a:xfrm>
          <a:custGeom>
            <a:avLst/>
            <a:gdLst>
              <a:gd name="connsiteX0" fmla="*/ 0 w 5491940"/>
              <a:gd name="connsiteY0" fmla="*/ 0 h 6861183"/>
              <a:gd name="connsiteX1" fmla="*/ 5491940 w 5491940"/>
              <a:gd name="connsiteY1" fmla="*/ 0 h 6861183"/>
              <a:gd name="connsiteX2" fmla="*/ 5491940 w 5491940"/>
              <a:gd name="connsiteY2" fmla="*/ 6861183 h 6861183"/>
              <a:gd name="connsiteX3" fmla="*/ 0 w 5491940"/>
              <a:gd name="connsiteY3" fmla="*/ 6861183 h 6861183"/>
            </a:gdLst>
            <a:ahLst/>
            <a:cxnLst>
              <a:cxn ang="0">
                <a:pos x="connsiteX0" y="connsiteY0"/>
              </a:cxn>
              <a:cxn ang="0">
                <a:pos x="connsiteX1" y="connsiteY1"/>
              </a:cxn>
              <a:cxn ang="0">
                <a:pos x="connsiteX2" y="connsiteY2"/>
              </a:cxn>
              <a:cxn ang="0">
                <a:pos x="connsiteX3" y="connsiteY3"/>
              </a:cxn>
            </a:cxnLst>
            <a:rect l="l" t="t" r="r" b="b"/>
            <a:pathLst>
              <a:path w="5491940" h="6861183">
                <a:moveTo>
                  <a:pt x="0" y="0"/>
                </a:moveTo>
                <a:lnTo>
                  <a:pt x="5491940" y="0"/>
                </a:lnTo>
                <a:lnTo>
                  <a:pt x="5491940" y="6861183"/>
                </a:lnTo>
                <a:lnTo>
                  <a:pt x="0" y="6861183"/>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175303383"/>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ortfolio_01">
    <p:spTree>
      <p:nvGrpSpPr>
        <p:cNvPr id="1" name=""/>
        <p:cNvGrpSpPr/>
        <p:nvPr/>
      </p:nvGrpSpPr>
      <p:grpSpPr>
        <a:xfrm>
          <a:off x="0" y="0"/>
          <a:ext cx="0" cy="0"/>
          <a:chOff x="0" y="0"/>
          <a:chExt cx="0" cy="0"/>
        </a:xfrm>
      </p:grpSpPr>
      <p:sp>
        <p:nvSpPr>
          <p:cNvPr id="10" name="Rectangle 9"/>
          <p:cNvSpPr/>
          <p:nvPr userDrawn="1"/>
        </p:nvSpPr>
        <p:spPr>
          <a:xfrm>
            <a:off x="7550784" y="0"/>
            <a:ext cx="4641273" cy="685800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6" name="Picture Placeholder 15"/>
          <p:cNvSpPr>
            <a:spLocks noGrp="1"/>
          </p:cNvSpPr>
          <p:nvPr>
            <p:ph type="pic" sz="quarter" idx="10"/>
          </p:nvPr>
        </p:nvSpPr>
        <p:spPr>
          <a:xfrm>
            <a:off x="0" y="84"/>
            <a:ext cx="4846320" cy="2302625"/>
          </a:xfrm>
          <a:custGeom>
            <a:avLst/>
            <a:gdLst>
              <a:gd name="connsiteX0" fmla="*/ 0 w 4846320"/>
              <a:gd name="connsiteY0" fmla="*/ 0 h 2302625"/>
              <a:gd name="connsiteX1" fmla="*/ 4846320 w 4846320"/>
              <a:gd name="connsiteY1" fmla="*/ 0 h 2302625"/>
              <a:gd name="connsiteX2" fmla="*/ 4846320 w 4846320"/>
              <a:gd name="connsiteY2" fmla="*/ 2302625 h 2302625"/>
              <a:gd name="connsiteX3" fmla="*/ 0 w 4846320"/>
              <a:gd name="connsiteY3" fmla="*/ 2302625 h 2302625"/>
            </a:gdLst>
            <a:ahLst/>
            <a:cxnLst>
              <a:cxn ang="0">
                <a:pos x="connsiteX0" y="connsiteY0"/>
              </a:cxn>
              <a:cxn ang="0">
                <a:pos x="connsiteX1" y="connsiteY1"/>
              </a:cxn>
              <a:cxn ang="0">
                <a:pos x="connsiteX2" y="connsiteY2"/>
              </a:cxn>
              <a:cxn ang="0">
                <a:pos x="connsiteX3" y="connsiteY3"/>
              </a:cxn>
            </a:cxnLst>
            <a:rect l="l" t="t" r="r" b="b"/>
            <a:pathLst>
              <a:path w="4846320" h="2302625">
                <a:moveTo>
                  <a:pt x="0" y="0"/>
                </a:moveTo>
                <a:lnTo>
                  <a:pt x="4846320" y="0"/>
                </a:lnTo>
                <a:lnTo>
                  <a:pt x="4846320" y="2302625"/>
                </a:lnTo>
                <a:lnTo>
                  <a:pt x="0" y="2302625"/>
                </a:lnTo>
                <a:close/>
              </a:path>
            </a:pathLst>
          </a:custGeom>
          <a:solidFill>
            <a:schemeClr val="tx1">
              <a:lumMod val="20000"/>
              <a:lumOff val="80000"/>
            </a:schemeClr>
          </a:solidFill>
        </p:spPr>
        <p:txBody>
          <a:bodyPr wrap="square">
            <a:noAutofit/>
          </a:bodyPr>
          <a:lstStyle/>
          <a:p>
            <a:endParaRPr lang="en-US"/>
          </a:p>
        </p:txBody>
      </p:sp>
      <p:sp>
        <p:nvSpPr>
          <p:cNvPr id="19" name="Picture Placeholder 18"/>
          <p:cNvSpPr>
            <a:spLocks noGrp="1"/>
          </p:cNvSpPr>
          <p:nvPr>
            <p:ph type="pic" sz="quarter" idx="11"/>
          </p:nvPr>
        </p:nvSpPr>
        <p:spPr>
          <a:xfrm>
            <a:off x="4846377" y="0"/>
            <a:ext cx="2704407" cy="2302626"/>
          </a:xfrm>
          <a:custGeom>
            <a:avLst/>
            <a:gdLst>
              <a:gd name="connsiteX0" fmla="*/ 0 w 2704407"/>
              <a:gd name="connsiteY0" fmla="*/ 0 h 2302626"/>
              <a:gd name="connsiteX1" fmla="*/ 2704407 w 2704407"/>
              <a:gd name="connsiteY1" fmla="*/ 0 h 2302626"/>
              <a:gd name="connsiteX2" fmla="*/ 2704407 w 2704407"/>
              <a:gd name="connsiteY2" fmla="*/ 2302626 h 2302626"/>
              <a:gd name="connsiteX3" fmla="*/ 0 w 2704407"/>
              <a:gd name="connsiteY3" fmla="*/ 2302626 h 2302626"/>
            </a:gdLst>
            <a:ahLst/>
            <a:cxnLst>
              <a:cxn ang="0">
                <a:pos x="connsiteX0" y="connsiteY0"/>
              </a:cxn>
              <a:cxn ang="0">
                <a:pos x="connsiteX1" y="connsiteY1"/>
              </a:cxn>
              <a:cxn ang="0">
                <a:pos x="connsiteX2" y="connsiteY2"/>
              </a:cxn>
              <a:cxn ang="0">
                <a:pos x="connsiteX3" y="connsiteY3"/>
              </a:cxn>
            </a:cxnLst>
            <a:rect l="l" t="t" r="r" b="b"/>
            <a:pathLst>
              <a:path w="2704407" h="2302626">
                <a:moveTo>
                  <a:pt x="0" y="0"/>
                </a:moveTo>
                <a:lnTo>
                  <a:pt x="2704407" y="0"/>
                </a:lnTo>
                <a:lnTo>
                  <a:pt x="2704407" y="2302626"/>
                </a:lnTo>
                <a:lnTo>
                  <a:pt x="0" y="2302626"/>
                </a:lnTo>
                <a:close/>
              </a:path>
            </a:pathLst>
          </a:custGeom>
          <a:solidFill>
            <a:schemeClr val="tx1">
              <a:lumMod val="20000"/>
              <a:lumOff val="80000"/>
            </a:schemeClr>
          </a:solidFill>
        </p:spPr>
        <p:txBody>
          <a:bodyPr wrap="square">
            <a:noAutofit/>
          </a:bodyPr>
          <a:lstStyle/>
          <a:p>
            <a:endParaRPr lang="en-US" dirty="0"/>
          </a:p>
        </p:txBody>
      </p:sp>
      <p:sp>
        <p:nvSpPr>
          <p:cNvPr id="22" name="Picture Placeholder 21"/>
          <p:cNvSpPr>
            <a:spLocks noGrp="1"/>
          </p:cNvSpPr>
          <p:nvPr>
            <p:ph type="pic" sz="quarter" idx="12"/>
          </p:nvPr>
        </p:nvSpPr>
        <p:spPr>
          <a:xfrm>
            <a:off x="57" y="2302625"/>
            <a:ext cx="2704407" cy="2302625"/>
          </a:xfrm>
          <a:custGeom>
            <a:avLst/>
            <a:gdLst>
              <a:gd name="connsiteX0" fmla="*/ 0 w 2704407"/>
              <a:gd name="connsiteY0" fmla="*/ 0 h 2302625"/>
              <a:gd name="connsiteX1" fmla="*/ 2704407 w 2704407"/>
              <a:gd name="connsiteY1" fmla="*/ 0 h 2302625"/>
              <a:gd name="connsiteX2" fmla="*/ 2704407 w 2704407"/>
              <a:gd name="connsiteY2" fmla="*/ 2302625 h 2302625"/>
              <a:gd name="connsiteX3" fmla="*/ 0 w 2704407"/>
              <a:gd name="connsiteY3" fmla="*/ 2302625 h 2302625"/>
            </a:gdLst>
            <a:ahLst/>
            <a:cxnLst>
              <a:cxn ang="0">
                <a:pos x="connsiteX0" y="connsiteY0"/>
              </a:cxn>
              <a:cxn ang="0">
                <a:pos x="connsiteX1" y="connsiteY1"/>
              </a:cxn>
              <a:cxn ang="0">
                <a:pos x="connsiteX2" y="connsiteY2"/>
              </a:cxn>
              <a:cxn ang="0">
                <a:pos x="connsiteX3" y="connsiteY3"/>
              </a:cxn>
            </a:cxnLst>
            <a:rect l="l" t="t" r="r" b="b"/>
            <a:pathLst>
              <a:path w="2704407" h="2302625">
                <a:moveTo>
                  <a:pt x="0" y="0"/>
                </a:moveTo>
                <a:lnTo>
                  <a:pt x="2704407" y="0"/>
                </a:lnTo>
                <a:lnTo>
                  <a:pt x="2704407" y="2302625"/>
                </a:lnTo>
                <a:lnTo>
                  <a:pt x="0" y="2302625"/>
                </a:lnTo>
                <a:close/>
              </a:path>
            </a:pathLst>
          </a:custGeom>
          <a:solidFill>
            <a:schemeClr val="tx1">
              <a:lumMod val="20000"/>
              <a:lumOff val="80000"/>
            </a:schemeClr>
          </a:solidFill>
        </p:spPr>
        <p:txBody>
          <a:bodyPr wrap="square">
            <a:noAutofit/>
          </a:bodyPr>
          <a:lstStyle/>
          <a:p>
            <a:endParaRPr lang="en-US"/>
          </a:p>
        </p:txBody>
      </p:sp>
      <p:sp>
        <p:nvSpPr>
          <p:cNvPr id="25" name="Picture Placeholder 24"/>
          <p:cNvSpPr>
            <a:spLocks noGrp="1"/>
          </p:cNvSpPr>
          <p:nvPr>
            <p:ph type="pic" sz="quarter" idx="13"/>
          </p:nvPr>
        </p:nvSpPr>
        <p:spPr>
          <a:xfrm>
            <a:off x="2704407" y="2302625"/>
            <a:ext cx="4846320" cy="2302625"/>
          </a:xfrm>
          <a:custGeom>
            <a:avLst/>
            <a:gdLst>
              <a:gd name="connsiteX0" fmla="*/ 0 w 4846320"/>
              <a:gd name="connsiteY0" fmla="*/ 0 h 2302625"/>
              <a:gd name="connsiteX1" fmla="*/ 4846320 w 4846320"/>
              <a:gd name="connsiteY1" fmla="*/ 0 h 2302625"/>
              <a:gd name="connsiteX2" fmla="*/ 4846320 w 4846320"/>
              <a:gd name="connsiteY2" fmla="*/ 2302625 h 2302625"/>
              <a:gd name="connsiteX3" fmla="*/ 0 w 4846320"/>
              <a:gd name="connsiteY3" fmla="*/ 2302625 h 2302625"/>
            </a:gdLst>
            <a:ahLst/>
            <a:cxnLst>
              <a:cxn ang="0">
                <a:pos x="connsiteX0" y="connsiteY0"/>
              </a:cxn>
              <a:cxn ang="0">
                <a:pos x="connsiteX1" y="connsiteY1"/>
              </a:cxn>
              <a:cxn ang="0">
                <a:pos x="connsiteX2" y="connsiteY2"/>
              </a:cxn>
              <a:cxn ang="0">
                <a:pos x="connsiteX3" y="connsiteY3"/>
              </a:cxn>
            </a:cxnLst>
            <a:rect l="l" t="t" r="r" b="b"/>
            <a:pathLst>
              <a:path w="4846320" h="2302625">
                <a:moveTo>
                  <a:pt x="0" y="0"/>
                </a:moveTo>
                <a:lnTo>
                  <a:pt x="4846320" y="0"/>
                </a:lnTo>
                <a:lnTo>
                  <a:pt x="4846320" y="2302625"/>
                </a:lnTo>
                <a:lnTo>
                  <a:pt x="0" y="2302625"/>
                </a:lnTo>
                <a:close/>
              </a:path>
            </a:pathLst>
          </a:custGeom>
          <a:solidFill>
            <a:schemeClr val="tx1">
              <a:lumMod val="20000"/>
              <a:lumOff val="80000"/>
            </a:schemeClr>
          </a:solidFill>
        </p:spPr>
        <p:txBody>
          <a:bodyPr wrap="square">
            <a:noAutofit/>
          </a:bodyPr>
          <a:lstStyle/>
          <a:p>
            <a:endParaRPr lang="en-US"/>
          </a:p>
        </p:txBody>
      </p:sp>
      <p:sp>
        <p:nvSpPr>
          <p:cNvPr id="28" name="Picture Placeholder 27"/>
          <p:cNvSpPr>
            <a:spLocks noGrp="1"/>
          </p:cNvSpPr>
          <p:nvPr>
            <p:ph type="pic" sz="quarter" idx="14"/>
          </p:nvPr>
        </p:nvSpPr>
        <p:spPr>
          <a:xfrm>
            <a:off x="0" y="4605251"/>
            <a:ext cx="4846320" cy="2252750"/>
          </a:xfrm>
          <a:custGeom>
            <a:avLst/>
            <a:gdLst>
              <a:gd name="connsiteX0" fmla="*/ 0 w 4846320"/>
              <a:gd name="connsiteY0" fmla="*/ 0 h 2252750"/>
              <a:gd name="connsiteX1" fmla="*/ 4846320 w 4846320"/>
              <a:gd name="connsiteY1" fmla="*/ 0 h 2252750"/>
              <a:gd name="connsiteX2" fmla="*/ 4846320 w 4846320"/>
              <a:gd name="connsiteY2" fmla="*/ 2252750 h 2252750"/>
              <a:gd name="connsiteX3" fmla="*/ 0 w 4846320"/>
              <a:gd name="connsiteY3" fmla="*/ 2252750 h 2252750"/>
            </a:gdLst>
            <a:ahLst/>
            <a:cxnLst>
              <a:cxn ang="0">
                <a:pos x="connsiteX0" y="connsiteY0"/>
              </a:cxn>
              <a:cxn ang="0">
                <a:pos x="connsiteX1" y="connsiteY1"/>
              </a:cxn>
              <a:cxn ang="0">
                <a:pos x="connsiteX2" y="connsiteY2"/>
              </a:cxn>
              <a:cxn ang="0">
                <a:pos x="connsiteX3" y="connsiteY3"/>
              </a:cxn>
            </a:cxnLst>
            <a:rect l="l" t="t" r="r" b="b"/>
            <a:pathLst>
              <a:path w="4846320" h="2252750">
                <a:moveTo>
                  <a:pt x="0" y="0"/>
                </a:moveTo>
                <a:lnTo>
                  <a:pt x="4846320" y="0"/>
                </a:lnTo>
                <a:lnTo>
                  <a:pt x="4846320" y="2252750"/>
                </a:lnTo>
                <a:lnTo>
                  <a:pt x="0" y="2252750"/>
                </a:lnTo>
                <a:close/>
              </a:path>
            </a:pathLst>
          </a:custGeom>
          <a:solidFill>
            <a:schemeClr val="tx1">
              <a:lumMod val="20000"/>
              <a:lumOff val="80000"/>
            </a:schemeClr>
          </a:solidFill>
        </p:spPr>
        <p:txBody>
          <a:bodyPr wrap="square">
            <a:noAutofit/>
          </a:bodyPr>
          <a:lstStyle/>
          <a:p>
            <a:endParaRPr lang="en-US"/>
          </a:p>
        </p:txBody>
      </p:sp>
      <p:sp>
        <p:nvSpPr>
          <p:cNvPr id="31" name="Picture Placeholder 30"/>
          <p:cNvSpPr>
            <a:spLocks noGrp="1"/>
          </p:cNvSpPr>
          <p:nvPr>
            <p:ph type="pic" sz="quarter" idx="15"/>
          </p:nvPr>
        </p:nvSpPr>
        <p:spPr>
          <a:xfrm>
            <a:off x="4846377" y="4605251"/>
            <a:ext cx="2704407" cy="2252750"/>
          </a:xfrm>
          <a:custGeom>
            <a:avLst/>
            <a:gdLst>
              <a:gd name="connsiteX0" fmla="*/ 0 w 2704407"/>
              <a:gd name="connsiteY0" fmla="*/ 0 h 2252750"/>
              <a:gd name="connsiteX1" fmla="*/ 2704407 w 2704407"/>
              <a:gd name="connsiteY1" fmla="*/ 0 h 2252750"/>
              <a:gd name="connsiteX2" fmla="*/ 2704407 w 2704407"/>
              <a:gd name="connsiteY2" fmla="*/ 2252750 h 2252750"/>
              <a:gd name="connsiteX3" fmla="*/ 0 w 2704407"/>
              <a:gd name="connsiteY3" fmla="*/ 2252750 h 2252750"/>
            </a:gdLst>
            <a:ahLst/>
            <a:cxnLst>
              <a:cxn ang="0">
                <a:pos x="connsiteX0" y="connsiteY0"/>
              </a:cxn>
              <a:cxn ang="0">
                <a:pos x="connsiteX1" y="connsiteY1"/>
              </a:cxn>
              <a:cxn ang="0">
                <a:pos x="connsiteX2" y="connsiteY2"/>
              </a:cxn>
              <a:cxn ang="0">
                <a:pos x="connsiteX3" y="connsiteY3"/>
              </a:cxn>
            </a:cxnLst>
            <a:rect l="l" t="t" r="r" b="b"/>
            <a:pathLst>
              <a:path w="2704407" h="2252750">
                <a:moveTo>
                  <a:pt x="0" y="0"/>
                </a:moveTo>
                <a:lnTo>
                  <a:pt x="2704407" y="0"/>
                </a:lnTo>
                <a:lnTo>
                  <a:pt x="2704407" y="2252750"/>
                </a:lnTo>
                <a:lnTo>
                  <a:pt x="0" y="2252750"/>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013207090"/>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ortfolio_02">
    <p:spTree>
      <p:nvGrpSpPr>
        <p:cNvPr id="1" name=""/>
        <p:cNvGrpSpPr/>
        <p:nvPr/>
      </p:nvGrpSpPr>
      <p:grpSpPr>
        <a:xfrm>
          <a:off x="0" y="0"/>
          <a:ext cx="0" cy="0"/>
          <a:chOff x="0" y="0"/>
          <a:chExt cx="0" cy="0"/>
        </a:xfrm>
      </p:grpSpPr>
      <p:sp>
        <p:nvSpPr>
          <p:cNvPr id="18" name="Picture Placeholder 17"/>
          <p:cNvSpPr>
            <a:spLocks noGrp="1"/>
          </p:cNvSpPr>
          <p:nvPr>
            <p:ph type="pic" sz="quarter" idx="10"/>
          </p:nvPr>
        </p:nvSpPr>
        <p:spPr>
          <a:xfrm>
            <a:off x="5702531" y="2310938"/>
            <a:ext cx="2701636" cy="2294312"/>
          </a:xfrm>
          <a:custGeom>
            <a:avLst/>
            <a:gdLst>
              <a:gd name="connsiteX0" fmla="*/ 0 w 2701636"/>
              <a:gd name="connsiteY0" fmla="*/ 0 h 2294312"/>
              <a:gd name="connsiteX1" fmla="*/ 2701636 w 2701636"/>
              <a:gd name="connsiteY1" fmla="*/ 0 h 2294312"/>
              <a:gd name="connsiteX2" fmla="*/ 2701636 w 2701636"/>
              <a:gd name="connsiteY2" fmla="*/ 2294312 h 2294312"/>
              <a:gd name="connsiteX3" fmla="*/ 0 w 2701636"/>
              <a:gd name="connsiteY3" fmla="*/ 2294312 h 2294312"/>
            </a:gdLst>
            <a:ahLst/>
            <a:cxnLst>
              <a:cxn ang="0">
                <a:pos x="connsiteX0" y="connsiteY0"/>
              </a:cxn>
              <a:cxn ang="0">
                <a:pos x="connsiteX1" y="connsiteY1"/>
              </a:cxn>
              <a:cxn ang="0">
                <a:pos x="connsiteX2" y="connsiteY2"/>
              </a:cxn>
              <a:cxn ang="0">
                <a:pos x="connsiteX3" y="connsiteY3"/>
              </a:cxn>
            </a:cxnLst>
            <a:rect l="l" t="t" r="r" b="b"/>
            <a:pathLst>
              <a:path w="2701636" h="2294312">
                <a:moveTo>
                  <a:pt x="0" y="0"/>
                </a:moveTo>
                <a:lnTo>
                  <a:pt x="2701636" y="0"/>
                </a:lnTo>
                <a:lnTo>
                  <a:pt x="2701636" y="2294312"/>
                </a:lnTo>
                <a:lnTo>
                  <a:pt x="0" y="2294312"/>
                </a:lnTo>
                <a:close/>
              </a:path>
            </a:pathLst>
          </a:custGeom>
          <a:solidFill>
            <a:schemeClr val="tx1">
              <a:lumMod val="20000"/>
              <a:lumOff val="80000"/>
            </a:schemeClr>
          </a:solidFill>
        </p:spPr>
        <p:txBody>
          <a:bodyPr wrap="square">
            <a:noAutofit/>
          </a:bodyPr>
          <a:lstStyle/>
          <a:p>
            <a:endParaRPr lang="en-US"/>
          </a:p>
        </p:txBody>
      </p:sp>
      <p:sp>
        <p:nvSpPr>
          <p:cNvPr id="21" name="Picture Placeholder 20"/>
          <p:cNvSpPr>
            <a:spLocks noGrp="1"/>
          </p:cNvSpPr>
          <p:nvPr>
            <p:ph type="pic" sz="quarter" idx="11"/>
          </p:nvPr>
        </p:nvSpPr>
        <p:spPr>
          <a:xfrm>
            <a:off x="8404167" y="0"/>
            <a:ext cx="2701636" cy="2310938"/>
          </a:xfrm>
          <a:custGeom>
            <a:avLst/>
            <a:gdLst>
              <a:gd name="connsiteX0" fmla="*/ 0 w 2701636"/>
              <a:gd name="connsiteY0" fmla="*/ 0 h 2310938"/>
              <a:gd name="connsiteX1" fmla="*/ 2701636 w 2701636"/>
              <a:gd name="connsiteY1" fmla="*/ 0 h 2310938"/>
              <a:gd name="connsiteX2" fmla="*/ 2701636 w 2701636"/>
              <a:gd name="connsiteY2" fmla="*/ 2310938 h 2310938"/>
              <a:gd name="connsiteX3" fmla="*/ 0 w 2701636"/>
              <a:gd name="connsiteY3" fmla="*/ 2310938 h 2310938"/>
            </a:gdLst>
            <a:ahLst/>
            <a:cxnLst>
              <a:cxn ang="0">
                <a:pos x="connsiteX0" y="connsiteY0"/>
              </a:cxn>
              <a:cxn ang="0">
                <a:pos x="connsiteX1" y="connsiteY1"/>
              </a:cxn>
              <a:cxn ang="0">
                <a:pos x="connsiteX2" y="connsiteY2"/>
              </a:cxn>
              <a:cxn ang="0">
                <a:pos x="connsiteX3" y="connsiteY3"/>
              </a:cxn>
            </a:cxnLst>
            <a:rect l="l" t="t" r="r" b="b"/>
            <a:pathLst>
              <a:path w="2701636" h="2310938">
                <a:moveTo>
                  <a:pt x="0" y="0"/>
                </a:moveTo>
                <a:lnTo>
                  <a:pt x="2701636" y="0"/>
                </a:lnTo>
                <a:lnTo>
                  <a:pt x="2701636" y="2310938"/>
                </a:lnTo>
                <a:lnTo>
                  <a:pt x="0" y="2310938"/>
                </a:lnTo>
                <a:close/>
              </a:path>
            </a:pathLst>
          </a:custGeom>
          <a:solidFill>
            <a:schemeClr val="tx1">
              <a:lumMod val="20000"/>
              <a:lumOff val="80000"/>
            </a:schemeClr>
          </a:solidFill>
        </p:spPr>
        <p:txBody>
          <a:bodyPr wrap="square">
            <a:noAutofit/>
          </a:bodyPr>
          <a:lstStyle/>
          <a:p>
            <a:endParaRPr lang="en-US"/>
          </a:p>
        </p:txBody>
      </p:sp>
      <p:sp>
        <p:nvSpPr>
          <p:cNvPr id="24" name="Picture Placeholder 23"/>
          <p:cNvSpPr>
            <a:spLocks noGrp="1"/>
          </p:cNvSpPr>
          <p:nvPr>
            <p:ph type="pic" sz="quarter" idx="12"/>
          </p:nvPr>
        </p:nvSpPr>
        <p:spPr>
          <a:xfrm>
            <a:off x="8404167" y="4605334"/>
            <a:ext cx="2701636" cy="2252749"/>
          </a:xfrm>
          <a:custGeom>
            <a:avLst/>
            <a:gdLst>
              <a:gd name="connsiteX0" fmla="*/ 0 w 2701636"/>
              <a:gd name="connsiteY0" fmla="*/ 0 h 2252749"/>
              <a:gd name="connsiteX1" fmla="*/ 2701636 w 2701636"/>
              <a:gd name="connsiteY1" fmla="*/ 0 h 2252749"/>
              <a:gd name="connsiteX2" fmla="*/ 2701636 w 2701636"/>
              <a:gd name="connsiteY2" fmla="*/ 2252749 h 2252749"/>
              <a:gd name="connsiteX3" fmla="*/ 0 w 2701636"/>
              <a:gd name="connsiteY3" fmla="*/ 2252749 h 2252749"/>
            </a:gdLst>
            <a:ahLst/>
            <a:cxnLst>
              <a:cxn ang="0">
                <a:pos x="connsiteX0" y="connsiteY0"/>
              </a:cxn>
              <a:cxn ang="0">
                <a:pos x="connsiteX1" y="connsiteY1"/>
              </a:cxn>
              <a:cxn ang="0">
                <a:pos x="connsiteX2" y="connsiteY2"/>
              </a:cxn>
              <a:cxn ang="0">
                <a:pos x="connsiteX3" y="connsiteY3"/>
              </a:cxn>
            </a:cxnLst>
            <a:rect l="l" t="t" r="r" b="b"/>
            <a:pathLst>
              <a:path w="2701636" h="2252749">
                <a:moveTo>
                  <a:pt x="0" y="0"/>
                </a:moveTo>
                <a:lnTo>
                  <a:pt x="2701636" y="0"/>
                </a:lnTo>
                <a:lnTo>
                  <a:pt x="2701636" y="2252749"/>
                </a:lnTo>
                <a:lnTo>
                  <a:pt x="0" y="2252749"/>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5185304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ortfolio_03">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271381" y="914400"/>
            <a:ext cx="2827267" cy="2521986"/>
          </a:xfrm>
          <a:custGeom>
            <a:avLst/>
            <a:gdLst>
              <a:gd name="connsiteX0" fmla="*/ 0 w 2819401"/>
              <a:gd name="connsiteY0" fmla="*/ 0 h 2514599"/>
              <a:gd name="connsiteX1" fmla="*/ 2819401 w 2819401"/>
              <a:gd name="connsiteY1" fmla="*/ 0 h 2514599"/>
              <a:gd name="connsiteX2" fmla="*/ 2819401 w 2819401"/>
              <a:gd name="connsiteY2" fmla="*/ 2514599 h 2514599"/>
              <a:gd name="connsiteX3" fmla="*/ 0 w 2819401"/>
              <a:gd name="connsiteY3" fmla="*/ 2514599 h 2514599"/>
            </a:gdLst>
            <a:ahLst/>
            <a:cxnLst>
              <a:cxn ang="0">
                <a:pos x="connsiteX0" y="connsiteY0"/>
              </a:cxn>
              <a:cxn ang="0">
                <a:pos x="connsiteX1" y="connsiteY1"/>
              </a:cxn>
              <a:cxn ang="0">
                <a:pos x="connsiteX2" y="connsiteY2"/>
              </a:cxn>
              <a:cxn ang="0">
                <a:pos x="connsiteX3" y="connsiteY3"/>
              </a:cxn>
            </a:cxnLst>
            <a:rect l="l" t="t" r="r" b="b"/>
            <a:pathLst>
              <a:path w="2819401" h="2514599">
                <a:moveTo>
                  <a:pt x="0" y="0"/>
                </a:moveTo>
                <a:lnTo>
                  <a:pt x="2819401" y="0"/>
                </a:lnTo>
                <a:lnTo>
                  <a:pt x="2819401" y="2514599"/>
                </a:lnTo>
                <a:lnTo>
                  <a:pt x="0" y="2514599"/>
                </a:lnTo>
                <a:close/>
              </a:path>
            </a:pathLst>
          </a:custGeom>
          <a:solidFill>
            <a:schemeClr val="tx1">
              <a:lumMod val="20000"/>
              <a:lumOff val="80000"/>
            </a:schemeClr>
          </a:solidFill>
        </p:spPr>
        <p:txBody>
          <a:bodyPr wrap="square">
            <a:noAutofit/>
          </a:bodyPr>
          <a:lstStyle/>
          <a:p>
            <a:endParaRPr lang="en-US"/>
          </a:p>
        </p:txBody>
      </p:sp>
      <p:sp>
        <p:nvSpPr>
          <p:cNvPr id="8" name="Picture Placeholder 7"/>
          <p:cNvSpPr>
            <a:spLocks noGrp="1"/>
          </p:cNvSpPr>
          <p:nvPr>
            <p:ph type="pic" sz="quarter" idx="11"/>
          </p:nvPr>
        </p:nvSpPr>
        <p:spPr>
          <a:xfrm>
            <a:off x="6095395" y="915081"/>
            <a:ext cx="5492548" cy="2521389"/>
          </a:xfrm>
          <a:custGeom>
            <a:avLst/>
            <a:gdLst>
              <a:gd name="connsiteX0" fmla="*/ 0 w 5334606"/>
              <a:gd name="connsiteY0" fmla="*/ 0 h 2521389"/>
              <a:gd name="connsiteX1" fmla="*/ 5334606 w 5334606"/>
              <a:gd name="connsiteY1" fmla="*/ 0 h 2521389"/>
              <a:gd name="connsiteX2" fmla="*/ 5334606 w 5334606"/>
              <a:gd name="connsiteY2" fmla="*/ 2521389 h 2521389"/>
              <a:gd name="connsiteX3" fmla="*/ 0 w 5334606"/>
              <a:gd name="connsiteY3" fmla="*/ 2521389 h 2521389"/>
            </a:gdLst>
            <a:ahLst/>
            <a:cxnLst>
              <a:cxn ang="0">
                <a:pos x="connsiteX0" y="connsiteY0"/>
              </a:cxn>
              <a:cxn ang="0">
                <a:pos x="connsiteX1" y="connsiteY1"/>
              </a:cxn>
              <a:cxn ang="0">
                <a:pos x="connsiteX2" y="connsiteY2"/>
              </a:cxn>
              <a:cxn ang="0">
                <a:pos x="connsiteX3" y="connsiteY3"/>
              </a:cxn>
            </a:cxnLst>
            <a:rect l="l" t="t" r="r" b="b"/>
            <a:pathLst>
              <a:path w="5334606" h="2521389">
                <a:moveTo>
                  <a:pt x="0" y="0"/>
                </a:moveTo>
                <a:lnTo>
                  <a:pt x="5334606" y="0"/>
                </a:lnTo>
                <a:lnTo>
                  <a:pt x="5334606" y="2521389"/>
                </a:lnTo>
                <a:lnTo>
                  <a:pt x="0" y="2521389"/>
                </a:lnTo>
                <a:close/>
              </a:path>
            </a:pathLst>
          </a:custGeom>
          <a:solidFill>
            <a:schemeClr val="tx1">
              <a:lumMod val="20000"/>
              <a:lumOff val="80000"/>
            </a:schemeClr>
          </a:solidFill>
        </p:spPr>
        <p:txBody>
          <a:bodyPr wrap="square">
            <a:noAutofit/>
          </a:bodyPr>
          <a:lstStyle/>
          <a:p>
            <a:endParaRPr lang="en-US"/>
          </a:p>
        </p:txBody>
      </p:sp>
      <p:sp>
        <p:nvSpPr>
          <p:cNvPr id="9" name="Picture Placeholder 8"/>
          <p:cNvSpPr>
            <a:spLocks noGrp="1"/>
          </p:cNvSpPr>
          <p:nvPr>
            <p:ph type="pic" sz="quarter" idx="12"/>
          </p:nvPr>
        </p:nvSpPr>
        <p:spPr>
          <a:xfrm>
            <a:off x="3271379" y="3431895"/>
            <a:ext cx="2827268" cy="2540011"/>
          </a:xfrm>
          <a:custGeom>
            <a:avLst/>
            <a:gdLst>
              <a:gd name="connsiteX0" fmla="*/ 0 w 2819401"/>
              <a:gd name="connsiteY0" fmla="*/ 0 h 2540011"/>
              <a:gd name="connsiteX1" fmla="*/ 2819401 w 2819401"/>
              <a:gd name="connsiteY1" fmla="*/ 0 h 2540011"/>
              <a:gd name="connsiteX2" fmla="*/ 2819401 w 2819401"/>
              <a:gd name="connsiteY2" fmla="*/ 2540011 h 2540011"/>
              <a:gd name="connsiteX3" fmla="*/ 0 w 2819401"/>
              <a:gd name="connsiteY3" fmla="*/ 2540011 h 2540011"/>
            </a:gdLst>
            <a:ahLst/>
            <a:cxnLst>
              <a:cxn ang="0">
                <a:pos x="connsiteX0" y="connsiteY0"/>
              </a:cxn>
              <a:cxn ang="0">
                <a:pos x="connsiteX1" y="connsiteY1"/>
              </a:cxn>
              <a:cxn ang="0">
                <a:pos x="connsiteX2" y="connsiteY2"/>
              </a:cxn>
              <a:cxn ang="0">
                <a:pos x="connsiteX3" y="connsiteY3"/>
              </a:cxn>
            </a:cxnLst>
            <a:rect l="l" t="t" r="r" b="b"/>
            <a:pathLst>
              <a:path w="2819401" h="2540011">
                <a:moveTo>
                  <a:pt x="0" y="0"/>
                </a:moveTo>
                <a:lnTo>
                  <a:pt x="2819401" y="0"/>
                </a:lnTo>
                <a:lnTo>
                  <a:pt x="2819401" y="2540011"/>
                </a:lnTo>
                <a:lnTo>
                  <a:pt x="0" y="2540011"/>
                </a:lnTo>
                <a:close/>
              </a:path>
            </a:pathLst>
          </a:custGeom>
          <a:solidFill>
            <a:schemeClr val="tx1">
              <a:lumMod val="20000"/>
              <a:lumOff val="80000"/>
            </a:schemeClr>
          </a:solidFill>
        </p:spPr>
        <p:txBody>
          <a:bodyPr wrap="square">
            <a:noAutofit/>
          </a:bodyPr>
          <a:lstStyle/>
          <a:p>
            <a:endParaRPr lang="en-US"/>
          </a:p>
        </p:txBody>
      </p:sp>
      <p:sp>
        <p:nvSpPr>
          <p:cNvPr id="10" name="Picture Placeholder 9"/>
          <p:cNvSpPr>
            <a:spLocks noGrp="1"/>
          </p:cNvSpPr>
          <p:nvPr>
            <p:ph type="pic" sz="quarter" idx="13"/>
          </p:nvPr>
        </p:nvSpPr>
        <p:spPr>
          <a:xfrm>
            <a:off x="6095393" y="3431897"/>
            <a:ext cx="2827267" cy="2540009"/>
          </a:xfrm>
          <a:custGeom>
            <a:avLst/>
            <a:gdLst>
              <a:gd name="connsiteX0" fmla="*/ 0 w 2819401"/>
              <a:gd name="connsiteY0" fmla="*/ 0 h 2540009"/>
              <a:gd name="connsiteX1" fmla="*/ 2819401 w 2819401"/>
              <a:gd name="connsiteY1" fmla="*/ 0 h 2540009"/>
              <a:gd name="connsiteX2" fmla="*/ 2819401 w 2819401"/>
              <a:gd name="connsiteY2" fmla="*/ 2540009 h 2540009"/>
              <a:gd name="connsiteX3" fmla="*/ 0 w 2819401"/>
              <a:gd name="connsiteY3" fmla="*/ 2540009 h 2540009"/>
            </a:gdLst>
            <a:ahLst/>
            <a:cxnLst>
              <a:cxn ang="0">
                <a:pos x="connsiteX0" y="connsiteY0"/>
              </a:cxn>
              <a:cxn ang="0">
                <a:pos x="connsiteX1" y="connsiteY1"/>
              </a:cxn>
              <a:cxn ang="0">
                <a:pos x="connsiteX2" y="connsiteY2"/>
              </a:cxn>
              <a:cxn ang="0">
                <a:pos x="connsiteX3" y="connsiteY3"/>
              </a:cxn>
            </a:cxnLst>
            <a:rect l="l" t="t" r="r" b="b"/>
            <a:pathLst>
              <a:path w="2819401" h="2540009">
                <a:moveTo>
                  <a:pt x="0" y="0"/>
                </a:moveTo>
                <a:lnTo>
                  <a:pt x="2819401" y="0"/>
                </a:lnTo>
                <a:lnTo>
                  <a:pt x="2819401" y="2540009"/>
                </a:lnTo>
                <a:lnTo>
                  <a:pt x="0" y="2540009"/>
                </a:lnTo>
                <a:close/>
              </a:path>
            </a:pathLst>
          </a:custGeom>
          <a:solidFill>
            <a:schemeClr val="tx1">
              <a:lumMod val="20000"/>
              <a:lumOff val="80000"/>
            </a:schemeClr>
          </a:solidFill>
        </p:spPr>
        <p:txBody>
          <a:bodyPr wrap="square">
            <a:noAutofit/>
          </a:bodyPr>
          <a:lstStyle/>
          <a:p>
            <a:endParaRPr lang="en-US"/>
          </a:p>
        </p:txBody>
      </p:sp>
      <p:sp>
        <p:nvSpPr>
          <p:cNvPr id="11" name="Picture Placeholder 10"/>
          <p:cNvSpPr>
            <a:spLocks noGrp="1"/>
          </p:cNvSpPr>
          <p:nvPr>
            <p:ph type="pic" sz="quarter" idx="14"/>
          </p:nvPr>
        </p:nvSpPr>
        <p:spPr>
          <a:xfrm>
            <a:off x="1" y="914483"/>
            <a:ext cx="3271379" cy="2521987"/>
          </a:xfrm>
          <a:custGeom>
            <a:avLst/>
            <a:gdLst>
              <a:gd name="connsiteX0" fmla="*/ 0 w 2819401"/>
              <a:gd name="connsiteY0" fmla="*/ 0 h 2514599"/>
              <a:gd name="connsiteX1" fmla="*/ 2819401 w 2819401"/>
              <a:gd name="connsiteY1" fmla="*/ 0 h 2514599"/>
              <a:gd name="connsiteX2" fmla="*/ 2819401 w 2819401"/>
              <a:gd name="connsiteY2" fmla="*/ 2514599 h 2514599"/>
              <a:gd name="connsiteX3" fmla="*/ 0 w 2819401"/>
              <a:gd name="connsiteY3" fmla="*/ 2514599 h 2514599"/>
            </a:gdLst>
            <a:ahLst/>
            <a:cxnLst>
              <a:cxn ang="0">
                <a:pos x="connsiteX0" y="connsiteY0"/>
              </a:cxn>
              <a:cxn ang="0">
                <a:pos x="connsiteX1" y="connsiteY1"/>
              </a:cxn>
              <a:cxn ang="0">
                <a:pos x="connsiteX2" y="connsiteY2"/>
              </a:cxn>
              <a:cxn ang="0">
                <a:pos x="connsiteX3" y="connsiteY3"/>
              </a:cxn>
            </a:cxnLst>
            <a:rect l="l" t="t" r="r" b="b"/>
            <a:pathLst>
              <a:path w="2819401" h="2514599">
                <a:moveTo>
                  <a:pt x="0" y="0"/>
                </a:moveTo>
                <a:lnTo>
                  <a:pt x="2819401" y="0"/>
                </a:lnTo>
                <a:lnTo>
                  <a:pt x="2819401" y="2514599"/>
                </a:lnTo>
                <a:lnTo>
                  <a:pt x="0" y="2514599"/>
                </a:lnTo>
                <a:close/>
              </a:path>
            </a:pathLst>
          </a:custGeom>
          <a:solidFill>
            <a:schemeClr val="tx1">
              <a:lumMod val="20000"/>
              <a:lumOff val="80000"/>
            </a:schemeClr>
          </a:solidFill>
        </p:spPr>
        <p:txBody>
          <a:bodyPr wrap="square">
            <a:noAutofit/>
          </a:bodyPr>
          <a:lstStyle/>
          <a:p>
            <a:endParaRPr lang="en-US"/>
          </a:p>
        </p:txBody>
      </p:sp>
      <p:sp>
        <p:nvSpPr>
          <p:cNvPr id="12" name="Picture Placeholder 11"/>
          <p:cNvSpPr>
            <a:spLocks noGrp="1"/>
          </p:cNvSpPr>
          <p:nvPr>
            <p:ph type="pic" sz="quarter" idx="15"/>
          </p:nvPr>
        </p:nvSpPr>
        <p:spPr>
          <a:xfrm>
            <a:off x="3" y="3428998"/>
            <a:ext cx="1659156" cy="2542824"/>
          </a:xfrm>
          <a:custGeom>
            <a:avLst/>
            <a:gdLst>
              <a:gd name="connsiteX0" fmla="*/ 0 w 2819401"/>
              <a:gd name="connsiteY0" fmla="*/ 0 h 2514599"/>
              <a:gd name="connsiteX1" fmla="*/ 2819401 w 2819401"/>
              <a:gd name="connsiteY1" fmla="*/ 0 h 2514599"/>
              <a:gd name="connsiteX2" fmla="*/ 2819401 w 2819401"/>
              <a:gd name="connsiteY2" fmla="*/ 2514599 h 2514599"/>
              <a:gd name="connsiteX3" fmla="*/ 0 w 2819401"/>
              <a:gd name="connsiteY3" fmla="*/ 2514599 h 2514599"/>
            </a:gdLst>
            <a:ahLst/>
            <a:cxnLst>
              <a:cxn ang="0">
                <a:pos x="connsiteX0" y="connsiteY0"/>
              </a:cxn>
              <a:cxn ang="0">
                <a:pos x="connsiteX1" y="connsiteY1"/>
              </a:cxn>
              <a:cxn ang="0">
                <a:pos x="connsiteX2" y="connsiteY2"/>
              </a:cxn>
              <a:cxn ang="0">
                <a:pos x="connsiteX3" y="connsiteY3"/>
              </a:cxn>
            </a:cxnLst>
            <a:rect l="l" t="t" r="r" b="b"/>
            <a:pathLst>
              <a:path w="2819401" h="2514599">
                <a:moveTo>
                  <a:pt x="0" y="0"/>
                </a:moveTo>
                <a:lnTo>
                  <a:pt x="2819401" y="0"/>
                </a:lnTo>
                <a:lnTo>
                  <a:pt x="2819401" y="2514599"/>
                </a:lnTo>
                <a:lnTo>
                  <a:pt x="0" y="2514599"/>
                </a:lnTo>
                <a:close/>
              </a:path>
            </a:pathLst>
          </a:custGeom>
          <a:solidFill>
            <a:schemeClr val="tx1">
              <a:lumMod val="20000"/>
              <a:lumOff val="80000"/>
            </a:schemeClr>
          </a:solidFill>
        </p:spPr>
        <p:txBody>
          <a:bodyPr wrap="square">
            <a:noAutofit/>
          </a:bodyPr>
          <a:lstStyle/>
          <a:p>
            <a:endParaRPr lang="en-US"/>
          </a:p>
        </p:txBody>
      </p:sp>
      <p:sp>
        <p:nvSpPr>
          <p:cNvPr id="13" name="Picture Placeholder 12"/>
          <p:cNvSpPr>
            <a:spLocks noGrp="1"/>
          </p:cNvSpPr>
          <p:nvPr>
            <p:ph type="pic" sz="quarter" idx="16"/>
          </p:nvPr>
        </p:nvSpPr>
        <p:spPr>
          <a:xfrm>
            <a:off x="1659211" y="3432284"/>
            <a:ext cx="1612223" cy="2539538"/>
          </a:xfrm>
          <a:custGeom>
            <a:avLst/>
            <a:gdLst>
              <a:gd name="connsiteX0" fmla="*/ 0 w 2819401"/>
              <a:gd name="connsiteY0" fmla="*/ 0 h 2514599"/>
              <a:gd name="connsiteX1" fmla="*/ 2819401 w 2819401"/>
              <a:gd name="connsiteY1" fmla="*/ 0 h 2514599"/>
              <a:gd name="connsiteX2" fmla="*/ 2819401 w 2819401"/>
              <a:gd name="connsiteY2" fmla="*/ 2514599 h 2514599"/>
              <a:gd name="connsiteX3" fmla="*/ 0 w 2819401"/>
              <a:gd name="connsiteY3" fmla="*/ 2514599 h 2514599"/>
            </a:gdLst>
            <a:ahLst/>
            <a:cxnLst>
              <a:cxn ang="0">
                <a:pos x="connsiteX0" y="connsiteY0"/>
              </a:cxn>
              <a:cxn ang="0">
                <a:pos x="connsiteX1" y="connsiteY1"/>
              </a:cxn>
              <a:cxn ang="0">
                <a:pos x="connsiteX2" y="connsiteY2"/>
              </a:cxn>
              <a:cxn ang="0">
                <a:pos x="connsiteX3" y="connsiteY3"/>
              </a:cxn>
            </a:cxnLst>
            <a:rect l="l" t="t" r="r" b="b"/>
            <a:pathLst>
              <a:path w="2819401" h="2514599">
                <a:moveTo>
                  <a:pt x="0" y="0"/>
                </a:moveTo>
                <a:lnTo>
                  <a:pt x="2819401" y="0"/>
                </a:lnTo>
                <a:lnTo>
                  <a:pt x="2819401" y="2514599"/>
                </a:lnTo>
                <a:lnTo>
                  <a:pt x="0" y="2514599"/>
                </a:lnTo>
                <a:close/>
              </a:path>
            </a:pathLst>
          </a:custGeom>
          <a:solidFill>
            <a:schemeClr val="tx1">
              <a:lumMod val="20000"/>
              <a:lumOff val="80000"/>
            </a:schemeClr>
          </a:solidFill>
        </p:spPr>
        <p:txBody>
          <a:bodyPr wrap="square">
            <a:noAutofit/>
          </a:bodyPr>
          <a:lstStyle/>
          <a:p>
            <a:endParaRPr lang="en-US"/>
          </a:p>
        </p:txBody>
      </p:sp>
      <p:sp>
        <p:nvSpPr>
          <p:cNvPr id="14" name="Picture Placeholder 13"/>
          <p:cNvSpPr>
            <a:spLocks noGrp="1"/>
          </p:cNvSpPr>
          <p:nvPr>
            <p:ph type="pic" sz="quarter" idx="17"/>
          </p:nvPr>
        </p:nvSpPr>
        <p:spPr>
          <a:xfrm>
            <a:off x="8922661" y="3436386"/>
            <a:ext cx="2665283" cy="2535436"/>
          </a:xfrm>
          <a:custGeom>
            <a:avLst/>
            <a:gdLst>
              <a:gd name="connsiteX0" fmla="*/ 0 w 2819401"/>
              <a:gd name="connsiteY0" fmla="*/ 0 h 2514599"/>
              <a:gd name="connsiteX1" fmla="*/ 2819401 w 2819401"/>
              <a:gd name="connsiteY1" fmla="*/ 0 h 2514599"/>
              <a:gd name="connsiteX2" fmla="*/ 2819401 w 2819401"/>
              <a:gd name="connsiteY2" fmla="*/ 2514599 h 2514599"/>
              <a:gd name="connsiteX3" fmla="*/ 0 w 2819401"/>
              <a:gd name="connsiteY3" fmla="*/ 2514599 h 2514599"/>
            </a:gdLst>
            <a:ahLst/>
            <a:cxnLst>
              <a:cxn ang="0">
                <a:pos x="connsiteX0" y="connsiteY0"/>
              </a:cxn>
              <a:cxn ang="0">
                <a:pos x="connsiteX1" y="connsiteY1"/>
              </a:cxn>
              <a:cxn ang="0">
                <a:pos x="connsiteX2" y="connsiteY2"/>
              </a:cxn>
              <a:cxn ang="0">
                <a:pos x="connsiteX3" y="connsiteY3"/>
              </a:cxn>
            </a:cxnLst>
            <a:rect l="l" t="t" r="r" b="b"/>
            <a:pathLst>
              <a:path w="2819401" h="2514599">
                <a:moveTo>
                  <a:pt x="0" y="0"/>
                </a:moveTo>
                <a:lnTo>
                  <a:pt x="2819401" y="0"/>
                </a:lnTo>
                <a:lnTo>
                  <a:pt x="2819401" y="2514599"/>
                </a:lnTo>
                <a:lnTo>
                  <a:pt x="0" y="2514599"/>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420537360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819EC0-054D-49C5-AEF4-4B3946B2B088}" type="datetimeFigureOut">
              <a:rPr lang="en-US" smtClean="0"/>
              <a:t>9/11/2023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FAA049-150B-4DD4-882D-A242A49382E1}" type="slidenum">
              <a:rPr lang="en-US" smtClean="0"/>
              <a:t>‹#›</a:t>
            </a:fld>
            <a:endParaRPr lang="en-US"/>
          </a:p>
        </p:txBody>
      </p:sp>
    </p:spTree>
    <p:extLst>
      <p:ext uri="{BB962C8B-B14F-4D97-AF65-F5344CB8AC3E}">
        <p14:creationId xmlns:p14="http://schemas.microsoft.com/office/powerpoint/2010/main" val="28285287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ortfolio_04">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279300" y="914484"/>
            <a:ext cx="2819401" cy="2514599"/>
          </a:xfrm>
          <a:custGeom>
            <a:avLst/>
            <a:gdLst>
              <a:gd name="connsiteX0" fmla="*/ 0 w 2819401"/>
              <a:gd name="connsiteY0" fmla="*/ 0 h 2514599"/>
              <a:gd name="connsiteX1" fmla="*/ 2819401 w 2819401"/>
              <a:gd name="connsiteY1" fmla="*/ 0 h 2514599"/>
              <a:gd name="connsiteX2" fmla="*/ 2819401 w 2819401"/>
              <a:gd name="connsiteY2" fmla="*/ 2514599 h 2514599"/>
              <a:gd name="connsiteX3" fmla="*/ 0 w 2819401"/>
              <a:gd name="connsiteY3" fmla="*/ 2514599 h 2514599"/>
            </a:gdLst>
            <a:ahLst/>
            <a:cxnLst>
              <a:cxn ang="0">
                <a:pos x="connsiteX0" y="connsiteY0"/>
              </a:cxn>
              <a:cxn ang="0">
                <a:pos x="connsiteX1" y="connsiteY1"/>
              </a:cxn>
              <a:cxn ang="0">
                <a:pos x="connsiteX2" y="connsiteY2"/>
              </a:cxn>
              <a:cxn ang="0">
                <a:pos x="connsiteX3" y="connsiteY3"/>
              </a:cxn>
            </a:cxnLst>
            <a:rect l="l" t="t" r="r" b="b"/>
            <a:pathLst>
              <a:path w="2819401" h="2514599">
                <a:moveTo>
                  <a:pt x="0" y="0"/>
                </a:moveTo>
                <a:lnTo>
                  <a:pt x="2819401" y="0"/>
                </a:lnTo>
                <a:lnTo>
                  <a:pt x="2819401" y="2514599"/>
                </a:lnTo>
                <a:lnTo>
                  <a:pt x="0" y="2514599"/>
                </a:lnTo>
                <a:close/>
              </a:path>
            </a:pathLst>
          </a:custGeom>
          <a:solidFill>
            <a:schemeClr val="tx1">
              <a:lumMod val="20000"/>
              <a:lumOff val="80000"/>
            </a:schemeClr>
          </a:solidFill>
        </p:spPr>
        <p:txBody>
          <a:bodyPr wrap="square">
            <a:noAutofit/>
          </a:bodyPr>
          <a:lstStyle/>
          <a:p>
            <a:endParaRPr lang="en-US"/>
          </a:p>
        </p:txBody>
      </p:sp>
      <p:sp>
        <p:nvSpPr>
          <p:cNvPr id="8" name="Picture Placeholder 7"/>
          <p:cNvSpPr>
            <a:spLocks noGrp="1"/>
          </p:cNvSpPr>
          <p:nvPr>
            <p:ph type="pic" sz="quarter" idx="11"/>
          </p:nvPr>
        </p:nvSpPr>
        <p:spPr>
          <a:xfrm>
            <a:off x="6095449" y="915005"/>
            <a:ext cx="5334607" cy="5056825"/>
          </a:xfrm>
          <a:custGeom>
            <a:avLst/>
            <a:gdLst>
              <a:gd name="connsiteX0" fmla="*/ 0 w 5334606"/>
              <a:gd name="connsiteY0" fmla="*/ 0 h 5056825"/>
              <a:gd name="connsiteX1" fmla="*/ 5334606 w 5334606"/>
              <a:gd name="connsiteY1" fmla="*/ 0 h 5056825"/>
              <a:gd name="connsiteX2" fmla="*/ 5334606 w 5334606"/>
              <a:gd name="connsiteY2" fmla="*/ 5056825 h 5056825"/>
              <a:gd name="connsiteX3" fmla="*/ 0 w 5334606"/>
              <a:gd name="connsiteY3" fmla="*/ 5056825 h 5056825"/>
            </a:gdLst>
            <a:ahLst/>
            <a:cxnLst>
              <a:cxn ang="0">
                <a:pos x="connsiteX0" y="connsiteY0"/>
              </a:cxn>
              <a:cxn ang="0">
                <a:pos x="connsiteX1" y="connsiteY1"/>
              </a:cxn>
              <a:cxn ang="0">
                <a:pos x="connsiteX2" y="connsiteY2"/>
              </a:cxn>
              <a:cxn ang="0">
                <a:pos x="connsiteX3" y="connsiteY3"/>
              </a:cxn>
            </a:cxnLst>
            <a:rect l="l" t="t" r="r" b="b"/>
            <a:pathLst>
              <a:path w="5334606" h="5056825">
                <a:moveTo>
                  <a:pt x="0" y="0"/>
                </a:moveTo>
                <a:lnTo>
                  <a:pt x="5334606" y="0"/>
                </a:lnTo>
                <a:lnTo>
                  <a:pt x="5334606" y="5056825"/>
                </a:lnTo>
                <a:lnTo>
                  <a:pt x="0" y="5056825"/>
                </a:lnTo>
                <a:close/>
              </a:path>
            </a:pathLst>
          </a:custGeom>
          <a:solidFill>
            <a:schemeClr val="tx1">
              <a:lumMod val="20000"/>
              <a:lumOff val="80000"/>
            </a:schemeClr>
          </a:solidFill>
        </p:spPr>
        <p:txBody>
          <a:bodyPr wrap="square">
            <a:noAutofit/>
          </a:bodyPr>
          <a:lstStyle/>
          <a:p>
            <a:endParaRPr lang="en-US"/>
          </a:p>
        </p:txBody>
      </p:sp>
      <p:sp>
        <p:nvSpPr>
          <p:cNvPr id="9" name="Picture Placeholder 8"/>
          <p:cNvSpPr>
            <a:spLocks noGrp="1"/>
          </p:cNvSpPr>
          <p:nvPr>
            <p:ph type="pic" sz="quarter" idx="12"/>
          </p:nvPr>
        </p:nvSpPr>
        <p:spPr>
          <a:xfrm>
            <a:off x="3279300" y="3429083"/>
            <a:ext cx="2819401" cy="2542823"/>
          </a:xfrm>
          <a:custGeom>
            <a:avLst/>
            <a:gdLst>
              <a:gd name="connsiteX0" fmla="*/ 0 w 2819401"/>
              <a:gd name="connsiteY0" fmla="*/ 0 h 2542823"/>
              <a:gd name="connsiteX1" fmla="*/ 2819401 w 2819401"/>
              <a:gd name="connsiteY1" fmla="*/ 0 h 2542823"/>
              <a:gd name="connsiteX2" fmla="*/ 2819401 w 2819401"/>
              <a:gd name="connsiteY2" fmla="*/ 2542823 h 2542823"/>
              <a:gd name="connsiteX3" fmla="*/ 0 w 2819401"/>
              <a:gd name="connsiteY3" fmla="*/ 2542823 h 2542823"/>
            </a:gdLst>
            <a:ahLst/>
            <a:cxnLst>
              <a:cxn ang="0">
                <a:pos x="connsiteX0" y="connsiteY0"/>
              </a:cxn>
              <a:cxn ang="0">
                <a:pos x="connsiteX1" y="connsiteY1"/>
              </a:cxn>
              <a:cxn ang="0">
                <a:pos x="connsiteX2" y="connsiteY2"/>
              </a:cxn>
              <a:cxn ang="0">
                <a:pos x="connsiteX3" y="connsiteY3"/>
              </a:cxn>
            </a:cxnLst>
            <a:rect l="l" t="t" r="r" b="b"/>
            <a:pathLst>
              <a:path w="2819401" h="2542823">
                <a:moveTo>
                  <a:pt x="0" y="0"/>
                </a:moveTo>
                <a:lnTo>
                  <a:pt x="2819401" y="0"/>
                </a:lnTo>
                <a:lnTo>
                  <a:pt x="2819401" y="2542823"/>
                </a:lnTo>
                <a:lnTo>
                  <a:pt x="0" y="2542823"/>
                </a:lnTo>
                <a:close/>
              </a:path>
            </a:pathLst>
          </a:custGeom>
          <a:solidFill>
            <a:schemeClr val="tx1">
              <a:lumMod val="20000"/>
              <a:lumOff val="80000"/>
            </a:schemeClr>
          </a:solidFill>
        </p:spPr>
        <p:txBody>
          <a:bodyPr wrap="square">
            <a:noAutofit/>
          </a:bodyPr>
          <a:lstStyle/>
          <a:p>
            <a:endParaRPr lang="en-US"/>
          </a:p>
        </p:txBody>
      </p:sp>
      <p:sp>
        <p:nvSpPr>
          <p:cNvPr id="10" name="Picture Placeholder 9"/>
          <p:cNvSpPr>
            <a:spLocks noGrp="1"/>
          </p:cNvSpPr>
          <p:nvPr>
            <p:ph type="pic" sz="quarter" idx="13"/>
          </p:nvPr>
        </p:nvSpPr>
        <p:spPr>
          <a:xfrm>
            <a:off x="611976" y="915005"/>
            <a:ext cx="2667303" cy="5056825"/>
          </a:xfrm>
          <a:custGeom>
            <a:avLst/>
            <a:gdLst>
              <a:gd name="connsiteX0" fmla="*/ 0 w 5334606"/>
              <a:gd name="connsiteY0" fmla="*/ 0 h 5056825"/>
              <a:gd name="connsiteX1" fmla="*/ 5334606 w 5334606"/>
              <a:gd name="connsiteY1" fmla="*/ 0 h 5056825"/>
              <a:gd name="connsiteX2" fmla="*/ 5334606 w 5334606"/>
              <a:gd name="connsiteY2" fmla="*/ 5056825 h 5056825"/>
              <a:gd name="connsiteX3" fmla="*/ 0 w 5334606"/>
              <a:gd name="connsiteY3" fmla="*/ 5056825 h 5056825"/>
            </a:gdLst>
            <a:ahLst/>
            <a:cxnLst>
              <a:cxn ang="0">
                <a:pos x="connsiteX0" y="connsiteY0"/>
              </a:cxn>
              <a:cxn ang="0">
                <a:pos x="connsiteX1" y="connsiteY1"/>
              </a:cxn>
              <a:cxn ang="0">
                <a:pos x="connsiteX2" y="connsiteY2"/>
              </a:cxn>
              <a:cxn ang="0">
                <a:pos x="connsiteX3" y="connsiteY3"/>
              </a:cxn>
            </a:cxnLst>
            <a:rect l="l" t="t" r="r" b="b"/>
            <a:pathLst>
              <a:path w="5334606" h="5056825">
                <a:moveTo>
                  <a:pt x="0" y="0"/>
                </a:moveTo>
                <a:lnTo>
                  <a:pt x="5334606" y="0"/>
                </a:lnTo>
                <a:lnTo>
                  <a:pt x="5334606" y="5056825"/>
                </a:lnTo>
                <a:lnTo>
                  <a:pt x="0" y="5056825"/>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4131197810"/>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Happy_customers">
    <p:spTree>
      <p:nvGrpSpPr>
        <p:cNvPr id="1" name=""/>
        <p:cNvGrpSpPr/>
        <p:nvPr/>
      </p:nvGrpSpPr>
      <p:grpSpPr>
        <a:xfrm>
          <a:off x="0" y="0"/>
          <a:ext cx="0" cy="0"/>
          <a:chOff x="0" y="0"/>
          <a:chExt cx="0" cy="0"/>
        </a:xfrm>
      </p:grpSpPr>
      <p:sp>
        <p:nvSpPr>
          <p:cNvPr id="18" name="Picture Placeholder 17"/>
          <p:cNvSpPr>
            <a:spLocks noGrp="1"/>
          </p:cNvSpPr>
          <p:nvPr>
            <p:ph type="pic" sz="quarter" idx="10"/>
          </p:nvPr>
        </p:nvSpPr>
        <p:spPr>
          <a:xfrm>
            <a:off x="1886871" y="2607539"/>
            <a:ext cx="826012" cy="825270"/>
          </a:xfrm>
          <a:custGeom>
            <a:avLst/>
            <a:gdLst>
              <a:gd name="connsiteX0" fmla="*/ 413006 w 826012"/>
              <a:gd name="connsiteY0" fmla="*/ 0 h 825270"/>
              <a:gd name="connsiteX1" fmla="*/ 826012 w 826012"/>
              <a:gd name="connsiteY1" fmla="*/ 412635 h 825270"/>
              <a:gd name="connsiteX2" fmla="*/ 413006 w 826012"/>
              <a:gd name="connsiteY2" fmla="*/ 825270 h 825270"/>
              <a:gd name="connsiteX3" fmla="*/ 0 w 826012"/>
              <a:gd name="connsiteY3" fmla="*/ 412635 h 825270"/>
              <a:gd name="connsiteX4" fmla="*/ 413006 w 826012"/>
              <a:gd name="connsiteY4" fmla="*/ 0 h 82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012" h="825270">
                <a:moveTo>
                  <a:pt x="413006" y="0"/>
                </a:moveTo>
                <a:cubicBezTo>
                  <a:pt x="641103" y="0"/>
                  <a:pt x="826012" y="184743"/>
                  <a:pt x="826012" y="412635"/>
                </a:cubicBezTo>
                <a:cubicBezTo>
                  <a:pt x="826012" y="640527"/>
                  <a:pt x="641103" y="825270"/>
                  <a:pt x="413006" y="825270"/>
                </a:cubicBezTo>
                <a:cubicBezTo>
                  <a:pt x="184909" y="825270"/>
                  <a:pt x="0" y="640527"/>
                  <a:pt x="0" y="412635"/>
                </a:cubicBezTo>
                <a:cubicBezTo>
                  <a:pt x="0" y="184743"/>
                  <a:pt x="184909" y="0"/>
                  <a:pt x="413006" y="0"/>
                </a:cubicBezTo>
                <a:close/>
              </a:path>
            </a:pathLst>
          </a:custGeom>
          <a:solidFill>
            <a:schemeClr val="tx1">
              <a:lumMod val="20000"/>
              <a:lumOff val="80000"/>
            </a:schemeClr>
          </a:solidFill>
        </p:spPr>
        <p:txBody>
          <a:bodyPr wrap="square">
            <a:noAutofit/>
          </a:bodyPr>
          <a:lstStyle/>
          <a:p>
            <a:endParaRPr lang="en-US"/>
          </a:p>
        </p:txBody>
      </p:sp>
      <p:sp>
        <p:nvSpPr>
          <p:cNvPr id="24" name="Picture Placeholder 23"/>
          <p:cNvSpPr>
            <a:spLocks noGrp="1"/>
          </p:cNvSpPr>
          <p:nvPr>
            <p:ph type="pic" sz="quarter" idx="11"/>
          </p:nvPr>
        </p:nvSpPr>
        <p:spPr>
          <a:xfrm>
            <a:off x="4413559" y="2607539"/>
            <a:ext cx="826012" cy="825270"/>
          </a:xfrm>
          <a:custGeom>
            <a:avLst/>
            <a:gdLst>
              <a:gd name="connsiteX0" fmla="*/ 413006 w 826012"/>
              <a:gd name="connsiteY0" fmla="*/ 0 h 825270"/>
              <a:gd name="connsiteX1" fmla="*/ 826012 w 826012"/>
              <a:gd name="connsiteY1" fmla="*/ 412635 h 825270"/>
              <a:gd name="connsiteX2" fmla="*/ 413006 w 826012"/>
              <a:gd name="connsiteY2" fmla="*/ 825270 h 825270"/>
              <a:gd name="connsiteX3" fmla="*/ 0 w 826012"/>
              <a:gd name="connsiteY3" fmla="*/ 412635 h 825270"/>
              <a:gd name="connsiteX4" fmla="*/ 413006 w 826012"/>
              <a:gd name="connsiteY4" fmla="*/ 0 h 82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012" h="825270">
                <a:moveTo>
                  <a:pt x="413006" y="0"/>
                </a:moveTo>
                <a:cubicBezTo>
                  <a:pt x="641103" y="0"/>
                  <a:pt x="826012" y="184743"/>
                  <a:pt x="826012" y="412635"/>
                </a:cubicBezTo>
                <a:cubicBezTo>
                  <a:pt x="826012" y="640527"/>
                  <a:pt x="641103" y="825270"/>
                  <a:pt x="413006" y="825270"/>
                </a:cubicBezTo>
                <a:cubicBezTo>
                  <a:pt x="184909" y="825270"/>
                  <a:pt x="0" y="640527"/>
                  <a:pt x="0" y="412635"/>
                </a:cubicBezTo>
                <a:cubicBezTo>
                  <a:pt x="0" y="184743"/>
                  <a:pt x="184909" y="0"/>
                  <a:pt x="413006" y="0"/>
                </a:cubicBezTo>
                <a:close/>
              </a:path>
            </a:pathLst>
          </a:custGeom>
          <a:solidFill>
            <a:schemeClr val="tx1">
              <a:lumMod val="20000"/>
              <a:lumOff val="80000"/>
            </a:schemeClr>
          </a:solidFill>
        </p:spPr>
        <p:txBody>
          <a:bodyPr wrap="square">
            <a:noAutofit/>
          </a:bodyPr>
          <a:lstStyle/>
          <a:p>
            <a:endParaRPr lang="en-US"/>
          </a:p>
        </p:txBody>
      </p:sp>
      <p:sp>
        <p:nvSpPr>
          <p:cNvPr id="26" name="Picture Placeholder 25"/>
          <p:cNvSpPr>
            <a:spLocks noGrp="1"/>
          </p:cNvSpPr>
          <p:nvPr>
            <p:ph type="pic" sz="quarter" idx="12"/>
          </p:nvPr>
        </p:nvSpPr>
        <p:spPr>
          <a:xfrm>
            <a:off x="6928812" y="2607539"/>
            <a:ext cx="826013" cy="825270"/>
          </a:xfrm>
          <a:custGeom>
            <a:avLst/>
            <a:gdLst>
              <a:gd name="connsiteX0" fmla="*/ 413006 w 826013"/>
              <a:gd name="connsiteY0" fmla="*/ 0 h 825270"/>
              <a:gd name="connsiteX1" fmla="*/ 413007 w 826013"/>
              <a:gd name="connsiteY1" fmla="*/ 0 h 825270"/>
              <a:gd name="connsiteX2" fmla="*/ 826013 w 826013"/>
              <a:gd name="connsiteY2" fmla="*/ 412635 h 825270"/>
              <a:gd name="connsiteX3" fmla="*/ 413007 w 826013"/>
              <a:gd name="connsiteY3" fmla="*/ 825270 h 825270"/>
              <a:gd name="connsiteX4" fmla="*/ 413006 w 826013"/>
              <a:gd name="connsiteY4" fmla="*/ 825270 h 825270"/>
              <a:gd name="connsiteX5" fmla="*/ 0 w 826013"/>
              <a:gd name="connsiteY5" fmla="*/ 412635 h 825270"/>
              <a:gd name="connsiteX6" fmla="*/ 413006 w 826013"/>
              <a:gd name="connsiteY6" fmla="*/ 0 h 82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013" h="825270">
                <a:moveTo>
                  <a:pt x="413006" y="0"/>
                </a:moveTo>
                <a:lnTo>
                  <a:pt x="413007" y="0"/>
                </a:lnTo>
                <a:cubicBezTo>
                  <a:pt x="641104" y="0"/>
                  <a:pt x="826013" y="184743"/>
                  <a:pt x="826013" y="412635"/>
                </a:cubicBezTo>
                <a:cubicBezTo>
                  <a:pt x="826013" y="640527"/>
                  <a:pt x="641104" y="825270"/>
                  <a:pt x="413007" y="825270"/>
                </a:cubicBezTo>
                <a:lnTo>
                  <a:pt x="413006" y="825270"/>
                </a:lnTo>
                <a:cubicBezTo>
                  <a:pt x="184909" y="825270"/>
                  <a:pt x="0" y="640527"/>
                  <a:pt x="0" y="412635"/>
                </a:cubicBezTo>
                <a:cubicBezTo>
                  <a:pt x="0" y="184743"/>
                  <a:pt x="184909" y="0"/>
                  <a:pt x="413006" y="0"/>
                </a:cubicBezTo>
                <a:close/>
              </a:path>
            </a:pathLst>
          </a:custGeom>
          <a:solidFill>
            <a:schemeClr val="tx1">
              <a:lumMod val="20000"/>
              <a:lumOff val="80000"/>
            </a:schemeClr>
          </a:solidFill>
        </p:spPr>
        <p:txBody>
          <a:bodyPr wrap="square">
            <a:noAutofit/>
          </a:bodyPr>
          <a:lstStyle/>
          <a:p>
            <a:endParaRPr lang="en-US"/>
          </a:p>
        </p:txBody>
      </p:sp>
      <p:sp>
        <p:nvSpPr>
          <p:cNvPr id="29" name="Picture Placeholder 28"/>
          <p:cNvSpPr>
            <a:spLocks noGrp="1"/>
          </p:cNvSpPr>
          <p:nvPr>
            <p:ph type="pic" sz="quarter" idx="13"/>
          </p:nvPr>
        </p:nvSpPr>
        <p:spPr>
          <a:xfrm>
            <a:off x="9444068" y="2607539"/>
            <a:ext cx="826013" cy="825270"/>
          </a:xfrm>
          <a:custGeom>
            <a:avLst/>
            <a:gdLst>
              <a:gd name="connsiteX0" fmla="*/ 413006 w 826013"/>
              <a:gd name="connsiteY0" fmla="*/ 0 h 825270"/>
              <a:gd name="connsiteX1" fmla="*/ 413007 w 826013"/>
              <a:gd name="connsiteY1" fmla="*/ 0 h 825270"/>
              <a:gd name="connsiteX2" fmla="*/ 826013 w 826013"/>
              <a:gd name="connsiteY2" fmla="*/ 412635 h 825270"/>
              <a:gd name="connsiteX3" fmla="*/ 413007 w 826013"/>
              <a:gd name="connsiteY3" fmla="*/ 825270 h 825270"/>
              <a:gd name="connsiteX4" fmla="*/ 413006 w 826013"/>
              <a:gd name="connsiteY4" fmla="*/ 825270 h 825270"/>
              <a:gd name="connsiteX5" fmla="*/ 0 w 826013"/>
              <a:gd name="connsiteY5" fmla="*/ 412635 h 825270"/>
              <a:gd name="connsiteX6" fmla="*/ 413006 w 826013"/>
              <a:gd name="connsiteY6" fmla="*/ 0 h 82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013" h="825270">
                <a:moveTo>
                  <a:pt x="413006" y="0"/>
                </a:moveTo>
                <a:lnTo>
                  <a:pt x="413007" y="0"/>
                </a:lnTo>
                <a:cubicBezTo>
                  <a:pt x="641104" y="0"/>
                  <a:pt x="826013" y="184743"/>
                  <a:pt x="826013" y="412635"/>
                </a:cubicBezTo>
                <a:cubicBezTo>
                  <a:pt x="826013" y="640527"/>
                  <a:pt x="641104" y="825270"/>
                  <a:pt x="413007" y="825270"/>
                </a:cubicBezTo>
                <a:lnTo>
                  <a:pt x="413006" y="825270"/>
                </a:lnTo>
                <a:cubicBezTo>
                  <a:pt x="184909" y="825270"/>
                  <a:pt x="0" y="640527"/>
                  <a:pt x="0" y="412635"/>
                </a:cubicBezTo>
                <a:cubicBezTo>
                  <a:pt x="0" y="184743"/>
                  <a:pt x="184909" y="0"/>
                  <a:pt x="413006"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4067634697"/>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hone_mockup 01">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3919119" y="2166929"/>
            <a:ext cx="1672284" cy="2967716"/>
          </a:xfrm>
          <a:custGeom>
            <a:avLst/>
            <a:gdLst>
              <a:gd name="connsiteX0" fmla="*/ 0 w 1672284"/>
              <a:gd name="connsiteY0" fmla="*/ 0 h 2967716"/>
              <a:gd name="connsiteX1" fmla="*/ 1672284 w 1672284"/>
              <a:gd name="connsiteY1" fmla="*/ 0 h 2967716"/>
              <a:gd name="connsiteX2" fmla="*/ 1672284 w 1672284"/>
              <a:gd name="connsiteY2" fmla="*/ 2967716 h 2967716"/>
              <a:gd name="connsiteX3" fmla="*/ 0 w 1672284"/>
              <a:gd name="connsiteY3" fmla="*/ 2967716 h 2967716"/>
            </a:gdLst>
            <a:ahLst/>
            <a:cxnLst>
              <a:cxn ang="0">
                <a:pos x="connsiteX0" y="connsiteY0"/>
              </a:cxn>
              <a:cxn ang="0">
                <a:pos x="connsiteX1" y="connsiteY1"/>
              </a:cxn>
              <a:cxn ang="0">
                <a:pos x="connsiteX2" y="connsiteY2"/>
              </a:cxn>
              <a:cxn ang="0">
                <a:pos x="connsiteX3" y="connsiteY3"/>
              </a:cxn>
            </a:cxnLst>
            <a:rect l="l" t="t" r="r" b="b"/>
            <a:pathLst>
              <a:path w="1672284" h="2967716">
                <a:moveTo>
                  <a:pt x="0" y="0"/>
                </a:moveTo>
                <a:lnTo>
                  <a:pt x="1672284" y="0"/>
                </a:lnTo>
                <a:lnTo>
                  <a:pt x="1672284" y="2967716"/>
                </a:lnTo>
                <a:lnTo>
                  <a:pt x="0" y="2967716"/>
                </a:lnTo>
                <a:close/>
              </a:path>
            </a:pathLst>
          </a:custGeom>
          <a:solidFill>
            <a:schemeClr val="tx1">
              <a:lumMod val="40000"/>
              <a:lumOff val="60000"/>
            </a:schemeClr>
          </a:solidFill>
        </p:spPr>
        <p:txBody>
          <a:bodyPr wrap="square">
            <a:noAutofit/>
          </a:bodyPr>
          <a:lstStyle/>
          <a:p>
            <a:endParaRPr lang="en-US"/>
          </a:p>
        </p:txBody>
      </p:sp>
      <p:sp>
        <p:nvSpPr>
          <p:cNvPr id="17" name="Picture Placeholder 16"/>
          <p:cNvSpPr>
            <a:spLocks noGrp="1"/>
          </p:cNvSpPr>
          <p:nvPr>
            <p:ph type="pic" sz="quarter" idx="12"/>
          </p:nvPr>
        </p:nvSpPr>
        <p:spPr>
          <a:xfrm>
            <a:off x="6600599" y="2166929"/>
            <a:ext cx="1672284" cy="2967716"/>
          </a:xfrm>
          <a:custGeom>
            <a:avLst/>
            <a:gdLst>
              <a:gd name="connsiteX0" fmla="*/ 0 w 1672284"/>
              <a:gd name="connsiteY0" fmla="*/ 0 h 2967716"/>
              <a:gd name="connsiteX1" fmla="*/ 1672284 w 1672284"/>
              <a:gd name="connsiteY1" fmla="*/ 0 h 2967716"/>
              <a:gd name="connsiteX2" fmla="*/ 1672284 w 1672284"/>
              <a:gd name="connsiteY2" fmla="*/ 2967716 h 2967716"/>
              <a:gd name="connsiteX3" fmla="*/ 0 w 1672284"/>
              <a:gd name="connsiteY3" fmla="*/ 2967716 h 2967716"/>
            </a:gdLst>
            <a:ahLst/>
            <a:cxnLst>
              <a:cxn ang="0">
                <a:pos x="connsiteX0" y="connsiteY0"/>
              </a:cxn>
              <a:cxn ang="0">
                <a:pos x="connsiteX1" y="connsiteY1"/>
              </a:cxn>
              <a:cxn ang="0">
                <a:pos x="connsiteX2" y="connsiteY2"/>
              </a:cxn>
              <a:cxn ang="0">
                <a:pos x="connsiteX3" y="connsiteY3"/>
              </a:cxn>
            </a:cxnLst>
            <a:rect l="l" t="t" r="r" b="b"/>
            <a:pathLst>
              <a:path w="1672284" h="2967716">
                <a:moveTo>
                  <a:pt x="0" y="0"/>
                </a:moveTo>
                <a:lnTo>
                  <a:pt x="1672284" y="0"/>
                </a:lnTo>
                <a:lnTo>
                  <a:pt x="1672284" y="2967716"/>
                </a:lnTo>
                <a:lnTo>
                  <a:pt x="0" y="2967716"/>
                </a:lnTo>
                <a:close/>
              </a:path>
            </a:pathLst>
          </a:custGeom>
          <a:solidFill>
            <a:schemeClr val="tx1">
              <a:lumMod val="40000"/>
              <a:lumOff val="60000"/>
            </a:schemeClr>
          </a:solidFill>
        </p:spPr>
        <p:txBody>
          <a:bodyPr wrap="square">
            <a:noAutofit/>
          </a:bodyPr>
          <a:lstStyle/>
          <a:p>
            <a:endParaRPr lang="en-US"/>
          </a:p>
        </p:txBody>
      </p:sp>
      <p:sp>
        <p:nvSpPr>
          <p:cNvPr id="14" name="Picture Placeholder 13"/>
          <p:cNvSpPr>
            <a:spLocks noGrp="1"/>
          </p:cNvSpPr>
          <p:nvPr>
            <p:ph type="pic" sz="quarter" idx="11"/>
          </p:nvPr>
        </p:nvSpPr>
        <p:spPr>
          <a:xfrm>
            <a:off x="5134189" y="1815253"/>
            <a:ext cx="1923627" cy="3413760"/>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89549094"/>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hone_mockup 02">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14025" y="2204778"/>
            <a:ext cx="1923627" cy="3413760"/>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a:solidFill>
            <a:schemeClr val="tx1">
              <a:lumMod val="20000"/>
              <a:lumOff val="80000"/>
            </a:schemeClr>
          </a:solidFill>
        </p:spPr>
        <p:txBody>
          <a:bodyPr wrap="square">
            <a:noAutofit/>
          </a:bodyPr>
          <a:lstStyle/>
          <a:p>
            <a:endParaRPr lang="en-US"/>
          </a:p>
        </p:txBody>
      </p:sp>
      <p:sp>
        <p:nvSpPr>
          <p:cNvPr id="8" name="Picture Placeholder 7"/>
          <p:cNvSpPr>
            <a:spLocks noGrp="1"/>
          </p:cNvSpPr>
          <p:nvPr>
            <p:ph type="pic" sz="quarter" idx="12"/>
          </p:nvPr>
        </p:nvSpPr>
        <p:spPr>
          <a:xfrm>
            <a:off x="3536973" y="2204778"/>
            <a:ext cx="1923627" cy="3413760"/>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4267842913"/>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Phone_mockup 03">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2532937" y="2418930"/>
            <a:ext cx="1755775" cy="3107216"/>
          </a:xfrm>
          <a:solidFill>
            <a:schemeClr val="tx1">
              <a:lumMod val="20000"/>
              <a:lumOff val="80000"/>
            </a:schemeClr>
          </a:solidFill>
        </p:spPr>
        <p:txBody>
          <a:bodyPr/>
          <a:lstStyle/>
          <a:p>
            <a:endParaRPr lang="en-US" dirty="0"/>
          </a:p>
        </p:txBody>
      </p:sp>
    </p:spTree>
    <p:extLst>
      <p:ext uri="{BB962C8B-B14F-4D97-AF65-F5344CB8AC3E}">
        <p14:creationId xmlns:p14="http://schemas.microsoft.com/office/powerpoint/2010/main" val="3003524557"/>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Phone_mockup 04">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747993" y="2194267"/>
            <a:ext cx="1923627" cy="3413760"/>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a:solidFill>
            <a:schemeClr val="tx1">
              <a:lumMod val="20000"/>
              <a:lumOff val="80000"/>
            </a:schemeClr>
          </a:solidFill>
        </p:spPr>
        <p:txBody>
          <a:bodyPr wrap="square">
            <a:noAutofit/>
          </a:bodyPr>
          <a:lstStyle/>
          <a:p>
            <a:endParaRPr lang="en-US"/>
          </a:p>
        </p:txBody>
      </p:sp>
      <p:sp>
        <p:nvSpPr>
          <p:cNvPr id="14" name="Picture Placeholder 13"/>
          <p:cNvSpPr>
            <a:spLocks noGrp="1"/>
          </p:cNvSpPr>
          <p:nvPr>
            <p:ph type="pic" sz="quarter" idx="19"/>
          </p:nvPr>
        </p:nvSpPr>
        <p:spPr>
          <a:xfrm>
            <a:off x="2878637" y="2194267"/>
            <a:ext cx="1923627" cy="3413760"/>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a:solidFill>
            <a:schemeClr val="tx1">
              <a:lumMod val="20000"/>
              <a:lumOff val="80000"/>
            </a:schemeClr>
          </a:solidFill>
        </p:spPr>
        <p:txBody>
          <a:bodyPr wrap="square">
            <a:noAutofit/>
          </a:bodyPr>
          <a:lstStyle/>
          <a:p>
            <a:endParaRPr lang="en-US"/>
          </a:p>
        </p:txBody>
      </p:sp>
      <p:sp>
        <p:nvSpPr>
          <p:cNvPr id="15" name="Picture Placeholder 14"/>
          <p:cNvSpPr>
            <a:spLocks noGrp="1"/>
          </p:cNvSpPr>
          <p:nvPr>
            <p:ph type="pic" sz="quarter" idx="20"/>
          </p:nvPr>
        </p:nvSpPr>
        <p:spPr>
          <a:xfrm>
            <a:off x="5009281" y="2194267"/>
            <a:ext cx="1923627" cy="3413760"/>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944289911"/>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Phone_mockup 05">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88952" cy="3429000"/>
          </a:xfrm>
          <a:solidFill>
            <a:srgbClr val="F7F7F7"/>
          </a:solidFill>
        </p:spPr>
        <p:txBody>
          <a:bodyPr/>
          <a:lstStyle/>
          <a:p>
            <a:endParaRPr lang="en-US"/>
          </a:p>
        </p:txBody>
      </p:sp>
      <p:sp>
        <p:nvSpPr>
          <p:cNvPr id="11" name="Picture Placeholder 7"/>
          <p:cNvSpPr>
            <a:spLocks noGrp="1"/>
          </p:cNvSpPr>
          <p:nvPr>
            <p:ph type="pic" sz="quarter" idx="11"/>
          </p:nvPr>
        </p:nvSpPr>
        <p:spPr>
          <a:xfrm>
            <a:off x="2532937" y="2418930"/>
            <a:ext cx="1755775" cy="3107216"/>
          </a:xfrm>
          <a:solidFill>
            <a:srgbClr val="D9D9D9"/>
          </a:solidFill>
        </p:spPr>
        <p:txBody>
          <a:bodyPr/>
          <a:lstStyle/>
          <a:p>
            <a:endParaRPr lang="en-US" dirty="0"/>
          </a:p>
        </p:txBody>
      </p:sp>
    </p:spTree>
    <p:extLst>
      <p:ext uri="{BB962C8B-B14F-4D97-AF65-F5344CB8AC3E}">
        <p14:creationId xmlns:p14="http://schemas.microsoft.com/office/powerpoint/2010/main" val="605479892"/>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Phone_mockup 06">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88952" cy="3429000"/>
          </a:xfrm>
          <a:solidFill>
            <a:srgbClr val="F7F7F7"/>
          </a:solidFill>
        </p:spPr>
        <p:txBody>
          <a:bodyPr/>
          <a:lstStyle/>
          <a:p>
            <a:endParaRPr lang="en-US"/>
          </a:p>
        </p:txBody>
      </p:sp>
      <p:sp>
        <p:nvSpPr>
          <p:cNvPr id="11" name="Picture Placeholder 10"/>
          <p:cNvSpPr>
            <a:spLocks noGrp="1"/>
          </p:cNvSpPr>
          <p:nvPr>
            <p:ph type="pic" sz="quarter" idx="11"/>
          </p:nvPr>
        </p:nvSpPr>
        <p:spPr>
          <a:xfrm>
            <a:off x="3919119" y="2913162"/>
            <a:ext cx="1672284" cy="2967716"/>
          </a:xfrm>
          <a:custGeom>
            <a:avLst/>
            <a:gdLst>
              <a:gd name="connsiteX0" fmla="*/ 0 w 1672284"/>
              <a:gd name="connsiteY0" fmla="*/ 0 h 2967716"/>
              <a:gd name="connsiteX1" fmla="*/ 1672284 w 1672284"/>
              <a:gd name="connsiteY1" fmla="*/ 0 h 2967716"/>
              <a:gd name="connsiteX2" fmla="*/ 1672284 w 1672284"/>
              <a:gd name="connsiteY2" fmla="*/ 2967716 h 2967716"/>
              <a:gd name="connsiteX3" fmla="*/ 0 w 1672284"/>
              <a:gd name="connsiteY3" fmla="*/ 2967716 h 2967716"/>
            </a:gdLst>
            <a:ahLst/>
            <a:cxnLst>
              <a:cxn ang="0">
                <a:pos x="connsiteX0" y="connsiteY0"/>
              </a:cxn>
              <a:cxn ang="0">
                <a:pos x="connsiteX1" y="connsiteY1"/>
              </a:cxn>
              <a:cxn ang="0">
                <a:pos x="connsiteX2" y="connsiteY2"/>
              </a:cxn>
              <a:cxn ang="0">
                <a:pos x="connsiteX3" y="connsiteY3"/>
              </a:cxn>
            </a:cxnLst>
            <a:rect l="l" t="t" r="r" b="b"/>
            <a:pathLst>
              <a:path w="1672284" h="2967716">
                <a:moveTo>
                  <a:pt x="0" y="0"/>
                </a:moveTo>
                <a:lnTo>
                  <a:pt x="1672284" y="0"/>
                </a:lnTo>
                <a:lnTo>
                  <a:pt x="1672284" y="2967716"/>
                </a:lnTo>
                <a:lnTo>
                  <a:pt x="0" y="2967716"/>
                </a:lnTo>
                <a:close/>
              </a:path>
            </a:pathLst>
          </a:custGeom>
          <a:solidFill>
            <a:schemeClr val="tx1">
              <a:lumMod val="40000"/>
              <a:lumOff val="60000"/>
            </a:schemeClr>
          </a:solidFill>
        </p:spPr>
        <p:txBody>
          <a:bodyPr wrap="square">
            <a:noAutofit/>
          </a:bodyPr>
          <a:lstStyle/>
          <a:p>
            <a:endParaRPr lang="en-US"/>
          </a:p>
        </p:txBody>
      </p:sp>
      <p:sp>
        <p:nvSpPr>
          <p:cNvPr id="12" name="Picture Placeholder 11"/>
          <p:cNvSpPr>
            <a:spLocks noGrp="1"/>
          </p:cNvSpPr>
          <p:nvPr>
            <p:ph type="pic" sz="quarter" idx="12"/>
          </p:nvPr>
        </p:nvSpPr>
        <p:spPr>
          <a:xfrm>
            <a:off x="6600599" y="2913162"/>
            <a:ext cx="1672284" cy="2967716"/>
          </a:xfrm>
          <a:custGeom>
            <a:avLst/>
            <a:gdLst>
              <a:gd name="connsiteX0" fmla="*/ 0 w 1672284"/>
              <a:gd name="connsiteY0" fmla="*/ 0 h 2967716"/>
              <a:gd name="connsiteX1" fmla="*/ 1672284 w 1672284"/>
              <a:gd name="connsiteY1" fmla="*/ 0 h 2967716"/>
              <a:gd name="connsiteX2" fmla="*/ 1672284 w 1672284"/>
              <a:gd name="connsiteY2" fmla="*/ 2967716 h 2967716"/>
              <a:gd name="connsiteX3" fmla="*/ 0 w 1672284"/>
              <a:gd name="connsiteY3" fmla="*/ 2967716 h 2967716"/>
            </a:gdLst>
            <a:ahLst/>
            <a:cxnLst>
              <a:cxn ang="0">
                <a:pos x="connsiteX0" y="connsiteY0"/>
              </a:cxn>
              <a:cxn ang="0">
                <a:pos x="connsiteX1" y="connsiteY1"/>
              </a:cxn>
              <a:cxn ang="0">
                <a:pos x="connsiteX2" y="connsiteY2"/>
              </a:cxn>
              <a:cxn ang="0">
                <a:pos x="connsiteX3" y="connsiteY3"/>
              </a:cxn>
            </a:cxnLst>
            <a:rect l="l" t="t" r="r" b="b"/>
            <a:pathLst>
              <a:path w="1672284" h="2967716">
                <a:moveTo>
                  <a:pt x="0" y="0"/>
                </a:moveTo>
                <a:lnTo>
                  <a:pt x="1672284" y="0"/>
                </a:lnTo>
                <a:lnTo>
                  <a:pt x="1672284" y="2967716"/>
                </a:lnTo>
                <a:lnTo>
                  <a:pt x="0" y="2967716"/>
                </a:lnTo>
                <a:close/>
              </a:path>
            </a:pathLst>
          </a:custGeom>
          <a:solidFill>
            <a:schemeClr val="tx1">
              <a:lumMod val="40000"/>
              <a:lumOff val="60000"/>
            </a:schemeClr>
          </a:solidFill>
        </p:spPr>
        <p:txBody>
          <a:bodyPr wrap="square">
            <a:noAutofit/>
          </a:bodyPr>
          <a:lstStyle/>
          <a:p>
            <a:endParaRPr lang="en-US"/>
          </a:p>
        </p:txBody>
      </p:sp>
      <p:sp>
        <p:nvSpPr>
          <p:cNvPr id="13" name="Picture Placeholder 12"/>
          <p:cNvSpPr>
            <a:spLocks noGrp="1"/>
          </p:cNvSpPr>
          <p:nvPr>
            <p:ph type="pic" sz="quarter" idx="13"/>
          </p:nvPr>
        </p:nvSpPr>
        <p:spPr>
          <a:xfrm>
            <a:off x="5134189" y="2561486"/>
            <a:ext cx="1923627" cy="3413760"/>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982974115"/>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Screen_mockup_01">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3542645" y="1988755"/>
            <a:ext cx="5070075" cy="2870272"/>
          </a:xfrm>
          <a:custGeom>
            <a:avLst/>
            <a:gdLst>
              <a:gd name="connsiteX0" fmla="*/ 0 w 5070075"/>
              <a:gd name="connsiteY0" fmla="*/ 0 h 2849779"/>
              <a:gd name="connsiteX1" fmla="*/ 5070075 w 5070075"/>
              <a:gd name="connsiteY1" fmla="*/ 0 h 2849779"/>
              <a:gd name="connsiteX2" fmla="*/ 5070075 w 5070075"/>
              <a:gd name="connsiteY2" fmla="*/ 2849779 h 2849779"/>
              <a:gd name="connsiteX3" fmla="*/ 0 w 5070075"/>
              <a:gd name="connsiteY3" fmla="*/ 2849779 h 2849779"/>
            </a:gdLst>
            <a:ahLst/>
            <a:cxnLst>
              <a:cxn ang="0">
                <a:pos x="connsiteX0" y="connsiteY0"/>
              </a:cxn>
              <a:cxn ang="0">
                <a:pos x="connsiteX1" y="connsiteY1"/>
              </a:cxn>
              <a:cxn ang="0">
                <a:pos x="connsiteX2" y="connsiteY2"/>
              </a:cxn>
              <a:cxn ang="0">
                <a:pos x="connsiteX3" y="connsiteY3"/>
              </a:cxn>
            </a:cxnLst>
            <a:rect l="l" t="t" r="r" b="b"/>
            <a:pathLst>
              <a:path w="5070075" h="2849779">
                <a:moveTo>
                  <a:pt x="0" y="0"/>
                </a:moveTo>
                <a:lnTo>
                  <a:pt x="5070075" y="0"/>
                </a:lnTo>
                <a:lnTo>
                  <a:pt x="5070075" y="2849779"/>
                </a:lnTo>
                <a:lnTo>
                  <a:pt x="0" y="2849779"/>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406941011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creen_mockup_02">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876956" y="2084005"/>
            <a:ext cx="5070075" cy="2870272"/>
          </a:xfrm>
          <a:custGeom>
            <a:avLst/>
            <a:gdLst>
              <a:gd name="connsiteX0" fmla="*/ 0 w 5070075"/>
              <a:gd name="connsiteY0" fmla="*/ 0 h 2849779"/>
              <a:gd name="connsiteX1" fmla="*/ 5070075 w 5070075"/>
              <a:gd name="connsiteY1" fmla="*/ 0 h 2849779"/>
              <a:gd name="connsiteX2" fmla="*/ 5070075 w 5070075"/>
              <a:gd name="connsiteY2" fmla="*/ 2849779 h 2849779"/>
              <a:gd name="connsiteX3" fmla="*/ 0 w 5070075"/>
              <a:gd name="connsiteY3" fmla="*/ 2849779 h 2849779"/>
            </a:gdLst>
            <a:ahLst/>
            <a:cxnLst>
              <a:cxn ang="0">
                <a:pos x="connsiteX0" y="connsiteY0"/>
              </a:cxn>
              <a:cxn ang="0">
                <a:pos x="connsiteX1" y="connsiteY1"/>
              </a:cxn>
              <a:cxn ang="0">
                <a:pos x="connsiteX2" y="connsiteY2"/>
              </a:cxn>
              <a:cxn ang="0">
                <a:pos x="connsiteX3" y="connsiteY3"/>
              </a:cxn>
            </a:cxnLst>
            <a:rect l="l" t="t" r="r" b="b"/>
            <a:pathLst>
              <a:path w="5070075" h="2849779">
                <a:moveTo>
                  <a:pt x="0" y="0"/>
                </a:moveTo>
                <a:lnTo>
                  <a:pt x="5070075" y="0"/>
                </a:lnTo>
                <a:lnTo>
                  <a:pt x="5070075" y="2849779"/>
                </a:lnTo>
                <a:lnTo>
                  <a:pt x="0" y="2849779"/>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1487767771"/>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819EC0-054D-49C5-AEF4-4B3946B2B088}" type="datetimeFigureOut">
              <a:rPr lang="en-US" smtClean="0"/>
              <a:t>9/11/2023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FAA049-150B-4DD4-882D-A242A49382E1}" type="slidenum">
              <a:rPr lang="en-US" smtClean="0"/>
              <a:t>‹#›</a:t>
            </a:fld>
            <a:endParaRPr lang="en-US"/>
          </a:p>
        </p:txBody>
      </p:sp>
    </p:spTree>
    <p:extLst>
      <p:ext uri="{BB962C8B-B14F-4D97-AF65-F5344CB8AC3E}">
        <p14:creationId xmlns:p14="http://schemas.microsoft.com/office/powerpoint/2010/main" val="33832650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Laptop,Tablet,Phone_mockup">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1306256" y="2562220"/>
            <a:ext cx="3749040" cy="2340520"/>
          </a:xfrm>
          <a:solidFill>
            <a:schemeClr val="tx1">
              <a:lumMod val="20000"/>
              <a:lumOff val="80000"/>
            </a:schemeClr>
          </a:solidFill>
        </p:spPr>
        <p:txBody>
          <a:bodyPr/>
          <a:lstStyle/>
          <a:p>
            <a:endParaRPr lang="en-US"/>
          </a:p>
        </p:txBody>
      </p:sp>
      <p:sp>
        <p:nvSpPr>
          <p:cNvPr id="12" name="Picture Placeholder 11"/>
          <p:cNvSpPr>
            <a:spLocks noGrp="1"/>
          </p:cNvSpPr>
          <p:nvPr>
            <p:ph type="pic" sz="quarter" idx="14"/>
          </p:nvPr>
        </p:nvSpPr>
        <p:spPr>
          <a:xfrm>
            <a:off x="4169088" y="3365855"/>
            <a:ext cx="2743200" cy="2056713"/>
          </a:xfrm>
          <a:solidFill>
            <a:schemeClr val="tx1">
              <a:lumMod val="20000"/>
              <a:lumOff val="80000"/>
            </a:schemeClr>
          </a:solidFill>
        </p:spPr>
        <p:txBody>
          <a:bodyPr/>
          <a:lstStyle/>
          <a:p>
            <a:endParaRPr lang="en-US" dirty="0"/>
          </a:p>
        </p:txBody>
      </p:sp>
      <p:sp>
        <p:nvSpPr>
          <p:cNvPr id="29" name="Picture Placeholder 13"/>
          <p:cNvSpPr>
            <a:spLocks noGrp="1"/>
          </p:cNvSpPr>
          <p:nvPr>
            <p:ph type="pic" sz="quarter" idx="15"/>
          </p:nvPr>
        </p:nvSpPr>
        <p:spPr>
          <a:xfrm>
            <a:off x="3451363" y="4101168"/>
            <a:ext cx="789900" cy="1433870"/>
          </a:xfrm>
          <a:solidFill>
            <a:schemeClr val="tx1">
              <a:lumMod val="20000"/>
              <a:lumOff val="80000"/>
            </a:schemeClr>
          </a:solidFill>
        </p:spPr>
        <p:txBody>
          <a:bodyPr/>
          <a:lstStyle/>
          <a:p>
            <a:endParaRPr lang="en-US" dirty="0"/>
          </a:p>
        </p:txBody>
      </p:sp>
    </p:spTree>
    <p:extLst>
      <p:ext uri="{BB962C8B-B14F-4D97-AF65-F5344CB8AC3E}">
        <p14:creationId xmlns:p14="http://schemas.microsoft.com/office/powerpoint/2010/main" val="306031995"/>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extLst mod="1">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Phone_mockup">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6237453" y="2850614"/>
            <a:ext cx="2307513" cy="4107317"/>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a:solidFill>
            <a:schemeClr val="tx1">
              <a:lumMod val="20000"/>
              <a:lumOff val="80000"/>
            </a:schemeClr>
          </a:solidFill>
        </p:spPr>
        <p:txBody>
          <a:bodyPr wrap="square">
            <a:noAutofit/>
          </a:bodyPr>
          <a:lstStyle/>
          <a:p>
            <a:endParaRPr lang="en-US"/>
          </a:p>
        </p:txBody>
      </p:sp>
      <p:sp>
        <p:nvSpPr>
          <p:cNvPr id="12" name="Picture Placeholder 11"/>
          <p:cNvSpPr>
            <a:spLocks noGrp="1"/>
          </p:cNvSpPr>
          <p:nvPr>
            <p:ph type="pic" sz="quarter" idx="13"/>
          </p:nvPr>
        </p:nvSpPr>
        <p:spPr>
          <a:xfrm>
            <a:off x="9210013" y="-31530"/>
            <a:ext cx="2307513" cy="4107317"/>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761080154"/>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Pad_mockup 02">
    <p:spTree>
      <p:nvGrpSpPr>
        <p:cNvPr id="1" name=""/>
        <p:cNvGrpSpPr/>
        <p:nvPr/>
      </p:nvGrpSpPr>
      <p:grpSpPr>
        <a:xfrm>
          <a:off x="0" y="0"/>
          <a:ext cx="0" cy="0"/>
          <a:chOff x="0" y="0"/>
          <a:chExt cx="0" cy="0"/>
        </a:xfrm>
      </p:grpSpPr>
      <p:sp>
        <p:nvSpPr>
          <p:cNvPr id="9" name="Picture Placeholder 12"/>
          <p:cNvSpPr>
            <a:spLocks noGrp="1"/>
          </p:cNvSpPr>
          <p:nvPr>
            <p:ph type="pic" sz="quarter" idx="12"/>
          </p:nvPr>
        </p:nvSpPr>
        <p:spPr>
          <a:xfrm>
            <a:off x="5924623" y="2694870"/>
            <a:ext cx="3383280" cy="4493330"/>
          </a:xfrm>
          <a:prstGeom prst="rect">
            <a:avLst/>
          </a:prstGeom>
          <a:solidFill>
            <a:schemeClr val="tx1">
              <a:lumMod val="20000"/>
              <a:lumOff val="80000"/>
            </a:schemeClr>
          </a:solidFill>
        </p:spPr>
        <p:txBody>
          <a:bodyPr wrap="square" anchor="ctr">
            <a:noAutofit/>
          </a:bodyPr>
          <a:lstStyle>
            <a:lvl1pPr algn="ctr">
              <a:defRPr/>
            </a:lvl1pPr>
          </a:lstStyle>
          <a:p>
            <a:endParaRPr lang="en-US"/>
          </a:p>
        </p:txBody>
      </p:sp>
      <p:sp>
        <p:nvSpPr>
          <p:cNvPr id="23" name="Picture Placeholder 12"/>
          <p:cNvSpPr>
            <a:spLocks noGrp="1"/>
          </p:cNvSpPr>
          <p:nvPr>
            <p:ph type="pic" sz="quarter" idx="13"/>
          </p:nvPr>
        </p:nvSpPr>
        <p:spPr>
          <a:xfrm>
            <a:off x="9896537" y="-198286"/>
            <a:ext cx="3383280" cy="4493330"/>
          </a:xfrm>
          <a:prstGeom prst="rect">
            <a:avLst/>
          </a:prstGeom>
          <a:solidFill>
            <a:schemeClr val="tx1">
              <a:lumMod val="20000"/>
              <a:lumOff val="80000"/>
            </a:schemeClr>
          </a:solidFill>
        </p:spPr>
        <p:txBody>
          <a:bodyPr wrap="square" anchor="ctr">
            <a:noAutofit/>
          </a:bodyPr>
          <a:lstStyle>
            <a:lvl1pPr algn="ctr">
              <a:defRPr/>
            </a:lvl1pPr>
          </a:lstStyle>
          <a:p>
            <a:endParaRPr lang="en-US"/>
          </a:p>
        </p:txBody>
      </p:sp>
    </p:spTree>
    <p:extLst>
      <p:ext uri="{BB962C8B-B14F-4D97-AF65-F5344CB8AC3E}">
        <p14:creationId xmlns:p14="http://schemas.microsoft.com/office/powerpoint/2010/main" val="3133392663"/>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hone_mockup 07">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3364305" y="2027411"/>
            <a:ext cx="1632511" cy="2897131"/>
          </a:xfrm>
          <a:custGeom>
            <a:avLst/>
            <a:gdLst>
              <a:gd name="connsiteX0" fmla="*/ 0 w 1632511"/>
              <a:gd name="connsiteY0" fmla="*/ 0 h 2897131"/>
              <a:gd name="connsiteX1" fmla="*/ 1632511 w 1632511"/>
              <a:gd name="connsiteY1" fmla="*/ 0 h 2897131"/>
              <a:gd name="connsiteX2" fmla="*/ 1632511 w 1632511"/>
              <a:gd name="connsiteY2" fmla="*/ 2897131 h 2897131"/>
              <a:gd name="connsiteX3" fmla="*/ 0 w 1632511"/>
              <a:gd name="connsiteY3" fmla="*/ 2897131 h 2897131"/>
            </a:gdLst>
            <a:ahLst/>
            <a:cxnLst>
              <a:cxn ang="0">
                <a:pos x="connsiteX0" y="connsiteY0"/>
              </a:cxn>
              <a:cxn ang="0">
                <a:pos x="connsiteX1" y="connsiteY1"/>
              </a:cxn>
              <a:cxn ang="0">
                <a:pos x="connsiteX2" y="connsiteY2"/>
              </a:cxn>
              <a:cxn ang="0">
                <a:pos x="connsiteX3" y="connsiteY3"/>
              </a:cxn>
            </a:cxnLst>
            <a:rect l="l" t="t" r="r" b="b"/>
            <a:pathLst>
              <a:path w="1632511" h="2897131">
                <a:moveTo>
                  <a:pt x="0" y="0"/>
                </a:moveTo>
                <a:lnTo>
                  <a:pt x="1632511" y="0"/>
                </a:lnTo>
                <a:lnTo>
                  <a:pt x="1632511" y="2897131"/>
                </a:lnTo>
                <a:lnTo>
                  <a:pt x="0" y="2897131"/>
                </a:lnTo>
                <a:close/>
              </a:path>
            </a:pathLst>
          </a:custGeom>
          <a:solidFill>
            <a:schemeClr val="tx1">
              <a:lumMod val="20000"/>
              <a:lumOff val="80000"/>
            </a:schemeClr>
          </a:solidFill>
        </p:spPr>
        <p:txBody>
          <a:bodyPr wrap="square">
            <a:noAutofit/>
          </a:bodyPr>
          <a:lstStyle/>
          <a:p>
            <a:endParaRPr lang="en-US"/>
          </a:p>
        </p:txBody>
      </p:sp>
      <p:sp>
        <p:nvSpPr>
          <p:cNvPr id="15" name="Picture Placeholder 14"/>
          <p:cNvSpPr>
            <a:spLocks noGrp="1"/>
          </p:cNvSpPr>
          <p:nvPr>
            <p:ph type="pic" sz="quarter" idx="11"/>
          </p:nvPr>
        </p:nvSpPr>
        <p:spPr>
          <a:xfrm>
            <a:off x="7212742" y="2027411"/>
            <a:ext cx="1632511" cy="2897131"/>
          </a:xfrm>
          <a:custGeom>
            <a:avLst/>
            <a:gdLst>
              <a:gd name="connsiteX0" fmla="*/ 0 w 1632511"/>
              <a:gd name="connsiteY0" fmla="*/ 0 h 2897131"/>
              <a:gd name="connsiteX1" fmla="*/ 1632511 w 1632511"/>
              <a:gd name="connsiteY1" fmla="*/ 0 h 2897131"/>
              <a:gd name="connsiteX2" fmla="*/ 1632511 w 1632511"/>
              <a:gd name="connsiteY2" fmla="*/ 2897131 h 2897131"/>
              <a:gd name="connsiteX3" fmla="*/ 0 w 1632511"/>
              <a:gd name="connsiteY3" fmla="*/ 2897131 h 2897131"/>
            </a:gdLst>
            <a:ahLst/>
            <a:cxnLst>
              <a:cxn ang="0">
                <a:pos x="connsiteX0" y="connsiteY0"/>
              </a:cxn>
              <a:cxn ang="0">
                <a:pos x="connsiteX1" y="connsiteY1"/>
              </a:cxn>
              <a:cxn ang="0">
                <a:pos x="connsiteX2" y="connsiteY2"/>
              </a:cxn>
              <a:cxn ang="0">
                <a:pos x="connsiteX3" y="connsiteY3"/>
              </a:cxn>
            </a:cxnLst>
            <a:rect l="l" t="t" r="r" b="b"/>
            <a:pathLst>
              <a:path w="1632511" h="2897131">
                <a:moveTo>
                  <a:pt x="0" y="0"/>
                </a:moveTo>
                <a:lnTo>
                  <a:pt x="1632511" y="0"/>
                </a:lnTo>
                <a:lnTo>
                  <a:pt x="1632511" y="2897131"/>
                </a:lnTo>
                <a:lnTo>
                  <a:pt x="0" y="2897131"/>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1305319990"/>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creen_mockup 02">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6801" y="2049724"/>
            <a:ext cx="5067049" cy="3166953"/>
          </a:xfrm>
          <a:custGeom>
            <a:avLst/>
            <a:gdLst>
              <a:gd name="connsiteX0" fmla="*/ 0 w 5067049"/>
              <a:gd name="connsiteY0" fmla="*/ 0 h 3166953"/>
              <a:gd name="connsiteX1" fmla="*/ 5067049 w 5067049"/>
              <a:gd name="connsiteY1" fmla="*/ 0 h 3166953"/>
              <a:gd name="connsiteX2" fmla="*/ 5067049 w 5067049"/>
              <a:gd name="connsiteY2" fmla="*/ 3166953 h 3166953"/>
              <a:gd name="connsiteX3" fmla="*/ 0 w 5067049"/>
              <a:gd name="connsiteY3" fmla="*/ 3166953 h 3166953"/>
            </a:gdLst>
            <a:ahLst/>
            <a:cxnLst>
              <a:cxn ang="0">
                <a:pos x="connsiteX0" y="connsiteY0"/>
              </a:cxn>
              <a:cxn ang="0">
                <a:pos x="connsiteX1" y="connsiteY1"/>
              </a:cxn>
              <a:cxn ang="0">
                <a:pos x="connsiteX2" y="connsiteY2"/>
              </a:cxn>
              <a:cxn ang="0">
                <a:pos x="connsiteX3" y="connsiteY3"/>
              </a:cxn>
            </a:cxnLst>
            <a:rect l="l" t="t" r="r" b="b"/>
            <a:pathLst>
              <a:path w="5067049" h="3166953">
                <a:moveTo>
                  <a:pt x="0" y="0"/>
                </a:moveTo>
                <a:lnTo>
                  <a:pt x="5067049" y="0"/>
                </a:lnTo>
                <a:lnTo>
                  <a:pt x="5067049" y="3166953"/>
                </a:lnTo>
                <a:lnTo>
                  <a:pt x="0" y="3166953"/>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673614154"/>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WOT_01">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172724" y="903643"/>
            <a:ext cx="4016023" cy="4862905"/>
          </a:xfrm>
          <a:custGeom>
            <a:avLst/>
            <a:gdLst>
              <a:gd name="connsiteX0" fmla="*/ 456021 w 4016022"/>
              <a:gd name="connsiteY0" fmla="*/ 4582748 h 4862905"/>
              <a:gd name="connsiteX1" fmla="*/ 501212 w 4016022"/>
              <a:gd name="connsiteY1" fmla="*/ 4598008 h 4862905"/>
              <a:gd name="connsiteX2" fmla="*/ 456021 w 4016022"/>
              <a:gd name="connsiteY2" fmla="*/ 4582748 h 4862905"/>
              <a:gd name="connsiteX3" fmla="*/ 173677 w 4016022"/>
              <a:gd name="connsiteY3" fmla="*/ 3651716 h 4862905"/>
              <a:gd name="connsiteX4" fmla="*/ 165505 w 4016022"/>
              <a:gd name="connsiteY4" fmla="*/ 3667150 h 4862905"/>
              <a:gd name="connsiteX5" fmla="*/ 188395 w 4016022"/>
              <a:gd name="connsiteY5" fmla="*/ 3678301 h 4862905"/>
              <a:gd name="connsiteX6" fmla="*/ 196024 w 4016022"/>
              <a:gd name="connsiteY6" fmla="*/ 3667150 h 4862905"/>
              <a:gd name="connsiteX7" fmla="*/ 177244 w 4016022"/>
              <a:gd name="connsiteY7" fmla="*/ 3651890 h 4862905"/>
              <a:gd name="connsiteX8" fmla="*/ 173677 w 4016022"/>
              <a:gd name="connsiteY8" fmla="*/ 3651716 h 4862905"/>
              <a:gd name="connsiteX9" fmla="*/ 3034270 w 4016022"/>
              <a:gd name="connsiteY9" fmla="*/ 285 h 4862905"/>
              <a:gd name="connsiteX10" fmla="*/ 3096482 w 4016022"/>
              <a:gd name="connsiteY10" fmla="*/ 1825 h 4862905"/>
              <a:gd name="connsiteX11" fmla="*/ 3190972 w 4016022"/>
              <a:gd name="connsiteY11" fmla="*/ 9455 h 4862905"/>
              <a:gd name="connsiteX12" fmla="*/ 3296028 w 4016022"/>
              <a:gd name="connsiteY12" fmla="*/ 12977 h 4862905"/>
              <a:gd name="connsiteX13" fmla="*/ 3386410 w 4016022"/>
              <a:gd name="connsiteY13" fmla="*/ 12977 h 4862905"/>
              <a:gd name="connsiteX14" fmla="*/ 3627626 w 4016022"/>
              <a:gd name="connsiteY14" fmla="*/ 47018 h 4862905"/>
              <a:gd name="connsiteX15" fmla="*/ 3706857 w 4016022"/>
              <a:gd name="connsiteY15" fmla="*/ 54648 h 4862905"/>
              <a:gd name="connsiteX16" fmla="*/ 3718009 w 4016022"/>
              <a:gd name="connsiteY16" fmla="*/ 54648 h 4862905"/>
              <a:gd name="connsiteX17" fmla="*/ 3752048 w 4016022"/>
              <a:gd name="connsiteY17" fmla="*/ 65800 h 4862905"/>
              <a:gd name="connsiteX18" fmla="*/ 3778459 w 4016022"/>
              <a:gd name="connsiteY18" fmla="*/ 81060 h 4862905"/>
              <a:gd name="connsiteX19" fmla="*/ 3816021 w 4016022"/>
              <a:gd name="connsiteY19" fmla="*/ 118623 h 4862905"/>
              <a:gd name="connsiteX20" fmla="*/ 3827172 w 4016022"/>
              <a:gd name="connsiteY20" fmla="*/ 137404 h 4862905"/>
              <a:gd name="connsiteX21" fmla="*/ 3842431 w 4016022"/>
              <a:gd name="connsiteY21" fmla="*/ 156185 h 4862905"/>
              <a:gd name="connsiteX22" fmla="*/ 3868842 w 4016022"/>
              <a:gd name="connsiteY22" fmla="*/ 159707 h 4862905"/>
              <a:gd name="connsiteX23" fmla="*/ 3879993 w 4016022"/>
              <a:gd name="connsiteY23" fmla="*/ 163816 h 4862905"/>
              <a:gd name="connsiteX24" fmla="*/ 3884101 w 4016022"/>
              <a:gd name="connsiteY24" fmla="*/ 186118 h 4862905"/>
              <a:gd name="connsiteX25" fmla="*/ 3910512 w 4016022"/>
              <a:gd name="connsiteY25" fmla="*/ 269461 h 4862905"/>
              <a:gd name="connsiteX26" fmla="*/ 3940443 w 4016022"/>
              <a:gd name="connsiteY26" fmla="*/ 325806 h 4862905"/>
              <a:gd name="connsiteX27" fmla="*/ 3943964 w 4016022"/>
              <a:gd name="connsiteY27" fmla="*/ 336957 h 4862905"/>
              <a:gd name="connsiteX28" fmla="*/ 3966853 w 4016022"/>
              <a:gd name="connsiteY28" fmla="*/ 461384 h 4862905"/>
              <a:gd name="connsiteX29" fmla="*/ 3974483 w 4016022"/>
              <a:gd name="connsiteY29" fmla="*/ 525359 h 4862905"/>
              <a:gd name="connsiteX30" fmla="*/ 3982113 w 4016022"/>
              <a:gd name="connsiteY30" fmla="*/ 589334 h 4862905"/>
              <a:gd name="connsiteX31" fmla="*/ 3989156 w 4016022"/>
              <a:gd name="connsiteY31" fmla="*/ 657417 h 4862905"/>
              <a:gd name="connsiteX32" fmla="*/ 3989156 w 4016022"/>
              <a:gd name="connsiteY32" fmla="*/ 679720 h 4862905"/>
              <a:gd name="connsiteX33" fmla="*/ 3993264 w 4016022"/>
              <a:gd name="connsiteY33" fmla="*/ 706131 h 4862905"/>
              <a:gd name="connsiteX34" fmla="*/ 3993264 w 4016022"/>
              <a:gd name="connsiteY34" fmla="*/ 936204 h 4862905"/>
              <a:gd name="connsiteX35" fmla="*/ 3982113 w 4016022"/>
              <a:gd name="connsiteY35" fmla="*/ 970246 h 4862905"/>
              <a:gd name="connsiteX36" fmla="*/ 3955702 w 4016022"/>
              <a:gd name="connsiteY36" fmla="*/ 1067675 h 4862905"/>
              <a:gd name="connsiteX37" fmla="*/ 3925183 w 4016022"/>
              <a:gd name="connsiteY37" fmla="*/ 1098195 h 4862905"/>
              <a:gd name="connsiteX38" fmla="*/ 3898774 w 4016022"/>
              <a:gd name="connsiteY38" fmla="*/ 1120498 h 4862905"/>
              <a:gd name="connsiteX39" fmla="*/ 3853582 w 4016022"/>
              <a:gd name="connsiteY39" fmla="*/ 1184472 h 4862905"/>
              <a:gd name="connsiteX40" fmla="*/ 3838909 w 4016022"/>
              <a:gd name="connsiteY40" fmla="*/ 1196211 h 4862905"/>
              <a:gd name="connsiteX41" fmla="*/ 3823650 w 4016022"/>
              <a:gd name="connsiteY41" fmla="*/ 1210884 h 4862905"/>
              <a:gd name="connsiteX42" fmla="*/ 3804869 w 4016022"/>
              <a:gd name="connsiteY42" fmla="*/ 1222622 h 4862905"/>
              <a:gd name="connsiteX43" fmla="*/ 3786089 w 4016022"/>
              <a:gd name="connsiteY43" fmla="*/ 1222622 h 4862905"/>
              <a:gd name="connsiteX44" fmla="*/ 3774351 w 4016022"/>
              <a:gd name="connsiteY44" fmla="*/ 1226144 h 4862905"/>
              <a:gd name="connsiteX45" fmla="*/ 3759678 w 4016022"/>
              <a:gd name="connsiteY45" fmla="*/ 1237295 h 4862905"/>
              <a:gd name="connsiteX46" fmla="*/ 3706857 w 4016022"/>
              <a:gd name="connsiteY46" fmla="*/ 1244925 h 4862905"/>
              <a:gd name="connsiteX47" fmla="*/ 3695706 w 4016022"/>
              <a:gd name="connsiteY47" fmla="*/ 1256077 h 4862905"/>
              <a:gd name="connsiteX48" fmla="*/ 3661666 w 4016022"/>
              <a:gd name="connsiteY48" fmla="*/ 1274858 h 4862905"/>
              <a:gd name="connsiteX49" fmla="*/ 3650515 w 4016022"/>
              <a:gd name="connsiteY49" fmla="*/ 1274858 h 4862905"/>
              <a:gd name="connsiteX50" fmla="*/ 3593586 w 4016022"/>
              <a:gd name="connsiteY50" fmla="*/ 1286596 h 4862905"/>
              <a:gd name="connsiteX51" fmla="*/ 3586543 w 4016022"/>
              <a:gd name="connsiteY51" fmla="*/ 1282488 h 4862905"/>
              <a:gd name="connsiteX52" fmla="*/ 3510833 w 4016022"/>
              <a:gd name="connsiteY52" fmla="*/ 1267815 h 4862905"/>
              <a:gd name="connsiteX53" fmla="*/ 3469750 w 4016022"/>
              <a:gd name="connsiteY53" fmla="*/ 1263707 h 4862905"/>
              <a:gd name="connsiteX54" fmla="*/ 3439231 w 4016022"/>
              <a:gd name="connsiteY54" fmla="*/ 1237295 h 4862905"/>
              <a:gd name="connsiteX55" fmla="*/ 3371737 w 4016022"/>
              <a:gd name="connsiteY55" fmla="*/ 1218514 h 4862905"/>
              <a:gd name="connsiteX56" fmla="*/ 3326547 w 4016022"/>
              <a:gd name="connsiteY56" fmla="*/ 1196211 h 4862905"/>
              <a:gd name="connsiteX57" fmla="*/ 3307766 w 4016022"/>
              <a:gd name="connsiteY57" fmla="*/ 1188581 h 4862905"/>
              <a:gd name="connsiteX58" fmla="*/ 3216796 w 4016022"/>
              <a:gd name="connsiteY58" fmla="*/ 1173321 h 4862905"/>
              <a:gd name="connsiteX59" fmla="*/ 3152824 w 4016022"/>
              <a:gd name="connsiteY59" fmla="*/ 1158648 h 4862905"/>
              <a:gd name="connsiteX60" fmla="*/ 3085331 w 4016022"/>
              <a:gd name="connsiteY60" fmla="*/ 1143388 h 4862905"/>
              <a:gd name="connsiteX61" fmla="*/ 3036031 w 4016022"/>
              <a:gd name="connsiteY61" fmla="*/ 1135758 h 4862905"/>
              <a:gd name="connsiteX62" fmla="*/ 2964430 w 4016022"/>
              <a:gd name="connsiteY62" fmla="*/ 1132236 h 4862905"/>
              <a:gd name="connsiteX63" fmla="*/ 2806553 w 4016022"/>
              <a:gd name="connsiteY63" fmla="*/ 1128128 h 4862905"/>
              <a:gd name="connsiteX64" fmla="*/ 2746103 w 4016022"/>
              <a:gd name="connsiteY64" fmla="*/ 1132236 h 4862905"/>
              <a:gd name="connsiteX65" fmla="*/ 2738473 w 4016022"/>
              <a:gd name="connsiteY65" fmla="*/ 1132236 h 4862905"/>
              <a:gd name="connsiteX66" fmla="*/ 2678609 w 4016022"/>
              <a:gd name="connsiteY66" fmla="*/ 1135758 h 4862905"/>
              <a:gd name="connsiteX67" fmla="*/ 2607007 w 4016022"/>
              <a:gd name="connsiteY67" fmla="*/ 1143388 h 4862905"/>
              <a:gd name="connsiteX68" fmla="*/ 2546557 w 4016022"/>
              <a:gd name="connsiteY68" fmla="*/ 1154539 h 4862905"/>
              <a:gd name="connsiteX69" fmla="*/ 2490214 w 4016022"/>
              <a:gd name="connsiteY69" fmla="*/ 1151018 h 4862905"/>
              <a:gd name="connsiteX70" fmla="*/ 2459696 w 4016022"/>
              <a:gd name="connsiteY70" fmla="*/ 1162169 h 4862905"/>
              <a:gd name="connsiteX71" fmla="*/ 2433285 w 4016022"/>
              <a:gd name="connsiteY71" fmla="*/ 1169799 h 4862905"/>
              <a:gd name="connsiteX72" fmla="*/ 2392202 w 4016022"/>
              <a:gd name="connsiteY72" fmla="*/ 1165691 h 4862905"/>
              <a:gd name="connsiteX73" fmla="*/ 2320600 w 4016022"/>
              <a:gd name="connsiteY73" fmla="*/ 1188581 h 4862905"/>
              <a:gd name="connsiteX74" fmla="*/ 2275409 w 4016022"/>
              <a:gd name="connsiteY74" fmla="*/ 1192102 h 4862905"/>
              <a:gd name="connsiteX75" fmla="*/ 2233739 w 4016022"/>
              <a:gd name="connsiteY75" fmla="*/ 1203841 h 4862905"/>
              <a:gd name="connsiteX76" fmla="*/ 2158616 w 4016022"/>
              <a:gd name="connsiteY76" fmla="*/ 1203841 h 4862905"/>
              <a:gd name="connsiteX77" fmla="*/ 2147465 w 4016022"/>
              <a:gd name="connsiteY77" fmla="*/ 1199732 h 4862905"/>
              <a:gd name="connsiteX78" fmla="*/ 2121055 w 4016022"/>
              <a:gd name="connsiteY78" fmla="*/ 1203841 h 4862905"/>
              <a:gd name="connsiteX79" fmla="*/ 2105795 w 4016022"/>
              <a:gd name="connsiteY79" fmla="*/ 1207362 h 4862905"/>
              <a:gd name="connsiteX80" fmla="*/ 2083493 w 4016022"/>
              <a:gd name="connsiteY80" fmla="*/ 1214992 h 4862905"/>
              <a:gd name="connsiteX81" fmla="*/ 2075863 w 4016022"/>
              <a:gd name="connsiteY81" fmla="*/ 1222622 h 4862905"/>
              <a:gd name="connsiteX82" fmla="*/ 2071755 w 4016022"/>
              <a:gd name="connsiteY82" fmla="*/ 1226144 h 4862905"/>
              <a:gd name="connsiteX83" fmla="*/ 2023042 w 4016022"/>
              <a:gd name="connsiteY83" fmla="*/ 1244925 h 4862905"/>
              <a:gd name="connsiteX84" fmla="*/ 2018934 w 4016022"/>
              <a:gd name="connsiteY84" fmla="*/ 1249033 h 4862905"/>
              <a:gd name="connsiteX85" fmla="*/ 1989002 w 4016022"/>
              <a:gd name="connsiteY85" fmla="*/ 1260185 h 4862905"/>
              <a:gd name="connsiteX86" fmla="*/ 1962591 w 4016022"/>
              <a:gd name="connsiteY86" fmla="*/ 1278966 h 4862905"/>
              <a:gd name="connsiteX87" fmla="*/ 1940290 w 4016022"/>
              <a:gd name="connsiteY87" fmla="*/ 1286596 h 4862905"/>
              <a:gd name="connsiteX88" fmla="*/ 1883360 w 4016022"/>
              <a:gd name="connsiteY88" fmla="*/ 1301269 h 4862905"/>
              <a:gd name="connsiteX89" fmla="*/ 1879839 w 4016022"/>
              <a:gd name="connsiteY89" fmla="*/ 1305378 h 4862905"/>
              <a:gd name="connsiteX90" fmla="*/ 1842277 w 4016022"/>
              <a:gd name="connsiteY90" fmla="*/ 1335311 h 4862905"/>
              <a:gd name="connsiteX91" fmla="*/ 1797086 w 4016022"/>
              <a:gd name="connsiteY91" fmla="*/ 1365244 h 4862905"/>
              <a:gd name="connsiteX92" fmla="*/ 1747787 w 4016022"/>
              <a:gd name="connsiteY92" fmla="*/ 1399285 h 4862905"/>
              <a:gd name="connsiteX93" fmla="*/ 1729006 w 4016022"/>
              <a:gd name="connsiteY93" fmla="*/ 1406915 h 4862905"/>
              <a:gd name="connsiteX94" fmla="*/ 1706703 w 4016022"/>
              <a:gd name="connsiteY94" fmla="*/ 1425697 h 4862905"/>
              <a:gd name="connsiteX95" fmla="*/ 1653883 w 4016022"/>
              <a:gd name="connsiteY95" fmla="*/ 1463260 h 4862905"/>
              <a:gd name="connsiteX96" fmla="*/ 1619842 w 4016022"/>
              <a:gd name="connsiteY96" fmla="*/ 1493780 h 4862905"/>
              <a:gd name="connsiteX97" fmla="*/ 1616321 w 4016022"/>
              <a:gd name="connsiteY97" fmla="*/ 1497301 h 4862905"/>
              <a:gd name="connsiteX98" fmla="*/ 1521830 w 4016022"/>
              <a:gd name="connsiteY98" fmla="*/ 1584166 h 4862905"/>
              <a:gd name="connsiteX99" fmla="*/ 1525939 w 4016022"/>
              <a:gd name="connsiteY99" fmla="*/ 1550124 h 4862905"/>
              <a:gd name="connsiteX100" fmla="*/ 1630994 w 4016022"/>
              <a:gd name="connsiteY100" fmla="*/ 1463260 h 4862905"/>
              <a:gd name="connsiteX101" fmla="*/ 1729006 w 4016022"/>
              <a:gd name="connsiteY101" fmla="*/ 1380504 h 4862905"/>
              <a:gd name="connsiteX102" fmla="*/ 1804129 w 4016022"/>
              <a:gd name="connsiteY102" fmla="*/ 1335311 h 4862905"/>
              <a:gd name="connsiteX103" fmla="*/ 1811759 w 4016022"/>
              <a:gd name="connsiteY103" fmla="*/ 1327681 h 4862905"/>
              <a:gd name="connsiteX104" fmla="*/ 1842277 w 4016022"/>
              <a:gd name="connsiteY104" fmla="*/ 1305378 h 4862905"/>
              <a:gd name="connsiteX105" fmla="*/ 1875730 w 4016022"/>
              <a:gd name="connsiteY105" fmla="*/ 1286596 h 4862905"/>
              <a:gd name="connsiteX106" fmla="*/ 1906249 w 4016022"/>
              <a:gd name="connsiteY106" fmla="*/ 1271336 h 4862905"/>
              <a:gd name="connsiteX107" fmla="*/ 1936181 w 4016022"/>
              <a:gd name="connsiteY107" fmla="*/ 1256077 h 4862905"/>
              <a:gd name="connsiteX108" fmla="*/ 1981372 w 4016022"/>
              <a:gd name="connsiteY108" fmla="*/ 1241403 h 4862905"/>
              <a:gd name="connsiteX109" fmla="*/ 1996632 w 4016022"/>
              <a:gd name="connsiteY109" fmla="*/ 1233774 h 4862905"/>
              <a:gd name="connsiteX110" fmla="*/ 2018934 w 4016022"/>
              <a:gd name="connsiteY110" fmla="*/ 1218514 h 4862905"/>
              <a:gd name="connsiteX111" fmla="*/ 2060604 w 4016022"/>
              <a:gd name="connsiteY111" fmla="*/ 1196211 h 4862905"/>
              <a:gd name="connsiteX112" fmla="*/ 2064125 w 4016022"/>
              <a:gd name="connsiteY112" fmla="*/ 1192102 h 4862905"/>
              <a:gd name="connsiteX113" fmla="*/ 2083493 w 4016022"/>
              <a:gd name="connsiteY113" fmla="*/ 1169799 h 4862905"/>
              <a:gd name="connsiteX114" fmla="*/ 2113425 w 4016022"/>
              <a:gd name="connsiteY114" fmla="*/ 1158648 h 4862905"/>
              <a:gd name="connsiteX115" fmla="*/ 2143357 w 4016022"/>
              <a:gd name="connsiteY115" fmla="*/ 1151018 h 4862905"/>
              <a:gd name="connsiteX116" fmla="*/ 2196178 w 4016022"/>
              <a:gd name="connsiteY116" fmla="*/ 1146909 h 4862905"/>
              <a:gd name="connsiteX117" fmla="*/ 2214959 w 4016022"/>
              <a:gd name="connsiteY117" fmla="*/ 1116976 h 4862905"/>
              <a:gd name="connsiteX118" fmla="*/ 2147465 w 4016022"/>
              <a:gd name="connsiteY118" fmla="*/ 1128128 h 4862905"/>
              <a:gd name="connsiteX119" fmla="*/ 2007783 w 4016022"/>
              <a:gd name="connsiteY119" fmla="*/ 1173321 h 4862905"/>
              <a:gd name="connsiteX120" fmla="*/ 1917400 w 4016022"/>
              <a:gd name="connsiteY120" fmla="*/ 1210884 h 4862905"/>
              <a:gd name="connsiteX121" fmla="*/ 1887468 w 4016022"/>
              <a:gd name="connsiteY121" fmla="*/ 1226144 h 4862905"/>
              <a:gd name="connsiteX122" fmla="*/ 1853429 w 4016022"/>
              <a:gd name="connsiteY122" fmla="*/ 1244925 h 4862905"/>
              <a:gd name="connsiteX123" fmla="*/ 1838169 w 4016022"/>
              <a:gd name="connsiteY123" fmla="*/ 1252555 h 4862905"/>
              <a:gd name="connsiteX124" fmla="*/ 1830539 w 4016022"/>
              <a:gd name="connsiteY124" fmla="*/ 1252555 h 4862905"/>
              <a:gd name="connsiteX125" fmla="*/ 1747787 w 4016022"/>
              <a:gd name="connsiteY125" fmla="*/ 1297748 h 4862905"/>
              <a:gd name="connsiteX126" fmla="*/ 1676185 w 4016022"/>
              <a:gd name="connsiteY126" fmla="*/ 1358201 h 4862905"/>
              <a:gd name="connsiteX127" fmla="*/ 1544719 w 4016022"/>
              <a:gd name="connsiteY127" fmla="*/ 1474998 h 4862905"/>
              <a:gd name="connsiteX128" fmla="*/ 1469009 w 4016022"/>
              <a:gd name="connsiteY128" fmla="*/ 1568906 h 4862905"/>
              <a:gd name="connsiteX129" fmla="*/ 1405037 w 4016022"/>
              <a:gd name="connsiteY129" fmla="*/ 1663400 h 4862905"/>
              <a:gd name="connsiteX130" fmla="*/ 1356325 w 4016022"/>
              <a:gd name="connsiteY130" fmla="*/ 1749678 h 4862905"/>
              <a:gd name="connsiteX131" fmla="*/ 1318176 w 4016022"/>
              <a:gd name="connsiteY131" fmla="*/ 1919298 h 4862905"/>
              <a:gd name="connsiteX132" fmla="*/ 1337544 w 4016022"/>
              <a:gd name="connsiteY132" fmla="*/ 1998532 h 4862905"/>
              <a:gd name="connsiteX133" fmla="*/ 1507158 w 4016022"/>
              <a:gd name="connsiteY133" fmla="*/ 2130003 h 4862905"/>
              <a:gd name="connsiteX134" fmla="*/ 1732527 w 4016022"/>
              <a:gd name="connsiteY134" fmla="*/ 2168153 h 4862905"/>
              <a:gd name="connsiteX135" fmla="*/ 2116946 w 4016022"/>
              <a:gd name="connsiteY135" fmla="*/ 2182826 h 4862905"/>
              <a:gd name="connsiteX136" fmla="*/ 2395724 w 4016022"/>
              <a:gd name="connsiteY136" fmla="*/ 2171674 h 4862905"/>
              <a:gd name="connsiteX137" fmla="*/ 2576489 w 4016022"/>
              <a:gd name="connsiteY137" fmla="*/ 2175196 h 4862905"/>
              <a:gd name="connsiteX138" fmla="*/ 2795402 w 4016022"/>
              <a:gd name="connsiteY138" fmla="*/ 2201607 h 4862905"/>
              <a:gd name="connsiteX139" fmla="*/ 3126413 w 4016022"/>
              <a:gd name="connsiteY139" fmla="*/ 2269690 h 4862905"/>
              <a:gd name="connsiteX140" fmla="*/ 3262574 w 4016022"/>
              <a:gd name="connsiteY140" fmla="*/ 2330143 h 4862905"/>
              <a:gd name="connsiteX141" fmla="*/ 3521984 w 4016022"/>
              <a:gd name="connsiteY141" fmla="*/ 2499763 h 4862905"/>
              <a:gd name="connsiteX142" fmla="*/ 3755570 w 4016022"/>
              <a:gd name="connsiteY142" fmla="*/ 2789702 h 4862905"/>
              <a:gd name="connsiteX143" fmla="*/ 3838909 w 4016022"/>
              <a:gd name="connsiteY143" fmla="*/ 2951693 h 4862905"/>
              <a:gd name="connsiteX144" fmla="*/ 3906403 w 4016022"/>
              <a:gd name="connsiteY144" fmla="*/ 3166506 h 4862905"/>
              <a:gd name="connsiteX145" fmla="*/ 3914033 w 4016022"/>
              <a:gd name="connsiteY145" fmla="*/ 3482857 h 4862905"/>
              <a:gd name="connsiteX146" fmla="*/ 3876471 w 4016022"/>
              <a:gd name="connsiteY146" fmla="*/ 3678301 h 4862905"/>
              <a:gd name="connsiteX147" fmla="*/ 3842431 w 4016022"/>
              <a:gd name="connsiteY147" fmla="*/ 3746384 h 4862905"/>
              <a:gd name="connsiteX148" fmla="*/ 3763199 w 4016022"/>
              <a:gd name="connsiteY148" fmla="*/ 3889593 h 4862905"/>
              <a:gd name="connsiteX149" fmla="*/ 3676925 w 4016022"/>
              <a:gd name="connsiteY149" fmla="*/ 4017542 h 4862905"/>
              <a:gd name="connsiteX150" fmla="*/ 3627626 w 4016022"/>
              <a:gd name="connsiteY150" fmla="*/ 4085625 h 4862905"/>
              <a:gd name="connsiteX151" fmla="*/ 3537243 w 4016022"/>
              <a:gd name="connsiteY151" fmla="*/ 4190684 h 4862905"/>
              <a:gd name="connsiteX152" fmla="*/ 3465642 w 4016022"/>
              <a:gd name="connsiteY152" fmla="*/ 4258767 h 4862905"/>
              <a:gd name="connsiteX153" fmla="*/ 3345327 w 4016022"/>
              <a:gd name="connsiteY153" fmla="*/ 4360304 h 4862905"/>
              <a:gd name="connsiteX154" fmla="*/ 3160454 w 4016022"/>
              <a:gd name="connsiteY154" fmla="*/ 4484732 h 4862905"/>
              <a:gd name="connsiteX155" fmla="*/ 2983797 w 4016022"/>
              <a:gd name="connsiteY155" fmla="*/ 4578639 h 4862905"/>
              <a:gd name="connsiteX156" fmla="*/ 2825335 w 4016022"/>
              <a:gd name="connsiteY156" fmla="*/ 4639092 h 4862905"/>
              <a:gd name="connsiteX157" fmla="*/ 2700911 w 4016022"/>
              <a:gd name="connsiteY157" fmla="*/ 4688393 h 4862905"/>
              <a:gd name="connsiteX158" fmla="*/ 2610529 w 4016022"/>
              <a:gd name="connsiteY158" fmla="*/ 4718326 h 4862905"/>
              <a:gd name="connsiteX159" fmla="*/ 2471434 w 4016022"/>
              <a:gd name="connsiteY159" fmla="*/ 4755889 h 4862905"/>
              <a:gd name="connsiteX160" fmla="*/ 2331752 w 4016022"/>
              <a:gd name="connsiteY160" fmla="*/ 4782301 h 4862905"/>
              <a:gd name="connsiteX161" fmla="*/ 2230218 w 4016022"/>
              <a:gd name="connsiteY161" fmla="*/ 4797561 h 4862905"/>
              <a:gd name="connsiteX162" fmla="*/ 2064125 w 4016022"/>
              <a:gd name="connsiteY162" fmla="*/ 4819864 h 4862905"/>
              <a:gd name="connsiteX163" fmla="*/ 1940290 w 4016022"/>
              <a:gd name="connsiteY163" fmla="*/ 4835124 h 4862905"/>
              <a:gd name="connsiteX164" fmla="*/ 1842277 w 4016022"/>
              <a:gd name="connsiteY164" fmla="*/ 4838645 h 4862905"/>
              <a:gd name="connsiteX165" fmla="*/ 1808237 w 4016022"/>
              <a:gd name="connsiteY165" fmla="*/ 4838645 h 4862905"/>
              <a:gd name="connsiteX166" fmla="*/ 1623364 w 4016022"/>
              <a:gd name="connsiteY166" fmla="*/ 4846275 h 4862905"/>
              <a:gd name="connsiteX167" fmla="*/ 1578172 w 4016022"/>
              <a:gd name="connsiteY167" fmla="*/ 4842754 h 4862905"/>
              <a:gd name="connsiteX168" fmla="*/ 1537090 w 4016022"/>
              <a:gd name="connsiteY168" fmla="*/ 4846275 h 4862905"/>
              <a:gd name="connsiteX169" fmla="*/ 1507158 w 4016022"/>
              <a:gd name="connsiteY169" fmla="*/ 4831015 h 4862905"/>
              <a:gd name="connsiteX170" fmla="*/ 1495420 w 4016022"/>
              <a:gd name="connsiteY170" fmla="*/ 4816342 h 4862905"/>
              <a:gd name="connsiteX171" fmla="*/ 1484268 w 4016022"/>
              <a:gd name="connsiteY171" fmla="*/ 4812234 h 4862905"/>
              <a:gd name="connsiteX172" fmla="*/ 1457858 w 4016022"/>
              <a:gd name="connsiteY172" fmla="*/ 4816342 h 4862905"/>
              <a:gd name="connsiteX173" fmla="*/ 1465488 w 4016022"/>
              <a:gd name="connsiteY173" fmla="*/ 4838645 h 4862905"/>
              <a:gd name="connsiteX174" fmla="*/ 1454337 w 4016022"/>
              <a:gd name="connsiteY174" fmla="*/ 4850384 h 4862905"/>
              <a:gd name="connsiteX175" fmla="*/ 1439078 w 4016022"/>
              <a:gd name="connsiteY175" fmla="*/ 4838645 h 4862905"/>
              <a:gd name="connsiteX176" fmla="*/ 1423818 w 4016022"/>
              <a:gd name="connsiteY176" fmla="*/ 4831015 h 4862905"/>
              <a:gd name="connsiteX177" fmla="*/ 1409145 w 4016022"/>
              <a:gd name="connsiteY177" fmla="*/ 4835124 h 4862905"/>
              <a:gd name="connsiteX178" fmla="*/ 1367475 w 4016022"/>
              <a:gd name="connsiteY178" fmla="*/ 4819864 h 4862905"/>
              <a:gd name="connsiteX179" fmla="*/ 1405037 w 4016022"/>
              <a:gd name="connsiteY179" fmla="*/ 4823972 h 4862905"/>
              <a:gd name="connsiteX180" fmla="*/ 1423818 w 4016022"/>
              <a:gd name="connsiteY180" fmla="*/ 4823972 h 4862905"/>
              <a:gd name="connsiteX181" fmla="*/ 1431448 w 4016022"/>
              <a:gd name="connsiteY181" fmla="*/ 4819864 h 4862905"/>
              <a:gd name="connsiteX182" fmla="*/ 1427926 w 4016022"/>
              <a:gd name="connsiteY182" fmla="*/ 4812234 h 4862905"/>
              <a:gd name="connsiteX183" fmla="*/ 1397407 w 4016022"/>
              <a:gd name="connsiteY183" fmla="*/ 4804604 h 4862905"/>
              <a:gd name="connsiteX184" fmla="*/ 1333436 w 4016022"/>
              <a:gd name="connsiteY184" fmla="*/ 4804604 h 4862905"/>
              <a:gd name="connsiteX185" fmla="*/ 1295874 w 4016022"/>
              <a:gd name="connsiteY185" fmla="*/ 4789931 h 4862905"/>
              <a:gd name="connsiteX186" fmla="*/ 1288244 w 4016022"/>
              <a:gd name="connsiteY186" fmla="*/ 4785822 h 4862905"/>
              <a:gd name="connsiteX187" fmla="*/ 1246574 w 4016022"/>
              <a:gd name="connsiteY187" fmla="*/ 4778779 h 4862905"/>
              <a:gd name="connsiteX188" fmla="*/ 1235423 w 4016022"/>
              <a:gd name="connsiteY188" fmla="*/ 4782301 h 4862905"/>
              <a:gd name="connsiteX189" fmla="*/ 1220751 w 4016022"/>
              <a:gd name="connsiteY189" fmla="*/ 4782301 h 4862905"/>
              <a:gd name="connsiteX190" fmla="*/ 1235423 w 4016022"/>
              <a:gd name="connsiteY190" fmla="*/ 4804604 h 4862905"/>
              <a:gd name="connsiteX191" fmla="*/ 1224272 w 4016022"/>
              <a:gd name="connsiteY191" fmla="*/ 4808712 h 4862905"/>
              <a:gd name="connsiteX192" fmla="*/ 1216643 w 4016022"/>
              <a:gd name="connsiteY192" fmla="*/ 4812234 h 4862905"/>
              <a:gd name="connsiteX193" fmla="*/ 1216643 w 4016022"/>
              <a:gd name="connsiteY193" fmla="*/ 4823972 h 4862905"/>
              <a:gd name="connsiteX194" fmla="*/ 1209013 w 4016022"/>
              <a:gd name="connsiteY194" fmla="*/ 4816342 h 4862905"/>
              <a:gd name="connsiteX195" fmla="*/ 1197862 w 4016022"/>
              <a:gd name="connsiteY195" fmla="*/ 4797561 h 4862905"/>
              <a:gd name="connsiteX196" fmla="*/ 1190232 w 4016022"/>
              <a:gd name="connsiteY196" fmla="*/ 4785822 h 4862905"/>
              <a:gd name="connsiteX197" fmla="*/ 1171451 w 4016022"/>
              <a:gd name="connsiteY197" fmla="*/ 4767041 h 4862905"/>
              <a:gd name="connsiteX198" fmla="*/ 1092220 w 4016022"/>
              <a:gd name="connsiteY198" fmla="*/ 4729478 h 4862905"/>
              <a:gd name="connsiteX199" fmla="*/ 1085177 w 4016022"/>
              <a:gd name="connsiteY199" fmla="*/ 4729478 h 4862905"/>
              <a:gd name="connsiteX200" fmla="*/ 1081069 w 4016022"/>
              <a:gd name="connsiteY200" fmla="*/ 4740629 h 4862905"/>
              <a:gd name="connsiteX201" fmla="*/ 1085177 w 4016022"/>
              <a:gd name="connsiteY201" fmla="*/ 4752368 h 4862905"/>
              <a:gd name="connsiteX202" fmla="*/ 1047029 w 4016022"/>
              <a:gd name="connsiteY202" fmla="*/ 4755889 h 4862905"/>
              <a:gd name="connsiteX203" fmla="*/ 1088698 w 4016022"/>
              <a:gd name="connsiteY203" fmla="*/ 4774671 h 4862905"/>
              <a:gd name="connsiteX204" fmla="*/ 1073439 w 4016022"/>
              <a:gd name="connsiteY204" fmla="*/ 4785822 h 4862905"/>
              <a:gd name="connsiteX205" fmla="*/ 1186710 w 4016022"/>
              <a:gd name="connsiteY205" fmla="*/ 4808712 h 4862905"/>
              <a:gd name="connsiteX206" fmla="*/ 1085177 w 4016022"/>
              <a:gd name="connsiteY206" fmla="*/ 4812234 h 4862905"/>
              <a:gd name="connsiteX207" fmla="*/ 1152671 w 4016022"/>
              <a:gd name="connsiteY207" fmla="*/ 4835124 h 4862905"/>
              <a:gd name="connsiteX208" fmla="*/ 1115109 w 4016022"/>
              <a:gd name="connsiteY208" fmla="*/ 4831015 h 4862905"/>
              <a:gd name="connsiteX209" fmla="*/ 1130368 w 4016022"/>
              <a:gd name="connsiteY209" fmla="*/ 4846275 h 4862905"/>
              <a:gd name="connsiteX210" fmla="*/ 1149149 w 4016022"/>
              <a:gd name="connsiteY210" fmla="*/ 4861535 h 4862905"/>
              <a:gd name="connsiteX211" fmla="*/ 1111001 w 4016022"/>
              <a:gd name="connsiteY211" fmla="*/ 4853905 h 4862905"/>
              <a:gd name="connsiteX212" fmla="*/ 1103958 w 4016022"/>
              <a:gd name="connsiteY212" fmla="*/ 4846275 h 4862905"/>
              <a:gd name="connsiteX213" fmla="*/ 1077547 w 4016022"/>
              <a:gd name="connsiteY213" fmla="*/ 4846275 h 4862905"/>
              <a:gd name="connsiteX214" fmla="*/ 1054658 w 4016022"/>
              <a:gd name="connsiteY214" fmla="*/ 4827494 h 4862905"/>
              <a:gd name="connsiteX215" fmla="*/ 1039986 w 4016022"/>
              <a:gd name="connsiteY215" fmla="*/ 4819864 h 4862905"/>
              <a:gd name="connsiteX216" fmla="*/ 1013575 w 4016022"/>
              <a:gd name="connsiteY216" fmla="*/ 4808712 h 4862905"/>
              <a:gd name="connsiteX217" fmla="*/ 979535 w 4016022"/>
              <a:gd name="connsiteY217" fmla="*/ 4801082 h 4862905"/>
              <a:gd name="connsiteX218" fmla="*/ 945495 w 4016022"/>
              <a:gd name="connsiteY218" fmla="*/ 4804604 h 4862905"/>
              <a:gd name="connsiteX219" fmla="*/ 911455 w 4016022"/>
              <a:gd name="connsiteY219" fmla="*/ 4804604 h 4862905"/>
              <a:gd name="connsiteX220" fmla="*/ 896782 w 4016022"/>
              <a:gd name="connsiteY220" fmla="*/ 4804604 h 4862905"/>
              <a:gd name="connsiteX221" fmla="*/ 859221 w 4016022"/>
              <a:gd name="connsiteY221" fmla="*/ 4801082 h 4862905"/>
              <a:gd name="connsiteX222" fmla="*/ 828702 w 4016022"/>
              <a:gd name="connsiteY222" fmla="*/ 4793452 h 4862905"/>
              <a:gd name="connsiteX223" fmla="*/ 813443 w 4016022"/>
              <a:gd name="connsiteY223" fmla="*/ 4793452 h 4862905"/>
              <a:gd name="connsiteX224" fmla="*/ 791141 w 4016022"/>
              <a:gd name="connsiteY224" fmla="*/ 4785822 h 4862905"/>
              <a:gd name="connsiteX225" fmla="*/ 696650 w 4016022"/>
              <a:gd name="connsiteY225" fmla="*/ 4771149 h 4862905"/>
              <a:gd name="connsiteX226" fmla="*/ 659088 w 4016022"/>
              <a:gd name="connsiteY226" fmla="*/ 4752368 h 4862905"/>
              <a:gd name="connsiteX227" fmla="*/ 711909 w 4016022"/>
              <a:gd name="connsiteY227" fmla="*/ 4752368 h 4862905"/>
              <a:gd name="connsiteX228" fmla="*/ 685498 w 4016022"/>
              <a:gd name="connsiteY228" fmla="*/ 4733586 h 4862905"/>
              <a:gd name="connsiteX229" fmla="*/ 572814 w 4016022"/>
              <a:gd name="connsiteY229" fmla="*/ 4707175 h 4862905"/>
              <a:gd name="connsiteX230" fmla="*/ 501212 w 4016022"/>
              <a:gd name="connsiteY230" fmla="*/ 4688393 h 4862905"/>
              <a:gd name="connsiteX231" fmla="*/ 489474 w 4016022"/>
              <a:gd name="connsiteY231" fmla="*/ 4688393 h 4862905"/>
              <a:gd name="connsiteX232" fmla="*/ 467172 w 4016022"/>
              <a:gd name="connsiteY232" fmla="*/ 4680763 h 4862905"/>
              <a:gd name="connsiteX233" fmla="*/ 463063 w 4016022"/>
              <a:gd name="connsiteY233" fmla="*/ 4673133 h 4862905"/>
              <a:gd name="connsiteX234" fmla="*/ 470694 w 4016022"/>
              <a:gd name="connsiteY234" fmla="*/ 4669612 h 4862905"/>
              <a:gd name="connsiteX235" fmla="*/ 512363 w 4016022"/>
              <a:gd name="connsiteY235" fmla="*/ 4676655 h 4862905"/>
              <a:gd name="connsiteX236" fmla="*/ 519993 w 4016022"/>
              <a:gd name="connsiteY236" fmla="*/ 4673133 h 4862905"/>
              <a:gd name="connsiteX237" fmla="*/ 515885 w 4016022"/>
              <a:gd name="connsiteY237" fmla="*/ 4665504 h 4862905"/>
              <a:gd name="connsiteX238" fmla="*/ 474801 w 4016022"/>
              <a:gd name="connsiteY238" fmla="*/ 4639092 h 4862905"/>
              <a:gd name="connsiteX239" fmla="*/ 429610 w 4016022"/>
              <a:gd name="connsiteY239" fmla="*/ 4627941 h 4862905"/>
              <a:gd name="connsiteX240" fmla="*/ 392049 w 4016022"/>
              <a:gd name="connsiteY240" fmla="*/ 4612681 h 4862905"/>
              <a:gd name="connsiteX241" fmla="*/ 429610 w 4016022"/>
              <a:gd name="connsiteY241" fmla="*/ 4590378 h 4862905"/>
              <a:gd name="connsiteX242" fmla="*/ 437240 w 4016022"/>
              <a:gd name="connsiteY242" fmla="*/ 4578639 h 4862905"/>
              <a:gd name="connsiteX243" fmla="*/ 429610 w 4016022"/>
              <a:gd name="connsiteY243" fmla="*/ 4571596 h 4862905"/>
              <a:gd name="connsiteX244" fmla="*/ 403200 w 4016022"/>
              <a:gd name="connsiteY244" fmla="*/ 4563966 h 4862905"/>
              <a:gd name="connsiteX245" fmla="*/ 456021 w 4016022"/>
              <a:gd name="connsiteY245" fmla="*/ 4552815 h 4862905"/>
              <a:gd name="connsiteX246" fmla="*/ 456021 w 4016022"/>
              <a:gd name="connsiteY246" fmla="*/ 4522295 h 4862905"/>
              <a:gd name="connsiteX247" fmla="*/ 425502 w 4016022"/>
              <a:gd name="connsiteY247" fmla="*/ 4488253 h 4862905"/>
              <a:gd name="connsiteX248" fmla="*/ 395570 w 4016022"/>
              <a:gd name="connsiteY248" fmla="*/ 4465950 h 4862905"/>
              <a:gd name="connsiteX249" fmla="*/ 369160 w 4016022"/>
              <a:gd name="connsiteY249" fmla="*/ 4454799 h 4862905"/>
              <a:gd name="connsiteX250" fmla="*/ 369160 w 4016022"/>
              <a:gd name="connsiteY250" fmla="*/ 4443060 h 4862905"/>
              <a:gd name="connsiteX251" fmla="*/ 380311 w 4016022"/>
              <a:gd name="connsiteY251" fmla="*/ 4431909 h 4862905"/>
              <a:gd name="connsiteX252" fmla="*/ 380311 w 4016022"/>
              <a:gd name="connsiteY252" fmla="*/ 4394346 h 4862905"/>
              <a:gd name="connsiteX253" fmla="*/ 342749 w 4016022"/>
              <a:gd name="connsiteY253" fmla="*/ 4371456 h 4862905"/>
              <a:gd name="connsiteX254" fmla="*/ 282298 w 4016022"/>
              <a:gd name="connsiteY254" fmla="*/ 4352674 h 4862905"/>
              <a:gd name="connsiteX255" fmla="*/ 263518 w 4016022"/>
              <a:gd name="connsiteY255" fmla="*/ 4330371 h 4862905"/>
              <a:gd name="connsiteX256" fmla="*/ 275256 w 4016022"/>
              <a:gd name="connsiteY256" fmla="*/ 4319220 h 4862905"/>
              <a:gd name="connsiteX257" fmla="*/ 294036 w 4016022"/>
              <a:gd name="connsiteY257" fmla="*/ 4315111 h 4862905"/>
              <a:gd name="connsiteX258" fmla="*/ 275256 w 4016022"/>
              <a:gd name="connsiteY258" fmla="*/ 4292808 h 4862905"/>
              <a:gd name="connsiteX259" fmla="*/ 263518 w 4016022"/>
              <a:gd name="connsiteY259" fmla="*/ 4285178 h 4862905"/>
              <a:gd name="connsiteX260" fmla="*/ 230064 w 4016022"/>
              <a:gd name="connsiteY260" fmla="*/ 4266397 h 4862905"/>
              <a:gd name="connsiteX261" fmla="*/ 218327 w 4016022"/>
              <a:gd name="connsiteY261" fmla="*/ 4266397 h 4862905"/>
              <a:gd name="connsiteX262" fmla="*/ 169614 w 4016022"/>
              <a:gd name="connsiteY262" fmla="*/ 4262288 h 4862905"/>
              <a:gd name="connsiteX263" fmla="*/ 158463 w 4016022"/>
              <a:gd name="connsiteY263" fmla="*/ 4232355 h 4862905"/>
              <a:gd name="connsiteX264" fmla="*/ 139095 w 4016022"/>
              <a:gd name="connsiteY264" fmla="*/ 4209466 h 4862905"/>
              <a:gd name="connsiteX265" fmla="*/ 132052 w 4016022"/>
              <a:gd name="connsiteY265" fmla="*/ 4209466 h 4862905"/>
              <a:gd name="connsiteX266" fmla="*/ 132052 w 4016022"/>
              <a:gd name="connsiteY266" fmla="*/ 4228247 h 4862905"/>
              <a:gd name="connsiteX267" fmla="*/ 127944 w 4016022"/>
              <a:gd name="connsiteY267" fmla="*/ 4247615 h 4862905"/>
              <a:gd name="connsiteX268" fmla="*/ 116793 w 4016022"/>
              <a:gd name="connsiteY268" fmla="*/ 4247615 h 4862905"/>
              <a:gd name="connsiteX269" fmla="*/ 113272 w 4016022"/>
              <a:gd name="connsiteY269" fmla="*/ 4239985 h 4862905"/>
              <a:gd name="connsiteX270" fmla="*/ 132052 w 4016022"/>
              <a:gd name="connsiteY270" fmla="*/ 4194792 h 4862905"/>
              <a:gd name="connsiteX271" fmla="*/ 86861 w 4016022"/>
              <a:gd name="connsiteY271" fmla="*/ 4179532 h 4862905"/>
              <a:gd name="connsiteX272" fmla="*/ 90382 w 4016022"/>
              <a:gd name="connsiteY272" fmla="*/ 4164272 h 4862905"/>
              <a:gd name="connsiteX273" fmla="*/ 86861 w 4016022"/>
              <a:gd name="connsiteY273" fmla="*/ 4157229 h 4862905"/>
              <a:gd name="connsiteX274" fmla="*/ 37562 w 4016022"/>
              <a:gd name="connsiteY274" fmla="*/ 4130818 h 4862905"/>
              <a:gd name="connsiteX275" fmla="*/ 29932 w 4016022"/>
              <a:gd name="connsiteY275" fmla="*/ 4119079 h 4862905"/>
              <a:gd name="connsiteX276" fmla="*/ 41083 w 4016022"/>
              <a:gd name="connsiteY276" fmla="*/ 4115558 h 4862905"/>
              <a:gd name="connsiteX277" fmla="*/ 48713 w 4016022"/>
              <a:gd name="connsiteY277" fmla="*/ 4115558 h 4862905"/>
              <a:gd name="connsiteX278" fmla="*/ 79232 w 4016022"/>
              <a:gd name="connsiteY278" fmla="*/ 4115558 h 4862905"/>
              <a:gd name="connsiteX279" fmla="*/ 86861 w 4016022"/>
              <a:gd name="connsiteY279" fmla="*/ 4137861 h 4862905"/>
              <a:gd name="connsiteX280" fmla="*/ 98012 w 4016022"/>
              <a:gd name="connsiteY280" fmla="*/ 4107928 h 4862905"/>
              <a:gd name="connsiteX281" fmla="*/ 63972 w 4016022"/>
              <a:gd name="connsiteY281" fmla="*/ 4107928 h 4862905"/>
              <a:gd name="connsiteX282" fmla="*/ 56342 w 4016022"/>
              <a:gd name="connsiteY282" fmla="*/ 4100298 h 4862905"/>
              <a:gd name="connsiteX283" fmla="*/ 63972 w 4016022"/>
              <a:gd name="connsiteY283" fmla="*/ 4092668 h 4862905"/>
              <a:gd name="connsiteX284" fmla="*/ 82753 w 4016022"/>
              <a:gd name="connsiteY284" fmla="*/ 4092668 h 4862905"/>
              <a:gd name="connsiteX285" fmla="*/ 86861 w 4016022"/>
              <a:gd name="connsiteY285" fmla="*/ 4073887 h 4862905"/>
              <a:gd name="connsiteX286" fmla="*/ 82753 w 4016022"/>
              <a:gd name="connsiteY286" fmla="*/ 4066843 h 4862905"/>
              <a:gd name="connsiteX287" fmla="*/ 67493 w 4016022"/>
              <a:gd name="connsiteY287" fmla="*/ 4051583 h 4862905"/>
              <a:gd name="connsiteX288" fmla="*/ 45191 w 4016022"/>
              <a:gd name="connsiteY288" fmla="*/ 4043954 h 4862905"/>
              <a:gd name="connsiteX289" fmla="*/ 29932 w 4016022"/>
              <a:gd name="connsiteY289" fmla="*/ 4017542 h 4862905"/>
              <a:gd name="connsiteX290" fmla="*/ 0 w 4016022"/>
              <a:gd name="connsiteY290" fmla="*/ 3987609 h 4862905"/>
              <a:gd name="connsiteX291" fmla="*/ 11151 w 4016022"/>
              <a:gd name="connsiteY291" fmla="*/ 3961198 h 4862905"/>
              <a:gd name="connsiteX292" fmla="*/ 41083 w 4016022"/>
              <a:gd name="connsiteY292" fmla="*/ 3904853 h 4862905"/>
              <a:gd name="connsiteX293" fmla="*/ 34040 w 4016022"/>
              <a:gd name="connsiteY293" fmla="*/ 3874333 h 4862905"/>
              <a:gd name="connsiteX294" fmla="*/ 29932 w 4016022"/>
              <a:gd name="connsiteY294" fmla="*/ 3863182 h 4862905"/>
              <a:gd name="connsiteX295" fmla="*/ 45191 w 4016022"/>
              <a:gd name="connsiteY295" fmla="*/ 3836770 h 4862905"/>
              <a:gd name="connsiteX296" fmla="*/ 71601 w 4016022"/>
              <a:gd name="connsiteY296" fmla="*/ 3776317 h 4862905"/>
              <a:gd name="connsiteX297" fmla="*/ 105642 w 4016022"/>
              <a:gd name="connsiteY297" fmla="*/ 3712343 h 4862905"/>
              <a:gd name="connsiteX298" fmla="*/ 120314 w 4016022"/>
              <a:gd name="connsiteY298" fmla="*/ 3682410 h 4862905"/>
              <a:gd name="connsiteX299" fmla="*/ 139095 w 4016022"/>
              <a:gd name="connsiteY299" fmla="*/ 3651890 h 4862905"/>
              <a:gd name="connsiteX300" fmla="*/ 150833 w 4016022"/>
              <a:gd name="connsiteY300" fmla="*/ 3637217 h 4862905"/>
              <a:gd name="connsiteX301" fmla="*/ 184873 w 4016022"/>
              <a:gd name="connsiteY301" fmla="*/ 3633108 h 4862905"/>
              <a:gd name="connsiteX302" fmla="*/ 191916 w 4016022"/>
              <a:gd name="connsiteY302" fmla="*/ 3640738 h 4862905"/>
              <a:gd name="connsiteX303" fmla="*/ 210697 w 4016022"/>
              <a:gd name="connsiteY303" fmla="*/ 3633108 h 4862905"/>
              <a:gd name="connsiteX304" fmla="*/ 230064 w 4016022"/>
              <a:gd name="connsiteY304" fmla="*/ 3587915 h 4862905"/>
              <a:gd name="connsiteX305" fmla="*/ 244737 w 4016022"/>
              <a:gd name="connsiteY305" fmla="*/ 3569134 h 4862905"/>
              <a:gd name="connsiteX306" fmla="*/ 259997 w 4016022"/>
              <a:gd name="connsiteY306" fmla="*/ 3584394 h 4862905"/>
              <a:gd name="connsiteX307" fmla="*/ 312817 w 4016022"/>
              <a:gd name="connsiteY307" fmla="*/ 3599654 h 4862905"/>
              <a:gd name="connsiteX308" fmla="*/ 342749 w 4016022"/>
              <a:gd name="connsiteY308" fmla="*/ 3606697 h 4862905"/>
              <a:gd name="connsiteX309" fmla="*/ 361530 w 4016022"/>
              <a:gd name="connsiteY309" fmla="*/ 3610805 h 4862905"/>
              <a:gd name="connsiteX310" fmla="*/ 399092 w 4016022"/>
              <a:gd name="connsiteY310" fmla="*/ 3592024 h 4862905"/>
              <a:gd name="connsiteX311" fmla="*/ 437240 w 4016022"/>
              <a:gd name="connsiteY311" fmla="*/ 3573242 h 4862905"/>
              <a:gd name="connsiteX312" fmla="*/ 459542 w 4016022"/>
              <a:gd name="connsiteY312" fmla="*/ 3565612 h 4862905"/>
              <a:gd name="connsiteX313" fmla="*/ 493582 w 4016022"/>
              <a:gd name="connsiteY313" fmla="*/ 3557983 h 4862905"/>
              <a:gd name="connsiteX314" fmla="*/ 519993 w 4016022"/>
              <a:gd name="connsiteY314" fmla="*/ 3580286 h 4862905"/>
              <a:gd name="connsiteX315" fmla="*/ 542295 w 4016022"/>
              <a:gd name="connsiteY315" fmla="*/ 3595545 h 4862905"/>
              <a:gd name="connsiteX316" fmla="*/ 587486 w 4016022"/>
              <a:gd name="connsiteY316" fmla="*/ 3603175 h 4862905"/>
              <a:gd name="connsiteX317" fmla="*/ 595116 w 4016022"/>
              <a:gd name="connsiteY317" fmla="*/ 3603175 h 4862905"/>
              <a:gd name="connsiteX318" fmla="*/ 677869 w 4016022"/>
              <a:gd name="connsiteY318" fmla="*/ 3621957 h 4862905"/>
              <a:gd name="connsiteX319" fmla="*/ 806400 w 4016022"/>
              <a:gd name="connsiteY319" fmla="*/ 3644847 h 4862905"/>
              <a:gd name="connsiteX320" fmla="*/ 825181 w 4016022"/>
              <a:gd name="connsiteY320" fmla="*/ 3648368 h 4862905"/>
              <a:gd name="connsiteX321" fmla="*/ 851591 w 4016022"/>
              <a:gd name="connsiteY321" fmla="*/ 3648368 h 4862905"/>
              <a:gd name="connsiteX322" fmla="*/ 1024726 w 4016022"/>
              <a:gd name="connsiteY322" fmla="*/ 3640738 h 4862905"/>
              <a:gd name="connsiteX323" fmla="*/ 1227794 w 4016022"/>
              <a:gd name="connsiteY323" fmla="*/ 3648368 h 4862905"/>
              <a:gd name="connsiteX324" fmla="*/ 1503049 w 4016022"/>
              <a:gd name="connsiteY324" fmla="*/ 3644847 h 4862905"/>
              <a:gd name="connsiteX325" fmla="*/ 1713746 w 4016022"/>
              <a:gd name="connsiteY325" fmla="*/ 3621957 h 4862905"/>
              <a:gd name="connsiteX326" fmla="*/ 1849320 w 4016022"/>
              <a:gd name="connsiteY326" fmla="*/ 3610805 h 4862905"/>
              <a:gd name="connsiteX327" fmla="*/ 1936181 w 4016022"/>
              <a:gd name="connsiteY327" fmla="*/ 3595545 h 4862905"/>
              <a:gd name="connsiteX328" fmla="*/ 1992524 w 4016022"/>
              <a:gd name="connsiteY328" fmla="*/ 3587915 h 4862905"/>
              <a:gd name="connsiteX329" fmla="*/ 2169768 w 4016022"/>
              <a:gd name="connsiteY329" fmla="*/ 3546831 h 4862905"/>
              <a:gd name="connsiteX330" fmla="*/ 2185027 w 4016022"/>
              <a:gd name="connsiteY330" fmla="*/ 3539201 h 4862905"/>
              <a:gd name="connsiteX331" fmla="*/ 2214959 w 4016022"/>
              <a:gd name="connsiteY331" fmla="*/ 3523941 h 4862905"/>
              <a:gd name="connsiteX332" fmla="*/ 2226110 w 4016022"/>
              <a:gd name="connsiteY332" fmla="*/ 3520420 h 4862905"/>
              <a:gd name="connsiteX333" fmla="*/ 2226110 w 4016022"/>
              <a:gd name="connsiteY333" fmla="*/ 3501638 h 4862905"/>
              <a:gd name="connsiteX334" fmla="*/ 2271301 w 4016022"/>
              <a:gd name="connsiteY334" fmla="*/ 3489900 h 4862905"/>
              <a:gd name="connsiteX335" fmla="*/ 2312971 w 4016022"/>
              <a:gd name="connsiteY335" fmla="*/ 3475227 h 4862905"/>
              <a:gd name="connsiteX336" fmla="*/ 2565338 w 4016022"/>
              <a:gd name="connsiteY336" fmla="*/ 3377211 h 4862905"/>
              <a:gd name="connsiteX337" fmla="*/ 2584118 w 4016022"/>
              <a:gd name="connsiteY337" fmla="*/ 3354321 h 4862905"/>
              <a:gd name="connsiteX338" fmla="*/ 2595269 w 4016022"/>
              <a:gd name="connsiteY338" fmla="*/ 3350799 h 4862905"/>
              <a:gd name="connsiteX339" fmla="*/ 2640461 w 4016022"/>
              <a:gd name="connsiteY339" fmla="*/ 3328496 h 4862905"/>
              <a:gd name="connsiteX340" fmla="*/ 2926868 w 4016022"/>
              <a:gd name="connsiteY340" fmla="*/ 3177658 h 4862905"/>
              <a:gd name="connsiteX341" fmla="*/ 3092961 w 4016022"/>
              <a:gd name="connsiteY341" fmla="*/ 3042079 h 4862905"/>
              <a:gd name="connsiteX342" fmla="*/ 3190972 w 4016022"/>
              <a:gd name="connsiteY342" fmla="*/ 2925281 h 4862905"/>
              <a:gd name="connsiteX343" fmla="*/ 3232055 w 4016022"/>
              <a:gd name="connsiteY343" fmla="*/ 2864828 h 4862905"/>
              <a:gd name="connsiteX344" fmla="*/ 3266096 w 4016022"/>
              <a:gd name="connsiteY344" fmla="*/ 2759183 h 4862905"/>
              <a:gd name="connsiteX345" fmla="*/ 3254945 w 4016022"/>
              <a:gd name="connsiteY345" fmla="*/ 2729250 h 4862905"/>
              <a:gd name="connsiteX346" fmla="*/ 3179235 w 4016022"/>
              <a:gd name="connsiteY346" fmla="*/ 2665275 h 4862905"/>
              <a:gd name="connsiteX347" fmla="*/ 3085331 w 4016022"/>
              <a:gd name="connsiteY347" fmla="*/ 2612452 h 4862905"/>
              <a:gd name="connsiteX348" fmla="*/ 2998470 w 4016022"/>
              <a:gd name="connsiteY348" fmla="*/ 2574889 h 4862905"/>
              <a:gd name="connsiteX349" fmla="*/ 2994948 w 4016022"/>
              <a:gd name="connsiteY349" fmla="*/ 2570781 h 4862905"/>
              <a:gd name="connsiteX350" fmla="*/ 2848223 w 4016022"/>
              <a:gd name="connsiteY350" fmla="*/ 2514436 h 4862905"/>
              <a:gd name="connsiteX351" fmla="*/ 2832964 w 4016022"/>
              <a:gd name="connsiteY351" fmla="*/ 2506806 h 4862905"/>
              <a:gd name="connsiteX352" fmla="*/ 2719692 w 4016022"/>
              <a:gd name="connsiteY352" fmla="*/ 2450462 h 4862905"/>
              <a:gd name="connsiteX353" fmla="*/ 2666871 w 4016022"/>
              <a:gd name="connsiteY353" fmla="*/ 2424050 h 4862905"/>
              <a:gd name="connsiteX354" fmla="*/ 2452066 w 4016022"/>
              <a:gd name="connsiteY354" fmla="*/ 2378857 h 4862905"/>
              <a:gd name="connsiteX355" fmla="*/ 2381051 w 4016022"/>
              <a:gd name="connsiteY355" fmla="*/ 2382379 h 4862905"/>
              <a:gd name="connsiteX356" fmla="*/ 2361683 w 4016022"/>
              <a:gd name="connsiteY356" fmla="*/ 2382379 h 4862905"/>
              <a:gd name="connsiteX357" fmla="*/ 2203807 w 4016022"/>
              <a:gd name="connsiteY357" fmla="*/ 2394117 h 4862905"/>
              <a:gd name="connsiteX358" fmla="*/ 2155095 w 4016022"/>
              <a:gd name="connsiteY358" fmla="*/ 2394117 h 4862905"/>
              <a:gd name="connsiteX359" fmla="*/ 2083493 w 4016022"/>
              <a:gd name="connsiteY359" fmla="*/ 2397639 h 4862905"/>
              <a:gd name="connsiteX360" fmla="*/ 2023042 w 4016022"/>
              <a:gd name="connsiteY360" fmla="*/ 2401747 h 4862905"/>
              <a:gd name="connsiteX361" fmla="*/ 1890990 w 4016022"/>
              <a:gd name="connsiteY361" fmla="*/ 2397639 h 4862905"/>
              <a:gd name="connsiteX362" fmla="*/ 1774197 w 4016022"/>
              <a:gd name="connsiteY362" fmla="*/ 2390009 h 4862905"/>
              <a:gd name="connsiteX363" fmla="*/ 1751895 w 4016022"/>
              <a:gd name="connsiteY363" fmla="*/ 2394117 h 4862905"/>
              <a:gd name="connsiteX364" fmla="*/ 1725484 w 4016022"/>
              <a:gd name="connsiteY364" fmla="*/ 2394117 h 4862905"/>
              <a:gd name="connsiteX365" fmla="*/ 1691444 w 4016022"/>
              <a:gd name="connsiteY365" fmla="*/ 2405269 h 4862905"/>
              <a:gd name="connsiteX366" fmla="*/ 1676185 w 4016022"/>
              <a:gd name="connsiteY366" fmla="*/ 2405269 h 4862905"/>
              <a:gd name="connsiteX367" fmla="*/ 1537090 w 4016022"/>
              <a:gd name="connsiteY367" fmla="*/ 2390009 h 4862905"/>
              <a:gd name="connsiteX368" fmla="*/ 1473117 w 4016022"/>
              <a:gd name="connsiteY368" fmla="*/ 2382379 h 4862905"/>
              <a:gd name="connsiteX369" fmla="*/ 1378627 w 4016022"/>
              <a:gd name="connsiteY369" fmla="*/ 2367706 h 4862905"/>
              <a:gd name="connsiteX370" fmla="*/ 1303504 w 4016022"/>
              <a:gd name="connsiteY370" fmla="*/ 2363597 h 4862905"/>
              <a:gd name="connsiteX371" fmla="*/ 1250683 w 4016022"/>
              <a:gd name="connsiteY371" fmla="*/ 2360076 h 4862905"/>
              <a:gd name="connsiteX372" fmla="*/ 1194340 w 4016022"/>
              <a:gd name="connsiteY372" fmla="*/ 2356554 h 4862905"/>
              <a:gd name="connsiteX373" fmla="*/ 1085177 w 4016022"/>
              <a:gd name="connsiteY373" fmla="*/ 2318405 h 4862905"/>
              <a:gd name="connsiteX374" fmla="*/ 960755 w 4016022"/>
              <a:gd name="connsiteY374" fmla="*/ 2262060 h 4862905"/>
              <a:gd name="connsiteX375" fmla="*/ 836332 w 4016022"/>
              <a:gd name="connsiteY375" fmla="*/ 2179304 h 4862905"/>
              <a:gd name="connsiteX376" fmla="*/ 806400 w 4016022"/>
              <a:gd name="connsiteY376" fmla="*/ 2152893 h 4862905"/>
              <a:gd name="connsiteX377" fmla="*/ 775881 w 4016022"/>
              <a:gd name="connsiteY377" fmla="*/ 2126481 h 4862905"/>
              <a:gd name="connsiteX378" fmla="*/ 734798 w 4016022"/>
              <a:gd name="connsiteY378" fmla="*/ 2077767 h 4862905"/>
              <a:gd name="connsiteX379" fmla="*/ 711909 w 4016022"/>
              <a:gd name="connsiteY379" fmla="*/ 2028465 h 4862905"/>
              <a:gd name="connsiteX380" fmla="*/ 700758 w 4016022"/>
              <a:gd name="connsiteY380" fmla="*/ 1998532 h 4862905"/>
              <a:gd name="connsiteX381" fmla="*/ 689607 w 4016022"/>
              <a:gd name="connsiteY381" fmla="*/ 1983272 h 4862905"/>
              <a:gd name="connsiteX382" fmla="*/ 647937 w 4016022"/>
              <a:gd name="connsiteY382" fmla="*/ 1783719 h 4862905"/>
              <a:gd name="connsiteX383" fmla="*/ 647937 w 4016022"/>
              <a:gd name="connsiteY383" fmla="*/ 1508453 h 4862905"/>
              <a:gd name="connsiteX384" fmla="*/ 663197 w 4016022"/>
              <a:gd name="connsiteY384" fmla="*/ 1444478 h 4862905"/>
              <a:gd name="connsiteX385" fmla="*/ 681977 w 4016022"/>
              <a:gd name="connsiteY385" fmla="*/ 1372874 h 4862905"/>
              <a:gd name="connsiteX386" fmla="*/ 715430 w 4016022"/>
              <a:gd name="connsiteY386" fmla="*/ 1256077 h 4862905"/>
              <a:gd name="connsiteX387" fmla="*/ 772360 w 4016022"/>
              <a:gd name="connsiteY387" fmla="*/ 1105825 h 4862905"/>
              <a:gd name="connsiteX388" fmla="*/ 806400 w 4016022"/>
              <a:gd name="connsiteY388" fmla="*/ 1048893 h 4862905"/>
              <a:gd name="connsiteX389" fmla="*/ 809922 w 4016022"/>
              <a:gd name="connsiteY389" fmla="*/ 1045372 h 4862905"/>
              <a:gd name="connsiteX390" fmla="*/ 847483 w 4016022"/>
              <a:gd name="connsiteY390" fmla="*/ 989027 h 4862905"/>
              <a:gd name="connsiteX391" fmla="*/ 885044 w 4016022"/>
              <a:gd name="connsiteY391" fmla="*/ 924466 h 4862905"/>
              <a:gd name="connsiteX392" fmla="*/ 904412 w 4016022"/>
              <a:gd name="connsiteY392" fmla="*/ 894533 h 4862905"/>
              <a:gd name="connsiteX393" fmla="*/ 915563 w 4016022"/>
              <a:gd name="connsiteY393" fmla="*/ 905684 h 4862905"/>
              <a:gd name="connsiteX394" fmla="*/ 968384 w 4016022"/>
              <a:gd name="connsiteY394" fmla="*/ 864600 h 4862905"/>
              <a:gd name="connsiteX395" fmla="*/ 971905 w 4016022"/>
              <a:gd name="connsiteY395" fmla="*/ 860491 h 4862905"/>
              <a:gd name="connsiteX396" fmla="*/ 1024726 w 4016022"/>
              <a:gd name="connsiteY396" fmla="*/ 807669 h 4862905"/>
              <a:gd name="connsiteX397" fmla="*/ 1194340 w 4016022"/>
              <a:gd name="connsiteY397" fmla="*/ 646265 h 4862905"/>
              <a:gd name="connsiteX398" fmla="*/ 1307025 w 4016022"/>
              <a:gd name="connsiteY398" fmla="*/ 559401 h 4862905"/>
              <a:gd name="connsiteX399" fmla="*/ 1423818 w 4016022"/>
              <a:gd name="connsiteY399" fmla="*/ 480166 h 4862905"/>
              <a:gd name="connsiteX400" fmla="*/ 1491898 w 4016022"/>
              <a:gd name="connsiteY400" fmla="*/ 439081 h 4862905"/>
              <a:gd name="connsiteX401" fmla="*/ 1563500 w 4016022"/>
              <a:gd name="connsiteY401" fmla="*/ 405040 h 4862905"/>
              <a:gd name="connsiteX402" fmla="*/ 1578172 w 4016022"/>
              <a:gd name="connsiteY402" fmla="*/ 397410 h 4862905"/>
              <a:gd name="connsiteX403" fmla="*/ 1623364 w 4016022"/>
              <a:gd name="connsiteY403" fmla="*/ 374520 h 4862905"/>
              <a:gd name="connsiteX404" fmla="*/ 1691444 w 4016022"/>
              <a:gd name="connsiteY404" fmla="*/ 329327 h 4862905"/>
              <a:gd name="connsiteX405" fmla="*/ 1755416 w 4016022"/>
              <a:gd name="connsiteY405" fmla="*/ 302916 h 4862905"/>
              <a:gd name="connsiteX406" fmla="*/ 1792978 w 4016022"/>
              <a:gd name="connsiteY406" fmla="*/ 291765 h 4862905"/>
              <a:gd name="connsiteX407" fmla="*/ 1898620 w 4016022"/>
              <a:gd name="connsiteY407" fmla="*/ 250680 h 4862905"/>
              <a:gd name="connsiteX408" fmla="*/ 1996632 w 4016022"/>
              <a:gd name="connsiteY408" fmla="*/ 216638 h 4862905"/>
              <a:gd name="connsiteX409" fmla="*/ 2098166 w 4016022"/>
              <a:gd name="connsiteY409" fmla="*/ 182597 h 4862905"/>
              <a:gd name="connsiteX410" fmla="*/ 2162138 w 4016022"/>
              <a:gd name="connsiteY410" fmla="*/ 159707 h 4862905"/>
              <a:gd name="connsiteX411" fmla="*/ 2200286 w 4016022"/>
              <a:gd name="connsiteY411" fmla="*/ 152664 h 4862905"/>
              <a:gd name="connsiteX412" fmla="*/ 2271301 w 4016022"/>
              <a:gd name="connsiteY412" fmla="*/ 129774 h 4862905"/>
              <a:gd name="connsiteX413" fmla="*/ 2324122 w 4016022"/>
              <a:gd name="connsiteY413" fmla="*/ 118623 h 4862905"/>
              <a:gd name="connsiteX414" fmla="*/ 2655720 w 4016022"/>
              <a:gd name="connsiteY414" fmla="*/ 43497 h 4862905"/>
              <a:gd name="connsiteX415" fmla="*/ 2828856 w 4016022"/>
              <a:gd name="connsiteY415" fmla="*/ 12977 h 4862905"/>
              <a:gd name="connsiteX416" fmla="*/ 2972059 w 4016022"/>
              <a:gd name="connsiteY416" fmla="*/ 1825 h 4862905"/>
              <a:gd name="connsiteX417" fmla="*/ 3034270 w 4016022"/>
              <a:gd name="connsiteY417" fmla="*/ 285 h 4862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Lst>
            <a:rect l="l" t="t" r="r" b="b"/>
            <a:pathLst>
              <a:path w="4016022" h="4862905">
                <a:moveTo>
                  <a:pt x="456021" y="4582748"/>
                </a:moveTo>
                <a:cubicBezTo>
                  <a:pt x="470694" y="4612681"/>
                  <a:pt x="474801" y="4612681"/>
                  <a:pt x="501212" y="4598008"/>
                </a:cubicBezTo>
                <a:cubicBezTo>
                  <a:pt x="485953" y="4586269"/>
                  <a:pt x="470694" y="4586269"/>
                  <a:pt x="456021" y="4582748"/>
                </a:cubicBezTo>
                <a:close/>
                <a:moveTo>
                  <a:pt x="173677" y="3651716"/>
                </a:moveTo>
                <a:cubicBezTo>
                  <a:pt x="169798" y="3653724"/>
                  <a:pt x="165505" y="3661428"/>
                  <a:pt x="165505" y="3667150"/>
                </a:cubicBezTo>
                <a:cubicBezTo>
                  <a:pt x="165505" y="3678301"/>
                  <a:pt x="180765" y="3671258"/>
                  <a:pt x="188395" y="3678301"/>
                </a:cubicBezTo>
                <a:cubicBezTo>
                  <a:pt x="191916" y="3682410"/>
                  <a:pt x="196024" y="3671258"/>
                  <a:pt x="196024" y="3667150"/>
                </a:cubicBezTo>
                <a:cubicBezTo>
                  <a:pt x="196024" y="3651890"/>
                  <a:pt x="180765" y="3655998"/>
                  <a:pt x="177244" y="3651890"/>
                </a:cubicBezTo>
                <a:cubicBezTo>
                  <a:pt x="176217" y="3651010"/>
                  <a:pt x="174969" y="3651046"/>
                  <a:pt x="173677" y="3651716"/>
                </a:cubicBezTo>
                <a:close/>
                <a:moveTo>
                  <a:pt x="3034270" y="285"/>
                </a:moveTo>
                <a:cubicBezTo>
                  <a:pt x="3054958" y="798"/>
                  <a:pt x="3075647" y="1825"/>
                  <a:pt x="3096482" y="1825"/>
                </a:cubicBezTo>
                <a:cubicBezTo>
                  <a:pt x="3126413" y="-2283"/>
                  <a:pt x="3156932" y="5347"/>
                  <a:pt x="3190972" y="9455"/>
                </a:cubicBezTo>
                <a:cubicBezTo>
                  <a:pt x="3224426" y="12977"/>
                  <a:pt x="3262574" y="17085"/>
                  <a:pt x="3296028" y="12977"/>
                </a:cubicBezTo>
                <a:cubicBezTo>
                  <a:pt x="3326547" y="9455"/>
                  <a:pt x="3356478" y="12977"/>
                  <a:pt x="3386410" y="12977"/>
                </a:cubicBezTo>
                <a:cubicBezTo>
                  <a:pt x="3469750" y="20607"/>
                  <a:pt x="3548394" y="31758"/>
                  <a:pt x="3627626" y="47018"/>
                </a:cubicBezTo>
                <a:cubicBezTo>
                  <a:pt x="3654036" y="50540"/>
                  <a:pt x="3680447" y="54648"/>
                  <a:pt x="3706857" y="54648"/>
                </a:cubicBezTo>
                <a:cubicBezTo>
                  <a:pt x="3710379" y="50540"/>
                  <a:pt x="3718009" y="50540"/>
                  <a:pt x="3718009" y="54648"/>
                </a:cubicBezTo>
                <a:cubicBezTo>
                  <a:pt x="3725638" y="65800"/>
                  <a:pt x="3740897" y="62278"/>
                  <a:pt x="3752048" y="65800"/>
                </a:cubicBezTo>
                <a:cubicBezTo>
                  <a:pt x="3763199" y="65800"/>
                  <a:pt x="3770829" y="73430"/>
                  <a:pt x="3778459" y="81060"/>
                </a:cubicBezTo>
                <a:cubicBezTo>
                  <a:pt x="3789610" y="95733"/>
                  <a:pt x="3800761" y="110993"/>
                  <a:pt x="3816021" y="118623"/>
                </a:cubicBezTo>
                <a:cubicBezTo>
                  <a:pt x="3823650" y="122144"/>
                  <a:pt x="3823650" y="129774"/>
                  <a:pt x="3827172" y="137404"/>
                </a:cubicBezTo>
                <a:cubicBezTo>
                  <a:pt x="3831280" y="145034"/>
                  <a:pt x="3838909" y="152664"/>
                  <a:pt x="3842431" y="156185"/>
                </a:cubicBezTo>
                <a:cubicBezTo>
                  <a:pt x="3850061" y="167337"/>
                  <a:pt x="3861212" y="159707"/>
                  <a:pt x="3868842" y="159707"/>
                </a:cubicBezTo>
                <a:cubicBezTo>
                  <a:pt x="3872363" y="156185"/>
                  <a:pt x="3876471" y="159707"/>
                  <a:pt x="3879993" y="163816"/>
                </a:cubicBezTo>
                <a:cubicBezTo>
                  <a:pt x="3879993" y="171446"/>
                  <a:pt x="3884101" y="179076"/>
                  <a:pt x="3884101" y="186118"/>
                </a:cubicBezTo>
                <a:cubicBezTo>
                  <a:pt x="3887622" y="216638"/>
                  <a:pt x="3895252" y="246571"/>
                  <a:pt x="3910512" y="269461"/>
                </a:cubicBezTo>
                <a:cubicBezTo>
                  <a:pt x="3921663" y="288243"/>
                  <a:pt x="3925183" y="310546"/>
                  <a:pt x="3940443" y="325806"/>
                </a:cubicBezTo>
                <a:cubicBezTo>
                  <a:pt x="3940443" y="329327"/>
                  <a:pt x="3940443" y="333436"/>
                  <a:pt x="3943964" y="336957"/>
                </a:cubicBezTo>
                <a:cubicBezTo>
                  <a:pt x="3951594" y="378628"/>
                  <a:pt x="3955702" y="423822"/>
                  <a:pt x="3966853" y="461384"/>
                </a:cubicBezTo>
                <a:cubicBezTo>
                  <a:pt x="3974483" y="484275"/>
                  <a:pt x="3974483" y="503056"/>
                  <a:pt x="3974483" y="525359"/>
                </a:cubicBezTo>
                <a:cubicBezTo>
                  <a:pt x="3978005" y="548249"/>
                  <a:pt x="3982113" y="567031"/>
                  <a:pt x="3982113" y="589334"/>
                </a:cubicBezTo>
                <a:cubicBezTo>
                  <a:pt x="3985634" y="612224"/>
                  <a:pt x="3985634" y="634527"/>
                  <a:pt x="3989156" y="657417"/>
                </a:cubicBezTo>
                <a:cubicBezTo>
                  <a:pt x="3989156" y="665047"/>
                  <a:pt x="3989156" y="672090"/>
                  <a:pt x="3989156" y="679720"/>
                </a:cubicBezTo>
                <a:cubicBezTo>
                  <a:pt x="3989156" y="687350"/>
                  <a:pt x="3989156" y="694980"/>
                  <a:pt x="3993264" y="706131"/>
                </a:cubicBezTo>
                <a:cubicBezTo>
                  <a:pt x="4027304" y="781844"/>
                  <a:pt x="4019675" y="856970"/>
                  <a:pt x="3993264" y="936204"/>
                </a:cubicBezTo>
                <a:cubicBezTo>
                  <a:pt x="3989156" y="947356"/>
                  <a:pt x="3985634" y="958507"/>
                  <a:pt x="3982113" y="970246"/>
                </a:cubicBezTo>
                <a:cubicBezTo>
                  <a:pt x="3978005" y="1003700"/>
                  <a:pt x="3966853" y="1037742"/>
                  <a:pt x="3955702" y="1067675"/>
                </a:cubicBezTo>
                <a:cubicBezTo>
                  <a:pt x="3951594" y="1082935"/>
                  <a:pt x="3940443" y="1094086"/>
                  <a:pt x="3925183" y="1098195"/>
                </a:cubicBezTo>
                <a:cubicBezTo>
                  <a:pt x="3914033" y="1101716"/>
                  <a:pt x="3906403" y="1113455"/>
                  <a:pt x="3898774" y="1120498"/>
                </a:cubicBezTo>
                <a:cubicBezTo>
                  <a:pt x="3879993" y="1139279"/>
                  <a:pt x="3864733" y="1162169"/>
                  <a:pt x="3853582" y="1184472"/>
                </a:cubicBezTo>
                <a:cubicBezTo>
                  <a:pt x="3853582" y="1188581"/>
                  <a:pt x="3845952" y="1196211"/>
                  <a:pt x="3838909" y="1196211"/>
                </a:cubicBezTo>
                <a:cubicBezTo>
                  <a:pt x="3831280" y="1199732"/>
                  <a:pt x="3827172" y="1203841"/>
                  <a:pt x="3823650" y="1210884"/>
                </a:cubicBezTo>
                <a:cubicBezTo>
                  <a:pt x="3819542" y="1226144"/>
                  <a:pt x="3812499" y="1226144"/>
                  <a:pt x="3804869" y="1222622"/>
                </a:cubicBezTo>
                <a:cubicBezTo>
                  <a:pt x="3797240" y="1222622"/>
                  <a:pt x="3793131" y="1222622"/>
                  <a:pt x="3786089" y="1222622"/>
                </a:cubicBezTo>
                <a:cubicBezTo>
                  <a:pt x="3781980" y="1218514"/>
                  <a:pt x="3778459" y="1218514"/>
                  <a:pt x="3774351" y="1226144"/>
                </a:cubicBezTo>
                <a:cubicBezTo>
                  <a:pt x="3774351" y="1233774"/>
                  <a:pt x="3763199" y="1233774"/>
                  <a:pt x="3759678" y="1237295"/>
                </a:cubicBezTo>
                <a:cubicBezTo>
                  <a:pt x="3744419" y="1244925"/>
                  <a:pt x="3729159" y="1252555"/>
                  <a:pt x="3706857" y="1244925"/>
                </a:cubicBezTo>
                <a:cubicBezTo>
                  <a:pt x="3702749" y="1244925"/>
                  <a:pt x="3699228" y="1249033"/>
                  <a:pt x="3695706" y="1256077"/>
                </a:cubicBezTo>
                <a:cubicBezTo>
                  <a:pt x="3683968" y="1274858"/>
                  <a:pt x="3680447" y="1278966"/>
                  <a:pt x="3661666" y="1274858"/>
                </a:cubicBezTo>
                <a:cubicBezTo>
                  <a:pt x="3657558" y="1274858"/>
                  <a:pt x="3654036" y="1274858"/>
                  <a:pt x="3650515" y="1274858"/>
                </a:cubicBezTo>
                <a:cubicBezTo>
                  <a:pt x="3635255" y="1286596"/>
                  <a:pt x="3616475" y="1294226"/>
                  <a:pt x="3593586" y="1286596"/>
                </a:cubicBezTo>
                <a:cubicBezTo>
                  <a:pt x="3593586" y="1286596"/>
                  <a:pt x="3590064" y="1282488"/>
                  <a:pt x="3586543" y="1282488"/>
                </a:cubicBezTo>
                <a:cubicBezTo>
                  <a:pt x="3560132" y="1290118"/>
                  <a:pt x="3537243" y="1274858"/>
                  <a:pt x="3510833" y="1267815"/>
                </a:cubicBezTo>
                <a:cubicBezTo>
                  <a:pt x="3499682" y="1263707"/>
                  <a:pt x="3476793" y="1271336"/>
                  <a:pt x="3469750" y="1263707"/>
                </a:cubicBezTo>
                <a:cubicBezTo>
                  <a:pt x="3462120" y="1256077"/>
                  <a:pt x="3450969" y="1241403"/>
                  <a:pt x="3439231" y="1237295"/>
                </a:cubicBezTo>
                <a:cubicBezTo>
                  <a:pt x="3416929" y="1229665"/>
                  <a:pt x="3394040" y="1222622"/>
                  <a:pt x="3371737" y="1218514"/>
                </a:cubicBezTo>
                <a:cubicBezTo>
                  <a:pt x="3352957" y="1218514"/>
                  <a:pt x="3337697" y="1207362"/>
                  <a:pt x="3326547" y="1196211"/>
                </a:cubicBezTo>
                <a:cubicBezTo>
                  <a:pt x="3318917" y="1188581"/>
                  <a:pt x="3314808" y="1188581"/>
                  <a:pt x="3307766" y="1188581"/>
                </a:cubicBezTo>
                <a:cubicBezTo>
                  <a:pt x="3277247" y="1180951"/>
                  <a:pt x="3247315" y="1180951"/>
                  <a:pt x="3216796" y="1173321"/>
                </a:cubicBezTo>
                <a:cubicBezTo>
                  <a:pt x="3194494" y="1169799"/>
                  <a:pt x="3175713" y="1162169"/>
                  <a:pt x="3152824" y="1158648"/>
                </a:cubicBezTo>
                <a:cubicBezTo>
                  <a:pt x="3130522" y="1154539"/>
                  <a:pt x="3107633" y="1158648"/>
                  <a:pt x="3085331" y="1143388"/>
                </a:cubicBezTo>
                <a:cubicBezTo>
                  <a:pt x="3074180" y="1132236"/>
                  <a:pt x="3051291" y="1135758"/>
                  <a:pt x="3036031" y="1135758"/>
                </a:cubicBezTo>
                <a:cubicBezTo>
                  <a:pt x="3009621" y="1135758"/>
                  <a:pt x="2987319" y="1132236"/>
                  <a:pt x="2964430" y="1132236"/>
                </a:cubicBezTo>
                <a:cubicBezTo>
                  <a:pt x="2912196" y="1124606"/>
                  <a:pt x="2859374" y="1120498"/>
                  <a:pt x="2806553" y="1128128"/>
                </a:cubicBezTo>
                <a:cubicBezTo>
                  <a:pt x="2787772" y="1132236"/>
                  <a:pt x="2764884" y="1128128"/>
                  <a:pt x="2746103" y="1132236"/>
                </a:cubicBezTo>
                <a:cubicBezTo>
                  <a:pt x="2742581" y="1135758"/>
                  <a:pt x="2738473" y="1135758"/>
                  <a:pt x="2738473" y="1132236"/>
                </a:cubicBezTo>
                <a:cubicBezTo>
                  <a:pt x="2716171" y="1120498"/>
                  <a:pt x="2697390" y="1132236"/>
                  <a:pt x="2678609" y="1135758"/>
                </a:cubicBezTo>
                <a:cubicBezTo>
                  <a:pt x="2652199" y="1143388"/>
                  <a:pt x="2629310" y="1139279"/>
                  <a:pt x="2607007" y="1143388"/>
                </a:cubicBezTo>
                <a:cubicBezTo>
                  <a:pt x="2584118" y="1146909"/>
                  <a:pt x="2565338" y="1151018"/>
                  <a:pt x="2546557" y="1154539"/>
                </a:cubicBezTo>
                <a:cubicBezTo>
                  <a:pt x="2527776" y="1154539"/>
                  <a:pt x="2508995" y="1154539"/>
                  <a:pt x="2490214" y="1151018"/>
                </a:cubicBezTo>
                <a:cubicBezTo>
                  <a:pt x="2478476" y="1151018"/>
                  <a:pt x="2467326" y="1143388"/>
                  <a:pt x="2459696" y="1162169"/>
                </a:cubicBezTo>
                <a:cubicBezTo>
                  <a:pt x="2456174" y="1169799"/>
                  <a:pt x="2440915" y="1169799"/>
                  <a:pt x="2433285" y="1169799"/>
                </a:cubicBezTo>
                <a:cubicBezTo>
                  <a:pt x="2410983" y="1162169"/>
                  <a:pt x="2406875" y="1162169"/>
                  <a:pt x="2392202" y="1165691"/>
                </a:cubicBezTo>
                <a:cubicBezTo>
                  <a:pt x="2365792" y="1173321"/>
                  <a:pt x="2342903" y="1180951"/>
                  <a:pt x="2320600" y="1188581"/>
                </a:cubicBezTo>
                <a:cubicBezTo>
                  <a:pt x="2305341" y="1192102"/>
                  <a:pt x="2290668" y="1192102"/>
                  <a:pt x="2275409" y="1192102"/>
                </a:cubicBezTo>
                <a:cubicBezTo>
                  <a:pt x="2260150" y="1196211"/>
                  <a:pt x="2248999" y="1199732"/>
                  <a:pt x="2233739" y="1203841"/>
                </a:cubicBezTo>
                <a:cubicBezTo>
                  <a:pt x="2207329" y="1218514"/>
                  <a:pt x="2185027" y="1210884"/>
                  <a:pt x="2158616" y="1203841"/>
                </a:cubicBezTo>
                <a:cubicBezTo>
                  <a:pt x="2155095" y="1199732"/>
                  <a:pt x="2150987" y="1199732"/>
                  <a:pt x="2147465" y="1199732"/>
                </a:cubicBezTo>
                <a:cubicBezTo>
                  <a:pt x="2139836" y="1207362"/>
                  <a:pt x="2128684" y="1207362"/>
                  <a:pt x="2121055" y="1203841"/>
                </a:cubicBezTo>
                <a:cubicBezTo>
                  <a:pt x="2116946" y="1199732"/>
                  <a:pt x="2109903" y="1203841"/>
                  <a:pt x="2105795" y="1207362"/>
                </a:cubicBezTo>
                <a:cubicBezTo>
                  <a:pt x="2098166" y="1214992"/>
                  <a:pt x="2090536" y="1210884"/>
                  <a:pt x="2083493" y="1214992"/>
                </a:cubicBezTo>
                <a:cubicBezTo>
                  <a:pt x="2075863" y="1214992"/>
                  <a:pt x="2071755" y="1210884"/>
                  <a:pt x="2075863" y="1222622"/>
                </a:cubicBezTo>
                <a:cubicBezTo>
                  <a:pt x="2079385" y="1226144"/>
                  <a:pt x="2071755" y="1229665"/>
                  <a:pt x="2071755" y="1226144"/>
                </a:cubicBezTo>
                <a:cubicBezTo>
                  <a:pt x="2049453" y="1222622"/>
                  <a:pt x="2034194" y="1229665"/>
                  <a:pt x="2023042" y="1244925"/>
                </a:cubicBezTo>
                <a:cubicBezTo>
                  <a:pt x="2018934" y="1244925"/>
                  <a:pt x="2018934" y="1244925"/>
                  <a:pt x="2018934" y="1249033"/>
                </a:cubicBezTo>
                <a:cubicBezTo>
                  <a:pt x="2011891" y="1252555"/>
                  <a:pt x="1996632" y="1237295"/>
                  <a:pt x="1989002" y="1260185"/>
                </a:cubicBezTo>
                <a:cubicBezTo>
                  <a:pt x="1989002" y="1267815"/>
                  <a:pt x="1973743" y="1271336"/>
                  <a:pt x="1962591" y="1278966"/>
                </a:cubicBezTo>
                <a:cubicBezTo>
                  <a:pt x="1954962" y="1278966"/>
                  <a:pt x="1947333" y="1282488"/>
                  <a:pt x="1940290" y="1286596"/>
                </a:cubicBezTo>
                <a:cubicBezTo>
                  <a:pt x="1920922" y="1286596"/>
                  <a:pt x="1906249" y="1305378"/>
                  <a:pt x="1883360" y="1301269"/>
                </a:cubicBezTo>
                <a:lnTo>
                  <a:pt x="1879839" y="1305378"/>
                </a:lnTo>
                <a:cubicBezTo>
                  <a:pt x="1872209" y="1320051"/>
                  <a:pt x="1853429" y="1324159"/>
                  <a:pt x="1842277" y="1335311"/>
                </a:cubicBezTo>
                <a:cubicBezTo>
                  <a:pt x="1830539" y="1350571"/>
                  <a:pt x="1808237" y="1354092"/>
                  <a:pt x="1797086" y="1365244"/>
                </a:cubicBezTo>
                <a:cubicBezTo>
                  <a:pt x="1781827" y="1380504"/>
                  <a:pt x="1758937" y="1384612"/>
                  <a:pt x="1747787" y="1399285"/>
                </a:cubicBezTo>
                <a:cubicBezTo>
                  <a:pt x="1744265" y="1403394"/>
                  <a:pt x="1736636" y="1406915"/>
                  <a:pt x="1729006" y="1406915"/>
                </a:cubicBezTo>
                <a:cubicBezTo>
                  <a:pt x="1721376" y="1410437"/>
                  <a:pt x="1713746" y="1418067"/>
                  <a:pt x="1706703" y="1425697"/>
                </a:cubicBezTo>
                <a:cubicBezTo>
                  <a:pt x="1691444" y="1436848"/>
                  <a:pt x="1672663" y="1452108"/>
                  <a:pt x="1653883" y="1463260"/>
                </a:cubicBezTo>
                <a:cubicBezTo>
                  <a:pt x="1638623" y="1470890"/>
                  <a:pt x="1627472" y="1478520"/>
                  <a:pt x="1619842" y="1493780"/>
                </a:cubicBezTo>
                <a:cubicBezTo>
                  <a:pt x="1619842" y="1497301"/>
                  <a:pt x="1616321" y="1497301"/>
                  <a:pt x="1616321" y="1497301"/>
                </a:cubicBezTo>
                <a:cubicBezTo>
                  <a:pt x="1582281" y="1523713"/>
                  <a:pt x="1555871" y="1553646"/>
                  <a:pt x="1521830" y="1584166"/>
                </a:cubicBezTo>
                <a:cubicBezTo>
                  <a:pt x="1518309" y="1568906"/>
                  <a:pt x="1514201" y="1561276"/>
                  <a:pt x="1525939" y="1550124"/>
                </a:cubicBezTo>
                <a:cubicBezTo>
                  <a:pt x="1559392" y="1520191"/>
                  <a:pt x="1597540" y="1493780"/>
                  <a:pt x="1630994" y="1463260"/>
                </a:cubicBezTo>
                <a:cubicBezTo>
                  <a:pt x="1661512" y="1433327"/>
                  <a:pt x="1691444" y="1403394"/>
                  <a:pt x="1729006" y="1380504"/>
                </a:cubicBezTo>
                <a:cubicBezTo>
                  <a:pt x="1751895" y="1365244"/>
                  <a:pt x="1774197" y="1342941"/>
                  <a:pt x="1804129" y="1335311"/>
                </a:cubicBezTo>
                <a:cubicBezTo>
                  <a:pt x="1808237" y="1335311"/>
                  <a:pt x="1811759" y="1331789"/>
                  <a:pt x="1811759" y="1327681"/>
                </a:cubicBezTo>
                <a:cubicBezTo>
                  <a:pt x="1819388" y="1313008"/>
                  <a:pt x="1830539" y="1313008"/>
                  <a:pt x="1842277" y="1305378"/>
                </a:cubicBezTo>
                <a:cubicBezTo>
                  <a:pt x="1853429" y="1301269"/>
                  <a:pt x="1868101" y="1297748"/>
                  <a:pt x="1875730" y="1286596"/>
                </a:cubicBezTo>
                <a:cubicBezTo>
                  <a:pt x="1883360" y="1274858"/>
                  <a:pt x="1890990" y="1271336"/>
                  <a:pt x="1906249" y="1271336"/>
                </a:cubicBezTo>
                <a:cubicBezTo>
                  <a:pt x="1917400" y="1267815"/>
                  <a:pt x="1928552" y="1263707"/>
                  <a:pt x="1936181" y="1256077"/>
                </a:cubicBezTo>
                <a:cubicBezTo>
                  <a:pt x="1951441" y="1249033"/>
                  <a:pt x="1962591" y="1237295"/>
                  <a:pt x="1981372" y="1241403"/>
                </a:cubicBezTo>
                <a:cubicBezTo>
                  <a:pt x="1989002" y="1241403"/>
                  <a:pt x="1992524" y="1237295"/>
                  <a:pt x="1996632" y="1233774"/>
                </a:cubicBezTo>
                <a:cubicBezTo>
                  <a:pt x="1996632" y="1218514"/>
                  <a:pt x="2004261" y="1214992"/>
                  <a:pt x="2018934" y="1218514"/>
                </a:cubicBezTo>
                <a:cubicBezTo>
                  <a:pt x="2041823" y="1222622"/>
                  <a:pt x="2049453" y="1207362"/>
                  <a:pt x="2060604" y="1196211"/>
                </a:cubicBezTo>
                <a:cubicBezTo>
                  <a:pt x="2064125" y="1196211"/>
                  <a:pt x="2064125" y="1192102"/>
                  <a:pt x="2064125" y="1192102"/>
                </a:cubicBezTo>
                <a:cubicBezTo>
                  <a:pt x="2052974" y="1169799"/>
                  <a:pt x="2075863" y="1173321"/>
                  <a:pt x="2083493" y="1169799"/>
                </a:cubicBezTo>
                <a:cubicBezTo>
                  <a:pt x="2094644" y="1165691"/>
                  <a:pt x="2105795" y="1162169"/>
                  <a:pt x="2113425" y="1158648"/>
                </a:cubicBezTo>
                <a:cubicBezTo>
                  <a:pt x="2124576" y="1151018"/>
                  <a:pt x="2132206" y="1151018"/>
                  <a:pt x="2143357" y="1151018"/>
                </a:cubicBezTo>
                <a:cubicBezTo>
                  <a:pt x="2162138" y="1158648"/>
                  <a:pt x="2180918" y="1151018"/>
                  <a:pt x="2196178" y="1146909"/>
                </a:cubicBezTo>
                <a:cubicBezTo>
                  <a:pt x="2207329" y="1143388"/>
                  <a:pt x="2214959" y="1132236"/>
                  <a:pt x="2214959" y="1116976"/>
                </a:cubicBezTo>
                <a:cubicBezTo>
                  <a:pt x="2192656" y="1120498"/>
                  <a:pt x="2169768" y="1124606"/>
                  <a:pt x="2147465" y="1128128"/>
                </a:cubicBezTo>
                <a:cubicBezTo>
                  <a:pt x="2098166" y="1139279"/>
                  <a:pt x="2052974" y="1158648"/>
                  <a:pt x="2007783" y="1173321"/>
                </a:cubicBezTo>
                <a:cubicBezTo>
                  <a:pt x="1977851" y="1184472"/>
                  <a:pt x="1947333" y="1199732"/>
                  <a:pt x="1917400" y="1210884"/>
                </a:cubicBezTo>
                <a:cubicBezTo>
                  <a:pt x="1906249" y="1218514"/>
                  <a:pt x="1898620" y="1222622"/>
                  <a:pt x="1887468" y="1226144"/>
                </a:cubicBezTo>
                <a:cubicBezTo>
                  <a:pt x="1875730" y="1229665"/>
                  <a:pt x="1861058" y="1233774"/>
                  <a:pt x="1853429" y="1244925"/>
                </a:cubicBezTo>
                <a:cubicBezTo>
                  <a:pt x="1849320" y="1249033"/>
                  <a:pt x="1845799" y="1256077"/>
                  <a:pt x="1838169" y="1252555"/>
                </a:cubicBezTo>
                <a:cubicBezTo>
                  <a:pt x="1834648" y="1252555"/>
                  <a:pt x="1830539" y="1252555"/>
                  <a:pt x="1830539" y="1252555"/>
                </a:cubicBezTo>
                <a:cubicBezTo>
                  <a:pt x="1808237" y="1274858"/>
                  <a:pt x="1774197" y="1282488"/>
                  <a:pt x="1747787" y="1297748"/>
                </a:cubicBezTo>
                <a:cubicBezTo>
                  <a:pt x="1721376" y="1316529"/>
                  <a:pt x="1702595" y="1339419"/>
                  <a:pt x="1676185" y="1358201"/>
                </a:cubicBezTo>
                <a:cubicBezTo>
                  <a:pt x="1627472" y="1391655"/>
                  <a:pt x="1585802" y="1433327"/>
                  <a:pt x="1544719" y="1474998"/>
                </a:cubicBezTo>
                <a:cubicBezTo>
                  <a:pt x="1514201" y="1504931"/>
                  <a:pt x="1491898" y="1534864"/>
                  <a:pt x="1469009" y="1568906"/>
                </a:cubicBezTo>
                <a:cubicBezTo>
                  <a:pt x="1446707" y="1598839"/>
                  <a:pt x="1423818" y="1629359"/>
                  <a:pt x="1405037" y="1663400"/>
                </a:cubicBezTo>
                <a:cubicBezTo>
                  <a:pt x="1375105" y="1685703"/>
                  <a:pt x="1367475" y="1719745"/>
                  <a:pt x="1356325" y="1749678"/>
                </a:cubicBezTo>
                <a:cubicBezTo>
                  <a:pt x="1337544" y="1806609"/>
                  <a:pt x="1325806" y="1862953"/>
                  <a:pt x="1318176" y="1919298"/>
                </a:cubicBezTo>
                <a:cubicBezTo>
                  <a:pt x="1314655" y="1949231"/>
                  <a:pt x="1322284" y="1972121"/>
                  <a:pt x="1337544" y="1998532"/>
                </a:cubicBezTo>
                <a:cubicBezTo>
                  <a:pt x="1375105" y="2066028"/>
                  <a:pt x="1431448" y="2111221"/>
                  <a:pt x="1507158" y="2130003"/>
                </a:cubicBezTo>
                <a:cubicBezTo>
                  <a:pt x="1582281" y="2148784"/>
                  <a:pt x="1657404" y="2160523"/>
                  <a:pt x="1732527" y="2168153"/>
                </a:cubicBezTo>
                <a:cubicBezTo>
                  <a:pt x="1861058" y="2179304"/>
                  <a:pt x="1989002" y="2186934"/>
                  <a:pt x="2116946" y="2182826"/>
                </a:cubicBezTo>
                <a:cubicBezTo>
                  <a:pt x="2211437" y="2179304"/>
                  <a:pt x="2301820" y="2175196"/>
                  <a:pt x="2395724" y="2171674"/>
                </a:cubicBezTo>
                <a:cubicBezTo>
                  <a:pt x="2456174" y="2168153"/>
                  <a:pt x="2516625" y="2168153"/>
                  <a:pt x="2576489" y="2175196"/>
                </a:cubicBezTo>
                <a:cubicBezTo>
                  <a:pt x="2652199" y="2179304"/>
                  <a:pt x="2723800" y="2190456"/>
                  <a:pt x="2795402" y="2201607"/>
                </a:cubicBezTo>
                <a:cubicBezTo>
                  <a:pt x="2908087" y="2224497"/>
                  <a:pt x="3017250" y="2239170"/>
                  <a:pt x="3126413" y="2269690"/>
                </a:cubicBezTo>
                <a:cubicBezTo>
                  <a:pt x="3171605" y="2284950"/>
                  <a:pt x="3216796" y="2307253"/>
                  <a:pt x="3262574" y="2330143"/>
                </a:cubicBezTo>
                <a:cubicBezTo>
                  <a:pt x="3356478" y="2378857"/>
                  <a:pt x="3443339" y="2431680"/>
                  <a:pt x="3521984" y="2499763"/>
                </a:cubicBezTo>
                <a:cubicBezTo>
                  <a:pt x="3619996" y="2582519"/>
                  <a:pt x="3699228" y="2676427"/>
                  <a:pt x="3755570" y="2789702"/>
                </a:cubicBezTo>
                <a:cubicBezTo>
                  <a:pt x="3786089" y="2841939"/>
                  <a:pt x="3816021" y="2894761"/>
                  <a:pt x="3838909" y="2951693"/>
                </a:cubicBezTo>
                <a:cubicBezTo>
                  <a:pt x="3864733" y="3023297"/>
                  <a:pt x="3895252" y="3090793"/>
                  <a:pt x="3906403" y="3166506"/>
                </a:cubicBezTo>
                <a:cubicBezTo>
                  <a:pt x="3921663" y="3271565"/>
                  <a:pt x="3925183" y="3377211"/>
                  <a:pt x="3914033" y="3482857"/>
                </a:cubicBezTo>
                <a:cubicBezTo>
                  <a:pt x="3906403" y="3550353"/>
                  <a:pt x="3895252" y="3614327"/>
                  <a:pt x="3876471" y="3678301"/>
                </a:cubicBezTo>
                <a:cubicBezTo>
                  <a:pt x="3864733" y="3701191"/>
                  <a:pt x="3857690" y="3727603"/>
                  <a:pt x="3842431" y="3746384"/>
                </a:cubicBezTo>
                <a:cubicBezTo>
                  <a:pt x="3812499" y="3791577"/>
                  <a:pt x="3789610" y="3844400"/>
                  <a:pt x="3763199" y="3889593"/>
                </a:cubicBezTo>
                <a:cubicBezTo>
                  <a:pt x="3736789" y="3934786"/>
                  <a:pt x="3706857" y="3976458"/>
                  <a:pt x="3676925" y="4017542"/>
                </a:cubicBezTo>
                <a:cubicBezTo>
                  <a:pt x="3657558" y="4040432"/>
                  <a:pt x="3642885" y="4062735"/>
                  <a:pt x="3627626" y="4085625"/>
                </a:cubicBezTo>
                <a:cubicBezTo>
                  <a:pt x="3597694" y="4119079"/>
                  <a:pt x="3567175" y="4157229"/>
                  <a:pt x="3537243" y="4190684"/>
                </a:cubicBezTo>
                <a:cubicBezTo>
                  <a:pt x="3514941" y="4213574"/>
                  <a:pt x="3492052" y="4235877"/>
                  <a:pt x="3465642" y="4258767"/>
                </a:cubicBezTo>
                <a:cubicBezTo>
                  <a:pt x="3428080" y="4292808"/>
                  <a:pt x="3386410" y="4326263"/>
                  <a:pt x="3345327" y="4360304"/>
                </a:cubicBezTo>
                <a:cubicBezTo>
                  <a:pt x="3288398" y="4405497"/>
                  <a:pt x="3224426" y="4447169"/>
                  <a:pt x="3160454" y="4484732"/>
                </a:cubicBezTo>
                <a:cubicBezTo>
                  <a:pt x="3104112" y="4518773"/>
                  <a:pt x="3043661" y="4548706"/>
                  <a:pt x="2983797" y="4578639"/>
                </a:cubicBezTo>
                <a:cubicBezTo>
                  <a:pt x="2930976" y="4601529"/>
                  <a:pt x="2878155" y="4620311"/>
                  <a:pt x="2825335" y="4639092"/>
                </a:cubicBezTo>
                <a:cubicBezTo>
                  <a:pt x="2783664" y="4657874"/>
                  <a:pt x="2742581" y="4673133"/>
                  <a:pt x="2700911" y="4688393"/>
                </a:cubicBezTo>
                <a:cubicBezTo>
                  <a:pt x="2670980" y="4699545"/>
                  <a:pt x="2640461" y="4707175"/>
                  <a:pt x="2610529" y="4718326"/>
                </a:cubicBezTo>
                <a:cubicBezTo>
                  <a:pt x="2565338" y="4733586"/>
                  <a:pt x="2520146" y="4748259"/>
                  <a:pt x="2471434" y="4755889"/>
                </a:cubicBezTo>
                <a:cubicBezTo>
                  <a:pt x="2426242" y="4763519"/>
                  <a:pt x="2381051" y="4771149"/>
                  <a:pt x="2331752" y="4782301"/>
                </a:cubicBezTo>
                <a:cubicBezTo>
                  <a:pt x="2297711" y="4789931"/>
                  <a:pt x="2264258" y="4789931"/>
                  <a:pt x="2230218" y="4797561"/>
                </a:cubicBezTo>
                <a:cubicBezTo>
                  <a:pt x="2177397" y="4808712"/>
                  <a:pt x="2116946" y="4812234"/>
                  <a:pt x="2064125" y="4819864"/>
                </a:cubicBezTo>
                <a:cubicBezTo>
                  <a:pt x="2023042" y="4823972"/>
                  <a:pt x="1981372" y="4835124"/>
                  <a:pt x="1940290" y="4835124"/>
                </a:cubicBezTo>
                <a:cubicBezTo>
                  <a:pt x="1906249" y="4835124"/>
                  <a:pt x="1872209" y="4831015"/>
                  <a:pt x="1842277" y="4838645"/>
                </a:cubicBezTo>
                <a:cubicBezTo>
                  <a:pt x="1830539" y="4842754"/>
                  <a:pt x="1819388" y="4842754"/>
                  <a:pt x="1808237" y="4838645"/>
                </a:cubicBezTo>
                <a:cubicBezTo>
                  <a:pt x="1747787" y="4838645"/>
                  <a:pt x="1683814" y="4846275"/>
                  <a:pt x="1623364" y="4846275"/>
                </a:cubicBezTo>
                <a:cubicBezTo>
                  <a:pt x="1608691" y="4846275"/>
                  <a:pt x="1593432" y="4842754"/>
                  <a:pt x="1578172" y="4842754"/>
                </a:cubicBezTo>
                <a:cubicBezTo>
                  <a:pt x="1563500" y="4838645"/>
                  <a:pt x="1552349" y="4838645"/>
                  <a:pt x="1537090" y="4846275"/>
                </a:cubicBezTo>
                <a:cubicBezTo>
                  <a:pt x="1521830" y="4850384"/>
                  <a:pt x="1521830" y="4850384"/>
                  <a:pt x="1507158" y="4831015"/>
                </a:cubicBezTo>
                <a:cubicBezTo>
                  <a:pt x="1503049" y="4827494"/>
                  <a:pt x="1495420" y="4823972"/>
                  <a:pt x="1495420" y="4816342"/>
                </a:cubicBezTo>
                <a:cubicBezTo>
                  <a:pt x="1495420" y="4812234"/>
                  <a:pt x="1487790" y="4808712"/>
                  <a:pt x="1484268" y="4812234"/>
                </a:cubicBezTo>
                <a:cubicBezTo>
                  <a:pt x="1476639" y="4812234"/>
                  <a:pt x="1469009" y="4816342"/>
                  <a:pt x="1457858" y="4816342"/>
                </a:cubicBezTo>
                <a:cubicBezTo>
                  <a:pt x="1457858" y="4827494"/>
                  <a:pt x="1476639" y="4827494"/>
                  <a:pt x="1465488" y="4838645"/>
                </a:cubicBezTo>
                <a:cubicBezTo>
                  <a:pt x="1461379" y="4842754"/>
                  <a:pt x="1465488" y="4850384"/>
                  <a:pt x="1454337" y="4850384"/>
                </a:cubicBezTo>
                <a:cubicBezTo>
                  <a:pt x="1450229" y="4846275"/>
                  <a:pt x="1439078" y="4850384"/>
                  <a:pt x="1439078" y="4838645"/>
                </a:cubicBezTo>
                <a:cubicBezTo>
                  <a:pt x="1439078" y="4831015"/>
                  <a:pt x="1431448" y="4831015"/>
                  <a:pt x="1423818" y="4831015"/>
                </a:cubicBezTo>
                <a:cubicBezTo>
                  <a:pt x="1420297" y="4835124"/>
                  <a:pt x="1416188" y="4835124"/>
                  <a:pt x="1409145" y="4835124"/>
                </a:cubicBezTo>
                <a:cubicBezTo>
                  <a:pt x="1386256" y="4842754"/>
                  <a:pt x="1386256" y="4842754"/>
                  <a:pt x="1367475" y="4819864"/>
                </a:cubicBezTo>
                <a:cubicBezTo>
                  <a:pt x="1382735" y="4816342"/>
                  <a:pt x="1393886" y="4823972"/>
                  <a:pt x="1405037" y="4823972"/>
                </a:cubicBezTo>
                <a:cubicBezTo>
                  <a:pt x="1412667" y="4823972"/>
                  <a:pt x="1420297" y="4823972"/>
                  <a:pt x="1423818" y="4823972"/>
                </a:cubicBezTo>
                <a:cubicBezTo>
                  <a:pt x="1427926" y="4823972"/>
                  <a:pt x="1427926" y="4823972"/>
                  <a:pt x="1431448" y="4819864"/>
                </a:cubicBezTo>
                <a:cubicBezTo>
                  <a:pt x="1431448" y="4816342"/>
                  <a:pt x="1431448" y="4816342"/>
                  <a:pt x="1427926" y="4812234"/>
                </a:cubicBezTo>
                <a:cubicBezTo>
                  <a:pt x="1420297" y="4808712"/>
                  <a:pt x="1409145" y="4801082"/>
                  <a:pt x="1397407" y="4804604"/>
                </a:cubicBezTo>
                <a:cubicBezTo>
                  <a:pt x="1375105" y="4812234"/>
                  <a:pt x="1356325" y="4804604"/>
                  <a:pt x="1333436" y="4804604"/>
                </a:cubicBezTo>
                <a:cubicBezTo>
                  <a:pt x="1318176" y="4808712"/>
                  <a:pt x="1311133" y="4793452"/>
                  <a:pt x="1295874" y="4789931"/>
                </a:cubicBezTo>
                <a:cubicBezTo>
                  <a:pt x="1295874" y="4789931"/>
                  <a:pt x="1291766" y="4782301"/>
                  <a:pt x="1288244" y="4785822"/>
                </a:cubicBezTo>
                <a:cubicBezTo>
                  <a:pt x="1272985" y="4789931"/>
                  <a:pt x="1261834" y="4785822"/>
                  <a:pt x="1246574" y="4778779"/>
                </a:cubicBezTo>
                <a:cubicBezTo>
                  <a:pt x="1243053" y="4778779"/>
                  <a:pt x="1239532" y="4778779"/>
                  <a:pt x="1235423" y="4782301"/>
                </a:cubicBezTo>
                <a:cubicBezTo>
                  <a:pt x="1231902" y="4789931"/>
                  <a:pt x="1227794" y="4785822"/>
                  <a:pt x="1220751" y="4782301"/>
                </a:cubicBezTo>
                <a:cubicBezTo>
                  <a:pt x="1220751" y="4797561"/>
                  <a:pt x="1235423" y="4793452"/>
                  <a:pt x="1235423" y="4804604"/>
                </a:cubicBezTo>
                <a:cubicBezTo>
                  <a:pt x="1231902" y="4812234"/>
                  <a:pt x="1227794" y="4808712"/>
                  <a:pt x="1224272" y="4808712"/>
                </a:cubicBezTo>
                <a:cubicBezTo>
                  <a:pt x="1216643" y="4804604"/>
                  <a:pt x="1216643" y="4808712"/>
                  <a:pt x="1216643" y="4812234"/>
                </a:cubicBezTo>
                <a:cubicBezTo>
                  <a:pt x="1216643" y="4816342"/>
                  <a:pt x="1224272" y="4819864"/>
                  <a:pt x="1216643" y="4823972"/>
                </a:cubicBezTo>
                <a:cubicBezTo>
                  <a:pt x="1213121" y="4823972"/>
                  <a:pt x="1209013" y="4819864"/>
                  <a:pt x="1209013" y="4816342"/>
                </a:cubicBezTo>
                <a:cubicBezTo>
                  <a:pt x="1209013" y="4808712"/>
                  <a:pt x="1205491" y="4801082"/>
                  <a:pt x="1197862" y="4797561"/>
                </a:cubicBezTo>
                <a:cubicBezTo>
                  <a:pt x="1194340" y="4797561"/>
                  <a:pt x="1190232" y="4793452"/>
                  <a:pt x="1190232" y="4785822"/>
                </a:cubicBezTo>
                <a:cubicBezTo>
                  <a:pt x="1194340" y="4771149"/>
                  <a:pt x="1182602" y="4771149"/>
                  <a:pt x="1171451" y="4767041"/>
                </a:cubicBezTo>
                <a:cubicBezTo>
                  <a:pt x="1145041" y="4752368"/>
                  <a:pt x="1115109" y="4752368"/>
                  <a:pt x="1092220" y="4729478"/>
                </a:cubicBezTo>
                <a:cubicBezTo>
                  <a:pt x="1092220" y="4725956"/>
                  <a:pt x="1088698" y="4725956"/>
                  <a:pt x="1085177" y="4729478"/>
                </a:cubicBezTo>
                <a:cubicBezTo>
                  <a:pt x="1081069" y="4733586"/>
                  <a:pt x="1077547" y="4733586"/>
                  <a:pt x="1081069" y="4740629"/>
                </a:cubicBezTo>
                <a:cubicBezTo>
                  <a:pt x="1085177" y="4744738"/>
                  <a:pt x="1085177" y="4748259"/>
                  <a:pt x="1085177" y="4752368"/>
                </a:cubicBezTo>
                <a:cubicBezTo>
                  <a:pt x="1077547" y="4763519"/>
                  <a:pt x="1062288" y="4752368"/>
                  <a:pt x="1047029" y="4755889"/>
                </a:cubicBezTo>
                <a:cubicBezTo>
                  <a:pt x="1065809" y="4763519"/>
                  <a:pt x="1077547" y="4767041"/>
                  <a:pt x="1088698" y="4774671"/>
                </a:cubicBezTo>
                <a:cubicBezTo>
                  <a:pt x="1085177" y="4782301"/>
                  <a:pt x="1077547" y="4778779"/>
                  <a:pt x="1073439" y="4785822"/>
                </a:cubicBezTo>
                <a:cubicBezTo>
                  <a:pt x="1111001" y="4789931"/>
                  <a:pt x="1152671" y="4797561"/>
                  <a:pt x="1186710" y="4808712"/>
                </a:cubicBezTo>
                <a:cubicBezTo>
                  <a:pt x="1152671" y="4812234"/>
                  <a:pt x="1118630" y="4804604"/>
                  <a:pt x="1085177" y="4812234"/>
                </a:cubicBezTo>
                <a:cubicBezTo>
                  <a:pt x="1107479" y="4819864"/>
                  <a:pt x="1130368" y="4823972"/>
                  <a:pt x="1152671" y="4835124"/>
                </a:cubicBezTo>
                <a:cubicBezTo>
                  <a:pt x="1137411" y="4842754"/>
                  <a:pt x="1126260" y="4831015"/>
                  <a:pt x="1115109" y="4831015"/>
                </a:cubicBezTo>
                <a:cubicBezTo>
                  <a:pt x="1111001" y="4842754"/>
                  <a:pt x="1122739" y="4842754"/>
                  <a:pt x="1130368" y="4846275"/>
                </a:cubicBezTo>
                <a:cubicBezTo>
                  <a:pt x="1137411" y="4850384"/>
                  <a:pt x="1145041" y="4850384"/>
                  <a:pt x="1149149" y="4861535"/>
                </a:cubicBezTo>
                <a:cubicBezTo>
                  <a:pt x="1133890" y="4865057"/>
                  <a:pt x="1122739" y="4861535"/>
                  <a:pt x="1111001" y="4853905"/>
                </a:cubicBezTo>
                <a:cubicBezTo>
                  <a:pt x="1107479" y="4853905"/>
                  <a:pt x="1107479" y="4850384"/>
                  <a:pt x="1103958" y="4846275"/>
                </a:cubicBezTo>
                <a:cubicBezTo>
                  <a:pt x="1096328" y="4842754"/>
                  <a:pt x="1085177" y="4846275"/>
                  <a:pt x="1077547" y="4846275"/>
                </a:cubicBezTo>
                <a:cubicBezTo>
                  <a:pt x="1065809" y="4842754"/>
                  <a:pt x="1065809" y="4827494"/>
                  <a:pt x="1054658" y="4827494"/>
                </a:cubicBezTo>
                <a:cubicBezTo>
                  <a:pt x="1047029" y="4831015"/>
                  <a:pt x="1039986" y="4827494"/>
                  <a:pt x="1039986" y="4819864"/>
                </a:cubicBezTo>
                <a:cubicBezTo>
                  <a:pt x="1032356" y="4808712"/>
                  <a:pt x="1024726" y="4808712"/>
                  <a:pt x="1013575" y="4808712"/>
                </a:cubicBezTo>
                <a:cubicBezTo>
                  <a:pt x="1001837" y="4808712"/>
                  <a:pt x="990686" y="4808712"/>
                  <a:pt x="979535" y="4801082"/>
                </a:cubicBezTo>
                <a:cubicBezTo>
                  <a:pt x="968384" y="4793452"/>
                  <a:pt x="953125" y="4801082"/>
                  <a:pt x="945495" y="4804604"/>
                </a:cubicBezTo>
                <a:cubicBezTo>
                  <a:pt x="930236" y="4812234"/>
                  <a:pt x="923193" y="4808712"/>
                  <a:pt x="911455" y="4804604"/>
                </a:cubicBezTo>
                <a:cubicBezTo>
                  <a:pt x="904412" y="4801082"/>
                  <a:pt x="904412" y="4801082"/>
                  <a:pt x="896782" y="4804604"/>
                </a:cubicBezTo>
                <a:cubicBezTo>
                  <a:pt x="889153" y="4819864"/>
                  <a:pt x="866264" y="4816342"/>
                  <a:pt x="859221" y="4801082"/>
                </a:cubicBezTo>
                <a:cubicBezTo>
                  <a:pt x="851591" y="4789931"/>
                  <a:pt x="836332" y="4782301"/>
                  <a:pt x="828702" y="4793452"/>
                </a:cubicBezTo>
                <a:cubicBezTo>
                  <a:pt x="821072" y="4801082"/>
                  <a:pt x="817551" y="4801082"/>
                  <a:pt x="813443" y="4793452"/>
                </a:cubicBezTo>
                <a:cubicBezTo>
                  <a:pt x="806400" y="4785822"/>
                  <a:pt x="798770" y="4785822"/>
                  <a:pt x="791141" y="4785822"/>
                </a:cubicBezTo>
                <a:cubicBezTo>
                  <a:pt x="761209" y="4785822"/>
                  <a:pt x="727168" y="4771149"/>
                  <a:pt x="696650" y="4771149"/>
                </a:cubicBezTo>
                <a:cubicBezTo>
                  <a:pt x="681977" y="4771149"/>
                  <a:pt x="670239" y="4767041"/>
                  <a:pt x="659088" y="4752368"/>
                </a:cubicBezTo>
                <a:cubicBezTo>
                  <a:pt x="677869" y="4752368"/>
                  <a:pt x="693128" y="4763519"/>
                  <a:pt x="711909" y="4752368"/>
                </a:cubicBezTo>
                <a:cubicBezTo>
                  <a:pt x="704279" y="4740629"/>
                  <a:pt x="696650" y="4737108"/>
                  <a:pt x="685498" y="4733586"/>
                </a:cubicBezTo>
                <a:cubicBezTo>
                  <a:pt x="647937" y="4725956"/>
                  <a:pt x="610375" y="4718326"/>
                  <a:pt x="572814" y="4707175"/>
                </a:cubicBezTo>
                <a:cubicBezTo>
                  <a:pt x="549925" y="4699545"/>
                  <a:pt x="523514" y="4695437"/>
                  <a:pt x="501212" y="4688393"/>
                </a:cubicBezTo>
                <a:cubicBezTo>
                  <a:pt x="497104" y="4684285"/>
                  <a:pt x="493582" y="4684285"/>
                  <a:pt x="489474" y="4688393"/>
                </a:cubicBezTo>
                <a:cubicBezTo>
                  <a:pt x="478323" y="4691915"/>
                  <a:pt x="474801" y="4684285"/>
                  <a:pt x="467172" y="4680763"/>
                </a:cubicBezTo>
                <a:cubicBezTo>
                  <a:pt x="463063" y="4680763"/>
                  <a:pt x="459542" y="4676655"/>
                  <a:pt x="463063" y="4673133"/>
                </a:cubicBezTo>
                <a:cubicBezTo>
                  <a:pt x="467172" y="4669612"/>
                  <a:pt x="470694" y="4669612"/>
                  <a:pt x="470694" y="4669612"/>
                </a:cubicBezTo>
                <a:cubicBezTo>
                  <a:pt x="485953" y="4676655"/>
                  <a:pt x="501212" y="4673133"/>
                  <a:pt x="512363" y="4676655"/>
                </a:cubicBezTo>
                <a:cubicBezTo>
                  <a:pt x="515885" y="4676655"/>
                  <a:pt x="519993" y="4676655"/>
                  <a:pt x="519993" y="4673133"/>
                </a:cubicBezTo>
                <a:cubicBezTo>
                  <a:pt x="519993" y="4669612"/>
                  <a:pt x="519993" y="4665504"/>
                  <a:pt x="515885" y="4665504"/>
                </a:cubicBezTo>
                <a:cubicBezTo>
                  <a:pt x="497104" y="4665504"/>
                  <a:pt x="489474" y="4650244"/>
                  <a:pt x="474801" y="4639092"/>
                </a:cubicBezTo>
                <a:cubicBezTo>
                  <a:pt x="463063" y="4627941"/>
                  <a:pt x="444283" y="4631462"/>
                  <a:pt x="429610" y="4627941"/>
                </a:cubicBezTo>
                <a:cubicBezTo>
                  <a:pt x="414351" y="4624419"/>
                  <a:pt x="403200" y="4620311"/>
                  <a:pt x="392049" y="4612681"/>
                </a:cubicBezTo>
                <a:cubicBezTo>
                  <a:pt x="406721" y="4612681"/>
                  <a:pt x="410830" y="4586269"/>
                  <a:pt x="429610" y="4590378"/>
                </a:cubicBezTo>
                <a:cubicBezTo>
                  <a:pt x="433132" y="4590378"/>
                  <a:pt x="437240" y="4586269"/>
                  <a:pt x="437240" y="4578639"/>
                </a:cubicBezTo>
                <a:cubicBezTo>
                  <a:pt x="440762" y="4575118"/>
                  <a:pt x="433132" y="4571596"/>
                  <a:pt x="429610" y="4571596"/>
                </a:cubicBezTo>
                <a:cubicBezTo>
                  <a:pt x="421981" y="4567488"/>
                  <a:pt x="414351" y="4567488"/>
                  <a:pt x="403200" y="4563966"/>
                </a:cubicBezTo>
                <a:cubicBezTo>
                  <a:pt x="417872" y="4548706"/>
                  <a:pt x="437240" y="4552815"/>
                  <a:pt x="456021" y="4552815"/>
                </a:cubicBezTo>
                <a:cubicBezTo>
                  <a:pt x="440762" y="4541076"/>
                  <a:pt x="451913" y="4534033"/>
                  <a:pt x="456021" y="4522295"/>
                </a:cubicBezTo>
                <a:cubicBezTo>
                  <a:pt x="440762" y="4514665"/>
                  <a:pt x="429610" y="4507622"/>
                  <a:pt x="425502" y="4488253"/>
                </a:cubicBezTo>
                <a:cubicBezTo>
                  <a:pt x="425502" y="4477102"/>
                  <a:pt x="410830" y="4465950"/>
                  <a:pt x="395570" y="4465950"/>
                </a:cubicBezTo>
                <a:cubicBezTo>
                  <a:pt x="387940" y="4462429"/>
                  <a:pt x="380311" y="4458320"/>
                  <a:pt x="369160" y="4454799"/>
                </a:cubicBezTo>
                <a:cubicBezTo>
                  <a:pt x="365639" y="4447169"/>
                  <a:pt x="365639" y="4447169"/>
                  <a:pt x="369160" y="4443060"/>
                </a:cubicBezTo>
                <a:cubicBezTo>
                  <a:pt x="372681" y="4439539"/>
                  <a:pt x="376789" y="4436017"/>
                  <a:pt x="380311" y="4431909"/>
                </a:cubicBezTo>
                <a:cubicBezTo>
                  <a:pt x="395570" y="4416649"/>
                  <a:pt x="395570" y="4409606"/>
                  <a:pt x="380311" y="4394346"/>
                </a:cubicBezTo>
                <a:cubicBezTo>
                  <a:pt x="369160" y="4386716"/>
                  <a:pt x="358009" y="4375564"/>
                  <a:pt x="342749" y="4371456"/>
                </a:cubicBezTo>
                <a:cubicBezTo>
                  <a:pt x="323969" y="4367934"/>
                  <a:pt x="305188" y="4356783"/>
                  <a:pt x="282298" y="4352674"/>
                </a:cubicBezTo>
                <a:cubicBezTo>
                  <a:pt x="275256" y="4352674"/>
                  <a:pt x="267626" y="4338001"/>
                  <a:pt x="263518" y="4330371"/>
                </a:cubicBezTo>
                <a:cubicBezTo>
                  <a:pt x="259997" y="4322741"/>
                  <a:pt x="267626" y="4315111"/>
                  <a:pt x="275256" y="4319220"/>
                </a:cubicBezTo>
                <a:cubicBezTo>
                  <a:pt x="282298" y="4322741"/>
                  <a:pt x="289928" y="4322741"/>
                  <a:pt x="294036" y="4315111"/>
                </a:cubicBezTo>
                <a:cubicBezTo>
                  <a:pt x="286407" y="4307481"/>
                  <a:pt x="282298" y="4299851"/>
                  <a:pt x="275256" y="4292808"/>
                </a:cubicBezTo>
                <a:cubicBezTo>
                  <a:pt x="271148" y="4288700"/>
                  <a:pt x="271148" y="4285178"/>
                  <a:pt x="263518" y="4285178"/>
                </a:cubicBezTo>
                <a:cubicBezTo>
                  <a:pt x="248845" y="4285178"/>
                  <a:pt x="237108" y="4281070"/>
                  <a:pt x="230064" y="4266397"/>
                </a:cubicBezTo>
                <a:cubicBezTo>
                  <a:pt x="225956" y="4262288"/>
                  <a:pt x="222435" y="4266397"/>
                  <a:pt x="218327" y="4266397"/>
                </a:cubicBezTo>
                <a:cubicBezTo>
                  <a:pt x="203654" y="4273440"/>
                  <a:pt x="184873" y="4269918"/>
                  <a:pt x="169614" y="4262288"/>
                </a:cubicBezTo>
                <a:cubicBezTo>
                  <a:pt x="158463" y="4254658"/>
                  <a:pt x="154355" y="4243507"/>
                  <a:pt x="158463" y="4232355"/>
                </a:cubicBezTo>
                <a:cubicBezTo>
                  <a:pt x="158463" y="4213574"/>
                  <a:pt x="158463" y="4213574"/>
                  <a:pt x="139095" y="4209466"/>
                </a:cubicBezTo>
                <a:cubicBezTo>
                  <a:pt x="135574" y="4209466"/>
                  <a:pt x="132052" y="4209466"/>
                  <a:pt x="132052" y="4209466"/>
                </a:cubicBezTo>
                <a:cubicBezTo>
                  <a:pt x="124423" y="4217095"/>
                  <a:pt x="132052" y="4221204"/>
                  <a:pt x="132052" y="4228247"/>
                </a:cubicBezTo>
                <a:cubicBezTo>
                  <a:pt x="135574" y="4235877"/>
                  <a:pt x="132052" y="4239985"/>
                  <a:pt x="127944" y="4247615"/>
                </a:cubicBezTo>
                <a:cubicBezTo>
                  <a:pt x="124423" y="4251137"/>
                  <a:pt x="120314" y="4251137"/>
                  <a:pt x="116793" y="4247615"/>
                </a:cubicBezTo>
                <a:cubicBezTo>
                  <a:pt x="113272" y="4247615"/>
                  <a:pt x="109163" y="4243507"/>
                  <a:pt x="113272" y="4239985"/>
                </a:cubicBezTo>
                <a:cubicBezTo>
                  <a:pt x="116793" y="4224725"/>
                  <a:pt x="113272" y="4205944"/>
                  <a:pt x="132052" y="4194792"/>
                </a:cubicBezTo>
                <a:cubicBezTo>
                  <a:pt x="113272" y="4187162"/>
                  <a:pt x="101534" y="4183054"/>
                  <a:pt x="86861" y="4179532"/>
                </a:cubicBezTo>
                <a:cubicBezTo>
                  <a:pt x="82753" y="4176011"/>
                  <a:pt x="86861" y="4168381"/>
                  <a:pt x="90382" y="4164272"/>
                </a:cubicBezTo>
                <a:cubicBezTo>
                  <a:pt x="90382" y="4160751"/>
                  <a:pt x="90382" y="4157229"/>
                  <a:pt x="86861" y="4157229"/>
                </a:cubicBezTo>
                <a:cubicBezTo>
                  <a:pt x="71601" y="4145491"/>
                  <a:pt x="60451" y="4126709"/>
                  <a:pt x="37562" y="4130818"/>
                </a:cubicBezTo>
                <a:cubicBezTo>
                  <a:pt x="34040" y="4130818"/>
                  <a:pt x="26411" y="4126709"/>
                  <a:pt x="29932" y="4119079"/>
                </a:cubicBezTo>
                <a:cubicBezTo>
                  <a:pt x="29932" y="4112036"/>
                  <a:pt x="37562" y="4112036"/>
                  <a:pt x="41083" y="4115558"/>
                </a:cubicBezTo>
                <a:cubicBezTo>
                  <a:pt x="45191" y="4115558"/>
                  <a:pt x="45191" y="4115558"/>
                  <a:pt x="48713" y="4115558"/>
                </a:cubicBezTo>
                <a:cubicBezTo>
                  <a:pt x="56342" y="4126709"/>
                  <a:pt x="67493" y="4126709"/>
                  <a:pt x="79232" y="4115558"/>
                </a:cubicBezTo>
                <a:cubicBezTo>
                  <a:pt x="86861" y="4123188"/>
                  <a:pt x="75123" y="4134339"/>
                  <a:pt x="86861" y="4137861"/>
                </a:cubicBezTo>
                <a:cubicBezTo>
                  <a:pt x="93904" y="4130818"/>
                  <a:pt x="93904" y="4119079"/>
                  <a:pt x="98012" y="4107928"/>
                </a:cubicBezTo>
                <a:cubicBezTo>
                  <a:pt x="86861" y="4107928"/>
                  <a:pt x="75123" y="4107928"/>
                  <a:pt x="63972" y="4107928"/>
                </a:cubicBezTo>
                <a:cubicBezTo>
                  <a:pt x="60451" y="4107928"/>
                  <a:pt x="56342" y="4104406"/>
                  <a:pt x="56342" y="4100298"/>
                </a:cubicBezTo>
                <a:cubicBezTo>
                  <a:pt x="56342" y="4096776"/>
                  <a:pt x="60451" y="4092668"/>
                  <a:pt x="63972" y="4092668"/>
                </a:cubicBezTo>
                <a:cubicBezTo>
                  <a:pt x="71601" y="4096776"/>
                  <a:pt x="75123" y="4096776"/>
                  <a:pt x="82753" y="4092668"/>
                </a:cubicBezTo>
                <a:cubicBezTo>
                  <a:pt x="90382" y="4089146"/>
                  <a:pt x="93904" y="4085625"/>
                  <a:pt x="86861" y="4073887"/>
                </a:cubicBezTo>
                <a:cubicBezTo>
                  <a:pt x="86861" y="4070365"/>
                  <a:pt x="82753" y="4070365"/>
                  <a:pt x="82753" y="4066843"/>
                </a:cubicBezTo>
                <a:cubicBezTo>
                  <a:pt x="86861" y="4051583"/>
                  <a:pt x="75123" y="4051583"/>
                  <a:pt x="67493" y="4051583"/>
                </a:cubicBezTo>
                <a:cubicBezTo>
                  <a:pt x="56342" y="4055105"/>
                  <a:pt x="52821" y="4047475"/>
                  <a:pt x="45191" y="4043954"/>
                </a:cubicBezTo>
                <a:cubicBezTo>
                  <a:pt x="29932" y="4040432"/>
                  <a:pt x="29932" y="4028694"/>
                  <a:pt x="29932" y="4017542"/>
                </a:cubicBezTo>
                <a:cubicBezTo>
                  <a:pt x="26411" y="4002282"/>
                  <a:pt x="22302" y="3987609"/>
                  <a:pt x="0" y="3987609"/>
                </a:cubicBezTo>
                <a:cubicBezTo>
                  <a:pt x="0" y="3976458"/>
                  <a:pt x="7630" y="3968828"/>
                  <a:pt x="11151" y="3961198"/>
                </a:cubicBezTo>
                <a:cubicBezTo>
                  <a:pt x="26411" y="3942416"/>
                  <a:pt x="34040" y="3923635"/>
                  <a:pt x="41083" y="3904853"/>
                </a:cubicBezTo>
                <a:cubicBezTo>
                  <a:pt x="48713" y="3889593"/>
                  <a:pt x="48713" y="3886072"/>
                  <a:pt x="34040" y="3874333"/>
                </a:cubicBezTo>
                <a:cubicBezTo>
                  <a:pt x="26411" y="3870812"/>
                  <a:pt x="26411" y="3866703"/>
                  <a:pt x="29932" y="3863182"/>
                </a:cubicBezTo>
                <a:cubicBezTo>
                  <a:pt x="34040" y="3855552"/>
                  <a:pt x="37562" y="3844400"/>
                  <a:pt x="45191" y="3836770"/>
                </a:cubicBezTo>
                <a:cubicBezTo>
                  <a:pt x="56342" y="3817989"/>
                  <a:pt x="63972" y="3799207"/>
                  <a:pt x="71601" y="3776317"/>
                </a:cubicBezTo>
                <a:cubicBezTo>
                  <a:pt x="79232" y="3754014"/>
                  <a:pt x="86861" y="3731124"/>
                  <a:pt x="105642" y="3712343"/>
                </a:cubicBezTo>
                <a:cubicBezTo>
                  <a:pt x="113272" y="3708821"/>
                  <a:pt x="116793" y="3693561"/>
                  <a:pt x="120314" y="3682410"/>
                </a:cubicBezTo>
                <a:cubicBezTo>
                  <a:pt x="124423" y="3671258"/>
                  <a:pt x="127944" y="3659520"/>
                  <a:pt x="139095" y="3651890"/>
                </a:cubicBezTo>
                <a:cubicBezTo>
                  <a:pt x="146725" y="3648368"/>
                  <a:pt x="146725" y="3640738"/>
                  <a:pt x="150833" y="3637217"/>
                </a:cubicBezTo>
                <a:cubicBezTo>
                  <a:pt x="161984" y="3621957"/>
                  <a:pt x="169614" y="3618435"/>
                  <a:pt x="184873" y="3633108"/>
                </a:cubicBezTo>
                <a:cubicBezTo>
                  <a:pt x="184873" y="3633108"/>
                  <a:pt x="188395" y="3637217"/>
                  <a:pt x="191916" y="3640738"/>
                </a:cubicBezTo>
                <a:cubicBezTo>
                  <a:pt x="199546" y="3644847"/>
                  <a:pt x="207175" y="3644847"/>
                  <a:pt x="210697" y="3633108"/>
                </a:cubicBezTo>
                <a:cubicBezTo>
                  <a:pt x="218327" y="3618435"/>
                  <a:pt x="222435" y="3603175"/>
                  <a:pt x="230064" y="3587915"/>
                </a:cubicBezTo>
                <a:cubicBezTo>
                  <a:pt x="233586" y="3580286"/>
                  <a:pt x="233586" y="3573242"/>
                  <a:pt x="244737" y="3569134"/>
                </a:cubicBezTo>
                <a:cubicBezTo>
                  <a:pt x="252367" y="3569134"/>
                  <a:pt x="252367" y="3576764"/>
                  <a:pt x="259997" y="3584394"/>
                </a:cubicBezTo>
                <a:cubicBezTo>
                  <a:pt x="275256" y="3603175"/>
                  <a:pt x="289928" y="3610805"/>
                  <a:pt x="312817" y="3599654"/>
                </a:cubicBezTo>
                <a:cubicBezTo>
                  <a:pt x="327490" y="3595545"/>
                  <a:pt x="335120" y="3595545"/>
                  <a:pt x="342749" y="3606697"/>
                </a:cubicBezTo>
                <a:cubicBezTo>
                  <a:pt x="346858" y="3614327"/>
                  <a:pt x="353901" y="3618435"/>
                  <a:pt x="361530" y="3610805"/>
                </a:cubicBezTo>
                <a:cubicBezTo>
                  <a:pt x="399092" y="3592024"/>
                  <a:pt x="399092" y="3592024"/>
                  <a:pt x="399092" y="3592024"/>
                </a:cubicBezTo>
                <a:cubicBezTo>
                  <a:pt x="410830" y="3587915"/>
                  <a:pt x="421981" y="3576764"/>
                  <a:pt x="437240" y="3573242"/>
                </a:cubicBezTo>
                <a:cubicBezTo>
                  <a:pt x="444283" y="3573242"/>
                  <a:pt x="451913" y="3569134"/>
                  <a:pt x="459542" y="3565612"/>
                </a:cubicBezTo>
                <a:cubicBezTo>
                  <a:pt x="470694" y="3557983"/>
                  <a:pt x="482432" y="3557983"/>
                  <a:pt x="493582" y="3557983"/>
                </a:cubicBezTo>
                <a:cubicBezTo>
                  <a:pt x="508255" y="3561504"/>
                  <a:pt x="519993" y="3561504"/>
                  <a:pt x="519993" y="3580286"/>
                </a:cubicBezTo>
                <a:cubicBezTo>
                  <a:pt x="519993" y="3592024"/>
                  <a:pt x="531144" y="3595545"/>
                  <a:pt x="542295" y="3595545"/>
                </a:cubicBezTo>
                <a:cubicBezTo>
                  <a:pt x="557555" y="3592024"/>
                  <a:pt x="572814" y="3595545"/>
                  <a:pt x="587486" y="3603175"/>
                </a:cubicBezTo>
                <a:cubicBezTo>
                  <a:pt x="587486" y="3603175"/>
                  <a:pt x="591594" y="3603175"/>
                  <a:pt x="595116" y="3603175"/>
                </a:cubicBezTo>
                <a:cubicBezTo>
                  <a:pt x="625048" y="3603175"/>
                  <a:pt x="651459" y="3618435"/>
                  <a:pt x="677869" y="3621957"/>
                </a:cubicBezTo>
                <a:cubicBezTo>
                  <a:pt x="719539" y="3629587"/>
                  <a:pt x="761209" y="3640738"/>
                  <a:pt x="806400" y="3644847"/>
                </a:cubicBezTo>
                <a:cubicBezTo>
                  <a:pt x="813443" y="3644847"/>
                  <a:pt x="817551" y="3644847"/>
                  <a:pt x="825181" y="3648368"/>
                </a:cubicBezTo>
                <a:cubicBezTo>
                  <a:pt x="832810" y="3648368"/>
                  <a:pt x="839853" y="3651890"/>
                  <a:pt x="851591" y="3648368"/>
                </a:cubicBezTo>
                <a:cubicBezTo>
                  <a:pt x="923193" y="3629587"/>
                  <a:pt x="949603" y="3637217"/>
                  <a:pt x="1024726" y="3640738"/>
                </a:cubicBezTo>
                <a:cubicBezTo>
                  <a:pt x="1092220" y="3648368"/>
                  <a:pt x="1160300" y="3648368"/>
                  <a:pt x="1227794" y="3648368"/>
                </a:cubicBezTo>
                <a:cubicBezTo>
                  <a:pt x="1318176" y="3651890"/>
                  <a:pt x="1409145" y="3648368"/>
                  <a:pt x="1503049" y="3644847"/>
                </a:cubicBezTo>
                <a:cubicBezTo>
                  <a:pt x="1574651" y="3640738"/>
                  <a:pt x="1642732" y="3633108"/>
                  <a:pt x="1713746" y="3621957"/>
                </a:cubicBezTo>
                <a:cubicBezTo>
                  <a:pt x="1758937" y="3618435"/>
                  <a:pt x="1804129" y="3614327"/>
                  <a:pt x="1849320" y="3610805"/>
                </a:cubicBezTo>
                <a:cubicBezTo>
                  <a:pt x="1875730" y="3606697"/>
                  <a:pt x="1906249" y="3603175"/>
                  <a:pt x="1936181" y="3595545"/>
                </a:cubicBezTo>
                <a:cubicBezTo>
                  <a:pt x="1951441" y="3587915"/>
                  <a:pt x="1973743" y="3592024"/>
                  <a:pt x="1992524" y="3587915"/>
                </a:cubicBezTo>
                <a:cubicBezTo>
                  <a:pt x="2052974" y="3580286"/>
                  <a:pt x="2109903" y="3561504"/>
                  <a:pt x="2169768" y="3546831"/>
                </a:cubicBezTo>
                <a:cubicBezTo>
                  <a:pt x="2177397" y="3546831"/>
                  <a:pt x="2180918" y="3542723"/>
                  <a:pt x="2185027" y="3539201"/>
                </a:cubicBezTo>
                <a:cubicBezTo>
                  <a:pt x="2192656" y="3528050"/>
                  <a:pt x="2203807" y="3528050"/>
                  <a:pt x="2214959" y="3523941"/>
                </a:cubicBezTo>
                <a:cubicBezTo>
                  <a:pt x="2219067" y="3523941"/>
                  <a:pt x="2222588" y="3523941"/>
                  <a:pt x="2226110" y="3520420"/>
                </a:cubicBezTo>
                <a:cubicBezTo>
                  <a:pt x="2237848" y="3516311"/>
                  <a:pt x="2237848" y="3512790"/>
                  <a:pt x="2226110" y="3501638"/>
                </a:cubicBezTo>
                <a:cubicBezTo>
                  <a:pt x="2241369" y="3501638"/>
                  <a:pt x="2256629" y="3501638"/>
                  <a:pt x="2271301" y="3489900"/>
                </a:cubicBezTo>
                <a:cubicBezTo>
                  <a:pt x="2283039" y="3482857"/>
                  <a:pt x="2297711" y="3478748"/>
                  <a:pt x="2312971" y="3475227"/>
                </a:cubicBezTo>
                <a:cubicBezTo>
                  <a:pt x="2399832" y="3444707"/>
                  <a:pt x="2482585" y="3414774"/>
                  <a:pt x="2565338" y="3377211"/>
                </a:cubicBezTo>
                <a:cubicBezTo>
                  <a:pt x="2572968" y="3373689"/>
                  <a:pt x="2595269" y="3377211"/>
                  <a:pt x="2584118" y="3354321"/>
                </a:cubicBezTo>
                <a:cubicBezTo>
                  <a:pt x="2584118" y="3350799"/>
                  <a:pt x="2591748" y="3350799"/>
                  <a:pt x="2595269" y="3350799"/>
                </a:cubicBezTo>
                <a:cubicBezTo>
                  <a:pt x="2607007" y="3339648"/>
                  <a:pt x="2625788" y="3339648"/>
                  <a:pt x="2640461" y="3328496"/>
                </a:cubicBezTo>
                <a:cubicBezTo>
                  <a:pt x="2738473" y="3283303"/>
                  <a:pt x="2832964" y="3234002"/>
                  <a:pt x="2926868" y="3177658"/>
                </a:cubicBezTo>
                <a:cubicBezTo>
                  <a:pt x="2987319" y="3140095"/>
                  <a:pt x="3043661" y="3094902"/>
                  <a:pt x="3092961" y="3042079"/>
                </a:cubicBezTo>
                <a:cubicBezTo>
                  <a:pt x="3130522" y="3008037"/>
                  <a:pt x="3160454" y="2966366"/>
                  <a:pt x="3190972" y="2925281"/>
                </a:cubicBezTo>
                <a:cubicBezTo>
                  <a:pt x="3202124" y="2906500"/>
                  <a:pt x="3216796" y="2887131"/>
                  <a:pt x="3232055" y="2864828"/>
                </a:cubicBezTo>
                <a:cubicBezTo>
                  <a:pt x="3250836" y="2834895"/>
                  <a:pt x="3262574" y="2796746"/>
                  <a:pt x="3266096" y="2759183"/>
                </a:cubicBezTo>
                <a:cubicBezTo>
                  <a:pt x="3266096" y="2748031"/>
                  <a:pt x="3266096" y="2740401"/>
                  <a:pt x="3254945" y="2729250"/>
                </a:cubicBezTo>
                <a:cubicBezTo>
                  <a:pt x="3228534" y="2710468"/>
                  <a:pt x="3205645" y="2684057"/>
                  <a:pt x="3179235" y="2665275"/>
                </a:cubicBezTo>
                <a:cubicBezTo>
                  <a:pt x="3152824" y="2642385"/>
                  <a:pt x="3119371" y="2627712"/>
                  <a:pt x="3085331" y="2612452"/>
                </a:cubicBezTo>
                <a:cubicBezTo>
                  <a:pt x="3054812" y="2601301"/>
                  <a:pt x="3028988" y="2590149"/>
                  <a:pt x="2998470" y="2574889"/>
                </a:cubicBezTo>
                <a:lnTo>
                  <a:pt x="2994948" y="2570781"/>
                </a:lnTo>
                <a:cubicBezTo>
                  <a:pt x="2942127" y="2563738"/>
                  <a:pt x="2900458" y="2529696"/>
                  <a:pt x="2848223" y="2514436"/>
                </a:cubicBezTo>
                <a:cubicBezTo>
                  <a:pt x="2844115" y="2514436"/>
                  <a:pt x="2836485" y="2510915"/>
                  <a:pt x="2832964" y="2506806"/>
                </a:cubicBezTo>
                <a:cubicBezTo>
                  <a:pt x="2798923" y="2484503"/>
                  <a:pt x="2757841" y="2465722"/>
                  <a:pt x="2719692" y="2450462"/>
                </a:cubicBezTo>
                <a:cubicBezTo>
                  <a:pt x="2700911" y="2442832"/>
                  <a:pt x="2682130" y="2431680"/>
                  <a:pt x="2666871" y="2424050"/>
                </a:cubicBezTo>
                <a:cubicBezTo>
                  <a:pt x="2595269" y="2390009"/>
                  <a:pt x="2523668" y="2382379"/>
                  <a:pt x="2452066" y="2378857"/>
                </a:cubicBezTo>
                <a:cubicBezTo>
                  <a:pt x="2426242" y="2375336"/>
                  <a:pt x="2403353" y="2375336"/>
                  <a:pt x="2381051" y="2382379"/>
                </a:cubicBezTo>
                <a:cubicBezTo>
                  <a:pt x="2373422" y="2382379"/>
                  <a:pt x="2365792" y="2382379"/>
                  <a:pt x="2361683" y="2382379"/>
                </a:cubicBezTo>
                <a:cubicBezTo>
                  <a:pt x="2305341" y="2382379"/>
                  <a:pt x="2256629" y="2386487"/>
                  <a:pt x="2203807" y="2394117"/>
                </a:cubicBezTo>
                <a:cubicBezTo>
                  <a:pt x="2185027" y="2397639"/>
                  <a:pt x="2169768" y="2394117"/>
                  <a:pt x="2155095" y="2394117"/>
                </a:cubicBezTo>
                <a:cubicBezTo>
                  <a:pt x="2132206" y="2394117"/>
                  <a:pt x="2109903" y="2397639"/>
                  <a:pt x="2083493" y="2397639"/>
                </a:cubicBezTo>
                <a:cubicBezTo>
                  <a:pt x="2064125" y="2401747"/>
                  <a:pt x="2041823" y="2401747"/>
                  <a:pt x="2023042" y="2401747"/>
                </a:cubicBezTo>
                <a:cubicBezTo>
                  <a:pt x="1977851" y="2397639"/>
                  <a:pt x="1932660" y="2401747"/>
                  <a:pt x="1890990" y="2397639"/>
                </a:cubicBezTo>
                <a:cubicBezTo>
                  <a:pt x="1849320" y="2394117"/>
                  <a:pt x="1811759" y="2397639"/>
                  <a:pt x="1774197" y="2390009"/>
                </a:cubicBezTo>
                <a:cubicBezTo>
                  <a:pt x="1766567" y="2390009"/>
                  <a:pt x="1758937" y="2390009"/>
                  <a:pt x="1751895" y="2394117"/>
                </a:cubicBezTo>
                <a:cubicBezTo>
                  <a:pt x="1740157" y="2397639"/>
                  <a:pt x="1732527" y="2397639"/>
                  <a:pt x="1725484" y="2394117"/>
                </a:cubicBezTo>
                <a:cubicBezTo>
                  <a:pt x="1713746" y="2394117"/>
                  <a:pt x="1699074" y="2390009"/>
                  <a:pt x="1691444" y="2405269"/>
                </a:cubicBezTo>
                <a:cubicBezTo>
                  <a:pt x="1687923" y="2408790"/>
                  <a:pt x="1680293" y="2405269"/>
                  <a:pt x="1676185" y="2405269"/>
                </a:cubicBezTo>
                <a:cubicBezTo>
                  <a:pt x="1630994" y="2397639"/>
                  <a:pt x="1582281" y="2397639"/>
                  <a:pt x="1537090" y="2390009"/>
                </a:cubicBezTo>
                <a:cubicBezTo>
                  <a:pt x="1518309" y="2386487"/>
                  <a:pt x="1495420" y="2386487"/>
                  <a:pt x="1473117" y="2382379"/>
                </a:cubicBezTo>
                <a:cubicBezTo>
                  <a:pt x="1442599" y="2378857"/>
                  <a:pt x="1409145" y="2371227"/>
                  <a:pt x="1378627" y="2367706"/>
                </a:cubicBezTo>
                <a:cubicBezTo>
                  <a:pt x="1352217" y="2367706"/>
                  <a:pt x="1329914" y="2363597"/>
                  <a:pt x="1303504" y="2363597"/>
                </a:cubicBezTo>
                <a:cubicBezTo>
                  <a:pt x="1284723" y="2363597"/>
                  <a:pt x="1269463" y="2360076"/>
                  <a:pt x="1250683" y="2360076"/>
                </a:cubicBezTo>
                <a:cubicBezTo>
                  <a:pt x="1231902" y="2363597"/>
                  <a:pt x="1213121" y="2360076"/>
                  <a:pt x="1194340" y="2356554"/>
                </a:cubicBezTo>
                <a:cubicBezTo>
                  <a:pt x="1160300" y="2344816"/>
                  <a:pt x="1122739" y="2330143"/>
                  <a:pt x="1085177" y="2318405"/>
                </a:cubicBezTo>
                <a:cubicBezTo>
                  <a:pt x="1043507" y="2303731"/>
                  <a:pt x="1001837" y="2284950"/>
                  <a:pt x="960755" y="2262060"/>
                </a:cubicBezTo>
                <a:cubicBezTo>
                  <a:pt x="915563" y="2239170"/>
                  <a:pt x="873894" y="2213346"/>
                  <a:pt x="836332" y="2179304"/>
                </a:cubicBezTo>
                <a:cubicBezTo>
                  <a:pt x="825181" y="2168153"/>
                  <a:pt x="817551" y="2160523"/>
                  <a:pt x="806400" y="2152893"/>
                </a:cubicBezTo>
                <a:cubicBezTo>
                  <a:pt x="794662" y="2145263"/>
                  <a:pt x="787033" y="2137633"/>
                  <a:pt x="775881" y="2126481"/>
                </a:cubicBezTo>
                <a:cubicBezTo>
                  <a:pt x="764730" y="2111221"/>
                  <a:pt x="753579" y="2092440"/>
                  <a:pt x="734798" y="2077767"/>
                </a:cubicBezTo>
                <a:cubicBezTo>
                  <a:pt x="719539" y="2066028"/>
                  <a:pt x="711909" y="2047247"/>
                  <a:pt x="711909" y="2028465"/>
                </a:cubicBezTo>
                <a:cubicBezTo>
                  <a:pt x="711909" y="2017314"/>
                  <a:pt x="704279" y="2006162"/>
                  <a:pt x="700758" y="1998532"/>
                </a:cubicBezTo>
                <a:cubicBezTo>
                  <a:pt x="693128" y="1994424"/>
                  <a:pt x="693128" y="1987381"/>
                  <a:pt x="689607" y="1983272"/>
                </a:cubicBezTo>
                <a:cubicBezTo>
                  <a:pt x="666718" y="1919298"/>
                  <a:pt x="655567" y="1851802"/>
                  <a:pt x="647937" y="1783719"/>
                </a:cubicBezTo>
                <a:cubicBezTo>
                  <a:pt x="636786" y="1693333"/>
                  <a:pt x="643829" y="1598839"/>
                  <a:pt x="647937" y="1508453"/>
                </a:cubicBezTo>
                <a:cubicBezTo>
                  <a:pt x="647937" y="1486150"/>
                  <a:pt x="655567" y="1467368"/>
                  <a:pt x="663197" y="1444478"/>
                </a:cubicBezTo>
                <a:cubicBezTo>
                  <a:pt x="670239" y="1422175"/>
                  <a:pt x="677869" y="1395764"/>
                  <a:pt x="681977" y="1372874"/>
                </a:cubicBezTo>
                <a:cubicBezTo>
                  <a:pt x="685498" y="1331789"/>
                  <a:pt x="700758" y="1294226"/>
                  <a:pt x="715430" y="1256077"/>
                </a:cubicBezTo>
                <a:cubicBezTo>
                  <a:pt x="730690" y="1203841"/>
                  <a:pt x="745949" y="1154539"/>
                  <a:pt x="772360" y="1105825"/>
                </a:cubicBezTo>
                <a:cubicBezTo>
                  <a:pt x="779990" y="1087043"/>
                  <a:pt x="787033" y="1064153"/>
                  <a:pt x="806400" y="1048893"/>
                </a:cubicBezTo>
                <a:cubicBezTo>
                  <a:pt x="806400" y="1048893"/>
                  <a:pt x="809922" y="1048893"/>
                  <a:pt x="809922" y="1045372"/>
                </a:cubicBezTo>
                <a:cubicBezTo>
                  <a:pt x="809922" y="1018960"/>
                  <a:pt x="836332" y="1007809"/>
                  <a:pt x="847483" y="989027"/>
                </a:cubicBezTo>
                <a:cubicBezTo>
                  <a:pt x="859221" y="966137"/>
                  <a:pt x="878002" y="947356"/>
                  <a:pt x="885044" y="924466"/>
                </a:cubicBezTo>
                <a:cubicBezTo>
                  <a:pt x="892674" y="913314"/>
                  <a:pt x="904412" y="909793"/>
                  <a:pt x="904412" y="894533"/>
                </a:cubicBezTo>
                <a:cubicBezTo>
                  <a:pt x="915563" y="894533"/>
                  <a:pt x="907934" y="905684"/>
                  <a:pt x="915563" y="905684"/>
                </a:cubicBezTo>
                <a:cubicBezTo>
                  <a:pt x="930236" y="891011"/>
                  <a:pt x="945495" y="872230"/>
                  <a:pt x="968384" y="864600"/>
                </a:cubicBezTo>
                <a:lnTo>
                  <a:pt x="971905" y="860491"/>
                </a:lnTo>
                <a:cubicBezTo>
                  <a:pt x="983056" y="838188"/>
                  <a:pt x="1005946" y="822929"/>
                  <a:pt x="1024726" y="807669"/>
                </a:cubicBezTo>
                <a:cubicBezTo>
                  <a:pt x="1077547" y="751324"/>
                  <a:pt x="1130368" y="691458"/>
                  <a:pt x="1194340" y="646265"/>
                </a:cubicBezTo>
                <a:cubicBezTo>
                  <a:pt x="1231902" y="619854"/>
                  <a:pt x="1269463" y="585812"/>
                  <a:pt x="1307025" y="559401"/>
                </a:cubicBezTo>
                <a:cubicBezTo>
                  <a:pt x="1344587" y="529468"/>
                  <a:pt x="1386256" y="506578"/>
                  <a:pt x="1423818" y="480166"/>
                </a:cubicBezTo>
                <a:cubicBezTo>
                  <a:pt x="1446707" y="469015"/>
                  <a:pt x="1469009" y="453755"/>
                  <a:pt x="1491898" y="439081"/>
                </a:cubicBezTo>
                <a:cubicBezTo>
                  <a:pt x="1514201" y="427343"/>
                  <a:pt x="1537090" y="412670"/>
                  <a:pt x="1563500" y="405040"/>
                </a:cubicBezTo>
                <a:cubicBezTo>
                  <a:pt x="1571130" y="405040"/>
                  <a:pt x="1574651" y="400931"/>
                  <a:pt x="1578172" y="397410"/>
                </a:cubicBezTo>
                <a:cubicBezTo>
                  <a:pt x="1593432" y="386259"/>
                  <a:pt x="1604583" y="370999"/>
                  <a:pt x="1623364" y="374520"/>
                </a:cubicBezTo>
                <a:cubicBezTo>
                  <a:pt x="1642732" y="352217"/>
                  <a:pt x="1676185" y="359847"/>
                  <a:pt x="1691444" y="329327"/>
                </a:cubicBezTo>
                <a:cubicBezTo>
                  <a:pt x="1713746" y="322284"/>
                  <a:pt x="1732527" y="307024"/>
                  <a:pt x="1755416" y="302916"/>
                </a:cubicBezTo>
                <a:cubicBezTo>
                  <a:pt x="1766567" y="302916"/>
                  <a:pt x="1778305" y="299394"/>
                  <a:pt x="1792978" y="291765"/>
                </a:cubicBezTo>
                <a:cubicBezTo>
                  <a:pt x="1827018" y="276504"/>
                  <a:pt x="1861058" y="261832"/>
                  <a:pt x="1898620" y="250680"/>
                </a:cubicBezTo>
                <a:cubicBezTo>
                  <a:pt x="1928552" y="238942"/>
                  <a:pt x="1962591" y="227790"/>
                  <a:pt x="1996632" y="216638"/>
                </a:cubicBezTo>
                <a:cubicBezTo>
                  <a:pt x="2030672" y="204900"/>
                  <a:pt x="2064125" y="197857"/>
                  <a:pt x="2098166" y="182597"/>
                </a:cubicBezTo>
                <a:cubicBezTo>
                  <a:pt x="2116946" y="174967"/>
                  <a:pt x="2139836" y="171446"/>
                  <a:pt x="2162138" y="159707"/>
                </a:cubicBezTo>
                <a:cubicBezTo>
                  <a:pt x="2173876" y="156185"/>
                  <a:pt x="2185027" y="156185"/>
                  <a:pt x="2200286" y="152664"/>
                </a:cubicBezTo>
                <a:cubicBezTo>
                  <a:pt x="2222588" y="145034"/>
                  <a:pt x="2248999" y="140926"/>
                  <a:pt x="2271301" y="129774"/>
                </a:cubicBezTo>
                <a:cubicBezTo>
                  <a:pt x="2290668" y="126253"/>
                  <a:pt x="2305341" y="122144"/>
                  <a:pt x="2324122" y="118623"/>
                </a:cubicBezTo>
                <a:cubicBezTo>
                  <a:pt x="2433285" y="92211"/>
                  <a:pt x="2542449" y="65800"/>
                  <a:pt x="2655720" y="43497"/>
                </a:cubicBezTo>
                <a:cubicBezTo>
                  <a:pt x="2712062" y="28237"/>
                  <a:pt x="2772513" y="17085"/>
                  <a:pt x="2828856" y="12977"/>
                </a:cubicBezTo>
                <a:cubicBezTo>
                  <a:pt x="2878155" y="5347"/>
                  <a:pt x="2923347" y="5347"/>
                  <a:pt x="2972059" y="1825"/>
                </a:cubicBezTo>
                <a:cubicBezTo>
                  <a:pt x="2992894" y="-229"/>
                  <a:pt x="3013582" y="-229"/>
                  <a:pt x="3034270" y="285"/>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1464481876"/>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WOT_02">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966716" y="1535369"/>
            <a:ext cx="4785879" cy="4181987"/>
          </a:xfrm>
          <a:custGeom>
            <a:avLst/>
            <a:gdLst>
              <a:gd name="connsiteX0" fmla="*/ 1968860 w 4785878"/>
              <a:gd name="connsiteY0" fmla="*/ 3880186 h 4181987"/>
              <a:gd name="connsiteX1" fmla="*/ 1982331 w 4785878"/>
              <a:gd name="connsiteY1" fmla="*/ 3907120 h 4181987"/>
              <a:gd name="connsiteX2" fmla="*/ 2002020 w 4785878"/>
              <a:gd name="connsiteY2" fmla="*/ 3933536 h 4181987"/>
              <a:gd name="connsiteX3" fmla="*/ 1968860 w 4785878"/>
              <a:gd name="connsiteY3" fmla="*/ 3880186 h 4181987"/>
              <a:gd name="connsiteX4" fmla="*/ 2580761 w 4785878"/>
              <a:gd name="connsiteY4" fmla="*/ 2826650 h 4181987"/>
              <a:gd name="connsiteX5" fmla="*/ 2570916 w 4785878"/>
              <a:gd name="connsiteY5" fmla="*/ 2836491 h 4181987"/>
              <a:gd name="connsiteX6" fmla="*/ 2570916 w 4785878"/>
              <a:gd name="connsiteY6" fmla="*/ 2846333 h 4181987"/>
              <a:gd name="connsiteX7" fmla="*/ 2570916 w 4785878"/>
              <a:gd name="connsiteY7" fmla="*/ 2919883 h 4181987"/>
              <a:gd name="connsiteX8" fmla="*/ 2580761 w 4785878"/>
              <a:gd name="connsiteY8" fmla="*/ 2976341 h 4181987"/>
              <a:gd name="connsiteX9" fmla="*/ 2590605 w 4785878"/>
              <a:gd name="connsiteY9" fmla="*/ 3032799 h 4181987"/>
              <a:gd name="connsiteX10" fmla="*/ 2600968 w 4785878"/>
              <a:gd name="connsiteY10" fmla="*/ 2972716 h 4181987"/>
              <a:gd name="connsiteX11" fmla="*/ 2594232 w 4785878"/>
              <a:gd name="connsiteY11" fmla="*/ 2886216 h 4181987"/>
              <a:gd name="connsiteX12" fmla="*/ 2583870 w 4785878"/>
              <a:gd name="connsiteY12" fmla="*/ 2856692 h 4181987"/>
              <a:gd name="connsiteX13" fmla="*/ 2580761 w 4785878"/>
              <a:gd name="connsiteY13" fmla="*/ 2839599 h 4181987"/>
              <a:gd name="connsiteX14" fmla="*/ 2580761 w 4785878"/>
              <a:gd name="connsiteY14" fmla="*/ 2826650 h 4181987"/>
              <a:gd name="connsiteX15" fmla="*/ 797907 w 4785878"/>
              <a:gd name="connsiteY15" fmla="*/ 2813183 h 4181987"/>
              <a:gd name="connsiteX16" fmla="*/ 811378 w 4785878"/>
              <a:gd name="connsiteY16" fmla="*/ 2946299 h 4181987"/>
              <a:gd name="connsiteX17" fmla="*/ 808269 w 4785878"/>
              <a:gd name="connsiteY17" fmla="*/ 2873267 h 4181987"/>
              <a:gd name="connsiteX18" fmla="*/ 804642 w 4785878"/>
              <a:gd name="connsiteY18" fmla="*/ 2849958 h 4181987"/>
              <a:gd name="connsiteX19" fmla="*/ 797907 w 4785878"/>
              <a:gd name="connsiteY19" fmla="*/ 2813183 h 4181987"/>
              <a:gd name="connsiteX20" fmla="*/ 768374 w 4785878"/>
              <a:gd name="connsiteY20" fmla="*/ 2713216 h 4181987"/>
              <a:gd name="connsiteX21" fmla="*/ 761638 w 4785878"/>
              <a:gd name="connsiteY21" fmla="*/ 2746884 h 4181987"/>
              <a:gd name="connsiteX22" fmla="*/ 758011 w 4785878"/>
              <a:gd name="connsiteY22" fmla="*/ 2776408 h 4181987"/>
              <a:gd name="connsiteX23" fmla="*/ 751794 w 4785878"/>
              <a:gd name="connsiteY23" fmla="*/ 2810075 h 4181987"/>
              <a:gd name="connsiteX24" fmla="*/ 751794 w 4785878"/>
              <a:gd name="connsiteY24" fmla="*/ 2849958 h 4181987"/>
              <a:gd name="connsiteX25" fmla="*/ 751794 w 4785878"/>
              <a:gd name="connsiteY25" fmla="*/ 2886216 h 4181987"/>
              <a:gd name="connsiteX26" fmla="*/ 751794 w 4785878"/>
              <a:gd name="connsiteY26" fmla="*/ 2892949 h 4181987"/>
              <a:gd name="connsiteX27" fmla="*/ 738323 w 4785878"/>
              <a:gd name="connsiteY27" fmla="*/ 2942674 h 4181987"/>
              <a:gd name="connsiteX28" fmla="*/ 745058 w 4785878"/>
              <a:gd name="connsiteY28" fmla="*/ 3012599 h 4181987"/>
              <a:gd name="connsiteX29" fmla="*/ 754903 w 4785878"/>
              <a:gd name="connsiteY29" fmla="*/ 3102206 h 4181987"/>
              <a:gd name="connsiteX30" fmla="*/ 754903 w 4785878"/>
              <a:gd name="connsiteY30" fmla="*/ 3132248 h 4181987"/>
              <a:gd name="connsiteX31" fmla="*/ 758011 w 4785878"/>
              <a:gd name="connsiteY31" fmla="*/ 3185598 h 4181987"/>
              <a:gd name="connsiteX32" fmla="*/ 758011 w 4785878"/>
              <a:gd name="connsiteY32" fmla="*/ 3195439 h 4181987"/>
              <a:gd name="connsiteX33" fmla="*/ 754903 w 4785878"/>
              <a:gd name="connsiteY33" fmla="*/ 3221855 h 4181987"/>
              <a:gd name="connsiteX34" fmla="*/ 768374 w 4785878"/>
              <a:gd name="connsiteY34" fmla="*/ 3218748 h 4181987"/>
              <a:gd name="connsiteX35" fmla="*/ 768374 w 4785878"/>
              <a:gd name="connsiteY35" fmla="*/ 3248790 h 4181987"/>
              <a:gd name="connsiteX36" fmla="*/ 768374 w 4785878"/>
              <a:gd name="connsiteY36" fmla="*/ 3265364 h 4181987"/>
              <a:gd name="connsiteX37" fmla="*/ 771482 w 4785878"/>
              <a:gd name="connsiteY37" fmla="*/ 3308355 h 4181987"/>
              <a:gd name="connsiteX38" fmla="*/ 775109 w 4785878"/>
              <a:gd name="connsiteY38" fmla="*/ 3335289 h 4181987"/>
              <a:gd name="connsiteX39" fmla="*/ 781327 w 4785878"/>
              <a:gd name="connsiteY39" fmla="*/ 3335289 h 4181987"/>
              <a:gd name="connsiteX40" fmla="*/ 784953 w 4785878"/>
              <a:gd name="connsiteY40" fmla="*/ 3345131 h 4181987"/>
              <a:gd name="connsiteX41" fmla="*/ 788062 w 4785878"/>
              <a:gd name="connsiteY41" fmla="*/ 3375172 h 4181987"/>
              <a:gd name="connsiteX42" fmla="*/ 784953 w 4785878"/>
              <a:gd name="connsiteY42" fmla="*/ 3411430 h 4181987"/>
              <a:gd name="connsiteX43" fmla="*/ 745058 w 4785878"/>
              <a:gd name="connsiteY43" fmla="*/ 3258631 h 4181987"/>
              <a:gd name="connsiteX44" fmla="*/ 738323 w 4785878"/>
              <a:gd name="connsiteY44" fmla="*/ 3301622 h 4181987"/>
              <a:gd name="connsiteX45" fmla="*/ 751794 w 4785878"/>
              <a:gd name="connsiteY45" fmla="*/ 3401588 h 4181987"/>
              <a:gd name="connsiteX46" fmla="*/ 778218 w 4785878"/>
              <a:gd name="connsiteY46" fmla="*/ 3551280 h 4181987"/>
              <a:gd name="connsiteX47" fmla="*/ 788062 w 4785878"/>
              <a:gd name="connsiteY47" fmla="*/ 3574588 h 4181987"/>
              <a:gd name="connsiteX48" fmla="*/ 801533 w 4785878"/>
              <a:gd name="connsiteY48" fmla="*/ 3534705 h 4181987"/>
              <a:gd name="connsiteX49" fmla="*/ 784953 w 4785878"/>
              <a:gd name="connsiteY49" fmla="*/ 3438364 h 4181987"/>
              <a:gd name="connsiteX50" fmla="*/ 794798 w 4785878"/>
              <a:gd name="connsiteY50" fmla="*/ 3415055 h 4181987"/>
              <a:gd name="connsiteX51" fmla="*/ 801533 w 4785878"/>
              <a:gd name="connsiteY51" fmla="*/ 3431630 h 4181987"/>
              <a:gd name="connsiteX52" fmla="*/ 808269 w 4785878"/>
              <a:gd name="connsiteY52" fmla="*/ 3488088 h 4181987"/>
              <a:gd name="connsiteX53" fmla="*/ 821222 w 4785878"/>
              <a:gd name="connsiteY53" fmla="*/ 3524863 h 4181987"/>
              <a:gd name="connsiteX54" fmla="*/ 871479 w 4785878"/>
              <a:gd name="connsiteY54" fmla="*/ 3445097 h 4181987"/>
              <a:gd name="connsiteX55" fmla="*/ 871479 w 4785878"/>
              <a:gd name="connsiteY55" fmla="*/ 3424897 h 4181987"/>
              <a:gd name="connsiteX56" fmla="*/ 854899 w 4785878"/>
              <a:gd name="connsiteY56" fmla="*/ 3315089 h 4181987"/>
              <a:gd name="connsiteX57" fmla="*/ 838320 w 4785878"/>
              <a:gd name="connsiteY57" fmla="*/ 3192332 h 4181987"/>
              <a:gd name="connsiteX58" fmla="*/ 811378 w 4785878"/>
              <a:gd name="connsiteY58" fmla="*/ 3045748 h 4181987"/>
              <a:gd name="connsiteX59" fmla="*/ 781327 w 4785878"/>
              <a:gd name="connsiteY59" fmla="*/ 2806450 h 4181987"/>
              <a:gd name="connsiteX60" fmla="*/ 768374 w 4785878"/>
              <a:gd name="connsiteY60" fmla="*/ 2713216 h 4181987"/>
              <a:gd name="connsiteX61" fmla="*/ 2567290 w 4785878"/>
              <a:gd name="connsiteY61" fmla="*/ 2686800 h 4181987"/>
              <a:gd name="connsiteX62" fmla="*/ 2560554 w 4785878"/>
              <a:gd name="connsiteY62" fmla="*/ 2723576 h 4181987"/>
              <a:gd name="connsiteX63" fmla="*/ 2570916 w 4785878"/>
              <a:gd name="connsiteY63" fmla="*/ 2773300 h 4181987"/>
              <a:gd name="connsiteX64" fmla="*/ 2577652 w 4785878"/>
              <a:gd name="connsiteY64" fmla="*/ 2776408 h 4181987"/>
              <a:gd name="connsiteX65" fmla="*/ 2580761 w 4785878"/>
              <a:gd name="connsiteY65" fmla="*/ 2770192 h 4181987"/>
              <a:gd name="connsiteX66" fmla="*/ 2577652 w 4785878"/>
              <a:gd name="connsiteY66" fmla="*/ 2749992 h 4181987"/>
              <a:gd name="connsiteX67" fmla="*/ 2567290 w 4785878"/>
              <a:gd name="connsiteY67" fmla="*/ 2686800 h 4181987"/>
              <a:gd name="connsiteX68" fmla="*/ 4569309 w 4785878"/>
              <a:gd name="connsiteY68" fmla="*/ 0 h 4181987"/>
              <a:gd name="connsiteX69" fmla="*/ 4592625 w 4785878"/>
              <a:gd name="connsiteY69" fmla="*/ 7381 h 4181987"/>
              <a:gd name="connsiteX70" fmla="*/ 4606096 w 4785878"/>
              <a:gd name="connsiteY70" fmla="*/ 7381 h 4181987"/>
              <a:gd name="connsiteX71" fmla="*/ 4632520 w 4785878"/>
              <a:gd name="connsiteY71" fmla="*/ 3755 h 4181987"/>
              <a:gd name="connsiteX72" fmla="*/ 4709202 w 4785878"/>
              <a:gd name="connsiteY72" fmla="*/ 37423 h 4181987"/>
              <a:gd name="connsiteX73" fmla="*/ 4735626 w 4785878"/>
              <a:gd name="connsiteY73" fmla="*/ 63839 h 4181987"/>
              <a:gd name="connsiteX74" fmla="*/ 4749097 w 4785878"/>
              <a:gd name="connsiteY74" fmla="*/ 87147 h 4181987"/>
              <a:gd name="connsiteX75" fmla="*/ 4765677 w 4785878"/>
              <a:gd name="connsiteY75" fmla="*/ 136872 h 4181987"/>
              <a:gd name="connsiteX76" fmla="*/ 4782257 w 4785878"/>
              <a:gd name="connsiteY76" fmla="*/ 196955 h 4181987"/>
              <a:gd name="connsiteX77" fmla="*/ 4775522 w 4785878"/>
              <a:gd name="connsiteY77" fmla="*/ 276721 h 4181987"/>
              <a:gd name="connsiteX78" fmla="*/ 4749097 w 4785878"/>
              <a:gd name="connsiteY78" fmla="*/ 386529 h 4181987"/>
              <a:gd name="connsiteX79" fmla="*/ 4715938 w 4785878"/>
              <a:gd name="connsiteY79" fmla="*/ 469404 h 4181987"/>
              <a:gd name="connsiteX80" fmla="*/ 4662571 w 4785878"/>
              <a:gd name="connsiteY80" fmla="*/ 572478 h 4181987"/>
              <a:gd name="connsiteX81" fmla="*/ 4572936 w 4785878"/>
              <a:gd name="connsiteY81" fmla="*/ 698860 h 4181987"/>
              <a:gd name="connsiteX82" fmla="*/ 4519570 w 4785878"/>
              <a:gd name="connsiteY82" fmla="*/ 771893 h 4181987"/>
              <a:gd name="connsiteX83" fmla="*/ 4469830 w 4785878"/>
              <a:gd name="connsiteY83" fmla="*/ 858393 h 4181987"/>
              <a:gd name="connsiteX84" fmla="*/ 4436670 w 4785878"/>
              <a:gd name="connsiteY84" fmla="*/ 911743 h 4181987"/>
              <a:gd name="connsiteX85" fmla="*/ 4399884 w 4785878"/>
              <a:gd name="connsiteY85" fmla="*/ 968201 h 4181987"/>
              <a:gd name="connsiteX86" fmla="*/ 4393148 w 4785878"/>
              <a:gd name="connsiteY86" fmla="*/ 978043 h 4181987"/>
              <a:gd name="connsiteX87" fmla="*/ 4369833 w 4785878"/>
              <a:gd name="connsiteY87" fmla="*/ 1017926 h 4181987"/>
              <a:gd name="connsiteX88" fmla="*/ 4356880 w 4785878"/>
              <a:gd name="connsiteY88" fmla="*/ 1044342 h 4181987"/>
              <a:gd name="connsiteX89" fmla="*/ 4313358 w 4785878"/>
              <a:gd name="connsiteY89" fmla="*/ 1104425 h 4181987"/>
              <a:gd name="connsiteX90" fmla="*/ 4266727 w 4785878"/>
              <a:gd name="connsiteY90" fmla="*/ 1200766 h 4181987"/>
              <a:gd name="connsiteX91" fmla="*/ 4253774 w 4785878"/>
              <a:gd name="connsiteY91" fmla="*/ 1244275 h 4181987"/>
              <a:gd name="connsiteX92" fmla="*/ 4213878 w 4785878"/>
              <a:gd name="connsiteY92" fmla="*/ 1317308 h 4181987"/>
              <a:gd name="connsiteX93" fmla="*/ 4213878 w 4785878"/>
              <a:gd name="connsiteY93" fmla="*/ 1324041 h 4181987"/>
              <a:gd name="connsiteX94" fmla="*/ 4213878 w 4785878"/>
              <a:gd name="connsiteY94" fmla="*/ 1336991 h 4181987"/>
              <a:gd name="connsiteX95" fmla="*/ 4167248 w 4785878"/>
              <a:gd name="connsiteY95" fmla="*/ 1416757 h 4181987"/>
              <a:gd name="connsiteX96" fmla="*/ 4153776 w 4785878"/>
              <a:gd name="connsiteY96" fmla="*/ 1443691 h 4181987"/>
              <a:gd name="connsiteX97" fmla="*/ 4127352 w 4785878"/>
              <a:gd name="connsiteY97" fmla="*/ 1523457 h 4181987"/>
              <a:gd name="connsiteX98" fmla="*/ 4093674 w 4785878"/>
              <a:gd name="connsiteY98" fmla="*/ 1583023 h 4181987"/>
              <a:gd name="connsiteX99" fmla="*/ 4057406 w 4785878"/>
              <a:gd name="connsiteY99" fmla="*/ 1676256 h 4181987"/>
              <a:gd name="connsiteX100" fmla="*/ 4030463 w 4785878"/>
              <a:gd name="connsiteY100" fmla="*/ 1725980 h 4181987"/>
              <a:gd name="connsiteX101" fmla="*/ 4017511 w 4785878"/>
              <a:gd name="connsiteY101" fmla="*/ 1756022 h 4181987"/>
              <a:gd name="connsiteX102" fmla="*/ 3984351 w 4785878"/>
              <a:gd name="connsiteY102" fmla="*/ 1842522 h 4181987"/>
              <a:gd name="connsiteX103" fmla="*/ 3973988 w 4785878"/>
              <a:gd name="connsiteY103" fmla="*/ 1855989 h 4181987"/>
              <a:gd name="connsiteX104" fmla="*/ 3964144 w 4785878"/>
              <a:gd name="connsiteY104" fmla="*/ 1875671 h 4181987"/>
              <a:gd name="connsiteX105" fmla="*/ 3973988 w 4785878"/>
              <a:gd name="connsiteY105" fmla="*/ 1885513 h 4181987"/>
              <a:gd name="connsiteX106" fmla="*/ 3984351 w 4785878"/>
              <a:gd name="connsiteY106" fmla="*/ 1902088 h 4181987"/>
              <a:gd name="connsiteX107" fmla="*/ 3940829 w 4785878"/>
              <a:gd name="connsiteY107" fmla="*/ 2002054 h 4181987"/>
              <a:gd name="connsiteX108" fmla="*/ 3921139 w 4785878"/>
              <a:gd name="connsiteY108" fmla="*/ 2055404 h 4181987"/>
              <a:gd name="connsiteX109" fmla="*/ 3874509 w 4785878"/>
              <a:gd name="connsiteY109" fmla="*/ 2158479 h 4181987"/>
              <a:gd name="connsiteX110" fmla="*/ 3841349 w 4785878"/>
              <a:gd name="connsiteY110" fmla="*/ 2224778 h 4181987"/>
              <a:gd name="connsiteX111" fmla="*/ 3837722 w 4785878"/>
              <a:gd name="connsiteY111" fmla="*/ 2234619 h 4181987"/>
              <a:gd name="connsiteX112" fmla="*/ 3827878 w 4785878"/>
              <a:gd name="connsiteY112" fmla="*/ 2261553 h 4181987"/>
              <a:gd name="connsiteX113" fmla="*/ 3821142 w 4785878"/>
              <a:gd name="connsiteY113" fmla="*/ 2278128 h 4181987"/>
              <a:gd name="connsiteX114" fmla="*/ 3784874 w 4785878"/>
              <a:gd name="connsiteY114" fmla="*/ 2337694 h 4181987"/>
              <a:gd name="connsiteX115" fmla="*/ 3764667 w 4785878"/>
              <a:gd name="connsiteY115" fmla="*/ 2357894 h 4181987"/>
              <a:gd name="connsiteX116" fmla="*/ 3751196 w 4785878"/>
              <a:gd name="connsiteY116" fmla="*/ 2384311 h 4181987"/>
              <a:gd name="connsiteX117" fmla="*/ 3734616 w 4785878"/>
              <a:gd name="connsiteY117" fmla="*/ 2421086 h 4181987"/>
              <a:gd name="connsiteX118" fmla="*/ 3687985 w 4785878"/>
              <a:gd name="connsiteY118" fmla="*/ 2503960 h 4181987"/>
              <a:gd name="connsiteX119" fmla="*/ 3641355 w 4785878"/>
              <a:gd name="connsiteY119" fmla="*/ 2587352 h 4181987"/>
              <a:gd name="connsiteX120" fmla="*/ 3614930 w 4785878"/>
              <a:gd name="connsiteY120" fmla="*/ 2630343 h 4181987"/>
              <a:gd name="connsiteX121" fmla="*/ 3581771 w 4785878"/>
              <a:gd name="connsiteY121" fmla="*/ 2683693 h 4181987"/>
              <a:gd name="connsiteX122" fmla="*/ 3561564 w 4785878"/>
              <a:gd name="connsiteY122" fmla="*/ 2723576 h 4181987"/>
              <a:gd name="connsiteX123" fmla="*/ 3555346 w 4785878"/>
              <a:gd name="connsiteY123" fmla="*/ 2746884 h 4181987"/>
              <a:gd name="connsiteX124" fmla="*/ 3551719 w 4785878"/>
              <a:gd name="connsiteY124" fmla="*/ 2786767 h 4181987"/>
              <a:gd name="connsiteX125" fmla="*/ 3538249 w 4785878"/>
              <a:gd name="connsiteY125" fmla="*/ 2803342 h 4181987"/>
              <a:gd name="connsiteX126" fmla="*/ 3544984 w 4785878"/>
              <a:gd name="connsiteY126" fmla="*/ 2763459 h 4181987"/>
              <a:gd name="connsiteX127" fmla="*/ 3521668 w 4785878"/>
              <a:gd name="connsiteY127" fmla="*/ 2793501 h 4181987"/>
              <a:gd name="connsiteX128" fmla="*/ 3475555 w 4785878"/>
              <a:gd name="connsiteY128" fmla="*/ 2889842 h 4181987"/>
              <a:gd name="connsiteX129" fmla="*/ 3465193 w 4785878"/>
              <a:gd name="connsiteY129" fmla="*/ 2982557 h 4181987"/>
              <a:gd name="connsiteX130" fmla="*/ 3462085 w 4785878"/>
              <a:gd name="connsiteY130" fmla="*/ 2996024 h 4181987"/>
              <a:gd name="connsiteX131" fmla="*/ 3368823 w 4785878"/>
              <a:gd name="connsiteY131" fmla="*/ 3159182 h 4181987"/>
              <a:gd name="connsiteX132" fmla="*/ 3215977 w 4785878"/>
              <a:gd name="connsiteY132" fmla="*/ 3398481 h 4181987"/>
              <a:gd name="connsiteX133" fmla="*/ 3142922 w 4785878"/>
              <a:gd name="connsiteY133" fmla="*/ 3518130 h 4181987"/>
              <a:gd name="connsiteX134" fmla="*/ 3103027 w 4785878"/>
              <a:gd name="connsiteY134" fmla="*/ 3577696 h 4181987"/>
              <a:gd name="connsiteX135" fmla="*/ 3069349 w 4785878"/>
              <a:gd name="connsiteY135" fmla="*/ 3631046 h 4181987"/>
              <a:gd name="connsiteX136" fmla="*/ 3006138 w 4785878"/>
              <a:gd name="connsiteY136" fmla="*/ 3727387 h 4181987"/>
              <a:gd name="connsiteX137" fmla="*/ 2886452 w 4785878"/>
              <a:gd name="connsiteY137" fmla="*/ 3863611 h 4181987"/>
              <a:gd name="connsiteX138" fmla="*/ 2773502 w 4785878"/>
              <a:gd name="connsiteY138" fmla="*/ 3950111 h 4181987"/>
              <a:gd name="connsiteX139" fmla="*/ 2697338 w 4785878"/>
              <a:gd name="connsiteY139" fmla="*/ 4003461 h 4181987"/>
              <a:gd name="connsiteX140" fmla="*/ 2690603 w 4785878"/>
              <a:gd name="connsiteY140" fmla="*/ 4016928 h 4181987"/>
              <a:gd name="connsiteX141" fmla="*/ 2674023 w 4785878"/>
              <a:gd name="connsiteY141" fmla="*/ 4029877 h 4181987"/>
              <a:gd name="connsiteX142" fmla="*/ 2667287 w 4785878"/>
              <a:gd name="connsiteY142" fmla="*/ 4033503 h 4181987"/>
              <a:gd name="connsiteX143" fmla="*/ 2617548 w 4785878"/>
              <a:gd name="connsiteY143" fmla="*/ 4059919 h 4181987"/>
              <a:gd name="connsiteX144" fmla="*/ 2594232 w 4785878"/>
              <a:gd name="connsiteY144" fmla="*/ 4106535 h 4181987"/>
              <a:gd name="connsiteX145" fmla="*/ 2567290 w 4785878"/>
              <a:gd name="connsiteY145" fmla="*/ 4136577 h 4181987"/>
              <a:gd name="connsiteX146" fmla="*/ 2510815 w 4785878"/>
              <a:gd name="connsiteY146" fmla="*/ 4139685 h 4181987"/>
              <a:gd name="connsiteX147" fmla="*/ 2497343 w 4785878"/>
              <a:gd name="connsiteY147" fmla="*/ 4139685 h 4181987"/>
              <a:gd name="connsiteX148" fmla="*/ 2474028 w 4785878"/>
              <a:gd name="connsiteY148" fmla="*/ 4149526 h 4181987"/>
              <a:gd name="connsiteX149" fmla="*/ 2451231 w 4785878"/>
              <a:gd name="connsiteY149" fmla="*/ 4159885 h 4181987"/>
              <a:gd name="connsiteX150" fmla="*/ 2384393 w 4785878"/>
              <a:gd name="connsiteY150" fmla="*/ 4143311 h 4181987"/>
              <a:gd name="connsiteX151" fmla="*/ 2327918 w 4785878"/>
              <a:gd name="connsiteY151" fmla="*/ 4126218 h 4181987"/>
              <a:gd name="connsiteX152" fmla="*/ 2211859 w 4785878"/>
              <a:gd name="connsiteY152" fmla="*/ 4099802 h 4181987"/>
              <a:gd name="connsiteX153" fmla="*/ 2108752 w 4785878"/>
              <a:gd name="connsiteY153" fmla="*/ 4069760 h 4181987"/>
              <a:gd name="connsiteX154" fmla="*/ 1985440 w 4785878"/>
              <a:gd name="connsiteY154" fmla="*/ 3993619 h 4181987"/>
              <a:gd name="connsiteX155" fmla="*/ 1978704 w 4785878"/>
              <a:gd name="connsiteY155" fmla="*/ 3983260 h 4181987"/>
              <a:gd name="connsiteX156" fmla="*/ 1948653 w 4785878"/>
              <a:gd name="connsiteY156" fmla="*/ 3936644 h 4181987"/>
              <a:gd name="connsiteX157" fmla="*/ 1928965 w 4785878"/>
              <a:gd name="connsiteY157" fmla="*/ 3896760 h 4181987"/>
              <a:gd name="connsiteX158" fmla="*/ 1928965 w 4785878"/>
              <a:gd name="connsiteY158" fmla="*/ 3890545 h 4181987"/>
              <a:gd name="connsiteX159" fmla="*/ 1898913 w 4785878"/>
              <a:gd name="connsiteY159" fmla="*/ 3813886 h 4181987"/>
              <a:gd name="connsiteX160" fmla="*/ 1882333 w 4785878"/>
              <a:gd name="connsiteY160" fmla="*/ 3757429 h 4181987"/>
              <a:gd name="connsiteX161" fmla="*/ 1905649 w 4785878"/>
              <a:gd name="connsiteY161" fmla="*/ 3797312 h 4181987"/>
              <a:gd name="connsiteX162" fmla="*/ 1902022 w 4785878"/>
              <a:gd name="connsiteY162" fmla="*/ 3774003 h 4181987"/>
              <a:gd name="connsiteX163" fmla="*/ 1878706 w 4785878"/>
              <a:gd name="connsiteY163" fmla="*/ 3694237 h 4181987"/>
              <a:gd name="connsiteX164" fmla="*/ 1872489 w 4785878"/>
              <a:gd name="connsiteY164" fmla="*/ 3644513 h 4181987"/>
              <a:gd name="connsiteX165" fmla="*/ 1865754 w 4785878"/>
              <a:gd name="connsiteY165" fmla="*/ 3624312 h 4181987"/>
              <a:gd name="connsiteX166" fmla="*/ 1862127 w 4785878"/>
              <a:gd name="connsiteY166" fmla="*/ 3614471 h 4181987"/>
              <a:gd name="connsiteX167" fmla="*/ 1835703 w 4785878"/>
              <a:gd name="connsiteY167" fmla="*/ 3484980 h 4181987"/>
              <a:gd name="connsiteX168" fmla="*/ 1809278 w 4785878"/>
              <a:gd name="connsiteY168" fmla="*/ 3324930 h 4181987"/>
              <a:gd name="connsiteX169" fmla="*/ 1792699 w 4785878"/>
              <a:gd name="connsiteY169" fmla="*/ 3195439 h 4181987"/>
              <a:gd name="connsiteX170" fmla="*/ 1785963 w 4785878"/>
              <a:gd name="connsiteY170" fmla="*/ 3155556 h 4181987"/>
              <a:gd name="connsiteX171" fmla="*/ 1772492 w 4785878"/>
              <a:gd name="connsiteY171" fmla="*/ 3022440 h 4181987"/>
              <a:gd name="connsiteX172" fmla="*/ 1762648 w 4785878"/>
              <a:gd name="connsiteY172" fmla="*/ 2953033 h 4181987"/>
              <a:gd name="connsiteX173" fmla="*/ 1759021 w 4785878"/>
              <a:gd name="connsiteY173" fmla="*/ 2929725 h 4181987"/>
              <a:gd name="connsiteX174" fmla="*/ 1752803 w 4785878"/>
              <a:gd name="connsiteY174" fmla="*/ 2839599 h 4181987"/>
              <a:gd name="connsiteX175" fmla="*/ 1742441 w 4785878"/>
              <a:gd name="connsiteY175" fmla="*/ 2749992 h 4181987"/>
              <a:gd name="connsiteX176" fmla="*/ 1732596 w 4785878"/>
              <a:gd name="connsiteY176" fmla="*/ 2723576 h 4181987"/>
              <a:gd name="connsiteX177" fmla="*/ 1729488 w 4785878"/>
              <a:gd name="connsiteY177" fmla="*/ 2707001 h 4181987"/>
              <a:gd name="connsiteX178" fmla="*/ 1725861 w 4785878"/>
              <a:gd name="connsiteY178" fmla="*/ 2637076 h 4181987"/>
              <a:gd name="connsiteX179" fmla="*/ 1719644 w 4785878"/>
              <a:gd name="connsiteY179" fmla="*/ 2660384 h 4181987"/>
              <a:gd name="connsiteX180" fmla="*/ 1722752 w 4785878"/>
              <a:gd name="connsiteY180" fmla="*/ 2713216 h 4181987"/>
              <a:gd name="connsiteX181" fmla="*/ 1716017 w 4785878"/>
              <a:gd name="connsiteY181" fmla="*/ 2610142 h 4181987"/>
              <a:gd name="connsiteX182" fmla="*/ 1722752 w 4785878"/>
              <a:gd name="connsiteY182" fmla="*/ 2616876 h 4181987"/>
              <a:gd name="connsiteX183" fmla="*/ 1719644 w 4785878"/>
              <a:gd name="connsiteY183" fmla="*/ 2570259 h 4181987"/>
              <a:gd name="connsiteX184" fmla="*/ 1709281 w 4785878"/>
              <a:gd name="connsiteY184" fmla="*/ 2457343 h 4181987"/>
              <a:gd name="connsiteX185" fmla="*/ 1706173 w 4785878"/>
              <a:gd name="connsiteY185" fmla="*/ 2414352 h 4181987"/>
              <a:gd name="connsiteX186" fmla="*/ 1702546 w 4785878"/>
              <a:gd name="connsiteY186" fmla="*/ 2274503 h 4181987"/>
              <a:gd name="connsiteX187" fmla="*/ 1699437 w 4785878"/>
              <a:gd name="connsiteY187" fmla="*/ 2234619 h 4181987"/>
              <a:gd name="connsiteX188" fmla="*/ 1692701 w 4785878"/>
              <a:gd name="connsiteY188" fmla="*/ 2244461 h 4181987"/>
              <a:gd name="connsiteX189" fmla="*/ 1689593 w 4785878"/>
              <a:gd name="connsiteY189" fmla="*/ 2238245 h 4181987"/>
              <a:gd name="connsiteX190" fmla="*/ 1679748 w 4785878"/>
              <a:gd name="connsiteY190" fmla="*/ 2204578 h 4181987"/>
              <a:gd name="connsiteX191" fmla="*/ 1682857 w 4785878"/>
              <a:gd name="connsiteY191" fmla="*/ 2198362 h 4181987"/>
              <a:gd name="connsiteX192" fmla="*/ 1689593 w 4785878"/>
              <a:gd name="connsiteY192" fmla="*/ 2168320 h 4181987"/>
              <a:gd name="connsiteX193" fmla="*/ 1666277 w 4785878"/>
              <a:gd name="connsiteY193" fmla="*/ 2238245 h 4181987"/>
              <a:gd name="connsiteX194" fmla="*/ 1652806 w 4785878"/>
              <a:gd name="connsiteY194" fmla="*/ 2257928 h 4181987"/>
              <a:gd name="connsiteX195" fmla="*/ 1646070 w 4785878"/>
              <a:gd name="connsiteY195" fmla="*/ 2264661 h 4181987"/>
              <a:gd name="connsiteX196" fmla="*/ 1626382 w 4785878"/>
              <a:gd name="connsiteY196" fmla="*/ 2308170 h 4181987"/>
              <a:gd name="connsiteX197" fmla="*/ 1626382 w 4785878"/>
              <a:gd name="connsiteY197" fmla="*/ 2327853 h 4181987"/>
              <a:gd name="connsiteX198" fmla="*/ 1626382 w 4785878"/>
              <a:gd name="connsiteY198" fmla="*/ 2364628 h 4181987"/>
              <a:gd name="connsiteX199" fmla="*/ 1612911 w 4785878"/>
              <a:gd name="connsiteY199" fmla="*/ 2348053 h 4181987"/>
              <a:gd name="connsiteX200" fmla="*/ 1596331 w 4785878"/>
              <a:gd name="connsiteY200" fmla="*/ 2377577 h 4181987"/>
              <a:gd name="connsiteX201" fmla="*/ 1599957 w 4785878"/>
              <a:gd name="connsiteY201" fmla="*/ 2397778 h 4181987"/>
              <a:gd name="connsiteX202" fmla="*/ 1589595 w 4785878"/>
              <a:gd name="connsiteY202" fmla="*/ 2447502 h 4181987"/>
              <a:gd name="connsiteX203" fmla="*/ 1579751 w 4785878"/>
              <a:gd name="connsiteY203" fmla="*/ 2487385 h 4181987"/>
              <a:gd name="connsiteX204" fmla="*/ 1560062 w 4785878"/>
              <a:gd name="connsiteY204" fmla="*/ 2513801 h 4181987"/>
              <a:gd name="connsiteX205" fmla="*/ 1556436 w 4785878"/>
              <a:gd name="connsiteY205" fmla="*/ 2527268 h 4181987"/>
              <a:gd name="connsiteX206" fmla="*/ 1536747 w 4785878"/>
              <a:gd name="connsiteY206" fmla="*/ 2587352 h 4181987"/>
              <a:gd name="connsiteX207" fmla="*/ 1533120 w 4785878"/>
              <a:gd name="connsiteY207" fmla="*/ 2597193 h 4181987"/>
              <a:gd name="connsiteX208" fmla="*/ 1506696 w 4785878"/>
              <a:gd name="connsiteY208" fmla="*/ 2653651 h 4181987"/>
              <a:gd name="connsiteX209" fmla="*/ 1496852 w 4785878"/>
              <a:gd name="connsiteY209" fmla="*/ 2670226 h 4181987"/>
              <a:gd name="connsiteX210" fmla="*/ 1469909 w 4785878"/>
              <a:gd name="connsiteY210" fmla="*/ 2723576 h 4181987"/>
              <a:gd name="connsiteX211" fmla="*/ 1436749 w 4785878"/>
              <a:gd name="connsiteY211" fmla="*/ 2803342 h 4181987"/>
              <a:gd name="connsiteX212" fmla="*/ 1430014 w 4785878"/>
              <a:gd name="connsiteY212" fmla="*/ 2823024 h 4181987"/>
              <a:gd name="connsiteX213" fmla="*/ 1430014 w 4785878"/>
              <a:gd name="connsiteY213" fmla="*/ 2833384 h 4181987"/>
              <a:gd name="connsiteX214" fmla="*/ 1416543 w 4785878"/>
              <a:gd name="connsiteY214" fmla="*/ 2862908 h 4181987"/>
              <a:gd name="connsiteX215" fmla="*/ 1403590 w 4785878"/>
              <a:gd name="connsiteY215" fmla="*/ 2869641 h 4181987"/>
              <a:gd name="connsiteX216" fmla="*/ 1399963 w 4785878"/>
              <a:gd name="connsiteY216" fmla="*/ 2876375 h 4181987"/>
              <a:gd name="connsiteX217" fmla="*/ 1390119 w 4785878"/>
              <a:gd name="connsiteY217" fmla="*/ 2902791 h 4181987"/>
              <a:gd name="connsiteX218" fmla="*/ 1366803 w 4785878"/>
              <a:gd name="connsiteY218" fmla="*/ 2959767 h 4181987"/>
              <a:gd name="connsiteX219" fmla="*/ 1360067 w 4785878"/>
              <a:gd name="connsiteY219" fmla="*/ 2969608 h 4181987"/>
              <a:gd name="connsiteX220" fmla="*/ 1356959 w 4785878"/>
              <a:gd name="connsiteY220" fmla="*/ 2982557 h 4181987"/>
              <a:gd name="connsiteX221" fmla="*/ 1343488 w 4785878"/>
              <a:gd name="connsiteY221" fmla="*/ 3016224 h 4181987"/>
              <a:gd name="connsiteX222" fmla="*/ 1333644 w 4785878"/>
              <a:gd name="connsiteY222" fmla="*/ 3032799 h 4181987"/>
              <a:gd name="connsiteX223" fmla="*/ 1317063 w 4785878"/>
              <a:gd name="connsiteY223" fmla="*/ 3075790 h 4181987"/>
              <a:gd name="connsiteX224" fmla="*/ 1303592 w 4785878"/>
              <a:gd name="connsiteY224" fmla="*/ 3092365 h 4181987"/>
              <a:gd name="connsiteX225" fmla="*/ 1290121 w 4785878"/>
              <a:gd name="connsiteY225" fmla="*/ 3108940 h 4181987"/>
              <a:gd name="connsiteX226" fmla="*/ 1273541 w 4785878"/>
              <a:gd name="connsiteY226" fmla="*/ 3162290 h 4181987"/>
              <a:gd name="connsiteX227" fmla="*/ 1267324 w 4785878"/>
              <a:gd name="connsiteY227" fmla="*/ 3202173 h 4181987"/>
              <a:gd name="connsiteX228" fmla="*/ 1263697 w 4785878"/>
              <a:gd name="connsiteY228" fmla="*/ 3215640 h 4181987"/>
              <a:gd name="connsiteX229" fmla="*/ 1260589 w 4785878"/>
              <a:gd name="connsiteY229" fmla="*/ 3202173 h 4181987"/>
              <a:gd name="connsiteX230" fmla="*/ 1250226 w 4785878"/>
              <a:gd name="connsiteY230" fmla="*/ 3218748 h 4181987"/>
              <a:gd name="connsiteX231" fmla="*/ 1230537 w 4785878"/>
              <a:gd name="connsiteY231" fmla="*/ 3295406 h 4181987"/>
              <a:gd name="connsiteX232" fmla="*/ 1190642 w 4785878"/>
              <a:gd name="connsiteY232" fmla="*/ 3358598 h 4181987"/>
              <a:gd name="connsiteX233" fmla="*/ 1183907 w 4785878"/>
              <a:gd name="connsiteY233" fmla="*/ 3371547 h 4181987"/>
              <a:gd name="connsiteX234" fmla="*/ 1160591 w 4785878"/>
              <a:gd name="connsiteY234" fmla="*/ 3411430 h 4181987"/>
              <a:gd name="connsiteX235" fmla="*/ 1157482 w 4785878"/>
              <a:gd name="connsiteY235" fmla="*/ 3415055 h 4181987"/>
              <a:gd name="connsiteX236" fmla="*/ 1130540 w 4785878"/>
              <a:gd name="connsiteY236" fmla="*/ 3471513 h 4181987"/>
              <a:gd name="connsiteX237" fmla="*/ 1113960 w 4785878"/>
              <a:gd name="connsiteY237" fmla="*/ 3488088 h 4181987"/>
              <a:gd name="connsiteX238" fmla="*/ 1104116 w 4785878"/>
              <a:gd name="connsiteY238" fmla="*/ 3508289 h 4181987"/>
              <a:gd name="connsiteX239" fmla="*/ 1104116 w 4785878"/>
              <a:gd name="connsiteY239" fmla="*/ 3531079 h 4181987"/>
              <a:gd name="connsiteX240" fmla="*/ 1031061 w 4785878"/>
              <a:gd name="connsiteY240" fmla="*/ 3670929 h 4181987"/>
              <a:gd name="connsiteX241" fmla="*/ 991166 w 4785878"/>
              <a:gd name="connsiteY241" fmla="*/ 3753803 h 4181987"/>
              <a:gd name="connsiteX242" fmla="*/ 977695 w 4785878"/>
              <a:gd name="connsiteY242" fmla="*/ 3783845 h 4181987"/>
              <a:gd name="connsiteX243" fmla="*/ 941426 w 4785878"/>
              <a:gd name="connsiteY243" fmla="*/ 3873452 h 4181987"/>
              <a:gd name="connsiteX244" fmla="*/ 864744 w 4785878"/>
              <a:gd name="connsiteY244" fmla="*/ 4003461 h 4181987"/>
              <a:gd name="connsiteX245" fmla="*/ 844537 w 4785878"/>
              <a:gd name="connsiteY245" fmla="*/ 4046452 h 4181987"/>
              <a:gd name="connsiteX246" fmla="*/ 815005 w 4785878"/>
              <a:gd name="connsiteY246" fmla="*/ 4063026 h 4181987"/>
              <a:gd name="connsiteX247" fmla="*/ 775109 w 4785878"/>
              <a:gd name="connsiteY247" fmla="*/ 4059919 h 4181987"/>
              <a:gd name="connsiteX248" fmla="*/ 784953 w 4785878"/>
              <a:gd name="connsiteY248" fmla="*/ 4076493 h 4181987"/>
              <a:gd name="connsiteX249" fmla="*/ 758011 w 4785878"/>
              <a:gd name="connsiteY249" fmla="*/ 4120002 h 4181987"/>
              <a:gd name="connsiteX250" fmla="*/ 758011 w 4785878"/>
              <a:gd name="connsiteY250" fmla="*/ 4129844 h 4181987"/>
              <a:gd name="connsiteX251" fmla="*/ 745058 w 4785878"/>
              <a:gd name="connsiteY251" fmla="*/ 4159885 h 4181987"/>
              <a:gd name="connsiteX252" fmla="*/ 718116 w 4785878"/>
              <a:gd name="connsiteY252" fmla="*/ 4156260 h 4181987"/>
              <a:gd name="connsiteX253" fmla="*/ 684956 w 4785878"/>
              <a:gd name="connsiteY253" fmla="*/ 4146418 h 4181987"/>
              <a:gd name="connsiteX254" fmla="*/ 672003 w 4785878"/>
              <a:gd name="connsiteY254" fmla="*/ 4156260 h 4181987"/>
              <a:gd name="connsiteX255" fmla="*/ 665268 w 4785878"/>
              <a:gd name="connsiteY255" fmla="*/ 4162993 h 4181987"/>
              <a:gd name="connsiteX256" fmla="*/ 632107 w 4785878"/>
              <a:gd name="connsiteY256" fmla="*/ 4172834 h 4181987"/>
              <a:gd name="connsiteX257" fmla="*/ 618636 w 4785878"/>
              <a:gd name="connsiteY257" fmla="*/ 4172834 h 4181987"/>
              <a:gd name="connsiteX258" fmla="*/ 585477 w 4785878"/>
              <a:gd name="connsiteY258" fmla="*/ 4176460 h 4181987"/>
              <a:gd name="connsiteX259" fmla="*/ 562161 w 4785878"/>
              <a:gd name="connsiteY259" fmla="*/ 4179568 h 4181987"/>
              <a:gd name="connsiteX260" fmla="*/ 512422 w 4785878"/>
              <a:gd name="connsiteY260" fmla="*/ 4146418 h 4181987"/>
              <a:gd name="connsiteX261" fmla="*/ 435740 w 4785878"/>
              <a:gd name="connsiteY261" fmla="*/ 4096694 h 4181987"/>
              <a:gd name="connsiteX262" fmla="*/ 392736 w 4785878"/>
              <a:gd name="connsiteY262" fmla="*/ 4073386 h 4181987"/>
              <a:gd name="connsiteX263" fmla="*/ 362685 w 4785878"/>
              <a:gd name="connsiteY263" fmla="*/ 4036610 h 4181987"/>
              <a:gd name="connsiteX264" fmla="*/ 359058 w 4785878"/>
              <a:gd name="connsiteY264" fmla="*/ 4026769 h 4181987"/>
              <a:gd name="connsiteX265" fmla="*/ 306210 w 4785878"/>
              <a:gd name="connsiteY265" fmla="*/ 3959952 h 4181987"/>
              <a:gd name="connsiteX266" fmla="*/ 196368 w 4785878"/>
              <a:gd name="connsiteY266" fmla="*/ 3813886 h 4181987"/>
              <a:gd name="connsiteX267" fmla="*/ 182897 w 4785878"/>
              <a:gd name="connsiteY267" fmla="*/ 3787470 h 4181987"/>
              <a:gd name="connsiteX268" fmla="*/ 169426 w 4785878"/>
              <a:gd name="connsiteY268" fmla="*/ 3713920 h 4181987"/>
              <a:gd name="connsiteX269" fmla="*/ 209321 w 4785878"/>
              <a:gd name="connsiteY269" fmla="*/ 3800419 h 4181987"/>
              <a:gd name="connsiteX270" fmla="*/ 212948 w 4785878"/>
              <a:gd name="connsiteY270" fmla="*/ 3777111 h 4181987"/>
              <a:gd name="connsiteX271" fmla="*/ 206212 w 4785878"/>
              <a:gd name="connsiteY271" fmla="*/ 3760536 h 4181987"/>
              <a:gd name="connsiteX272" fmla="*/ 146110 w 4785878"/>
              <a:gd name="connsiteY272" fmla="*/ 3561121 h 4181987"/>
              <a:gd name="connsiteX273" fmla="*/ 103106 w 4785878"/>
              <a:gd name="connsiteY273" fmla="*/ 3345131 h 4181987"/>
              <a:gd name="connsiteX274" fmla="*/ 69946 w 4785878"/>
              <a:gd name="connsiteY274" fmla="*/ 3169023 h 4181987"/>
              <a:gd name="connsiteX275" fmla="*/ 53366 w 4785878"/>
              <a:gd name="connsiteY275" fmla="*/ 3042640 h 4181987"/>
              <a:gd name="connsiteX276" fmla="*/ 33160 w 4785878"/>
              <a:gd name="connsiteY276" fmla="*/ 2909524 h 4181987"/>
              <a:gd name="connsiteX277" fmla="*/ 33160 w 4785878"/>
              <a:gd name="connsiteY277" fmla="*/ 2866533 h 4181987"/>
              <a:gd name="connsiteX278" fmla="*/ 26424 w 4785878"/>
              <a:gd name="connsiteY278" fmla="*/ 2796608 h 4181987"/>
              <a:gd name="connsiteX279" fmla="*/ 16580 w 4785878"/>
              <a:gd name="connsiteY279" fmla="*/ 2676959 h 4181987"/>
              <a:gd name="connsiteX280" fmla="*/ 13471 w 4785878"/>
              <a:gd name="connsiteY280" fmla="*/ 2667118 h 4181987"/>
              <a:gd name="connsiteX281" fmla="*/ 23315 w 4785878"/>
              <a:gd name="connsiteY281" fmla="*/ 2803342 h 4181987"/>
              <a:gd name="connsiteX282" fmla="*/ 16580 w 4785878"/>
              <a:gd name="connsiteY282" fmla="*/ 2803342 h 4181987"/>
              <a:gd name="connsiteX283" fmla="*/ 9844 w 4785878"/>
              <a:gd name="connsiteY283" fmla="*/ 2680067 h 4181987"/>
              <a:gd name="connsiteX284" fmla="*/ 0 w 4785878"/>
              <a:gd name="connsiteY284" fmla="*/ 2450610 h 4181987"/>
              <a:gd name="connsiteX285" fmla="*/ 3627 w 4785878"/>
              <a:gd name="connsiteY285" fmla="*/ 2284862 h 4181987"/>
              <a:gd name="connsiteX286" fmla="*/ 3627 w 4785878"/>
              <a:gd name="connsiteY286" fmla="*/ 2145012 h 4181987"/>
              <a:gd name="connsiteX287" fmla="*/ 9844 w 4785878"/>
              <a:gd name="connsiteY287" fmla="*/ 2032096 h 4181987"/>
              <a:gd name="connsiteX288" fmla="*/ 9844 w 4785878"/>
              <a:gd name="connsiteY288" fmla="*/ 1955438 h 4181987"/>
              <a:gd name="connsiteX289" fmla="*/ 16580 w 4785878"/>
              <a:gd name="connsiteY289" fmla="*/ 1809372 h 4181987"/>
              <a:gd name="connsiteX290" fmla="*/ 23315 w 4785878"/>
              <a:gd name="connsiteY290" fmla="*/ 1706298 h 4181987"/>
              <a:gd name="connsiteX291" fmla="*/ 33160 w 4785878"/>
              <a:gd name="connsiteY291" fmla="*/ 1583023 h 4181987"/>
              <a:gd name="connsiteX292" fmla="*/ 53366 w 4785878"/>
              <a:gd name="connsiteY292" fmla="*/ 1327149 h 4181987"/>
              <a:gd name="connsiteX293" fmla="*/ 69946 w 4785878"/>
              <a:gd name="connsiteY293" fmla="*/ 1177458 h 4181987"/>
              <a:gd name="connsiteX294" fmla="*/ 76682 w 4785878"/>
              <a:gd name="connsiteY294" fmla="*/ 1117892 h 4181987"/>
              <a:gd name="connsiteX295" fmla="*/ 86526 w 4785878"/>
              <a:gd name="connsiteY295" fmla="*/ 1074384 h 4181987"/>
              <a:gd name="connsiteX296" fmla="*/ 96371 w 4785878"/>
              <a:gd name="connsiteY296" fmla="*/ 1004459 h 4181987"/>
              <a:gd name="connsiteX297" fmla="*/ 109842 w 4785878"/>
              <a:gd name="connsiteY297" fmla="*/ 914851 h 4181987"/>
              <a:gd name="connsiteX298" fmla="*/ 119686 w 4785878"/>
              <a:gd name="connsiteY298" fmla="*/ 854767 h 4181987"/>
              <a:gd name="connsiteX299" fmla="*/ 129530 w 4785878"/>
              <a:gd name="connsiteY299" fmla="*/ 775001 h 4181987"/>
              <a:gd name="connsiteX300" fmla="*/ 156473 w 4785878"/>
              <a:gd name="connsiteY300" fmla="*/ 655352 h 4181987"/>
              <a:gd name="connsiteX301" fmla="*/ 176161 w 4785878"/>
              <a:gd name="connsiteY301" fmla="*/ 562636 h 4181987"/>
              <a:gd name="connsiteX302" fmla="*/ 199477 w 4785878"/>
              <a:gd name="connsiteY302" fmla="*/ 472511 h 4181987"/>
              <a:gd name="connsiteX303" fmla="*/ 222792 w 4785878"/>
              <a:gd name="connsiteY303" fmla="*/ 403104 h 4181987"/>
              <a:gd name="connsiteX304" fmla="*/ 242999 w 4785878"/>
              <a:gd name="connsiteY304" fmla="*/ 369436 h 4181987"/>
              <a:gd name="connsiteX305" fmla="*/ 246108 w 4785878"/>
              <a:gd name="connsiteY305" fmla="*/ 363221 h 4181987"/>
              <a:gd name="connsiteX306" fmla="*/ 252843 w 4785878"/>
              <a:gd name="connsiteY306" fmla="*/ 339913 h 4181987"/>
              <a:gd name="connsiteX307" fmla="*/ 292739 w 4785878"/>
              <a:gd name="connsiteY307" fmla="*/ 333180 h 4181987"/>
              <a:gd name="connsiteX308" fmla="*/ 342478 w 4785878"/>
              <a:gd name="connsiteY308" fmla="*/ 326445 h 4181987"/>
              <a:gd name="connsiteX309" fmla="*/ 398953 w 4785878"/>
              <a:gd name="connsiteY309" fmla="*/ 316604 h 4181987"/>
              <a:gd name="connsiteX310" fmla="*/ 452320 w 4785878"/>
              <a:gd name="connsiteY310" fmla="*/ 300029 h 4181987"/>
              <a:gd name="connsiteX311" fmla="*/ 489106 w 4785878"/>
              <a:gd name="connsiteY311" fmla="*/ 293296 h 4181987"/>
              <a:gd name="connsiteX312" fmla="*/ 508795 w 4785878"/>
              <a:gd name="connsiteY312" fmla="*/ 303138 h 4181987"/>
              <a:gd name="connsiteX313" fmla="*/ 552317 w 4785878"/>
              <a:gd name="connsiteY313" fmla="*/ 319712 h 4181987"/>
              <a:gd name="connsiteX314" fmla="*/ 595321 w 4785878"/>
              <a:gd name="connsiteY314" fmla="*/ 329554 h 4181987"/>
              <a:gd name="connsiteX315" fmla="*/ 628481 w 4785878"/>
              <a:gd name="connsiteY315" fmla="*/ 326445 h 4181987"/>
              <a:gd name="connsiteX316" fmla="*/ 655423 w 4785878"/>
              <a:gd name="connsiteY316" fmla="*/ 333180 h 4181987"/>
              <a:gd name="connsiteX317" fmla="*/ 688583 w 4785878"/>
              <a:gd name="connsiteY317" fmla="*/ 346129 h 4181987"/>
              <a:gd name="connsiteX318" fmla="*/ 748167 w 4785878"/>
              <a:gd name="connsiteY318" fmla="*/ 359595 h 4181987"/>
              <a:gd name="connsiteX319" fmla="*/ 778218 w 4785878"/>
              <a:gd name="connsiteY319" fmla="*/ 363221 h 4181987"/>
              <a:gd name="connsiteX320" fmla="*/ 794798 w 4785878"/>
              <a:gd name="connsiteY320" fmla="*/ 366329 h 4181987"/>
              <a:gd name="connsiteX321" fmla="*/ 867853 w 4785878"/>
              <a:gd name="connsiteY321" fmla="*/ 416053 h 4181987"/>
              <a:gd name="connsiteX322" fmla="*/ 937799 w 4785878"/>
              <a:gd name="connsiteY322" fmla="*/ 462670 h 4181987"/>
              <a:gd name="connsiteX323" fmla="*/ 1027952 w 4785878"/>
              <a:gd name="connsiteY323" fmla="*/ 519128 h 4181987"/>
              <a:gd name="connsiteX324" fmla="*/ 1061112 w 4785878"/>
              <a:gd name="connsiteY324" fmla="*/ 589052 h 4181987"/>
              <a:gd name="connsiteX325" fmla="*/ 1064221 w 4785878"/>
              <a:gd name="connsiteY325" fmla="*/ 605627 h 4181987"/>
              <a:gd name="connsiteX326" fmla="*/ 1064221 w 4785878"/>
              <a:gd name="connsiteY326" fmla="*/ 632561 h 4181987"/>
              <a:gd name="connsiteX327" fmla="*/ 1061112 w 4785878"/>
              <a:gd name="connsiteY327" fmla="*/ 728902 h 4181987"/>
              <a:gd name="connsiteX328" fmla="*/ 1047641 w 4785878"/>
              <a:gd name="connsiteY328" fmla="*/ 795201 h 4181987"/>
              <a:gd name="connsiteX329" fmla="*/ 1044532 w 4785878"/>
              <a:gd name="connsiteY329" fmla="*/ 801935 h 4181987"/>
              <a:gd name="connsiteX330" fmla="*/ 1021217 w 4785878"/>
              <a:gd name="connsiteY330" fmla="*/ 917959 h 4181987"/>
              <a:gd name="connsiteX331" fmla="*/ 1010854 w 4785878"/>
              <a:gd name="connsiteY331" fmla="*/ 991510 h 4181987"/>
              <a:gd name="connsiteX332" fmla="*/ 984430 w 4785878"/>
              <a:gd name="connsiteY332" fmla="*/ 1174350 h 4181987"/>
              <a:gd name="connsiteX333" fmla="*/ 974586 w 4785878"/>
              <a:gd name="connsiteY333" fmla="*/ 1270691 h 4181987"/>
              <a:gd name="connsiteX334" fmla="*/ 974586 w 4785878"/>
              <a:gd name="connsiteY334" fmla="*/ 1277425 h 4181987"/>
              <a:gd name="connsiteX335" fmla="*/ 958006 w 4785878"/>
              <a:gd name="connsiteY335" fmla="*/ 1449906 h 4181987"/>
              <a:gd name="connsiteX336" fmla="*/ 931063 w 4785878"/>
              <a:gd name="connsiteY336" fmla="*/ 1609957 h 4181987"/>
              <a:gd name="connsiteX337" fmla="*/ 918111 w 4785878"/>
              <a:gd name="connsiteY337" fmla="*/ 1646214 h 4181987"/>
              <a:gd name="connsiteX338" fmla="*/ 904640 w 4785878"/>
              <a:gd name="connsiteY338" fmla="*/ 1772597 h 4181987"/>
              <a:gd name="connsiteX339" fmla="*/ 897904 w 4785878"/>
              <a:gd name="connsiteY339" fmla="*/ 1816106 h 4181987"/>
              <a:gd name="connsiteX340" fmla="*/ 897904 w 4785878"/>
              <a:gd name="connsiteY340" fmla="*/ 1855989 h 4181987"/>
              <a:gd name="connsiteX341" fmla="*/ 894795 w 4785878"/>
              <a:gd name="connsiteY341" fmla="*/ 1892246 h 4181987"/>
              <a:gd name="connsiteX342" fmla="*/ 891168 w 4785878"/>
              <a:gd name="connsiteY342" fmla="*/ 1905713 h 4181987"/>
              <a:gd name="connsiteX343" fmla="*/ 864744 w 4785878"/>
              <a:gd name="connsiteY343" fmla="*/ 2011896 h 4181987"/>
              <a:gd name="connsiteX344" fmla="*/ 851273 w 4785878"/>
              <a:gd name="connsiteY344" fmla="*/ 2068353 h 4181987"/>
              <a:gd name="connsiteX345" fmla="*/ 844537 w 4785878"/>
              <a:gd name="connsiteY345" fmla="*/ 2121704 h 4181987"/>
              <a:gd name="connsiteX346" fmla="*/ 838320 w 4785878"/>
              <a:gd name="connsiteY346" fmla="*/ 2158479 h 4181987"/>
              <a:gd name="connsiteX347" fmla="*/ 827957 w 4785878"/>
              <a:gd name="connsiteY347" fmla="*/ 2267769 h 4181987"/>
              <a:gd name="connsiteX348" fmla="*/ 811378 w 4785878"/>
              <a:gd name="connsiteY348" fmla="*/ 2400885 h 4181987"/>
              <a:gd name="connsiteX349" fmla="*/ 808269 w 4785878"/>
              <a:gd name="connsiteY349" fmla="*/ 2394152 h 4181987"/>
              <a:gd name="connsiteX350" fmla="*/ 804642 w 4785878"/>
              <a:gd name="connsiteY350" fmla="*/ 2394152 h 4181987"/>
              <a:gd name="connsiteX351" fmla="*/ 801533 w 4785878"/>
              <a:gd name="connsiteY351" fmla="*/ 2447502 h 4181987"/>
              <a:gd name="connsiteX352" fmla="*/ 801533 w 4785878"/>
              <a:gd name="connsiteY352" fmla="*/ 2547469 h 4181987"/>
              <a:gd name="connsiteX353" fmla="*/ 797907 w 4785878"/>
              <a:gd name="connsiteY353" fmla="*/ 2557310 h 4181987"/>
              <a:gd name="connsiteX354" fmla="*/ 788062 w 4785878"/>
              <a:gd name="connsiteY354" fmla="*/ 2593567 h 4181987"/>
              <a:gd name="connsiteX355" fmla="*/ 784953 w 4785878"/>
              <a:gd name="connsiteY355" fmla="*/ 2667118 h 4181987"/>
              <a:gd name="connsiteX356" fmla="*/ 784953 w 4785878"/>
              <a:gd name="connsiteY356" fmla="*/ 2700267 h 4181987"/>
              <a:gd name="connsiteX357" fmla="*/ 801533 w 4785878"/>
              <a:gd name="connsiteY357" fmla="*/ 2643810 h 4181987"/>
              <a:gd name="connsiteX358" fmla="*/ 808269 w 4785878"/>
              <a:gd name="connsiteY358" fmla="*/ 2676959 h 4181987"/>
              <a:gd name="connsiteX359" fmla="*/ 808269 w 4785878"/>
              <a:gd name="connsiteY359" fmla="*/ 2703375 h 4181987"/>
              <a:gd name="connsiteX360" fmla="*/ 804642 w 4785878"/>
              <a:gd name="connsiteY360" fmla="*/ 2753100 h 4181987"/>
              <a:gd name="connsiteX361" fmla="*/ 808269 w 4785878"/>
              <a:gd name="connsiteY361" fmla="*/ 2766567 h 4181987"/>
              <a:gd name="connsiteX362" fmla="*/ 811378 w 4785878"/>
              <a:gd name="connsiteY362" fmla="*/ 2789875 h 4181987"/>
              <a:gd name="connsiteX363" fmla="*/ 821222 w 4785878"/>
              <a:gd name="connsiteY363" fmla="*/ 2889842 h 4181987"/>
              <a:gd name="connsiteX364" fmla="*/ 831584 w 4785878"/>
              <a:gd name="connsiteY364" fmla="*/ 2986183 h 4181987"/>
              <a:gd name="connsiteX365" fmla="*/ 827957 w 4785878"/>
              <a:gd name="connsiteY365" fmla="*/ 3035907 h 4181987"/>
              <a:gd name="connsiteX366" fmla="*/ 827957 w 4785878"/>
              <a:gd name="connsiteY366" fmla="*/ 3092365 h 4181987"/>
              <a:gd name="connsiteX367" fmla="*/ 834693 w 4785878"/>
              <a:gd name="connsiteY367" fmla="*/ 3095991 h 4181987"/>
              <a:gd name="connsiteX368" fmla="*/ 841428 w 4785878"/>
              <a:gd name="connsiteY368" fmla="*/ 3099098 h 4181987"/>
              <a:gd name="connsiteX369" fmla="*/ 841428 w 4785878"/>
              <a:gd name="connsiteY369" fmla="*/ 3152449 h 4181987"/>
              <a:gd name="connsiteX370" fmla="*/ 848164 w 4785878"/>
              <a:gd name="connsiteY370" fmla="*/ 3169023 h 4181987"/>
              <a:gd name="connsiteX371" fmla="*/ 848164 w 4785878"/>
              <a:gd name="connsiteY371" fmla="*/ 3175757 h 4181987"/>
              <a:gd name="connsiteX372" fmla="*/ 851273 w 4785878"/>
              <a:gd name="connsiteY372" fmla="*/ 3218748 h 4181987"/>
              <a:gd name="connsiteX373" fmla="*/ 858008 w 4785878"/>
              <a:gd name="connsiteY373" fmla="*/ 3261739 h 4181987"/>
              <a:gd name="connsiteX374" fmla="*/ 858008 w 4785878"/>
              <a:gd name="connsiteY374" fmla="*/ 3285047 h 4181987"/>
              <a:gd name="connsiteX375" fmla="*/ 871479 w 4785878"/>
              <a:gd name="connsiteY375" fmla="*/ 3394855 h 4181987"/>
              <a:gd name="connsiteX376" fmla="*/ 878215 w 4785878"/>
              <a:gd name="connsiteY376" fmla="*/ 3418163 h 4181987"/>
              <a:gd name="connsiteX377" fmla="*/ 891168 w 4785878"/>
              <a:gd name="connsiteY377" fmla="*/ 3405214 h 4181987"/>
              <a:gd name="connsiteX378" fmla="*/ 1094271 w 4785878"/>
              <a:gd name="connsiteY378" fmla="*/ 3032799 h 4181987"/>
              <a:gd name="connsiteX379" fmla="*/ 1204113 w 4785878"/>
              <a:gd name="connsiteY379" fmla="*/ 2819917 h 4181987"/>
              <a:gd name="connsiteX380" fmla="*/ 1233646 w 4785878"/>
              <a:gd name="connsiteY380" fmla="*/ 2763459 h 4181987"/>
              <a:gd name="connsiteX381" fmla="*/ 1283904 w 4785878"/>
              <a:gd name="connsiteY381" fmla="*/ 2670226 h 4181987"/>
              <a:gd name="connsiteX382" fmla="*/ 1330017 w 4785878"/>
              <a:gd name="connsiteY382" fmla="*/ 2567151 h 4181987"/>
              <a:gd name="connsiteX383" fmla="*/ 1387010 w 4785878"/>
              <a:gd name="connsiteY383" fmla="*/ 2457343 h 4181987"/>
              <a:gd name="connsiteX384" fmla="*/ 1410325 w 4785878"/>
              <a:gd name="connsiteY384" fmla="*/ 2407619 h 4181987"/>
              <a:gd name="connsiteX385" fmla="*/ 1503069 w 4785878"/>
              <a:gd name="connsiteY385" fmla="*/ 2194736 h 4181987"/>
              <a:gd name="connsiteX386" fmla="*/ 1589595 w 4785878"/>
              <a:gd name="connsiteY386" fmla="*/ 1995321 h 4181987"/>
              <a:gd name="connsiteX387" fmla="*/ 1616537 w 4785878"/>
              <a:gd name="connsiteY387" fmla="*/ 1941971 h 4181987"/>
              <a:gd name="connsiteX388" fmla="*/ 1639853 w 4785878"/>
              <a:gd name="connsiteY388" fmla="*/ 1885513 h 4181987"/>
              <a:gd name="connsiteX389" fmla="*/ 1679748 w 4785878"/>
              <a:gd name="connsiteY389" fmla="*/ 1816106 h 4181987"/>
              <a:gd name="connsiteX390" fmla="*/ 1696328 w 4785878"/>
              <a:gd name="connsiteY390" fmla="*/ 1765863 h 4181987"/>
              <a:gd name="connsiteX391" fmla="*/ 1716017 w 4785878"/>
              <a:gd name="connsiteY391" fmla="*/ 1722873 h 4181987"/>
              <a:gd name="connsiteX392" fmla="*/ 1725861 w 4785878"/>
              <a:gd name="connsiteY392" fmla="*/ 1692831 h 4181987"/>
              <a:gd name="connsiteX393" fmla="*/ 1742441 w 4785878"/>
              <a:gd name="connsiteY393" fmla="*/ 1536406 h 4181987"/>
              <a:gd name="connsiteX394" fmla="*/ 1746067 w 4785878"/>
              <a:gd name="connsiteY394" fmla="*/ 1460266 h 4181987"/>
              <a:gd name="connsiteX395" fmla="*/ 1739332 w 4785878"/>
              <a:gd name="connsiteY395" fmla="*/ 1430224 h 4181987"/>
              <a:gd name="connsiteX396" fmla="*/ 1746067 w 4785878"/>
              <a:gd name="connsiteY396" fmla="*/ 1376874 h 4181987"/>
              <a:gd name="connsiteX397" fmla="*/ 1759021 w 4785878"/>
              <a:gd name="connsiteY397" fmla="*/ 1263958 h 4181987"/>
              <a:gd name="connsiteX398" fmla="*/ 1776119 w 4785878"/>
              <a:gd name="connsiteY398" fmla="*/ 1167617 h 4181987"/>
              <a:gd name="connsiteX399" fmla="*/ 1779228 w 4785878"/>
              <a:gd name="connsiteY399" fmla="*/ 1141201 h 4181987"/>
              <a:gd name="connsiteX400" fmla="*/ 1802543 w 4785878"/>
              <a:gd name="connsiteY400" fmla="*/ 938160 h 4181987"/>
              <a:gd name="connsiteX401" fmla="*/ 1855909 w 4785878"/>
              <a:gd name="connsiteY401" fmla="*/ 638777 h 4181987"/>
              <a:gd name="connsiteX402" fmla="*/ 1935700 w 4785878"/>
              <a:gd name="connsiteY402" fmla="*/ 392745 h 4181987"/>
              <a:gd name="connsiteX403" fmla="*/ 1942436 w 4785878"/>
              <a:gd name="connsiteY403" fmla="*/ 373063 h 4181987"/>
              <a:gd name="connsiteX404" fmla="*/ 1968860 w 4785878"/>
              <a:gd name="connsiteY404" fmla="*/ 339913 h 4181987"/>
              <a:gd name="connsiteX405" fmla="*/ 1998911 w 4785878"/>
              <a:gd name="connsiteY405" fmla="*/ 326445 h 4181987"/>
              <a:gd name="connsiteX406" fmla="*/ 2005646 w 4785878"/>
              <a:gd name="connsiteY406" fmla="*/ 323338 h 4181987"/>
              <a:gd name="connsiteX407" fmla="*/ 2041915 w 4785878"/>
              <a:gd name="connsiteY407" fmla="*/ 289670 h 4181987"/>
              <a:gd name="connsiteX408" fmla="*/ 2081810 w 4785878"/>
              <a:gd name="connsiteY408" fmla="*/ 263254 h 4181987"/>
              <a:gd name="connsiteX409" fmla="*/ 2111861 w 4785878"/>
              <a:gd name="connsiteY409" fmla="*/ 213530 h 4181987"/>
              <a:gd name="connsiteX410" fmla="*/ 2114970 w 4785878"/>
              <a:gd name="connsiteY410" fmla="*/ 206796 h 4181987"/>
              <a:gd name="connsiteX411" fmla="*/ 2138286 w 4785878"/>
              <a:gd name="connsiteY411" fmla="*/ 193329 h 4181987"/>
              <a:gd name="connsiteX412" fmla="*/ 2198387 w 4785878"/>
              <a:gd name="connsiteY412" fmla="*/ 183488 h 4181987"/>
              <a:gd name="connsiteX413" fmla="*/ 2357969 w 4785878"/>
              <a:gd name="connsiteY413" fmla="*/ 190222 h 4181987"/>
              <a:gd name="connsiteX414" fmla="*/ 2470919 w 4785878"/>
              <a:gd name="connsiteY414" fmla="*/ 196955 h 4181987"/>
              <a:gd name="connsiteX415" fmla="*/ 2564181 w 4785878"/>
              <a:gd name="connsiteY415" fmla="*/ 213530 h 4181987"/>
              <a:gd name="connsiteX416" fmla="*/ 2653816 w 4785878"/>
              <a:gd name="connsiteY416" fmla="*/ 249788 h 4181987"/>
              <a:gd name="connsiteX417" fmla="*/ 2660552 w 4785878"/>
              <a:gd name="connsiteY417" fmla="*/ 253413 h 4181987"/>
              <a:gd name="connsiteX418" fmla="*/ 2756922 w 4785878"/>
              <a:gd name="connsiteY418" fmla="*/ 309871 h 4181987"/>
              <a:gd name="connsiteX419" fmla="*/ 2823760 w 4785878"/>
              <a:gd name="connsiteY419" fmla="*/ 359595 h 4181987"/>
              <a:gd name="connsiteX420" fmla="*/ 2846557 w 4785878"/>
              <a:gd name="connsiteY420" fmla="*/ 399479 h 4181987"/>
              <a:gd name="connsiteX421" fmla="*/ 2880235 w 4785878"/>
              <a:gd name="connsiteY421" fmla="*/ 485978 h 4181987"/>
              <a:gd name="connsiteX422" fmla="*/ 2883344 w 4785878"/>
              <a:gd name="connsiteY422" fmla="*/ 519128 h 4181987"/>
              <a:gd name="connsiteX423" fmla="*/ 2860028 w 4785878"/>
              <a:gd name="connsiteY423" fmla="*/ 638777 h 4181987"/>
              <a:gd name="connsiteX424" fmla="*/ 2853292 w 4785878"/>
              <a:gd name="connsiteY424" fmla="*/ 748585 h 4181987"/>
              <a:gd name="connsiteX425" fmla="*/ 2836713 w 4785878"/>
              <a:gd name="connsiteY425" fmla="*/ 831977 h 4181987"/>
              <a:gd name="connsiteX426" fmla="*/ 2803553 w 4785878"/>
              <a:gd name="connsiteY426" fmla="*/ 981150 h 4181987"/>
              <a:gd name="connsiteX427" fmla="*/ 2796817 w 4785878"/>
              <a:gd name="connsiteY427" fmla="*/ 1014818 h 4181987"/>
              <a:gd name="connsiteX428" fmla="*/ 2783864 w 4785878"/>
              <a:gd name="connsiteY428" fmla="*/ 1061435 h 4181987"/>
              <a:gd name="connsiteX429" fmla="*/ 2766766 w 4785878"/>
              <a:gd name="connsiteY429" fmla="*/ 1151042 h 4181987"/>
              <a:gd name="connsiteX430" fmla="*/ 2753814 w 4785878"/>
              <a:gd name="connsiteY430" fmla="*/ 1233916 h 4181987"/>
              <a:gd name="connsiteX431" fmla="*/ 2723762 w 4785878"/>
              <a:gd name="connsiteY431" fmla="*/ 1393448 h 4181987"/>
              <a:gd name="connsiteX432" fmla="*/ 2707182 w 4785878"/>
              <a:gd name="connsiteY432" fmla="*/ 1500149 h 4181987"/>
              <a:gd name="connsiteX433" fmla="*/ 2693711 w 4785878"/>
              <a:gd name="connsiteY433" fmla="*/ 1540032 h 4181987"/>
              <a:gd name="connsiteX434" fmla="*/ 2693711 w 4785878"/>
              <a:gd name="connsiteY434" fmla="*/ 1573181 h 4181987"/>
              <a:gd name="connsiteX435" fmla="*/ 2693711 w 4785878"/>
              <a:gd name="connsiteY435" fmla="*/ 1599597 h 4181987"/>
              <a:gd name="connsiteX436" fmla="*/ 2660552 w 4785878"/>
              <a:gd name="connsiteY436" fmla="*/ 1659681 h 4181987"/>
              <a:gd name="connsiteX437" fmla="*/ 2653816 w 4785878"/>
              <a:gd name="connsiteY437" fmla="*/ 1679364 h 4181987"/>
              <a:gd name="connsiteX438" fmla="*/ 2647080 w 4785878"/>
              <a:gd name="connsiteY438" fmla="*/ 1729606 h 4181987"/>
              <a:gd name="connsiteX439" fmla="*/ 2647080 w 4785878"/>
              <a:gd name="connsiteY439" fmla="*/ 1739447 h 4181987"/>
              <a:gd name="connsiteX440" fmla="*/ 2640863 w 4785878"/>
              <a:gd name="connsiteY440" fmla="*/ 1769489 h 4181987"/>
              <a:gd name="connsiteX441" fmla="*/ 2630500 w 4785878"/>
              <a:gd name="connsiteY441" fmla="*/ 1792797 h 4181987"/>
              <a:gd name="connsiteX442" fmla="*/ 2630500 w 4785878"/>
              <a:gd name="connsiteY442" fmla="*/ 1779330 h 4181987"/>
              <a:gd name="connsiteX443" fmla="*/ 2630500 w 4785878"/>
              <a:gd name="connsiteY443" fmla="*/ 1769489 h 4181987"/>
              <a:gd name="connsiteX444" fmla="*/ 2630500 w 4785878"/>
              <a:gd name="connsiteY444" fmla="*/ 1725980 h 4181987"/>
              <a:gd name="connsiteX445" fmla="*/ 2634127 w 4785878"/>
              <a:gd name="connsiteY445" fmla="*/ 1673148 h 4181987"/>
              <a:gd name="connsiteX446" fmla="*/ 2627392 w 4785878"/>
              <a:gd name="connsiteY446" fmla="*/ 1662789 h 4181987"/>
              <a:gd name="connsiteX447" fmla="*/ 2620656 w 4785878"/>
              <a:gd name="connsiteY447" fmla="*/ 1679364 h 4181987"/>
              <a:gd name="connsiteX448" fmla="*/ 2617548 w 4785878"/>
              <a:gd name="connsiteY448" fmla="*/ 1749289 h 4181987"/>
              <a:gd name="connsiteX449" fmla="*/ 2610812 w 4785878"/>
              <a:gd name="connsiteY449" fmla="*/ 1859097 h 4181987"/>
              <a:gd name="connsiteX450" fmla="*/ 2604077 w 4785878"/>
              <a:gd name="connsiteY450" fmla="*/ 1955438 h 4181987"/>
              <a:gd name="connsiteX451" fmla="*/ 2604077 w 4785878"/>
              <a:gd name="connsiteY451" fmla="*/ 1995321 h 4181987"/>
              <a:gd name="connsiteX452" fmla="*/ 2604077 w 4785878"/>
              <a:gd name="connsiteY452" fmla="*/ 2005162 h 4181987"/>
              <a:gd name="connsiteX453" fmla="*/ 2600968 w 4785878"/>
              <a:gd name="connsiteY453" fmla="*/ 2071979 h 4181987"/>
              <a:gd name="connsiteX454" fmla="*/ 2600968 w 4785878"/>
              <a:gd name="connsiteY454" fmla="*/ 2148120 h 4181987"/>
              <a:gd name="connsiteX455" fmla="*/ 2597341 w 4785878"/>
              <a:gd name="connsiteY455" fmla="*/ 2211311 h 4181987"/>
              <a:gd name="connsiteX456" fmla="*/ 2597341 w 4785878"/>
              <a:gd name="connsiteY456" fmla="*/ 2278128 h 4181987"/>
              <a:gd name="connsiteX457" fmla="*/ 2594232 w 4785878"/>
              <a:gd name="connsiteY457" fmla="*/ 2330960 h 4181987"/>
              <a:gd name="connsiteX458" fmla="*/ 2587496 w 4785878"/>
              <a:gd name="connsiteY458" fmla="*/ 2344427 h 4181987"/>
              <a:gd name="connsiteX459" fmla="*/ 2583870 w 4785878"/>
              <a:gd name="connsiteY459" fmla="*/ 2367736 h 4181987"/>
              <a:gd name="connsiteX460" fmla="*/ 2597341 w 4785878"/>
              <a:gd name="connsiteY460" fmla="*/ 2357894 h 4181987"/>
              <a:gd name="connsiteX461" fmla="*/ 2600968 w 4785878"/>
              <a:gd name="connsiteY461" fmla="*/ 2381203 h 4181987"/>
              <a:gd name="connsiteX462" fmla="*/ 2607185 w 4785878"/>
              <a:gd name="connsiteY462" fmla="*/ 2507586 h 4181987"/>
              <a:gd name="connsiteX463" fmla="*/ 2604077 w 4785878"/>
              <a:gd name="connsiteY463" fmla="*/ 2587352 h 4181987"/>
              <a:gd name="connsiteX464" fmla="*/ 2607185 w 4785878"/>
              <a:gd name="connsiteY464" fmla="*/ 2603927 h 4181987"/>
              <a:gd name="connsiteX465" fmla="*/ 2604077 w 4785878"/>
              <a:gd name="connsiteY465" fmla="*/ 2620501 h 4181987"/>
              <a:gd name="connsiteX466" fmla="*/ 2607185 w 4785878"/>
              <a:gd name="connsiteY466" fmla="*/ 2656759 h 4181987"/>
              <a:gd name="connsiteX467" fmla="*/ 2613921 w 4785878"/>
              <a:gd name="connsiteY467" fmla="*/ 2683693 h 4181987"/>
              <a:gd name="connsiteX468" fmla="*/ 2607185 w 4785878"/>
              <a:gd name="connsiteY468" fmla="*/ 2729791 h 4181987"/>
              <a:gd name="connsiteX469" fmla="*/ 2610812 w 4785878"/>
              <a:gd name="connsiteY469" fmla="*/ 2746884 h 4181987"/>
              <a:gd name="connsiteX470" fmla="*/ 2613921 w 4785878"/>
              <a:gd name="connsiteY470" fmla="*/ 2796608 h 4181987"/>
              <a:gd name="connsiteX471" fmla="*/ 2613921 w 4785878"/>
              <a:gd name="connsiteY471" fmla="*/ 2853066 h 4181987"/>
              <a:gd name="connsiteX472" fmla="*/ 2613921 w 4785878"/>
              <a:gd name="connsiteY472" fmla="*/ 2889842 h 4181987"/>
              <a:gd name="connsiteX473" fmla="*/ 2604077 w 4785878"/>
              <a:gd name="connsiteY473" fmla="*/ 2899683 h 4181987"/>
              <a:gd name="connsiteX474" fmla="*/ 2607185 w 4785878"/>
              <a:gd name="connsiteY474" fmla="*/ 2909524 h 4181987"/>
              <a:gd name="connsiteX475" fmla="*/ 2613921 w 4785878"/>
              <a:gd name="connsiteY475" fmla="*/ 2929725 h 4181987"/>
              <a:gd name="connsiteX476" fmla="*/ 2617548 w 4785878"/>
              <a:gd name="connsiteY476" fmla="*/ 2953033 h 4181987"/>
              <a:gd name="connsiteX477" fmla="*/ 2617548 w 4785878"/>
              <a:gd name="connsiteY477" fmla="*/ 2962874 h 4181987"/>
              <a:gd name="connsiteX478" fmla="*/ 2613921 w 4785878"/>
              <a:gd name="connsiteY478" fmla="*/ 2989290 h 4181987"/>
              <a:gd name="connsiteX479" fmla="*/ 2604077 w 4785878"/>
              <a:gd name="connsiteY479" fmla="*/ 3019332 h 4181987"/>
              <a:gd name="connsiteX480" fmla="*/ 2600968 w 4785878"/>
              <a:gd name="connsiteY480" fmla="*/ 3042640 h 4181987"/>
              <a:gd name="connsiteX481" fmla="*/ 2600968 w 4785878"/>
              <a:gd name="connsiteY481" fmla="*/ 3099098 h 4181987"/>
              <a:gd name="connsiteX482" fmla="*/ 2607185 w 4785878"/>
              <a:gd name="connsiteY482" fmla="*/ 3145715 h 4181987"/>
              <a:gd name="connsiteX483" fmla="*/ 2610812 w 4785878"/>
              <a:gd name="connsiteY483" fmla="*/ 3165398 h 4181987"/>
              <a:gd name="connsiteX484" fmla="*/ 2620656 w 4785878"/>
              <a:gd name="connsiteY484" fmla="*/ 3245164 h 4181987"/>
              <a:gd name="connsiteX485" fmla="*/ 2620656 w 4785878"/>
              <a:gd name="connsiteY485" fmla="*/ 3278831 h 4181987"/>
              <a:gd name="connsiteX486" fmla="*/ 2627392 w 4785878"/>
              <a:gd name="connsiteY486" fmla="*/ 3311981 h 4181987"/>
              <a:gd name="connsiteX487" fmla="*/ 2627392 w 4785878"/>
              <a:gd name="connsiteY487" fmla="*/ 3321822 h 4181987"/>
              <a:gd name="connsiteX488" fmla="*/ 2620656 w 4785878"/>
              <a:gd name="connsiteY488" fmla="*/ 3348238 h 4181987"/>
              <a:gd name="connsiteX489" fmla="*/ 2617548 w 4785878"/>
              <a:gd name="connsiteY489" fmla="*/ 3354972 h 4181987"/>
              <a:gd name="connsiteX490" fmla="*/ 2604077 w 4785878"/>
              <a:gd name="connsiteY490" fmla="*/ 3394855 h 4181987"/>
              <a:gd name="connsiteX491" fmla="*/ 2607185 w 4785878"/>
              <a:gd name="connsiteY491" fmla="*/ 3405214 h 4181987"/>
              <a:gd name="connsiteX492" fmla="*/ 2610812 w 4785878"/>
              <a:gd name="connsiteY492" fmla="*/ 3391747 h 4181987"/>
              <a:gd name="connsiteX493" fmla="*/ 2620656 w 4785878"/>
              <a:gd name="connsiteY493" fmla="*/ 3385014 h 4181987"/>
              <a:gd name="connsiteX494" fmla="*/ 2623765 w 4785878"/>
              <a:gd name="connsiteY494" fmla="*/ 3381906 h 4181987"/>
              <a:gd name="connsiteX495" fmla="*/ 2630500 w 4785878"/>
              <a:gd name="connsiteY495" fmla="*/ 3361705 h 4181987"/>
              <a:gd name="connsiteX496" fmla="*/ 2634127 w 4785878"/>
              <a:gd name="connsiteY496" fmla="*/ 3338397 h 4181987"/>
              <a:gd name="connsiteX497" fmla="*/ 2650707 w 4785878"/>
              <a:gd name="connsiteY497" fmla="*/ 3408322 h 4181987"/>
              <a:gd name="connsiteX498" fmla="*/ 2667287 w 4785878"/>
              <a:gd name="connsiteY498" fmla="*/ 3451313 h 4181987"/>
              <a:gd name="connsiteX499" fmla="*/ 2717027 w 4785878"/>
              <a:gd name="connsiteY499" fmla="*/ 3408322 h 4181987"/>
              <a:gd name="connsiteX500" fmla="*/ 2890079 w 4785878"/>
              <a:gd name="connsiteY500" fmla="*/ 3192332 h 4181987"/>
              <a:gd name="connsiteX501" fmla="*/ 2983341 w 4785878"/>
              <a:gd name="connsiteY501" fmla="*/ 3062323 h 4181987"/>
              <a:gd name="connsiteX502" fmla="*/ 3119607 w 4785878"/>
              <a:gd name="connsiteY502" fmla="*/ 2856692 h 4181987"/>
              <a:gd name="connsiteX503" fmla="*/ 3258981 w 4785878"/>
              <a:gd name="connsiteY503" fmla="*/ 2627235 h 4181987"/>
              <a:gd name="connsiteX504" fmla="*/ 3349135 w 4785878"/>
              <a:gd name="connsiteY504" fmla="*/ 2470810 h 4181987"/>
              <a:gd name="connsiteX505" fmla="*/ 3455349 w 4785878"/>
              <a:gd name="connsiteY505" fmla="*/ 2278128 h 4181987"/>
              <a:gd name="connsiteX506" fmla="*/ 3555346 w 4785878"/>
              <a:gd name="connsiteY506" fmla="*/ 2078195 h 4181987"/>
              <a:gd name="connsiteX507" fmla="*/ 3624774 w 4785878"/>
              <a:gd name="connsiteY507" fmla="*/ 1932129 h 4181987"/>
              <a:gd name="connsiteX508" fmla="*/ 3708192 w 4785878"/>
              <a:gd name="connsiteY508" fmla="*/ 1762756 h 4181987"/>
              <a:gd name="connsiteX509" fmla="*/ 3791092 w 4785878"/>
              <a:gd name="connsiteY509" fmla="*/ 1586648 h 4181987"/>
              <a:gd name="connsiteX510" fmla="*/ 3857929 w 4785878"/>
              <a:gd name="connsiteY510" fmla="*/ 1446799 h 4181987"/>
              <a:gd name="connsiteX511" fmla="*/ 3947564 w 4785878"/>
              <a:gd name="connsiteY511" fmla="*/ 1244275 h 4181987"/>
              <a:gd name="connsiteX512" fmla="*/ 4123725 w 4785878"/>
              <a:gd name="connsiteY512" fmla="*/ 785360 h 4181987"/>
              <a:gd name="connsiteX513" fmla="*/ 4167248 w 4785878"/>
              <a:gd name="connsiteY513" fmla="*/ 622202 h 4181987"/>
              <a:gd name="connsiteX514" fmla="*/ 4183827 w 4785878"/>
              <a:gd name="connsiteY514" fmla="*/ 452829 h 4181987"/>
              <a:gd name="connsiteX515" fmla="*/ 4193671 w 4785878"/>
              <a:gd name="connsiteY515" fmla="*/ 369436 h 4181987"/>
              <a:gd name="connsiteX516" fmla="*/ 4216987 w 4785878"/>
              <a:gd name="connsiteY516" fmla="*/ 319712 h 4181987"/>
              <a:gd name="connsiteX517" fmla="*/ 4223723 w 4785878"/>
              <a:gd name="connsiteY517" fmla="*/ 296404 h 4181987"/>
              <a:gd name="connsiteX518" fmla="*/ 4236676 w 4785878"/>
              <a:gd name="connsiteY518" fmla="*/ 269988 h 4181987"/>
              <a:gd name="connsiteX519" fmla="*/ 4250147 w 4785878"/>
              <a:gd name="connsiteY519" fmla="*/ 263254 h 4181987"/>
              <a:gd name="connsiteX520" fmla="*/ 4277089 w 4785878"/>
              <a:gd name="connsiteY520" fmla="*/ 220264 h 4181987"/>
              <a:gd name="connsiteX521" fmla="*/ 4310249 w 4785878"/>
              <a:gd name="connsiteY521" fmla="*/ 160180 h 4181987"/>
              <a:gd name="connsiteX522" fmla="*/ 4323202 w 4785878"/>
              <a:gd name="connsiteY522" fmla="*/ 130138 h 4181987"/>
              <a:gd name="connsiteX523" fmla="*/ 4353253 w 4785878"/>
              <a:gd name="connsiteY523" fmla="*/ 96989 h 4181987"/>
              <a:gd name="connsiteX524" fmla="*/ 4436670 w 4785878"/>
              <a:gd name="connsiteY524" fmla="*/ 47264 h 4181987"/>
              <a:gd name="connsiteX525" fmla="*/ 4463095 w 4785878"/>
              <a:gd name="connsiteY525" fmla="*/ 30689 h 4181987"/>
              <a:gd name="connsiteX526" fmla="*/ 4489519 w 4785878"/>
              <a:gd name="connsiteY526" fmla="*/ 23955 h 4181987"/>
              <a:gd name="connsiteX527" fmla="*/ 4545994 w 4785878"/>
              <a:gd name="connsiteY527" fmla="*/ 7381 h 4181987"/>
              <a:gd name="connsiteX528" fmla="*/ 4569309 w 4785878"/>
              <a:gd name="connsiteY528" fmla="*/ 0 h 418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Lst>
            <a:rect l="l" t="t" r="r" b="b"/>
            <a:pathLst>
              <a:path w="4785878" h="4181987">
                <a:moveTo>
                  <a:pt x="1968860" y="3880186"/>
                </a:moveTo>
                <a:cubicBezTo>
                  <a:pt x="1975595" y="3886919"/>
                  <a:pt x="1971968" y="3900386"/>
                  <a:pt x="1982331" y="3907120"/>
                </a:cubicBezTo>
                <a:cubicBezTo>
                  <a:pt x="1992175" y="3913335"/>
                  <a:pt x="1992175" y="3926802"/>
                  <a:pt x="2002020" y="3933536"/>
                </a:cubicBezTo>
                <a:cubicBezTo>
                  <a:pt x="1998911" y="3913335"/>
                  <a:pt x="1982331" y="3896760"/>
                  <a:pt x="1968860" y="3880186"/>
                </a:cubicBezTo>
                <a:close/>
                <a:moveTo>
                  <a:pt x="2580761" y="2826650"/>
                </a:moveTo>
                <a:cubicBezTo>
                  <a:pt x="2574025" y="2826650"/>
                  <a:pt x="2574025" y="2833384"/>
                  <a:pt x="2570916" y="2836491"/>
                </a:cubicBezTo>
                <a:cubicBezTo>
                  <a:pt x="2570916" y="2839599"/>
                  <a:pt x="2570916" y="2843225"/>
                  <a:pt x="2570916" y="2846333"/>
                </a:cubicBezTo>
                <a:cubicBezTo>
                  <a:pt x="2567290" y="2869641"/>
                  <a:pt x="2580761" y="2892949"/>
                  <a:pt x="2570916" y="2919883"/>
                </a:cubicBezTo>
                <a:cubicBezTo>
                  <a:pt x="2580761" y="2939566"/>
                  <a:pt x="2577652" y="2959767"/>
                  <a:pt x="2580761" y="2976341"/>
                </a:cubicBezTo>
                <a:cubicBezTo>
                  <a:pt x="2583870" y="2996024"/>
                  <a:pt x="2580761" y="3012599"/>
                  <a:pt x="2590605" y="3032799"/>
                </a:cubicBezTo>
                <a:cubicBezTo>
                  <a:pt x="2604077" y="3012599"/>
                  <a:pt x="2600968" y="2992916"/>
                  <a:pt x="2600968" y="2972716"/>
                </a:cubicBezTo>
                <a:cubicBezTo>
                  <a:pt x="2600968" y="2942674"/>
                  <a:pt x="2594232" y="2916258"/>
                  <a:pt x="2594232" y="2886216"/>
                </a:cubicBezTo>
                <a:cubicBezTo>
                  <a:pt x="2594232" y="2876375"/>
                  <a:pt x="2594232" y="2862908"/>
                  <a:pt x="2583870" y="2856692"/>
                </a:cubicBezTo>
                <a:cubicBezTo>
                  <a:pt x="2577652" y="2853066"/>
                  <a:pt x="2577652" y="2846333"/>
                  <a:pt x="2580761" y="2839599"/>
                </a:cubicBezTo>
                <a:cubicBezTo>
                  <a:pt x="2583870" y="2836491"/>
                  <a:pt x="2583870" y="2829758"/>
                  <a:pt x="2580761" y="2826650"/>
                </a:cubicBezTo>
                <a:close/>
                <a:moveTo>
                  <a:pt x="797907" y="2813183"/>
                </a:moveTo>
                <a:cubicBezTo>
                  <a:pt x="801533" y="2856692"/>
                  <a:pt x="801533" y="2902791"/>
                  <a:pt x="811378" y="2946299"/>
                </a:cubicBezTo>
                <a:cubicBezTo>
                  <a:pt x="815005" y="2922991"/>
                  <a:pt x="811378" y="2896575"/>
                  <a:pt x="808269" y="2873267"/>
                </a:cubicBezTo>
                <a:cubicBezTo>
                  <a:pt x="804642" y="2866533"/>
                  <a:pt x="801533" y="2856692"/>
                  <a:pt x="804642" y="2849958"/>
                </a:cubicBezTo>
                <a:cubicBezTo>
                  <a:pt x="808269" y="2836491"/>
                  <a:pt x="804642" y="2823024"/>
                  <a:pt x="797907" y="2813183"/>
                </a:cubicBezTo>
                <a:close/>
                <a:moveTo>
                  <a:pt x="768374" y="2713216"/>
                </a:moveTo>
                <a:cubicBezTo>
                  <a:pt x="758011" y="2723576"/>
                  <a:pt x="761638" y="2736525"/>
                  <a:pt x="761638" y="2746884"/>
                </a:cubicBezTo>
                <a:cubicBezTo>
                  <a:pt x="761638" y="2756725"/>
                  <a:pt x="764747" y="2770192"/>
                  <a:pt x="758011" y="2776408"/>
                </a:cubicBezTo>
                <a:cubicBezTo>
                  <a:pt x="751794" y="2786767"/>
                  <a:pt x="751794" y="2799716"/>
                  <a:pt x="751794" y="2810075"/>
                </a:cubicBezTo>
                <a:cubicBezTo>
                  <a:pt x="754903" y="2823024"/>
                  <a:pt x="754903" y="2836491"/>
                  <a:pt x="751794" y="2849958"/>
                </a:cubicBezTo>
                <a:cubicBezTo>
                  <a:pt x="748167" y="2862908"/>
                  <a:pt x="741432" y="2873267"/>
                  <a:pt x="751794" y="2886216"/>
                </a:cubicBezTo>
                <a:cubicBezTo>
                  <a:pt x="754903" y="2889842"/>
                  <a:pt x="751794" y="2892949"/>
                  <a:pt x="751794" y="2892949"/>
                </a:cubicBezTo>
                <a:cubicBezTo>
                  <a:pt x="748167" y="2909524"/>
                  <a:pt x="735214" y="2926099"/>
                  <a:pt x="738323" y="2942674"/>
                </a:cubicBezTo>
                <a:cubicBezTo>
                  <a:pt x="741432" y="2965982"/>
                  <a:pt x="738323" y="2989290"/>
                  <a:pt x="745058" y="3012599"/>
                </a:cubicBezTo>
                <a:cubicBezTo>
                  <a:pt x="751794" y="3042640"/>
                  <a:pt x="748167" y="3072682"/>
                  <a:pt x="754903" y="3102206"/>
                </a:cubicBezTo>
                <a:cubicBezTo>
                  <a:pt x="758011" y="3112565"/>
                  <a:pt x="754903" y="3122407"/>
                  <a:pt x="754903" y="3132248"/>
                </a:cubicBezTo>
                <a:cubicBezTo>
                  <a:pt x="754903" y="3148823"/>
                  <a:pt x="741432" y="3169023"/>
                  <a:pt x="758011" y="3185598"/>
                </a:cubicBezTo>
                <a:cubicBezTo>
                  <a:pt x="761638" y="3188706"/>
                  <a:pt x="758011" y="3192332"/>
                  <a:pt x="758011" y="3195439"/>
                </a:cubicBezTo>
                <a:cubicBezTo>
                  <a:pt x="754903" y="3205281"/>
                  <a:pt x="751794" y="3212014"/>
                  <a:pt x="754903" y="3221855"/>
                </a:cubicBezTo>
                <a:cubicBezTo>
                  <a:pt x="761638" y="3225481"/>
                  <a:pt x="761638" y="3215640"/>
                  <a:pt x="768374" y="3218748"/>
                </a:cubicBezTo>
                <a:cubicBezTo>
                  <a:pt x="768374" y="3228589"/>
                  <a:pt x="768374" y="3238948"/>
                  <a:pt x="768374" y="3248790"/>
                </a:cubicBezTo>
                <a:cubicBezTo>
                  <a:pt x="764747" y="3255523"/>
                  <a:pt x="764747" y="3258631"/>
                  <a:pt x="768374" y="3265364"/>
                </a:cubicBezTo>
                <a:cubicBezTo>
                  <a:pt x="771482" y="3278831"/>
                  <a:pt x="781327" y="3291780"/>
                  <a:pt x="771482" y="3308355"/>
                </a:cubicBezTo>
                <a:cubicBezTo>
                  <a:pt x="764747" y="3315089"/>
                  <a:pt x="768374" y="3328556"/>
                  <a:pt x="775109" y="3335289"/>
                </a:cubicBezTo>
                <a:cubicBezTo>
                  <a:pt x="778218" y="3342023"/>
                  <a:pt x="778218" y="3331664"/>
                  <a:pt x="781327" y="3335289"/>
                </a:cubicBezTo>
                <a:cubicBezTo>
                  <a:pt x="784953" y="3338397"/>
                  <a:pt x="784953" y="3342023"/>
                  <a:pt x="784953" y="3345131"/>
                </a:cubicBezTo>
                <a:cubicBezTo>
                  <a:pt x="781327" y="3354972"/>
                  <a:pt x="784953" y="3364813"/>
                  <a:pt x="788062" y="3375172"/>
                </a:cubicBezTo>
                <a:cubicBezTo>
                  <a:pt x="794798" y="3385014"/>
                  <a:pt x="791689" y="3398481"/>
                  <a:pt x="784953" y="3411430"/>
                </a:cubicBezTo>
                <a:cubicBezTo>
                  <a:pt x="768374" y="3358598"/>
                  <a:pt x="761638" y="3308355"/>
                  <a:pt x="745058" y="3258631"/>
                </a:cubicBezTo>
                <a:cubicBezTo>
                  <a:pt x="741432" y="3272098"/>
                  <a:pt x="735214" y="3285047"/>
                  <a:pt x="738323" y="3301622"/>
                </a:cubicBezTo>
                <a:cubicBezTo>
                  <a:pt x="745058" y="3335289"/>
                  <a:pt x="748167" y="3368439"/>
                  <a:pt x="751794" y="3401588"/>
                </a:cubicBezTo>
                <a:cubicBezTo>
                  <a:pt x="758011" y="3451313"/>
                  <a:pt x="771482" y="3501555"/>
                  <a:pt x="778218" y="3551280"/>
                </a:cubicBezTo>
                <a:cubicBezTo>
                  <a:pt x="778218" y="3558013"/>
                  <a:pt x="781327" y="3567854"/>
                  <a:pt x="788062" y="3574588"/>
                </a:cubicBezTo>
                <a:cubicBezTo>
                  <a:pt x="801533" y="3561121"/>
                  <a:pt x="804642" y="3551280"/>
                  <a:pt x="801533" y="3534705"/>
                </a:cubicBezTo>
                <a:cubicBezTo>
                  <a:pt x="791689" y="3504663"/>
                  <a:pt x="791689" y="3468406"/>
                  <a:pt x="784953" y="3438364"/>
                </a:cubicBezTo>
                <a:cubicBezTo>
                  <a:pt x="781327" y="3424897"/>
                  <a:pt x="784953" y="3418163"/>
                  <a:pt x="794798" y="3415055"/>
                </a:cubicBezTo>
                <a:cubicBezTo>
                  <a:pt x="797907" y="3421789"/>
                  <a:pt x="797907" y="3428005"/>
                  <a:pt x="801533" y="3431630"/>
                </a:cubicBezTo>
                <a:cubicBezTo>
                  <a:pt x="804642" y="3451313"/>
                  <a:pt x="811378" y="3468406"/>
                  <a:pt x="808269" y="3488088"/>
                </a:cubicBezTo>
                <a:cubicBezTo>
                  <a:pt x="808269" y="3504663"/>
                  <a:pt x="815005" y="3511396"/>
                  <a:pt x="821222" y="3524863"/>
                </a:cubicBezTo>
                <a:cubicBezTo>
                  <a:pt x="838320" y="3494822"/>
                  <a:pt x="854899" y="3471513"/>
                  <a:pt x="871479" y="3445097"/>
                </a:cubicBezTo>
                <a:cubicBezTo>
                  <a:pt x="874588" y="3438364"/>
                  <a:pt x="871479" y="3431630"/>
                  <a:pt x="871479" y="3424897"/>
                </a:cubicBezTo>
                <a:cubicBezTo>
                  <a:pt x="867853" y="3388121"/>
                  <a:pt x="858008" y="3351864"/>
                  <a:pt x="854899" y="3315089"/>
                </a:cubicBezTo>
                <a:cubicBezTo>
                  <a:pt x="848164" y="3275206"/>
                  <a:pt x="841428" y="3232215"/>
                  <a:pt x="838320" y="3192332"/>
                </a:cubicBezTo>
                <a:cubicBezTo>
                  <a:pt x="831584" y="3142089"/>
                  <a:pt x="818113" y="3095991"/>
                  <a:pt x="811378" y="3045748"/>
                </a:cubicBezTo>
                <a:cubicBezTo>
                  <a:pt x="801533" y="2965982"/>
                  <a:pt x="791689" y="2886216"/>
                  <a:pt x="781327" y="2806450"/>
                </a:cubicBezTo>
                <a:cubicBezTo>
                  <a:pt x="778218" y="2776408"/>
                  <a:pt x="778218" y="2746884"/>
                  <a:pt x="768374" y="2713216"/>
                </a:cubicBezTo>
                <a:close/>
                <a:moveTo>
                  <a:pt x="2567290" y="2686800"/>
                </a:moveTo>
                <a:cubicBezTo>
                  <a:pt x="2557445" y="2700267"/>
                  <a:pt x="2560554" y="2713216"/>
                  <a:pt x="2560554" y="2723576"/>
                </a:cubicBezTo>
                <a:cubicBezTo>
                  <a:pt x="2560554" y="2743258"/>
                  <a:pt x="2564181" y="2756725"/>
                  <a:pt x="2570916" y="2773300"/>
                </a:cubicBezTo>
                <a:cubicBezTo>
                  <a:pt x="2570916" y="2776408"/>
                  <a:pt x="2574025" y="2780034"/>
                  <a:pt x="2577652" y="2776408"/>
                </a:cubicBezTo>
                <a:cubicBezTo>
                  <a:pt x="2580761" y="2776408"/>
                  <a:pt x="2580761" y="2773300"/>
                  <a:pt x="2580761" y="2770192"/>
                </a:cubicBezTo>
                <a:cubicBezTo>
                  <a:pt x="2574025" y="2763459"/>
                  <a:pt x="2574025" y="2756725"/>
                  <a:pt x="2577652" y="2749992"/>
                </a:cubicBezTo>
                <a:cubicBezTo>
                  <a:pt x="2583870" y="2726683"/>
                  <a:pt x="2570916" y="2710109"/>
                  <a:pt x="2567290" y="2686800"/>
                </a:cubicBezTo>
                <a:close/>
                <a:moveTo>
                  <a:pt x="4569309" y="0"/>
                </a:moveTo>
                <a:cubicBezTo>
                  <a:pt x="4576822" y="0"/>
                  <a:pt x="4584335" y="2460"/>
                  <a:pt x="4592625" y="7381"/>
                </a:cubicBezTo>
                <a:cubicBezTo>
                  <a:pt x="4596252" y="10489"/>
                  <a:pt x="4602469" y="10489"/>
                  <a:pt x="4606096" y="7381"/>
                </a:cubicBezTo>
                <a:cubicBezTo>
                  <a:pt x="4615940" y="7381"/>
                  <a:pt x="4622676" y="3755"/>
                  <a:pt x="4632520" y="3755"/>
                </a:cubicBezTo>
                <a:cubicBezTo>
                  <a:pt x="4665680" y="-2461"/>
                  <a:pt x="4688996" y="10489"/>
                  <a:pt x="4709202" y="37423"/>
                </a:cubicBezTo>
                <a:cubicBezTo>
                  <a:pt x="4715938" y="47264"/>
                  <a:pt x="4722673" y="57105"/>
                  <a:pt x="4735626" y="63839"/>
                </a:cubicBezTo>
                <a:cubicBezTo>
                  <a:pt x="4742362" y="70573"/>
                  <a:pt x="4745471" y="77306"/>
                  <a:pt x="4749097" y="87147"/>
                </a:cubicBezTo>
                <a:cubicBezTo>
                  <a:pt x="4749097" y="103722"/>
                  <a:pt x="4755833" y="123404"/>
                  <a:pt x="4765677" y="136872"/>
                </a:cubicBezTo>
                <a:cubicBezTo>
                  <a:pt x="4775522" y="157072"/>
                  <a:pt x="4775522" y="176754"/>
                  <a:pt x="4782257" y="196955"/>
                </a:cubicBezTo>
                <a:cubicBezTo>
                  <a:pt x="4792101" y="223371"/>
                  <a:pt x="4779148" y="249788"/>
                  <a:pt x="4775522" y="276721"/>
                </a:cubicBezTo>
                <a:cubicBezTo>
                  <a:pt x="4768786" y="316604"/>
                  <a:pt x="4765677" y="352862"/>
                  <a:pt x="4749097" y="386529"/>
                </a:cubicBezTo>
                <a:cubicBezTo>
                  <a:pt x="4739253" y="412945"/>
                  <a:pt x="4725782" y="439361"/>
                  <a:pt x="4715938" y="469404"/>
                </a:cubicBezTo>
                <a:cubicBezTo>
                  <a:pt x="4705575" y="506179"/>
                  <a:pt x="4682260" y="539329"/>
                  <a:pt x="4662571" y="572478"/>
                </a:cubicBezTo>
                <a:cubicBezTo>
                  <a:pt x="4632520" y="615468"/>
                  <a:pt x="4602469" y="655352"/>
                  <a:pt x="4572936" y="698860"/>
                </a:cubicBezTo>
                <a:cubicBezTo>
                  <a:pt x="4556356" y="722169"/>
                  <a:pt x="4536150" y="745477"/>
                  <a:pt x="4519570" y="771893"/>
                </a:cubicBezTo>
                <a:cubicBezTo>
                  <a:pt x="4502990" y="798309"/>
                  <a:pt x="4486410" y="831977"/>
                  <a:pt x="4469830" y="858393"/>
                </a:cubicBezTo>
                <a:cubicBezTo>
                  <a:pt x="4459986" y="878075"/>
                  <a:pt x="4446515" y="891542"/>
                  <a:pt x="4436670" y="911743"/>
                </a:cubicBezTo>
                <a:cubicBezTo>
                  <a:pt x="4426308" y="931426"/>
                  <a:pt x="4406620" y="948001"/>
                  <a:pt x="4399884" y="968201"/>
                </a:cubicBezTo>
                <a:cubicBezTo>
                  <a:pt x="4399884" y="974935"/>
                  <a:pt x="4396775" y="974935"/>
                  <a:pt x="4393148" y="978043"/>
                </a:cubicBezTo>
                <a:cubicBezTo>
                  <a:pt x="4380195" y="984776"/>
                  <a:pt x="4369833" y="1001351"/>
                  <a:pt x="4369833" y="1017926"/>
                </a:cubicBezTo>
                <a:cubicBezTo>
                  <a:pt x="4366724" y="1027767"/>
                  <a:pt x="4366724" y="1038126"/>
                  <a:pt x="4356880" y="1044342"/>
                </a:cubicBezTo>
                <a:cubicBezTo>
                  <a:pt x="4340300" y="1061435"/>
                  <a:pt x="4323202" y="1081117"/>
                  <a:pt x="4313358" y="1104425"/>
                </a:cubicBezTo>
                <a:cubicBezTo>
                  <a:pt x="4300404" y="1137575"/>
                  <a:pt x="4283306" y="1170725"/>
                  <a:pt x="4266727" y="1200766"/>
                </a:cubicBezTo>
                <a:cubicBezTo>
                  <a:pt x="4259991" y="1217341"/>
                  <a:pt x="4256883" y="1230808"/>
                  <a:pt x="4253774" y="1244275"/>
                </a:cubicBezTo>
                <a:cubicBezTo>
                  <a:pt x="4240303" y="1270691"/>
                  <a:pt x="4226831" y="1294000"/>
                  <a:pt x="4213878" y="1317308"/>
                </a:cubicBezTo>
                <a:cubicBezTo>
                  <a:pt x="4210251" y="1320416"/>
                  <a:pt x="4210251" y="1320416"/>
                  <a:pt x="4213878" y="1324041"/>
                </a:cubicBezTo>
                <a:cubicBezTo>
                  <a:pt x="4220096" y="1327149"/>
                  <a:pt x="4213878" y="1333883"/>
                  <a:pt x="4213878" y="1336991"/>
                </a:cubicBezTo>
                <a:cubicBezTo>
                  <a:pt x="4193671" y="1360299"/>
                  <a:pt x="4186936" y="1390341"/>
                  <a:pt x="4167248" y="1416757"/>
                </a:cubicBezTo>
                <a:cubicBezTo>
                  <a:pt x="4160512" y="1423490"/>
                  <a:pt x="4153776" y="1433332"/>
                  <a:pt x="4153776" y="1443691"/>
                </a:cubicBezTo>
                <a:cubicBezTo>
                  <a:pt x="4150667" y="1473215"/>
                  <a:pt x="4137196" y="1500149"/>
                  <a:pt x="4127352" y="1523457"/>
                </a:cubicBezTo>
                <a:cubicBezTo>
                  <a:pt x="4116989" y="1543140"/>
                  <a:pt x="4107145" y="1563340"/>
                  <a:pt x="4093674" y="1583023"/>
                </a:cubicBezTo>
                <a:cubicBezTo>
                  <a:pt x="4080721" y="1613064"/>
                  <a:pt x="4067250" y="1643106"/>
                  <a:pt x="4057406" y="1676256"/>
                </a:cubicBezTo>
                <a:cubicBezTo>
                  <a:pt x="4053779" y="1692831"/>
                  <a:pt x="4040826" y="1709405"/>
                  <a:pt x="4030463" y="1725980"/>
                </a:cubicBezTo>
                <a:cubicBezTo>
                  <a:pt x="4027355" y="1736340"/>
                  <a:pt x="4020619" y="1746181"/>
                  <a:pt x="4017511" y="1756022"/>
                </a:cubicBezTo>
                <a:cubicBezTo>
                  <a:pt x="4007148" y="1786064"/>
                  <a:pt x="3994195" y="1812480"/>
                  <a:pt x="3984351" y="1842522"/>
                </a:cubicBezTo>
                <a:cubicBezTo>
                  <a:pt x="3980724" y="1845630"/>
                  <a:pt x="3980724" y="1852363"/>
                  <a:pt x="3973988" y="1855989"/>
                </a:cubicBezTo>
                <a:cubicBezTo>
                  <a:pt x="3967771" y="1862204"/>
                  <a:pt x="3967771" y="1868938"/>
                  <a:pt x="3964144" y="1875671"/>
                </a:cubicBezTo>
                <a:cubicBezTo>
                  <a:pt x="3964144" y="1882405"/>
                  <a:pt x="3967771" y="1885513"/>
                  <a:pt x="3973988" y="1885513"/>
                </a:cubicBezTo>
                <a:cubicBezTo>
                  <a:pt x="3984351" y="1889138"/>
                  <a:pt x="3987459" y="1892246"/>
                  <a:pt x="3984351" y="1902088"/>
                </a:cubicBezTo>
                <a:cubicBezTo>
                  <a:pt x="3964144" y="1932129"/>
                  <a:pt x="3957408" y="1968905"/>
                  <a:pt x="3940829" y="2002054"/>
                </a:cubicBezTo>
                <a:cubicBezTo>
                  <a:pt x="3930984" y="2015521"/>
                  <a:pt x="3924248" y="2035204"/>
                  <a:pt x="3921139" y="2055404"/>
                </a:cubicBezTo>
                <a:cubicBezTo>
                  <a:pt x="3907669" y="2091662"/>
                  <a:pt x="3891089" y="2124811"/>
                  <a:pt x="3874509" y="2158479"/>
                </a:cubicBezTo>
                <a:cubicBezTo>
                  <a:pt x="3861038" y="2181269"/>
                  <a:pt x="3857929" y="2204578"/>
                  <a:pt x="3841349" y="2224778"/>
                </a:cubicBezTo>
                <a:cubicBezTo>
                  <a:pt x="3837722" y="2224778"/>
                  <a:pt x="3837722" y="2231512"/>
                  <a:pt x="3837722" y="2234619"/>
                </a:cubicBezTo>
                <a:cubicBezTo>
                  <a:pt x="3837722" y="2244461"/>
                  <a:pt x="3834614" y="2251194"/>
                  <a:pt x="3827878" y="2261553"/>
                </a:cubicBezTo>
                <a:cubicBezTo>
                  <a:pt x="3824769" y="2264661"/>
                  <a:pt x="3824769" y="2271395"/>
                  <a:pt x="3821142" y="2278128"/>
                </a:cubicBezTo>
                <a:cubicBezTo>
                  <a:pt x="3804563" y="2294703"/>
                  <a:pt x="3794719" y="2318011"/>
                  <a:pt x="3784874" y="2337694"/>
                </a:cubicBezTo>
                <a:cubicBezTo>
                  <a:pt x="3778138" y="2348053"/>
                  <a:pt x="3768294" y="2348053"/>
                  <a:pt x="3764667" y="2357894"/>
                </a:cubicBezTo>
                <a:cubicBezTo>
                  <a:pt x="3761559" y="2367736"/>
                  <a:pt x="3754823" y="2377577"/>
                  <a:pt x="3751196" y="2384311"/>
                </a:cubicBezTo>
                <a:cubicBezTo>
                  <a:pt x="3741352" y="2397778"/>
                  <a:pt x="3741352" y="2407619"/>
                  <a:pt x="3734616" y="2421086"/>
                </a:cubicBezTo>
                <a:cubicBezTo>
                  <a:pt x="3718037" y="2447502"/>
                  <a:pt x="3705083" y="2477544"/>
                  <a:pt x="3687985" y="2503960"/>
                </a:cubicBezTo>
                <a:cubicBezTo>
                  <a:pt x="3675032" y="2530376"/>
                  <a:pt x="3658453" y="2560418"/>
                  <a:pt x="3641355" y="2587352"/>
                </a:cubicBezTo>
                <a:cubicBezTo>
                  <a:pt x="3631510" y="2600301"/>
                  <a:pt x="3621666" y="2613768"/>
                  <a:pt x="3614930" y="2630343"/>
                </a:cubicBezTo>
                <a:cubicBezTo>
                  <a:pt x="3608195" y="2650025"/>
                  <a:pt x="3591615" y="2663492"/>
                  <a:pt x="3581771" y="2683693"/>
                </a:cubicBezTo>
                <a:cubicBezTo>
                  <a:pt x="3575035" y="2696642"/>
                  <a:pt x="3571927" y="2710109"/>
                  <a:pt x="3561564" y="2723576"/>
                </a:cubicBezTo>
                <a:cubicBezTo>
                  <a:pt x="3555346" y="2726683"/>
                  <a:pt x="3555346" y="2736525"/>
                  <a:pt x="3555346" y="2746884"/>
                </a:cubicBezTo>
                <a:cubicBezTo>
                  <a:pt x="3561564" y="2759833"/>
                  <a:pt x="3555346" y="2773300"/>
                  <a:pt x="3551719" y="2786767"/>
                </a:cubicBezTo>
                <a:cubicBezTo>
                  <a:pt x="3551719" y="2793501"/>
                  <a:pt x="3544984" y="2799716"/>
                  <a:pt x="3538249" y="2803342"/>
                </a:cubicBezTo>
                <a:cubicBezTo>
                  <a:pt x="3528404" y="2786767"/>
                  <a:pt x="3548611" y="2780034"/>
                  <a:pt x="3544984" y="2763459"/>
                </a:cubicBezTo>
                <a:cubicBezTo>
                  <a:pt x="3532031" y="2770192"/>
                  <a:pt x="3528404" y="2783141"/>
                  <a:pt x="3521668" y="2793501"/>
                </a:cubicBezTo>
                <a:cubicBezTo>
                  <a:pt x="3501980" y="2823024"/>
                  <a:pt x="3485400" y="2853066"/>
                  <a:pt x="3475555" y="2889842"/>
                </a:cubicBezTo>
                <a:cubicBezTo>
                  <a:pt x="3468820" y="2919883"/>
                  <a:pt x="3465193" y="2949407"/>
                  <a:pt x="3465193" y="2982557"/>
                </a:cubicBezTo>
                <a:cubicBezTo>
                  <a:pt x="3468820" y="2986183"/>
                  <a:pt x="3465193" y="2992916"/>
                  <a:pt x="3462085" y="2996024"/>
                </a:cubicBezTo>
                <a:cubicBezTo>
                  <a:pt x="3428925" y="3049374"/>
                  <a:pt x="3398874" y="3105832"/>
                  <a:pt x="3368823" y="3159182"/>
                </a:cubicBezTo>
                <a:cubicBezTo>
                  <a:pt x="3325818" y="3242056"/>
                  <a:pt x="3265717" y="3318714"/>
                  <a:pt x="3215977" y="3398481"/>
                </a:cubicBezTo>
                <a:cubicBezTo>
                  <a:pt x="3189553" y="3438364"/>
                  <a:pt x="3166237" y="3478247"/>
                  <a:pt x="3142922" y="3518130"/>
                </a:cubicBezTo>
                <a:cubicBezTo>
                  <a:pt x="3129451" y="3537813"/>
                  <a:pt x="3115980" y="3558013"/>
                  <a:pt x="3103027" y="3577696"/>
                </a:cubicBezTo>
                <a:cubicBezTo>
                  <a:pt x="3089556" y="3594270"/>
                  <a:pt x="3076084" y="3611363"/>
                  <a:pt x="3069349" y="3631046"/>
                </a:cubicBezTo>
                <a:cubicBezTo>
                  <a:pt x="3059505" y="3670929"/>
                  <a:pt x="3029454" y="3697345"/>
                  <a:pt x="3006138" y="3727387"/>
                </a:cubicBezTo>
                <a:cubicBezTo>
                  <a:pt x="2969870" y="3777111"/>
                  <a:pt x="2929974" y="3820620"/>
                  <a:pt x="2886452" y="3863611"/>
                </a:cubicBezTo>
                <a:cubicBezTo>
                  <a:pt x="2853292" y="3896760"/>
                  <a:pt x="2813397" y="3923695"/>
                  <a:pt x="2773502" y="3950111"/>
                </a:cubicBezTo>
                <a:cubicBezTo>
                  <a:pt x="2747078" y="3966685"/>
                  <a:pt x="2720653" y="3980152"/>
                  <a:pt x="2697338" y="4003461"/>
                </a:cubicBezTo>
                <a:cubicBezTo>
                  <a:pt x="2697338" y="4006568"/>
                  <a:pt x="2693711" y="4010194"/>
                  <a:pt x="2690603" y="4016928"/>
                </a:cubicBezTo>
                <a:cubicBezTo>
                  <a:pt x="2686976" y="4023143"/>
                  <a:pt x="2683867" y="4029877"/>
                  <a:pt x="2674023" y="4029877"/>
                </a:cubicBezTo>
                <a:cubicBezTo>
                  <a:pt x="2670396" y="4029877"/>
                  <a:pt x="2670396" y="4033503"/>
                  <a:pt x="2667287" y="4033503"/>
                </a:cubicBezTo>
                <a:cubicBezTo>
                  <a:pt x="2653816" y="4046452"/>
                  <a:pt x="2634127" y="4053185"/>
                  <a:pt x="2617548" y="4059919"/>
                </a:cubicBezTo>
                <a:cubicBezTo>
                  <a:pt x="2597341" y="4069760"/>
                  <a:pt x="2590605" y="4086335"/>
                  <a:pt x="2594232" y="4106535"/>
                </a:cubicBezTo>
                <a:cubicBezTo>
                  <a:pt x="2594232" y="4120002"/>
                  <a:pt x="2577652" y="4136577"/>
                  <a:pt x="2567290" y="4136577"/>
                </a:cubicBezTo>
                <a:cubicBezTo>
                  <a:pt x="2547601" y="4132951"/>
                  <a:pt x="2531022" y="4132951"/>
                  <a:pt x="2510815" y="4139685"/>
                </a:cubicBezTo>
                <a:cubicBezTo>
                  <a:pt x="2507706" y="4143311"/>
                  <a:pt x="2500970" y="4143311"/>
                  <a:pt x="2497343" y="4139685"/>
                </a:cubicBezTo>
                <a:cubicBezTo>
                  <a:pt x="2487499" y="4136577"/>
                  <a:pt x="2480763" y="4139685"/>
                  <a:pt x="2474028" y="4149526"/>
                </a:cubicBezTo>
                <a:cubicBezTo>
                  <a:pt x="2470919" y="4159885"/>
                  <a:pt x="2461075" y="4159885"/>
                  <a:pt x="2451231" y="4159885"/>
                </a:cubicBezTo>
                <a:cubicBezTo>
                  <a:pt x="2427915" y="4156260"/>
                  <a:pt x="2404600" y="4153152"/>
                  <a:pt x="2384393" y="4143311"/>
                </a:cubicBezTo>
                <a:cubicBezTo>
                  <a:pt x="2364704" y="4136577"/>
                  <a:pt x="2344498" y="4126218"/>
                  <a:pt x="2327918" y="4126218"/>
                </a:cubicBezTo>
                <a:cubicBezTo>
                  <a:pt x="2284914" y="4123110"/>
                  <a:pt x="2251754" y="4106535"/>
                  <a:pt x="2211859" y="4099802"/>
                </a:cubicBezTo>
                <a:cubicBezTo>
                  <a:pt x="2175072" y="4093068"/>
                  <a:pt x="2141912" y="4083227"/>
                  <a:pt x="2108752" y="4069760"/>
                </a:cubicBezTo>
                <a:cubicBezTo>
                  <a:pt x="2062122" y="4050077"/>
                  <a:pt x="2022226" y="4023143"/>
                  <a:pt x="1985440" y="3993619"/>
                </a:cubicBezTo>
                <a:cubicBezTo>
                  <a:pt x="1982331" y="3989994"/>
                  <a:pt x="1978704" y="3986886"/>
                  <a:pt x="1978704" y="3983260"/>
                </a:cubicBezTo>
                <a:cubicBezTo>
                  <a:pt x="1968860" y="3966685"/>
                  <a:pt x="1959015" y="3953736"/>
                  <a:pt x="1948653" y="3936644"/>
                </a:cubicBezTo>
                <a:cubicBezTo>
                  <a:pt x="1938809" y="3923695"/>
                  <a:pt x="1928965" y="3913335"/>
                  <a:pt x="1928965" y="3896760"/>
                </a:cubicBezTo>
                <a:cubicBezTo>
                  <a:pt x="1928965" y="3893653"/>
                  <a:pt x="1928965" y="3890545"/>
                  <a:pt x="1928965" y="3890545"/>
                </a:cubicBezTo>
                <a:cubicBezTo>
                  <a:pt x="1912385" y="3867237"/>
                  <a:pt x="1908758" y="3837195"/>
                  <a:pt x="1898913" y="3813886"/>
                </a:cubicBezTo>
                <a:cubicBezTo>
                  <a:pt x="1889069" y="3797312"/>
                  <a:pt x="1889069" y="3777111"/>
                  <a:pt x="1882333" y="3757429"/>
                </a:cubicBezTo>
                <a:cubicBezTo>
                  <a:pt x="1892178" y="3770896"/>
                  <a:pt x="1898913" y="3783845"/>
                  <a:pt x="1905649" y="3797312"/>
                </a:cubicBezTo>
                <a:cubicBezTo>
                  <a:pt x="1905649" y="3787470"/>
                  <a:pt x="1905649" y="3780737"/>
                  <a:pt x="1902022" y="3774003"/>
                </a:cubicBezTo>
                <a:cubicBezTo>
                  <a:pt x="1892178" y="3747587"/>
                  <a:pt x="1885442" y="3720653"/>
                  <a:pt x="1878706" y="3694237"/>
                </a:cubicBezTo>
                <a:cubicBezTo>
                  <a:pt x="1875598" y="3677662"/>
                  <a:pt x="1872489" y="3661088"/>
                  <a:pt x="1872489" y="3644513"/>
                </a:cubicBezTo>
                <a:cubicBezTo>
                  <a:pt x="1868862" y="3637779"/>
                  <a:pt x="1868862" y="3631046"/>
                  <a:pt x="1865754" y="3624312"/>
                </a:cubicBezTo>
                <a:cubicBezTo>
                  <a:pt x="1862127" y="3621204"/>
                  <a:pt x="1862127" y="3617579"/>
                  <a:pt x="1862127" y="3614471"/>
                </a:cubicBezTo>
                <a:cubicBezTo>
                  <a:pt x="1852283" y="3571480"/>
                  <a:pt x="1842438" y="3527971"/>
                  <a:pt x="1835703" y="3484980"/>
                </a:cubicBezTo>
                <a:cubicBezTo>
                  <a:pt x="1828967" y="3431630"/>
                  <a:pt x="1819123" y="3378280"/>
                  <a:pt x="1809278" y="3324930"/>
                </a:cubicBezTo>
                <a:cubicBezTo>
                  <a:pt x="1802543" y="3281939"/>
                  <a:pt x="1792699" y="3242056"/>
                  <a:pt x="1792699" y="3195439"/>
                </a:cubicBezTo>
                <a:cubicBezTo>
                  <a:pt x="1792699" y="3181972"/>
                  <a:pt x="1785963" y="3169023"/>
                  <a:pt x="1785963" y="3155556"/>
                </a:cubicBezTo>
                <a:cubicBezTo>
                  <a:pt x="1779228" y="3112565"/>
                  <a:pt x="1776119" y="3065949"/>
                  <a:pt x="1772492" y="3022440"/>
                </a:cubicBezTo>
                <a:cubicBezTo>
                  <a:pt x="1769383" y="2999650"/>
                  <a:pt x="1765756" y="2976341"/>
                  <a:pt x="1762648" y="2953033"/>
                </a:cubicBezTo>
                <a:cubicBezTo>
                  <a:pt x="1759021" y="2946299"/>
                  <a:pt x="1759021" y="2939566"/>
                  <a:pt x="1759021" y="2929725"/>
                </a:cubicBezTo>
                <a:cubicBezTo>
                  <a:pt x="1762648" y="2899683"/>
                  <a:pt x="1762648" y="2869641"/>
                  <a:pt x="1752803" y="2839599"/>
                </a:cubicBezTo>
                <a:cubicBezTo>
                  <a:pt x="1746067" y="2810075"/>
                  <a:pt x="1746067" y="2780034"/>
                  <a:pt x="1742441" y="2749992"/>
                </a:cubicBezTo>
                <a:cubicBezTo>
                  <a:pt x="1739332" y="2740150"/>
                  <a:pt x="1739332" y="2729791"/>
                  <a:pt x="1732596" y="2723576"/>
                </a:cubicBezTo>
                <a:cubicBezTo>
                  <a:pt x="1729488" y="2716842"/>
                  <a:pt x="1729488" y="2710109"/>
                  <a:pt x="1729488" y="2707001"/>
                </a:cubicBezTo>
                <a:cubicBezTo>
                  <a:pt x="1729488" y="2683693"/>
                  <a:pt x="1725861" y="2660384"/>
                  <a:pt x="1725861" y="2637076"/>
                </a:cubicBezTo>
                <a:cubicBezTo>
                  <a:pt x="1719644" y="2646917"/>
                  <a:pt x="1719644" y="2650025"/>
                  <a:pt x="1719644" y="2660384"/>
                </a:cubicBezTo>
                <a:cubicBezTo>
                  <a:pt x="1722752" y="2676959"/>
                  <a:pt x="1722752" y="2696642"/>
                  <a:pt x="1722752" y="2713216"/>
                </a:cubicBezTo>
                <a:cubicBezTo>
                  <a:pt x="1712908" y="2689908"/>
                  <a:pt x="1712908" y="2640184"/>
                  <a:pt x="1716017" y="2610142"/>
                </a:cubicBezTo>
                <a:cubicBezTo>
                  <a:pt x="1722752" y="2610142"/>
                  <a:pt x="1719644" y="2613768"/>
                  <a:pt x="1722752" y="2616876"/>
                </a:cubicBezTo>
                <a:cubicBezTo>
                  <a:pt x="1722752" y="2600301"/>
                  <a:pt x="1719644" y="2583726"/>
                  <a:pt x="1719644" y="2570259"/>
                </a:cubicBezTo>
                <a:cubicBezTo>
                  <a:pt x="1712908" y="2530376"/>
                  <a:pt x="1712908" y="2494119"/>
                  <a:pt x="1709281" y="2457343"/>
                </a:cubicBezTo>
                <a:cubicBezTo>
                  <a:pt x="1709281" y="2440768"/>
                  <a:pt x="1706173" y="2427819"/>
                  <a:pt x="1706173" y="2414352"/>
                </a:cubicBezTo>
                <a:cubicBezTo>
                  <a:pt x="1702546" y="2367736"/>
                  <a:pt x="1702546" y="2321119"/>
                  <a:pt x="1702546" y="2274503"/>
                </a:cubicBezTo>
                <a:cubicBezTo>
                  <a:pt x="1702546" y="2261553"/>
                  <a:pt x="1696328" y="2248086"/>
                  <a:pt x="1699437" y="2234619"/>
                </a:cubicBezTo>
                <a:cubicBezTo>
                  <a:pt x="1692701" y="2234619"/>
                  <a:pt x="1696328" y="2241353"/>
                  <a:pt x="1692701" y="2244461"/>
                </a:cubicBezTo>
                <a:cubicBezTo>
                  <a:pt x="1689593" y="2244461"/>
                  <a:pt x="1689593" y="2241353"/>
                  <a:pt x="1689593" y="2238245"/>
                </a:cubicBezTo>
                <a:cubicBezTo>
                  <a:pt x="1685966" y="2227886"/>
                  <a:pt x="1692701" y="2214937"/>
                  <a:pt x="1679748" y="2204578"/>
                </a:cubicBezTo>
                <a:cubicBezTo>
                  <a:pt x="1679748" y="2201470"/>
                  <a:pt x="1682857" y="2198362"/>
                  <a:pt x="1682857" y="2198362"/>
                </a:cubicBezTo>
                <a:cubicBezTo>
                  <a:pt x="1696328" y="2191629"/>
                  <a:pt x="1689593" y="2178162"/>
                  <a:pt x="1689593" y="2168320"/>
                </a:cubicBezTo>
                <a:cubicBezTo>
                  <a:pt x="1679748" y="2188003"/>
                  <a:pt x="1662650" y="2208203"/>
                  <a:pt x="1666277" y="2238245"/>
                </a:cubicBezTo>
                <a:cubicBezTo>
                  <a:pt x="1669386" y="2248086"/>
                  <a:pt x="1666277" y="2257928"/>
                  <a:pt x="1652806" y="2257928"/>
                </a:cubicBezTo>
                <a:cubicBezTo>
                  <a:pt x="1649697" y="2257928"/>
                  <a:pt x="1646070" y="2261553"/>
                  <a:pt x="1646070" y="2264661"/>
                </a:cubicBezTo>
                <a:cubicBezTo>
                  <a:pt x="1642962" y="2281236"/>
                  <a:pt x="1633117" y="2294703"/>
                  <a:pt x="1626382" y="2308170"/>
                </a:cubicBezTo>
                <a:cubicBezTo>
                  <a:pt x="1626382" y="2314386"/>
                  <a:pt x="1622755" y="2321119"/>
                  <a:pt x="1626382" y="2327853"/>
                </a:cubicBezTo>
                <a:cubicBezTo>
                  <a:pt x="1629491" y="2337694"/>
                  <a:pt x="1626382" y="2351161"/>
                  <a:pt x="1626382" y="2364628"/>
                </a:cubicBezTo>
                <a:cubicBezTo>
                  <a:pt x="1616537" y="2361002"/>
                  <a:pt x="1622755" y="2351161"/>
                  <a:pt x="1612911" y="2348053"/>
                </a:cubicBezTo>
                <a:cubicBezTo>
                  <a:pt x="1606175" y="2357894"/>
                  <a:pt x="1606175" y="2367736"/>
                  <a:pt x="1596331" y="2377577"/>
                </a:cubicBezTo>
                <a:cubicBezTo>
                  <a:pt x="1593222" y="2381203"/>
                  <a:pt x="1596331" y="2391044"/>
                  <a:pt x="1599957" y="2397778"/>
                </a:cubicBezTo>
                <a:cubicBezTo>
                  <a:pt x="1603066" y="2414352"/>
                  <a:pt x="1603066" y="2430927"/>
                  <a:pt x="1589595" y="2447502"/>
                </a:cubicBezTo>
                <a:cubicBezTo>
                  <a:pt x="1582859" y="2460969"/>
                  <a:pt x="1582859" y="2473918"/>
                  <a:pt x="1579751" y="2487385"/>
                </a:cubicBezTo>
                <a:cubicBezTo>
                  <a:pt x="1576642" y="2497226"/>
                  <a:pt x="1576642" y="2510693"/>
                  <a:pt x="1560062" y="2513801"/>
                </a:cubicBezTo>
                <a:cubicBezTo>
                  <a:pt x="1556436" y="2513801"/>
                  <a:pt x="1560062" y="2524160"/>
                  <a:pt x="1556436" y="2527268"/>
                </a:cubicBezTo>
                <a:cubicBezTo>
                  <a:pt x="1549700" y="2547469"/>
                  <a:pt x="1539856" y="2564043"/>
                  <a:pt x="1536747" y="2587352"/>
                </a:cubicBezTo>
                <a:cubicBezTo>
                  <a:pt x="1536747" y="2590460"/>
                  <a:pt x="1533120" y="2593567"/>
                  <a:pt x="1533120" y="2597193"/>
                </a:cubicBezTo>
                <a:cubicBezTo>
                  <a:pt x="1516540" y="2613768"/>
                  <a:pt x="1513431" y="2633450"/>
                  <a:pt x="1506696" y="2653651"/>
                </a:cubicBezTo>
                <a:cubicBezTo>
                  <a:pt x="1503069" y="2660384"/>
                  <a:pt x="1499960" y="2667118"/>
                  <a:pt x="1496852" y="2670226"/>
                </a:cubicBezTo>
                <a:cubicBezTo>
                  <a:pt x="1479754" y="2686800"/>
                  <a:pt x="1476645" y="2707001"/>
                  <a:pt x="1469909" y="2723576"/>
                </a:cubicBezTo>
                <a:cubicBezTo>
                  <a:pt x="1460065" y="2749992"/>
                  <a:pt x="1446594" y="2776408"/>
                  <a:pt x="1436749" y="2803342"/>
                </a:cubicBezTo>
                <a:cubicBezTo>
                  <a:pt x="1433641" y="2810075"/>
                  <a:pt x="1430014" y="2816291"/>
                  <a:pt x="1430014" y="2823024"/>
                </a:cubicBezTo>
                <a:cubicBezTo>
                  <a:pt x="1430014" y="2826650"/>
                  <a:pt x="1430014" y="2829758"/>
                  <a:pt x="1430014" y="2833384"/>
                </a:cubicBezTo>
                <a:cubicBezTo>
                  <a:pt x="1416543" y="2839599"/>
                  <a:pt x="1420170" y="2853066"/>
                  <a:pt x="1416543" y="2862908"/>
                </a:cubicBezTo>
                <a:cubicBezTo>
                  <a:pt x="1413434" y="2869641"/>
                  <a:pt x="1413434" y="2876375"/>
                  <a:pt x="1403590" y="2869641"/>
                </a:cubicBezTo>
                <a:cubicBezTo>
                  <a:pt x="1403590" y="2869641"/>
                  <a:pt x="1399963" y="2873267"/>
                  <a:pt x="1399963" y="2876375"/>
                </a:cubicBezTo>
                <a:cubicBezTo>
                  <a:pt x="1399963" y="2886216"/>
                  <a:pt x="1399963" y="2896575"/>
                  <a:pt x="1390119" y="2902791"/>
                </a:cubicBezTo>
                <a:cubicBezTo>
                  <a:pt x="1390119" y="2922991"/>
                  <a:pt x="1366803" y="2936458"/>
                  <a:pt x="1366803" y="2959767"/>
                </a:cubicBezTo>
                <a:cubicBezTo>
                  <a:pt x="1366803" y="2962874"/>
                  <a:pt x="1366803" y="2969608"/>
                  <a:pt x="1360067" y="2969608"/>
                </a:cubicBezTo>
                <a:cubicBezTo>
                  <a:pt x="1353332" y="2969608"/>
                  <a:pt x="1353332" y="2976341"/>
                  <a:pt x="1356959" y="2982557"/>
                </a:cubicBezTo>
                <a:cubicBezTo>
                  <a:pt x="1360067" y="2996024"/>
                  <a:pt x="1356959" y="3005865"/>
                  <a:pt x="1343488" y="3016224"/>
                </a:cubicBezTo>
                <a:cubicBezTo>
                  <a:pt x="1333644" y="3019332"/>
                  <a:pt x="1336752" y="3026066"/>
                  <a:pt x="1333644" y="3032799"/>
                </a:cubicBezTo>
                <a:cubicBezTo>
                  <a:pt x="1323799" y="3045748"/>
                  <a:pt x="1317063" y="3059215"/>
                  <a:pt x="1317063" y="3075790"/>
                </a:cubicBezTo>
                <a:cubicBezTo>
                  <a:pt x="1313437" y="3085631"/>
                  <a:pt x="1313437" y="3092365"/>
                  <a:pt x="1303592" y="3092365"/>
                </a:cubicBezTo>
                <a:cubicBezTo>
                  <a:pt x="1296857" y="3095991"/>
                  <a:pt x="1290121" y="3102206"/>
                  <a:pt x="1290121" y="3108940"/>
                </a:cubicBezTo>
                <a:cubicBezTo>
                  <a:pt x="1287012" y="3125514"/>
                  <a:pt x="1277168" y="3145715"/>
                  <a:pt x="1273541" y="3162290"/>
                </a:cubicBezTo>
                <a:cubicBezTo>
                  <a:pt x="1270433" y="3175757"/>
                  <a:pt x="1267324" y="3188706"/>
                  <a:pt x="1267324" y="3202173"/>
                </a:cubicBezTo>
                <a:cubicBezTo>
                  <a:pt x="1270433" y="3205281"/>
                  <a:pt x="1267324" y="3212014"/>
                  <a:pt x="1263697" y="3215640"/>
                </a:cubicBezTo>
                <a:cubicBezTo>
                  <a:pt x="1256962" y="3212014"/>
                  <a:pt x="1263697" y="3205281"/>
                  <a:pt x="1260589" y="3202173"/>
                </a:cubicBezTo>
                <a:cubicBezTo>
                  <a:pt x="1253853" y="3205281"/>
                  <a:pt x="1253853" y="3212014"/>
                  <a:pt x="1250226" y="3218748"/>
                </a:cubicBezTo>
                <a:cubicBezTo>
                  <a:pt x="1247117" y="3245164"/>
                  <a:pt x="1244008" y="3268472"/>
                  <a:pt x="1230537" y="3295406"/>
                </a:cubicBezTo>
                <a:cubicBezTo>
                  <a:pt x="1217066" y="3315089"/>
                  <a:pt x="1207222" y="3338397"/>
                  <a:pt x="1190642" y="3358598"/>
                </a:cubicBezTo>
                <a:cubicBezTo>
                  <a:pt x="1187533" y="3361705"/>
                  <a:pt x="1187533" y="3368439"/>
                  <a:pt x="1183907" y="3371547"/>
                </a:cubicBezTo>
                <a:cubicBezTo>
                  <a:pt x="1177171" y="3388121"/>
                  <a:pt x="1174062" y="3401588"/>
                  <a:pt x="1160591" y="3411430"/>
                </a:cubicBezTo>
                <a:lnTo>
                  <a:pt x="1157482" y="3415055"/>
                </a:lnTo>
                <a:cubicBezTo>
                  <a:pt x="1157482" y="3438364"/>
                  <a:pt x="1140902" y="3454939"/>
                  <a:pt x="1130540" y="3471513"/>
                </a:cubicBezTo>
                <a:cubicBezTo>
                  <a:pt x="1127431" y="3481355"/>
                  <a:pt x="1120696" y="3484980"/>
                  <a:pt x="1113960" y="3488088"/>
                </a:cubicBezTo>
                <a:cubicBezTo>
                  <a:pt x="1104116" y="3491196"/>
                  <a:pt x="1101007" y="3501555"/>
                  <a:pt x="1104116" y="3508289"/>
                </a:cubicBezTo>
                <a:cubicBezTo>
                  <a:pt x="1110852" y="3518130"/>
                  <a:pt x="1107743" y="3524863"/>
                  <a:pt x="1104116" y="3531079"/>
                </a:cubicBezTo>
                <a:cubicBezTo>
                  <a:pt x="1077692" y="3577696"/>
                  <a:pt x="1054376" y="3624312"/>
                  <a:pt x="1031061" y="3670929"/>
                </a:cubicBezTo>
                <a:cubicBezTo>
                  <a:pt x="1017590" y="3697345"/>
                  <a:pt x="1004637" y="3727387"/>
                  <a:pt x="991166" y="3753803"/>
                </a:cubicBezTo>
                <a:cubicBezTo>
                  <a:pt x="988057" y="3764162"/>
                  <a:pt x="981322" y="3774003"/>
                  <a:pt x="977695" y="3783845"/>
                </a:cubicBezTo>
                <a:cubicBezTo>
                  <a:pt x="964741" y="3813886"/>
                  <a:pt x="954379" y="3843928"/>
                  <a:pt x="941426" y="3873452"/>
                </a:cubicBezTo>
                <a:cubicBezTo>
                  <a:pt x="921219" y="3920069"/>
                  <a:pt x="904640" y="3970311"/>
                  <a:pt x="864744" y="4003461"/>
                </a:cubicBezTo>
                <a:cubicBezTo>
                  <a:pt x="864744" y="4020036"/>
                  <a:pt x="841428" y="4026769"/>
                  <a:pt x="844537" y="4046452"/>
                </a:cubicBezTo>
                <a:cubicBezTo>
                  <a:pt x="848164" y="4056811"/>
                  <a:pt x="824849" y="4069760"/>
                  <a:pt x="815005" y="4063026"/>
                </a:cubicBezTo>
                <a:cubicBezTo>
                  <a:pt x="801533" y="4053185"/>
                  <a:pt x="788062" y="4056811"/>
                  <a:pt x="775109" y="4059919"/>
                </a:cubicBezTo>
                <a:cubicBezTo>
                  <a:pt x="771482" y="4069760"/>
                  <a:pt x="781327" y="4069760"/>
                  <a:pt x="784953" y="4076493"/>
                </a:cubicBezTo>
                <a:cubicBezTo>
                  <a:pt x="771482" y="4086335"/>
                  <a:pt x="768374" y="4106535"/>
                  <a:pt x="758011" y="4120002"/>
                </a:cubicBezTo>
                <a:cubicBezTo>
                  <a:pt x="754903" y="4123110"/>
                  <a:pt x="758011" y="4126218"/>
                  <a:pt x="758011" y="4129844"/>
                </a:cubicBezTo>
                <a:cubicBezTo>
                  <a:pt x="764747" y="4146418"/>
                  <a:pt x="758011" y="4153152"/>
                  <a:pt x="745058" y="4159885"/>
                </a:cubicBezTo>
                <a:cubicBezTo>
                  <a:pt x="735214" y="4162993"/>
                  <a:pt x="728478" y="4159885"/>
                  <a:pt x="718116" y="4156260"/>
                </a:cubicBezTo>
                <a:cubicBezTo>
                  <a:pt x="708271" y="4153152"/>
                  <a:pt x="695319" y="4149526"/>
                  <a:pt x="684956" y="4146418"/>
                </a:cubicBezTo>
                <a:cubicBezTo>
                  <a:pt x="678220" y="4146418"/>
                  <a:pt x="672003" y="4143311"/>
                  <a:pt x="672003" y="4156260"/>
                </a:cubicBezTo>
                <a:cubicBezTo>
                  <a:pt x="675112" y="4159885"/>
                  <a:pt x="668376" y="4162993"/>
                  <a:pt x="665268" y="4162993"/>
                </a:cubicBezTo>
                <a:cubicBezTo>
                  <a:pt x="655423" y="4166101"/>
                  <a:pt x="641952" y="4166101"/>
                  <a:pt x="632107" y="4172834"/>
                </a:cubicBezTo>
                <a:cubicBezTo>
                  <a:pt x="628481" y="4176460"/>
                  <a:pt x="621745" y="4172834"/>
                  <a:pt x="618636" y="4172834"/>
                </a:cubicBezTo>
                <a:cubicBezTo>
                  <a:pt x="608792" y="4169727"/>
                  <a:pt x="595321" y="4169727"/>
                  <a:pt x="585477" y="4176460"/>
                </a:cubicBezTo>
                <a:cubicBezTo>
                  <a:pt x="578741" y="4183194"/>
                  <a:pt x="572006" y="4183194"/>
                  <a:pt x="562161" y="4179568"/>
                </a:cubicBezTo>
                <a:cubicBezTo>
                  <a:pt x="541955" y="4172834"/>
                  <a:pt x="529002" y="4159885"/>
                  <a:pt x="512422" y="4146418"/>
                </a:cubicBezTo>
                <a:cubicBezTo>
                  <a:pt x="485479" y="4132951"/>
                  <a:pt x="462164" y="4116377"/>
                  <a:pt x="435740" y="4096694"/>
                </a:cubicBezTo>
                <a:cubicBezTo>
                  <a:pt x="422269" y="4086335"/>
                  <a:pt x="405689" y="4083227"/>
                  <a:pt x="392736" y="4073386"/>
                </a:cubicBezTo>
                <a:cubicBezTo>
                  <a:pt x="379265" y="4066652"/>
                  <a:pt x="362685" y="4056811"/>
                  <a:pt x="362685" y="4036610"/>
                </a:cubicBezTo>
                <a:cubicBezTo>
                  <a:pt x="362685" y="4033503"/>
                  <a:pt x="362685" y="4029877"/>
                  <a:pt x="359058" y="4026769"/>
                </a:cubicBezTo>
                <a:cubicBezTo>
                  <a:pt x="339369" y="4006568"/>
                  <a:pt x="325898" y="3983260"/>
                  <a:pt x="306210" y="3959952"/>
                </a:cubicBezTo>
                <a:cubicBezTo>
                  <a:pt x="262687" y="3916961"/>
                  <a:pt x="229528" y="3867237"/>
                  <a:pt x="196368" y="3813886"/>
                </a:cubicBezTo>
                <a:cubicBezTo>
                  <a:pt x="192741" y="3804045"/>
                  <a:pt x="186005" y="3797312"/>
                  <a:pt x="182897" y="3787470"/>
                </a:cubicBezTo>
                <a:cubicBezTo>
                  <a:pt x="163209" y="3750695"/>
                  <a:pt x="166317" y="3767270"/>
                  <a:pt x="169426" y="3713920"/>
                </a:cubicBezTo>
                <a:cubicBezTo>
                  <a:pt x="182897" y="3743962"/>
                  <a:pt x="189632" y="3774003"/>
                  <a:pt x="209321" y="3800419"/>
                </a:cubicBezTo>
                <a:cubicBezTo>
                  <a:pt x="212948" y="3793686"/>
                  <a:pt x="216057" y="3787470"/>
                  <a:pt x="212948" y="3777111"/>
                </a:cubicBezTo>
                <a:cubicBezTo>
                  <a:pt x="209321" y="3770896"/>
                  <a:pt x="206212" y="3764162"/>
                  <a:pt x="206212" y="3760536"/>
                </a:cubicBezTo>
                <a:cubicBezTo>
                  <a:pt x="176161" y="3694237"/>
                  <a:pt x="163209" y="3627938"/>
                  <a:pt x="146110" y="3561121"/>
                </a:cubicBezTo>
                <a:cubicBezTo>
                  <a:pt x="129530" y="3488088"/>
                  <a:pt x="119686" y="3415055"/>
                  <a:pt x="103106" y="3345131"/>
                </a:cubicBezTo>
                <a:cubicBezTo>
                  <a:pt x="89635" y="3285047"/>
                  <a:pt x="79791" y="3225481"/>
                  <a:pt x="69946" y="3169023"/>
                </a:cubicBezTo>
                <a:cubicBezTo>
                  <a:pt x="63211" y="3125514"/>
                  <a:pt x="56475" y="3085631"/>
                  <a:pt x="53366" y="3042640"/>
                </a:cubicBezTo>
                <a:cubicBezTo>
                  <a:pt x="46631" y="2996024"/>
                  <a:pt x="39895" y="2953033"/>
                  <a:pt x="33160" y="2909524"/>
                </a:cubicBezTo>
                <a:cubicBezTo>
                  <a:pt x="33160" y="2892949"/>
                  <a:pt x="33160" y="2879482"/>
                  <a:pt x="33160" y="2866533"/>
                </a:cubicBezTo>
                <a:cubicBezTo>
                  <a:pt x="33160" y="2843225"/>
                  <a:pt x="26424" y="2819917"/>
                  <a:pt x="26424" y="2796608"/>
                </a:cubicBezTo>
                <a:cubicBezTo>
                  <a:pt x="26424" y="2756725"/>
                  <a:pt x="16580" y="2716842"/>
                  <a:pt x="16580" y="2676959"/>
                </a:cubicBezTo>
                <a:cubicBezTo>
                  <a:pt x="16580" y="2673333"/>
                  <a:pt x="16580" y="2670226"/>
                  <a:pt x="13471" y="2667118"/>
                </a:cubicBezTo>
                <a:cubicBezTo>
                  <a:pt x="16580" y="2710109"/>
                  <a:pt x="20207" y="2756725"/>
                  <a:pt x="23315" y="2803342"/>
                </a:cubicBezTo>
                <a:cubicBezTo>
                  <a:pt x="20207" y="2803342"/>
                  <a:pt x="20207" y="2803342"/>
                  <a:pt x="16580" y="2803342"/>
                </a:cubicBezTo>
                <a:cubicBezTo>
                  <a:pt x="13471" y="2763459"/>
                  <a:pt x="9844" y="2719950"/>
                  <a:pt x="9844" y="2680067"/>
                </a:cubicBezTo>
                <a:cubicBezTo>
                  <a:pt x="3627" y="2603927"/>
                  <a:pt x="3627" y="2527268"/>
                  <a:pt x="0" y="2450610"/>
                </a:cubicBezTo>
                <a:cubicBezTo>
                  <a:pt x="0" y="2394152"/>
                  <a:pt x="0" y="2341320"/>
                  <a:pt x="3627" y="2284862"/>
                </a:cubicBezTo>
                <a:cubicBezTo>
                  <a:pt x="3627" y="2238245"/>
                  <a:pt x="3627" y="2191629"/>
                  <a:pt x="3627" y="2145012"/>
                </a:cubicBezTo>
                <a:cubicBezTo>
                  <a:pt x="3627" y="2108237"/>
                  <a:pt x="3627" y="2068353"/>
                  <a:pt x="9844" y="2032096"/>
                </a:cubicBezTo>
                <a:cubicBezTo>
                  <a:pt x="13471" y="2005162"/>
                  <a:pt x="9844" y="1981854"/>
                  <a:pt x="9844" y="1955438"/>
                </a:cubicBezTo>
                <a:cubicBezTo>
                  <a:pt x="16580" y="1908821"/>
                  <a:pt x="16580" y="1859097"/>
                  <a:pt x="16580" y="1809372"/>
                </a:cubicBezTo>
                <a:cubicBezTo>
                  <a:pt x="20207" y="1776223"/>
                  <a:pt x="23315" y="1739447"/>
                  <a:pt x="23315" y="1706298"/>
                </a:cubicBezTo>
                <a:cubicBezTo>
                  <a:pt x="26424" y="1666415"/>
                  <a:pt x="30051" y="1622906"/>
                  <a:pt x="33160" y="1583023"/>
                </a:cubicBezTo>
                <a:cubicBezTo>
                  <a:pt x="36787" y="1500149"/>
                  <a:pt x="43522" y="1413649"/>
                  <a:pt x="53366" y="1327149"/>
                </a:cubicBezTo>
                <a:cubicBezTo>
                  <a:pt x="56475" y="1277425"/>
                  <a:pt x="60102" y="1227183"/>
                  <a:pt x="69946" y="1177458"/>
                </a:cubicBezTo>
                <a:cubicBezTo>
                  <a:pt x="76682" y="1157776"/>
                  <a:pt x="76682" y="1137575"/>
                  <a:pt x="76682" y="1117892"/>
                </a:cubicBezTo>
                <a:cubicBezTo>
                  <a:pt x="79791" y="1101318"/>
                  <a:pt x="79791" y="1087851"/>
                  <a:pt x="86526" y="1074384"/>
                </a:cubicBezTo>
                <a:cubicBezTo>
                  <a:pt x="89635" y="1051075"/>
                  <a:pt x="89635" y="1027767"/>
                  <a:pt x="96371" y="1004459"/>
                </a:cubicBezTo>
                <a:cubicBezTo>
                  <a:pt x="103106" y="974935"/>
                  <a:pt x="106215" y="944893"/>
                  <a:pt x="109842" y="914851"/>
                </a:cubicBezTo>
                <a:cubicBezTo>
                  <a:pt x="112950" y="894650"/>
                  <a:pt x="119686" y="874968"/>
                  <a:pt x="119686" y="854767"/>
                </a:cubicBezTo>
                <a:cubicBezTo>
                  <a:pt x="119686" y="828351"/>
                  <a:pt x="126422" y="801935"/>
                  <a:pt x="129530" y="775001"/>
                </a:cubicBezTo>
                <a:cubicBezTo>
                  <a:pt x="136266" y="735118"/>
                  <a:pt x="146110" y="695235"/>
                  <a:pt x="156473" y="655352"/>
                </a:cubicBezTo>
                <a:cubicBezTo>
                  <a:pt x="159581" y="625828"/>
                  <a:pt x="169426" y="592678"/>
                  <a:pt x="176161" y="562636"/>
                </a:cubicBezTo>
                <a:cubicBezTo>
                  <a:pt x="179788" y="532595"/>
                  <a:pt x="192741" y="502553"/>
                  <a:pt x="199477" y="472511"/>
                </a:cubicBezTo>
                <a:cubicBezTo>
                  <a:pt x="203103" y="449721"/>
                  <a:pt x="212948" y="426413"/>
                  <a:pt x="222792" y="403104"/>
                </a:cubicBezTo>
                <a:cubicBezTo>
                  <a:pt x="225901" y="392745"/>
                  <a:pt x="239372" y="382904"/>
                  <a:pt x="242999" y="369436"/>
                </a:cubicBezTo>
                <a:cubicBezTo>
                  <a:pt x="242999" y="366329"/>
                  <a:pt x="242999" y="363221"/>
                  <a:pt x="246108" y="363221"/>
                </a:cubicBezTo>
                <a:cubicBezTo>
                  <a:pt x="246108" y="352862"/>
                  <a:pt x="242999" y="339913"/>
                  <a:pt x="252843" y="339913"/>
                </a:cubicBezTo>
                <a:cubicBezTo>
                  <a:pt x="262687" y="333180"/>
                  <a:pt x="276159" y="326445"/>
                  <a:pt x="292739" y="333180"/>
                </a:cubicBezTo>
                <a:cubicBezTo>
                  <a:pt x="309318" y="336287"/>
                  <a:pt x="325898" y="333180"/>
                  <a:pt x="342478" y="326445"/>
                </a:cubicBezTo>
                <a:cubicBezTo>
                  <a:pt x="362685" y="316604"/>
                  <a:pt x="379265" y="312979"/>
                  <a:pt x="398953" y="316604"/>
                </a:cubicBezTo>
                <a:cubicBezTo>
                  <a:pt x="419160" y="316604"/>
                  <a:pt x="435740" y="316604"/>
                  <a:pt x="452320" y="300029"/>
                </a:cubicBezTo>
                <a:cubicBezTo>
                  <a:pt x="459056" y="289670"/>
                  <a:pt x="475635" y="289670"/>
                  <a:pt x="489106" y="293296"/>
                </a:cubicBezTo>
                <a:cubicBezTo>
                  <a:pt x="495842" y="296404"/>
                  <a:pt x="502059" y="300029"/>
                  <a:pt x="508795" y="303138"/>
                </a:cubicBezTo>
                <a:cubicBezTo>
                  <a:pt x="522266" y="316604"/>
                  <a:pt x="535737" y="316604"/>
                  <a:pt x="552317" y="319712"/>
                </a:cubicBezTo>
                <a:cubicBezTo>
                  <a:pt x="568897" y="323338"/>
                  <a:pt x="581850" y="326445"/>
                  <a:pt x="595321" y="329554"/>
                </a:cubicBezTo>
                <a:cubicBezTo>
                  <a:pt x="608792" y="329554"/>
                  <a:pt x="618636" y="329554"/>
                  <a:pt x="628481" y="326445"/>
                </a:cubicBezTo>
                <a:cubicBezTo>
                  <a:pt x="638325" y="323338"/>
                  <a:pt x="648687" y="323338"/>
                  <a:pt x="655423" y="333180"/>
                </a:cubicBezTo>
                <a:cubicBezTo>
                  <a:pt x="665268" y="339913"/>
                  <a:pt x="675112" y="343020"/>
                  <a:pt x="688583" y="346129"/>
                </a:cubicBezTo>
                <a:cubicBezTo>
                  <a:pt x="708271" y="349754"/>
                  <a:pt x="728478" y="356488"/>
                  <a:pt x="748167" y="359595"/>
                </a:cubicBezTo>
                <a:cubicBezTo>
                  <a:pt x="758011" y="363221"/>
                  <a:pt x="768374" y="366329"/>
                  <a:pt x="778218" y="363221"/>
                </a:cubicBezTo>
                <a:cubicBezTo>
                  <a:pt x="784953" y="363221"/>
                  <a:pt x="791689" y="363221"/>
                  <a:pt x="794798" y="366329"/>
                </a:cubicBezTo>
                <a:cubicBezTo>
                  <a:pt x="818113" y="382904"/>
                  <a:pt x="848164" y="392745"/>
                  <a:pt x="867853" y="416053"/>
                </a:cubicBezTo>
                <a:cubicBezTo>
                  <a:pt x="884433" y="439361"/>
                  <a:pt x="911375" y="449721"/>
                  <a:pt x="937799" y="462670"/>
                </a:cubicBezTo>
                <a:cubicBezTo>
                  <a:pt x="970959" y="476137"/>
                  <a:pt x="1001010" y="495820"/>
                  <a:pt x="1027952" y="519128"/>
                </a:cubicBezTo>
                <a:cubicBezTo>
                  <a:pt x="1047641" y="535703"/>
                  <a:pt x="1067847" y="559011"/>
                  <a:pt x="1061112" y="589052"/>
                </a:cubicBezTo>
                <a:cubicBezTo>
                  <a:pt x="1061112" y="595786"/>
                  <a:pt x="1061112" y="602519"/>
                  <a:pt x="1064221" y="605627"/>
                </a:cubicBezTo>
                <a:cubicBezTo>
                  <a:pt x="1064221" y="615468"/>
                  <a:pt x="1067847" y="625828"/>
                  <a:pt x="1064221" y="632561"/>
                </a:cubicBezTo>
                <a:cubicBezTo>
                  <a:pt x="1057485" y="665711"/>
                  <a:pt x="1061112" y="695235"/>
                  <a:pt x="1061112" y="728902"/>
                </a:cubicBezTo>
                <a:cubicBezTo>
                  <a:pt x="1061112" y="752211"/>
                  <a:pt x="1057485" y="775001"/>
                  <a:pt x="1047641" y="795201"/>
                </a:cubicBezTo>
                <a:cubicBezTo>
                  <a:pt x="1047641" y="798309"/>
                  <a:pt x="1044532" y="798309"/>
                  <a:pt x="1044532" y="801935"/>
                </a:cubicBezTo>
                <a:cubicBezTo>
                  <a:pt x="1037797" y="841818"/>
                  <a:pt x="1021217" y="874968"/>
                  <a:pt x="1021217" y="917959"/>
                </a:cubicBezTo>
                <a:cubicBezTo>
                  <a:pt x="1021217" y="941267"/>
                  <a:pt x="1014481" y="968201"/>
                  <a:pt x="1010854" y="991510"/>
                </a:cubicBezTo>
                <a:cubicBezTo>
                  <a:pt x="1001010" y="1054701"/>
                  <a:pt x="991166" y="1114267"/>
                  <a:pt x="984430" y="1174350"/>
                </a:cubicBezTo>
                <a:cubicBezTo>
                  <a:pt x="984430" y="1207500"/>
                  <a:pt x="981322" y="1237542"/>
                  <a:pt x="974586" y="1270691"/>
                </a:cubicBezTo>
                <a:cubicBezTo>
                  <a:pt x="974586" y="1273799"/>
                  <a:pt x="974586" y="1273799"/>
                  <a:pt x="974586" y="1277425"/>
                </a:cubicBezTo>
                <a:cubicBezTo>
                  <a:pt x="974586" y="1333883"/>
                  <a:pt x="964741" y="1390341"/>
                  <a:pt x="958006" y="1449906"/>
                </a:cubicBezTo>
                <a:cubicBezTo>
                  <a:pt x="951270" y="1503256"/>
                  <a:pt x="941426" y="1556607"/>
                  <a:pt x="931063" y="1609957"/>
                </a:cubicBezTo>
                <a:cubicBezTo>
                  <a:pt x="927955" y="1622906"/>
                  <a:pt x="921219" y="1632747"/>
                  <a:pt x="918111" y="1646214"/>
                </a:cubicBezTo>
                <a:cubicBezTo>
                  <a:pt x="914483" y="1686097"/>
                  <a:pt x="904640" y="1729606"/>
                  <a:pt x="904640" y="1772597"/>
                </a:cubicBezTo>
                <a:cubicBezTo>
                  <a:pt x="904640" y="1786064"/>
                  <a:pt x="901531" y="1802639"/>
                  <a:pt x="897904" y="1816106"/>
                </a:cubicBezTo>
                <a:cubicBezTo>
                  <a:pt x="897904" y="1829055"/>
                  <a:pt x="904640" y="1842522"/>
                  <a:pt x="897904" y="1855989"/>
                </a:cubicBezTo>
                <a:cubicBezTo>
                  <a:pt x="894795" y="1865830"/>
                  <a:pt x="894795" y="1878779"/>
                  <a:pt x="894795" y="1892246"/>
                </a:cubicBezTo>
                <a:cubicBezTo>
                  <a:pt x="891168" y="1898980"/>
                  <a:pt x="894795" y="1902088"/>
                  <a:pt x="891168" y="1905713"/>
                </a:cubicBezTo>
                <a:cubicBezTo>
                  <a:pt x="871479" y="1938863"/>
                  <a:pt x="871479" y="1975638"/>
                  <a:pt x="864744" y="2011896"/>
                </a:cubicBezTo>
                <a:cubicBezTo>
                  <a:pt x="864744" y="2028470"/>
                  <a:pt x="861117" y="2048671"/>
                  <a:pt x="851273" y="2068353"/>
                </a:cubicBezTo>
                <a:cubicBezTo>
                  <a:pt x="841428" y="2084928"/>
                  <a:pt x="844537" y="2105129"/>
                  <a:pt x="844537" y="2121704"/>
                </a:cubicBezTo>
                <a:cubicBezTo>
                  <a:pt x="841428" y="2135171"/>
                  <a:pt x="841428" y="2148120"/>
                  <a:pt x="838320" y="2158479"/>
                </a:cubicBezTo>
                <a:cubicBezTo>
                  <a:pt x="831584" y="2194736"/>
                  <a:pt x="831584" y="2231512"/>
                  <a:pt x="827957" y="2267769"/>
                </a:cubicBezTo>
                <a:cubicBezTo>
                  <a:pt x="827957" y="2314386"/>
                  <a:pt x="824849" y="2357894"/>
                  <a:pt x="811378" y="2400885"/>
                </a:cubicBezTo>
                <a:cubicBezTo>
                  <a:pt x="808269" y="2397778"/>
                  <a:pt x="808269" y="2394152"/>
                  <a:pt x="808269" y="2394152"/>
                </a:cubicBezTo>
                <a:cubicBezTo>
                  <a:pt x="804642" y="2391044"/>
                  <a:pt x="804642" y="2394152"/>
                  <a:pt x="804642" y="2394152"/>
                </a:cubicBezTo>
                <a:cubicBezTo>
                  <a:pt x="801533" y="2410727"/>
                  <a:pt x="797907" y="2430927"/>
                  <a:pt x="801533" y="2447502"/>
                </a:cubicBezTo>
                <a:cubicBezTo>
                  <a:pt x="808269" y="2480652"/>
                  <a:pt x="797907" y="2513801"/>
                  <a:pt x="801533" y="2547469"/>
                </a:cubicBezTo>
                <a:cubicBezTo>
                  <a:pt x="801533" y="2550576"/>
                  <a:pt x="801533" y="2557310"/>
                  <a:pt x="797907" y="2557310"/>
                </a:cubicBezTo>
                <a:cubicBezTo>
                  <a:pt x="781327" y="2567151"/>
                  <a:pt x="791689" y="2583726"/>
                  <a:pt x="788062" y="2593567"/>
                </a:cubicBezTo>
                <a:cubicBezTo>
                  <a:pt x="784953" y="2616876"/>
                  <a:pt x="791689" y="2643810"/>
                  <a:pt x="784953" y="2667118"/>
                </a:cubicBezTo>
                <a:cubicBezTo>
                  <a:pt x="781327" y="2676959"/>
                  <a:pt x="784953" y="2686800"/>
                  <a:pt x="784953" y="2700267"/>
                </a:cubicBezTo>
                <a:cubicBezTo>
                  <a:pt x="788062" y="2680067"/>
                  <a:pt x="801533" y="2663492"/>
                  <a:pt x="801533" y="2643810"/>
                </a:cubicBezTo>
                <a:cubicBezTo>
                  <a:pt x="808269" y="2653651"/>
                  <a:pt x="808269" y="2667118"/>
                  <a:pt x="808269" y="2676959"/>
                </a:cubicBezTo>
                <a:cubicBezTo>
                  <a:pt x="804642" y="2686800"/>
                  <a:pt x="804642" y="2693534"/>
                  <a:pt x="808269" y="2703375"/>
                </a:cubicBezTo>
                <a:cubicBezTo>
                  <a:pt x="808269" y="2719950"/>
                  <a:pt x="811378" y="2736525"/>
                  <a:pt x="804642" y="2753100"/>
                </a:cubicBezTo>
                <a:cubicBezTo>
                  <a:pt x="804642" y="2759833"/>
                  <a:pt x="804642" y="2763459"/>
                  <a:pt x="808269" y="2766567"/>
                </a:cubicBezTo>
                <a:cubicBezTo>
                  <a:pt x="811378" y="2773300"/>
                  <a:pt x="811378" y="2783141"/>
                  <a:pt x="811378" y="2789875"/>
                </a:cubicBezTo>
                <a:cubicBezTo>
                  <a:pt x="811378" y="2823024"/>
                  <a:pt x="815005" y="2856692"/>
                  <a:pt x="821222" y="2889842"/>
                </a:cubicBezTo>
                <a:cubicBezTo>
                  <a:pt x="824849" y="2919883"/>
                  <a:pt x="824849" y="2953033"/>
                  <a:pt x="831584" y="2986183"/>
                </a:cubicBezTo>
                <a:cubicBezTo>
                  <a:pt x="834693" y="3002757"/>
                  <a:pt x="831584" y="3019332"/>
                  <a:pt x="827957" y="3035907"/>
                </a:cubicBezTo>
                <a:cubicBezTo>
                  <a:pt x="821222" y="3056108"/>
                  <a:pt x="827957" y="3072682"/>
                  <a:pt x="827957" y="3092365"/>
                </a:cubicBezTo>
                <a:cubicBezTo>
                  <a:pt x="827957" y="3095991"/>
                  <a:pt x="831584" y="3099098"/>
                  <a:pt x="834693" y="3095991"/>
                </a:cubicBezTo>
                <a:cubicBezTo>
                  <a:pt x="841428" y="3092365"/>
                  <a:pt x="841428" y="3095991"/>
                  <a:pt x="841428" y="3099098"/>
                </a:cubicBezTo>
                <a:cubicBezTo>
                  <a:pt x="844537" y="3115673"/>
                  <a:pt x="848164" y="3135874"/>
                  <a:pt x="841428" y="3152449"/>
                </a:cubicBezTo>
                <a:cubicBezTo>
                  <a:pt x="838320" y="3159182"/>
                  <a:pt x="834693" y="3165398"/>
                  <a:pt x="848164" y="3169023"/>
                </a:cubicBezTo>
                <a:cubicBezTo>
                  <a:pt x="851273" y="3169023"/>
                  <a:pt x="851273" y="3172131"/>
                  <a:pt x="848164" y="3175757"/>
                </a:cubicBezTo>
                <a:cubicBezTo>
                  <a:pt x="841428" y="3192332"/>
                  <a:pt x="844537" y="3205281"/>
                  <a:pt x="851273" y="3218748"/>
                </a:cubicBezTo>
                <a:cubicBezTo>
                  <a:pt x="861117" y="3232215"/>
                  <a:pt x="861117" y="3248790"/>
                  <a:pt x="858008" y="3261739"/>
                </a:cubicBezTo>
                <a:cubicBezTo>
                  <a:pt x="858008" y="3268472"/>
                  <a:pt x="858008" y="3278831"/>
                  <a:pt x="858008" y="3285047"/>
                </a:cubicBezTo>
                <a:cubicBezTo>
                  <a:pt x="861117" y="3321822"/>
                  <a:pt x="867853" y="3358598"/>
                  <a:pt x="871479" y="3394855"/>
                </a:cubicBezTo>
                <a:cubicBezTo>
                  <a:pt x="871479" y="3405214"/>
                  <a:pt x="874588" y="3411430"/>
                  <a:pt x="878215" y="3418163"/>
                </a:cubicBezTo>
                <a:cubicBezTo>
                  <a:pt x="884433" y="3415055"/>
                  <a:pt x="888060" y="3411430"/>
                  <a:pt x="891168" y="3405214"/>
                </a:cubicBezTo>
                <a:cubicBezTo>
                  <a:pt x="961115" y="3281939"/>
                  <a:pt x="1024325" y="3155556"/>
                  <a:pt x="1094271" y="3032799"/>
                </a:cubicBezTo>
                <a:cubicBezTo>
                  <a:pt x="1130540" y="2962874"/>
                  <a:pt x="1164218" y="2889842"/>
                  <a:pt x="1204113" y="2819917"/>
                </a:cubicBezTo>
                <a:cubicBezTo>
                  <a:pt x="1217066" y="2803342"/>
                  <a:pt x="1223801" y="2783141"/>
                  <a:pt x="1233646" y="2763459"/>
                </a:cubicBezTo>
                <a:cubicBezTo>
                  <a:pt x="1250226" y="2733417"/>
                  <a:pt x="1267324" y="2703375"/>
                  <a:pt x="1283904" y="2670226"/>
                </a:cubicBezTo>
                <a:cubicBezTo>
                  <a:pt x="1300483" y="2637076"/>
                  <a:pt x="1313437" y="2603927"/>
                  <a:pt x="1330017" y="2567151"/>
                </a:cubicBezTo>
                <a:cubicBezTo>
                  <a:pt x="1350223" y="2530376"/>
                  <a:pt x="1366803" y="2494119"/>
                  <a:pt x="1387010" y="2457343"/>
                </a:cubicBezTo>
                <a:cubicBezTo>
                  <a:pt x="1396854" y="2440768"/>
                  <a:pt x="1403590" y="2424194"/>
                  <a:pt x="1410325" y="2407619"/>
                </a:cubicBezTo>
                <a:cubicBezTo>
                  <a:pt x="1439858" y="2337694"/>
                  <a:pt x="1473536" y="2267769"/>
                  <a:pt x="1503069" y="2194736"/>
                </a:cubicBezTo>
                <a:cubicBezTo>
                  <a:pt x="1533120" y="2128437"/>
                  <a:pt x="1560062" y="2061620"/>
                  <a:pt x="1589595" y="1995321"/>
                </a:cubicBezTo>
                <a:cubicBezTo>
                  <a:pt x="1596331" y="1978746"/>
                  <a:pt x="1606175" y="1958545"/>
                  <a:pt x="1616537" y="1941971"/>
                </a:cubicBezTo>
                <a:cubicBezTo>
                  <a:pt x="1629491" y="1925396"/>
                  <a:pt x="1633117" y="1902088"/>
                  <a:pt x="1639853" y="1885513"/>
                </a:cubicBezTo>
                <a:cubicBezTo>
                  <a:pt x="1652806" y="1859097"/>
                  <a:pt x="1666277" y="1838896"/>
                  <a:pt x="1679748" y="1816106"/>
                </a:cubicBezTo>
                <a:cubicBezTo>
                  <a:pt x="1685966" y="1799013"/>
                  <a:pt x="1685966" y="1782438"/>
                  <a:pt x="1696328" y="1765863"/>
                </a:cubicBezTo>
                <a:cubicBezTo>
                  <a:pt x="1702546" y="1752914"/>
                  <a:pt x="1709281" y="1739447"/>
                  <a:pt x="1716017" y="1722873"/>
                </a:cubicBezTo>
                <a:cubicBezTo>
                  <a:pt x="1722752" y="1713031"/>
                  <a:pt x="1725861" y="1702672"/>
                  <a:pt x="1725861" y="1692831"/>
                </a:cubicBezTo>
                <a:cubicBezTo>
                  <a:pt x="1725861" y="1639481"/>
                  <a:pt x="1736223" y="1589756"/>
                  <a:pt x="1742441" y="1536406"/>
                </a:cubicBezTo>
                <a:cubicBezTo>
                  <a:pt x="1746067" y="1509990"/>
                  <a:pt x="1746067" y="1486682"/>
                  <a:pt x="1746067" y="1460266"/>
                </a:cubicBezTo>
                <a:cubicBezTo>
                  <a:pt x="1746067" y="1449906"/>
                  <a:pt x="1739332" y="1440065"/>
                  <a:pt x="1739332" y="1430224"/>
                </a:cubicBezTo>
                <a:cubicBezTo>
                  <a:pt x="1742441" y="1410023"/>
                  <a:pt x="1746067" y="1393448"/>
                  <a:pt x="1746067" y="1376874"/>
                </a:cubicBezTo>
                <a:cubicBezTo>
                  <a:pt x="1749176" y="1340616"/>
                  <a:pt x="1755912" y="1300733"/>
                  <a:pt x="1759021" y="1263958"/>
                </a:cubicBezTo>
                <a:cubicBezTo>
                  <a:pt x="1765756" y="1233916"/>
                  <a:pt x="1765756" y="1200766"/>
                  <a:pt x="1776119" y="1167617"/>
                </a:cubicBezTo>
                <a:cubicBezTo>
                  <a:pt x="1779228" y="1157776"/>
                  <a:pt x="1776119" y="1151042"/>
                  <a:pt x="1779228" y="1141201"/>
                </a:cubicBezTo>
                <a:cubicBezTo>
                  <a:pt x="1789072" y="1074384"/>
                  <a:pt x="1789072" y="1004459"/>
                  <a:pt x="1802543" y="938160"/>
                </a:cubicBezTo>
                <a:cubicBezTo>
                  <a:pt x="1819123" y="838192"/>
                  <a:pt x="1832594" y="738744"/>
                  <a:pt x="1855909" y="638777"/>
                </a:cubicBezTo>
                <a:cubicBezTo>
                  <a:pt x="1875598" y="555903"/>
                  <a:pt x="1898913" y="472511"/>
                  <a:pt x="1935700" y="392745"/>
                </a:cubicBezTo>
                <a:cubicBezTo>
                  <a:pt x="1938809" y="386529"/>
                  <a:pt x="1942436" y="379796"/>
                  <a:pt x="1942436" y="373063"/>
                </a:cubicBezTo>
                <a:cubicBezTo>
                  <a:pt x="1945544" y="356488"/>
                  <a:pt x="1948653" y="343020"/>
                  <a:pt x="1968860" y="339913"/>
                </a:cubicBezTo>
                <a:cubicBezTo>
                  <a:pt x="1975595" y="326445"/>
                  <a:pt x="1988548" y="326445"/>
                  <a:pt x="1998911" y="326445"/>
                </a:cubicBezTo>
                <a:cubicBezTo>
                  <a:pt x="2002020" y="326445"/>
                  <a:pt x="2002020" y="323338"/>
                  <a:pt x="2005646" y="323338"/>
                </a:cubicBezTo>
                <a:cubicBezTo>
                  <a:pt x="2011864" y="306245"/>
                  <a:pt x="2028443" y="303138"/>
                  <a:pt x="2041915" y="289670"/>
                </a:cubicBezTo>
                <a:cubicBezTo>
                  <a:pt x="2051759" y="279829"/>
                  <a:pt x="2065230" y="269988"/>
                  <a:pt x="2081810" y="263254"/>
                </a:cubicBezTo>
                <a:cubicBezTo>
                  <a:pt x="2105125" y="256521"/>
                  <a:pt x="2114970" y="236838"/>
                  <a:pt x="2111861" y="213530"/>
                </a:cubicBezTo>
                <a:cubicBezTo>
                  <a:pt x="2111861" y="209904"/>
                  <a:pt x="2111861" y="206796"/>
                  <a:pt x="2114970" y="206796"/>
                </a:cubicBezTo>
                <a:cubicBezTo>
                  <a:pt x="2125332" y="203170"/>
                  <a:pt x="2132068" y="193329"/>
                  <a:pt x="2138286" y="193329"/>
                </a:cubicBezTo>
                <a:cubicBezTo>
                  <a:pt x="2158493" y="186596"/>
                  <a:pt x="2175072" y="183488"/>
                  <a:pt x="2198387" y="183488"/>
                </a:cubicBezTo>
                <a:cubicBezTo>
                  <a:pt x="2251754" y="186596"/>
                  <a:pt x="2304603" y="190222"/>
                  <a:pt x="2357969" y="190222"/>
                </a:cubicBezTo>
                <a:cubicBezTo>
                  <a:pt x="2394237" y="190222"/>
                  <a:pt x="2434133" y="190222"/>
                  <a:pt x="2470919" y="196955"/>
                </a:cubicBezTo>
                <a:cubicBezTo>
                  <a:pt x="2500970" y="203170"/>
                  <a:pt x="2534130" y="203170"/>
                  <a:pt x="2564181" y="213530"/>
                </a:cubicBezTo>
                <a:cubicBezTo>
                  <a:pt x="2594232" y="223371"/>
                  <a:pt x="2627392" y="230104"/>
                  <a:pt x="2653816" y="249788"/>
                </a:cubicBezTo>
                <a:cubicBezTo>
                  <a:pt x="2653816" y="249788"/>
                  <a:pt x="2657443" y="253413"/>
                  <a:pt x="2660552" y="253413"/>
                </a:cubicBezTo>
                <a:cubicBezTo>
                  <a:pt x="2697338" y="263254"/>
                  <a:pt x="2723762" y="289670"/>
                  <a:pt x="2756922" y="309871"/>
                </a:cubicBezTo>
                <a:cubicBezTo>
                  <a:pt x="2780237" y="323338"/>
                  <a:pt x="2800444" y="343020"/>
                  <a:pt x="2823760" y="359595"/>
                </a:cubicBezTo>
                <a:cubicBezTo>
                  <a:pt x="2836713" y="366329"/>
                  <a:pt x="2846557" y="382904"/>
                  <a:pt x="2846557" y="399479"/>
                </a:cubicBezTo>
                <a:cubicBezTo>
                  <a:pt x="2850184" y="432628"/>
                  <a:pt x="2863655" y="459562"/>
                  <a:pt x="2880235" y="485978"/>
                </a:cubicBezTo>
                <a:cubicBezTo>
                  <a:pt x="2883344" y="495820"/>
                  <a:pt x="2886452" y="506179"/>
                  <a:pt x="2883344" y="519128"/>
                </a:cubicBezTo>
                <a:cubicBezTo>
                  <a:pt x="2869872" y="559011"/>
                  <a:pt x="2866764" y="598894"/>
                  <a:pt x="2860028" y="638777"/>
                </a:cubicBezTo>
                <a:cubicBezTo>
                  <a:pt x="2856919" y="675552"/>
                  <a:pt x="2856919" y="712327"/>
                  <a:pt x="2853292" y="748585"/>
                </a:cubicBezTo>
                <a:cubicBezTo>
                  <a:pt x="2853292" y="778627"/>
                  <a:pt x="2843448" y="805043"/>
                  <a:pt x="2836713" y="831977"/>
                </a:cubicBezTo>
                <a:cubicBezTo>
                  <a:pt x="2826869" y="881701"/>
                  <a:pt x="2810289" y="931426"/>
                  <a:pt x="2803553" y="981150"/>
                </a:cubicBezTo>
                <a:cubicBezTo>
                  <a:pt x="2800444" y="991510"/>
                  <a:pt x="2800444" y="1001351"/>
                  <a:pt x="2796817" y="1014818"/>
                </a:cubicBezTo>
                <a:cubicBezTo>
                  <a:pt x="2790082" y="1027767"/>
                  <a:pt x="2786973" y="1044342"/>
                  <a:pt x="2783864" y="1061435"/>
                </a:cubicBezTo>
                <a:cubicBezTo>
                  <a:pt x="2780237" y="1090958"/>
                  <a:pt x="2773502" y="1121000"/>
                  <a:pt x="2766766" y="1151042"/>
                </a:cubicBezTo>
                <a:cubicBezTo>
                  <a:pt x="2760549" y="1177458"/>
                  <a:pt x="2756922" y="1207500"/>
                  <a:pt x="2753814" y="1233916"/>
                </a:cubicBezTo>
                <a:cubicBezTo>
                  <a:pt x="2743969" y="1287266"/>
                  <a:pt x="2733607" y="1340616"/>
                  <a:pt x="2723762" y="1393448"/>
                </a:cubicBezTo>
                <a:cubicBezTo>
                  <a:pt x="2717027" y="1426598"/>
                  <a:pt x="2713918" y="1463373"/>
                  <a:pt x="2707182" y="1500149"/>
                </a:cubicBezTo>
                <a:cubicBezTo>
                  <a:pt x="2707182" y="1513098"/>
                  <a:pt x="2704074" y="1526565"/>
                  <a:pt x="2693711" y="1540032"/>
                </a:cubicBezTo>
                <a:cubicBezTo>
                  <a:pt x="2686976" y="1546765"/>
                  <a:pt x="2680758" y="1559714"/>
                  <a:pt x="2693711" y="1573181"/>
                </a:cubicBezTo>
                <a:cubicBezTo>
                  <a:pt x="2700447" y="1576289"/>
                  <a:pt x="2697338" y="1592864"/>
                  <a:pt x="2693711" y="1599597"/>
                </a:cubicBezTo>
                <a:cubicBezTo>
                  <a:pt x="2680758" y="1619798"/>
                  <a:pt x="2683867" y="1646214"/>
                  <a:pt x="2660552" y="1659681"/>
                </a:cubicBezTo>
                <a:cubicBezTo>
                  <a:pt x="2657443" y="1662789"/>
                  <a:pt x="2653816" y="1673148"/>
                  <a:pt x="2653816" y="1679364"/>
                </a:cubicBezTo>
                <a:cubicBezTo>
                  <a:pt x="2650707" y="1695938"/>
                  <a:pt x="2650707" y="1713031"/>
                  <a:pt x="2647080" y="1729606"/>
                </a:cubicBezTo>
                <a:cubicBezTo>
                  <a:pt x="2647080" y="1732714"/>
                  <a:pt x="2650707" y="1736340"/>
                  <a:pt x="2647080" y="1739447"/>
                </a:cubicBezTo>
                <a:cubicBezTo>
                  <a:pt x="2637236" y="1749289"/>
                  <a:pt x="2640863" y="1759130"/>
                  <a:pt x="2640863" y="1769489"/>
                </a:cubicBezTo>
                <a:cubicBezTo>
                  <a:pt x="2643971" y="1779330"/>
                  <a:pt x="2640863" y="1786064"/>
                  <a:pt x="2630500" y="1792797"/>
                </a:cubicBezTo>
                <a:cubicBezTo>
                  <a:pt x="2627392" y="1789172"/>
                  <a:pt x="2630500" y="1782438"/>
                  <a:pt x="2630500" y="1779330"/>
                </a:cubicBezTo>
                <a:cubicBezTo>
                  <a:pt x="2630500" y="1776223"/>
                  <a:pt x="2634127" y="1772597"/>
                  <a:pt x="2630500" y="1769489"/>
                </a:cubicBezTo>
                <a:cubicBezTo>
                  <a:pt x="2623765" y="1752914"/>
                  <a:pt x="2627392" y="1739447"/>
                  <a:pt x="2630500" y="1725980"/>
                </a:cubicBezTo>
                <a:cubicBezTo>
                  <a:pt x="2630500" y="1709405"/>
                  <a:pt x="2630500" y="1692831"/>
                  <a:pt x="2634127" y="1673148"/>
                </a:cubicBezTo>
                <a:cubicBezTo>
                  <a:pt x="2634127" y="1669522"/>
                  <a:pt x="2634127" y="1666415"/>
                  <a:pt x="2627392" y="1662789"/>
                </a:cubicBezTo>
                <a:cubicBezTo>
                  <a:pt x="2620656" y="1666415"/>
                  <a:pt x="2620656" y="1673148"/>
                  <a:pt x="2620656" y="1679364"/>
                </a:cubicBezTo>
                <a:cubicBezTo>
                  <a:pt x="2617548" y="1702672"/>
                  <a:pt x="2620656" y="1725980"/>
                  <a:pt x="2617548" y="1749289"/>
                </a:cubicBezTo>
                <a:cubicBezTo>
                  <a:pt x="2610812" y="1786064"/>
                  <a:pt x="2613921" y="1822321"/>
                  <a:pt x="2610812" y="1859097"/>
                </a:cubicBezTo>
                <a:cubicBezTo>
                  <a:pt x="2607185" y="1892246"/>
                  <a:pt x="2607185" y="1922288"/>
                  <a:pt x="2604077" y="1955438"/>
                </a:cubicBezTo>
                <a:cubicBezTo>
                  <a:pt x="2604077" y="1968905"/>
                  <a:pt x="2600968" y="1981854"/>
                  <a:pt x="2604077" y="1995321"/>
                </a:cubicBezTo>
                <a:cubicBezTo>
                  <a:pt x="2604077" y="1998429"/>
                  <a:pt x="2607185" y="2002054"/>
                  <a:pt x="2604077" y="2005162"/>
                </a:cubicBezTo>
                <a:cubicBezTo>
                  <a:pt x="2600968" y="2028470"/>
                  <a:pt x="2604077" y="2048671"/>
                  <a:pt x="2600968" y="2071979"/>
                </a:cubicBezTo>
                <a:cubicBezTo>
                  <a:pt x="2594232" y="2098395"/>
                  <a:pt x="2604077" y="2121704"/>
                  <a:pt x="2600968" y="2148120"/>
                </a:cubicBezTo>
                <a:cubicBezTo>
                  <a:pt x="2597341" y="2168320"/>
                  <a:pt x="2600968" y="2191629"/>
                  <a:pt x="2597341" y="2211311"/>
                </a:cubicBezTo>
                <a:cubicBezTo>
                  <a:pt x="2590605" y="2234619"/>
                  <a:pt x="2597341" y="2254820"/>
                  <a:pt x="2597341" y="2278128"/>
                </a:cubicBezTo>
                <a:cubicBezTo>
                  <a:pt x="2597341" y="2294703"/>
                  <a:pt x="2594232" y="2311278"/>
                  <a:pt x="2594232" y="2330960"/>
                </a:cubicBezTo>
                <a:cubicBezTo>
                  <a:pt x="2594232" y="2337694"/>
                  <a:pt x="2590605" y="2341320"/>
                  <a:pt x="2587496" y="2344427"/>
                </a:cubicBezTo>
                <a:cubicBezTo>
                  <a:pt x="2583870" y="2354269"/>
                  <a:pt x="2580761" y="2361002"/>
                  <a:pt x="2583870" y="2367736"/>
                </a:cubicBezTo>
                <a:cubicBezTo>
                  <a:pt x="2594232" y="2370844"/>
                  <a:pt x="2587496" y="2357894"/>
                  <a:pt x="2597341" y="2357894"/>
                </a:cubicBezTo>
                <a:cubicBezTo>
                  <a:pt x="2597341" y="2364628"/>
                  <a:pt x="2600968" y="2374469"/>
                  <a:pt x="2600968" y="2381203"/>
                </a:cubicBezTo>
                <a:cubicBezTo>
                  <a:pt x="2600968" y="2424194"/>
                  <a:pt x="2604077" y="2464077"/>
                  <a:pt x="2607185" y="2507586"/>
                </a:cubicBezTo>
                <a:cubicBezTo>
                  <a:pt x="2607185" y="2534002"/>
                  <a:pt x="2600968" y="2560418"/>
                  <a:pt x="2604077" y="2587352"/>
                </a:cubicBezTo>
                <a:cubicBezTo>
                  <a:pt x="2604077" y="2590460"/>
                  <a:pt x="2600968" y="2597193"/>
                  <a:pt x="2607185" y="2603927"/>
                </a:cubicBezTo>
                <a:cubicBezTo>
                  <a:pt x="2610812" y="2607034"/>
                  <a:pt x="2607185" y="2613768"/>
                  <a:pt x="2604077" y="2620501"/>
                </a:cubicBezTo>
                <a:cubicBezTo>
                  <a:pt x="2600968" y="2630343"/>
                  <a:pt x="2597341" y="2643810"/>
                  <a:pt x="2607185" y="2656759"/>
                </a:cubicBezTo>
                <a:cubicBezTo>
                  <a:pt x="2613921" y="2663492"/>
                  <a:pt x="2613921" y="2676959"/>
                  <a:pt x="2613921" y="2683693"/>
                </a:cubicBezTo>
                <a:cubicBezTo>
                  <a:pt x="2610812" y="2700267"/>
                  <a:pt x="2620656" y="2716842"/>
                  <a:pt x="2607185" y="2729791"/>
                </a:cubicBezTo>
                <a:cubicBezTo>
                  <a:pt x="2607185" y="2733417"/>
                  <a:pt x="2607185" y="2743258"/>
                  <a:pt x="2610812" y="2746884"/>
                </a:cubicBezTo>
                <a:cubicBezTo>
                  <a:pt x="2623765" y="2763459"/>
                  <a:pt x="2613921" y="2780034"/>
                  <a:pt x="2613921" y="2796608"/>
                </a:cubicBezTo>
                <a:cubicBezTo>
                  <a:pt x="2610812" y="2813183"/>
                  <a:pt x="2607185" y="2833384"/>
                  <a:pt x="2613921" y="2853066"/>
                </a:cubicBezTo>
                <a:cubicBezTo>
                  <a:pt x="2620656" y="2866533"/>
                  <a:pt x="2613921" y="2876375"/>
                  <a:pt x="2613921" y="2889842"/>
                </a:cubicBezTo>
                <a:cubicBezTo>
                  <a:pt x="2613921" y="2896575"/>
                  <a:pt x="2610812" y="2899683"/>
                  <a:pt x="2604077" y="2899683"/>
                </a:cubicBezTo>
                <a:cubicBezTo>
                  <a:pt x="2600968" y="2902791"/>
                  <a:pt x="2600968" y="2909524"/>
                  <a:pt x="2607185" y="2909524"/>
                </a:cubicBezTo>
                <a:cubicBezTo>
                  <a:pt x="2620656" y="2913150"/>
                  <a:pt x="2613921" y="2922991"/>
                  <a:pt x="2613921" y="2929725"/>
                </a:cubicBezTo>
                <a:cubicBezTo>
                  <a:pt x="2613921" y="2939566"/>
                  <a:pt x="2604077" y="2946299"/>
                  <a:pt x="2617548" y="2953033"/>
                </a:cubicBezTo>
                <a:cubicBezTo>
                  <a:pt x="2620656" y="2953033"/>
                  <a:pt x="2620656" y="2959767"/>
                  <a:pt x="2617548" y="2962874"/>
                </a:cubicBezTo>
                <a:cubicBezTo>
                  <a:pt x="2613921" y="2969608"/>
                  <a:pt x="2613921" y="2979449"/>
                  <a:pt x="2613921" y="2989290"/>
                </a:cubicBezTo>
                <a:cubicBezTo>
                  <a:pt x="2613921" y="2999650"/>
                  <a:pt x="2613921" y="3009491"/>
                  <a:pt x="2604077" y="3019332"/>
                </a:cubicBezTo>
                <a:cubicBezTo>
                  <a:pt x="2600968" y="3026066"/>
                  <a:pt x="2604077" y="3035907"/>
                  <a:pt x="2600968" y="3042640"/>
                </a:cubicBezTo>
                <a:cubicBezTo>
                  <a:pt x="2597341" y="3062323"/>
                  <a:pt x="2597341" y="3079416"/>
                  <a:pt x="2600968" y="3099098"/>
                </a:cubicBezTo>
                <a:cubicBezTo>
                  <a:pt x="2600968" y="3115673"/>
                  <a:pt x="2604077" y="3129140"/>
                  <a:pt x="2607185" y="3145715"/>
                </a:cubicBezTo>
                <a:cubicBezTo>
                  <a:pt x="2607185" y="3152449"/>
                  <a:pt x="2610812" y="3159182"/>
                  <a:pt x="2610812" y="3165398"/>
                </a:cubicBezTo>
                <a:cubicBezTo>
                  <a:pt x="2607185" y="3192332"/>
                  <a:pt x="2613921" y="3218748"/>
                  <a:pt x="2620656" y="3245164"/>
                </a:cubicBezTo>
                <a:cubicBezTo>
                  <a:pt x="2623765" y="3258631"/>
                  <a:pt x="2620656" y="3268472"/>
                  <a:pt x="2620656" y="3278831"/>
                </a:cubicBezTo>
                <a:cubicBezTo>
                  <a:pt x="2623765" y="3291780"/>
                  <a:pt x="2617548" y="3301622"/>
                  <a:pt x="2627392" y="3311981"/>
                </a:cubicBezTo>
                <a:cubicBezTo>
                  <a:pt x="2630500" y="3315089"/>
                  <a:pt x="2627392" y="3318714"/>
                  <a:pt x="2627392" y="3321822"/>
                </a:cubicBezTo>
                <a:cubicBezTo>
                  <a:pt x="2620656" y="3331664"/>
                  <a:pt x="2610812" y="3338397"/>
                  <a:pt x="2620656" y="3348238"/>
                </a:cubicBezTo>
                <a:cubicBezTo>
                  <a:pt x="2620656" y="3348238"/>
                  <a:pt x="2620656" y="3354972"/>
                  <a:pt x="2617548" y="3354972"/>
                </a:cubicBezTo>
                <a:cubicBezTo>
                  <a:pt x="2597341" y="3361705"/>
                  <a:pt x="2604077" y="3378280"/>
                  <a:pt x="2604077" y="3394855"/>
                </a:cubicBezTo>
                <a:cubicBezTo>
                  <a:pt x="2604077" y="3398481"/>
                  <a:pt x="2604077" y="3401588"/>
                  <a:pt x="2607185" y="3405214"/>
                </a:cubicBezTo>
                <a:cubicBezTo>
                  <a:pt x="2613921" y="3401588"/>
                  <a:pt x="2610812" y="3394855"/>
                  <a:pt x="2610812" y="3391747"/>
                </a:cubicBezTo>
                <a:cubicBezTo>
                  <a:pt x="2613921" y="3385014"/>
                  <a:pt x="2613921" y="3378280"/>
                  <a:pt x="2620656" y="3385014"/>
                </a:cubicBezTo>
                <a:cubicBezTo>
                  <a:pt x="2623765" y="3388121"/>
                  <a:pt x="2623765" y="3385014"/>
                  <a:pt x="2623765" y="3381906"/>
                </a:cubicBezTo>
                <a:cubicBezTo>
                  <a:pt x="2627392" y="3375172"/>
                  <a:pt x="2634127" y="3371547"/>
                  <a:pt x="2630500" y="3361705"/>
                </a:cubicBezTo>
                <a:cubicBezTo>
                  <a:pt x="2630500" y="3354972"/>
                  <a:pt x="2627392" y="3348238"/>
                  <a:pt x="2634127" y="3338397"/>
                </a:cubicBezTo>
                <a:cubicBezTo>
                  <a:pt x="2643971" y="3361705"/>
                  <a:pt x="2650707" y="3385014"/>
                  <a:pt x="2650707" y="3408322"/>
                </a:cubicBezTo>
                <a:cubicBezTo>
                  <a:pt x="2650707" y="3424897"/>
                  <a:pt x="2660552" y="3438364"/>
                  <a:pt x="2667287" y="3451313"/>
                </a:cubicBezTo>
                <a:cubicBezTo>
                  <a:pt x="2686976" y="3441472"/>
                  <a:pt x="2700447" y="3424897"/>
                  <a:pt x="2717027" y="3408322"/>
                </a:cubicBezTo>
                <a:cubicBezTo>
                  <a:pt x="2780237" y="3338397"/>
                  <a:pt x="2836713" y="3265364"/>
                  <a:pt x="2890079" y="3192332"/>
                </a:cubicBezTo>
                <a:cubicBezTo>
                  <a:pt x="2923239" y="3148823"/>
                  <a:pt x="2953290" y="3105832"/>
                  <a:pt x="2983341" y="3062323"/>
                </a:cubicBezTo>
                <a:cubicBezTo>
                  <a:pt x="3029454" y="2996024"/>
                  <a:pt x="3076084" y="2929725"/>
                  <a:pt x="3119607" y="2856692"/>
                </a:cubicBezTo>
                <a:cubicBezTo>
                  <a:pt x="3162611" y="2780034"/>
                  <a:pt x="3212869" y="2703375"/>
                  <a:pt x="3258981" y="2627235"/>
                </a:cubicBezTo>
                <a:cubicBezTo>
                  <a:pt x="3289032" y="2573885"/>
                  <a:pt x="3319083" y="2524160"/>
                  <a:pt x="3349135" y="2470810"/>
                </a:cubicBezTo>
                <a:cubicBezTo>
                  <a:pt x="3385403" y="2407619"/>
                  <a:pt x="3422190" y="2344427"/>
                  <a:pt x="3455349" y="2278128"/>
                </a:cubicBezTo>
                <a:cubicBezTo>
                  <a:pt x="3488509" y="2211311"/>
                  <a:pt x="3525295" y="2145012"/>
                  <a:pt x="3555346" y="2078195"/>
                </a:cubicBezTo>
                <a:cubicBezTo>
                  <a:pt x="3578144" y="2028470"/>
                  <a:pt x="3601459" y="1981854"/>
                  <a:pt x="3624774" y="1932129"/>
                </a:cubicBezTo>
                <a:cubicBezTo>
                  <a:pt x="3654826" y="1875671"/>
                  <a:pt x="3681768" y="1819214"/>
                  <a:pt x="3708192" y="1762756"/>
                </a:cubicBezTo>
                <a:cubicBezTo>
                  <a:pt x="3734616" y="1702672"/>
                  <a:pt x="3764667" y="1646214"/>
                  <a:pt x="3791092" y="1586648"/>
                </a:cubicBezTo>
                <a:cubicBezTo>
                  <a:pt x="3814407" y="1540032"/>
                  <a:pt x="3834614" y="1493415"/>
                  <a:pt x="3857929" y="1446799"/>
                </a:cubicBezTo>
                <a:cubicBezTo>
                  <a:pt x="3887980" y="1380499"/>
                  <a:pt x="3917513" y="1313682"/>
                  <a:pt x="3947564" y="1244275"/>
                </a:cubicBezTo>
                <a:cubicBezTo>
                  <a:pt x="4013884" y="1094584"/>
                  <a:pt x="4073985" y="941267"/>
                  <a:pt x="4123725" y="785360"/>
                </a:cubicBezTo>
                <a:cubicBezTo>
                  <a:pt x="4140305" y="732010"/>
                  <a:pt x="4153776" y="675552"/>
                  <a:pt x="4167248" y="622202"/>
                </a:cubicBezTo>
                <a:cubicBezTo>
                  <a:pt x="4180200" y="565744"/>
                  <a:pt x="4180200" y="509286"/>
                  <a:pt x="4183827" y="452829"/>
                </a:cubicBezTo>
                <a:cubicBezTo>
                  <a:pt x="4186936" y="426413"/>
                  <a:pt x="4190563" y="399479"/>
                  <a:pt x="4193671" y="369436"/>
                </a:cubicBezTo>
                <a:cubicBezTo>
                  <a:pt x="4196780" y="352862"/>
                  <a:pt x="4207143" y="336287"/>
                  <a:pt x="4216987" y="319712"/>
                </a:cubicBezTo>
                <a:cubicBezTo>
                  <a:pt x="4220096" y="309871"/>
                  <a:pt x="4223723" y="303138"/>
                  <a:pt x="4223723" y="296404"/>
                </a:cubicBezTo>
                <a:cubicBezTo>
                  <a:pt x="4220096" y="282937"/>
                  <a:pt x="4226831" y="276721"/>
                  <a:pt x="4236676" y="269988"/>
                </a:cubicBezTo>
                <a:cubicBezTo>
                  <a:pt x="4240303" y="269988"/>
                  <a:pt x="4247038" y="269988"/>
                  <a:pt x="4250147" y="263254"/>
                </a:cubicBezTo>
                <a:cubicBezTo>
                  <a:pt x="4256883" y="246679"/>
                  <a:pt x="4270354" y="236838"/>
                  <a:pt x="4277089" y="220264"/>
                </a:cubicBezTo>
                <a:cubicBezTo>
                  <a:pt x="4286933" y="200063"/>
                  <a:pt x="4300404" y="180380"/>
                  <a:pt x="4310249" y="160180"/>
                </a:cubicBezTo>
                <a:cubicBezTo>
                  <a:pt x="4316985" y="150339"/>
                  <a:pt x="4320093" y="140497"/>
                  <a:pt x="4323202" y="130138"/>
                </a:cubicBezTo>
                <a:cubicBezTo>
                  <a:pt x="4329938" y="117189"/>
                  <a:pt x="4336673" y="103722"/>
                  <a:pt x="4353253" y="96989"/>
                </a:cubicBezTo>
                <a:cubicBezTo>
                  <a:pt x="4383304" y="83521"/>
                  <a:pt x="4409728" y="63839"/>
                  <a:pt x="4436670" y="47264"/>
                </a:cubicBezTo>
                <a:cubicBezTo>
                  <a:pt x="4442888" y="40530"/>
                  <a:pt x="4453250" y="37423"/>
                  <a:pt x="4463095" y="30689"/>
                </a:cubicBezTo>
                <a:cubicBezTo>
                  <a:pt x="4469830" y="27064"/>
                  <a:pt x="4479675" y="20848"/>
                  <a:pt x="4489519" y="23955"/>
                </a:cubicBezTo>
                <a:cubicBezTo>
                  <a:pt x="4509725" y="23955"/>
                  <a:pt x="4529414" y="14114"/>
                  <a:pt x="4545994" y="7381"/>
                </a:cubicBezTo>
                <a:cubicBezTo>
                  <a:pt x="4554283" y="2460"/>
                  <a:pt x="4561796" y="0"/>
                  <a:pt x="4569309"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888390904"/>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WOT_03">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19376" y="818632"/>
            <a:ext cx="3497885" cy="5035914"/>
          </a:xfrm>
          <a:custGeom>
            <a:avLst/>
            <a:gdLst>
              <a:gd name="connsiteX0" fmla="*/ 429415 w 3497885"/>
              <a:gd name="connsiteY0" fmla="*/ 4435397 h 5035914"/>
              <a:gd name="connsiteX1" fmla="*/ 453283 w 3497885"/>
              <a:gd name="connsiteY1" fmla="*/ 4483765 h 5035914"/>
              <a:gd name="connsiteX2" fmla="*/ 485945 w 3497885"/>
              <a:gd name="connsiteY2" fmla="*/ 4515801 h 5035914"/>
              <a:gd name="connsiteX3" fmla="*/ 461449 w 3497885"/>
              <a:gd name="connsiteY3" fmla="*/ 4471830 h 5035914"/>
              <a:gd name="connsiteX4" fmla="*/ 429415 w 3497885"/>
              <a:gd name="connsiteY4" fmla="*/ 4435397 h 5035914"/>
              <a:gd name="connsiteX5" fmla="*/ 159329 w 3497885"/>
              <a:gd name="connsiteY5" fmla="*/ 3116897 h 5035914"/>
              <a:gd name="connsiteX6" fmla="*/ 159329 w 3497885"/>
              <a:gd name="connsiteY6" fmla="*/ 3141395 h 5035914"/>
              <a:gd name="connsiteX7" fmla="*/ 171263 w 3497885"/>
              <a:gd name="connsiteY7" fmla="*/ 3266398 h 5035914"/>
              <a:gd name="connsiteX8" fmla="*/ 175032 w 3497885"/>
              <a:gd name="connsiteY8" fmla="*/ 3346802 h 5035914"/>
              <a:gd name="connsiteX9" fmla="*/ 187594 w 3497885"/>
              <a:gd name="connsiteY9" fmla="*/ 3363134 h 5035914"/>
              <a:gd name="connsiteX10" fmla="*/ 187594 w 3497885"/>
              <a:gd name="connsiteY10" fmla="*/ 3326701 h 5035914"/>
              <a:gd name="connsiteX11" fmla="*/ 179429 w 3497885"/>
              <a:gd name="connsiteY11" fmla="*/ 3161496 h 5035914"/>
              <a:gd name="connsiteX12" fmla="*/ 159329 w 3497885"/>
              <a:gd name="connsiteY12" fmla="*/ 3116897 h 5035914"/>
              <a:gd name="connsiteX13" fmla="*/ 131065 w 3497885"/>
              <a:gd name="connsiteY13" fmla="*/ 2318510 h 5035914"/>
              <a:gd name="connsiteX14" fmla="*/ 119131 w 3497885"/>
              <a:gd name="connsiteY14" fmla="*/ 2419644 h 5035914"/>
              <a:gd name="connsiteX15" fmla="*/ 139230 w 3497885"/>
              <a:gd name="connsiteY15" fmla="*/ 2318510 h 5035914"/>
              <a:gd name="connsiteX16" fmla="*/ 131065 w 3497885"/>
              <a:gd name="connsiteY16" fmla="*/ 2318510 h 5035914"/>
              <a:gd name="connsiteX17" fmla="*/ 441350 w 3497885"/>
              <a:gd name="connsiteY17" fmla="*/ 1814729 h 5035914"/>
              <a:gd name="connsiteX18" fmla="*/ 413085 w 3497885"/>
              <a:gd name="connsiteY18" fmla="*/ 1915862 h 5035914"/>
              <a:gd name="connsiteX19" fmla="*/ 441350 w 3497885"/>
              <a:gd name="connsiteY19" fmla="*/ 1814729 h 5035914"/>
              <a:gd name="connsiteX20" fmla="*/ 485945 w 3497885"/>
              <a:gd name="connsiteY20" fmla="*/ 1609322 h 5035914"/>
              <a:gd name="connsiteX21" fmla="*/ 465218 w 3497885"/>
              <a:gd name="connsiteY21" fmla="*/ 1661459 h 5035914"/>
              <a:gd name="connsiteX22" fmla="*/ 409316 w 3497885"/>
              <a:gd name="connsiteY22" fmla="*/ 1786462 h 5035914"/>
              <a:gd name="connsiteX23" fmla="*/ 396754 w 3497885"/>
              <a:gd name="connsiteY23" fmla="*/ 1799025 h 5035914"/>
              <a:gd name="connsiteX24" fmla="*/ 372886 w 3497885"/>
              <a:gd name="connsiteY24" fmla="*/ 1822895 h 5035914"/>
              <a:gd name="connsiteX25" fmla="*/ 356555 w 3497885"/>
              <a:gd name="connsiteY25" fmla="*/ 1883198 h 5035914"/>
              <a:gd name="connsiteX26" fmla="*/ 332687 w 3497885"/>
              <a:gd name="connsiteY26" fmla="*/ 1939732 h 5035914"/>
              <a:gd name="connsiteX27" fmla="*/ 320125 w 3497885"/>
              <a:gd name="connsiteY27" fmla="*/ 1979934 h 5035914"/>
              <a:gd name="connsiteX28" fmla="*/ 291860 w 3497885"/>
              <a:gd name="connsiteY28" fmla="*/ 2089233 h 5035914"/>
              <a:gd name="connsiteX29" fmla="*/ 312587 w 3497885"/>
              <a:gd name="connsiteY29" fmla="*/ 2060966 h 5035914"/>
              <a:gd name="connsiteX30" fmla="*/ 316356 w 3497885"/>
              <a:gd name="connsiteY30" fmla="*/ 2052800 h 5035914"/>
              <a:gd name="connsiteX31" fmla="*/ 332687 w 3497885"/>
              <a:gd name="connsiteY31" fmla="*/ 2016367 h 5035914"/>
              <a:gd name="connsiteX32" fmla="*/ 356555 w 3497885"/>
              <a:gd name="connsiteY32" fmla="*/ 1919631 h 5035914"/>
              <a:gd name="connsiteX33" fmla="*/ 364720 w 3497885"/>
              <a:gd name="connsiteY33" fmla="*/ 1891364 h 5035914"/>
              <a:gd name="connsiteX34" fmla="*/ 392985 w 3497885"/>
              <a:gd name="connsiteY34" fmla="*/ 1891364 h 5035914"/>
              <a:gd name="connsiteX35" fmla="*/ 421250 w 3497885"/>
              <a:gd name="connsiteY35" fmla="*/ 1819126 h 5035914"/>
              <a:gd name="connsiteX36" fmla="*/ 433184 w 3497885"/>
              <a:gd name="connsiteY36" fmla="*/ 1794628 h 5035914"/>
              <a:gd name="connsiteX37" fmla="*/ 449515 w 3497885"/>
              <a:gd name="connsiteY37" fmla="*/ 1766361 h 5035914"/>
              <a:gd name="connsiteX38" fmla="*/ 461449 w 3497885"/>
              <a:gd name="connsiteY38" fmla="*/ 1729928 h 5035914"/>
              <a:gd name="connsiteX39" fmla="*/ 489714 w 3497885"/>
              <a:gd name="connsiteY39" fmla="*/ 1649524 h 5035914"/>
              <a:gd name="connsiteX40" fmla="*/ 493482 w 3497885"/>
              <a:gd name="connsiteY40" fmla="*/ 1613091 h 5035914"/>
              <a:gd name="connsiteX41" fmla="*/ 485945 w 3497885"/>
              <a:gd name="connsiteY41" fmla="*/ 1609322 h 5035914"/>
              <a:gd name="connsiteX42" fmla="*/ 1070086 w 3497885"/>
              <a:gd name="connsiteY42" fmla="*/ 726135 h 5035914"/>
              <a:gd name="connsiteX43" fmla="*/ 1013556 w 3497885"/>
              <a:gd name="connsiteY43" fmla="*/ 750633 h 5035914"/>
              <a:gd name="connsiteX44" fmla="*/ 945092 w 3497885"/>
              <a:gd name="connsiteY44" fmla="*/ 806539 h 5035914"/>
              <a:gd name="connsiteX45" fmla="*/ 921224 w 3497885"/>
              <a:gd name="connsiteY45" fmla="*/ 842972 h 5035914"/>
              <a:gd name="connsiteX46" fmla="*/ 896727 w 3497885"/>
              <a:gd name="connsiteY46" fmla="*/ 875636 h 5035914"/>
              <a:gd name="connsiteX47" fmla="*/ 876628 w 3497885"/>
              <a:gd name="connsiteY47" fmla="*/ 875636 h 5035914"/>
              <a:gd name="connsiteX48" fmla="*/ 884794 w 3497885"/>
              <a:gd name="connsiteY48" fmla="*/ 859304 h 5035914"/>
              <a:gd name="connsiteX49" fmla="*/ 916827 w 3497885"/>
              <a:gd name="connsiteY49" fmla="*/ 819102 h 5035914"/>
              <a:gd name="connsiteX50" fmla="*/ 913058 w 3497885"/>
              <a:gd name="connsiteY50" fmla="*/ 814705 h 5035914"/>
              <a:gd name="connsiteX51" fmla="*/ 872860 w 3497885"/>
              <a:gd name="connsiteY51" fmla="*/ 851138 h 5035914"/>
              <a:gd name="connsiteX52" fmla="*/ 808164 w 3497885"/>
              <a:gd name="connsiteY52" fmla="*/ 891340 h 5035914"/>
              <a:gd name="connsiteX53" fmla="*/ 791834 w 3497885"/>
              <a:gd name="connsiteY53" fmla="*/ 907672 h 5035914"/>
              <a:gd name="connsiteX54" fmla="*/ 767965 w 3497885"/>
              <a:gd name="connsiteY54" fmla="*/ 927773 h 5035914"/>
              <a:gd name="connsiteX55" fmla="*/ 751635 w 3497885"/>
              <a:gd name="connsiteY55" fmla="*/ 944105 h 5035914"/>
              <a:gd name="connsiteX56" fmla="*/ 671237 w 3497885"/>
              <a:gd name="connsiteY56" fmla="*/ 1036444 h 5035914"/>
              <a:gd name="connsiteX57" fmla="*/ 619104 w 3497885"/>
              <a:gd name="connsiteY57" fmla="*/ 1105541 h 5035914"/>
              <a:gd name="connsiteX58" fmla="*/ 506045 w 3497885"/>
              <a:gd name="connsiteY58" fmla="*/ 1290847 h 5035914"/>
              <a:gd name="connsiteX59" fmla="*/ 489714 w 3497885"/>
              <a:gd name="connsiteY59" fmla="*/ 1306551 h 5035914"/>
              <a:gd name="connsiteX60" fmla="*/ 465218 w 3497885"/>
              <a:gd name="connsiteY60" fmla="*/ 1342984 h 5035914"/>
              <a:gd name="connsiteX61" fmla="*/ 425019 w 3497885"/>
              <a:gd name="connsiteY61" fmla="*/ 1431554 h 5035914"/>
              <a:gd name="connsiteX62" fmla="*/ 409316 w 3497885"/>
              <a:gd name="connsiteY62" fmla="*/ 1451655 h 5035914"/>
              <a:gd name="connsiteX63" fmla="*/ 381051 w 3497885"/>
              <a:gd name="connsiteY63" fmla="*/ 1524521 h 5035914"/>
              <a:gd name="connsiteX64" fmla="*/ 300025 w 3497885"/>
              <a:gd name="connsiteY64" fmla="*/ 1754426 h 5035914"/>
              <a:gd name="connsiteX65" fmla="*/ 279926 w 3497885"/>
              <a:gd name="connsiteY65" fmla="*/ 1814729 h 5035914"/>
              <a:gd name="connsiteX66" fmla="*/ 291860 w 3497885"/>
              <a:gd name="connsiteY66" fmla="*/ 1806563 h 5035914"/>
              <a:gd name="connsiteX67" fmla="*/ 332687 w 3497885"/>
              <a:gd name="connsiteY67" fmla="*/ 1726159 h 5035914"/>
              <a:gd name="connsiteX68" fmla="*/ 368489 w 3497885"/>
              <a:gd name="connsiteY68" fmla="*/ 1637589 h 5035914"/>
              <a:gd name="connsiteX69" fmla="*/ 372886 w 3497885"/>
              <a:gd name="connsiteY69" fmla="*/ 1633192 h 5035914"/>
              <a:gd name="connsiteX70" fmla="*/ 388589 w 3497885"/>
              <a:gd name="connsiteY70" fmla="*/ 1645755 h 5035914"/>
              <a:gd name="connsiteX71" fmla="*/ 392985 w 3497885"/>
              <a:gd name="connsiteY71" fmla="*/ 1617488 h 5035914"/>
              <a:gd name="connsiteX72" fmla="*/ 392985 w 3497885"/>
              <a:gd name="connsiteY72" fmla="*/ 1596759 h 5035914"/>
              <a:gd name="connsiteX73" fmla="*/ 433184 w 3497885"/>
              <a:gd name="connsiteY73" fmla="*/ 1508189 h 5035914"/>
              <a:gd name="connsiteX74" fmla="*/ 485945 w 3497885"/>
              <a:gd name="connsiteY74" fmla="*/ 1407684 h 5035914"/>
              <a:gd name="connsiteX75" fmla="*/ 546244 w 3497885"/>
              <a:gd name="connsiteY75" fmla="*/ 1306551 h 5035914"/>
              <a:gd name="connsiteX76" fmla="*/ 622873 w 3497885"/>
              <a:gd name="connsiteY76" fmla="*/ 1197880 h 5035914"/>
              <a:gd name="connsiteX77" fmla="*/ 727766 w 3497885"/>
              <a:gd name="connsiteY77" fmla="*/ 1057173 h 5035914"/>
              <a:gd name="connsiteX78" fmla="*/ 764197 w 3497885"/>
              <a:gd name="connsiteY78" fmla="*/ 1012574 h 5035914"/>
              <a:gd name="connsiteX79" fmla="*/ 779899 w 3497885"/>
              <a:gd name="connsiteY79" fmla="*/ 1004408 h 5035914"/>
              <a:gd name="connsiteX80" fmla="*/ 836429 w 3497885"/>
              <a:gd name="connsiteY80" fmla="*/ 972372 h 5035914"/>
              <a:gd name="connsiteX81" fmla="*/ 892959 w 3497885"/>
              <a:gd name="connsiteY81" fmla="*/ 919607 h 5035914"/>
              <a:gd name="connsiteX82" fmla="*/ 1013556 w 3497885"/>
              <a:gd name="connsiteY82" fmla="*/ 786438 h 5035914"/>
              <a:gd name="connsiteX83" fmla="*/ 1070086 w 3497885"/>
              <a:gd name="connsiteY83" fmla="*/ 726135 h 5035914"/>
              <a:gd name="connsiteX84" fmla="*/ 2364615 w 3497885"/>
              <a:gd name="connsiteY84" fmla="*/ 714200 h 5035914"/>
              <a:gd name="connsiteX85" fmla="*/ 2316251 w 3497885"/>
              <a:gd name="connsiteY85" fmla="*/ 717969 h 5035914"/>
              <a:gd name="connsiteX86" fmla="*/ 2259722 w 3497885"/>
              <a:gd name="connsiteY86" fmla="*/ 717969 h 5035914"/>
              <a:gd name="connsiteX87" fmla="*/ 2199423 w 3497885"/>
              <a:gd name="connsiteY87" fmla="*/ 734301 h 5035914"/>
              <a:gd name="connsiteX88" fmla="*/ 2074430 w 3497885"/>
              <a:gd name="connsiteY88" fmla="*/ 806539 h 5035914"/>
              <a:gd name="connsiteX89" fmla="*/ 1997801 w 3497885"/>
              <a:gd name="connsiteY89" fmla="*/ 863073 h 5035914"/>
              <a:gd name="connsiteX90" fmla="*/ 1916775 w 3497885"/>
              <a:gd name="connsiteY90" fmla="*/ 944105 h 5035914"/>
              <a:gd name="connsiteX91" fmla="*/ 1803715 w 3497885"/>
              <a:gd name="connsiteY91" fmla="*/ 1060942 h 5035914"/>
              <a:gd name="connsiteX92" fmla="*/ 1776079 w 3497885"/>
              <a:gd name="connsiteY92" fmla="*/ 1084812 h 5035914"/>
              <a:gd name="connsiteX93" fmla="*/ 1683119 w 3497885"/>
              <a:gd name="connsiteY93" fmla="*/ 1177779 h 5035914"/>
              <a:gd name="connsiteX94" fmla="*/ 1574456 w 3497885"/>
              <a:gd name="connsiteY94" fmla="*/ 1290847 h 5035914"/>
              <a:gd name="connsiteX95" fmla="*/ 1481496 w 3497885"/>
              <a:gd name="connsiteY95" fmla="*/ 1391352 h 5035914"/>
              <a:gd name="connsiteX96" fmla="*/ 1409263 w 3497885"/>
              <a:gd name="connsiteY96" fmla="*/ 1479922 h 5035914"/>
              <a:gd name="connsiteX97" fmla="*/ 1364668 w 3497885"/>
              <a:gd name="connsiteY97" fmla="*/ 1540853 h 5035914"/>
              <a:gd name="connsiteX98" fmla="*/ 1288039 w 3497885"/>
              <a:gd name="connsiteY98" fmla="*/ 1653293 h 5035914"/>
              <a:gd name="connsiteX99" fmla="*/ 1223343 w 3497885"/>
              <a:gd name="connsiteY99" fmla="*/ 1790859 h 5035914"/>
              <a:gd name="connsiteX100" fmla="*/ 1203244 w 3497885"/>
              <a:gd name="connsiteY100" fmla="*/ 1822895 h 5035914"/>
              <a:gd name="connsiteX101" fmla="*/ 1131012 w 3497885"/>
              <a:gd name="connsiteY101" fmla="*/ 1964230 h 5035914"/>
              <a:gd name="connsiteX102" fmla="*/ 1106515 w 3497885"/>
              <a:gd name="connsiteY102" fmla="*/ 1992497 h 5035914"/>
              <a:gd name="connsiteX103" fmla="*/ 1054382 w 3497885"/>
              <a:gd name="connsiteY103" fmla="*/ 2096771 h 5035914"/>
              <a:gd name="connsiteX104" fmla="*/ 1026118 w 3497885"/>
              <a:gd name="connsiteY104" fmla="*/ 2177803 h 5035914"/>
              <a:gd name="connsiteX105" fmla="*/ 989688 w 3497885"/>
              <a:gd name="connsiteY105" fmla="*/ 2238106 h 5035914"/>
              <a:gd name="connsiteX106" fmla="*/ 977753 w 3497885"/>
              <a:gd name="connsiteY106" fmla="*/ 2274540 h 5035914"/>
              <a:gd name="connsiteX107" fmla="*/ 973357 w 3497885"/>
              <a:gd name="connsiteY107" fmla="*/ 2290243 h 5035914"/>
              <a:gd name="connsiteX108" fmla="*/ 945092 w 3497885"/>
              <a:gd name="connsiteY108" fmla="*/ 2366878 h 5035914"/>
              <a:gd name="connsiteX109" fmla="*/ 945092 w 3497885"/>
              <a:gd name="connsiteY109" fmla="*/ 2395145 h 5035914"/>
              <a:gd name="connsiteX110" fmla="*/ 924992 w 3497885"/>
              <a:gd name="connsiteY110" fmla="*/ 2451680 h 5035914"/>
              <a:gd name="connsiteX111" fmla="*/ 872860 w 3497885"/>
              <a:gd name="connsiteY111" fmla="*/ 2601181 h 5035914"/>
              <a:gd name="connsiteX112" fmla="*/ 872860 w 3497885"/>
              <a:gd name="connsiteY112" fmla="*/ 2613116 h 5035914"/>
              <a:gd name="connsiteX113" fmla="*/ 860926 w 3497885"/>
              <a:gd name="connsiteY113" fmla="*/ 2685982 h 5035914"/>
              <a:gd name="connsiteX114" fmla="*/ 856529 w 3497885"/>
              <a:gd name="connsiteY114" fmla="*/ 2778321 h 5035914"/>
              <a:gd name="connsiteX115" fmla="*/ 852760 w 3497885"/>
              <a:gd name="connsiteY115" fmla="*/ 2794653 h 5035914"/>
              <a:gd name="connsiteX116" fmla="*/ 828264 w 3497885"/>
              <a:gd name="connsiteY116" fmla="*/ 2907093 h 5035914"/>
              <a:gd name="connsiteX117" fmla="*/ 824495 w 3497885"/>
              <a:gd name="connsiteY117" fmla="*/ 2927822 h 5035914"/>
              <a:gd name="connsiteX118" fmla="*/ 812561 w 3497885"/>
              <a:gd name="connsiteY118" fmla="*/ 2991894 h 5035914"/>
              <a:gd name="connsiteX119" fmla="*/ 820098 w 3497885"/>
              <a:gd name="connsiteY119" fmla="*/ 2991894 h 5035914"/>
              <a:gd name="connsiteX120" fmla="*/ 828264 w 3497885"/>
              <a:gd name="connsiteY120" fmla="*/ 2991894 h 5035914"/>
              <a:gd name="connsiteX121" fmla="*/ 820098 w 3497885"/>
              <a:gd name="connsiteY121" fmla="*/ 3024558 h 5035914"/>
              <a:gd name="connsiteX122" fmla="*/ 804396 w 3497885"/>
              <a:gd name="connsiteY122" fmla="*/ 3044659 h 5035914"/>
              <a:gd name="connsiteX123" fmla="*/ 804396 w 3497885"/>
              <a:gd name="connsiteY123" fmla="*/ 3093027 h 5035914"/>
              <a:gd name="connsiteX124" fmla="*/ 824495 w 3497885"/>
              <a:gd name="connsiteY124" fmla="*/ 3040262 h 5035914"/>
              <a:gd name="connsiteX125" fmla="*/ 824495 w 3497885"/>
              <a:gd name="connsiteY125" fmla="*/ 3121294 h 5035914"/>
              <a:gd name="connsiteX126" fmla="*/ 820098 w 3497885"/>
              <a:gd name="connsiteY126" fmla="*/ 3177828 h 5035914"/>
              <a:gd name="connsiteX127" fmla="*/ 820098 w 3497885"/>
              <a:gd name="connsiteY127" fmla="*/ 3234362 h 5035914"/>
              <a:gd name="connsiteX128" fmla="*/ 816330 w 3497885"/>
              <a:gd name="connsiteY128" fmla="*/ 3246297 h 5035914"/>
              <a:gd name="connsiteX129" fmla="*/ 799999 w 3497885"/>
              <a:gd name="connsiteY129" fmla="*/ 3278333 h 5035914"/>
              <a:gd name="connsiteX130" fmla="*/ 799999 w 3497885"/>
              <a:gd name="connsiteY130" fmla="*/ 3411502 h 5035914"/>
              <a:gd name="connsiteX131" fmla="*/ 820098 w 3497885"/>
              <a:gd name="connsiteY131" fmla="*/ 3580476 h 5035914"/>
              <a:gd name="connsiteX132" fmla="*/ 816330 w 3497885"/>
              <a:gd name="connsiteY132" fmla="*/ 3613140 h 5035914"/>
              <a:gd name="connsiteX133" fmla="*/ 804396 w 3497885"/>
              <a:gd name="connsiteY133" fmla="*/ 3536505 h 5035914"/>
              <a:gd name="connsiteX134" fmla="*/ 784296 w 3497885"/>
              <a:gd name="connsiteY134" fmla="*/ 3459870 h 5035914"/>
              <a:gd name="connsiteX135" fmla="*/ 791834 w 3497885"/>
              <a:gd name="connsiteY135" fmla="*/ 3677212 h 5035914"/>
              <a:gd name="connsiteX136" fmla="*/ 804396 w 3497885"/>
              <a:gd name="connsiteY136" fmla="*/ 3661508 h 5035914"/>
              <a:gd name="connsiteX137" fmla="*/ 812561 w 3497885"/>
              <a:gd name="connsiteY137" fmla="*/ 3729977 h 5035914"/>
              <a:gd name="connsiteX138" fmla="*/ 820098 w 3497885"/>
              <a:gd name="connsiteY138" fmla="*/ 3782114 h 5035914"/>
              <a:gd name="connsiteX139" fmla="*/ 816330 w 3497885"/>
              <a:gd name="connsiteY139" fmla="*/ 3830482 h 5035914"/>
              <a:gd name="connsiteX140" fmla="*/ 816330 w 3497885"/>
              <a:gd name="connsiteY140" fmla="*/ 3834880 h 5035914"/>
              <a:gd name="connsiteX141" fmla="*/ 836429 w 3497885"/>
              <a:gd name="connsiteY141" fmla="*/ 3911515 h 5035914"/>
              <a:gd name="connsiteX142" fmla="*/ 844595 w 3497885"/>
              <a:gd name="connsiteY142" fmla="*/ 3927218 h 5035914"/>
              <a:gd name="connsiteX143" fmla="*/ 884794 w 3497885"/>
              <a:gd name="connsiteY143" fmla="*/ 4024583 h 5035914"/>
              <a:gd name="connsiteX144" fmla="*/ 904893 w 3497885"/>
              <a:gd name="connsiteY144" fmla="*/ 4084886 h 5035914"/>
              <a:gd name="connsiteX145" fmla="*/ 945092 w 3497885"/>
              <a:gd name="connsiteY145" fmla="*/ 4148958 h 5035914"/>
              <a:gd name="connsiteX146" fmla="*/ 1001622 w 3497885"/>
              <a:gd name="connsiteY146" fmla="*/ 4262026 h 5035914"/>
              <a:gd name="connsiteX147" fmla="*/ 985291 w 3497885"/>
              <a:gd name="connsiteY147" fmla="*/ 4258257 h 5035914"/>
              <a:gd name="connsiteX148" fmla="*/ 1046217 w 3497885"/>
              <a:gd name="connsiteY148" fmla="*/ 4350596 h 5035914"/>
              <a:gd name="connsiteX149" fmla="*/ 1029887 w 3497885"/>
              <a:gd name="connsiteY149" fmla="*/ 4318560 h 5035914"/>
              <a:gd name="connsiteX150" fmla="*/ 1001622 w 3497885"/>
              <a:gd name="connsiteY150" fmla="*/ 4262026 h 5035914"/>
              <a:gd name="connsiteX151" fmla="*/ 1078251 w 3497885"/>
              <a:gd name="connsiteY151" fmla="*/ 4375094 h 5035914"/>
              <a:gd name="connsiteX152" fmla="*/ 1332634 w 3497885"/>
              <a:gd name="connsiteY152" fmla="*/ 4600602 h 5035914"/>
              <a:gd name="connsiteX153" fmla="*/ 1413032 w 3497885"/>
              <a:gd name="connsiteY153" fmla="*/ 4637035 h 5035914"/>
              <a:gd name="connsiteX154" fmla="*/ 1549959 w 3497885"/>
              <a:gd name="connsiteY154" fmla="*/ 4661533 h 5035914"/>
              <a:gd name="connsiteX155" fmla="*/ 1626589 w 3497885"/>
              <a:gd name="connsiteY155" fmla="*/ 4669071 h 5035914"/>
              <a:gd name="connsiteX156" fmla="*/ 1759748 w 3497885"/>
              <a:gd name="connsiteY156" fmla="*/ 4665302 h 5035914"/>
              <a:gd name="connsiteX157" fmla="*/ 1884742 w 3497885"/>
              <a:gd name="connsiteY157" fmla="*/ 4641432 h 5035914"/>
              <a:gd name="connsiteX158" fmla="*/ 2001569 w 3497885"/>
              <a:gd name="connsiteY158" fmla="*/ 4592436 h 5035914"/>
              <a:gd name="connsiteX159" fmla="*/ 2174927 w 3497885"/>
              <a:gd name="connsiteY159" fmla="*/ 4479996 h 5035914"/>
              <a:gd name="connsiteX160" fmla="*/ 2331954 w 3497885"/>
              <a:gd name="connsiteY160" fmla="*/ 4342430 h 5035914"/>
              <a:gd name="connsiteX161" fmla="*/ 2408583 w 3497885"/>
              <a:gd name="connsiteY161" fmla="*/ 4290293 h 5035914"/>
              <a:gd name="connsiteX162" fmla="*/ 2416749 w 3497885"/>
              <a:gd name="connsiteY162" fmla="*/ 4286524 h 5035914"/>
              <a:gd name="connsiteX163" fmla="*/ 2489609 w 3497885"/>
              <a:gd name="connsiteY163" fmla="*/ 4205492 h 5035914"/>
              <a:gd name="connsiteX164" fmla="*/ 2549908 w 3497885"/>
              <a:gd name="connsiteY164" fmla="*/ 4125088 h 5035914"/>
              <a:gd name="connsiteX165" fmla="*/ 2654802 w 3497885"/>
              <a:gd name="connsiteY165" fmla="*/ 3976215 h 5035914"/>
              <a:gd name="connsiteX166" fmla="*/ 2819994 w 3497885"/>
              <a:gd name="connsiteY166" fmla="*/ 3681609 h 5035914"/>
              <a:gd name="connsiteX167" fmla="*/ 2896623 w 3497885"/>
              <a:gd name="connsiteY167" fmla="*/ 3520173 h 5035914"/>
              <a:gd name="connsiteX168" fmla="*/ 2977021 w 3497885"/>
              <a:gd name="connsiteY168" fmla="*/ 3278333 h 5035914"/>
              <a:gd name="connsiteX169" fmla="*/ 3021617 w 3497885"/>
              <a:gd name="connsiteY169" fmla="*/ 3116897 h 5035914"/>
              <a:gd name="connsiteX170" fmla="*/ 3053650 w 3497885"/>
              <a:gd name="connsiteY170" fmla="*/ 2971793 h 5035914"/>
              <a:gd name="connsiteX171" fmla="*/ 3090080 w 3497885"/>
              <a:gd name="connsiteY171" fmla="*/ 2709852 h 5035914"/>
              <a:gd name="connsiteX172" fmla="*/ 3110180 w 3497885"/>
              <a:gd name="connsiteY172" fmla="*/ 2544647 h 5035914"/>
              <a:gd name="connsiteX173" fmla="*/ 3118345 w 3497885"/>
              <a:gd name="connsiteY173" fmla="*/ 2395145 h 5035914"/>
              <a:gd name="connsiteX174" fmla="*/ 3122114 w 3497885"/>
              <a:gd name="connsiteY174" fmla="*/ 2359341 h 5035914"/>
              <a:gd name="connsiteX175" fmla="*/ 3122114 w 3497885"/>
              <a:gd name="connsiteY175" fmla="*/ 2241875 h 5035914"/>
              <a:gd name="connsiteX176" fmla="*/ 3122114 w 3497885"/>
              <a:gd name="connsiteY176" fmla="*/ 2226172 h 5035914"/>
              <a:gd name="connsiteX177" fmla="*/ 3106411 w 3497885"/>
              <a:gd name="connsiteY177" fmla="*/ 1984331 h 5035914"/>
              <a:gd name="connsiteX178" fmla="*/ 3090080 w 3497885"/>
              <a:gd name="connsiteY178" fmla="*/ 1842996 h 5035914"/>
              <a:gd name="connsiteX179" fmla="*/ 3045484 w 3497885"/>
              <a:gd name="connsiteY179" fmla="*/ 1613091 h 5035914"/>
              <a:gd name="connsiteX180" fmla="*/ 3041716 w 3497885"/>
              <a:gd name="connsiteY180" fmla="*/ 1532687 h 5035914"/>
              <a:gd name="connsiteX181" fmla="*/ 3029782 w 3497885"/>
              <a:gd name="connsiteY181" fmla="*/ 1504420 h 5035914"/>
              <a:gd name="connsiteX182" fmla="*/ 3017219 w 3497885"/>
              <a:gd name="connsiteY182" fmla="*/ 1467987 h 5035914"/>
              <a:gd name="connsiteX183" fmla="*/ 2968855 w 3497885"/>
              <a:gd name="connsiteY183" fmla="*/ 1331049 h 5035914"/>
              <a:gd name="connsiteX184" fmla="*/ 2997120 w 3497885"/>
              <a:gd name="connsiteY184" fmla="*/ 1294616 h 5035914"/>
              <a:gd name="connsiteX185" fmla="*/ 2961318 w 3497885"/>
              <a:gd name="connsiteY185" fmla="*/ 1226147 h 5035914"/>
              <a:gd name="connsiteX186" fmla="*/ 2864590 w 3497885"/>
              <a:gd name="connsiteY186" fmla="*/ 1081043 h 5035914"/>
              <a:gd name="connsiteX187" fmla="*/ 2743365 w 3497885"/>
              <a:gd name="connsiteY187" fmla="*/ 931542 h 5035914"/>
              <a:gd name="connsiteX188" fmla="*/ 2481444 w 3497885"/>
              <a:gd name="connsiteY188" fmla="*/ 766337 h 5035914"/>
              <a:gd name="connsiteX189" fmla="*/ 2420518 w 3497885"/>
              <a:gd name="connsiteY189" fmla="*/ 729904 h 5035914"/>
              <a:gd name="connsiteX190" fmla="*/ 2412980 w 3497885"/>
              <a:gd name="connsiteY190" fmla="*/ 726135 h 5035914"/>
              <a:gd name="connsiteX191" fmla="*/ 2364615 w 3497885"/>
              <a:gd name="connsiteY191" fmla="*/ 714200 h 5035914"/>
              <a:gd name="connsiteX192" fmla="*/ 2618371 w 3497885"/>
              <a:gd name="connsiteY192" fmla="*/ 403890 h 5035914"/>
              <a:gd name="connsiteX193" fmla="*/ 2654802 w 3497885"/>
              <a:gd name="connsiteY193" fmla="*/ 427760 h 5035914"/>
              <a:gd name="connsiteX194" fmla="*/ 2662967 w 3497885"/>
              <a:gd name="connsiteY194" fmla="*/ 464193 h 5035914"/>
              <a:gd name="connsiteX195" fmla="*/ 2695001 w 3497885"/>
              <a:gd name="connsiteY195" fmla="*/ 480526 h 5035914"/>
              <a:gd name="connsiteX196" fmla="*/ 2719496 w 3497885"/>
              <a:gd name="connsiteY196" fmla="*/ 480526 h 5035914"/>
              <a:gd name="connsiteX197" fmla="*/ 2723265 w 3497885"/>
              <a:gd name="connsiteY197" fmla="*/ 460425 h 5035914"/>
              <a:gd name="connsiteX198" fmla="*/ 2711331 w 3497885"/>
              <a:gd name="connsiteY198" fmla="*/ 439696 h 5035914"/>
              <a:gd name="connsiteX199" fmla="*/ 2618371 w 3497885"/>
              <a:gd name="connsiteY199" fmla="*/ 403890 h 5035914"/>
              <a:gd name="connsiteX200" fmla="*/ 2100261 w 3497885"/>
              <a:gd name="connsiteY200" fmla="*/ 379 h 5035914"/>
              <a:gd name="connsiteX201" fmla="*/ 2195027 w 3497885"/>
              <a:gd name="connsiteY201" fmla="*/ 8152 h 5035914"/>
              <a:gd name="connsiteX202" fmla="*/ 2255325 w 3497885"/>
              <a:gd name="connsiteY202" fmla="*/ 12549 h 5035914"/>
              <a:gd name="connsiteX203" fmla="*/ 2275424 w 3497885"/>
              <a:gd name="connsiteY203" fmla="*/ 20715 h 5035914"/>
              <a:gd name="connsiteX204" fmla="*/ 2296152 w 3497885"/>
              <a:gd name="connsiteY204" fmla="*/ 36419 h 5035914"/>
              <a:gd name="connsiteX205" fmla="*/ 2372153 w 3497885"/>
              <a:gd name="connsiteY205" fmla="*/ 57148 h 5035914"/>
              <a:gd name="connsiteX206" fmla="*/ 2420518 w 3497885"/>
              <a:gd name="connsiteY206" fmla="*/ 72852 h 5035914"/>
              <a:gd name="connsiteX207" fmla="*/ 2501543 w 3497885"/>
              <a:gd name="connsiteY207" fmla="*/ 105517 h 5035914"/>
              <a:gd name="connsiteX208" fmla="*/ 2513477 w 3497885"/>
              <a:gd name="connsiteY208" fmla="*/ 113054 h 5035914"/>
              <a:gd name="connsiteX209" fmla="*/ 2566238 w 3497885"/>
              <a:gd name="connsiteY209" fmla="*/ 157653 h 5035914"/>
              <a:gd name="connsiteX210" fmla="*/ 2610206 w 3497885"/>
              <a:gd name="connsiteY210" fmla="*/ 210419 h 5035914"/>
              <a:gd name="connsiteX211" fmla="*/ 2651033 w 3497885"/>
              <a:gd name="connsiteY211" fmla="*/ 262556 h 5035914"/>
              <a:gd name="connsiteX212" fmla="*/ 2646636 w 3497885"/>
              <a:gd name="connsiteY212" fmla="*/ 331024 h 5035914"/>
              <a:gd name="connsiteX213" fmla="*/ 2626537 w 3497885"/>
              <a:gd name="connsiteY213" fmla="*/ 359292 h 5035914"/>
              <a:gd name="connsiteX214" fmla="*/ 2630305 w 3497885"/>
              <a:gd name="connsiteY214" fmla="*/ 367457 h 5035914"/>
              <a:gd name="connsiteX215" fmla="*/ 2727034 w 3497885"/>
              <a:gd name="connsiteY215" fmla="*/ 407659 h 5035914"/>
              <a:gd name="connsiteX216" fmla="*/ 2811828 w 3497885"/>
              <a:gd name="connsiteY216" fmla="*/ 456028 h 5035914"/>
              <a:gd name="connsiteX217" fmla="*/ 2884689 w 3497885"/>
              <a:gd name="connsiteY217" fmla="*/ 508793 h 5035914"/>
              <a:gd name="connsiteX218" fmla="*/ 2904788 w 3497885"/>
              <a:gd name="connsiteY218" fmla="*/ 536432 h 5035914"/>
              <a:gd name="connsiteX219" fmla="*/ 2916722 w 3497885"/>
              <a:gd name="connsiteY219" fmla="*/ 544598 h 5035914"/>
              <a:gd name="connsiteX220" fmla="*/ 2956921 w 3497885"/>
              <a:gd name="connsiteY220" fmla="*/ 597363 h 5035914"/>
              <a:gd name="connsiteX221" fmla="*/ 2956921 w 3497885"/>
              <a:gd name="connsiteY221" fmla="*/ 605529 h 5035914"/>
              <a:gd name="connsiteX222" fmla="*/ 2948756 w 3497885"/>
              <a:gd name="connsiteY222" fmla="*/ 617464 h 5035914"/>
              <a:gd name="connsiteX223" fmla="*/ 3009682 w 3497885"/>
              <a:gd name="connsiteY223" fmla="*/ 689702 h 5035914"/>
              <a:gd name="connsiteX224" fmla="*/ 3029782 w 3497885"/>
              <a:gd name="connsiteY224" fmla="*/ 714200 h 5035914"/>
              <a:gd name="connsiteX225" fmla="*/ 3098246 w 3497885"/>
              <a:gd name="connsiteY225" fmla="*/ 806539 h 5035914"/>
              <a:gd name="connsiteX226" fmla="*/ 3142213 w 3497885"/>
              <a:gd name="connsiteY226" fmla="*/ 895737 h 5035914"/>
              <a:gd name="connsiteX227" fmla="*/ 3178643 w 3497885"/>
              <a:gd name="connsiteY227" fmla="*/ 964206 h 5035914"/>
              <a:gd name="connsiteX228" fmla="*/ 3218842 w 3497885"/>
              <a:gd name="connsiteY228" fmla="*/ 1077274 h 5035914"/>
              <a:gd name="connsiteX229" fmla="*/ 3203139 w 3497885"/>
              <a:gd name="connsiteY229" fmla="*/ 1072877 h 5035914"/>
              <a:gd name="connsiteX230" fmla="*/ 3263438 w 3497885"/>
              <a:gd name="connsiteY230" fmla="*/ 1181548 h 5035914"/>
              <a:gd name="connsiteX231" fmla="*/ 3279769 w 3497885"/>
              <a:gd name="connsiteY231" fmla="*/ 1169613 h 5035914"/>
              <a:gd name="connsiteX232" fmla="*/ 3328133 w 3497885"/>
              <a:gd name="connsiteY232" fmla="*/ 1310948 h 5035914"/>
              <a:gd name="connsiteX233" fmla="*/ 3331901 w 3497885"/>
              <a:gd name="connsiteY233" fmla="*/ 1322883 h 5035914"/>
              <a:gd name="connsiteX234" fmla="*/ 3360166 w 3497885"/>
              <a:gd name="connsiteY234" fmla="*/ 1479922 h 5035914"/>
              <a:gd name="connsiteX235" fmla="*/ 3384663 w 3497885"/>
              <a:gd name="connsiteY235" fmla="*/ 1697892 h 5035914"/>
              <a:gd name="connsiteX236" fmla="*/ 3392828 w 3497885"/>
              <a:gd name="connsiteY236" fmla="*/ 1794628 h 5035914"/>
              <a:gd name="connsiteX237" fmla="*/ 3396597 w 3497885"/>
              <a:gd name="connsiteY237" fmla="*/ 1923400 h 5035914"/>
              <a:gd name="connsiteX238" fmla="*/ 3380266 w 3497885"/>
              <a:gd name="connsiteY238" fmla="*/ 1988100 h 5035914"/>
              <a:gd name="connsiteX239" fmla="*/ 3376497 w 3497885"/>
              <a:gd name="connsiteY239" fmla="*/ 2000035 h 5035914"/>
              <a:gd name="connsiteX240" fmla="*/ 3392828 w 3497885"/>
              <a:gd name="connsiteY240" fmla="*/ 2129435 h 5035914"/>
              <a:gd name="connsiteX241" fmla="*/ 3392828 w 3497885"/>
              <a:gd name="connsiteY241" fmla="*/ 2226172 h 5035914"/>
              <a:gd name="connsiteX242" fmla="*/ 3400365 w 3497885"/>
              <a:gd name="connsiteY242" fmla="*/ 2278308 h 5035914"/>
              <a:gd name="connsiteX243" fmla="*/ 3412927 w 3497885"/>
              <a:gd name="connsiteY243" fmla="*/ 2346777 h 5035914"/>
              <a:gd name="connsiteX244" fmla="*/ 3428630 w 3497885"/>
              <a:gd name="connsiteY244" fmla="*/ 2359341 h 5035914"/>
              <a:gd name="connsiteX245" fmla="*/ 3436796 w 3497885"/>
              <a:gd name="connsiteY245" fmla="*/ 2363110 h 5035914"/>
              <a:gd name="connsiteX246" fmla="*/ 3444961 w 3497885"/>
              <a:gd name="connsiteY246" fmla="*/ 2415246 h 5035914"/>
              <a:gd name="connsiteX247" fmla="*/ 3428630 w 3497885"/>
              <a:gd name="connsiteY247" fmla="*/ 2403312 h 5035914"/>
              <a:gd name="connsiteX248" fmla="*/ 3420464 w 3497885"/>
              <a:gd name="connsiteY248" fmla="*/ 2427810 h 5035914"/>
              <a:gd name="connsiteX249" fmla="*/ 3424862 w 3497885"/>
              <a:gd name="connsiteY249" fmla="*/ 2496279 h 5035914"/>
              <a:gd name="connsiteX250" fmla="*/ 3433027 w 3497885"/>
              <a:gd name="connsiteY250" fmla="*/ 2552813 h 5035914"/>
              <a:gd name="connsiteX251" fmla="*/ 3433027 w 3497885"/>
              <a:gd name="connsiteY251" fmla="*/ 2568517 h 5035914"/>
              <a:gd name="connsiteX252" fmla="*/ 3436796 w 3497885"/>
              <a:gd name="connsiteY252" fmla="*/ 2593015 h 5035914"/>
              <a:gd name="connsiteX253" fmla="*/ 3441192 w 3497885"/>
              <a:gd name="connsiteY253" fmla="*/ 2596784 h 5035914"/>
              <a:gd name="connsiteX254" fmla="*/ 3448730 w 3497885"/>
              <a:gd name="connsiteY254" fmla="*/ 2593015 h 5035914"/>
              <a:gd name="connsiteX255" fmla="*/ 3456895 w 3497885"/>
              <a:gd name="connsiteY255" fmla="*/ 2560979 h 5035914"/>
              <a:gd name="connsiteX256" fmla="*/ 3461292 w 3497885"/>
              <a:gd name="connsiteY256" fmla="*/ 2625051 h 5035914"/>
              <a:gd name="connsiteX257" fmla="*/ 3489556 w 3497885"/>
              <a:gd name="connsiteY257" fmla="*/ 2726184 h 5035914"/>
              <a:gd name="connsiteX258" fmla="*/ 3497094 w 3497885"/>
              <a:gd name="connsiteY258" fmla="*/ 2770155 h 5035914"/>
              <a:gd name="connsiteX259" fmla="*/ 3497094 w 3497885"/>
              <a:gd name="connsiteY259" fmla="*/ 2822920 h 5035914"/>
              <a:gd name="connsiteX260" fmla="*/ 3473226 w 3497885"/>
              <a:gd name="connsiteY260" fmla="*/ 2983728 h 5035914"/>
              <a:gd name="connsiteX261" fmla="*/ 3456895 w 3497885"/>
              <a:gd name="connsiteY261" fmla="*/ 3040262 h 5035914"/>
              <a:gd name="connsiteX262" fmla="*/ 3461292 w 3497885"/>
              <a:gd name="connsiteY262" fmla="*/ 3076695 h 5035914"/>
              <a:gd name="connsiteX263" fmla="*/ 3461292 w 3497885"/>
              <a:gd name="connsiteY263" fmla="*/ 3129460 h 5035914"/>
              <a:gd name="connsiteX264" fmla="*/ 3456895 w 3497885"/>
              <a:gd name="connsiteY264" fmla="*/ 3153330 h 5035914"/>
              <a:gd name="connsiteX265" fmla="*/ 3416696 w 3497885"/>
              <a:gd name="connsiteY265" fmla="*/ 3298434 h 5035914"/>
              <a:gd name="connsiteX266" fmla="*/ 3364563 w 3497885"/>
              <a:gd name="connsiteY266" fmla="*/ 3407105 h 5035914"/>
              <a:gd name="connsiteX267" fmla="*/ 3316199 w 3497885"/>
              <a:gd name="connsiteY267" fmla="*/ 3503841 h 5035914"/>
              <a:gd name="connsiteX268" fmla="*/ 3279769 w 3497885"/>
              <a:gd name="connsiteY268" fmla="*/ 3596808 h 5035914"/>
              <a:gd name="connsiteX269" fmla="*/ 3211305 w 3497885"/>
              <a:gd name="connsiteY269" fmla="*/ 3729977 h 5035914"/>
              <a:gd name="connsiteX270" fmla="*/ 3178643 w 3497885"/>
              <a:gd name="connsiteY270" fmla="*/ 3778345 h 5035914"/>
              <a:gd name="connsiteX271" fmla="*/ 3162940 w 3497885"/>
              <a:gd name="connsiteY271" fmla="*/ 3806612 h 5035914"/>
              <a:gd name="connsiteX272" fmla="*/ 3150378 w 3497885"/>
              <a:gd name="connsiteY272" fmla="*/ 3826713 h 5035914"/>
              <a:gd name="connsiteX273" fmla="*/ 3162940 w 3497885"/>
              <a:gd name="connsiteY273" fmla="*/ 3770179 h 5035914"/>
              <a:gd name="connsiteX274" fmla="*/ 3146610 w 3497885"/>
              <a:gd name="connsiteY274" fmla="*/ 3786511 h 5035914"/>
              <a:gd name="connsiteX275" fmla="*/ 3098246 w 3497885"/>
              <a:gd name="connsiteY275" fmla="*/ 3903349 h 5035914"/>
              <a:gd name="connsiteX276" fmla="*/ 3053650 w 3497885"/>
              <a:gd name="connsiteY276" fmla="*/ 3991919 h 5035914"/>
              <a:gd name="connsiteX277" fmla="*/ 2965087 w 3497885"/>
              <a:gd name="connsiteY277" fmla="*/ 4116922 h 5035914"/>
              <a:gd name="connsiteX278" fmla="*/ 2900392 w 3497885"/>
              <a:gd name="connsiteY278" fmla="*/ 4197326 h 5035914"/>
              <a:gd name="connsiteX279" fmla="*/ 2864590 w 3497885"/>
              <a:gd name="connsiteY279" fmla="*/ 4245694 h 5035914"/>
              <a:gd name="connsiteX280" fmla="*/ 2836324 w 3497885"/>
              <a:gd name="connsiteY280" fmla="*/ 4282127 h 5035914"/>
              <a:gd name="connsiteX281" fmla="*/ 2816225 w 3497885"/>
              <a:gd name="connsiteY281" fmla="*/ 4310394 h 5035914"/>
              <a:gd name="connsiteX282" fmla="*/ 2796126 w 3497885"/>
              <a:gd name="connsiteY282" fmla="*/ 4330495 h 5035914"/>
              <a:gd name="connsiteX283" fmla="*/ 2763464 w 3497885"/>
              <a:gd name="connsiteY283" fmla="*/ 4363159 h 5035914"/>
              <a:gd name="connsiteX284" fmla="*/ 2719496 w 3497885"/>
              <a:gd name="connsiteY284" fmla="*/ 4411527 h 5035914"/>
              <a:gd name="connsiteX285" fmla="*/ 2654802 w 3497885"/>
              <a:gd name="connsiteY285" fmla="*/ 4463664 h 5035914"/>
              <a:gd name="connsiteX286" fmla="*/ 2598272 w 3497885"/>
              <a:gd name="connsiteY286" fmla="*/ 4528364 h 5035914"/>
              <a:gd name="connsiteX287" fmla="*/ 2541742 w 3497885"/>
              <a:gd name="connsiteY287" fmla="*/ 4588667 h 5035914"/>
              <a:gd name="connsiteX288" fmla="*/ 2448782 w 3497885"/>
              <a:gd name="connsiteY288" fmla="*/ 4665302 h 5035914"/>
              <a:gd name="connsiteX289" fmla="*/ 2424914 w 3497885"/>
              <a:gd name="connsiteY289" fmla="*/ 4689800 h 5035914"/>
              <a:gd name="connsiteX290" fmla="*/ 2348285 w 3497885"/>
              <a:gd name="connsiteY290" fmla="*/ 4745706 h 5035914"/>
              <a:gd name="connsiteX291" fmla="*/ 2191258 w 3497885"/>
              <a:gd name="connsiteY291" fmla="*/ 4846839 h 5035914"/>
              <a:gd name="connsiteX292" fmla="*/ 2086364 w 3497885"/>
              <a:gd name="connsiteY292" fmla="*/ 4903373 h 5035914"/>
              <a:gd name="connsiteX293" fmla="*/ 2005966 w 3497885"/>
              <a:gd name="connsiteY293" fmla="*/ 4939178 h 5035914"/>
              <a:gd name="connsiteX294" fmla="*/ 1880344 w 3497885"/>
              <a:gd name="connsiteY294" fmla="*/ 4987546 h 5035914"/>
              <a:gd name="connsiteX295" fmla="*/ 1715152 w 3497885"/>
              <a:gd name="connsiteY295" fmla="*/ 5028376 h 5035914"/>
              <a:gd name="connsiteX296" fmla="*/ 1618423 w 3497885"/>
              <a:gd name="connsiteY296" fmla="*/ 5035914 h 5035914"/>
              <a:gd name="connsiteX297" fmla="*/ 1513530 w 3497885"/>
              <a:gd name="connsiteY297" fmla="*/ 5035914 h 5035914"/>
              <a:gd name="connsiteX298" fmla="*/ 1404867 w 3497885"/>
              <a:gd name="connsiteY298" fmla="*/ 5035914 h 5035914"/>
              <a:gd name="connsiteX299" fmla="*/ 1304370 w 3497885"/>
              <a:gd name="connsiteY299" fmla="*/ 5028376 h 5035914"/>
              <a:gd name="connsiteX300" fmla="*/ 1227740 w 3497885"/>
              <a:gd name="connsiteY300" fmla="*/ 5023979 h 5035914"/>
              <a:gd name="connsiteX301" fmla="*/ 1146714 w 3497885"/>
              <a:gd name="connsiteY301" fmla="*/ 5003878 h 5035914"/>
              <a:gd name="connsiteX302" fmla="*/ 1017952 w 3497885"/>
              <a:gd name="connsiteY302" fmla="*/ 4955510 h 5035914"/>
              <a:gd name="connsiteX303" fmla="*/ 868463 w 3497885"/>
              <a:gd name="connsiteY303" fmla="*/ 4875106 h 5035914"/>
              <a:gd name="connsiteX304" fmla="*/ 739700 w 3497885"/>
              <a:gd name="connsiteY304" fmla="*/ 4786536 h 5035914"/>
              <a:gd name="connsiteX305" fmla="*/ 707667 w 3497885"/>
              <a:gd name="connsiteY305" fmla="*/ 4758269 h 5035914"/>
              <a:gd name="connsiteX306" fmla="*/ 521747 w 3497885"/>
              <a:gd name="connsiteY306" fmla="*/ 4592436 h 5035914"/>
              <a:gd name="connsiteX307" fmla="*/ 409316 w 3497885"/>
              <a:gd name="connsiteY307" fmla="*/ 4451729 h 5035914"/>
              <a:gd name="connsiteX308" fmla="*/ 332687 w 3497885"/>
              <a:gd name="connsiteY308" fmla="*/ 4346827 h 5035914"/>
              <a:gd name="connsiteX309" fmla="*/ 308191 w 3497885"/>
              <a:gd name="connsiteY309" fmla="*/ 4306625 h 5035914"/>
              <a:gd name="connsiteX310" fmla="*/ 279926 w 3497885"/>
              <a:gd name="connsiteY310" fmla="*/ 4262026 h 5035914"/>
              <a:gd name="connsiteX311" fmla="*/ 227793 w 3497885"/>
              <a:gd name="connsiteY311" fmla="*/ 4165290 h 5035914"/>
              <a:gd name="connsiteX312" fmla="*/ 134833 w 3497885"/>
              <a:gd name="connsiteY312" fmla="*/ 3979984 h 5035914"/>
              <a:gd name="connsiteX313" fmla="*/ 134833 w 3497885"/>
              <a:gd name="connsiteY313" fmla="*/ 3968049 h 5035914"/>
              <a:gd name="connsiteX314" fmla="*/ 159329 w 3497885"/>
              <a:gd name="connsiteY314" fmla="*/ 4003854 h 5035914"/>
              <a:gd name="connsiteX315" fmla="*/ 146767 w 3497885"/>
              <a:gd name="connsiteY315" fmla="*/ 3963652 h 5035914"/>
              <a:gd name="connsiteX316" fmla="*/ 102799 w 3497885"/>
              <a:gd name="connsiteY316" fmla="*/ 3878850 h 5035914"/>
              <a:gd name="connsiteX317" fmla="*/ 94634 w 3497885"/>
              <a:gd name="connsiteY317" fmla="*/ 3818547 h 5035914"/>
              <a:gd name="connsiteX318" fmla="*/ 102799 w 3497885"/>
              <a:gd name="connsiteY318" fmla="*/ 3806612 h 5035914"/>
              <a:gd name="connsiteX319" fmla="*/ 119131 w 3497885"/>
              <a:gd name="connsiteY319" fmla="*/ 3814779 h 5035914"/>
              <a:gd name="connsiteX320" fmla="*/ 139230 w 3497885"/>
              <a:gd name="connsiteY320" fmla="*/ 3871313 h 5035914"/>
              <a:gd name="connsiteX321" fmla="*/ 151164 w 3497885"/>
              <a:gd name="connsiteY321" fmla="*/ 3907117 h 5035914"/>
              <a:gd name="connsiteX322" fmla="*/ 171263 w 3497885"/>
              <a:gd name="connsiteY322" fmla="*/ 3947948 h 5035914"/>
              <a:gd name="connsiteX323" fmla="*/ 199528 w 3497885"/>
              <a:gd name="connsiteY323" fmla="*/ 4040287 h 5035914"/>
              <a:gd name="connsiteX324" fmla="*/ 231562 w 3497885"/>
              <a:gd name="connsiteY324" fmla="*/ 4104987 h 5035914"/>
              <a:gd name="connsiteX325" fmla="*/ 247892 w 3497885"/>
              <a:gd name="connsiteY325" fmla="*/ 4133254 h 5035914"/>
              <a:gd name="connsiteX326" fmla="*/ 288091 w 3497885"/>
              <a:gd name="connsiteY326" fmla="*/ 4213658 h 5035914"/>
              <a:gd name="connsiteX327" fmla="*/ 344621 w 3497885"/>
              <a:gd name="connsiteY327" fmla="*/ 4310394 h 5035914"/>
              <a:gd name="connsiteX328" fmla="*/ 356555 w 3497885"/>
              <a:gd name="connsiteY328" fmla="*/ 4318560 h 5035914"/>
              <a:gd name="connsiteX329" fmla="*/ 344621 w 3497885"/>
              <a:gd name="connsiteY329" fmla="*/ 4270192 h 5035914"/>
              <a:gd name="connsiteX330" fmla="*/ 328290 w 3497885"/>
              <a:gd name="connsiteY330" fmla="*/ 4229990 h 5035914"/>
              <a:gd name="connsiteX331" fmla="*/ 324522 w 3497885"/>
              <a:gd name="connsiteY331" fmla="*/ 4221824 h 5035914"/>
              <a:gd name="connsiteX332" fmla="*/ 300025 w 3497885"/>
              <a:gd name="connsiteY332" fmla="*/ 4185391 h 5035914"/>
              <a:gd name="connsiteX333" fmla="*/ 291860 w 3497885"/>
              <a:gd name="connsiteY333" fmla="*/ 4173456 h 5035914"/>
              <a:gd name="connsiteX334" fmla="*/ 264223 w 3497885"/>
              <a:gd name="connsiteY334" fmla="*/ 4125088 h 5035914"/>
              <a:gd name="connsiteX335" fmla="*/ 251661 w 3497885"/>
              <a:gd name="connsiteY335" fmla="*/ 4104987 h 5035914"/>
              <a:gd name="connsiteX336" fmla="*/ 227793 w 3497885"/>
              <a:gd name="connsiteY336" fmla="*/ 4032121 h 5035914"/>
              <a:gd name="connsiteX337" fmla="*/ 211462 w 3497885"/>
              <a:gd name="connsiteY337" fmla="*/ 3976215 h 5035914"/>
              <a:gd name="connsiteX338" fmla="*/ 199528 w 3497885"/>
              <a:gd name="connsiteY338" fmla="*/ 3931616 h 5035914"/>
              <a:gd name="connsiteX339" fmla="*/ 159329 w 3497885"/>
              <a:gd name="connsiteY339" fmla="*/ 3798446 h 5035914"/>
              <a:gd name="connsiteX340" fmla="*/ 159329 w 3497885"/>
              <a:gd name="connsiteY340" fmla="*/ 3782114 h 5035914"/>
              <a:gd name="connsiteX341" fmla="*/ 106568 w 3497885"/>
              <a:gd name="connsiteY341" fmla="*/ 3483740 h 5035914"/>
              <a:gd name="connsiteX342" fmla="*/ 70766 w 3497885"/>
              <a:gd name="connsiteY342" fmla="*/ 3218030 h 5035914"/>
              <a:gd name="connsiteX343" fmla="*/ 78303 w 3497885"/>
              <a:gd name="connsiteY343" fmla="*/ 3165265 h 5035914"/>
              <a:gd name="connsiteX344" fmla="*/ 82700 w 3497885"/>
              <a:gd name="connsiteY344" fmla="*/ 3149561 h 5035914"/>
              <a:gd name="connsiteX345" fmla="*/ 74535 w 3497885"/>
              <a:gd name="connsiteY345" fmla="*/ 3008226 h 5035914"/>
              <a:gd name="connsiteX346" fmla="*/ 78303 w 3497885"/>
              <a:gd name="connsiteY346" fmla="*/ 2798422 h 5035914"/>
              <a:gd name="connsiteX347" fmla="*/ 86469 w 3497885"/>
              <a:gd name="connsiteY347" fmla="*/ 2709852 h 5035914"/>
              <a:gd name="connsiteX348" fmla="*/ 86469 w 3497885"/>
              <a:gd name="connsiteY348" fmla="*/ 2706083 h 5035914"/>
              <a:gd name="connsiteX349" fmla="*/ 102799 w 3497885"/>
              <a:gd name="connsiteY349" fmla="*/ 2528315 h 5035914"/>
              <a:gd name="connsiteX350" fmla="*/ 98403 w 3497885"/>
              <a:gd name="connsiteY350" fmla="*/ 2504445 h 5035914"/>
              <a:gd name="connsiteX351" fmla="*/ 86469 w 3497885"/>
              <a:gd name="connsiteY351" fmla="*/ 2524546 h 5035914"/>
              <a:gd name="connsiteX352" fmla="*/ 70766 w 3497885"/>
              <a:gd name="connsiteY352" fmla="*/ 2621282 h 5035914"/>
              <a:gd name="connsiteX353" fmla="*/ 62601 w 3497885"/>
              <a:gd name="connsiteY353" fmla="*/ 2653318 h 5035914"/>
              <a:gd name="connsiteX354" fmla="*/ 58204 w 3497885"/>
              <a:gd name="connsiteY354" fmla="*/ 2673419 h 5035914"/>
              <a:gd name="connsiteX355" fmla="*/ 54435 w 3497885"/>
              <a:gd name="connsiteY355" fmla="*/ 2794653 h 5035914"/>
              <a:gd name="connsiteX356" fmla="*/ 50039 w 3497885"/>
              <a:gd name="connsiteY356" fmla="*/ 2851187 h 5035914"/>
              <a:gd name="connsiteX357" fmla="*/ 54435 w 3497885"/>
              <a:gd name="connsiteY357" fmla="*/ 2955461 h 5035914"/>
              <a:gd name="connsiteX358" fmla="*/ 54435 w 3497885"/>
              <a:gd name="connsiteY358" fmla="*/ 2963627 h 5035914"/>
              <a:gd name="connsiteX359" fmla="*/ 50039 w 3497885"/>
              <a:gd name="connsiteY359" fmla="*/ 3108731 h 5035914"/>
              <a:gd name="connsiteX360" fmla="*/ 54435 w 3497885"/>
              <a:gd name="connsiteY360" fmla="*/ 3153330 h 5035914"/>
              <a:gd name="connsiteX361" fmla="*/ 46270 w 3497885"/>
              <a:gd name="connsiteY361" fmla="*/ 3161496 h 5035914"/>
              <a:gd name="connsiteX362" fmla="*/ 38104 w 3497885"/>
              <a:gd name="connsiteY362" fmla="*/ 3153330 h 5035914"/>
              <a:gd name="connsiteX363" fmla="*/ 26170 w 3497885"/>
              <a:gd name="connsiteY363" fmla="*/ 3133229 h 5035914"/>
              <a:gd name="connsiteX364" fmla="*/ 1674 w 3497885"/>
              <a:gd name="connsiteY364" fmla="*/ 3084861 h 5035914"/>
              <a:gd name="connsiteX365" fmla="*/ 1674 w 3497885"/>
              <a:gd name="connsiteY365" fmla="*/ 2947923 h 5035914"/>
              <a:gd name="connsiteX366" fmla="*/ 1674 w 3497885"/>
              <a:gd name="connsiteY366" fmla="*/ 2935360 h 5035914"/>
              <a:gd name="connsiteX367" fmla="*/ 14236 w 3497885"/>
              <a:gd name="connsiteY367" fmla="*/ 2802819 h 5035914"/>
              <a:gd name="connsiteX368" fmla="*/ 14236 w 3497885"/>
              <a:gd name="connsiteY368" fmla="*/ 2746285 h 5035914"/>
              <a:gd name="connsiteX369" fmla="*/ 22402 w 3497885"/>
              <a:gd name="connsiteY369" fmla="*/ 2693520 h 5035914"/>
              <a:gd name="connsiteX370" fmla="*/ 29939 w 3497885"/>
              <a:gd name="connsiteY370" fmla="*/ 2649549 h 5035914"/>
              <a:gd name="connsiteX371" fmla="*/ 50039 w 3497885"/>
              <a:gd name="connsiteY371" fmla="*/ 2593015 h 5035914"/>
              <a:gd name="connsiteX372" fmla="*/ 50039 w 3497885"/>
              <a:gd name="connsiteY372" fmla="*/ 2556582 h 5035914"/>
              <a:gd name="connsiteX373" fmla="*/ 54435 w 3497885"/>
              <a:gd name="connsiteY373" fmla="*/ 2532712 h 5035914"/>
              <a:gd name="connsiteX374" fmla="*/ 58204 w 3497885"/>
              <a:gd name="connsiteY374" fmla="*/ 2520149 h 5035914"/>
              <a:gd name="connsiteX375" fmla="*/ 58204 w 3497885"/>
              <a:gd name="connsiteY375" fmla="*/ 2443514 h 5035914"/>
              <a:gd name="connsiteX376" fmla="*/ 82700 w 3497885"/>
              <a:gd name="connsiteY376" fmla="*/ 2322908 h 5035914"/>
              <a:gd name="connsiteX377" fmla="*/ 98403 w 3497885"/>
              <a:gd name="connsiteY377" fmla="*/ 2282706 h 5035914"/>
              <a:gd name="connsiteX378" fmla="*/ 102799 w 3497885"/>
              <a:gd name="connsiteY378" fmla="*/ 2266373 h 5035914"/>
              <a:gd name="connsiteX379" fmla="*/ 106568 w 3497885"/>
              <a:gd name="connsiteY379" fmla="*/ 2213608 h 5035914"/>
              <a:gd name="connsiteX380" fmla="*/ 122899 w 3497885"/>
              <a:gd name="connsiteY380" fmla="*/ 2141370 h 5035914"/>
              <a:gd name="connsiteX381" fmla="*/ 151164 w 3497885"/>
              <a:gd name="connsiteY381" fmla="*/ 2032699 h 5035914"/>
              <a:gd name="connsiteX382" fmla="*/ 179429 w 3497885"/>
              <a:gd name="connsiteY382" fmla="*/ 1923400 h 5035914"/>
              <a:gd name="connsiteX383" fmla="*/ 215859 w 3497885"/>
              <a:gd name="connsiteY383" fmla="*/ 1802794 h 5035914"/>
              <a:gd name="connsiteX384" fmla="*/ 264223 w 3497885"/>
              <a:gd name="connsiteY384" fmla="*/ 1649524 h 5035914"/>
              <a:gd name="connsiteX385" fmla="*/ 308191 w 3497885"/>
              <a:gd name="connsiteY385" fmla="*/ 1552788 h 5035914"/>
              <a:gd name="connsiteX386" fmla="*/ 320125 w 3497885"/>
              <a:gd name="connsiteY386" fmla="*/ 1520124 h 5035914"/>
              <a:gd name="connsiteX387" fmla="*/ 328290 w 3497885"/>
              <a:gd name="connsiteY387" fmla="*/ 1500023 h 5035914"/>
              <a:gd name="connsiteX388" fmla="*/ 384820 w 3497885"/>
              <a:gd name="connsiteY388" fmla="*/ 1371251 h 5035914"/>
              <a:gd name="connsiteX389" fmla="*/ 421250 w 3497885"/>
              <a:gd name="connsiteY389" fmla="*/ 1299013 h 5035914"/>
              <a:gd name="connsiteX390" fmla="*/ 441350 w 3497885"/>
              <a:gd name="connsiteY390" fmla="*/ 1278284 h 5035914"/>
              <a:gd name="connsiteX391" fmla="*/ 481548 w 3497885"/>
              <a:gd name="connsiteY391" fmla="*/ 1234313 h 5035914"/>
              <a:gd name="connsiteX392" fmla="*/ 663072 w 3497885"/>
              <a:gd name="connsiteY392" fmla="*/ 984307 h 5035914"/>
              <a:gd name="connsiteX393" fmla="*/ 791834 w 3497885"/>
              <a:gd name="connsiteY393" fmla="*/ 839203 h 5035914"/>
              <a:gd name="connsiteX394" fmla="*/ 812561 w 3497885"/>
              <a:gd name="connsiteY394" fmla="*/ 814705 h 5035914"/>
              <a:gd name="connsiteX395" fmla="*/ 824495 w 3497885"/>
              <a:gd name="connsiteY395" fmla="*/ 814705 h 5035914"/>
              <a:gd name="connsiteX396" fmla="*/ 844595 w 3497885"/>
              <a:gd name="connsiteY396" fmla="*/ 814705 h 5035914"/>
              <a:gd name="connsiteX397" fmla="*/ 1009787 w 3497885"/>
              <a:gd name="connsiteY397" fmla="*/ 669601 h 5035914"/>
              <a:gd name="connsiteX398" fmla="*/ 1118450 w 3497885"/>
              <a:gd name="connsiteY398" fmla="*/ 577262 h 5035914"/>
              <a:gd name="connsiteX399" fmla="*/ 1146714 w 3497885"/>
              <a:gd name="connsiteY399" fmla="*/ 532663 h 5035914"/>
              <a:gd name="connsiteX400" fmla="*/ 1163045 w 3497885"/>
              <a:gd name="connsiteY400" fmla="*/ 512562 h 5035914"/>
              <a:gd name="connsiteX401" fmla="*/ 1296204 w 3497885"/>
              <a:gd name="connsiteY401" fmla="*/ 415826 h 5035914"/>
              <a:gd name="connsiteX402" fmla="*/ 1320072 w 3497885"/>
              <a:gd name="connsiteY402" fmla="*/ 391327 h 5035914"/>
              <a:gd name="connsiteX403" fmla="*/ 1291807 w 3497885"/>
              <a:gd name="connsiteY403" fmla="*/ 395725 h 5035914"/>
              <a:gd name="connsiteX404" fmla="*/ 1235906 w 3497885"/>
              <a:gd name="connsiteY404" fmla="*/ 419595 h 5035914"/>
              <a:gd name="connsiteX405" fmla="*/ 1186913 w 3497885"/>
              <a:gd name="connsiteY405" fmla="*/ 435927 h 5035914"/>
              <a:gd name="connsiteX406" fmla="*/ 1166814 w 3497885"/>
              <a:gd name="connsiteY406" fmla="*/ 447861 h 5035914"/>
              <a:gd name="connsiteX407" fmla="*/ 1151111 w 3497885"/>
              <a:gd name="connsiteY407" fmla="*/ 447861 h 5035914"/>
              <a:gd name="connsiteX408" fmla="*/ 1158649 w 3497885"/>
              <a:gd name="connsiteY408" fmla="*/ 435927 h 5035914"/>
              <a:gd name="connsiteX409" fmla="*/ 1251608 w 3497885"/>
              <a:gd name="connsiteY409" fmla="*/ 383790 h 5035914"/>
              <a:gd name="connsiteX410" fmla="*/ 1445066 w 3497885"/>
              <a:gd name="connsiteY410" fmla="*/ 270721 h 5035914"/>
              <a:gd name="connsiteX411" fmla="*/ 1594555 w 3497885"/>
              <a:gd name="connsiteY411" fmla="*/ 194087 h 5035914"/>
              <a:gd name="connsiteX412" fmla="*/ 1686888 w 3497885"/>
              <a:gd name="connsiteY412" fmla="*/ 149487 h 5035914"/>
              <a:gd name="connsiteX413" fmla="*/ 1735252 w 3497885"/>
              <a:gd name="connsiteY413" fmla="*/ 133784 h 5035914"/>
              <a:gd name="connsiteX414" fmla="*/ 1759748 w 3497885"/>
              <a:gd name="connsiteY414" fmla="*/ 113054 h 5035914"/>
              <a:gd name="connsiteX415" fmla="*/ 1727086 w 3497885"/>
              <a:gd name="connsiteY415" fmla="*/ 109286 h 5035914"/>
              <a:gd name="connsiteX416" fmla="*/ 1683119 w 3497885"/>
              <a:gd name="connsiteY416" fmla="*/ 121220 h 5035914"/>
              <a:gd name="connsiteX417" fmla="*/ 1663019 w 3497885"/>
              <a:gd name="connsiteY417" fmla="*/ 117451 h 5035914"/>
              <a:gd name="connsiteX418" fmla="*/ 1686888 w 3497885"/>
              <a:gd name="connsiteY418" fmla="*/ 97350 h 5035914"/>
              <a:gd name="connsiteX419" fmla="*/ 1776079 w 3497885"/>
              <a:gd name="connsiteY419" fmla="*/ 72852 h 5035914"/>
              <a:gd name="connsiteX420" fmla="*/ 1820046 w 3497885"/>
              <a:gd name="connsiteY420" fmla="*/ 64686 h 5035914"/>
              <a:gd name="connsiteX421" fmla="*/ 1888510 w 3497885"/>
              <a:gd name="connsiteY421" fmla="*/ 44585 h 5035914"/>
              <a:gd name="connsiteX422" fmla="*/ 1929337 w 3497885"/>
              <a:gd name="connsiteY422" fmla="*/ 28881 h 5035914"/>
              <a:gd name="connsiteX423" fmla="*/ 2005966 w 3497885"/>
              <a:gd name="connsiteY423" fmla="*/ 4383 h 5035914"/>
              <a:gd name="connsiteX424" fmla="*/ 2100261 w 3497885"/>
              <a:gd name="connsiteY424" fmla="*/ 379 h 5035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3497885" h="5035914">
                <a:moveTo>
                  <a:pt x="429415" y="4435397"/>
                </a:moveTo>
                <a:cubicBezTo>
                  <a:pt x="437581" y="4455498"/>
                  <a:pt x="453283" y="4467433"/>
                  <a:pt x="453283" y="4483765"/>
                </a:cubicBezTo>
                <a:cubicBezTo>
                  <a:pt x="453283" y="4503866"/>
                  <a:pt x="469614" y="4508263"/>
                  <a:pt x="485945" y="4515801"/>
                </a:cubicBezTo>
                <a:cubicBezTo>
                  <a:pt x="477780" y="4500097"/>
                  <a:pt x="465218" y="4488162"/>
                  <a:pt x="461449" y="4471830"/>
                </a:cubicBezTo>
                <a:cubicBezTo>
                  <a:pt x="457680" y="4455498"/>
                  <a:pt x="445118" y="4447332"/>
                  <a:pt x="429415" y="4435397"/>
                </a:cubicBezTo>
                <a:close/>
                <a:moveTo>
                  <a:pt x="159329" y="3116897"/>
                </a:moveTo>
                <a:cubicBezTo>
                  <a:pt x="154932" y="3125063"/>
                  <a:pt x="159329" y="3133229"/>
                  <a:pt x="159329" y="3141395"/>
                </a:cubicBezTo>
                <a:cubicBezTo>
                  <a:pt x="171263" y="3181597"/>
                  <a:pt x="175032" y="3226196"/>
                  <a:pt x="171263" y="3266398"/>
                </a:cubicBezTo>
                <a:cubicBezTo>
                  <a:pt x="167495" y="3294665"/>
                  <a:pt x="167495" y="3318535"/>
                  <a:pt x="175032" y="3346802"/>
                </a:cubicBezTo>
                <a:cubicBezTo>
                  <a:pt x="175032" y="3351199"/>
                  <a:pt x="171263" y="3363134"/>
                  <a:pt x="187594" y="3363134"/>
                </a:cubicBezTo>
                <a:cubicBezTo>
                  <a:pt x="187594" y="3351199"/>
                  <a:pt x="187594" y="3338636"/>
                  <a:pt x="187594" y="3326701"/>
                </a:cubicBezTo>
                <a:cubicBezTo>
                  <a:pt x="183197" y="3270167"/>
                  <a:pt x="183197" y="3213633"/>
                  <a:pt x="179429" y="3161496"/>
                </a:cubicBezTo>
                <a:cubicBezTo>
                  <a:pt x="179429" y="3141395"/>
                  <a:pt x="175032" y="3129460"/>
                  <a:pt x="159329" y="3116897"/>
                </a:cubicBezTo>
                <a:close/>
                <a:moveTo>
                  <a:pt x="131065" y="2318510"/>
                </a:moveTo>
                <a:cubicBezTo>
                  <a:pt x="126667" y="2351175"/>
                  <a:pt x="110965" y="2383211"/>
                  <a:pt x="119131" y="2419644"/>
                </a:cubicBezTo>
                <a:cubicBezTo>
                  <a:pt x="122899" y="2387608"/>
                  <a:pt x="131065" y="2351175"/>
                  <a:pt x="139230" y="2318510"/>
                </a:cubicBezTo>
                <a:cubicBezTo>
                  <a:pt x="134833" y="2318510"/>
                  <a:pt x="131065" y="2318510"/>
                  <a:pt x="131065" y="2318510"/>
                </a:cubicBezTo>
                <a:close/>
                <a:moveTo>
                  <a:pt x="441350" y="1814729"/>
                </a:moveTo>
                <a:cubicBezTo>
                  <a:pt x="425019" y="1842996"/>
                  <a:pt x="416854" y="1879429"/>
                  <a:pt x="413085" y="1915862"/>
                </a:cubicBezTo>
                <a:cubicBezTo>
                  <a:pt x="425019" y="1879429"/>
                  <a:pt x="433184" y="1847393"/>
                  <a:pt x="441350" y="1814729"/>
                </a:cubicBezTo>
                <a:close/>
                <a:moveTo>
                  <a:pt x="485945" y="1609322"/>
                </a:moveTo>
                <a:cubicBezTo>
                  <a:pt x="481548" y="1629423"/>
                  <a:pt x="473383" y="1645755"/>
                  <a:pt x="465218" y="1661459"/>
                </a:cubicBezTo>
                <a:cubicBezTo>
                  <a:pt x="449515" y="1706058"/>
                  <a:pt x="429415" y="1746260"/>
                  <a:pt x="409316" y="1786462"/>
                </a:cubicBezTo>
                <a:cubicBezTo>
                  <a:pt x="404919" y="1790859"/>
                  <a:pt x="401150" y="1794628"/>
                  <a:pt x="396754" y="1799025"/>
                </a:cubicBezTo>
                <a:cubicBezTo>
                  <a:pt x="376655" y="1799025"/>
                  <a:pt x="376655" y="1810960"/>
                  <a:pt x="372886" y="1822895"/>
                </a:cubicBezTo>
                <a:cubicBezTo>
                  <a:pt x="368489" y="1842996"/>
                  <a:pt x="368489" y="1863097"/>
                  <a:pt x="356555" y="1883198"/>
                </a:cubicBezTo>
                <a:cubicBezTo>
                  <a:pt x="348390" y="1899530"/>
                  <a:pt x="340224" y="1919631"/>
                  <a:pt x="332687" y="1939732"/>
                </a:cubicBezTo>
                <a:cubicBezTo>
                  <a:pt x="328290" y="1951667"/>
                  <a:pt x="328290" y="1967999"/>
                  <a:pt x="320125" y="1979934"/>
                </a:cubicBezTo>
                <a:cubicBezTo>
                  <a:pt x="300025" y="2012598"/>
                  <a:pt x="304422" y="2052800"/>
                  <a:pt x="291860" y="2089233"/>
                </a:cubicBezTo>
                <a:cubicBezTo>
                  <a:pt x="304422" y="2084836"/>
                  <a:pt x="324522" y="2084836"/>
                  <a:pt x="312587" y="2060966"/>
                </a:cubicBezTo>
                <a:cubicBezTo>
                  <a:pt x="308191" y="2060966"/>
                  <a:pt x="312587" y="2052800"/>
                  <a:pt x="316356" y="2052800"/>
                </a:cubicBezTo>
                <a:cubicBezTo>
                  <a:pt x="328290" y="2044634"/>
                  <a:pt x="328290" y="2028302"/>
                  <a:pt x="332687" y="2016367"/>
                </a:cubicBezTo>
                <a:cubicBezTo>
                  <a:pt x="340224" y="1984331"/>
                  <a:pt x="348390" y="1951667"/>
                  <a:pt x="356555" y="1919631"/>
                </a:cubicBezTo>
                <a:cubicBezTo>
                  <a:pt x="356555" y="1911465"/>
                  <a:pt x="356555" y="1899530"/>
                  <a:pt x="364720" y="1891364"/>
                </a:cubicBezTo>
                <a:cubicBezTo>
                  <a:pt x="376655" y="1887595"/>
                  <a:pt x="384820" y="1899530"/>
                  <a:pt x="392985" y="1891364"/>
                </a:cubicBezTo>
                <a:cubicBezTo>
                  <a:pt x="396754" y="1867494"/>
                  <a:pt x="409316" y="1842996"/>
                  <a:pt x="421250" y="1819126"/>
                </a:cubicBezTo>
                <a:cubicBezTo>
                  <a:pt x="425019" y="1810960"/>
                  <a:pt x="425019" y="1799025"/>
                  <a:pt x="433184" y="1794628"/>
                </a:cubicBezTo>
                <a:cubicBezTo>
                  <a:pt x="449515" y="1790859"/>
                  <a:pt x="449515" y="1778296"/>
                  <a:pt x="449515" y="1766361"/>
                </a:cubicBezTo>
                <a:cubicBezTo>
                  <a:pt x="449515" y="1754426"/>
                  <a:pt x="457680" y="1742491"/>
                  <a:pt x="461449" y="1729928"/>
                </a:cubicBezTo>
                <a:cubicBezTo>
                  <a:pt x="473383" y="1701661"/>
                  <a:pt x="481548" y="1677791"/>
                  <a:pt x="489714" y="1649524"/>
                </a:cubicBezTo>
                <a:cubicBezTo>
                  <a:pt x="493482" y="1637589"/>
                  <a:pt x="493482" y="1625026"/>
                  <a:pt x="493482" y="1613091"/>
                </a:cubicBezTo>
                <a:cubicBezTo>
                  <a:pt x="489714" y="1613091"/>
                  <a:pt x="489714" y="1613091"/>
                  <a:pt x="485945" y="1609322"/>
                </a:cubicBezTo>
                <a:close/>
                <a:moveTo>
                  <a:pt x="1070086" y="726135"/>
                </a:moveTo>
                <a:cubicBezTo>
                  <a:pt x="1049986" y="729904"/>
                  <a:pt x="1029887" y="738070"/>
                  <a:pt x="1013556" y="750633"/>
                </a:cubicBezTo>
                <a:cubicBezTo>
                  <a:pt x="989688" y="766337"/>
                  <a:pt x="969588" y="790835"/>
                  <a:pt x="945092" y="806539"/>
                </a:cubicBezTo>
                <a:cubicBezTo>
                  <a:pt x="933158" y="814705"/>
                  <a:pt x="921224" y="827268"/>
                  <a:pt x="921224" y="842972"/>
                </a:cubicBezTo>
                <a:cubicBezTo>
                  <a:pt x="921224" y="859304"/>
                  <a:pt x="909290" y="867470"/>
                  <a:pt x="896727" y="875636"/>
                </a:cubicBezTo>
                <a:cubicBezTo>
                  <a:pt x="888562" y="879405"/>
                  <a:pt x="884794" y="883174"/>
                  <a:pt x="876628" y="875636"/>
                </a:cubicBezTo>
                <a:cubicBezTo>
                  <a:pt x="872860" y="871239"/>
                  <a:pt x="881025" y="867470"/>
                  <a:pt x="884794" y="859304"/>
                </a:cubicBezTo>
                <a:cubicBezTo>
                  <a:pt x="896727" y="847369"/>
                  <a:pt x="909290" y="834806"/>
                  <a:pt x="916827" y="819102"/>
                </a:cubicBezTo>
                <a:cubicBezTo>
                  <a:pt x="916827" y="814705"/>
                  <a:pt x="916827" y="814705"/>
                  <a:pt x="913058" y="814705"/>
                </a:cubicBezTo>
                <a:cubicBezTo>
                  <a:pt x="901125" y="827268"/>
                  <a:pt x="888562" y="839203"/>
                  <a:pt x="872860" y="851138"/>
                </a:cubicBezTo>
                <a:cubicBezTo>
                  <a:pt x="852760" y="867470"/>
                  <a:pt x="836429" y="887571"/>
                  <a:pt x="808164" y="891340"/>
                </a:cubicBezTo>
                <a:cubicBezTo>
                  <a:pt x="799999" y="891340"/>
                  <a:pt x="791834" y="899506"/>
                  <a:pt x="791834" y="907672"/>
                </a:cubicBezTo>
                <a:cubicBezTo>
                  <a:pt x="788065" y="915838"/>
                  <a:pt x="779899" y="924004"/>
                  <a:pt x="767965" y="927773"/>
                </a:cubicBezTo>
                <a:cubicBezTo>
                  <a:pt x="759800" y="927773"/>
                  <a:pt x="756031" y="935939"/>
                  <a:pt x="751635" y="944105"/>
                </a:cubicBezTo>
                <a:cubicBezTo>
                  <a:pt x="723370" y="972372"/>
                  <a:pt x="695105" y="1004408"/>
                  <a:pt x="671237" y="1036444"/>
                </a:cubicBezTo>
                <a:cubicBezTo>
                  <a:pt x="654906" y="1060942"/>
                  <a:pt x="634807" y="1081043"/>
                  <a:pt x="619104" y="1105541"/>
                </a:cubicBezTo>
                <a:cubicBezTo>
                  <a:pt x="582674" y="1165844"/>
                  <a:pt x="534310" y="1222378"/>
                  <a:pt x="506045" y="1290847"/>
                </a:cubicBezTo>
                <a:cubicBezTo>
                  <a:pt x="501648" y="1299013"/>
                  <a:pt x="493482" y="1302782"/>
                  <a:pt x="489714" y="1306551"/>
                </a:cubicBezTo>
                <a:cubicBezTo>
                  <a:pt x="477780" y="1319114"/>
                  <a:pt x="473383" y="1331049"/>
                  <a:pt x="465218" y="1342984"/>
                </a:cubicBezTo>
                <a:cubicBezTo>
                  <a:pt x="457680" y="1375020"/>
                  <a:pt x="445118" y="1403287"/>
                  <a:pt x="425019" y="1431554"/>
                </a:cubicBezTo>
                <a:cubicBezTo>
                  <a:pt x="416854" y="1439720"/>
                  <a:pt x="413085" y="1444117"/>
                  <a:pt x="409316" y="1451655"/>
                </a:cubicBezTo>
                <a:cubicBezTo>
                  <a:pt x="404919" y="1479922"/>
                  <a:pt x="388589" y="1500023"/>
                  <a:pt x="381051" y="1524521"/>
                </a:cubicBezTo>
                <a:cubicBezTo>
                  <a:pt x="348390" y="1601156"/>
                  <a:pt x="320125" y="1677791"/>
                  <a:pt x="300025" y="1754426"/>
                </a:cubicBezTo>
                <a:cubicBezTo>
                  <a:pt x="296257" y="1774527"/>
                  <a:pt x="288091" y="1794628"/>
                  <a:pt x="279926" y="1814729"/>
                </a:cubicBezTo>
                <a:cubicBezTo>
                  <a:pt x="291860" y="1814729"/>
                  <a:pt x="291860" y="1810960"/>
                  <a:pt x="291860" y="1806563"/>
                </a:cubicBezTo>
                <a:cubicBezTo>
                  <a:pt x="300025" y="1778296"/>
                  <a:pt x="320125" y="1754426"/>
                  <a:pt x="332687" y="1726159"/>
                </a:cubicBezTo>
                <a:cubicBezTo>
                  <a:pt x="352786" y="1697892"/>
                  <a:pt x="364720" y="1669625"/>
                  <a:pt x="368489" y="1637589"/>
                </a:cubicBezTo>
                <a:cubicBezTo>
                  <a:pt x="368489" y="1633192"/>
                  <a:pt x="368489" y="1633192"/>
                  <a:pt x="372886" y="1633192"/>
                </a:cubicBezTo>
                <a:cubicBezTo>
                  <a:pt x="376655" y="1637589"/>
                  <a:pt x="384820" y="1641358"/>
                  <a:pt x="388589" y="1645755"/>
                </a:cubicBezTo>
                <a:cubicBezTo>
                  <a:pt x="392985" y="1637589"/>
                  <a:pt x="396754" y="1629423"/>
                  <a:pt x="392985" y="1617488"/>
                </a:cubicBezTo>
                <a:cubicBezTo>
                  <a:pt x="392985" y="1613091"/>
                  <a:pt x="392985" y="1604925"/>
                  <a:pt x="392985" y="1596759"/>
                </a:cubicBezTo>
                <a:cubicBezTo>
                  <a:pt x="409316" y="1569120"/>
                  <a:pt x="421250" y="1536456"/>
                  <a:pt x="433184" y="1508189"/>
                </a:cubicBezTo>
                <a:cubicBezTo>
                  <a:pt x="449515" y="1476153"/>
                  <a:pt x="461449" y="1439720"/>
                  <a:pt x="485945" y="1407684"/>
                </a:cubicBezTo>
                <a:cubicBezTo>
                  <a:pt x="509813" y="1379417"/>
                  <a:pt x="526144" y="1342984"/>
                  <a:pt x="546244" y="1306551"/>
                </a:cubicBezTo>
                <a:cubicBezTo>
                  <a:pt x="566343" y="1270746"/>
                  <a:pt x="594608" y="1234313"/>
                  <a:pt x="622873" y="1197880"/>
                </a:cubicBezTo>
                <a:cubicBezTo>
                  <a:pt x="654906" y="1149512"/>
                  <a:pt x="695105" y="1105541"/>
                  <a:pt x="727766" y="1057173"/>
                </a:cubicBezTo>
                <a:cubicBezTo>
                  <a:pt x="739700" y="1040841"/>
                  <a:pt x="756031" y="1028906"/>
                  <a:pt x="764197" y="1012574"/>
                </a:cubicBezTo>
                <a:cubicBezTo>
                  <a:pt x="767965" y="1008177"/>
                  <a:pt x="771734" y="1004408"/>
                  <a:pt x="779899" y="1004408"/>
                </a:cubicBezTo>
                <a:cubicBezTo>
                  <a:pt x="799999" y="996242"/>
                  <a:pt x="816330" y="984307"/>
                  <a:pt x="836429" y="972372"/>
                </a:cubicBezTo>
                <a:cubicBezTo>
                  <a:pt x="856529" y="959809"/>
                  <a:pt x="876628" y="935939"/>
                  <a:pt x="892959" y="919607"/>
                </a:cubicBezTo>
                <a:cubicBezTo>
                  <a:pt x="933158" y="871239"/>
                  <a:pt x="973357" y="831037"/>
                  <a:pt x="1013556" y="786438"/>
                </a:cubicBezTo>
                <a:cubicBezTo>
                  <a:pt x="1029887" y="766337"/>
                  <a:pt x="1049986" y="746236"/>
                  <a:pt x="1070086" y="726135"/>
                </a:cubicBezTo>
                <a:close/>
                <a:moveTo>
                  <a:pt x="2364615" y="714200"/>
                </a:moveTo>
                <a:cubicBezTo>
                  <a:pt x="2348285" y="709803"/>
                  <a:pt x="2331954" y="717969"/>
                  <a:pt x="2316251" y="717969"/>
                </a:cubicBezTo>
                <a:cubicBezTo>
                  <a:pt x="2299921" y="717969"/>
                  <a:pt x="2279821" y="717969"/>
                  <a:pt x="2259722" y="717969"/>
                </a:cubicBezTo>
                <a:cubicBezTo>
                  <a:pt x="2239622" y="717969"/>
                  <a:pt x="2219523" y="722366"/>
                  <a:pt x="2199423" y="734301"/>
                </a:cubicBezTo>
                <a:cubicBezTo>
                  <a:pt x="2154828" y="754402"/>
                  <a:pt x="2118397" y="782669"/>
                  <a:pt x="2074430" y="806539"/>
                </a:cubicBezTo>
                <a:cubicBezTo>
                  <a:pt x="2049934" y="822871"/>
                  <a:pt x="2026066" y="847369"/>
                  <a:pt x="1997801" y="863073"/>
                </a:cubicBezTo>
                <a:cubicBezTo>
                  <a:pt x="1965139" y="883174"/>
                  <a:pt x="1941271" y="911441"/>
                  <a:pt x="1916775" y="944105"/>
                </a:cubicBezTo>
                <a:cubicBezTo>
                  <a:pt x="1884742" y="988076"/>
                  <a:pt x="1848311" y="1028906"/>
                  <a:pt x="1803715" y="1060942"/>
                </a:cubicBezTo>
                <a:cubicBezTo>
                  <a:pt x="1791781" y="1069108"/>
                  <a:pt x="1783616" y="1077274"/>
                  <a:pt x="1776079" y="1084812"/>
                </a:cubicBezTo>
                <a:cubicBezTo>
                  <a:pt x="1743417" y="1117476"/>
                  <a:pt x="1715152" y="1149512"/>
                  <a:pt x="1683119" y="1177779"/>
                </a:cubicBezTo>
                <a:cubicBezTo>
                  <a:pt x="1642920" y="1209815"/>
                  <a:pt x="1606489" y="1250645"/>
                  <a:pt x="1574456" y="1290847"/>
                </a:cubicBezTo>
                <a:cubicBezTo>
                  <a:pt x="1541794" y="1322883"/>
                  <a:pt x="1513530" y="1363085"/>
                  <a:pt x="1481496" y="1391352"/>
                </a:cubicBezTo>
                <a:cubicBezTo>
                  <a:pt x="1453231" y="1419619"/>
                  <a:pt x="1424966" y="1447886"/>
                  <a:pt x="1409263" y="1479922"/>
                </a:cubicBezTo>
                <a:cubicBezTo>
                  <a:pt x="1396701" y="1504420"/>
                  <a:pt x="1380998" y="1520124"/>
                  <a:pt x="1364668" y="1540853"/>
                </a:cubicBezTo>
                <a:cubicBezTo>
                  <a:pt x="1340171" y="1576658"/>
                  <a:pt x="1308138" y="1613091"/>
                  <a:pt x="1288039" y="1653293"/>
                </a:cubicBezTo>
                <a:cubicBezTo>
                  <a:pt x="1263542" y="1697892"/>
                  <a:pt x="1251608" y="1746260"/>
                  <a:pt x="1223343" y="1790859"/>
                </a:cubicBezTo>
                <a:cubicBezTo>
                  <a:pt x="1215178" y="1799025"/>
                  <a:pt x="1207641" y="1810960"/>
                  <a:pt x="1203244" y="1822895"/>
                </a:cubicBezTo>
                <a:cubicBezTo>
                  <a:pt x="1183144" y="1871263"/>
                  <a:pt x="1154880" y="1915862"/>
                  <a:pt x="1131012" y="1964230"/>
                </a:cubicBezTo>
                <a:cubicBezTo>
                  <a:pt x="1122846" y="1976165"/>
                  <a:pt x="1114681" y="1979934"/>
                  <a:pt x="1106515" y="1992497"/>
                </a:cubicBezTo>
                <a:cubicBezTo>
                  <a:pt x="1090185" y="2028302"/>
                  <a:pt x="1066317" y="2060966"/>
                  <a:pt x="1054382" y="2096771"/>
                </a:cubicBezTo>
                <a:cubicBezTo>
                  <a:pt x="1046217" y="2125038"/>
                  <a:pt x="1029887" y="2149536"/>
                  <a:pt x="1026118" y="2177803"/>
                </a:cubicBezTo>
                <a:cubicBezTo>
                  <a:pt x="1017952" y="2197904"/>
                  <a:pt x="1009787" y="2221774"/>
                  <a:pt x="989688" y="2238106"/>
                </a:cubicBezTo>
                <a:cubicBezTo>
                  <a:pt x="981522" y="2246273"/>
                  <a:pt x="969588" y="2258207"/>
                  <a:pt x="977753" y="2274540"/>
                </a:cubicBezTo>
                <a:cubicBezTo>
                  <a:pt x="981522" y="2278308"/>
                  <a:pt x="977753" y="2286474"/>
                  <a:pt x="973357" y="2290243"/>
                </a:cubicBezTo>
                <a:cubicBezTo>
                  <a:pt x="961423" y="2314742"/>
                  <a:pt x="949489" y="2338611"/>
                  <a:pt x="945092" y="2366878"/>
                </a:cubicBezTo>
                <a:cubicBezTo>
                  <a:pt x="945092" y="2375045"/>
                  <a:pt x="949489" y="2383211"/>
                  <a:pt x="945092" y="2395145"/>
                </a:cubicBezTo>
                <a:cubicBezTo>
                  <a:pt x="933158" y="2411478"/>
                  <a:pt x="929389" y="2431579"/>
                  <a:pt x="924992" y="2451680"/>
                </a:cubicBezTo>
                <a:cubicBezTo>
                  <a:pt x="909290" y="2504445"/>
                  <a:pt x="896727" y="2556582"/>
                  <a:pt x="872860" y="2601181"/>
                </a:cubicBezTo>
                <a:cubicBezTo>
                  <a:pt x="872860" y="2604950"/>
                  <a:pt x="872860" y="2609347"/>
                  <a:pt x="872860" y="2613116"/>
                </a:cubicBezTo>
                <a:cubicBezTo>
                  <a:pt x="868463" y="2637614"/>
                  <a:pt x="864694" y="2661484"/>
                  <a:pt x="860926" y="2685982"/>
                </a:cubicBezTo>
                <a:cubicBezTo>
                  <a:pt x="860926" y="2718018"/>
                  <a:pt x="848363" y="2746285"/>
                  <a:pt x="856529" y="2778321"/>
                </a:cubicBezTo>
                <a:cubicBezTo>
                  <a:pt x="860926" y="2782718"/>
                  <a:pt x="856529" y="2790256"/>
                  <a:pt x="852760" y="2794653"/>
                </a:cubicBezTo>
                <a:cubicBezTo>
                  <a:pt x="836429" y="2831086"/>
                  <a:pt x="832661" y="2871288"/>
                  <a:pt x="828264" y="2907093"/>
                </a:cubicBezTo>
                <a:cubicBezTo>
                  <a:pt x="824495" y="2915259"/>
                  <a:pt x="828264" y="2923425"/>
                  <a:pt x="824495" y="2927822"/>
                </a:cubicBezTo>
                <a:cubicBezTo>
                  <a:pt x="808164" y="2947923"/>
                  <a:pt x="820098" y="2971793"/>
                  <a:pt x="812561" y="2991894"/>
                </a:cubicBezTo>
                <a:cubicBezTo>
                  <a:pt x="808164" y="2996291"/>
                  <a:pt x="816330" y="3000060"/>
                  <a:pt x="820098" y="2991894"/>
                </a:cubicBezTo>
                <a:cubicBezTo>
                  <a:pt x="824495" y="2988125"/>
                  <a:pt x="824495" y="2988125"/>
                  <a:pt x="828264" y="2991894"/>
                </a:cubicBezTo>
                <a:cubicBezTo>
                  <a:pt x="832661" y="3020161"/>
                  <a:pt x="832661" y="3020161"/>
                  <a:pt x="820098" y="3024558"/>
                </a:cubicBezTo>
                <a:cubicBezTo>
                  <a:pt x="804396" y="3028327"/>
                  <a:pt x="804396" y="3032096"/>
                  <a:pt x="804396" y="3044659"/>
                </a:cubicBezTo>
                <a:cubicBezTo>
                  <a:pt x="804396" y="3060363"/>
                  <a:pt x="804396" y="3076695"/>
                  <a:pt x="804396" y="3093027"/>
                </a:cubicBezTo>
                <a:cubicBezTo>
                  <a:pt x="808164" y="3072926"/>
                  <a:pt x="816330" y="3060363"/>
                  <a:pt x="824495" y="3040262"/>
                </a:cubicBezTo>
                <a:cubicBezTo>
                  <a:pt x="836429" y="3068529"/>
                  <a:pt x="824495" y="3093027"/>
                  <a:pt x="824495" y="3121294"/>
                </a:cubicBezTo>
                <a:cubicBezTo>
                  <a:pt x="824495" y="3136998"/>
                  <a:pt x="820098" y="3157099"/>
                  <a:pt x="820098" y="3177828"/>
                </a:cubicBezTo>
                <a:cubicBezTo>
                  <a:pt x="824495" y="3197929"/>
                  <a:pt x="812561" y="3213633"/>
                  <a:pt x="820098" y="3234362"/>
                </a:cubicBezTo>
                <a:cubicBezTo>
                  <a:pt x="824495" y="3238131"/>
                  <a:pt x="820098" y="3246297"/>
                  <a:pt x="816330" y="3246297"/>
                </a:cubicBezTo>
                <a:cubicBezTo>
                  <a:pt x="799999" y="3250066"/>
                  <a:pt x="799999" y="3266398"/>
                  <a:pt x="799999" y="3278333"/>
                </a:cubicBezTo>
                <a:cubicBezTo>
                  <a:pt x="796230" y="3322932"/>
                  <a:pt x="791834" y="3366903"/>
                  <a:pt x="799999" y="3411502"/>
                </a:cubicBezTo>
                <a:cubicBezTo>
                  <a:pt x="808164" y="3468036"/>
                  <a:pt x="812561" y="3524570"/>
                  <a:pt x="820098" y="3580476"/>
                </a:cubicBezTo>
                <a:cubicBezTo>
                  <a:pt x="820098" y="3593039"/>
                  <a:pt x="824495" y="3600577"/>
                  <a:pt x="816330" y="3613140"/>
                </a:cubicBezTo>
                <a:cubicBezTo>
                  <a:pt x="808164" y="3588642"/>
                  <a:pt x="808164" y="3560375"/>
                  <a:pt x="804396" y="3536505"/>
                </a:cubicBezTo>
                <a:cubicBezTo>
                  <a:pt x="799999" y="3508238"/>
                  <a:pt x="804396" y="3483740"/>
                  <a:pt x="784296" y="3459870"/>
                </a:cubicBezTo>
                <a:cubicBezTo>
                  <a:pt x="788065" y="3532108"/>
                  <a:pt x="796230" y="3604974"/>
                  <a:pt x="791834" y="3677212"/>
                </a:cubicBezTo>
                <a:cubicBezTo>
                  <a:pt x="804396" y="3677212"/>
                  <a:pt x="791834" y="3665277"/>
                  <a:pt x="804396" y="3661508"/>
                </a:cubicBezTo>
                <a:cubicBezTo>
                  <a:pt x="812561" y="3685378"/>
                  <a:pt x="804396" y="3709876"/>
                  <a:pt x="812561" y="3729977"/>
                </a:cubicBezTo>
                <a:cubicBezTo>
                  <a:pt x="812561" y="3745681"/>
                  <a:pt x="804396" y="3766410"/>
                  <a:pt x="820098" y="3782114"/>
                </a:cubicBezTo>
                <a:cubicBezTo>
                  <a:pt x="840198" y="3802215"/>
                  <a:pt x="804396" y="3814779"/>
                  <a:pt x="816330" y="3830482"/>
                </a:cubicBezTo>
                <a:cubicBezTo>
                  <a:pt x="816330" y="3830482"/>
                  <a:pt x="816330" y="3830482"/>
                  <a:pt x="816330" y="3834880"/>
                </a:cubicBezTo>
                <a:cubicBezTo>
                  <a:pt x="824495" y="3858749"/>
                  <a:pt x="828264" y="3887016"/>
                  <a:pt x="836429" y="3911515"/>
                </a:cubicBezTo>
                <a:cubicBezTo>
                  <a:pt x="836429" y="3919681"/>
                  <a:pt x="840198" y="3923450"/>
                  <a:pt x="844595" y="3927218"/>
                </a:cubicBezTo>
                <a:cubicBezTo>
                  <a:pt x="872860" y="3955485"/>
                  <a:pt x="876628" y="3991919"/>
                  <a:pt x="884794" y="4024583"/>
                </a:cubicBezTo>
                <a:cubicBezTo>
                  <a:pt x="888562" y="4048453"/>
                  <a:pt x="892959" y="4068554"/>
                  <a:pt x="904893" y="4084886"/>
                </a:cubicBezTo>
                <a:cubicBezTo>
                  <a:pt x="921224" y="4104987"/>
                  <a:pt x="936926" y="4125088"/>
                  <a:pt x="945092" y="4148958"/>
                </a:cubicBezTo>
                <a:cubicBezTo>
                  <a:pt x="957654" y="4189788"/>
                  <a:pt x="981522" y="4225593"/>
                  <a:pt x="1001622" y="4262026"/>
                </a:cubicBezTo>
                <a:cubicBezTo>
                  <a:pt x="997853" y="4258257"/>
                  <a:pt x="993456" y="4253860"/>
                  <a:pt x="985291" y="4258257"/>
                </a:cubicBezTo>
                <a:cubicBezTo>
                  <a:pt x="997853" y="4294062"/>
                  <a:pt x="1021721" y="4322329"/>
                  <a:pt x="1046217" y="4350596"/>
                </a:cubicBezTo>
                <a:cubicBezTo>
                  <a:pt x="1046217" y="4334892"/>
                  <a:pt x="1038052" y="4326726"/>
                  <a:pt x="1029887" y="4318560"/>
                </a:cubicBezTo>
                <a:cubicBezTo>
                  <a:pt x="1013556" y="4302228"/>
                  <a:pt x="1006018" y="4282127"/>
                  <a:pt x="1001622" y="4262026"/>
                </a:cubicBezTo>
                <a:cubicBezTo>
                  <a:pt x="1026118" y="4298459"/>
                  <a:pt x="1054382" y="4334892"/>
                  <a:pt x="1078251" y="4375094"/>
                </a:cubicBezTo>
                <a:cubicBezTo>
                  <a:pt x="1146714" y="4467433"/>
                  <a:pt x="1227740" y="4548465"/>
                  <a:pt x="1332634" y="4600602"/>
                </a:cubicBezTo>
                <a:cubicBezTo>
                  <a:pt x="1356503" y="4616934"/>
                  <a:pt x="1384767" y="4628869"/>
                  <a:pt x="1413032" y="4637035"/>
                </a:cubicBezTo>
                <a:cubicBezTo>
                  <a:pt x="1457628" y="4648970"/>
                  <a:pt x="1505992" y="4648970"/>
                  <a:pt x="1549959" y="4661533"/>
                </a:cubicBezTo>
                <a:cubicBezTo>
                  <a:pt x="1574456" y="4665302"/>
                  <a:pt x="1602721" y="4665302"/>
                  <a:pt x="1626589" y="4669071"/>
                </a:cubicBezTo>
                <a:cubicBezTo>
                  <a:pt x="1671185" y="4673468"/>
                  <a:pt x="1715152" y="4669071"/>
                  <a:pt x="1759748" y="4665302"/>
                </a:cubicBezTo>
                <a:cubicBezTo>
                  <a:pt x="1799947" y="4661533"/>
                  <a:pt x="1844543" y="4653367"/>
                  <a:pt x="1884742" y="4641432"/>
                </a:cubicBezTo>
                <a:cubicBezTo>
                  <a:pt x="1924941" y="4633266"/>
                  <a:pt x="1965139" y="4613165"/>
                  <a:pt x="2001569" y="4592436"/>
                </a:cubicBezTo>
                <a:cubicBezTo>
                  <a:pt x="2061868" y="4560400"/>
                  <a:pt x="2122794" y="4523967"/>
                  <a:pt x="2174927" y="4479996"/>
                </a:cubicBezTo>
                <a:cubicBezTo>
                  <a:pt x="2231457" y="4435397"/>
                  <a:pt x="2283590" y="4390798"/>
                  <a:pt x="2331954" y="4342430"/>
                </a:cubicBezTo>
                <a:cubicBezTo>
                  <a:pt x="2352054" y="4318560"/>
                  <a:pt x="2368384" y="4286524"/>
                  <a:pt x="2408583" y="4290293"/>
                </a:cubicBezTo>
                <a:cubicBezTo>
                  <a:pt x="2408583" y="4290293"/>
                  <a:pt x="2412980" y="4286524"/>
                  <a:pt x="2416749" y="4286524"/>
                </a:cubicBezTo>
                <a:cubicBezTo>
                  <a:pt x="2445013" y="4266423"/>
                  <a:pt x="2469510" y="4238156"/>
                  <a:pt x="2489609" y="4205492"/>
                </a:cubicBezTo>
                <a:cubicBezTo>
                  <a:pt x="2505312" y="4177225"/>
                  <a:pt x="2525411" y="4153355"/>
                  <a:pt x="2549908" y="4125088"/>
                </a:cubicBezTo>
                <a:cubicBezTo>
                  <a:pt x="2586338" y="4076720"/>
                  <a:pt x="2622768" y="4028352"/>
                  <a:pt x="2654802" y="3976215"/>
                </a:cubicBezTo>
                <a:cubicBezTo>
                  <a:pt x="2715100" y="3883248"/>
                  <a:pt x="2775398" y="3786511"/>
                  <a:pt x="2819994" y="3681609"/>
                </a:cubicBezTo>
                <a:cubicBezTo>
                  <a:pt x="2844490" y="3625075"/>
                  <a:pt x="2872127" y="3572938"/>
                  <a:pt x="2896623" y="3520173"/>
                </a:cubicBezTo>
                <a:cubicBezTo>
                  <a:pt x="2933053" y="3443538"/>
                  <a:pt x="2948756" y="3358737"/>
                  <a:pt x="2977021" y="3278333"/>
                </a:cubicBezTo>
                <a:cubicBezTo>
                  <a:pt x="2993351" y="3226196"/>
                  <a:pt x="3009682" y="3173431"/>
                  <a:pt x="3021617" y="3116897"/>
                </a:cubicBezTo>
                <a:cubicBezTo>
                  <a:pt x="3037947" y="3068529"/>
                  <a:pt x="3045484" y="3020161"/>
                  <a:pt x="3053650" y="2971793"/>
                </a:cubicBezTo>
                <a:cubicBezTo>
                  <a:pt x="3065584" y="2883223"/>
                  <a:pt x="3078146" y="2798422"/>
                  <a:pt x="3090080" y="2709852"/>
                </a:cubicBezTo>
                <a:cubicBezTo>
                  <a:pt x="3093848" y="2653318"/>
                  <a:pt x="3102014" y="2601181"/>
                  <a:pt x="3110180" y="2544647"/>
                </a:cubicBezTo>
                <a:cubicBezTo>
                  <a:pt x="3114576" y="2496279"/>
                  <a:pt x="3114576" y="2443514"/>
                  <a:pt x="3118345" y="2395145"/>
                </a:cubicBezTo>
                <a:cubicBezTo>
                  <a:pt x="3118345" y="2383211"/>
                  <a:pt x="3118345" y="2371276"/>
                  <a:pt x="3122114" y="2359341"/>
                </a:cubicBezTo>
                <a:cubicBezTo>
                  <a:pt x="3130279" y="2322908"/>
                  <a:pt x="3138444" y="2282706"/>
                  <a:pt x="3122114" y="2241875"/>
                </a:cubicBezTo>
                <a:cubicBezTo>
                  <a:pt x="3118345" y="2238106"/>
                  <a:pt x="3122114" y="2234338"/>
                  <a:pt x="3122114" y="2226172"/>
                </a:cubicBezTo>
                <a:cubicBezTo>
                  <a:pt x="3122114" y="2145139"/>
                  <a:pt x="3114576" y="2064735"/>
                  <a:pt x="3106411" y="1984331"/>
                </a:cubicBezTo>
                <a:cubicBezTo>
                  <a:pt x="3102014" y="1935963"/>
                  <a:pt x="3093848" y="1887595"/>
                  <a:pt x="3090080" y="1842996"/>
                </a:cubicBezTo>
                <a:cubicBezTo>
                  <a:pt x="3081914" y="1762592"/>
                  <a:pt x="3065584" y="1685957"/>
                  <a:pt x="3045484" y="1613091"/>
                </a:cubicBezTo>
                <a:cubicBezTo>
                  <a:pt x="3041716" y="1584824"/>
                  <a:pt x="3033551" y="1560954"/>
                  <a:pt x="3041716" y="1532687"/>
                </a:cubicBezTo>
                <a:cubicBezTo>
                  <a:pt x="3041716" y="1524521"/>
                  <a:pt x="3037947" y="1512586"/>
                  <a:pt x="3029782" y="1504420"/>
                </a:cubicBezTo>
                <a:cubicBezTo>
                  <a:pt x="3021617" y="1496254"/>
                  <a:pt x="3017219" y="1479922"/>
                  <a:pt x="3017219" y="1467987"/>
                </a:cubicBezTo>
                <a:cubicBezTo>
                  <a:pt x="3009682" y="1419619"/>
                  <a:pt x="2997120" y="1371251"/>
                  <a:pt x="2968855" y="1331049"/>
                </a:cubicBezTo>
                <a:cubicBezTo>
                  <a:pt x="3001517" y="1334818"/>
                  <a:pt x="3009682" y="1326652"/>
                  <a:pt x="2997120" y="1294616"/>
                </a:cubicBezTo>
                <a:cubicBezTo>
                  <a:pt x="2985186" y="1270746"/>
                  <a:pt x="2977021" y="1246248"/>
                  <a:pt x="2961318" y="1226147"/>
                </a:cubicBezTo>
                <a:cubicBezTo>
                  <a:pt x="2928656" y="1177779"/>
                  <a:pt x="2900392" y="1125642"/>
                  <a:pt x="2864590" y="1081043"/>
                </a:cubicBezTo>
                <a:cubicBezTo>
                  <a:pt x="2823762" y="1028906"/>
                  <a:pt x="2787960" y="980538"/>
                  <a:pt x="2743365" y="931542"/>
                </a:cubicBezTo>
                <a:cubicBezTo>
                  <a:pt x="2666736" y="859304"/>
                  <a:pt x="2581941" y="799001"/>
                  <a:pt x="2481444" y="766337"/>
                </a:cubicBezTo>
                <a:cubicBezTo>
                  <a:pt x="2456948" y="758171"/>
                  <a:pt x="2433079" y="758171"/>
                  <a:pt x="2420518" y="729904"/>
                </a:cubicBezTo>
                <a:cubicBezTo>
                  <a:pt x="2420518" y="729904"/>
                  <a:pt x="2412980" y="729904"/>
                  <a:pt x="2412980" y="726135"/>
                </a:cubicBezTo>
                <a:cubicBezTo>
                  <a:pt x="2396649" y="717969"/>
                  <a:pt x="2380319" y="717969"/>
                  <a:pt x="2364615" y="714200"/>
                </a:cubicBezTo>
                <a:close/>
                <a:moveTo>
                  <a:pt x="2618371" y="403890"/>
                </a:moveTo>
                <a:cubicBezTo>
                  <a:pt x="2630305" y="419595"/>
                  <a:pt x="2642867" y="419595"/>
                  <a:pt x="2654802" y="427760"/>
                </a:cubicBezTo>
                <a:cubicBezTo>
                  <a:pt x="2671132" y="439696"/>
                  <a:pt x="2671132" y="444092"/>
                  <a:pt x="2662967" y="464193"/>
                </a:cubicBezTo>
                <a:cubicBezTo>
                  <a:pt x="2674901" y="472360"/>
                  <a:pt x="2686835" y="472360"/>
                  <a:pt x="2695001" y="480526"/>
                </a:cubicBezTo>
                <a:cubicBezTo>
                  <a:pt x="2703166" y="484295"/>
                  <a:pt x="2711331" y="484295"/>
                  <a:pt x="2719496" y="480526"/>
                </a:cubicBezTo>
                <a:cubicBezTo>
                  <a:pt x="2727034" y="476129"/>
                  <a:pt x="2723265" y="467962"/>
                  <a:pt x="2723265" y="460425"/>
                </a:cubicBezTo>
                <a:cubicBezTo>
                  <a:pt x="2723265" y="452259"/>
                  <a:pt x="2719496" y="444092"/>
                  <a:pt x="2711331" y="439696"/>
                </a:cubicBezTo>
                <a:cubicBezTo>
                  <a:pt x="2686835" y="419595"/>
                  <a:pt x="2654802" y="412057"/>
                  <a:pt x="2618371" y="403890"/>
                </a:cubicBezTo>
                <a:close/>
                <a:moveTo>
                  <a:pt x="2100261" y="379"/>
                </a:moveTo>
                <a:cubicBezTo>
                  <a:pt x="2131431" y="1400"/>
                  <a:pt x="2162679" y="4383"/>
                  <a:pt x="2195027" y="8152"/>
                </a:cubicBezTo>
                <a:cubicBezTo>
                  <a:pt x="2215126" y="8152"/>
                  <a:pt x="2235225" y="16318"/>
                  <a:pt x="2255325" y="12549"/>
                </a:cubicBezTo>
                <a:cubicBezTo>
                  <a:pt x="2263490" y="12549"/>
                  <a:pt x="2271656" y="12549"/>
                  <a:pt x="2275424" y="20715"/>
                </a:cubicBezTo>
                <a:cubicBezTo>
                  <a:pt x="2279821" y="32650"/>
                  <a:pt x="2287987" y="32650"/>
                  <a:pt x="2296152" y="36419"/>
                </a:cubicBezTo>
                <a:cubicBezTo>
                  <a:pt x="2323789" y="36419"/>
                  <a:pt x="2348285" y="44585"/>
                  <a:pt x="2372153" y="57148"/>
                </a:cubicBezTo>
                <a:cubicBezTo>
                  <a:pt x="2388484" y="64686"/>
                  <a:pt x="2404814" y="64686"/>
                  <a:pt x="2420518" y="72852"/>
                </a:cubicBezTo>
                <a:cubicBezTo>
                  <a:pt x="2448782" y="81018"/>
                  <a:pt x="2473278" y="92953"/>
                  <a:pt x="2501543" y="105517"/>
                </a:cubicBezTo>
                <a:cubicBezTo>
                  <a:pt x="2505312" y="109286"/>
                  <a:pt x="2509709" y="113054"/>
                  <a:pt x="2513477" y="113054"/>
                </a:cubicBezTo>
                <a:cubicBezTo>
                  <a:pt x="2537974" y="117451"/>
                  <a:pt x="2553676" y="133784"/>
                  <a:pt x="2566238" y="157653"/>
                </a:cubicBezTo>
                <a:cubicBezTo>
                  <a:pt x="2578173" y="177755"/>
                  <a:pt x="2594503" y="194087"/>
                  <a:pt x="2610206" y="210419"/>
                </a:cubicBezTo>
                <a:cubicBezTo>
                  <a:pt x="2626537" y="226123"/>
                  <a:pt x="2638471" y="242455"/>
                  <a:pt x="2651033" y="262556"/>
                </a:cubicBezTo>
                <a:cubicBezTo>
                  <a:pt x="2662967" y="282657"/>
                  <a:pt x="2666736" y="307155"/>
                  <a:pt x="2646636" y="331024"/>
                </a:cubicBezTo>
                <a:cubicBezTo>
                  <a:pt x="2638471" y="339191"/>
                  <a:pt x="2634702" y="351125"/>
                  <a:pt x="2626537" y="359292"/>
                </a:cubicBezTo>
                <a:cubicBezTo>
                  <a:pt x="2626537" y="367457"/>
                  <a:pt x="2626537" y="367457"/>
                  <a:pt x="2630305" y="367457"/>
                </a:cubicBezTo>
                <a:cubicBezTo>
                  <a:pt x="2666736" y="371226"/>
                  <a:pt x="2695001" y="395725"/>
                  <a:pt x="2727034" y="407659"/>
                </a:cubicBezTo>
                <a:cubicBezTo>
                  <a:pt x="2759695" y="419595"/>
                  <a:pt x="2787960" y="435927"/>
                  <a:pt x="2811828" y="456028"/>
                </a:cubicBezTo>
                <a:cubicBezTo>
                  <a:pt x="2836324" y="472360"/>
                  <a:pt x="2860193" y="492461"/>
                  <a:pt x="2884689" y="508793"/>
                </a:cubicBezTo>
                <a:cubicBezTo>
                  <a:pt x="2892854" y="516331"/>
                  <a:pt x="2900392" y="524497"/>
                  <a:pt x="2904788" y="536432"/>
                </a:cubicBezTo>
                <a:cubicBezTo>
                  <a:pt x="2908557" y="540829"/>
                  <a:pt x="2908557" y="544598"/>
                  <a:pt x="2916722" y="544598"/>
                </a:cubicBezTo>
                <a:cubicBezTo>
                  <a:pt x="2944987" y="548995"/>
                  <a:pt x="2944987" y="577262"/>
                  <a:pt x="2956921" y="597363"/>
                </a:cubicBezTo>
                <a:cubicBezTo>
                  <a:pt x="2961318" y="601132"/>
                  <a:pt x="2961318" y="605529"/>
                  <a:pt x="2956921" y="605529"/>
                </a:cubicBezTo>
                <a:cubicBezTo>
                  <a:pt x="2928656" y="601132"/>
                  <a:pt x="2948756" y="617464"/>
                  <a:pt x="2948756" y="617464"/>
                </a:cubicBezTo>
                <a:cubicBezTo>
                  <a:pt x="2973252" y="637565"/>
                  <a:pt x="2985186" y="669601"/>
                  <a:pt x="3009682" y="689702"/>
                </a:cubicBezTo>
                <a:cubicBezTo>
                  <a:pt x="3021617" y="694099"/>
                  <a:pt x="3021617" y="706034"/>
                  <a:pt x="3029782" y="714200"/>
                </a:cubicBezTo>
                <a:cubicBezTo>
                  <a:pt x="3053650" y="742467"/>
                  <a:pt x="3078146" y="774503"/>
                  <a:pt x="3098246" y="806539"/>
                </a:cubicBezTo>
                <a:cubicBezTo>
                  <a:pt x="3114576" y="834806"/>
                  <a:pt x="3130279" y="863073"/>
                  <a:pt x="3142213" y="895737"/>
                </a:cubicBezTo>
                <a:cubicBezTo>
                  <a:pt x="3150378" y="919607"/>
                  <a:pt x="3162940" y="944105"/>
                  <a:pt x="3178643" y="964206"/>
                </a:cubicBezTo>
                <a:cubicBezTo>
                  <a:pt x="3203139" y="996242"/>
                  <a:pt x="3211305" y="1036444"/>
                  <a:pt x="3218842" y="1077274"/>
                </a:cubicBezTo>
                <a:cubicBezTo>
                  <a:pt x="3215073" y="1081043"/>
                  <a:pt x="3211305" y="1069108"/>
                  <a:pt x="3203139" y="1072877"/>
                </a:cubicBezTo>
                <a:cubicBezTo>
                  <a:pt x="3215073" y="1113079"/>
                  <a:pt x="3243338" y="1145743"/>
                  <a:pt x="3263438" y="1181548"/>
                </a:cubicBezTo>
                <a:cubicBezTo>
                  <a:pt x="3275372" y="1185945"/>
                  <a:pt x="3271603" y="1165844"/>
                  <a:pt x="3279769" y="1169613"/>
                </a:cubicBezTo>
                <a:cubicBezTo>
                  <a:pt x="3308033" y="1214212"/>
                  <a:pt x="3316199" y="1262580"/>
                  <a:pt x="3328133" y="1310948"/>
                </a:cubicBezTo>
                <a:cubicBezTo>
                  <a:pt x="3331901" y="1314717"/>
                  <a:pt x="3331901" y="1319114"/>
                  <a:pt x="3331901" y="1322883"/>
                </a:cubicBezTo>
                <a:cubicBezTo>
                  <a:pt x="3328133" y="1379417"/>
                  <a:pt x="3352001" y="1427785"/>
                  <a:pt x="3360166" y="1479922"/>
                </a:cubicBezTo>
                <a:cubicBezTo>
                  <a:pt x="3368332" y="1552788"/>
                  <a:pt x="3380266" y="1625026"/>
                  <a:pt x="3384663" y="1697892"/>
                </a:cubicBezTo>
                <a:cubicBezTo>
                  <a:pt x="3384663" y="1729928"/>
                  <a:pt x="3392828" y="1762592"/>
                  <a:pt x="3392828" y="1794628"/>
                </a:cubicBezTo>
                <a:cubicBezTo>
                  <a:pt x="3396597" y="1839227"/>
                  <a:pt x="3396597" y="1883198"/>
                  <a:pt x="3396597" y="1923400"/>
                </a:cubicBezTo>
                <a:cubicBezTo>
                  <a:pt x="3392828" y="1947898"/>
                  <a:pt x="3384663" y="1967999"/>
                  <a:pt x="3380266" y="1988100"/>
                </a:cubicBezTo>
                <a:cubicBezTo>
                  <a:pt x="3380266" y="1992497"/>
                  <a:pt x="3376497" y="1996266"/>
                  <a:pt x="3376497" y="2000035"/>
                </a:cubicBezTo>
                <a:cubicBezTo>
                  <a:pt x="3392828" y="2040237"/>
                  <a:pt x="3384663" y="2084836"/>
                  <a:pt x="3392828" y="2129435"/>
                </a:cubicBezTo>
                <a:cubicBezTo>
                  <a:pt x="3396597" y="2161471"/>
                  <a:pt x="3400365" y="2193507"/>
                  <a:pt x="3392828" y="2226172"/>
                </a:cubicBezTo>
                <a:cubicBezTo>
                  <a:pt x="3392828" y="2241875"/>
                  <a:pt x="3396597" y="2258207"/>
                  <a:pt x="3400365" y="2278308"/>
                </a:cubicBezTo>
                <a:cubicBezTo>
                  <a:pt x="3404762" y="2298409"/>
                  <a:pt x="3408530" y="2322908"/>
                  <a:pt x="3412927" y="2346777"/>
                </a:cubicBezTo>
                <a:cubicBezTo>
                  <a:pt x="3412927" y="2359341"/>
                  <a:pt x="3416696" y="2366878"/>
                  <a:pt x="3428630" y="2359341"/>
                </a:cubicBezTo>
                <a:cubicBezTo>
                  <a:pt x="3433027" y="2359341"/>
                  <a:pt x="3436796" y="2359341"/>
                  <a:pt x="3436796" y="2363110"/>
                </a:cubicBezTo>
                <a:cubicBezTo>
                  <a:pt x="3433027" y="2383211"/>
                  <a:pt x="3444961" y="2395145"/>
                  <a:pt x="3444961" y="2415246"/>
                </a:cubicBezTo>
                <a:cubicBezTo>
                  <a:pt x="3436796" y="2419644"/>
                  <a:pt x="3436796" y="2407709"/>
                  <a:pt x="3428630" y="2403312"/>
                </a:cubicBezTo>
                <a:cubicBezTo>
                  <a:pt x="3416696" y="2407709"/>
                  <a:pt x="3416696" y="2419644"/>
                  <a:pt x="3420464" y="2427810"/>
                </a:cubicBezTo>
                <a:cubicBezTo>
                  <a:pt x="3428630" y="2447911"/>
                  <a:pt x="3424862" y="2471781"/>
                  <a:pt x="3424862" y="2496279"/>
                </a:cubicBezTo>
                <a:cubicBezTo>
                  <a:pt x="3428630" y="2512611"/>
                  <a:pt x="3424862" y="2532712"/>
                  <a:pt x="3433027" y="2552813"/>
                </a:cubicBezTo>
                <a:cubicBezTo>
                  <a:pt x="3436796" y="2556582"/>
                  <a:pt x="3436796" y="2560979"/>
                  <a:pt x="3433027" y="2568517"/>
                </a:cubicBezTo>
                <a:cubicBezTo>
                  <a:pt x="3428630" y="2576683"/>
                  <a:pt x="3433027" y="2584849"/>
                  <a:pt x="3436796" y="2593015"/>
                </a:cubicBezTo>
                <a:cubicBezTo>
                  <a:pt x="3436796" y="2593015"/>
                  <a:pt x="3436796" y="2596784"/>
                  <a:pt x="3441192" y="2596784"/>
                </a:cubicBezTo>
                <a:cubicBezTo>
                  <a:pt x="3444961" y="2601181"/>
                  <a:pt x="3448730" y="2596784"/>
                  <a:pt x="3448730" y="2593015"/>
                </a:cubicBezTo>
                <a:cubicBezTo>
                  <a:pt x="3453126" y="2584849"/>
                  <a:pt x="3453126" y="2576683"/>
                  <a:pt x="3456895" y="2560979"/>
                </a:cubicBezTo>
                <a:cubicBezTo>
                  <a:pt x="3461292" y="2584849"/>
                  <a:pt x="3461292" y="2604950"/>
                  <a:pt x="3461292" y="2625051"/>
                </a:cubicBezTo>
                <a:cubicBezTo>
                  <a:pt x="3461292" y="2661484"/>
                  <a:pt x="3465060" y="2697917"/>
                  <a:pt x="3489556" y="2726184"/>
                </a:cubicBezTo>
                <a:cubicBezTo>
                  <a:pt x="3501491" y="2738119"/>
                  <a:pt x="3497094" y="2754451"/>
                  <a:pt x="3497094" y="2770155"/>
                </a:cubicBezTo>
                <a:cubicBezTo>
                  <a:pt x="3497094" y="2786487"/>
                  <a:pt x="3497094" y="2806588"/>
                  <a:pt x="3497094" y="2822920"/>
                </a:cubicBezTo>
                <a:cubicBezTo>
                  <a:pt x="3497094" y="2879454"/>
                  <a:pt x="3489556" y="2931591"/>
                  <a:pt x="3473226" y="2983728"/>
                </a:cubicBezTo>
                <a:cubicBezTo>
                  <a:pt x="3465060" y="3003829"/>
                  <a:pt x="3465060" y="3024558"/>
                  <a:pt x="3456895" y="3040262"/>
                </a:cubicBezTo>
                <a:cubicBezTo>
                  <a:pt x="3453126" y="3048428"/>
                  <a:pt x="3465060" y="3064760"/>
                  <a:pt x="3461292" y="3076695"/>
                </a:cubicBezTo>
                <a:cubicBezTo>
                  <a:pt x="3456895" y="3093027"/>
                  <a:pt x="3453126" y="3113128"/>
                  <a:pt x="3461292" y="3129460"/>
                </a:cubicBezTo>
                <a:cubicBezTo>
                  <a:pt x="3461292" y="3136998"/>
                  <a:pt x="3461292" y="3145164"/>
                  <a:pt x="3456895" y="3153330"/>
                </a:cubicBezTo>
                <a:cubicBezTo>
                  <a:pt x="3436796" y="3201698"/>
                  <a:pt x="3436796" y="3254463"/>
                  <a:pt x="3416696" y="3298434"/>
                </a:cubicBezTo>
                <a:cubicBezTo>
                  <a:pt x="3404762" y="3334867"/>
                  <a:pt x="3388431" y="3375069"/>
                  <a:pt x="3364563" y="3407105"/>
                </a:cubicBezTo>
                <a:cubicBezTo>
                  <a:pt x="3344464" y="3435372"/>
                  <a:pt x="3331901" y="3471805"/>
                  <a:pt x="3316199" y="3503841"/>
                </a:cubicBezTo>
                <a:cubicBezTo>
                  <a:pt x="3303637" y="3536505"/>
                  <a:pt x="3291703" y="3564772"/>
                  <a:pt x="3279769" y="3596808"/>
                </a:cubicBezTo>
                <a:cubicBezTo>
                  <a:pt x="3259669" y="3641407"/>
                  <a:pt x="3231404" y="3681609"/>
                  <a:pt x="3211305" y="3729977"/>
                </a:cubicBezTo>
                <a:cubicBezTo>
                  <a:pt x="3203139" y="3745681"/>
                  <a:pt x="3194974" y="3766410"/>
                  <a:pt x="3178643" y="3778345"/>
                </a:cubicBezTo>
                <a:cubicBezTo>
                  <a:pt x="3170478" y="3782114"/>
                  <a:pt x="3170478" y="3798446"/>
                  <a:pt x="3162940" y="3806612"/>
                </a:cubicBezTo>
                <a:cubicBezTo>
                  <a:pt x="3158544" y="3810381"/>
                  <a:pt x="3162940" y="3822945"/>
                  <a:pt x="3150378" y="3826713"/>
                </a:cubicBezTo>
                <a:cubicBezTo>
                  <a:pt x="3142213" y="3806612"/>
                  <a:pt x="3166709" y="3790280"/>
                  <a:pt x="3162940" y="3770179"/>
                </a:cubicBezTo>
                <a:cubicBezTo>
                  <a:pt x="3150378" y="3773948"/>
                  <a:pt x="3150378" y="3778345"/>
                  <a:pt x="3146610" y="3786511"/>
                </a:cubicBezTo>
                <a:cubicBezTo>
                  <a:pt x="3134676" y="3826713"/>
                  <a:pt x="3114576" y="3866915"/>
                  <a:pt x="3098246" y="3903349"/>
                </a:cubicBezTo>
                <a:cubicBezTo>
                  <a:pt x="3081914" y="3931616"/>
                  <a:pt x="3069981" y="3963652"/>
                  <a:pt x="3053650" y="3991919"/>
                </a:cubicBezTo>
                <a:cubicBezTo>
                  <a:pt x="3025385" y="4036518"/>
                  <a:pt x="3001517" y="4080489"/>
                  <a:pt x="2965087" y="4116922"/>
                </a:cubicBezTo>
                <a:cubicBezTo>
                  <a:pt x="2941219" y="4141420"/>
                  <a:pt x="2920491" y="4169687"/>
                  <a:pt x="2900392" y="4197326"/>
                </a:cubicBezTo>
                <a:cubicBezTo>
                  <a:pt x="2884689" y="4209889"/>
                  <a:pt x="2872127" y="4229990"/>
                  <a:pt x="2864590" y="4245694"/>
                </a:cubicBezTo>
                <a:cubicBezTo>
                  <a:pt x="2856424" y="4258257"/>
                  <a:pt x="2848258" y="4270192"/>
                  <a:pt x="2836324" y="4282127"/>
                </a:cubicBezTo>
                <a:cubicBezTo>
                  <a:pt x="2828159" y="4290293"/>
                  <a:pt x="2819994" y="4298459"/>
                  <a:pt x="2816225" y="4310394"/>
                </a:cubicBezTo>
                <a:cubicBezTo>
                  <a:pt x="2816225" y="4322329"/>
                  <a:pt x="2803663" y="4326726"/>
                  <a:pt x="2796126" y="4330495"/>
                </a:cubicBezTo>
                <a:cubicBezTo>
                  <a:pt x="2783564" y="4338661"/>
                  <a:pt x="2771629" y="4350596"/>
                  <a:pt x="2763464" y="4363159"/>
                </a:cubicBezTo>
                <a:cubicBezTo>
                  <a:pt x="2751530" y="4383260"/>
                  <a:pt x="2731431" y="4395195"/>
                  <a:pt x="2719496" y="4411527"/>
                </a:cubicBezTo>
                <a:cubicBezTo>
                  <a:pt x="2703166" y="4435397"/>
                  <a:pt x="2674901" y="4443563"/>
                  <a:pt x="2654802" y="4463664"/>
                </a:cubicBezTo>
                <a:cubicBezTo>
                  <a:pt x="2638471" y="4488162"/>
                  <a:pt x="2614603" y="4503866"/>
                  <a:pt x="2598272" y="4528364"/>
                </a:cubicBezTo>
                <a:cubicBezTo>
                  <a:pt x="2578173" y="4548465"/>
                  <a:pt x="2561841" y="4572335"/>
                  <a:pt x="2541742" y="4588667"/>
                </a:cubicBezTo>
                <a:cubicBezTo>
                  <a:pt x="2509709" y="4613165"/>
                  <a:pt x="2481444" y="4645201"/>
                  <a:pt x="2448782" y="4665302"/>
                </a:cubicBezTo>
                <a:cubicBezTo>
                  <a:pt x="2436848" y="4669071"/>
                  <a:pt x="2433079" y="4681634"/>
                  <a:pt x="2424914" y="4689800"/>
                </a:cubicBezTo>
                <a:cubicBezTo>
                  <a:pt x="2400418" y="4709901"/>
                  <a:pt x="2372153" y="4725605"/>
                  <a:pt x="2348285" y="4745706"/>
                </a:cubicBezTo>
                <a:cubicBezTo>
                  <a:pt x="2299921" y="4786536"/>
                  <a:pt x="2247788" y="4818572"/>
                  <a:pt x="2191258" y="4846839"/>
                </a:cubicBezTo>
                <a:cubicBezTo>
                  <a:pt x="2158596" y="4866940"/>
                  <a:pt x="2122794" y="4887041"/>
                  <a:pt x="2086364" y="4903373"/>
                </a:cubicBezTo>
                <a:cubicBezTo>
                  <a:pt x="2058099" y="4915308"/>
                  <a:pt x="2033603" y="4931640"/>
                  <a:pt x="2005966" y="4939178"/>
                </a:cubicBezTo>
                <a:cubicBezTo>
                  <a:pt x="1965139" y="4955510"/>
                  <a:pt x="1921172" y="4971842"/>
                  <a:pt x="1880344" y="4987546"/>
                </a:cubicBezTo>
                <a:cubicBezTo>
                  <a:pt x="1828212" y="5012044"/>
                  <a:pt x="1771682" y="5012044"/>
                  <a:pt x="1715152" y="5028376"/>
                </a:cubicBezTo>
                <a:cubicBezTo>
                  <a:pt x="1683119" y="5035914"/>
                  <a:pt x="1651085" y="5035914"/>
                  <a:pt x="1618423" y="5035914"/>
                </a:cubicBezTo>
                <a:cubicBezTo>
                  <a:pt x="1581993" y="5032145"/>
                  <a:pt x="1546191" y="5035914"/>
                  <a:pt x="1513530" y="5035914"/>
                </a:cubicBezTo>
                <a:cubicBezTo>
                  <a:pt x="1477727" y="5035914"/>
                  <a:pt x="1441297" y="5035914"/>
                  <a:pt x="1404867" y="5035914"/>
                </a:cubicBezTo>
                <a:cubicBezTo>
                  <a:pt x="1372833" y="5035914"/>
                  <a:pt x="1340171" y="5032145"/>
                  <a:pt x="1304370" y="5028376"/>
                </a:cubicBezTo>
                <a:cubicBezTo>
                  <a:pt x="1279873" y="5028376"/>
                  <a:pt x="1256005" y="5028376"/>
                  <a:pt x="1227740" y="5023979"/>
                </a:cubicBezTo>
                <a:cubicBezTo>
                  <a:pt x="1199476" y="5020210"/>
                  <a:pt x="1174979" y="5012044"/>
                  <a:pt x="1146714" y="5003878"/>
                </a:cubicBezTo>
                <a:cubicBezTo>
                  <a:pt x="1102747" y="4991943"/>
                  <a:pt x="1058151" y="4975611"/>
                  <a:pt x="1017952" y="4955510"/>
                </a:cubicBezTo>
                <a:cubicBezTo>
                  <a:pt x="965191" y="4931640"/>
                  <a:pt x="916827" y="4903373"/>
                  <a:pt x="868463" y="4875106"/>
                </a:cubicBezTo>
                <a:cubicBezTo>
                  <a:pt x="824495" y="4846839"/>
                  <a:pt x="788065" y="4810406"/>
                  <a:pt x="739700" y="4786536"/>
                </a:cubicBezTo>
                <a:cubicBezTo>
                  <a:pt x="727766" y="4778370"/>
                  <a:pt x="719601" y="4765807"/>
                  <a:pt x="707667" y="4758269"/>
                </a:cubicBezTo>
                <a:cubicBezTo>
                  <a:pt x="646741" y="4701735"/>
                  <a:pt x="578277" y="4653367"/>
                  <a:pt x="521747" y="4592436"/>
                </a:cubicBezTo>
                <a:cubicBezTo>
                  <a:pt x="477780" y="4548465"/>
                  <a:pt x="445118" y="4500097"/>
                  <a:pt x="409316" y="4451729"/>
                </a:cubicBezTo>
                <a:cubicBezTo>
                  <a:pt x="384820" y="4415296"/>
                  <a:pt x="360952" y="4378863"/>
                  <a:pt x="332687" y="4346827"/>
                </a:cubicBezTo>
                <a:cubicBezTo>
                  <a:pt x="324522" y="4334892"/>
                  <a:pt x="316356" y="4318560"/>
                  <a:pt x="308191" y="4306625"/>
                </a:cubicBezTo>
                <a:cubicBezTo>
                  <a:pt x="304422" y="4286524"/>
                  <a:pt x="288091" y="4278358"/>
                  <a:pt x="279926" y="4262026"/>
                </a:cubicBezTo>
                <a:cubicBezTo>
                  <a:pt x="264223" y="4229990"/>
                  <a:pt x="247892" y="4197326"/>
                  <a:pt x="227793" y="4165290"/>
                </a:cubicBezTo>
                <a:cubicBezTo>
                  <a:pt x="187594" y="4108756"/>
                  <a:pt x="163098" y="4044684"/>
                  <a:pt x="134833" y="3979984"/>
                </a:cubicBezTo>
                <a:cubicBezTo>
                  <a:pt x="134833" y="3976215"/>
                  <a:pt x="134833" y="3971818"/>
                  <a:pt x="134833" y="3968049"/>
                </a:cubicBezTo>
                <a:cubicBezTo>
                  <a:pt x="146767" y="3976215"/>
                  <a:pt x="142998" y="3991919"/>
                  <a:pt x="159329" y="4003854"/>
                </a:cubicBezTo>
                <a:cubicBezTo>
                  <a:pt x="159329" y="3988150"/>
                  <a:pt x="154932" y="3976215"/>
                  <a:pt x="146767" y="3963652"/>
                </a:cubicBezTo>
                <a:cubicBezTo>
                  <a:pt x="134833" y="3935384"/>
                  <a:pt x="119131" y="3907117"/>
                  <a:pt x="102799" y="3878850"/>
                </a:cubicBezTo>
                <a:cubicBezTo>
                  <a:pt x="94634" y="3858749"/>
                  <a:pt x="90866" y="3838648"/>
                  <a:pt x="94634" y="3818547"/>
                </a:cubicBezTo>
                <a:cubicBezTo>
                  <a:pt x="94634" y="3814779"/>
                  <a:pt x="94634" y="3806612"/>
                  <a:pt x="102799" y="3806612"/>
                </a:cubicBezTo>
                <a:cubicBezTo>
                  <a:pt x="106568" y="3806612"/>
                  <a:pt x="114733" y="3802215"/>
                  <a:pt x="119131" y="3814779"/>
                </a:cubicBezTo>
                <a:cubicBezTo>
                  <a:pt x="131065" y="3830482"/>
                  <a:pt x="134833" y="3850583"/>
                  <a:pt x="139230" y="3871313"/>
                </a:cubicBezTo>
                <a:cubicBezTo>
                  <a:pt x="139230" y="3887016"/>
                  <a:pt x="142998" y="3899580"/>
                  <a:pt x="151164" y="3907117"/>
                </a:cubicBezTo>
                <a:cubicBezTo>
                  <a:pt x="167495" y="3919681"/>
                  <a:pt x="171263" y="3931616"/>
                  <a:pt x="171263" y="3947948"/>
                </a:cubicBezTo>
                <a:cubicBezTo>
                  <a:pt x="167495" y="3983753"/>
                  <a:pt x="187594" y="4012020"/>
                  <a:pt x="199528" y="4040287"/>
                </a:cubicBezTo>
                <a:cubicBezTo>
                  <a:pt x="211462" y="4060388"/>
                  <a:pt x="219628" y="4084886"/>
                  <a:pt x="231562" y="4104987"/>
                </a:cubicBezTo>
                <a:cubicBezTo>
                  <a:pt x="231562" y="4116922"/>
                  <a:pt x="243496" y="4125088"/>
                  <a:pt x="247892" y="4133254"/>
                </a:cubicBezTo>
                <a:cubicBezTo>
                  <a:pt x="264223" y="4161521"/>
                  <a:pt x="271761" y="4185391"/>
                  <a:pt x="288091" y="4213658"/>
                </a:cubicBezTo>
                <a:cubicBezTo>
                  <a:pt x="304422" y="4245694"/>
                  <a:pt x="324522" y="4278358"/>
                  <a:pt x="344621" y="4310394"/>
                </a:cubicBezTo>
                <a:cubicBezTo>
                  <a:pt x="344621" y="4314791"/>
                  <a:pt x="348390" y="4318560"/>
                  <a:pt x="356555" y="4318560"/>
                </a:cubicBezTo>
                <a:cubicBezTo>
                  <a:pt x="352786" y="4302228"/>
                  <a:pt x="348390" y="4282127"/>
                  <a:pt x="344621" y="4270192"/>
                </a:cubicBezTo>
                <a:cubicBezTo>
                  <a:pt x="336456" y="4258257"/>
                  <a:pt x="320125" y="4250091"/>
                  <a:pt x="328290" y="4229990"/>
                </a:cubicBezTo>
                <a:cubicBezTo>
                  <a:pt x="332687" y="4229990"/>
                  <a:pt x="328290" y="4221824"/>
                  <a:pt x="324522" y="4221824"/>
                </a:cubicBezTo>
                <a:cubicBezTo>
                  <a:pt x="308191" y="4213658"/>
                  <a:pt x="304422" y="4201723"/>
                  <a:pt x="300025" y="4185391"/>
                </a:cubicBezTo>
                <a:cubicBezTo>
                  <a:pt x="296257" y="4181622"/>
                  <a:pt x="296257" y="4177225"/>
                  <a:pt x="291860" y="4173456"/>
                </a:cubicBezTo>
                <a:cubicBezTo>
                  <a:pt x="276158" y="4161521"/>
                  <a:pt x="271761" y="4141420"/>
                  <a:pt x="264223" y="4125088"/>
                </a:cubicBezTo>
                <a:cubicBezTo>
                  <a:pt x="259827" y="4116922"/>
                  <a:pt x="256058" y="4108756"/>
                  <a:pt x="251661" y="4104987"/>
                </a:cubicBezTo>
                <a:cubicBezTo>
                  <a:pt x="247892" y="4080489"/>
                  <a:pt x="239727" y="4056619"/>
                  <a:pt x="227793" y="4032121"/>
                </a:cubicBezTo>
                <a:cubicBezTo>
                  <a:pt x="219628" y="4012020"/>
                  <a:pt x="207694" y="3996316"/>
                  <a:pt x="211462" y="3976215"/>
                </a:cubicBezTo>
                <a:cubicBezTo>
                  <a:pt x="215859" y="3959883"/>
                  <a:pt x="203297" y="3943551"/>
                  <a:pt x="199528" y="3931616"/>
                </a:cubicBezTo>
                <a:cubicBezTo>
                  <a:pt x="179429" y="3887016"/>
                  <a:pt x="159329" y="3846814"/>
                  <a:pt x="159329" y="3798446"/>
                </a:cubicBezTo>
                <a:cubicBezTo>
                  <a:pt x="159329" y="3790280"/>
                  <a:pt x="159329" y="3786511"/>
                  <a:pt x="159329" y="3782114"/>
                </a:cubicBezTo>
                <a:cubicBezTo>
                  <a:pt x="131065" y="3685378"/>
                  <a:pt x="119131" y="3584873"/>
                  <a:pt x="106568" y="3483740"/>
                </a:cubicBezTo>
                <a:cubicBezTo>
                  <a:pt x="94634" y="3395170"/>
                  <a:pt x="90866" y="3306600"/>
                  <a:pt x="70766" y="3218030"/>
                </a:cubicBezTo>
                <a:cubicBezTo>
                  <a:pt x="70766" y="3201698"/>
                  <a:pt x="70766" y="3181597"/>
                  <a:pt x="78303" y="3165265"/>
                </a:cubicBezTo>
                <a:cubicBezTo>
                  <a:pt x="82700" y="3161496"/>
                  <a:pt x="82700" y="3157099"/>
                  <a:pt x="82700" y="3149561"/>
                </a:cubicBezTo>
                <a:cubicBezTo>
                  <a:pt x="78303" y="3104962"/>
                  <a:pt x="78303" y="3056594"/>
                  <a:pt x="74535" y="3008226"/>
                </a:cubicBezTo>
                <a:cubicBezTo>
                  <a:pt x="66369" y="2939757"/>
                  <a:pt x="78303" y="2871288"/>
                  <a:pt x="78303" y="2798422"/>
                </a:cubicBezTo>
                <a:cubicBezTo>
                  <a:pt x="78303" y="2770155"/>
                  <a:pt x="74535" y="2738119"/>
                  <a:pt x="86469" y="2709852"/>
                </a:cubicBezTo>
                <a:cubicBezTo>
                  <a:pt x="90866" y="2709852"/>
                  <a:pt x="90866" y="2709852"/>
                  <a:pt x="86469" y="2706083"/>
                </a:cubicBezTo>
                <a:cubicBezTo>
                  <a:pt x="86469" y="2645152"/>
                  <a:pt x="106568" y="2589246"/>
                  <a:pt x="102799" y="2528315"/>
                </a:cubicBezTo>
                <a:cubicBezTo>
                  <a:pt x="102799" y="2516380"/>
                  <a:pt x="110965" y="2504445"/>
                  <a:pt x="98403" y="2504445"/>
                </a:cubicBezTo>
                <a:cubicBezTo>
                  <a:pt x="86469" y="2500048"/>
                  <a:pt x="86469" y="2516380"/>
                  <a:pt x="86469" y="2524546"/>
                </a:cubicBezTo>
                <a:cubicBezTo>
                  <a:pt x="82700" y="2556582"/>
                  <a:pt x="74535" y="2589246"/>
                  <a:pt x="70766" y="2621282"/>
                </a:cubicBezTo>
                <a:cubicBezTo>
                  <a:pt x="66369" y="2629448"/>
                  <a:pt x="66369" y="2641383"/>
                  <a:pt x="62601" y="2653318"/>
                </a:cubicBezTo>
                <a:cubicBezTo>
                  <a:pt x="58204" y="2661484"/>
                  <a:pt x="58204" y="2669650"/>
                  <a:pt x="58204" y="2673419"/>
                </a:cubicBezTo>
                <a:cubicBezTo>
                  <a:pt x="58204" y="2713621"/>
                  <a:pt x="54435" y="2754451"/>
                  <a:pt x="54435" y="2794653"/>
                </a:cubicBezTo>
                <a:cubicBezTo>
                  <a:pt x="58204" y="2814754"/>
                  <a:pt x="50039" y="2831086"/>
                  <a:pt x="50039" y="2851187"/>
                </a:cubicBezTo>
                <a:cubicBezTo>
                  <a:pt x="46270" y="2886992"/>
                  <a:pt x="54435" y="2919656"/>
                  <a:pt x="54435" y="2955461"/>
                </a:cubicBezTo>
                <a:cubicBezTo>
                  <a:pt x="50039" y="2959858"/>
                  <a:pt x="54435" y="2959858"/>
                  <a:pt x="54435" y="2963627"/>
                </a:cubicBezTo>
                <a:cubicBezTo>
                  <a:pt x="34336" y="3011995"/>
                  <a:pt x="54435" y="3060363"/>
                  <a:pt x="50039" y="3108731"/>
                </a:cubicBezTo>
                <a:cubicBezTo>
                  <a:pt x="50039" y="3121294"/>
                  <a:pt x="46270" y="3136998"/>
                  <a:pt x="54435" y="3153330"/>
                </a:cubicBezTo>
                <a:cubicBezTo>
                  <a:pt x="54435" y="3157099"/>
                  <a:pt x="50039" y="3161496"/>
                  <a:pt x="46270" y="3161496"/>
                </a:cubicBezTo>
                <a:cubicBezTo>
                  <a:pt x="42501" y="3161496"/>
                  <a:pt x="38104" y="3157099"/>
                  <a:pt x="38104" y="3153330"/>
                </a:cubicBezTo>
                <a:cubicBezTo>
                  <a:pt x="38104" y="3145164"/>
                  <a:pt x="29939" y="3141395"/>
                  <a:pt x="26170" y="3133229"/>
                </a:cubicBezTo>
                <a:cubicBezTo>
                  <a:pt x="9839" y="3121294"/>
                  <a:pt x="6071" y="3101193"/>
                  <a:pt x="1674" y="3084861"/>
                </a:cubicBezTo>
                <a:cubicBezTo>
                  <a:pt x="1674" y="3040262"/>
                  <a:pt x="-2094" y="2991894"/>
                  <a:pt x="1674" y="2947923"/>
                </a:cubicBezTo>
                <a:cubicBezTo>
                  <a:pt x="1674" y="2943526"/>
                  <a:pt x="1674" y="2939757"/>
                  <a:pt x="1674" y="2935360"/>
                </a:cubicBezTo>
                <a:cubicBezTo>
                  <a:pt x="1674" y="2891389"/>
                  <a:pt x="6071" y="2846790"/>
                  <a:pt x="14236" y="2802819"/>
                </a:cubicBezTo>
                <a:cubicBezTo>
                  <a:pt x="18005" y="2782718"/>
                  <a:pt x="14236" y="2761989"/>
                  <a:pt x="14236" y="2746285"/>
                </a:cubicBezTo>
                <a:cubicBezTo>
                  <a:pt x="14236" y="2726184"/>
                  <a:pt x="18005" y="2709852"/>
                  <a:pt x="22402" y="2693520"/>
                </a:cubicBezTo>
                <a:cubicBezTo>
                  <a:pt x="29939" y="2677816"/>
                  <a:pt x="29939" y="2665253"/>
                  <a:pt x="29939" y="2649549"/>
                </a:cubicBezTo>
                <a:cubicBezTo>
                  <a:pt x="34336" y="2629448"/>
                  <a:pt x="38104" y="2609347"/>
                  <a:pt x="50039" y="2593015"/>
                </a:cubicBezTo>
                <a:cubicBezTo>
                  <a:pt x="58204" y="2581080"/>
                  <a:pt x="54435" y="2568517"/>
                  <a:pt x="50039" y="2556582"/>
                </a:cubicBezTo>
                <a:cubicBezTo>
                  <a:pt x="50039" y="2548416"/>
                  <a:pt x="46270" y="2536481"/>
                  <a:pt x="54435" y="2532712"/>
                </a:cubicBezTo>
                <a:cubicBezTo>
                  <a:pt x="58204" y="2528315"/>
                  <a:pt x="62601" y="2524546"/>
                  <a:pt x="58204" y="2520149"/>
                </a:cubicBezTo>
                <a:cubicBezTo>
                  <a:pt x="46270" y="2496279"/>
                  <a:pt x="54435" y="2471781"/>
                  <a:pt x="58204" y="2443514"/>
                </a:cubicBezTo>
                <a:cubicBezTo>
                  <a:pt x="66369" y="2403312"/>
                  <a:pt x="74535" y="2363110"/>
                  <a:pt x="82700" y="2322908"/>
                </a:cubicBezTo>
                <a:cubicBezTo>
                  <a:pt x="86469" y="2310973"/>
                  <a:pt x="86469" y="2294641"/>
                  <a:pt x="98403" y="2282706"/>
                </a:cubicBezTo>
                <a:cubicBezTo>
                  <a:pt x="106568" y="2278308"/>
                  <a:pt x="102799" y="2274540"/>
                  <a:pt x="102799" y="2266373"/>
                </a:cubicBezTo>
                <a:cubicBezTo>
                  <a:pt x="98403" y="2250041"/>
                  <a:pt x="102799" y="2234338"/>
                  <a:pt x="106568" y="2213608"/>
                </a:cubicBezTo>
                <a:cubicBezTo>
                  <a:pt x="114733" y="2189738"/>
                  <a:pt x="119131" y="2165240"/>
                  <a:pt x="122899" y="2141370"/>
                </a:cubicBezTo>
                <a:cubicBezTo>
                  <a:pt x="134833" y="2104937"/>
                  <a:pt x="142998" y="2068504"/>
                  <a:pt x="151164" y="2032699"/>
                </a:cubicBezTo>
                <a:cubicBezTo>
                  <a:pt x="159329" y="1996266"/>
                  <a:pt x="171263" y="1959833"/>
                  <a:pt x="179429" y="1923400"/>
                </a:cubicBezTo>
                <a:cubicBezTo>
                  <a:pt x="187594" y="1883198"/>
                  <a:pt x="203297" y="1842996"/>
                  <a:pt x="215859" y="1802794"/>
                </a:cubicBezTo>
                <a:cubicBezTo>
                  <a:pt x="231562" y="1750029"/>
                  <a:pt x="247892" y="1701661"/>
                  <a:pt x="264223" y="1649524"/>
                </a:cubicBezTo>
                <a:cubicBezTo>
                  <a:pt x="276158" y="1617488"/>
                  <a:pt x="284323" y="1581055"/>
                  <a:pt x="308191" y="1552788"/>
                </a:cubicBezTo>
                <a:cubicBezTo>
                  <a:pt x="316356" y="1544622"/>
                  <a:pt x="320125" y="1536456"/>
                  <a:pt x="320125" y="1520124"/>
                </a:cubicBezTo>
                <a:cubicBezTo>
                  <a:pt x="320125" y="1516355"/>
                  <a:pt x="324522" y="1508189"/>
                  <a:pt x="328290" y="1500023"/>
                </a:cubicBezTo>
                <a:cubicBezTo>
                  <a:pt x="352786" y="1459821"/>
                  <a:pt x="364720" y="1411453"/>
                  <a:pt x="384820" y="1371251"/>
                </a:cubicBezTo>
                <a:cubicBezTo>
                  <a:pt x="401150" y="1347381"/>
                  <a:pt x="416854" y="1326652"/>
                  <a:pt x="421250" y="1299013"/>
                </a:cubicBezTo>
                <a:cubicBezTo>
                  <a:pt x="421250" y="1290847"/>
                  <a:pt x="429415" y="1282681"/>
                  <a:pt x="441350" y="1278284"/>
                </a:cubicBezTo>
                <a:cubicBezTo>
                  <a:pt x="461449" y="1270746"/>
                  <a:pt x="469614" y="1250645"/>
                  <a:pt x="481548" y="1234313"/>
                </a:cubicBezTo>
                <a:cubicBezTo>
                  <a:pt x="541847" y="1149512"/>
                  <a:pt x="598376" y="1064711"/>
                  <a:pt x="663072" y="984307"/>
                </a:cubicBezTo>
                <a:cubicBezTo>
                  <a:pt x="703271" y="935939"/>
                  <a:pt x="743469" y="883174"/>
                  <a:pt x="791834" y="839203"/>
                </a:cubicBezTo>
                <a:cubicBezTo>
                  <a:pt x="799999" y="831037"/>
                  <a:pt x="804396" y="822871"/>
                  <a:pt x="812561" y="814705"/>
                </a:cubicBezTo>
                <a:cubicBezTo>
                  <a:pt x="816330" y="810936"/>
                  <a:pt x="820098" y="810936"/>
                  <a:pt x="824495" y="814705"/>
                </a:cubicBezTo>
                <a:cubicBezTo>
                  <a:pt x="828264" y="834806"/>
                  <a:pt x="836429" y="822871"/>
                  <a:pt x="844595" y="814705"/>
                </a:cubicBezTo>
                <a:cubicBezTo>
                  <a:pt x="901125" y="766337"/>
                  <a:pt x="957654" y="717969"/>
                  <a:pt x="1009787" y="669601"/>
                </a:cubicBezTo>
                <a:cubicBezTo>
                  <a:pt x="1046217" y="637565"/>
                  <a:pt x="1082019" y="609298"/>
                  <a:pt x="1118450" y="577262"/>
                </a:cubicBezTo>
                <a:cubicBezTo>
                  <a:pt x="1134780" y="564699"/>
                  <a:pt x="1146714" y="552764"/>
                  <a:pt x="1146714" y="532663"/>
                </a:cubicBezTo>
                <a:cubicBezTo>
                  <a:pt x="1142946" y="520728"/>
                  <a:pt x="1154880" y="516331"/>
                  <a:pt x="1163045" y="512562"/>
                </a:cubicBezTo>
                <a:cubicBezTo>
                  <a:pt x="1207641" y="480526"/>
                  <a:pt x="1251608" y="447861"/>
                  <a:pt x="1296204" y="415826"/>
                </a:cubicBezTo>
                <a:cubicBezTo>
                  <a:pt x="1304370" y="407659"/>
                  <a:pt x="1316304" y="403890"/>
                  <a:pt x="1320072" y="391327"/>
                </a:cubicBezTo>
                <a:cubicBezTo>
                  <a:pt x="1308138" y="387558"/>
                  <a:pt x="1299973" y="391327"/>
                  <a:pt x="1291807" y="395725"/>
                </a:cubicBezTo>
                <a:cubicBezTo>
                  <a:pt x="1271708" y="403890"/>
                  <a:pt x="1251608" y="407659"/>
                  <a:pt x="1235906" y="419595"/>
                </a:cubicBezTo>
                <a:cubicBezTo>
                  <a:pt x="1219575" y="427760"/>
                  <a:pt x="1207641" y="439696"/>
                  <a:pt x="1186913" y="435927"/>
                </a:cubicBezTo>
                <a:cubicBezTo>
                  <a:pt x="1179376" y="435927"/>
                  <a:pt x="1171211" y="439696"/>
                  <a:pt x="1166814" y="447861"/>
                </a:cubicBezTo>
                <a:cubicBezTo>
                  <a:pt x="1163045" y="452259"/>
                  <a:pt x="1154880" y="456028"/>
                  <a:pt x="1151111" y="447861"/>
                </a:cubicBezTo>
                <a:cubicBezTo>
                  <a:pt x="1146714" y="439696"/>
                  <a:pt x="1154880" y="439696"/>
                  <a:pt x="1158649" y="435927"/>
                </a:cubicBezTo>
                <a:cubicBezTo>
                  <a:pt x="1191310" y="423991"/>
                  <a:pt x="1219575" y="399494"/>
                  <a:pt x="1251608" y="383790"/>
                </a:cubicBezTo>
                <a:cubicBezTo>
                  <a:pt x="1316304" y="347356"/>
                  <a:pt x="1380998" y="310923"/>
                  <a:pt x="1445066" y="270721"/>
                </a:cubicBezTo>
                <a:cubicBezTo>
                  <a:pt x="1489661" y="238686"/>
                  <a:pt x="1541794" y="214188"/>
                  <a:pt x="1594555" y="194087"/>
                </a:cubicBezTo>
                <a:cubicBezTo>
                  <a:pt x="1622820" y="182152"/>
                  <a:pt x="1654854" y="169588"/>
                  <a:pt x="1686888" y="149487"/>
                </a:cubicBezTo>
                <a:cubicBezTo>
                  <a:pt x="1699450" y="141321"/>
                  <a:pt x="1719549" y="137552"/>
                  <a:pt x="1735252" y="133784"/>
                </a:cubicBezTo>
                <a:cubicBezTo>
                  <a:pt x="1747814" y="129386"/>
                  <a:pt x="1759748" y="129386"/>
                  <a:pt x="1759748" y="113054"/>
                </a:cubicBezTo>
                <a:cubicBezTo>
                  <a:pt x="1763516" y="105517"/>
                  <a:pt x="1747814" y="105517"/>
                  <a:pt x="1727086" y="109286"/>
                </a:cubicBezTo>
                <a:cubicBezTo>
                  <a:pt x="1711383" y="113054"/>
                  <a:pt x="1699450" y="117451"/>
                  <a:pt x="1683119" y="121220"/>
                </a:cubicBezTo>
                <a:cubicBezTo>
                  <a:pt x="1674953" y="121220"/>
                  <a:pt x="1671185" y="121220"/>
                  <a:pt x="1663019" y="117451"/>
                </a:cubicBezTo>
                <a:cubicBezTo>
                  <a:pt x="1666788" y="105517"/>
                  <a:pt x="1678722" y="101119"/>
                  <a:pt x="1686888" y="97350"/>
                </a:cubicBezTo>
                <a:cubicBezTo>
                  <a:pt x="1715152" y="81018"/>
                  <a:pt x="1743417" y="72852"/>
                  <a:pt x="1776079" y="72852"/>
                </a:cubicBezTo>
                <a:cubicBezTo>
                  <a:pt x="1788013" y="72852"/>
                  <a:pt x="1803715" y="69083"/>
                  <a:pt x="1820046" y="64686"/>
                </a:cubicBezTo>
                <a:cubicBezTo>
                  <a:pt x="1840146" y="57148"/>
                  <a:pt x="1864642" y="48983"/>
                  <a:pt x="1888510" y="44585"/>
                </a:cubicBezTo>
                <a:cubicBezTo>
                  <a:pt x="1904841" y="44585"/>
                  <a:pt x="1916775" y="36419"/>
                  <a:pt x="1929337" y="28881"/>
                </a:cubicBezTo>
                <a:cubicBezTo>
                  <a:pt x="1949436" y="4383"/>
                  <a:pt x="1977701" y="4383"/>
                  <a:pt x="2005966" y="4383"/>
                </a:cubicBezTo>
                <a:cubicBezTo>
                  <a:pt x="2038000" y="300"/>
                  <a:pt x="2069091" y="-642"/>
                  <a:pt x="2100261" y="379"/>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4204604631"/>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WOT_04">
    <p:spTree>
      <p:nvGrpSpPr>
        <p:cNvPr id="1" name=""/>
        <p:cNvGrpSpPr/>
        <p:nvPr/>
      </p:nvGrpSpPr>
      <p:grpSpPr>
        <a:xfrm>
          <a:off x="0" y="0"/>
          <a:ext cx="0" cy="0"/>
          <a:chOff x="0" y="0"/>
          <a:chExt cx="0" cy="0"/>
        </a:xfrm>
      </p:grpSpPr>
      <p:sp>
        <p:nvSpPr>
          <p:cNvPr id="6" name="Picture Placeholder 6"/>
          <p:cNvSpPr>
            <a:spLocks noGrp="1"/>
          </p:cNvSpPr>
          <p:nvPr>
            <p:ph type="pic" sz="quarter" idx="19"/>
          </p:nvPr>
        </p:nvSpPr>
        <p:spPr>
          <a:xfrm>
            <a:off x="1006171" y="884218"/>
            <a:ext cx="4578033" cy="5088642"/>
          </a:xfrm>
          <a:custGeom>
            <a:avLst/>
            <a:gdLst>
              <a:gd name="connsiteX0" fmla="*/ 2521305 w 9153681"/>
              <a:gd name="connsiteY0" fmla="*/ 9209877 h 10177283"/>
              <a:gd name="connsiteX1" fmla="*/ 2528456 w 9153681"/>
              <a:gd name="connsiteY1" fmla="*/ 9308793 h 10177283"/>
              <a:gd name="connsiteX2" fmla="*/ 2628567 w 9153681"/>
              <a:gd name="connsiteY2" fmla="*/ 9400558 h 10177283"/>
              <a:gd name="connsiteX3" fmla="*/ 2658362 w 9153681"/>
              <a:gd name="connsiteY3" fmla="*/ 9377915 h 10177283"/>
              <a:gd name="connsiteX4" fmla="*/ 2635718 w 9153681"/>
              <a:gd name="connsiteY4" fmla="*/ 9301643 h 10177283"/>
              <a:gd name="connsiteX5" fmla="*/ 2613074 w 9153681"/>
              <a:gd name="connsiteY5" fmla="*/ 9278999 h 10177283"/>
              <a:gd name="connsiteX6" fmla="*/ 2521305 w 9153681"/>
              <a:gd name="connsiteY6" fmla="*/ 9209877 h 10177283"/>
              <a:gd name="connsiteX7" fmla="*/ 4372173 w 9153681"/>
              <a:gd name="connsiteY7" fmla="*/ 8872611 h 10177283"/>
              <a:gd name="connsiteX8" fmla="*/ 4372173 w 9153681"/>
              <a:gd name="connsiteY8" fmla="*/ 8979869 h 10177283"/>
              <a:gd name="connsiteX9" fmla="*/ 4372173 w 9153681"/>
              <a:gd name="connsiteY9" fmla="*/ 8872611 h 10177283"/>
              <a:gd name="connsiteX10" fmla="*/ 225895 w 9153681"/>
              <a:gd name="connsiteY10" fmla="*/ 0 h 10177283"/>
              <a:gd name="connsiteX11" fmla="*/ 279526 w 9153681"/>
              <a:gd name="connsiteY11" fmla="*/ 30986 h 10177283"/>
              <a:gd name="connsiteX12" fmla="*/ 302171 w 9153681"/>
              <a:gd name="connsiteY12" fmla="*/ 45287 h 10177283"/>
              <a:gd name="connsiteX13" fmla="*/ 340308 w 9153681"/>
              <a:gd name="connsiteY13" fmla="*/ 98916 h 10177283"/>
              <a:gd name="connsiteX14" fmla="*/ 455913 w 9153681"/>
              <a:gd name="connsiteY14" fmla="*/ 129902 h 10177283"/>
              <a:gd name="connsiteX15" fmla="*/ 563175 w 9153681"/>
              <a:gd name="connsiteY15" fmla="*/ 190681 h 10177283"/>
              <a:gd name="connsiteX16" fmla="*/ 724068 w 9153681"/>
              <a:gd name="connsiteY16" fmla="*/ 328925 h 10177283"/>
              <a:gd name="connsiteX17" fmla="*/ 1144774 w 9153681"/>
              <a:gd name="connsiteY17" fmla="*/ 458826 h 10177283"/>
              <a:gd name="connsiteX18" fmla="*/ 1610769 w 9153681"/>
              <a:gd name="connsiteY18" fmla="*/ 535098 h 10177283"/>
              <a:gd name="connsiteX19" fmla="*/ 2276986 w 9153681"/>
              <a:gd name="connsiteY19" fmla="*/ 581576 h 10177283"/>
              <a:gd name="connsiteX20" fmla="*/ 2727487 w 9153681"/>
              <a:gd name="connsiteY20" fmla="*/ 604220 h 10177283"/>
              <a:gd name="connsiteX21" fmla="*/ 3132699 w 9153681"/>
              <a:gd name="connsiteY21" fmla="*/ 635205 h 10177283"/>
              <a:gd name="connsiteX22" fmla="*/ 3500966 w 9153681"/>
              <a:gd name="connsiteY22" fmla="*/ 626863 h 10177283"/>
              <a:gd name="connsiteX23" fmla="*/ 3890685 w 9153681"/>
              <a:gd name="connsiteY23" fmla="*/ 619712 h 10177283"/>
              <a:gd name="connsiteX24" fmla="*/ 3928823 w 9153681"/>
              <a:gd name="connsiteY24" fmla="*/ 611370 h 10177283"/>
              <a:gd name="connsiteX25" fmla="*/ 3951467 w 9153681"/>
              <a:gd name="connsiteY25" fmla="*/ 588727 h 10177283"/>
              <a:gd name="connsiteX26" fmla="*/ 3974111 w 9153681"/>
              <a:gd name="connsiteY26" fmla="*/ 550591 h 10177283"/>
              <a:gd name="connsiteX27" fmla="*/ 3974111 w 9153681"/>
              <a:gd name="connsiteY27" fmla="*/ 542249 h 10177283"/>
              <a:gd name="connsiteX28" fmla="*/ 4264911 w 9153681"/>
              <a:gd name="connsiteY28" fmla="*/ 519605 h 10177283"/>
              <a:gd name="connsiteX29" fmla="*/ 4510422 w 9153681"/>
              <a:gd name="connsiteY29" fmla="*/ 542249 h 10177283"/>
              <a:gd name="connsiteX30" fmla="*/ 4540217 w 9153681"/>
              <a:gd name="connsiteY30" fmla="*/ 542249 h 10177283"/>
              <a:gd name="connsiteX31" fmla="*/ 4763084 w 9153681"/>
              <a:gd name="connsiteY31" fmla="*/ 588727 h 10177283"/>
              <a:gd name="connsiteX32" fmla="*/ 4915635 w 9153681"/>
              <a:gd name="connsiteY32" fmla="*/ 588727 h 10177283"/>
              <a:gd name="connsiteX33" fmla="*/ 5412616 w 9153681"/>
              <a:gd name="connsiteY33" fmla="*/ 550591 h 10177283"/>
              <a:gd name="connsiteX34" fmla="*/ 5788034 w 9153681"/>
              <a:gd name="connsiteY34" fmla="*/ 535098 h 10177283"/>
              <a:gd name="connsiteX35" fmla="*/ 6193246 w 9153681"/>
              <a:gd name="connsiteY35" fmla="*/ 535098 h 10177283"/>
              <a:gd name="connsiteX36" fmla="*/ 6491197 w 9153681"/>
              <a:gd name="connsiteY36" fmla="*/ 519605 h 10177283"/>
              <a:gd name="connsiteX37" fmla="*/ 6598459 w 9153681"/>
              <a:gd name="connsiteY37" fmla="*/ 512455 h 10177283"/>
              <a:gd name="connsiteX38" fmla="*/ 7172907 w 9153681"/>
              <a:gd name="connsiteY38" fmla="*/ 489811 h 10177283"/>
              <a:gd name="connsiteX39" fmla="*/ 7775959 w 9153681"/>
              <a:gd name="connsiteY39" fmla="*/ 481469 h 10177283"/>
              <a:gd name="connsiteX40" fmla="*/ 7891563 w 9153681"/>
              <a:gd name="connsiteY40" fmla="*/ 465976 h 10177283"/>
              <a:gd name="connsiteX41" fmla="*/ 8005976 w 9153681"/>
              <a:gd name="connsiteY41" fmla="*/ 465976 h 10177283"/>
              <a:gd name="connsiteX42" fmla="*/ 8113239 w 9153681"/>
              <a:gd name="connsiteY42" fmla="*/ 474319 h 10177283"/>
              <a:gd name="connsiteX43" fmla="*/ 8151376 w 9153681"/>
              <a:gd name="connsiteY43" fmla="*/ 465976 h 10177283"/>
              <a:gd name="connsiteX44" fmla="*/ 8235994 w 9153681"/>
              <a:gd name="connsiteY44" fmla="*/ 474319 h 10177283"/>
              <a:gd name="connsiteX45" fmla="*/ 8395695 w 9153681"/>
              <a:gd name="connsiteY45" fmla="*/ 550591 h 10177283"/>
              <a:gd name="connsiteX46" fmla="*/ 8449326 w 9153681"/>
              <a:gd name="connsiteY46" fmla="*/ 573234 h 10177283"/>
              <a:gd name="connsiteX47" fmla="*/ 8502957 w 9153681"/>
              <a:gd name="connsiteY47" fmla="*/ 581576 h 10177283"/>
              <a:gd name="connsiteX48" fmla="*/ 8526794 w 9153681"/>
              <a:gd name="connsiteY48" fmla="*/ 581576 h 10177283"/>
              <a:gd name="connsiteX49" fmla="*/ 8594726 w 9153681"/>
              <a:gd name="connsiteY49" fmla="*/ 588727 h 10177283"/>
              <a:gd name="connsiteX50" fmla="*/ 8603069 w 9153681"/>
              <a:gd name="connsiteY50" fmla="*/ 557741 h 10177283"/>
              <a:gd name="connsiteX51" fmla="*/ 8632864 w 9153681"/>
              <a:gd name="connsiteY51" fmla="*/ 581576 h 10177283"/>
              <a:gd name="connsiteX52" fmla="*/ 8802100 w 9153681"/>
              <a:gd name="connsiteY52" fmla="*/ 803243 h 10177283"/>
              <a:gd name="connsiteX53" fmla="*/ 8916513 w 9153681"/>
              <a:gd name="connsiteY53" fmla="*/ 986773 h 10177283"/>
              <a:gd name="connsiteX54" fmla="*/ 8939157 w 9153681"/>
              <a:gd name="connsiteY54" fmla="*/ 1032060 h 10177283"/>
              <a:gd name="connsiteX55" fmla="*/ 8992788 w 9153681"/>
              <a:gd name="connsiteY55" fmla="*/ 1123825 h 10177283"/>
              <a:gd name="connsiteX56" fmla="*/ 9008281 w 9153681"/>
              <a:gd name="connsiteY56" fmla="*/ 1163153 h 10177283"/>
              <a:gd name="connsiteX57" fmla="*/ 9100050 w 9153681"/>
              <a:gd name="connsiteY57" fmla="*/ 1360984 h 10177283"/>
              <a:gd name="connsiteX58" fmla="*/ 9153681 w 9153681"/>
              <a:gd name="connsiteY58" fmla="*/ 1544514 h 10177283"/>
              <a:gd name="connsiteX59" fmla="*/ 9131037 w 9153681"/>
              <a:gd name="connsiteY59" fmla="*/ 1621978 h 10177283"/>
              <a:gd name="connsiteX60" fmla="*/ 9122694 w 9153681"/>
              <a:gd name="connsiteY60" fmla="*/ 1674415 h 10177283"/>
              <a:gd name="connsiteX61" fmla="*/ 9100050 w 9153681"/>
              <a:gd name="connsiteY61" fmla="*/ 1698250 h 10177283"/>
              <a:gd name="connsiteX62" fmla="*/ 9077406 w 9153681"/>
              <a:gd name="connsiteY62" fmla="*/ 1720894 h 10177283"/>
              <a:gd name="connsiteX63" fmla="*/ 9061912 w 9153681"/>
              <a:gd name="connsiteY63" fmla="*/ 1781673 h 10177283"/>
              <a:gd name="connsiteX64" fmla="*/ 9008281 w 9153681"/>
              <a:gd name="connsiteY64" fmla="*/ 1790015 h 10177283"/>
              <a:gd name="connsiteX65" fmla="*/ 8961801 w 9153681"/>
              <a:gd name="connsiteY65" fmla="*/ 1743537 h 10177283"/>
              <a:gd name="connsiteX66" fmla="*/ 8923663 w 9153681"/>
              <a:gd name="connsiteY66" fmla="*/ 1751879 h 10177283"/>
              <a:gd name="connsiteX67" fmla="*/ 8901019 w 9153681"/>
              <a:gd name="connsiteY67" fmla="*/ 1797166 h 10177283"/>
              <a:gd name="connsiteX68" fmla="*/ 8908170 w 9153681"/>
              <a:gd name="connsiteY68" fmla="*/ 1828151 h 10177283"/>
              <a:gd name="connsiteX69" fmla="*/ 8908170 w 9153681"/>
              <a:gd name="connsiteY69" fmla="*/ 1888931 h 10177283"/>
              <a:gd name="connsiteX70" fmla="*/ 8870032 w 9153681"/>
              <a:gd name="connsiteY70" fmla="*/ 1911574 h 10177283"/>
              <a:gd name="connsiteX71" fmla="*/ 8831895 w 9153681"/>
              <a:gd name="connsiteY71" fmla="*/ 1881780 h 10177283"/>
              <a:gd name="connsiteX72" fmla="*/ 8831895 w 9153681"/>
              <a:gd name="connsiteY72" fmla="*/ 1828151 h 10177283"/>
              <a:gd name="connsiteX73" fmla="*/ 8847388 w 9153681"/>
              <a:gd name="connsiteY73" fmla="*/ 1805508 h 10177283"/>
              <a:gd name="connsiteX74" fmla="*/ 8862882 w 9153681"/>
              <a:gd name="connsiteY74" fmla="*/ 1751879 h 10177283"/>
              <a:gd name="connsiteX75" fmla="*/ 8831895 w 9153681"/>
              <a:gd name="connsiteY75" fmla="*/ 1698250 h 10177283"/>
              <a:gd name="connsiteX76" fmla="*/ 8816401 w 9153681"/>
              <a:gd name="connsiteY76" fmla="*/ 1698250 h 10177283"/>
              <a:gd name="connsiteX77" fmla="*/ 8809251 w 9153681"/>
              <a:gd name="connsiteY77" fmla="*/ 1705401 h 10177283"/>
              <a:gd name="connsiteX78" fmla="*/ 8824744 w 9153681"/>
              <a:gd name="connsiteY78" fmla="*/ 1736386 h 10177283"/>
              <a:gd name="connsiteX79" fmla="*/ 8809251 w 9153681"/>
              <a:gd name="connsiteY79" fmla="*/ 1790015 h 10177283"/>
              <a:gd name="connsiteX80" fmla="*/ 8793757 w 9153681"/>
              <a:gd name="connsiteY80" fmla="*/ 1790015 h 10177283"/>
              <a:gd name="connsiteX81" fmla="*/ 8755619 w 9153681"/>
              <a:gd name="connsiteY81" fmla="*/ 1805508 h 10177283"/>
              <a:gd name="connsiteX82" fmla="*/ 8732975 w 9153681"/>
              <a:gd name="connsiteY82" fmla="*/ 1881780 h 10177283"/>
              <a:gd name="connsiteX83" fmla="*/ 8663851 w 9153681"/>
              <a:gd name="connsiteY83" fmla="*/ 1949710 h 10177283"/>
              <a:gd name="connsiteX84" fmla="*/ 8618562 w 9153681"/>
              <a:gd name="connsiteY84" fmla="*/ 1866288 h 10177283"/>
              <a:gd name="connsiteX85" fmla="*/ 8610220 w 9153681"/>
              <a:gd name="connsiteY85" fmla="*/ 1857945 h 10177283"/>
              <a:gd name="connsiteX86" fmla="*/ 8556589 w 9153681"/>
              <a:gd name="connsiteY86" fmla="*/ 1812659 h 10177283"/>
              <a:gd name="connsiteX87" fmla="*/ 8488656 w 9153681"/>
              <a:gd name="connsiteY87" fmla="*/ 1797166 h 10177283"/>
              <a:gd name="connsiteX88" fmla="*/ 8449326 w 9153681"/>
              <a:gd name="connsiteY88" fmla="*/ 1766180 h 10177283"/>
              <a:gd name="connsiteX89" fmla="*/ 8464820 w 9153681"/>
              <a:gd name="connsiteY89" fmla="*/ 1751879 h 10177283"/>
              <a:gd name="connsiteX90" fmla="*/ 8594726 w 9153681"/>
              <a:gd name="connsiteY90" fmla="*/ 1766180 h 10177283"/>
              <a:gd name="connsiteX91" fmla="*/ 8572082 w 9153681"/>
              <a:gd name="connsiteY91" fmla="*/ 1736386 h 10177283"/>
              <a:gd name="connsiteX92" fmla="*/ 8564931 w 9153681"/>
              <a:gd name="connsiteY92" fmla="*/ 1728044 h 10177283"/>
              <a:gd name="connsiteX93" fmla="*/ 8473162 w 9153681"/>
              <a:gd name="connsiteY93" fmla="*/ 1667265 h 10177283"/>
              <a:gd name="connsiteX94" fmla="*/ 8449326 w 9153681"/>
              <a:gd name="connsiteY94" fmla="*/ 1667265 h 10177283"/>
              <a:gd name="connsiteX95" fmla="*/ 8350407 w 9153681"/>
              <a:gd name="connsiteY95" fmla="*/ 1636279 h 10177283"/>
              <a:gd name="connsiteX96" fmla="*/ 8334913 w 9153681"/>
              <a:gd name="connsiteY96" fmla="*/ 1629128 h 10177283"/>
              <a:gd name="connsiteX97" fmla="*/ 8327763 w 9153681"/>
              <a:gd name="connsiteY97" fmla="*/ 1629128 h 10177283"/>
              <a:gd name="connsiteX98" fmla="*/ 8327763 w 9153681"/>
              <a:gd name="connsiteY98" fmla="*/ 1728044 h 10177283"/>
              <a:gd name="connsiteX99" fmla="*/ 8243145 w 9153681"/>
              <a:gd name="connsiteY99" fmla="*/ 1636279 h 10177283"/>
              <a:gd name="connsiteX100" fmla="*/ 8235994 w 9153681"/>
              <a:gd name="connsiteY100" fmla="*/ 1720894 h 10177283"/>
              <a:gd name="connsiteX101" fmla="*/ 8212158 w 9153681"/>
              <a:gd name="connsiteY101" fmla="*/ 1705401 h 10177283"/>
              <a:gd name="connsiteX102" fmla="*/ 8144225 w 9153681"/>
              <a:gd name="connsiteY102" fmla="*/ 1621978 h 10177283"/>
              <a:gd name="connsiteX103" fmla="*/ 8120389 w 9153681"/>
              <a:gd name="connsiteY103" fmla="*/ 1606485 h 10177283"/>
              <a:gd name="connsiteX104" fmla="*/ 8097745 w 9153681"/>
              <a:gd name="connsiteY104" fmla="*/ 1636279 h 10177283"/>
              <a:gd name="connsiteX105" fmla="*/ 8120389 w 9153681"/>
              <a:gd name="connsiteY105" fmla="*/ 1682757 h 10177283"/>
              <a:gd name="connsiteX106" fmla="*/ 8197857 w 9153681"/>
              <a:gd name="connsiteY106" fmla="*/ 1797166 h 10177283"/>
              <a:gd name="connsiteX107" fmla="*/ 8197857 w 9153681"/>
              <a:gd name="connsiteY107" fmla="*/ 1819809 h 10177283"/>
              <a:gd name="connsiteX108" fmla="*/ 8166869 w 9153681"/>
              <a:gd name="connsiteY108" fmla="*/ 1805508 h 10177283"/>
              <a:gd name="connsiteX109" fmla="*/ 8066758 w 9153681"/>
              <a:gd name="connsiteY109" fmla="*/ 1674415 h 10177283"/>
              <a:gd name="connsiteX110" fmla="*/ 8028621 w 9153681"/>
              <a:gd name="connsiteY110" fmla="*/ 1636279 h 10177283"/>
              <a:gd name="connsiteX111" fmla="*/ 7974989 w 9153681"/>
              <a:gd name="connsiteY111" fmla="*/ 1651772 h 10177283"/>
              <a:gd name="connsiteX112" fmla="*/ 7983332 w 9153681"/>
              <a:gd name="connsiteY112" fmla="*/ 1674415 h 10177283"/>
              <a:gd name="connsiteX113" fmla="*/ 8059607 w 9153681"/>
              <a:gd name="connsiteY113" fmla="*/ 1751879 h 10177283"/>
              <a:gd name="connsiteX114" fmla="*/ 8066758 w 9153681"/>
              <a:gd name="connsiteY114" fmla="*/ 1797166 h 10177283"/>
              <a:gd name="connsiteX115" fmla="*/ 8044114 w 9153681"/>
              <a:gd name="connsiteY115" fmla="*/ 1805508 h 10177283"/>
              <a:gd name="connsiteX116" fmla="*/ 7998825 w 9153681"/>
              <a:gd name="connsiteY116" fmla="*/ 1774522 h 10177283"/>
              <a:gd name="connsiteX117" fmla="*/ 8013127 w 9153681"/>
              <a:gd name="connsiteY117" fmla="*/ 1828151 h 10177283"/>
              <a:gd name="connsiteX118" fmla="*/ 7967839 w 9153681"/>
              <a:gd name="connsiteY118" fmla="*/ 1797166 h 10177283"/>
              <a:gd name="connsiteX119" fmla="*/ 7936851 w 9153681"/>
              <a:gd name="connsiteY119" fmla="*/ 1751879 h 10177283"/>
              <a:gd name="connsiteX120" fmla="*/ 7936851 w 9153681"/>
              <a:gd name="connsiteY120" fmla="*/ 1766180 h 10177283"/>
              <a:gd name="connsiteX121" fmla="*/ 7936851 w 9153681"/>
              <a:gd name="connsiteY121" fmla="*/ 1812659 h 10177283"/>
              <a:gd name="connsiteX122" fmla="*/ 7883221 w 9153681"/>
              <a:gd name="connsiteY122" fmla="*/ 1819809 h 10177283"/>
              <a:gd name="connsiteX123" fmla="*/ 7837932 w 9153681"/>
              <a:gd name="connsiteY123" fmla="*/ 1774522 h 10177283"/>
              <a:gd name="connsiteX124" fmla="*/ 7815288 w 9153681"/>
              <a:gd name="connsiteY124" fmla="*/ 1728044 h 10177283"/>
              <a:gd name="connsiteX125" fmla="*/ 7799795 w 9153681"/>
              <a:gd name="connsiteY125" fmla="*/ 1720894 h 10177283"/>
              <a:gd name="connsiteX126" fmla="*/ 7753314 w 9153681"/>
              <a:gd name="connsiteY126" fmla="*/ 1674415 h 10177283"/>
              <a:gd name="connsiteX127" fmla="*/ 7684189 w 9153681"/>
              <a:gd name="connsiteY127" fmla="*/ 1720894 h 10177283"/>
              <a:gd name="connsiteX128" fmla="*/ 7600763 w 9153681"/>
              <a:gd name="connsiteY128" fmla="*/ 1743537 h 10177283"/>
              <a:gd name="connsiteX129" fmla="*/ 7592421 w 9153681"/>
              <a:gd name="connsiteY129" fmla="*/ 1728044 h 10177283"/>
              <a:gd name="connsiteX130" fmla="*/ 7562626 w 9153681"/>
              <a:gd name="connsiteY130" fmla="*/ 1713743 h 10177283"/>
              <a:gd name="connsiteX131" fmla="*/ 7547133 w 9153681"/>
              <a:gd name="connsiteY131" fmla="*/ 1720894 h 10177283"/>
              <a:gd name="connsiteX132" fmla="*/ 7379089 w 9153681"/>
              <a:gd name="connsiteY132" fmla="*/ 1743537 h 10177283"/>
              <a:gd name="connsiteX133" fmla="*/ 7149071 w 9153681"/>
              <a:gd name="connsiteY133" fmla="*/ 1797166 h 10177283"/>
              <a:gd name="connsiteX134" fmla="*/ 7012013 w 9153681"/>
              <a:gd name="connsiteY134" fmla="*/ 1850795 h 10177283"/>
              <a:gd name="connsiteX135" fmla="*/ 6934547 w 9153681"/>
              <a:gd name="connsiteY135" fmla="*/ 1866288 h 10177283"/>
              <a:gd name="connsiteX136" fmla="*/ 6880915 w 9153681"/>
              <a:gd name="connsiteY136" fmla="*/ 1881780 h 10177283"/>
              <a:gd name="connsiteX137" fmla="*/ 6712871 w 9153681"/>
              <a:gd name="connsiteY137" fmla="*/ 1911574 h 10177283"/>
              <a:gd name="connsiteX138" fmla="*/ 6697378 w 9153681"/>
              <a:gd name="connsiteY138" fmla="*/ 1935409 h 10177283"/>
              <a:gd name="connsiteX139" fmla="*/ 6828476 w 9153681"/>
              <a:gd name="connsiteY139" fmla="*/ 1935409 h 10177283"/>
              <a:gd name="connsiteX140" fmla="*/ 6789147 w 9153681"/>
              <a:gd name="connsiteY140" fmla="*/ 1973545 h 10177283"/>
              <a:gd name="connsiteX141" fmla="*/ 6522183 w 9153681"/>
              <a:gd name="connsiteY141" fmla="*/ 2011681 h 10177283"/>
              <a:gd name="connsiteX142" fmla="*/ 6491197 w 9153681"/>
              <a:gd name="connsiteY142" fmla="*/ 2011681 h 10177283"/>
              <a:gd name="connsiteX143" fmla="*/ 6276672 w 9153681"/>
              <a:gd name="connsiteY143" fmla="*/ 2072461 h 10177283"/>
              <a:gd name="connsiteX144" fmla="*/ 6262371 w 9153681"/>
              <a:gd name="connsiteY144" fmla="*/ 2087954 h 10177283"/>
              <a:gd name="connsiteX145" fmla="*/ 6285015 w 9153681"/>
              <a:gd name="connsiteY145" fmla="*/ 2095104 h 10177283"/>
              <a:gd name="connsiteX146" fmla="*/ 6376784 w 9153681"/>
              <a:gd name="connsiteY146" fmla="*/ 2087954 h 10177283"/>
              <a:gd name="connsiteX147" fmla="*/ 6361290 w 9153681"/>
              <a:gd name="connsiteY147" fmla="*/ 2110597 h 10177283"/>
              <a:gd name="connsiteX148" fmla="*/ 5940584 w 9153681"/>
              <a:gd name="connsiteY148" fmla="*/ 2188061 h 10177283"/>
              <a:gd name="connsiteX149" fmla="*/ 5902447 w 9153681"/>
              <a:gd name="connsiteY149" fmla="*/ 2217855 h 10177283"/>
              <a:gd name="connsiteX150" fmla="*/ 5879802 w 9153681"/>
              <a:gd name="connsiteY150" fmla="*/ 2226197 h 10177283"/>
              <a:gd name="connsiteX151" fmla="*/ 5841665 w 9153681"/>
              <a:gd name="connsiteY151" fmla="*/ 2233348 h 10177283"/>
              <a:gd name="connsiteX152" fmla="*/ 5810678 w 9153681"/>
              <a:gd name="connsiteY152" fmla="*/ 2264334 h 10177283"/>
              <a:gd name="connsiteX153" fmla="*/ 5772540 w 9153681"/>
              <a:gd name="connsiteY153" fmla="*/ 2347756 h 10177283"/>
              <a:gd name="connsiteX154" fmla="*/ 5764198 w 9153681"/>
              <a:gd name="connsiteY154" fmla="*/ 2394235 h 10177283"/>
              <a:gd name="connsiteX155" fmla="*/ 5658127 w 9153681"/>
              <a:gd name="connsiteY155" fmla="*/ 2714816 h 10177283"/>
              <a:gd name="connsiteX156" fmla="*/ 5618798 w 9153681"/>
              <a:gd name="connsiteY156" fmla="*/ 2875703 h 10177283"/>
              <a:gd name="connsiteX157" fmla="*/ 5589003 w 9153681"/>
              <a:gd name="connsiteY157" fmla="*/ 2944825 h 10177283"/>
              <a:gd name="connsiteX158" fmla="*/ 5527029 w 9153681"/>
              <a:gd name="connsiteY158" fmla="*/ 3097370 h 10177283"/>
              <a:gd name="connsiteX159" fmla="*/ 5459096 w 9153681"/>
              <a:gd name="connsiteY159" fmla="*/ 3289242 h 10177283"/>
              <a:gd name="connsiteX160" fmla="*/ 5435260 w 9153681"/>
              <a:gd name="connsiteY160" fmla="*/ 3381007 h 10177283"/>
              <a:gd name="connsiteX161" fmla="*/ 5405465 w 9153681"/>
              <a:gd name="connsiteY161" fmla="*/ 3426294 h 10177283"/>
              <a:gd name="connsiteX162" fmla="*/ 5327998 w 9153681"/>
              <a:gd name="connsiteY162" fmla="*/ 3564537 h 10177283"/>
              <a:gd name="connsiteX163" fmla="*/ 5313696 w 9153681"/>
              <a:gd name="connsiteY163" fmla="*/ 3602673 h 10177283"/>
              <a:gd name="connsiteX164" fmla="*/ 5298203 w 9153681"/>
              <a:gd name="connsiteY164" fmla="*/ 3647960 h 10177283"/>
              <a:gd name="connsiteX165" fmla="*/ 5206434 w 9153681"/>
              <a:gd name="connsiteY165" fmla="*/ 4000719 h 10177283"/>
              <a:gd name="connsiteX166" fmla="*/ 5144461 w 9153681"/>
              <a:gd name="connsiteY166" fmla="*/ 4253371 h 10177283"/>
              <a:gd name="connsiteX167" fmla="*/ 5092021 w 9153681"/>
              <a:gd name="connsiteY167" fmla="*/ 4397574 h 10177283"/>
              <a:gd name="connsiteX168" fmla="*/ 5068185 w 9153681"/>
              <a:gd name="connsiteY168" fmla="*/ 4489339 h 10177283"/>
              <a:gd name="connsiteX169" fmla="*/ 5092021 w 9153681"/>
              <a:gd name="connsiteY169" fmla="*/ 4497681 h 10177283"/>
              <a:gd name="connsiteX170" fmla="*/ 5076528 w 9153681"/>
              <a:gd name="connsiteY170" fmla="*/ 4604939 h 10177283"/>
              <a:gd name="connsiteX171" fmla="*/ 5022897 w 9153681"/>
              <a:gd name="connsiteY171" fmla="*/ 4811112 h 10177283"/>
              <a:gd name="connsiteX172" fmla="*/ 4984759 w 9153681"/>
              <a:gd name="connsiteY172" fmla="*/ 4971999 h 10177283"/>
              <a:gd name="connsiteX173" fmla="*/ 4984759 w 9153681"/>
              <a:gd name="connsiteY173" fmla="*/ 5041121 h 10177283"/>
              <a:gd name="connsiteX174" fmla="*/ 4976417 w 9153681"/>
              <a:gd name="connsiteY174" fmla="*/ 5048272 h 10177283"/>
              <a:gd name="connsiteX175" fmla="*/ 4915635 w 9153681"/>
              <a:gd name="connsiteY175" fmla="*/ 5231802 h 10177283"/>
              <a:gd name="connsiteX176" fmla="*/ 4884648 w 9153681"/>
              <a:gd name="connsiteY176" fmla="*/ 5385538 h 10177283"/>
              <a:gd name="connsiteX177" fmla="*/ 4823866 w 9153681"/>
              <a:gd name="connsiteY177" fmla="*/ 5721613 h 10177283"/>
              <a:gd name="connsiteX178" fmla="*/ 4792879 w 9153681"/>
              <a:gd name="connsiteY178" fmla="*/ 5988566 h 10177283"/>
              <a:gd name="connsiteX179" fmla="*/ 4770235 w 9153681"/>
              <a:gd name="connsiteY179" fmla="*/ 6095824 h 10177283"/>
              <a:gd name="connsiteX180" fmla="*/ 4747591 w 9153681"/>
              <a:gd name="connsiteY180" fmla="*/ 6211424 h 10177283"/>
              <a:gd name="connsiteX181" fmla="*/ 4716604 w 9153681"/>
              <a:gd name="connsiteY181" fmla="*/ 6310339 h 10177283"/>
              <a:gd name="connsiteX182" fmla="*/ 4716604 w 9153681"/>
              <a:gd name="connsiteY182" fmla="*/ 6363968 h 10177283"/>
              <a:gd name="connsiteX183" fmla="*/ 4716604 w 9153681"/>
              <a:gd name="connsiteY183" fmla="*/ 6386612 h 10177283"/>
              <a:gd name="connsiteX184" fmla="*/ 4693960 w 9153681"/>
              <a:gd name="connsiteY184" fmla="*/ 6532006 h 10177283"/>
              <a:gd name="connsiteX185" fmla="*/ 4678466 w 9153681"/>
              <a:gd name="connsiteY185" fmla="*/ 6723878 h 10177283"/>
              <a:gd name="connsiteX186" fmla="*/ 4609342 w 9153681"/>
              <a:gd name="connsiteY186" fmla="*/ 6914558 h 10177283"/>
              <a:gd name="connsiteX187" fmla="*/ 4579547 w 9153681"/>
              <a:gd name="connsiteY187" fmla="*/ 6976530 h 10177283"/>
              <a:gd name="connsiteX188" fmla="*/ 4548560 w 9153681"/>
              <a:gd name="connsiteY188" fmla="*/ 7098089 h 10177283"/>
              <a:gd name="connsiteX189" fmla="*/ 4510422 w 9153681"/>
              <a:gd name="connsiteY189" fmla="*/ 7243483 h 10177283"/>
              <a:gd name="connsiteX190" fmla="*/ 4487778 w 9153681"/>
              <a:gd name="connsiteY190" fmla="*/ 7328098 h 10177283"/>
              <a:gd name="connsiteX191" fmla="*/ 4487778 w 9153681"/>
              <a:gd name="connsiteY191" fmla="*/ 7435356 h 10177283"/>
              <a:gd name="connsiteX192" fmla="*/ 4463942 w 9153681"/>
              <a:gd name="connsiteY192" fmla="*/ 7556914 h 10177283"/>
              <a:gd name="connsiteX193" fmla="*/ 4441298 w 9153681"/>
              <a:gd name="connsiteY193" fmla="*/ 7648680 h 10177283"/>
              <a:gd name="connsiteX194" fmla="*/ 4410311 w 9153681"/>
              <a:gd name="connsiteY194" fmla="*/ 7825059 h 10177283"/>
              <a:gd name="connsiteX195" fmla="*/ 4394817 w 9153681"/>
              <a:gd name="connsiteY195" fmla="*/ 7901331 h 10177283"/>
              <a:gd name="connsiteX196" fmla="*/ 4441298 w 9153681"/>
              <a:gd name="connsiteY196" fmla="*/ 7825059 h 10177283"/>
              <a:gd name="connsiteX197" fmla="*/ 4425804 w 9153681"/>
              <a:gd name="connsiteY197" fmla="*/ 7947810 h 10177283"/>
              <a:gd name="connsiteX198" fmla="*/ 4418653 w 9153681"/>
              <a:gd name="connsiteY198" fmla="*/ 8077711 h 10177283"/>
              <a:gd name="connsiteX199" fmla="*/ 4494929 w 9153681"/>
              <a:gd name="connsiteY199" fmla="*/ 7817908 h 10177283"/>
              <a:gd name="connsiteX200" fmla="*/ 4502080 w 9153681"/>
              <a:gd name="connsiteY200" fmla="*/ 7840552 h 10177283"/>
              <a:gd name="connsiteX201" fmla="*/ 4494929 w 9153681"/>
              <a:gd name="connsiteY201" fmla="*/ 7885838 h 10177283"/>
              <a:gd name="connsiteX202" fmla="*/ 4463942 w 9153681"/>
              <a:gd name="connsiteY202" fmla="*/ 7993096 h 10177283"/>
              <a:gd name="connsiteX203" fmla="*/ 4441298 w 9153681"/>
              <a:gd name="connsiteY203" fmla="*/ 8084862 h 10177283"/>
              <a:gd name="connsiteX204" fmla="*/ 4441298 w 9153681"/>
              <a:gd name="connsiteY204" fmla="*/ 8100354 h 10177283"/>
              <a:gd name="connsiteX205" fmla="*/ 4387667 w 9153681"/>
              <a:gd name="connsiteY205" fmla="*/ 8276734 h 10177283"/>
              <a:gd name="connsiteX206" fmla="*/ 4387667 w 9153681"/>
              <a:gd name="connsiteY206" fmla="*/ 8314870 h 10177283"/>
              <a:gd name="connsiteX207" fmla="*/ 4387667 w 9153681"/>
              <a:gd name="connsiteY207" fmla="*/ 8368499 h 10177283"/>
              <a:gd name="connsiteX208" fmla="*/ 4372173 w 9153681"/>
              <a:gd name="connsiteY208" fmla="*/ 8490058 h 10177283"/>
              <a:gd name="connsiteX209" fmla="*/ 4403160 w 9153681"/>
              <a:gd name="connsiteY209" fmla="*/ 8451922 h 10177283"/>
              <a:gd name="connsiteX210" fmla="*/ 4410311 w 9153681"/>
              <a:gd name="connsiteY210" fmla="*/ 8505551 h 10177283"/>
              <a:gd name="connsiteX211" fmla="*/ 4394817 w 9153681"/>
              <a:gd name="connsiteY211" fmla="*/ 8659287 h 10177283"/>
              <a:gd name="connsiteX212" fmla="*/ 4387667 w 9153681"/>
              <a:gd name="connsiteY212" fmla="*/ 8681930 h 10177283"/>
              <a:gd name="connsiteX213" fmla="*/ 4387667 w 9153681"/>
              <a:gd name="connsiteY213" fmla="*/ 8735559 h 10177283"/>
              <a:gd name="connsiteX214" fmla="*/ 4380516 w 9153681"/>
              <a:gd name="connsiteY214" fmla="*/ 8765353 h 10177283"/>
              <a:gd name="connsiteX215" fmla="*/ 4356680 w 9153681"/>
              <a:gd name="connsiteY215" fmla="*/ 8827324 h 10177283"/>
              <a:gd name="connsiteX216" fmla="*/ 4394817 w 9153681"/>
              <a:gd name="connsiteY216" fmla="*/ 8789188 h 10177283"/>
              <a:gd name="connsiteX217" fmla="*/ 4418653 w 9153681"/>
              <a:gd name="connsiteY217" fmla="*/ 8619959 h 10177283"/>
              <a:gd name="connsiteX218" fmla="*/ 4425804 w 9153681"/>
              <a:gd name="connsiteY218" fmla="*/ 8612809 h 10177283"/>
              <a:gd name="connsiteX219" fmla="*/ 4463942 w 9153681"/>
              <a:gd name="connsiteY219" fmla="*/ 8360156 h 10177283"/>
              <a:gd name="connsiteX220" fmla="*/ 4463942 w 9153681"/>
              <a:gd name="connsiteY220" fmla="*/ 8344664 h 10177283"/>
              <a:gd name="connsiteX221" fmla="*/ 4479435 w 9153681"/>
              <a:gd name="connsiteY221" fmla="*/ 8330363 h 10177283"/>
              <a:gd name="connsiteX222" fmla="*/ 4487778 w 9153681"/>
              <a:gd name="connsiteY222" fmla="*/ 8344664 h 10177283"/>
              <a:gd name="connsiteX223" fmla="*/ 4487778 w 9153681"/>
              <a:gd name="connsiteY223" fmla="*/ 8451922 h 10177283"/>
              <a:gd name="connsiteX224" fmla="*/ 4456791 w 9153681"/>
              <a:gd name="connsiteY224" fmla="*/ 8681930 h 10177283"/>
              <a:gd name="connsiteX225" fmla="*/ 4434147 w 9153681"/>
              <a:gd name="connsiteY225" fmla="*/ 8865460 h 10177283"/>
              <a:gd name="connsiteX226" fmla="*/ 4425804 w 9153681"/>
              <a:gd name="connsiteY226" fmla="*/ 8988211 h 10177283"/>
              <a:gd name="connsiteX227" fmla="*/ 4425804 w 9153681"/>
              <a:gd name="connsiteY227" fmla="*/ 9010854 h 10177283"/>
              <a:gd name="connsiteX228" fmla="*/ 4410311 w 9153681"/>
              <a:gd name="connsiteY228" fmla="*/ 9163399 h 10177283"/>
              <a:gd name="connsiteX229" fmla="*/ 4403160 w 9153681"/>
              <a:gd name="connsiteY229" fmla="*/ 9454187 h 10177283"/>
              <a:gd name="connsiteX230" fmla="*/ 4403160 w 9153681"/>
              <a:gd name="connsiteY230" fmla="*/ 9622224 h 10177283"/>
              <a:gd name="connsiteX231" fmla="*/ 4403160 w 9153681"/>
              <a:gd name="connsiteY231" fmla="*/ 9646060 h 10177283"/>
              <a:gd name="connsiteX232" fmla="*/ 4403160 w 9153681"/>
              <a:gd name="connsiteY232" fmla="*/ 9783111 h 10177283"/>
              <a:gd name="connsiteX233" fmla="*/ 4387667 w 9153681"/>
              <a:gd name="connsiteY233" fmla="*/ 9859384 h 10177283"/>
              <a:gd name="connsiteX234" fmla="*/ 4365022 w 9153681"/>
              <a:gd name="connsiteY234" fmla="*/ 9821247 h 10177283"/>
              <a:gd name="connsiteX235" fmla="*/ 4326885 w 9153681"/>
              <a:gd name="connsiteY235" fmla="*/ 9767618 h 10177283"/>
              <a:gd name="connsiteX236" fmla="*/ 4303049 w 9153681"/>
              <a:gd name="connsiteY236" fmla="*/ 9760468 h 10177283"/>
              <a:gd name="connsiteX237" fmla="*/ 4295898 w 9153681"/>
              <a:gd name="connsiteY237" fmla="*/ 9775961 h 10177283"/>
              <a:gd name="connsiteX238" fmla="*/ 4311391 w 9153681"/>
              <a:gd name="connsiteY238" fmla="*/ 9805755 h 10177283"/>
              <a:gd name="connsiteX239" fmla="*/ 4341186 w 9153681"/>
              <a:gd name="connsiteY239" fmla="*/ 9852233 h 10177283"/>
              <a:gd name="connsiteX240" fmla="*/ 4311391 w 9153681"/>
              <a:gd name="connsiteY240" fmla="*/ 9836740 h 10177283"/>
              <a:gd name="connsiteX241" fmla="*/ 4249418 w 9153681"/>
              <a:gd name="connsiteY241" fmla="*/ 9843891 h 10177283"/>
              <a:gd name="connsiteX242" fmla="*/ 4211280 w 9153681"/>
              <a:gd name="connsiteY242" fmla="*/ 9843891 h 10177283"/>
              <a:gd name="connsiteX243" fmla="*/ 4165991 w 9153681"/>
              <a:gd name="connsiteY243" fmla="*/ 9798604 h 10177283"/>
              <a:gd name="connsiteX244" fmla="*/ 4150498 w 9153681"/>
              <a:gd name="connsiteY244" fmla="*/ 9791454 h 10177283"/>
              <a:gd name="connsiteX245" fmla="*/ 4143347 w 9153681"/>
              <a:gd name="connsiteY245" fmla="*/ 9805755 h 10177283"/>
              <a:gd name="connsiteX246" fmla="*/ 4150498 w 9153681"/>
              <a:gd name="connsiteY246" fmla="*/ 9836740 h 10177283"/>
              <a:gd name="connsiteX247" fmla="*/ 4181485 w 9153681"/>
              <a:gd name="connsiteY247" fmla="*/ 9874876 h 10177283"/>
              <a:gd name="connsiteX248" fmla="*/ 4165991 w 9153681"/>
              <a:gd name="connsiteY248" fmla="*/ 9874876 h 10177283"/>
              <a:gd name="connsiteX249" fmla="*/ 4135005 w 9153681"/>
              <a:gd name="connsiteY249" fmla="*/ 9867726 h 10177283"/>
              <a:gd name="connsiteX250" fmla="*/ 4127854 w 9153681"/>
              <a:gd name="connsiteY250" fmla="*/ 9905862 h 10177283"/>
              <a:gd name="connsiteX251" fmla="*/ 4150498 w 9153681"/>
              <a:gd name="connsiteY251" fmla="*/ 10035763 h 10177283"/>
              <a:gd name="connsiteX252" fmla="*/ 4127854 w 9153681"/>
              <a:gd name="connsiteY252" fmla="*/ 10020270 h 10177283"/>
              <a:gd name="connsiteX253" fmla="*/ 4089716 w 9153681"/>
              <a:gd name="connsiteY253" fmla="*/ 9982134 h 10177283"/>
              <a:gd name="connsiteX254" fmla="*/ 4065880 w 9153681"/>
              <a:gd name="connsiteY254" fmla="*/ 9966641 h 10177283"/>
              <a:gd name="connsiteX255" fmla="*/ 3966960 w 9153681"/>
              <a:gd name="connsiteY255" fmla="*/ 9867726 h 10177283"/>
              <a:gd name="connsiteX256" fmla="*/ 3944316 w 9153681"/>
              <a:gd name="connsiteY256" fmla="*/ 9859384 h 10177283"/>
              <a:gd name="connsiteX257" fmla="*/ 3951467 w 9153681"/>
              <a:gd name="connsiteY257" fmla="*/ 9935656 h 10177283"/>
              <a:gd name="connsiteX258" fmla="*/ 3974111 w 9153681"/>
              <a:gd name="connsiteY258" fmla="*/ 9997627 h 10177283"/>
              <a:gd name="connsiteX259" fmla="*/ 3951467 w 9153681"/>
              <a:gd name="connsiteY259" fmla="*/ 10027421 h 10177283"/>
              <a:gd name="connsiteX260" fmla="*/ 3944316 w 9153681"/>
              <a:gd name="connsiteY260" fmla="*/ 10051256 h 10177283"/>
              <a:gd name="connsiteX261" fmla="*/ 3935974 w 9153681"/>
              <a:gd name="connsiteY261" fmla="*/ 10073899 h 10177283"/>
              <a:gd name="connsiteX262" fmla="*/ 3913329 w 9153681"/>
              <a:gd name="connsiteY262" fmla="*/ 10065557 h 10177283"/>
              <a:gd name="connsiteX263" fmla="*/ 3906179 w 9153681"/>
              <a:gd name="connsiteY263" fmla="*/ 10058407 h 10177283"/>
              <a:gd name="connsiteX264" fmla="*/ 3821561 w 9153681"/>
              <a:gd name="connsiteY264" fmla="*/ 10020270 h 10177283"/>
              <a:gd name="connsiteX265" fmla="*/ 3783423 w 9153681"/>
              <a:gd name="connsiteY265" fmla="*/ 10051256 h 10177283"/>
              <a:gd name="connsiteX266" fmla="*/ 3760779 w 9153681"/>
              <a:gd name="connsiteY266" fmla="*/ 10051256 h 10177283"/>
              <a:gd name="connsiteX267" fmla="*/ 3722641 w 9153681"/>
              <a:gd name="connsiteY267" fmla="*/ 10073899 h 10177283"/>
              <a:gd name="connsiteX268" fmla="*/ 3698805 w 9153681"/>
              <a:gd name="connsiteY268" fmla="*/ 10096543 h 10177283"/>
              <a:gd name="connsiteX269" fmla="*/ 3607036 w 9153681"/>
              <a:gd name="connsiteY269" fmla="*/ 10143021 h 10177283"/>
              <a:gd name="connsiteX270" fmla="*/ 3561748 w 9153681"/>
              <a:gd name="connsiteY270" fmla="*/ 10089392 h 10177283"/>
              <a:gd name="connsiteX271" fmla="*/ 3515268 w 9153681"/>
              <a:gd name="connsiteY271" fmla="*/ 10096543 h 10177283"/>
              <a:gd name="connsiteX272" fmla="*/ 3492623 w 9153681"/>
              <a:gd name="connsiteY272" fmla="*/ 10165664 h 10177283"/>
              <a:gd name="connsiteX273" fmla="*/ 3469979 w 9153681"/>
              <a:gd name="connsiteY273" fmla="*/ 10165664 h 10177283"/>
              <a:gd name="connsiteX274" fmla="*/ 3416348 w 9153681"/>
              <a:gd name="connsiteY274" fmla="*/ 10096543 h 10177283"/>
              <a:gd name="connsiteX275" fmla="*/ 3355566 w 9153681"/>
              <a:gd name="connsiteY275" fmla="*/ 10020270 h 10177283"/>
              <a:gd name="connsiteX276" fmla="*/ 3309086 w 9153681"/>
              <a:gd name="connsiteY276" fmla="*/ 9997627 h 10177283"/>
              <a:gd name="connsiteX277" fmla="*/ 3286442 w 9153681"/>
              <a:gd name="connsiteY277" fmla="*/ 9989285 h 10177283"/>
              <a:gd name="connsiteX278" fmla="*/ 3094562 w 9153681"/>
              <a:gd name="connsiteY278" fmla="*/ 9829590 h 10177283"/>
              <a:gd name="connsiteX279" fmla="*/ 3040931 w 9153681"/>
              <a:gd name="connsiteY279" fmla="*/ 9783111 h 10177283"/>
              <a:gd name="connsiteX280" fmla="*/ 2872887 w 9153681"/>
              <a:gd name="connsiteY280" fmla="*/ 9653210 h 10177283"/>
              <a:gd name="connsiteX281" fmla="*/ 2796611 w 9153681"/>
              <a:gd name="connsiteY281" fmla="*/ 9545952 h 10177283"/>
              <a:gd name="connsiteX282" fmla="*/ 2742980 w 9153681"/>
              <a:gd name="connsiteY282" fmla="*/ 9500666 h 10177283"/>
              <a:gd name="connsiteX283" fmla="*/ 2635718 w 9153681"/>
              <a:gd name="connsiteY283" fmla="*/ 9431544 h 10177283"/>
              <a:gd name="connsiteX284" fmla="*/ 2590430 w 9153681"/>
              <a:gd name="connsiteY284" fmla="*/ 9408900 h 10177283"/>
              <a:gd name="connsiteX285" fmla="*/ 2552292 w 9153681"/>
              <a:gd name="connsiteY285" fmla="*/ 9385065 h 10177283"/>
              <a:gd name="connsiteX286" fmla="*/ 2490318 w 9153681"/>
              <a:gd name="connsiteY286" fmla="*/ 9225370 h 10177283"/>
              <a:gd name="connsiteX287" fmla="*/ 2490318 w 9153681"/>
              <a:gd name="connsiteY287" fmla="*/ 9125263 h 10177283"/>
              <a:gd name="connsiteX288" fmla="*/ 2505812 w 9153681"/>
              <a:gd name="connsiteY288" fmla="*/ 8926240 h 10177283"/>
              <a:gd name="connsiteX289" fmla="*/ 2521305 w 9153681"/>
              <a:gd name="connsiteY289" fmla="*/ 9026347 h 10177283"/>
              <a:gd name="connsiteX290" fmla="*/ 2543949 w 9153681"/>
              <a:gd name="connsiteY290" fmla="*/ 9171741 h 10177283"/>
              <a:gd name="connsiteX291" fmla="*/ 2597580 w 9153681"/>
              <a:gd name="connsiteY291" fmla="*/ 9225370 h 10177283"/>
              <a:gd name="connsiteX292" fmla="*/ 2613074 w 9153681"/>
              <a:gd name="connsiteY292" fmla="*/ 9225370 h 10177283"/>
              <a:gd name="connsiteX293" fmla="*/ 2613074 w 9153681"/>
              <a:gd name="connsiteY293" fmla="*/ 9209877 h 10177283"/>
              <a:gd name="connsiteX294" fmla="*/ 2574936 w 9153681"/>
              <a:gd name="connsiteY294" fmla="*/ 9140756 h 10177283"/>
              <a:gd name="connsiteX295" fmla="*/ 2559443 w 9153681"/>
              <a:gd name="connsiteY295" fmla="*/ 9094277 h 10177283"/>
              <a:gd name="connsiteX296" fmla="*/ 2559443 w 9153681"/>
              <a:gd name="connsiteY296" fmla="*/ 8972718 h 10177283"/>
              <a:gd name="connsiteX297" fmla="*/ 2552292 w 9153681"/>
              <a:gd name="connsiteY297" fmla="*/ 8888104 h 10177283"/>
              <a:gd name="connsiteX298" fmla="*/ 2559443 w 9153681"/>
              <a:gd name="connsiteY298" fmla="*/ 8818982 h 10177283"/>
              <a:gd name="connsiteX299" fmla="*/ 2566594 w 9153681"/>
              <a:gd name="connsiteY299" fmla="*/ 8789188 h 10177283"/>
              <a:gd name="connsiteX300" fmla="*/ 2597580 w 9153681"/>
              <a:gd name="connsiteY300" fmla="*/ 8375650 h 10177283"/>
              <a:gd name="connsiteX301" fmla="*/ 2628567 w 9153681"/>
              <a:gd name="connsiteY301" fmla="*/ 8039574 h 10177283"/>
              <a:gd name="connsiteX302" fmla="*/ 2590430 w 9153681"/>
              <a:gd name="connsiteY302" fmla="*/ 8077711 h 10177283"/>
              <a:gd name="connsiteX303" fmla="*/ 2628567 w 9153681"/>
              <a:gd name="connsiteY303" fmla="*/ 7856044 h 10177283"/>
              <a:gd name="connsiteX304" fmla="*/ 2651211 w 9153681"/>
              <a:gd name="connsiteY304" fmla="*/ 7657022 h 10177283"/>
              <a:gd name="connsiteX305" fmla="*/ 2696500 w 9153681"/>
              <a:gd name="connsiteY305" fmla="*/ 7281619 h 10177283"/>
              <a:gd name="connsiteX306" fmla="*/ 2773967 w 9153681"/>
              <a:gd name="connsiteY306" fmla="*/ 6793000 h 10177283"/>
              <a:gd name="connsiteX307" fmla="*/ 2895531 w 9153681"/>
              <a:gd name="connsiteY307" fmla="*/ 6027894 h 10177283"/>
              <a:gd name="connsiteX308" fmla="*/ 3011136 w 9153681"/>
              <a:gd name="connsiteY308" fmla="*/ 5331909 h 10177283"/>
              <a:gd name="connsiteX309" fmla="*/ 3071917 w 9153681"/>
              <a:gd name="connsiteY309" fmla="*/ 4880234 h 10177283"/>
              <a:gd name="connsiteX310" fmla="*/ 3156535 w 9153681"/>
              <a:gd name="connsiteY310" fmla="*/ 4345137 h 10177283"/>
              <a:gd name="connsiteX311" fmla="*/ 3239961 w 9153681"/>
              <a:gd name="connsiteY311" fmla="*/ 3832682 h 10177283"/>
              <a:gd name="connsiteX312" fmla="*/ 3355566 w 9153681"/>
              <a:gd name="connsiteY312" fmla="*/ 3212970 h 10177283"/>
              <a:gd name="connsiteX313" fmla="*/ 3508117 w 9153681"/>
              <a:gd name="connsiteY313" fmla="*/ 2371591 h 10177283"/>
              <a:gd name="connsiteX314" fmla="*/ 3530761 w 9153681"/>
              <a:gd name="connsiteY314" fmla="*/ 2248841 h 10177283"/>
              <a:gd name="connsiteX315" fmla="*/ 3492623 w 9153681"/>
              <a:gd name="connsiteY315" fmla="*/ 2217855 h 10177283"/>
              <a:gd name="connsiteX316" fmla="*/ 3423499 w 9153681"/>
              <a:gd name="connsiteY316" fmla="*/ 2226197 h 10177283"/>
              <a:gd name="connsiteX317" fmla="*/ 3194673 w 9153681"/>
              <a:gd name="connsiteY317" fmla="*/ 2217855 h 10177283"/>
              <a:gd name="connsiteX318" fmla="*/ 2911024 w 9153681"/>
              <a:gd name="connsiteY318" fmla="*/ 2248841 h 10177283"/>
              <a:gd name="connsiteX319" fmla="*/ 2803762 w 9153681"/>
              <a:gd name="connsiteY319" fmla="*/ 2255991 h 10177283"/>
              <a:gd name="connsiteX320" fmla="*/ 2658362 w 9153681"/>
              <a:gd name="connsiteY320" fmla="*/ 2264334 h 10177283"/>
              <a:gd name="connsiteX321" fmla="*/ 2414043 w 9153681"/>
              <a:gd name="connsiteY321" fmla="*/ 2294127 h 10177283"/>
              <a:gd name="connsiteX322" fmla="*/ 2230505 w 9153681"/>
              <a:gd name="connsiteY322" fmla="*/ 2325113 h 10177283"/>
              <a:gd name="connsiteX323" fmla="*/ 2154230 w 9153681"/>
              <a:gd name="connsiteY323" fmla="*/ 2347756 h 10177283"/>
              <a:gd name="connsiteX324" fmla="*/ 2116093 w 9153681"/>
              <a:gd name="connsiteY324" fmla="*/ 2356099 h 10177283"/>
              <a:gd name="connsiteX325" fmla="*/ 1901568 w 9153681"/>
              <a:gd name="connsiteY325" fmla="*/ 2378742 h 10177283"/>
              <a:gd name="connsiteX326" fmla="*/ 1687044 w 9153681"/>
              <a:gd name="connsiteY326" fmla="*/ 2401385 h 10177283"/>
              <a:gd name="connsiteX327" fmla="*/ 1633413 w 9153681"/>
              <a:gd name="connsiteY327" fmla="*/ 2409727 h 10177283"/>
              <a:gd name="connsiteX328" fmla="*/ 1610769 w 9153681"/>
              <a:gd name="connsiteY328" fmla="*/ 2416878 h 10177283"/>
              <a:gd name="connsiteX329" fmla="*/ 1588125 w 9153681"/>
              <a:gd name="connsiteY329" fmla="*/ 2463356 h 10177283"/>
              <a:gd name="connsiteX330" fmla="*/ 1319969 w 9153681"/>
              <a:gd name="connsiteY330" fmla="*/ 2539629 h 10177283"/>
              <a:gd name="connsiteX331" fmla="*/ 1120938 w 9153681"/>
              <a:gd name="connsiteY331" fmla="*/ 2546779 h 10177283"/>
              <a:gd name="connsiteX332" fmla="*/ 1037512 w 9153681"/>
              <a:gd name="connsiteY332" fmla="*/ 2555121 h 10177283"/>
              <a:gd name="connsiteX333" fmla="*/ 921907 w 9153681"/>
              <a:gd name="connsiteY333" fmla="*/ 2593258 h 10177283"/>
              <a:gd name="connsiteX334" fmla="*/ 731219 w 9153681"/>
              <a:gd name="connsiteY334" fmla="*/ 2631394 h 10177283"/>
              <a:gd name="connsiteX335" fmla="*/ 639450 w 9153681"/>
              <a:gd name="connsiteY335" fmla="*/ 2646886 h 10177283"/>
              <a:gd name="connsiteX336" fmla="*/ 417775 w 9153681"/>
              <a:gd name="connsiteY336" fmla="*/ 2584915 h 10177283"/>
              <a:gd name="connsiteX337" fmla="*/ 287869 w 9153681"/>
              <a:gd name="connsiteY337" fmla="*/ 2539629 h 10177283"/>
              <a:gd name="connsiteX338" fmla="*/ 225895 w 9153681"/>
              <a:gd name="connsiteY338" fmla="*/ 2516985 h 10177283"/>
              <a:gd name="connsiteX339" fmla="*/ 156771 w 9153681"/>
              <a:gd name="connsiteY339" fmla="*/ 2455014 h 10177283"/>
              <a:gd name="connsiteX340" fmla="*/ 149620 w 9153681"/>
              <a:gd name="connsiteY340" fmla="*/ 2439521 h 10177283"/>
              <a:gd name="connsiteX341" fmla="*/ 156771 w 9153681"/>
              <a:gd name="connsiteY341" fmla="*/ 2255991 h 10177283"/>
              <a:gd name="connsiteX342" fmla="*/ 118633 w 9153681"/>
              <a:gd name="connsiteY342" fmla="*/ 2049818 h 10177283"/>
              <a:gd name="connsiteX343" fmla="*/ 88838 w 9153681"/>
              <a:gd name="connsiteY343" fmla="*/ 1919917 h 10177283"/>
              <a:gd name="connsiteX344" fmla="*/ 88838 w 9153681"/>
              <a:gd name="connsiteY344" fmla="*/ 1812659 h 10177283"/>
              <a:gd name="connsiteX345" fmla="*/ 73344 w 9153681"/>
              <a:gd name="connsiteY345" fmla="*/ 1720894 h 10177283"/>
              <a:gd name="connsiteX346" fmla="*/ 73344 w 9153681"/>
              <a:gd name="connsiteY346" fmla="*/ 1705401 h 10177283"/>
              <a:gd name="connsiteX347" fmla="*/ 19714 w 9153681"/>
              <a:gd name="connsiteY347" fmla="*/ 1560007 h 10177283"/>
              <a:gd name="connsiteX348" fmla="*/ 4220 w 9153681"/>
              <a:gd name="connsiteY348" fmla="*/ 1407462 h 10177283"/>
              <a:gd name="connsiteX349" fmla="*/ 12563 w 9153681"/>
              <a:gd name="connsiteY349" fmla="*/ 1192946 h 10177283"/>
              <a:gd name="connsiteX350" fmla="*/ 26864 w 9153681"/>
              <a:gd name="connsiteY350" fmla="*/ 1063045 h 10177283"/>
              <a:gd name="connsiteX351" fmla="*/ 57851 w 9153681"/>
              <a:gd name="connsiteY351" fmla="*/ 955787 h 10177283"/>
              <a:gd name="connsiteX352" fmla="*/ 65002 w 9153681"/>
              <a:gd name="connsiteY352" fmla="*/ 772257 h 10177283"/>
              <a:gd name="connsiteX353" fmla="*/ 65002 w 9153681"/>
              <a:gd name="connsiteY353" fmla="*/ 749614 h 10177283"/>
              <a:gd name="connsiteX354" fmla="*/ 73344 w 9153681"/>
              <a:gd name="connsiteY354" fmla="*/ 588727 h 10177283"/>
              <a:gd name="connsiteX355" fmla="*/ 118633 w 9153681"/>
              <a:gd name="connsiteY355" fmla="*/ 344417 h 10177283"/>
              <a:gd name="connsiteX356" fmla="*/ 156771 w 9153681"/>
              <a:gd name="connsiteY356" fmla="*/ 214516 h 10177283"/>
              <a:gd name="connsiteX357" fmla="*/ 156771 w 9153681"/>
              <a:gd name="connsiteY357" fmla="*/ 145394 h 10177283"/>
              <a:gd name="connsiteX358" fmla="*/ 156771 w 9153681"/>
              <a:gd name="connsiteY358" fmla="*/ 15493 h 10177283"/>
              <a:gd name="connsiteX359" fmla="*/ 187757 w 9153681"/>
              <a:gd name="connsiteY359" fmla="*/ 38136 h 10177283"/>
              <a:gd name="connsiteX360" fmla="*/ 225895 w 9153681"/>
              <a:gd name="connsiteY360" fmla="*/ 0 h 1017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9153681" h="10177283">
                <a:moveTo>
                  <a:pt x="2521305" y="9209877"/>
                </a:moveTo>
                <a:cubicBezTo>
                  <a:pt x="2521305" y="9239671"/>
                  <a:pt x="2521305" y="9270657"/>
                  <a:pt x="2528456" y="9308793"/>
                </a:cubicBezTo>
                <a:cubicBezTo>
                  <a:pt x="2543949" y="9370764"/>
                  <a:pt x="2582087" y="9385065"/>
                  <a:pt x="2628567" y="9400558"/>
                </a:cubicBezTo>
                <a:cubicBezTo>
                  <a:pt x="2644061" y="9416051"/>
                  <a:pt x="2666705" y="9393408"/>
                  <a:pt x="2658362" y="9377915"/>
                </a:cubicBezTo>
                <a:cubicBezTo>
                  <a:pt x="2651211" y="9355271"/>
                  <a:pt x="2635718" y="9324286"/>
                  <a:pt x="2635718" y="9301643"/>
                </a:cubicBezTo>
                <a:cubicBezTo>
                  <a:pt x="2635718" y="9286150"/>
                  <a:pt x="2628567" y="9286150"/>
                  <a:pt x="2613074" y="9278999"/>
                </a:cubicBezTo>
                <a:cubicBezTo>
                  <a:pt x="2582087" y="9255164"/>
                  <a:pt x="2552292" y="9232521"/>
                  <a:pt x="2521305" y="9209877"/>
                </a:cubicBezTo>
                <a:close/>
                <a:moveTo>
                  <a:pt x="4372173" y="8872611"/>
                </a:moveTo>
                <a:cubicBezTo>
                  <a:pt x="4365022" y="8910747"/>
                  <a:pt x="4365022" y="8941733"/>
                  <a:pt x="4372173" y="8979869"/>
                </a:cubicBezTo>
                <a:cubicBezTo>
                  <a:pt x="4394817" y="8926240"/>
                  <a:pt x="4394817" y="8910747"/>
                  <a:pt x="4372173" y="8872611"/>
                </a:cubicBezTo>
                <a:close/>
                <a:moveTo>
                  <a:pt x="225895" y="0"/>
                </a:moveTo>
                <a:cubicBezTo>
                  <a:pt x="241389" y="15493"/>
                  <a:pt x="248539" y="38136"/>
                  <a:pt x="279526" y="30986"/>
                </a:cubicBezTo>
                <a:cubicBezTo>
                  <a:pt x="287869" y="22644"/>
                  <a:pt x="295020" y="45287"/>
                  <a:pt x="302171" y="45287"/>
                </a:cubicBezTo>
                <a:cubicBezTo>
                  <a:pt x="317664" y="60780"/>
                  <a:pt x="317664" y="83423"/>
                  <a:pt x="340308" y="98916"/>
                </a:cubicBezTo>
                <a:cubicBezTo>
                  <a:pt x="371295" y="137052"/>
                  <a:pt x="417775" y="129902"/>
                  <a:pt x="455913" y="129902"/>
                </a:cubicBezTo>
                <a:cubicBezTo>
                  <a:pt x="509544" y="129902"/>
                  <a:pt x="539339" y="152545"/>
                  <a:pt x="563175" y="190681"/>
                </a:cubicBezTo>
                <a:cubicBezTo>
                  <a:pt x="601313" y="259803"/>
                  <a:pt x="646601" y="306281"/>
                  <a:pt x="724068" y="328925"/>
                </a:cubicBezTo>
                <a:cubicBezTo>
                  <a:pt x="869468" y="374211"/>
                  <a:pt x="1006525" y="420689"/>
                  <a:pt x="1144774" y="458826"/>
                </a:cubicBezTo>
                <a:cubicBezTo>
                  <a:pt x="1297325" y="496962"/>
                  <a:pt x="1449876" y="519605"/>
                  <a:pt x="1610769" y="535098"/>
                </a:cubicBezTo>
                <a:cubicBezTo>
                  <a:pt x="1832444" y="550591"/>
                  <a:pt x="2054119" y="573234"/>
                  <a:pt x="2276986" y="581576"/>
                </a:cubicBezTo>
                <a:cubicBezTo>
                  <a:pt x="2429536" y="588727"/>
                  <a:pt x="2582087" y="595878"/>
                  <a:pt x="2727487" y="604220"/>
                </a:cubicBezTo>
                <a:cubicBezTo>
                  <a:pt x="2865736" y="611370"/>
                  <a:pt x="3002793" y="626863"/>
                  <a:pt x="3132699" y="635205"/>
                </a:cubicBezTo>
                <a:cubicBezTo>
                  <a:pt x="3255455" y="642356"/>
                  <a:pt x="3378210" y="635205"/>
                  <a:pt x="3500966" y="626863"/>
                </a:cubicBezTo>
                <a:cubicBezTo>
                  <a:pt x="3630872" y="626863"/>
                  <a:pt x="3760779" y="619712"/>
                  <a:pt x="3890685" y="619712"/>
                </a:cubicBezTo>
                <a:cubicBezTo>
                  <a:pt x="3897836" y="619712"/>
                  <a:pt x="3913329" y="619712"/>
                  <a:pt x="3928823" y="611370"/>
                </a:cubicBezTo>
                <a:cubicBezTo>
                  <a:pt x="3944316" y="611370"/>
                  <a:pt x="3951467" y="595878"/>
                  <a:pt x="3951467" y="588727"/>
                </a:cubicBezTo>
                <a:cubicBezTo>
                  <a:pt x="3928823" y="557741"/>
                  <a:pt x="3959810" y="557741"/>
                  <a:pt x="3974111" y="550591"/>
                </a:cubicBezTo>
                <a:lnTo>
                  <a:pt x="3974111" y="542249"/>
                </a:lnTo>
                <a:cubicBezTo>
                  <a:pt x="4074223" y="535098"/>
                  <a:pt x="4165991" y="504112"/>
                  <a:pt x="4264911" y="519605"/>
                </a:cubicBezTo>
                <a:cubicBezTo>
                  <a:pt x="4349529" y="527948"/>
                  <a:pt x="4434147" y="535098"/>
                  <a:pt x="4510422" y="542249"/>
                </a:cubicBezTo>
                <a:cubicBezTo>
                  <a:pt x="4525916" y="542249"/>
                  <a:pt x="4533066" y="542249"/>
                  <a:pt x="4540217" y="542249"/>
                </a:cubicBezTo>
                <a:cubicBezTo>
                  <a:pt x="4609342" y="573234"/>
                  <a:pt x="4693960" y="573234"/>
                  <a:pt x="4763084" y="588727"/>
                </a:cubicBezTo>
                <a:cubicBezTo>
                  <a:pt x="4816715" y="604220"/>
                  <a:pt x="4862004" y="595878"/>
                  <a:pt x="4915635" y="588727"/>
                </a:cubicBezTo>
                <a:cubicBezTo>
                  <a:pt x="5076528" y="573234"/>
                  <a:pt x="5244572" y="557741"/>
                  <a:pt x="5412616" y="550591"/>
                </a:cubicBezTo>
                <a:cubicBezTo>
                  <a:pt x="5535372" y="542249"/>
                  <a:pt x="5665278" y="535098"/>
                  <a:pt x="5788034" y="535098"/>
                </a:cubicBezTo>
                <a:cubicBezTo>
                  <a:pt x="5925091" y="527948"/>
                  <a:pt x="6054997" y="535098"/>
                  <a:pt x="6193246" y="535098"/>
                </a:cubicBezTo>
                <a:cubicBezTo>
                  <a:pt x="6292166" y="535098"/>
                  <a:pt x="6392277" y="527948"/>
                  <a:pt x="6491197" y="519605"/>
                </a:cubicBezTo>
                <a:cubicBezTo>
                  <a:pt x="6529334" y="512455"/>
                  <a:pt x="6560321" y="512455"/>
                  <a:pt x="6598459" y="512455"/>
                </a:cubicBezTo>
                <a:cubicBezTo>
                  <a:pt x="6789147" y="504112"/>
                  <a:pt x="6981027" y="496962"/>
                  <a:pt x="7172907" y="489811"/>
                </a:cubicBezTo>
                <a:cubicBezTo>
                  <a:pt x="7370746" y="481469"/>
                  <a:pt x="7578119" y="481469"/>
                  <a:pt x="7775959" y="481469"/>
                </a:cubicBezTo>
                <a:cubicBezTo>
                  <a:pt x="7815288" y="481469"/>
                  <a:pt x="7853425" y="481469"/>
                  <a:pt x="7891563" y="465976"/>
                </a:cubicBezTo>
                <a:cubicBezTo>
                  <a:pt x="7929701" y="458826"/>
                  <a:pt x="7967839" y="458826"/>
                  <a:pt x="8005976" y="465976"/>
                </a:cubicBezTo>
                <a:cubicBezTo>
                  <a:pt x="8044114" y="474319"/>
                  <a:pt x="8075101" y="474319"/>
                  <a:pt x="8113239" y="474319"/>
                </a:cubicBezTo>
                <a:cubicBezTo>
                  <a:pt x="8128732" y="474319"/>
                  <a:pt x="8144225" y="474319"/>
                  <a:pt x="8151376" y="465976"/>
                </a:cubicBezTo>
                <a:cubicBezTo>
                  <a:pt x="8182363" y="443333"/>
                  <a:pt x="8212158" y="450483"/>
                  <a:pt x="8235994" y="474319"/>
                </a:cubicBezTo>
                <a:cubicBezTo>
                  <a:pt x="8289625" y="504112"/>
                  <a:pt x="8350407" y="512455"/>
                  <a:pt x="8395695" y="550591"/>
                </a:cubicBezTo>
                <a:cubicBezTo>
                  <a:pt x="8411189" y="566084"/>
                  <a:pt x="8435025" y="566084"/>
                  <a:pt x="8449326" y="573234"/>
                </a:cubicBezTo>
                <a:cubicBezTo>
                  <a:pt x="8464820" y="573234"/>
                  <a:pt x="8488656" y="573234"/>
                  <a:pt x="8502957" y="581576"/>
                </a:cubicBezTo>
                <a:cubicBezTo>
                  <a:pt x="8511300" y="588727"/>
                  <a:pt x="8518451" y="581576"/>
                  <a:pt x="8526794" y="581576"/>
                </a:cubicBezTo>
                <a:cubicBezTo>
                  <a:pt x="8556589" y="581576"/>
                  <a:pt x="8580425" y="581576"/>
                  <a:pt x="8594726" y="588727"/>
                </a:cubicBezTo>
                <a:cubicBezTo>
                  <a:pt x="8610220" y="581576"/>
                  <a:pt x="8594726" y="566084"/>
                  <a:pt x="8603069" y="557741"/>
                </a:cubicBezTo>
                <a:cubicBezTo>
                  <a:pt x="8618562" y="557741"/>
                  <a:pt x="8625713" y="573234"/>
                  <a:pt x="8632864" y="581576"/>
                </a:cubicBezTo>
                <a:cubicBezTo>
                  <a:pt x="8710331" y="642356"/>
                  <a:pt x="8755619" y="726970"/>
                  <a:pt x="8802100" y="803243"/>
                </a:cubicBezTo>
                <a:cubicBezTo>
                  <a:pt x="8840237" y="864022"/>
                  <a:pt x="8870032" y="933144"/>
                  <a:pt x="8916513" y="986773"/>
                </a:cubicBezTo>
                <a:cubicBezTo>
                  <a:pt x="8932006" y="1002266"/>
                  <a:pt x="8939157" y="1017758"/>
                  <a:pt x="8939157" y="1032060"/>
                </a:cubicBezTo>
                <a:cubicBezTo>
                  <a:pt x="8954650" y="1063045"/>
                  <a:pt x="8970144" y="1101181"/>
                  <a:pt x="8992788" y="1123825"/>
                </a:cubicBezTo>
                <a:cubicBezTo>
                  <a:pt x="8999939" y="1139317"/>
                  <a:pt x="8999939" y="1147660"/>
                  <a:pt x="9008281" y="1163153"/>
                </a:cubicBezTo>
                <a:cubicBezTo>
                  <a:pt x="9023775" y="1231083"/>
                  <a:pt x="9061912" y="1300204"/>
                  <a:pt x="9100050" y="1360984"/>
                </a:cubicBezTo>
                <a:cubicBezTo>
                  <a:pt x="9131037" y="1422955"/>
                  <a:pt x="9145339" y="1483734"/>
                  <a:pt x="9153681" y="1544514"/>
                </a:cubicBezTo>
                <a:cubicBezTo>
                  <a:pt x="9153681" y="1568349"/>
                  <a:pt x="9145339" y="1598143"/>
                  <a:pt x="9131037" y="1621978"/>
                </a:cubicBezTo>
                <a:cubicBezTo>
                  <a:pt x="9122694" y="1644621"/>
                  <a:pt x="9115544" y="1660114"/>
                  <a:pt x="9122694" y="1674415"/>
                </a:cubicBezTo>
                <a:cubicBezTo>
                  <a:pt x="9122694" y="1689908"/>
                  <a:pt x="9115544" y="1705401"/>
                  <a:pt x="9100050" y="1698250"/>
                </a:cubicBezTo>
                <a:cubicBezTo>
                  <a:pt x="9077406" y="1689908"/>
                  <a:pt x="9069063" y="1705401"/>
                  <a:pt x="9077406" y="1720894"/>
                </a:cubicBezTo>
                <a:cubicBezTo>
                  <a:pt x="9084557" y="1743537"/>
                  <a:pt x="9069063" y="1759030"/>
                  <a:pt x="9061912" y="1781673"/>
                </a:cubicBezTo>
                <a:cubicBezTo>
                  <a:pt x="9046419" y="1812659"/>
                  <a:pt x="9039268" y="1812659"/>
                  <a:pt x="9008281" y="1790015"/>
                </a:cubicBezTo>
                <a:cubicBezTo>
                  <a:pt x="8992788" y="1774522"/>
                  <a:pt x="8970144" y="1766180"/>
                  <a:pt x="8961801" y="1743537"/>
                </a:cubicBezTo>
                <a:cubicBezTo>
                  <a:pt x="8947500" y="1728044"/>
                  <a:pt x="8932006" y="1728044"/>
                  <a:pt x="8923663" y="1751879"/>
                </a:cubicBezTo>
                <a:cubicBezTo>
                  <a:pt x="8916513" y="1766180"/>
                  <a:pt x="8932006" y="1790015"/>
                  <a:pt x="8901019" y="1797166"/>
                </a:cubicBezTo>
                <a:cubicBezTo>
                  <a:pt x="8893868" y="1805508"/>
                  <a:pt x="8901019" y="1819809"/>
                  <a:pt x="8908170" y="1828151"/>
                </a:cubicBezTo>
                <a:cubicBezTo>
                  <a:pt x="8916513" y="1843644"/>
                  <a:pt x="8916513" y="1866288"/>
                  <a:pt x="8908170" y="1888931"/>
                </a:cubicBezTo>
                <a:cubicBezTo>
                  <a:pt x="8901019" y="1904424"/>
                  <a:pt x="8893868" y="1911574"/>
                  <a:pt x="8870032" y="1911574"/>
                </a:cubicBezTo>
                <a:cubicBezTo>
                  <a:pt x="8855731" y="1904424"/>
                  <a:pt x="8840237" y="1904424"/>
                  <a:pt x="8831895" y="1881780"/>
                </a:cubicBezTo>
                <a:cubicBezTo>
                  <a:pt x="8831895" y="1866288"/>
                  <a:pt x="8831895" y="1843644"/>
                  <a:pt x="8831895" y="1828151"/>
                </a:cubicBezTo>
                <a:cubicBezTo>
                  <a:pt x="8831895" y="1812659"/>
                  <a:pt x="8840237" y="1812659"/>
                  <a:pt x="8847388" y="1805508"/>
                </a:cubicBezTo>
                <a:cubicBezTo>
                  <a:pt x="8885526" y="1790015"/>
                  <a:pt x="8885526" y="1781673"/>
                  <a:pt x="8862882" y="1751879"/>
                </a:cubicBezTo>
                <a:cubicBezTo>
                  <a:pt x="8847388" y="1736386"/>
                  <a:pt x="8840237" y="1720894"/>
                  <a:pt x="8831895" y="1698250"/>
                </a:cubicBezTo>
                <a:cubicBezTo>
                  <a:pt x="8824744" y="1698250"/>
                  <a:pt x="8824744" y="1689908"/>
                  <a:pt x="8816401" y="1698250"/>
                </a:cubicBezTo>
                <a:cubicBezTo>
                  <a:pt x="8809251" y="1698250"/>
                  <a:pt x="8809251" y="1705401"/>
                  <a:pt x="8809251" y="1705401"/>
                </a:cubicBezTo>
                <a:cubicBezTo>
                  <a:pt x="8809251" y="1720894"/>
                  <a:pt x="8816401" y="1728044"/>
                  <a:pt x="8824744" y="1736386"/>
                </a:cubicBezTo>
                <a:cubicBezTo>
                  <a:pt x="8840237" y="1759030"/>
                  <a:pt x="8824744" y="1774522"/>
                  <a:pt x="8809251" y="1790015"/>
                </a:cubicBezTo>
                <a:cubicBezTo>
                  <a:pt x="8802100" y="1790015"/>
                  <a:pt x="8802100" y="1797166"/>
                  <a:pt x="8793757" y="1790015"/>
                </a:cubicBezTo>
                <a:cubicBezTo>
                  <a:pt x="8763962" y="1759030"/>
                  <a:pt x="8763962" y="1781673"/>
                  <a:pt x="8755619" y="1805508"/>
                </a:cubicBezTo>
                <a:cubicBezTo>
                  <a:pt x="8748469" y="1828151"/>
                  <a:pt x="8740126" y="1857945"/>
                  <a:pt x="8732975" y="1881780"/>
                </a:cubicBezTo>
                <a:cubicBezTo>
                  <a:pt x="8717482" y="1919917"/>
                  <a:pt x="8701988" y="1942560"/>
                  <a:pt x="8663851" y="1949710"/>
                </a:cubicBezTo>
                <a:cubicBezTo>
                  <a:pt x="8663851" y="1911574"/>
                  <a:pt x="8648357" y="1888931"/>
                  <a:pt x="8618562" y="1866288"/>
                </a:cubicBezTo>
                <a:lnTo>
                  <a:pt x="8610220" y="1857945"/>
                </a:lnTo>
                <a:cubicBezTo>
                  <a:pt x="8594726" y="1843644"/>
                  <a:pt x="8594726" y="1805508"/>
                  <a:pt x="8556589" y="1812659"/>
                </a:cubicBezTo>
                <a:cubicBezTo>
                  <a:pt x="8533944" y="1812659"/>
                  <a:pt x="8511300" y="1790015"/>
                  <a:pt x="8488656" y="1797166"/>
                </a:cubicBezTo>
                <a:cubicBezTo>
                  <a:pt x="8457669" y="1805508"/>
                  <a:pt x="8457669" y="1774522"/>
                  <a:pt x="8449326" y="1766180"/>
                </a:cubicBezTo>
                <a:cubicBezTo>
                  <a:pt x="8457669" y="1751879"/>
                  <a:pt x="8464820" y="1751879"/>
                  <a:pt x="8464820" y="1751879"/>
                </a:cubicBezTo>
                <a:cubicBezTo>
                  <a:pt x="8511300" y="1781673"/>
                  <a:pt x="8549438" y="1759030"/>
                  <a:pt x="8594726" y="1766180"/>
                </a:cubicBezTo>
                <a:cubicBezTo>
                  <a:pt x="8594726" y="1751879"/>
                  <a:pt x="8564931" y="1759030"/>
                  <a:pt x="8572082" y="1736386"/>
                </a:cubicBezTo>
                <a:lnTo>
                  <a:pt x="8564931" y="1728044"/>
                </a:lnTo>
                <a:cubicBezTo>
                  <a:pt x="8518451" y="1728044"/>
                  <a:pt x="8502957" y="1689908"/>
                  <a:pt x="8473162" y="1667265"/>
                </a:cubicBezTo>
                <a:cubicBezTo>
                  <a:pt x="8464820" y="1667265"/>
                  <a:pt x="8457669" y="1660114"/>
                  <a:pt x="8449326" y="1667265"/>
                </a:cubicBezTo>
                <a:cubicBezTo>
                  <a:pt x="8411189" y="1682757"/>
                  <a:pt x="8381393" y="1674415"/>
                  <a:pt x="8350407" y="1636279"/>
                </a:cubicBezTo>
                <a:cubicBezTo>
                  <a:pt x="8350407" y="1629128"/>
                  <a:pt x="8343256" y="1629128"/>
                  <a:pt x="8334913" y="1629128"/>
                </a:cubicBezTo>
                <a:cubicBezTo>
                  <a:pt x="8334913" y="1629128"/>
                  <a:pt x="8334913" y="1629128"/>
                  <a:pt x="8327763" y="1629128"/>
                </a:cubicBezTo>
                <a:cubicBezTo>
                  <a:pt x="8296776" y="1660114"/>
                  <a:pt x="8327763" y="1689908"/>
                  <a:pt x="8327763" y="1728044"/>
                </a:cubicBezTo>
                <a:cubicBezTo>
                  <a:pt x="8289625" y="1705401"/>
                  <a:pt x="8289625" y="1651772"/>
                  <a:pt x="8243145" y="1636279"/>
                </a:cubicBezTo>
                <a:cubicBezTo>
                  <a:pt x="8243145" y="1667265"/>
                  <a:pt x="8227651" y="1698250"/>
                  <a:pt x="8235994" y="1720894"/>
                </a:cubicBezTo>
                <a:cubicBezTo>
                  <a:pt x="8220501" y="1728044"/>
                  <a:pt x="8212158" y="1713743"/>
                  <a:pt x="8212158" y="1705401"/>
                </a:cubicBezTo>
                <a:cubicBezTo>
                  <a:pt x="8189513" y="1682757"/>
                  <a:pt x="8166869" y="1651772"/>
                  <a:pt x="8144225" y="1621978"/>
                </a:cubicBezTo>
                <a:cubicBezTo>
                  <a:pt x="8135883" y="1606485"/>
                  <a:pt x="8135883" y="1598143"/>
                  <a:pt x="8120389" y="1606485"/>
                </a:cubicBezTo>
                <a:cubicBezTo>
                  <a:pt x="8104895" y="1613636"/>
                  <a:pt x="8097745" y="1621978"/>
                  <a:pt x="8097745" y="1636279"/>
                </a:cubicBezTo>
                <a:cubicBezTo>
                  <a:pt x="8104895" y="1651772"/>
                  <a:pt x="8104895" y="1667265"/>
                  <a:pt x="8120389" y="1682757"/>
                </a:cubicBezTo>
                <a:cubicBezTo>
                  <a:pt x="8144225" y="1720894"/>
                  <a:pt x="8166869" y="1759030"/>
                  <a:pt x="8197857" y="1797166"/>
                </a:cubicBezTo>
                <a:cubicBezTo>
                  <a:pt x="8205007" y="1805508"/>
                  <a:pt x="8212158" y="1812659"/>
                  <a:pt x="8197857" y="1819809"/>
                </a:cubicBezTo>
                <a:cubicBezTo>
                  <a:pt x="8182363" y="1828151"/>
                  <a:pt x="8174020" y="1819809"/>
                  <a:pt x="8166869" y="1805508"/>
                </a:cubicBezTo>
                <a:cubicBezTo>
                  <a:pt x="8144225" y="1759030"/>
                  <a:pt x="8104895" y="1713743"/>
                  <a:pt x="8066758" y="1674415"/>
                </a:cubicBezTo>
                <a:cubicBezTo>
                  <a:pt x="8052457" y="1660114"/>
                  <a:pt x="8044114" y="1644621"/>
                  <a:pt x="8028621" y="1636279"/>
                </a:cubicBezTo>
                <a:cubicBezTo>
                  <a:pt x="8005976" y="1621978"/>
                  <a:pt x="7983332" y="1629128"/>
                  <a:pt x="7974989" y="1651772"/>
                </a:cubicBezTo>
                <a:cubicBezTo>
                  <a:pt x="7967839" y="1660114"/>
                  <a:pt x="7974989" y="1667265"/>
                  <a:pt x="7983332" y="1674415"/>
                </a:cubicBezTo>
                <a:cubicBezTo>
                  <a:pt x="8005976" y="1698250"/>
                  <a:pt x="8028621" y="1728044"/>
                  <a:pt x="8059607" y="1751879"/>
                </a:cubicBezTo>
                <a:cubicBezTo>
                  <a:pt x="8075101" y="1759030"/>
                  <a:pt x="8075101" y="1774522"/>
                  <a:pt x="8066758" y="1797166"/>
                </a:cubicBezTo>
                <a:cubicBezTo>
                  <a:pt x="8066758" y="1812659"/>
                  <a:pt x="8059607" y="1812659"/>
                  <a:pt x="8044114" y="1805508"/>
                </a:cubicBezTo>
                <a:cubicBezTo>
                  <a:pt x="8028621" y="1805508"/>
                  <a:pt x="8013127" y="1790015"/>
                  <a:pt x="7998825" y="1774522"/>
                </a:cubicBezTo>
                <a:cubicBezTo>
                  <a:pt x="7983332" y="1805508"/>
                  <a:pt x="8021469" y="1805508"/>
                  <a:pt x="8013127" y="1828151"/>
                </a:cubicBezTo>
                <a:cubicBezTo>
                  <a:pt x="7990483" y="1828151"/>
                  <a:pt x="7974989" y="1819809"/>
                  <a:pt x="7967839" y="1797166"/>
                </a:cubicBezTo>
                <a:cubicBezTo>
                  <a:pt x="7967839" y="1781673"/>
                  <a:pt x="7959496" y="1759030"/>
                  <a:pt x="7936851" y="1751879"/>
                </a:cubicBezTo>
                <a:cubicBezTo>
                  <a:pt x="7929701" y="1759030"/>
                  <a:pt x="7929701" y="1766180"/>
                  <a:pt x="7936851" y="1766180"/>
                </a:cubicBezTo>
                <a:cubicBezTo>
                  <a:pt x="7945195" y="1781673"/>
                  <a:pt x="7945195" y="1805508"/>
                  <a:pt x="7936851" y="1812659"/>
                </a:cubicBezTo>
                <a:cubicBezTo>
                  <a:pt x="7921359" y="1819809"/>
                  <a:pt x="7898714" y="1828151"/>
                  <a:pt x="7883221" y="1819809"/>
                </a:cubicBezTo>
                <a:cubicBezTo>
                  <a:pt x="7867727" y="1812659"/>
                  <a:pt x="7837932" y="1812659"/>
                  <a:pt x="7837932" y="1774522"/>
                </a:cubicBezTo>
                <a:cubicBezTo>
                  <a:pt x="7845083" y="1759030"/>
                  <a:pt x="7806945" y="1751879"/>
                  <a:pt x="7815288" y="1728044"/>
                </a:cubicBezTo>
                <a:cubicBezTo>
                  <a:pt x="7815288" y="1720894"/>
                  <a:pt x="7806945" y="1720894"/>
                  <a:pt x="7799795" y="1720894"/>
                </a:cubicBezTo>
                <a:cubicBezTo>
                  <a:pt x="7761657" y="1736386"/>
                  <a:pt x="7761657" y="1698250"/>
                  <a:pt x="7753314" y="1674415"/>
                </a:cubicBezTo>
                <a:cubicBezTo>
                  <a:pt x="7723519" y="1689908"/>
                  <a:pt x="7699683" y="1705401"/>
                  <a:pt x="7684189" y="1720894"/>
                </a:cubicBezTo>
                <a:cubicBezTo>
                  <a:pt x="7661545" y="1759030"/>
                  <a:pt x="7631751" y="1743537"/>
                  <a:pt x="7600763" y="1743537"/>
                </a:cubicBezTo>
                <a:cubicBezTo>
                  <a:pt x="7578119" y="1743537"/>
                  <a:pt x="7592421" y="1736386"/>
                  <a:pt x="7592421" y="1728044"/>
                </a:cubicBezTo>
                <a:cubicBezTo>
                  <a:pt x="7585270" y="1713743"/>
                  <a:pt x="7578119" y="1689908"/>
                  <a:pt x="7562626" y="1713743"/>
                </a:cubicBezTo>
                <a:cubicBezTo>
                  <a:pt x="7554283" y="1720894"/>
                  <a:pt x="7547133" y="1720894"/>
                  <a:pt x="7547133" y="1720894"/>
                </a:cubicBezTo>
                <a:cubicBezTo>
                  <a:pt x="7486351" y="1705401"/>
                  <a:pt x="7432719" y="1728044"/>
                  <a:pt x="7379089" y="1743537"/>
                </a:cubicBezTo>
                <a:cubicBezTo>
                  <a:pt x="7302813" y="1766180"/>
                  <a:pt x="7225346" y="1781673"/>
                  <a:pt x="7149071" y="1797166"/>
                </a:cubicBezTo>
                <a:cubicBezTo>
                  <a:pt x="7103783" y="1805508"/>
                  <a:pt x="7057302" y="1819809"/>
                  <a:pt x="7012013" y="1850795"/>
                </a:cubicBezTo>
                <a:cubicBezTo>
                  <a:pt x="6988177" y="1866288"/>
                  <a:pt x="6958383" y="1873438"/>
                  <a:pt x="6934547" y="1866288"/>
                </a:cubicBezTo>
                <a:cubicBezTo>
                  <a:pt x="6911903" y="1857945"/>
                  <a:pt x="6896409" y="1873438"/>
                  <a:pt x="6880915" y="1881780"/>
                </a:cubicBezTo>
                <a:cubicBezTo>
                  <a:pt x="6828476" y="1897273"/>
                  <a:pt x="6774845" y="1911574"/>
                  <a:pt x="6712871" y="1911574"/>
                </a:cubicBezTo>
                <a:cubicBezTo>
                  <a:pt x="6705721" y="1911574"/>
                  <a:pt x="6697378" y="1919917"/>
                  <a:pt x="6697378" y="1935409"/>
                </a:cubicBezTo>
                <a:cubicBezTo>
                  <a:pt x="6735515" y="1949710"/>
                  <a:pt x="6774845" y="1965203"/>
                  <a:pt x="6828476" y="1935409"/>
                </a:cubicBezTo>
                <a:cubicBezTo>
                  <a:pt x="6812983" y="1965203"/>
                  <a:pt x="6804640" y="1965203"/>
                  <a:pt x="6789147" y="1973545"/>
                </a:cubicBezTo>
                <a:cubicBezTo>
                  <a:pt x="6697378" y="1980696"/>
                  <a:pt x="6605609" y="1996189"/>
                  <a:pt x="6522183" y="2011681"/>
                </a:cubicBezTo>
                <a:cubicBezTo>
                  <a:pt x="6506689" y="2011681"/>
                  <a:pt x="6499539" y="2011681"/>
                  <a:pt x="6491197" y="2011681"/>
                </a:cubicBezTo>
                <a:cubicBezTo>
                  <a:pt x="6422072" y="2034325"/>
                  <a:pt x="6354139" y="2056968"/>
                  <a:pt x="6276672" y="2072461"/>
                </a:cubicBezTo>
                <a:cubicBezTo>
                  <a:pt x="6269521" y="2072461"/>
                  <a:pt x="6254028" y="2080803"/>
                  <a:pt x="6262371" y="2087954"/>
                </a:cubicBezTo>
                <a:cubicBezTo>
                  <a:pt x="6262371" y="2103447"/>
                  <a:pt x="6276672" y="2103447"/>
                  <a:pt x="6285015" y="2095104"/>
                </a:cubicBezTo>
                <a:cubicBezTo>
                  <a:pt x="6316002" y="2095104"/>
                  <a:pt x="6345797" y="2103447"/>
                  <a:pt x="6376784" y="2087954"/>
                </a:cubicBezTo>
                <a:cubicBezTo>
                  <a:pt x="6376784" y="2103447"/>
                  <a:pt x="6368441" y="2110597"/>
                  <a:pt x="6361290" y="2110597"/>
                </a:cubicBezTo>
                <a:cubicBezTo>
                  <a:pt x="6224233" y="2141583"/>
                  <a:pt x="6085984" y="2164226"/>
                  <a:pt x="5940584" y="2188061"/>
                </a:cubicBezTo>
                <a:cubicBezTo>
                  <a:pt x="5925091" y="2188061"/>
                  <a:pt x="5895296" y="2179719"/>
                  <a:pt x="5902447" y="2217855"/>
                </a:cubicBezTo>
                <a:cubicBezTo>
                  <a:pt x="5902447" y="2226197"/>
                  <a:pt x="5886953" y="2226197"/>
                  <a:pt x="5879802" y="2226197"/>
                </a:cubicBezTo>
                <a:cubicBezTo>
                  <a:pt x="5871460" y="2226197"/>
                  <a:pt x="5855966" y="2233348"/>
                  <a:pt x="5841665" y="2233348"/>
                </a:cubicBezTo>
                <a:cubicBezTo>
                  <a:pt x="5826171" y="2233348"/>
                  <a:pt x="5810678" y="2248841"/>
                  <a:pt x="5810678" y="2264334"/>
                </a:cubicBezTo>
                <a:cubicBezTo>
                  <a:pt x="5817829" y="2294127"/>
                  <a:pt x="5795184" y="2325113"/>
                  <a:pt x="5772540" y="2347756"/>
                </a:cubicBezTo>
                <a:cubicBezTo>
                  <a:pt x="5764198" y="2356099"/>
                  <a:pt x="5772540" y="2378742"/>
                  <a:pt x="5764198" y="2394235"/>
                </a:cubicBezTo>
                <a:cubicBezTo>
                  <a:pt x="5726060" y="2501492"/>
                  <a:pt x="5687922" y="2608750"/>
                  <a:pt x="5658127" y="2714816"/>
                </a:cubicBezTo>
                <a:cubicBezTo>
                  <a:pt x="5642634" y="2768445"/>
                  <a:pt x="5627140" y="2822074"/>
                  <a:pt x="5618798" y="2875703"/>
                </a:cubicBezTo>
                <a:cubicBezTo>
                  <a:pt x="5618798" y="2898347"/>
                  <a:pt x="5611647" y="2929332"/>
                  <a:pt x="5589003" y="2944825"/>
                </a:cubicBezTo>
                <a:cubicBezTo>
                  <a:pt x="5550865" y="2990112"/>
                  <a:pt x="5542522" y="3043741"/>
                  <a:pt x="5527029" y="3097370"/>
                </a:cubicBezTo>
                <a:cubicBezTo>
                  <a:pt x="5512727" y="3166491"/>
                  <a:pt x="5488891" y="3227271"/>
                  <a:pt x="5459096" y="3289242"/>
                </a:cubicBezTo>
                <a:cubicBezTo>
                  <a:pt x="5450754" y="3319036"/>
                  <a:pt x="5443603" y="3350022"/>
                  <a:pt x="5435260" y="3381007"/>
                </a:cubicBezTo>
                <a:cubicBezTo>
                  <a:pt x="5435260" y="3396500"/>
                  <a:pt x="5428109" y="3410801"/>
                  <a:pt x="5405465" y="3426294"/>
                </a:cubicBezTo>
                <a:cubicBezTo>
                  <a:pt x="5351834" y="3450129"/>
                  <a:pt x="5336341" y="3510908"/>
                  <a:pt x="5327998" y="3564537"/>
                </a:cubicBezTo>
                <a:cubicBezTo>
                  <a:pt x="5327998" y="3580030"/>
                  <a:pt x="5320847" y="3595523"/>
                  <a:pt x="5313696" y="3602673"/>
                </a:cubicBezTo>
                <a:cubicBezTo>
                  <a:pt x="5305354" y="3618166"/>
                  <a:pt x="5298203" y="3633659"/>
                  <a:pt x="5298203" y="3647960"/>
                </a:cubicBezTo>
                <a:cubicBezTo>
                  <a:pt x="5267216" y="3763560"/>
                  <a:pt x="5221928" y="3877969"/>
                  <a:pt x="5206434" y="4000719"/>
                </a:cubicBezTo>
                <a:cubicBezTo>
                  <a:pt x="5190941" y="4084142"/>
                  <a:pt x="5168297" y="4168757"/>
                  <a:pt x="5144461" y="4253371"/>
                </a:cubicBezTo>
                <a:cubicBezTo>
                  <a:pt x="5130159" y="4298658"/>
                  <a:pt x="5114666" y="4352287"/>
                  <a:pt x="5092021" y="4397574"/>
                </a:cubicBezTo>
                <a:cubicBezTo>
                  <a:pt x="5076528" y="4428559"/>
                  <a:pt x="5076528" y="4459545"/>
                  <a:pt x="5068185" y="4489339"/>
                </a:cubicBezTo>
                <a:cubicBezTo>
                  <a:pt x="5068185" y="4513174"/>
                  <a:pt x="5083679" y="4504832"/>
                  <a:pt x="5092021" y="4497681"/>
                </a:cubicBezTo>
                <a:cubicBezTo>
                  <a:pt x="5092021" y="4535817"/>
                  <a:pt x="5076528" y="4566803"/>
                  <a:pt x="5076528" y="4604939"/>
                </a:cubicBezTo>
                <a:cubicBezTo>
                  <a:pt x="5068185" y="4672869"/>
                  <a:pt x="5038390" y="4741991"/>
                  <a:pt x="5022897" y="4811112"/>
                </a:cubicBezTo>
                <a:cubicBezTo>
                  <a:pt x="5014554" y="4864741"/>
                  <a:pt x="5007403" y="4925521"/>
                  <a:pt x="4984759" y="4971999"/>
                </a:cubicBezTo>
                <a:cubicBezTo>
                  <a:pt x="4976417" y="4994643"/>
                  <a:pt x="4960923" y="5017286"/>
                  <a:pt x="4984759" y="5041121"/>
                </a:cubicBezTo>
                <a:cubicBezTo>
                  <a:pt x="4984759" y="5041121"/>
                  <a:pt x="4984759" y="5048272"/>
                  <a:pt x="4976417" y="5048272"/>
                </a:cubicBezTo>
                <a:cubicBezTo>
                  <a:pt x="4922786" y="5094750"/>
                  <a:pt x="4922786" y="5171022"/>
                  <a:pt x="4915635" y="5231802"/>
                </a:cubicBezTo>
                <a:cubicBezTo>
                  <a:pt x="4900141" y="5285431"/>
                  <a:pt x="4900141" y="5331909"/>
                  <a:pt x="4884648" y="5385538"/>
                </a:cubicBezTo>
                <a:cubicBezTo>
                  <a:pt x="4862004" y="5499946"/>
                  <a:pt x="4831017" y="5607204"/>
                  <a:pt x="4823866" y="5721613"/>
                </a:cubicBezTo>
                <a:cubicBezTo>
                  <a:pt x="4808373" y="5813378"/>
                  <a:pt x="4792879" y="5896801"/>
                  <a:pt x="4792879" y="5988566"/>
                </a:cubicBezTo>
                <a:cubicBezTo>
                  <a:pt x="4785728" y="6027894"/>
                  <a:pt x="4777386" y="6057688"/>
                  <a:pt x="4770235" y="6095824"/>
                </a:cubicBezTo>
                <a:cubicBezTo>
                  <a:pt x="4754741" y="6133960"/>
                  <a:pt x="4747591" y="6172096"/>
                  <a:pt x="4747591" y="6211424"/>
                </a:cubicBezTo>
                <a:cubicBezTo>
                  <a:pt x="4747591" y="6249560"/>
                  <a:pt x="4739248" y="6287696"/>
                  <a:pt x="4716604" y="6310339"/>
                </a:cubicBezTo>
                <a:cubicBezTo>
                  <a:pt x="4701110" y="6325832"/>
                  <a:pt x="4693960" y="6348476"/>
                  <a:pt x="4716604" y="6363968"/>
                </a:cubicBezTo>
                <a:cubicBezTo>
                  <a:pt x="4724946" y="6371119"/>
                  <a:pt x="4724946" y="6379461"/>
                  <a:pt x="4716604" y="6386612"/>
                </a:cubicBezTo>
                <a:cubicBezTo>
                  <a:pt x="4701110" y="6433090"/>
                  <a:pt x="4693960" y="6478377"/>
                  <a:pt x="4693960" y="6532006"/>
                </a:cubicBezTo>
                <a:cubicBezTo>
                  <a:pt x="4701110" y="6593977"/>
                  <a:pt x="4685617" y="6661906"/>
                  <a:pt x="4678466" y="6723878"/>
                </a:cubicBezTo>
                <a:cubicBezTo>
                  <a:pt x="4662973" y="6793000"/>
                  <a:pt x="4647479" y="6853779"/>
                  <a:pt x="4609342" y="6914558"/>
                </a:cubicBezTo>
                <a:cubicBezTo>
                  <a:pt x="4602191" y="6937202"/>
                  <a:pt x="4586697" y="6952695"/>
                  <a:pt x="4579547" y="6976530"/>
                </a:cubicBezTo>
                <a:cubicBezTo>
                  <a:pt x="4564053" y="7021816"/>
                  <a:pt x="4555711" y="7059952"/>
                  <a:pt x="4548560" y="7098089"/>
                </a:cubicBezTo>
                <a:cubicBezTo>
                  <a:pt x="4540217" y="7151718"/>
                  <a:pt x="4533066" y="7198196"/>
                  <a:pt x="4510422" y="7243483"/>
                </a:cubicBezTo>
                <a:cubicBezTo>
                  <a:pt x="4494929" y="7266126"/>
                  <a:pt x="4479435" y="7304262"/>
                  <a:pt x="4487778" y="7328098"/>
                </a:cubicBezTo>
                <a:cubicBezTo>
                  <a:pt x="4502080" y="7366234"/>
                  <a:pt x="4487778" y="7404370"/>
                  <a:pt x="4487778" y="7435356"/>
                </a:cubicBezTo>
                <a:cubicBezTo>
                  <a:pt x="4487778" y="7480642"/>
                  <a:pt x="4472285" y="7518778"/>
                  <a:pt x="4463942" y="7556914"/>
                </a:cubicBezTo>
                <a:cubicBezTo>
                  <a:pt x="4463942" y="7587900"/>
                  <a:pt x="4448448" y="7618886"/>
                  <a:pt x="4441298" y="7648680"/>
                </a:cubicBezTo>
                <a:cubicBezTo>
                  <a:pt x="4425804" y="7710650"/>
                  <a:pt x="4410311" y="7764280"/>
                  <a:pt x="4410311" y="7825059"/>
                </a:cubicBezTo>
                <a:cubicBezTo>
                  <a:pt x="4410311" y="7847702"/>
                  <a:pt x="4403160" y="7871538"/>
                  <a:pt x="4394817" y="7901331"/>
                </a:cubicBezTo>
                <a:cubicBezTo>
                  <a:pt x="4425804" y="7878688"/>
                  <a:pt x="4418653" y="7847702"/>
                  <a:pt x="4441298" y="7825059"/>
                </a:cubicBezTo>
                <a:cubicBezTo>
                  <a:pt x="4456791" y="7871538"/>
                  <a:pt x="4441298" y="7909674"/>
                  <a:pt x="4425804" y="7947810"/>
                </a:cubicBezTo>
                <a:cubicBezTo>
                  <a:pt x="4418653" y="7985946"/>
                  <a:pt x="4410311" y="8031232"/>
                  <a:pt x="4418653" y="8077711"/>
                </a:cubicBezTo>
                <a:cubicBezTo>
                  <a:pt x="4456791" y="7993096"/>
                  <a:pt x="4441298" y="7894180"/>
                  <a:pt x="4494929" y="7817908"/>
                </a:cubicBezTo>
                <a:cubicBezTo>
                  <a:pt x="4510422" y="7817908"/>
                  <a:pt x="4502080" y="7832210"/>
                  <a:pt x="4502080" y="7840552"/>
                </a:cubicBezTo>
                <a:cubicBezTo>
                  <a:pt x="4502080" y="7856044"/>
                  <a:pt x="4494929" y="7871538"/>
                  <a:pt x="4494929" y="7885838"/>
                </a:cubicBezTo>
                <a:cubicBezTo>
                  <a:pt x="4487778" y="7916824"/>
                  <a:pt x="4479435" y="7954960"/>
                  <a:pt x="4463942" y="7993096"/>
                </a:cubicBezTo>
                <a:cubicBezTo>
                  <a:pt x="4448448" y="8015740"/>
                  <a:pt x="4456791" y="8055068"/>
                  <a:pt x="4441298" y="8084862"/>
                </a:cubicBezTo>
                <a:cubicBezTo>
                  <a:pt x="4441298" y="8093204"/>
                  <a:pt x="4441298" y="8093204"/>
                  <a:pt x="4441298" y="8100354"/>
                </a:cubicBezTo>
                <a:cubicBezTo>
                  <a:pt x="4394817" y="8153983"/>
                  <a:pt x="4403160" y="8214762"/>
                  <a:pt x="4387667" y="8276734"/>
                </a:cubicBezTo>
                <a:cubicBezTo>
                  <a:pt x="4387667" y="8292226"/>
                  <a:pt x="4387667" y="8299377"/>
                  <a:pt x="4387667" y="8314870"/>
                </a:cubicBezTo>
                <a:cubicBezTo>
                  <a:pt x="4394817" y="8330363"/>
                  <a:pt x="4394817" y="8353006"/>
                  <a:pt x="4387667" y="8368499"/>
                </a:cubicBezTo>
                <a:cubicBezTo>
                  <a:pt x="4372173" y="8406635"/>
                  <a:pt x="4380516" y="8451922"/>
                  <a:pt x="4372173" y="8490058"/>
                </a:cubicBezTo>
                <a:cubicBezTo>
                  <a:pt x="4394817" y="8482907"/>
                  <a:pt x="4380516" y="8444771"/>
                  <a:pt x="4403160" y="8451922"/>
                </a:cubicBezTo>
                <a:cubicBezTo>
                  <a:pt x="4425804" y="8451922"/>
                  <a:pt x="4410311" y="8482907"/>
                  <a:pt x="4410311" y="8505551"/>
                </a:cubicBezTo>
                <a:cubicBezTo>
                  <a:pt x="4403160" y="8552029"/>
                  <a:pt x="4403160" y="8605658"/>
                  <a:pt x="4394817" y="8659287"/>
                </a:cubicBezTo>
                <a:cubicBezTo>
                  <a:pt x="4387667" y="8666437"/>
                  <a:pt x="4387667" y="8673588"/>
                  <a:pt x="4387667" y="8681930"/>
                </a:cubicBezTo>
                <a:cubicBezTo>
                  <a:pt x="4372173" y="8704574"/>
                  <a:pt x="4349529" y="8720066"/>
                  <a:pt x="4387667" y="8735559"/>
                </a:cubicBezTo>
                <a:cubicBezTo>
                  <a:pt x="4394817" y="8735559"/>
                  <a:pt x="4380516" y="8751052"/>
                  <a:pt x="4380516" y="8765353"/>
                </a:cubicBezTo>
                <a:cubicBezTo>
                  <a:pt x="4372173" y="8780846"/>
                  <a:pt x="4380516" y="8803489"/>
                  <a:pt x="4356680" y="8827324"/>
                </a:cubicBezTo>
                <a:cubicBezTo>
                  <a:pt x="4387667" y="8818982"/>
                  <a:pt x="4394817" y="8803489"/>
                  <a:pt x="4394817" y="8789188"/>
                </a:cubicBezTo>
                <a:cubicBezTo>
                  <a:pt x="4387667" y="8727217"/>
                  <a:pt x="4410311" y="8673588"/>
                  <a:pt x="4418653" y="8619959"/>
                </a:cubicBezTo>
                <a:lnTo>
                  <a:pt x="4425804" y="8612809"/>
                </a:lnTo>
                <a:cubicBezTo>
                  <a:pt x="4425804" y="8528194"/>
                  <a:pt x="4472285" y="8444771"/>
                  <a:pt x="4463942" y="8360156"/>
                </a:cubicBezTo>
                <a:cubicBezTo>
                  <a:pt x="4463942" y="8353006"/>
                  <a:pt x="4463942" y="8353006"/>
                  <a:pt x="4463942" y="8344664"/>
                </a:cubicBezTo>
                <a:cubicBezTo>
                  <a:pt x="4463942" y="8337514"/>
                  <a:pt x="4472285" y="8330363"/>
                  <a:pt x="4479435" y="8330363"/>
                </a:cubicBezTo>
                <a:cubicBezTo>
                  <a:pt x="4487778" y="8330363"/>
                  <a:pt x="4494929" y="8337514"/>
                  <a:pt x="4487778" y="8344664"/>
                </a:cubicBezTo>
                <a:cubicBezTo>
                  <a:pt x="4472285" y="8383992"/>
                  <a:pt x="4494929" y="8413786"/>
                  <a:pt x="4487778" y="8451922"/>
                </a:cubicBezTo>
                <a:cubicBezTo>
                  <a:pt x="4479435" y="8528194"/>
                  <a:pt x="4479435" y="8605658"/>
                  <a:pt x="4456791" y="8681930"/>
                </a:cubicBezTo>
                <a:cubicBezTo>
                  <a:pt x="4441298" y="8742710"/>
                  <a:pt x="4441298" y="8803489"/>
                  <a:pt x="4434147" y="8865460"/>
                </a:cubicBezTo>
                <a:cubicBezTo>
                  <a:pt x="4425804" y="8903597"/>
                  <a:pt x="4425804" y="8948883"/>
                  <a:pt x="4425804" y="8988211"/>
                </a:cubicBezTo>
                <a:cubicBezTo>
                  <a:pt x="4425804" y="8995362"/>
                  <a:pt x="4425804" y="9002512"/>
                  <a:pt x="4425804" y="9010854"/>
                </a:cubicBezTo>
                <a:cubicBezTo>
                  <a:pt x="4394817" y="9064483"/>
                  <a:pt x="4410311" y="9118112"/>
                  <a:pt x="4410311" y="9163399"/>
                </a:cubicBezTo>
                <a:cubicBezTo>
                  <a:pt x="4403160" y="9263506"/>
                  <a:pt x="4403160" y="9362422"/>
                  <a:pt x="4403160" y="9454187"/>
                </a:cubicBezTo>
                <a:cubicBezTo>
                  <a:pt x="4403160" y="9516158"/>
                  <a:pt x="4394817" y="9568596"/>
                  <a:pt x="4403160" y="9622224"/>
                </a:cubicBezTo>
                <a:cubicBezTo>
                  <a:pt x="4403160" y="9630567"/>
                  <a:pt x="4410311" y="9637717"/>
                  <a:pt x="4403160" y="9646060"/>
                </a:cubicBezTo>
                <a:cubicBezTo>
                  <a:pt x="4372173" y="9691346"/>
                  <a:pt x="4394817" y="9737825"/>
                  <a:pt x="4403160" y="9783111"/>
                </a:cubicBezTo>
                <a:cubicBezTo>
                  <a:pt x="4410311" y="9814097"/>
                  <a:pt x="4425804" y="9843891"/>
                  <a:pt x="4387667" y="9859384"/>
                </a:cubicBezTo>
                <a:cubicBezTo>
                  <a:pt x="4372173" y="9852233"/>
                  <a:pt x="4372173" y="9829590"/>
                  <a:pt x="4365022" y="9821247"/>
                </a:cubicBezTo>
                <a:cubicBezTo>
                  <a:pt x="4356680" y="9798604"/>
                  <a:pt x="4341186" y="9783111"/>
                  <a:pt x="4326885" y="9767618"/>
                </a:cubicBezTo>
                <a:cubicBezTo>
                  <a:pt x="4326885" y="9760468"/>
                  <a:pt x="4318542" y="9752126"/>
                  <a:pt x="4303049" y="9760468"/>
                </a:cubicBezTo>
                <a:cubicBezTo>
                  <a:pt x="4295898" y="9760468"/>
                  <a:pt x="4295898" y="9767618"/>
                  <a:pt x="4295898" y="9775961"/>
                </a:cubicBezTo>
                <a:cubicBezTo>
                  <a:pt x="4288747" y="9791454"/>
                  <a:pt x="4303049" y="9798604"/>
                  <a:pt x="4311391" y="9805755"/>
                </a:cubicBezTo>
                <a:cubicBezTo>
                  <a:pt x="4341186" y="9814097"/>
                  <a:pt x="4341186" y="9814097"/>
                  <a:pt x="4341186" y="9852233"/>
                </a:cubicBezTo>
                <a:cubicBezTo>
                  <a:pt x="4326885" y="9859384"/>
                  <a:pt x="4318542" y="9843891"/>
                  <a:pt x="4311391" y="9836740"/>
                </a:cubicBezTo>
                <a:cubicBezTo>
                  <a:pt x="4288747" y="9821247"/>
                  <a:pt x="4273254" y="9805755"/>
                  <a:pt x="4249418" y="9843891"/>
                </a:cubicBezTo>
                <a:cubicBezTo>
                  <a:pt x="4242267" y="9859384"/>
                  <a:pt x="4226773" y="9852233"/>
                  <a:pt x="4211280" y="9843891"/>
                </a:cubicBezTo>
                <a:cubicBezTo>
                  <a:pt x="4195787" y="9836740"/>
                  <a:pt x="4181485" y="9821247"/>
                  <a:pt x="4165991" y="9798604"/>
                </a:cubicBezTo>
                <a:cubicBezTo>
                  <a:pt x="4165991" y="9791454"/>
                  <a:pt x="4157649" y="9783111"/>
                  <a:pt x="4150498" y="9791454"/>
                </a:cubicBezTo>
                <a:cubicBezTo>
                  <a:pt x="4143347" y="9791454"/>
                  <a:pt x="4143347" y="9798604"/>
                  <a:pt x="4143347" y="9805755"/>
                </a:cubicBezTo>
                <a:cubicBezTo>
                  <a:pt x="4143347" y="9821247"/>
                  <a:pt x="4143347" y="9829590"/>
                  <a:pt x="4150498" y="9836740"/>
                </a:cubicBezTo>
                <a:cubicBezTo>
                  <a:pt x="4157649" y="9852233"/>
                  <a:pt x="4165991" y="9859384"/>
                  <a:pt x="4181485" y="9874876"/>
                </a:cubicBezTo>
                <a:cubicBezTo>
                  <a:pt x="4173142" y="9883219"/>
                  <a:pt x="4173142" y="9883219"/>
                  <a:pt x="4165991" y="9874876"/>
                </a:cubicBezTo>
                <a:cubicBezTo>
                  <a:pt x="4157649" y="9867726"/>
                  <a:pt x="4150498" y="9859384"/>
                  <a:pt x="4135005" y="9867726"/>
                </a:cubicBezTo>
                <a:cubicBezTo>
                  <a:pt x="4119511" y="9883219"/>
                  <a:pt x="4119511" y="9897520"/>
                  <a:pt x="4127854" y="9905862"/>
                </a:cubicBezTo>
                <a:cubicBezTo>
                  <a:pt x="4150498" y="9943998"/>
                  <a:pt x="4127854" y="9997627"/>
                  <a:pt x="4150498" y="10035763"/>
                </a:cubicBezTo>
                <a:cubicBezTo>
                  <a:pt x="4135005" y="10042914"/>
                  <a:pt x="4127854" y="10027421"/>
                  <a:pt x="4127854" y="10020270"/>
                </a:cubicBezTo>
                <a:cubicBezTo>
                  <a:pt x="4112360" y="10004778"/>
                  <a:pt x="4104018" y="9989285"/>
                  <a:pt x="4089716" y="9982134"/>
                </a:cubicBezTo>
                <a:cubicBezTo>
                  <a:pt x="4081373" y="9974984"/>
                  <a:pt x="4074223" y="9974984"/>
                  <a:pt x="4065880" y="9966641"/>
                </a:cubicBezTo>
                <a:cubicBezTo>
                  <a:pt x="4058729" y="9905862"/>
                  <a:pt x="3997947" y="9897520"/>
                  <a:pt x="3966960" y="9867726"/>
                </a:cubicBezTo>
                <a:cubicBezTo>
                  <a:pt x="3959810" y="9859384"/>
                  <a:pt x="3959810" y="9859384"/>
                  <a:pt x="3944316" y="9859384"/>
                </a:cubicBezTo>
                <a:cubicBezTo>
                  <a:pt x="3959810" y="9890369"/>
                  <a:pt x="3966960" y="9913013"/>
                  <a:pt x="3951467" y="9935656"/>
                </a:cubicBezTo>
                <a:cubicBezTo>
                  <a:pt x="3944316" y="9959491"/>
                  <a:pt x="3959810" y="9982134"/>
                  <a:pt x="3974111" y="9997627"/>
                </a:cubicBezTo>
                <a:cubicBezTo>
                  <a:pt x="3982454" y="10027421"/>
                  <a:pt x="3982454" y="10027421"/>
                  <a:pt x="3951467" y="10027421"/>
                </a:cubicBezTo>
                <a:cubicBezTo>
                  <a:pt x="3935974" y="10035763"/>
                  <a:pt x="3935974" y="10042914"/>
                  <a:pt x="3944316" y="10051256"/>
                </a:cubicBezTo>
                <a:cubicBezTo>
                  <a:pt x="3944316" y="10058407"/>
                  <a:pt x="3951467" y="10065557"/>
                  <a:pt x="3935974" y="10073899"/>
                </a:cubicBezTo>
                <a:cubicBezTo>
                  <a:pt x="3928823" y="10081050"/>
                  <a:pt x="3920480" y="10073899"/>
                  <a:pt x="3913329" y="10065557"/>
                </a:cubicBezTo>
                <a:lnTo>
                  <a:pt x="3906179" y="10058407"/>
                </a:lnTo>
                <a:cubicBezTo>
                  <a:pt x="3890685" y="10020270"/>
                  <a:pt x="3859698" y="10013120"/>
                  <a:pt x="3821561" y="10020270"/>
                </a:cubicBezTo>
                <a:cubicBezTo>
                  <a:pt x="3798916" y="10027421"/>
                  <a:pt x="3783423" y="10020270"/>
                  <a:pt x="3783423" y="10051256"/>
                </a:cubicBezTo>
                <a:cubicBezTo>
                  <a:pt x="3776272" y="10058407"/>
                  <a:pt x="3767930" y="10051256"/>
                  <a:pt x="3760779" y="10051256"/>
                </a:cubicBezTo>
                <a:cubicBezTo>
                  <a:pt x="3736943" y="10035763"/>
                  <a:pt x="3729792" y="10042914"/>
                  <a:pt x="3722641" y="10073899"/>
                </a:cubicBezTo>
                <a:cubicBezTo>
                  <a:pt x="3722641" y="10089392"/>
                  <a:pt x="3714299" y="10096543"/>
                  <a:pt x="3698805" y="10096543"/>
                </a:cubicBezTo>
                <a:cubicBezTo>
                  <a:pt x="3653517" y="10081050"/>
                  <a:pt x="3630872" y="10104885"/>
                  <a:pt x="3607036" y="10143021"/>
                </a:cubicBezTo>
                <a:cubicBezTo>
                  <a:pt x="3584392" y="10127528"/>
                  <a:pt x="3577241" y="10104885"/>
                  <a:pt x="3561748" y="10089392"/>
                </a:cubicBezTo>
                <a:cubicBezTo>
                  <a:pt x="3539104" y="10065557"/>
                  <a:pt x="3523610" y="10065557"/>
                  <a:pt x="3515268" y="10096543"/>
                </a:cubicBezTo>
                <a:cubicBezTo>
                  <a:pt x="3508117" y="10119186"/>
                  <a:pt x="3500966" y="10143021"/>
                  <a:pt x="3492623" y="10165664"/>
                </a:cubicBezTo>
                <a:cubicBezTo>
                  <a:pt x="3485473" y="10181157"/>
                  <a:pt x="3477130" y="10181157"/>
                  <a:pt x="3469979" y="10165664"/>
                </a:cubicBezTo>
                <a:cubicBezTo>
                  <a:pt x="3454486" y="10143021"/>
                  <a:pt x="3438992" y="10119186"/>
                  <a:pt x="3416348" y="10096543"/>
                </a:cubicBezTo>
                <a:cubicBezTo>
                  <a:pt x="3400855" y="10065557"/>
                  <a:pt x="3378210" y="10042914"/>
                  <a:pt x="3355566" y="10020270"/>
                </a:cubicBezTo>
                <a:cubicBezTo>
                  <a:pt x="3347224" y="10004778"/>
                  <a:pt x="3331730" y="9989285"/>
                  <a:pt x="3309086" y="9997627"/>
                </a:cubicBezTo>
                <a:cubicBezTo>
                  <a:pt x="3301935" y="10004778"/>
                  <a:pt x="3293593" y="9997627"/>
                  <a:pt x="3286442" y="9989285"/>
                </a:cubicBezTo>
                <a:cubicBezTo>
                  <a:pt x="3224468" y="9935656"/>
                  <a:pt x="3156535" y="9883219"/>
                  <a:pt x="3094562" y="9829590"/>
                </a:cubicBezTo>
                <a:cubicBezTo>
                  <a:pt x="3079068" y="9805755"/>
                  <a:pt x="3056424" y="9791454"/>
                  <a:pt x="3040931" y="9783111"/>
                </a:cubicBezTo>
                <a:cubicBezTo>
                  <a:pt x="2980149" y="9744975"/>
                  <a:pt x="2933668" y="9699688"/>
                  <a:pt x="2872887" y="9653210"/>
                </a:cubicBezTo>
                <a:cubicBezTo>
                  <a:pt x="2834749" y="9622224"/>
                  <a:pt x="2812105" y="9584088"/>
                  <a:pt x="2796611" y="9545952"/>
                </a:cubicBezTo>
                <a:cubicBezTo>
                  <a:pt x="2781118" y="9516158"/>
                  <a:pt x="2765624" y="9507816"/>
                  <a:pt x="2742980" y="9500666"/>
                </a:cubicBezTo>
                <a:cubicBezTo>
                  <a:pt x="2696500" y="9485173"/>
                  <a:pt x="2658362" y="9469680"/>
                  <a:pt x="2635718" y="9431544"/>
                </a:cubicBezTo>
                <a:cubicBezTo>
                  <a:pt x="2620225" y="9416051"/>
                  <a:pt x="2604731" y="9416051"/>
                  <a:pt x="2590430" y="9408900"/>
                </a:cubicBezTo>
                <a:cubicBezTo>
                  <a:pt x="2574936" y="9408900"/>
                  <a:pt x="2559443" y="9400558"/>
                  <a:pt x="2552292" y="9385065"/>
                </a:cubicBezTo>
                <a:cubicBezTo>
                  <a:pt x="2512962" y="9339779"/>
                  <a:pt x="2483167" y="9286150"/>
                  <a:pt x="2490318" y="9225370"/>
                </a:cubicBezTo>
                <a:cubicBezTo>
                  <a:pt x="2490318" y="9194385"/>
                  <a:pt x="2490318" y="9156249"/>
                  <a:pt x="2490318" y="9125263"/>
                </a:cubicBezTo>
                <a:cubicBezTo>
                  <a:pt x="2490318" y="9056141"/>
                  <a:pt x="2483167" y="8995362"/>
                  <a:pt x="2505812" y="8926240"/>
                </a:cubicBezTo>
                <a:cubicBezTo>
                  <a:pt x="2528456" y="8964376"/>
                  <a:pt x="2528456" y="8995362"/>
                  <a:pt x="2521305" y="9026347"/>
                </a:cubicBezTo>
                <a:cubicBezTo>
                  <a:pt x="2512962" y="9071634"/>
                  <a:pt x="2528456" y="9125263"/>
                  <a:pt x="2543949" y="9171741"/>
                </a:cubicBezTo>
                <a:cubicBezTo>
                  <a:pt x="2552292" y="9194385"/>
                  <a:pt x="2574936" y="9209877"/>
                  <a:pt x="2597580" y="9225370"/>
                </a:cubicBezTo>
                <a:lnTo>
                  <a:pt x="2613074" y="9225370"/>
                </a:lnTo>
                <a:cubicBezTo>
                  <a:pt x="2613074" y="9217028"/>
                  <a:pt x="2613074" y="9209877"/>
                  <a:pt x="2613074" y="9209877"/>
                </a:cubicBezTo>
                <a:cubicBezTo>
                  <a:pt x="2597580" y="9186042"/>
                  <a:pt x="2590430" y="9163399"/>
                  <a:pt x="2574936" y="9140756"/>
                </a:cubicBezTo>
                <a:cubicBezTo>
                  <a:pt x="2559443" y="9125263"/>
                  <a:pt x="2552292" y="9109770"/>
                  <a:pt x="2559443" y="9094277"/>
                </a:cubicBezTo>
                <a:cubicBezTo>
                  <a:pt x="2582087" y="9048991"/>
                  <a:pt x="2566594" y="9010854"/>
                  <a:pt x="2559443" y="8972718"/>
                </a:cubicBezTo>
                <a:cubicBezTo>
                  <a:pt x="2559443" y="8941733"/>
                  <a:pt x="2552292" y="8910747"/>
                  <a:pt x="2552292" y="8888104"/>
                </a:cubicBezTo>
                <a:cubicBezTo>
                  <a:pt x="2543949" y="8865460"/>
                  <a:pt x="2536798" y="8842817"/>
                  <a:pt x="2559443" y="8818982"/>
                </a:cubicBezTo>
                <a:cubicBezTo>
                  <a:pt x="2574936" y="8811832"/>
                  <a:pt x="2566594" y="8796339"/>
                  <a:pt x="2566594" y="8789188"/>
                </a:cubicBezTo>
                <a:cubicBezTo>
                  <a:pt x="2582087" y="8650945"/>
                  <a:pt x="2582087" y="8513893"/>
                  <a:pt x="2597580" y="8375650"/>
                </a:cubicBezTo>
                <a:cubicBezTo>
                  <a:pt x="2613074" y="8268392"/>
                  <a:pt x="2613074" y="8153983"/>
                  <a:pt x="2628567" y="8039574"/>
                </a:cubicBezTo>
                <a:cubicBezTo>
                  <a:pt x="2613074" y="8055068"/>
                  <a:pt x="2613074" y="8077711"/>
                  <a:pt x="2590430" y="8077711"/>
                </a:cubicBezTo>
                <a:cubicBezTo>
                  <a:pt x="2620225" y="8001438"/>
                  <a:pt x="2620225" y="7932317"/>
                  <a:pt x="2628567" y="7856044"/>
                </a:cubicBezTo>
                <a:cubicBezTo>
                  <a:pt x="2635718" y="7786923"/>
                  <a:pt x="2644061" y="7726144"/>
                  <a:pt x="2651211" y="7657022"/>
                </a:cubicBezTo>
                <a:cubicBezTo>
                  <a:pt x="2666705" y="7534271"/>
                  <a:pt x="2673856" y="7404370"/>
                  <a:pt x="2696500" y="7281619"/>
                </a:cubicBezTo>
                <a:cubicBezTo>
                  <a:pt x="2720336" y="7120732"/>
                  <a:pt x="2742980" y="6961037"/>
                  <a:pt x="2773967" y="6793000"/>
                </a:cubicBezTo>
                <a:cubicBezTo>
                  <a:pt x="2812105" y="6540348"/>
                  <a:pt x="2850242" y="6279354"/>
                  <a:pt x="2895531" y="6027894"/>
                </a:cubicBezTo>
                <a:cubicBezTo>
                  <a:pt x="2933668" y="5790735"/>
                  <a:pt x="2972998" y="5560726"/>
                  <a:pt x="3011136" y="5331909"/>
                </a:cubicBezTo>
                <a:cubicBezTo>
                  <a:pt x="3033780" y="5178173"/>
                  <a:pt x="3049273" y="5032779"/>
                  <a:pt x="3071917" y="4880234"/>
                </a:cubicBezTo>
                <a:cubicBezTo>
                  <a:pt x="3102904" y="4703855"/>
                  <a:pt x="3125548" y="4528667"/>
                  <a:pt x="3156535" y="4345137"/>
                </a:cubicBezTo>
                <a:cubicBezTo>
                  <a:pt x="3194673" y="4175907"/>
                  <a:pt x="3217317" y="4007870"/>
                  <a:pt x="3239961" y="3832682"/>
                </a:cubicBezTo>
                <a:cubicBezTo>
                  <a:pt x="3278099" y="3625317"/>
                  <a:pt x="3317429" y="3419143"/>
                  <a:pt x="3355566" y="3212970"/>
                </a:cubicBezTo>
                <a:cubicBezTo>
                  <a:pt x="3400855" y="2929332"/>
                  <a:pt x="3454486" y="2654037"/>
                  <a:pt x="3508117" y="2371591"/>
                </a:cubicBezTo>
                <a:cubicBezTo>
                  <a:pt x="3515268" y="2333455"/>
                  <a:pt x="3523610" y="2294127"/>
                  <a:pt x="3530761" y="2248841"/>
                </a:cubicBezTo>
                <a:cubicBezTo>
                  <a:pt x="3530761" y="2226197"/>
                  <a:pt x="3515268" y="2210704"/>
                  <a:pt x="3492623" y="2217855"/>
                </a:cubicBezTo>
                <a:cubicBezTo>
                  <a:pt x="3469979" y="2226197"/>
                  <a:pt x="3447335" y="2226197"/>
                  <a:pt x="3423499" y="2226197"/>
                </a:cubicBezTo>
                <a:cubicBezTo>
                  <a:pt x="3347224" y="2226197"/>
                  <a:pt x="3270948" y="2210704"/>
                  <a:pt x="3194673" y="2217855"/>
                </a:cubicBezTo>
                <a:cubicBezTo>
                  <a:pt x="3102904" y="2233348"/>
                  <a:pt x="3002793" y="2217855"/>
                  <a:pt x="2911024" y="2248841"/>
                </a:cubicBezTo>
                <a:cubicBezTo>
                  <a:pt x="2880037" y="2264334"/>
                  <a:pt x="2841900" y="2264334"/>
                  <a:pt x="2803762" y="2255991"/>
                </a:cubicBezTo>
                <a:cubicBezTo>
                  <a:pt x="2758474" y="2248841"/>
                  <a:pt x="2704843" y="2264334"/>
                  <a:pt x="2658362" y="2264334"/>
                </a:cubicBezTo>
                <a:cubicBezTo>
                  <a:pt x="2574936" y="2271484"/>
                  <a:pt x="2490318" y="2279826"/>
                  <a:pt x="2414043" y="2294127"/>
                </a:cubicBezTo>
                <a:cubicBezTo>
                  <a:pt x="2353261" y="2309620"/>
                  <a:pt x="2291287" y="2325113"/>
                  <a:pt x="2230505" y="2325113"/>
                </a:cubicBezTo>
                <a:cubicBezTo>
                  <a:pt x="2207861" y="2325113"/>
                  <a:pt x="2176875" y="2325113"/>
                  <a:pt x="2154230" y="2347756"/>
                </a:cubicBezTo>
                <a:cubicBezTo>
                  <a:pt x="2138737" y="2356099"/>
                  <a:pt x="2131586" y="2356099"/>
                  <a:pt x="2116093" y="2356099"/>
                </a:cubicBezTo>
                <a:cubicBezTo>
                  <a:pt x="2039817" y="2347756"/>
                  <a:pt x="1970693" y="2363249"/>
                  <a:pt x="1901568" y="2378742"/>
                </a:cubicBezTo>
                <a:cubicBezTo>
                  <a:pt x="1825293" y="2385893"/>
                  <a:pt x="1756168" y="2394235"/>
                  <a:pt x="1687044" y="2401385"/>
                </a:cubicBezTo>
                <a:cubicBezTo>
                  <a:pt x="1664400" y="2401385"/>
                  <a:pt x="1648906" y="2401385"/>
                  <a:pt x="1633413" y="2409727"/>
                </a:cubicBezTo>
                <a:cubicBezTo>
                  <a:pt x="1617919" y="2409727"/>
                  <a:pt x="1610769" y="2409727"/>
                  <a:pt x="1610769" y="2416878"/>
                </a:cubicBezTo>
                <a:cubicBezTo>
                  <a:pt x="1617919" y="2447864"/>
                  <a:pt x="1603618" y="2447864"/>
                  <a:pt x="1588125" y="2463356"/>
                </a:cubicBezTo>
                <a:cubicBezTo>
                  <a:pt x="1511849" y="2531286"/>
                  <a:pt x="1420080" y="2531286"/>
                  <a:pt x="1319969" y="2539629"/>
                </a:cubicBezTo>
                <a:cubicBezTo>
                  <a:pt x="1250845" y="2539629"/>
                  <a:pt x="1190063" y="2539629"/>
                  <a:pt x="1120938" y="2546779"/>
                </a:cubicBezTo>
                <a:cubicBezTo>
                  <a:pt x="1091143" y="2555121"/>
                  <a:pt x="1060156" y="2555121"/>
                  <a:pt x="1037512" y="2555121"/>
                </a:cubicBezTo>
                <a:cubicBezTo>
                  <a:pt x="999375" y="2562272"/>
                  <a:pt x="961237" y="2570614"/>
                  <a:pt x="921907" y="2593258"/>
                </a:cubicBezTo>
                <a:cubicBezTo>
                  <a:pt x="869468" y="2623051"/>
                  <a:pt x="800344" y="2623051"/>
                  <a:pt x="731219" y="2631394"/>
                </a:cubicBezTo>
                <a:cubicBezTo>
                  <a:pt x="700232" y="2638544"/>
                  <a:pt x="670437" y="2638544"/>
                  <a:pt x="639450" y="2646886"/>
                </a:cubicBezTo>
                <a:cubicBezTo>
                  <a:pt x="554833" y="2662379"/>
                  <a:pt x="485708" y="2638544"/>
                  <a:pt x="417775" y="2584915"/>
                </a:cubicBezTo>
                <a:cubicBezTo>
                  <a:pt x="379638" y="2555121"/>
                  <a:pt x="340308" y="2531286"/>
                  <a:pt x="287869" y="2539629"/>
                </a:cubicBezTo>
                <a:cubicBezTo>
                  <a:pt x="264033" y="2539629"/>
                  <a:pt x="248539" y="2524136"/>
                  <a:pt x="225895" y="2516985"/>
                </a:cubicBezTo>
                <a:cubicBezTo>
                  <a:pt x="203251" y="2493150"/>
                  <a:pt x="180607" y="2470507"/>
                  <a:pt x="156771" y="2455014"/>
                </a:cubicBezTo>
                <a:cubicBezTo>
                  <a:pt x="156771" y="2447864"/>
                  <a:pt x="156771" y="2447864"/>
                  <a:pt x="149620" y="2439521"/>
                </a:cubicBezTo>
                <a:cubicBezTo>
                  <a:pt x="126976" y="2409727"/>
                  <a:pt x="134126" y="2286977"/>
                  <a:pt x="156771" y="2255991"/>
                </a:cubicBezTo>
                <a:cubicBezTo>
                  <a:pt x="203251" y="2179719"/>
                  <a:pt x="187757" y="2095104"/>
                  <a:pt x="118633" y="2049818"/>
                </a:cubicBezTo>
                <a:cubicBezTo>
                  <a:pt x="65002" y="2011681"/>
                  <a:pt x="57851" y="1980696"/>
                  <a:pt x="88838" y="1919917"/>
                </a:cubicBezTo>
                <a:cubicBezTo>
                  <a:pt x="111482" y="1881780"/>
                  <a:pt x="104332" y="1850795"/>
                  <a:pt x="88838" y="1812659"/>
                </a:cubicBezTo>
                <a:cubicBezTo>
                  <a:pt x="80495" y="1781673"/>
                  <a:pt x="65002" y="1751879"/>
                  <a:pt x="73344" y="1720894"/>
                </a:cubicBezTo>
                <a:cubicBezTo>
                  <a:pt x="73344" y="1713743"/>
                  <a:pt x="73344" y="1713743"/>
                  <a:pt x="73344" y="1705401"/>
                </a:cubicBezTo>
                <a:cubicBezTo>
                  <a:pt x="50700" y="1660114"/>
                  <a:pt x="42358" y="1606485"/>
                  <a:pt x="19714" y="1560007"/>
                </a:cubicBezTo>
                <a:cubicBezTo>
                  <a:pt x="-2931" y="1506378"/>
                  <a:pt x="-2931" y="1461091"/>
                  <a:pt x="4220" y="1407462"/>
                </a:cubicBezTo>
                <a:cubicBezTo>
                  <a:pt x="12563" y="1338340"/>
                  <a:pt x="19714" y="1269219"/>
                  <a:pt x="12563" y="1192946"/>
                </a:cubicBezTo>
                <a:cubicBezTo>
                  <a:pt x="4220" y="1154810"/>
                  <a:pt x="19714" y="1109524"/>
                  <a:pt x="26864" y="1063045"/>
                </a:cubicBezTo>
                <a:cubicBezTo>
                  <a:pt x="35207" y="1024909"/>
                  <a:pt x="50700" y="986773"/>
                  <a:pt x="57851" y="955787"/>
                </a:cubicBezTo>
                <a:cubicBezTo>
                  <a:pt x="73344" y="895008"/>
                  <a:pt x="80495" y="833037"/>
                  <a:pt x="65002" y="772257"/>
                </a:cubicBezTo>
                <a:cubicBezTo>
                  <a:pt x="65002" y="765107"/>
                  <a:pt x="65002" y="756764"/>
                  <a:pt x="65002" y="749614"/>
                </a:cubicBezTo>
                <a:cubicBezTo>
                  <a:pt x="80495" y="695985"/>
                  <a:pt x="73344" y="642356"/>
                  <a:pt x="73344" y="588727"/>
                </a:cubicBezTo>
                <a:cubicBezTo>
                  <a:pt x="73344" y="504112"/>
                  <a:pt x="80495" y="420689"/>
                  <a:pt x="118633" y="344417"/>
                </a:cubicBezTo>
                <a:cubicBezTo>
                  <a:pt x="134126" y="297939"/>
                  <a:pt x="142469" y="252652"/>
                  <a:pt x="156771" y="214516"/>
                </a:cubicBezTo>
                <a:cubicBezTo>
                  <a:pt x="172264" y="190681"/>
                  <a:pt x="165113" y="168038"/>
                  <a:pt x="156771" y="145394"/>
                </a:cubicBezTo>
                <a:cubicBezTo>
                  <a:pt x="156771" y="98916"/>
                  <a:pt x="142469" y="60780"/>
                  <a:pt x="156771" y="15493"/>
                </a:cubicBezTo>
                <a:cubicBezTo>
                  <a:pt x="172264" y="15493"/>
                  <a:pt x="172264" y="30986"/>
                  <a:pt x="187757" y="38136"/>
                </a:cubicBezTo>
                <a:cubicBezTo>
                  <a:pt x="196100" y="22644"/>
                  <a:pt x="203251" y="7151"/>
                  <a:pt x="225895" y="0"/>
                </a:cubicBezTo>
                <a:close/>
              </a:path>
            </a:pathLst>
          </a:custGeom>
          <a:solidFill>
            <a:schemeClr val="tx1">
              <a:lumMod val="20000"/>
              <a:lumOff val="80000"/>
            </a:schemeClr>
          </a:solidFill>
          <a:effectLst/>
        </p:spPr>
        <p:txBody>
          <a:bodyPr wrap="square">
            <a:no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170104756"/>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Creative Break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A30E87-C1E4-4D44-87CD-C27AA797D5EC}"/>
              </a:ext>
            </a:extLst>
          </p:cNvPr>
          <p:cNvSpPr>
            <a:spLocks noGrp="1"/>
          </p:cNvSpPr>
          <p:nvPr>
            <p:ph type="pic" sz="quarter" idx="15"/>
          </p:nvPr>
        </p:nvSpPr>
        <p:spPr>
          <a:xfrm>
            <a:off x="746761" y="161466"/>
            <a:ext cx="6593291" cy="6535075"/>
          </a:xfrm>
          <a:custGeom>
            <a:avLst/>
            <a:gdLst>
              <a:gd name="connsiteX0" fmla="*/ 2258781 w 5453921"/>
              <a:gd name="connsiteY0" fmla="*/ 5388579 h 5405766"/>
              <a:gd name="connsiteX1" fmla="*/ 2286697 w 5453921"/>
              <a:gd name="connsiteY1" fmla="*/ 5403201 h 5405766"/>
              <a:gd name="connsiteX2" fmla="*/ 2258781 w 5453921"/>
              <a:gd name="connsiteY2" fmla="*/ 5388579 h 5405766"/>
              <a:gd name="connsiteX3" fmla="*/ 2599376 w 5453921"/>
              <a:gd name="connsiteY3" fmla="*/ 5388411 h 5405766"/>
              <a:gd name="connsiteX4" fmla="*/ 2605978 w 5453921"/>
              <a:gd name="connsiteY4" fmla="*/ 5395739 h 5405766"/>
              <a:gd name="connsiteX5" fmla="*/ 2598475 w 5453921"/>
              <a:gd name="connsiteY5" fmla="*/ 5400013 h 5405766"/>
              <a:gd name="connsiteX6" fmla="*/ 2592473 w 5453921"/>
              <a:gd name="connsiteY6" fmla="*/ 5393602 h 5405766"/>
              <a:gd name="connsiteX7" fmla="*/ 2599376 w 5453921"/>
              <a:gd name="connsiteY7" fmla="*/ 5388411 h 5405766"/>
              <a:gd name="connsiteX8" fmla="*/ 2662563 w 5453921"/>
              <a:gd name="connsiteY8" fmla="*/ 5387115 h 5405766"/>
              <a:gd name="connsiteX9" fmla="*/ 2665781 w 5453921"/>
              <a:gd name="connsiteY9" fmla="*/ 5390029 h 5405766"/>
              <a:gd name="connsiteX10" fmla="*/ 2651157 w 5453921"/>
              <a:gd name="connsiteY10" fmla="*/ 5405766 h 5405766"/>
              <a:gd name="connsiteX11" fmla="*/ 2662563 w 5453921"/>
              <a:gd name="connsiteY11" fmla="*/ 5387115 h 5405766"/>
              <a:gd name="connsiteX12" fmla="*/ 2587801 w 5453921"/>
              <a:gd name="connsiteY12" fmla="*/ 5367590 h 5405766"/>
              <a:gd name="connsiteX13" fmla="*/ 2591881 w 5453921"/>
              <a:gd name="connsiteY13" fmla="*/ 5391655 h 5405766"/>
              <a:gd name="connsiteX14" fmla="*/ 2587801 w 5453921"/>
              <a:gd name="connsiteY14" fmla="*/ 5367590 h 5405766"/>
              <a:gd name="connsiteX15" fmla="*/ 2349823 w 5453921"/>
              <a:gd name="connsiteY15" fmla="*/ 5365025 h 5405766"/>
              <a:gd name="connsiteX16" fmla="*/ 2350250 w 5453921"/>
              <a:gd name="connsiteY16" fmla="*/ 5365025 h 5405766"/>
              <a:gd name="connsiteX17" fmla="*/ 2350464 w 5453921"/>
              <a:gd name="connsiteY17" fmla="*/ 5365025 h 5405766"/>
              <a:gd name="connsiteX18" fmla="*/ 2350464 w 5453921"/>
              <a:gd name="connsiteY18" fmla="*/ 5365346 h 5405766"/>
              <a:gd name="connsiteX19" fmla="*/ 2350678 w 5453921"/>
              <a:gd name="connsiteY19" fmla="*/ 5365666 h 5405766"/>
              <a:gd name="connsiteX20" fmla="*/ 2350464 w 5453921"/>
              <a:gd name="connsiteY20" fmla="*/ 5365506 h 5405766"/>
              <a:gd name="connsiteX21" fmla="*/ 2350464 w 5453921"/>
              <a:gd name="connsiteY21" fmla="*/ 5365666 h 5405766"/>
              <a:gd name="connsiteX22" fmla="*/ 2337948 w 5453921"/>
              <a:gd name="connsiteY22" fmla="*/ 5359517 h 5405766"/>
              <a:gd name="connsiteX23" fmla="*/ 2349531 w 5453921"/>
              <a:gd name="connsiteY23" fmla="*/ 5364617 h 5405766"/>
              <a:gd name="connsiteX24" fmla="*/ 2324177 w 5453921"/>
              <a:gd name="connsiteY24" fmla="*/ 5363160 h 5405766"/>
              <a:gd name="connsiteX25" fmla="*/ 2337948 w 5453921"/>
              <a:gd name="connsiteY25" fmla="*/ 5359517 h 5405766"/>
              <a:gd name="connsiteX26" fmla="*/ 2356669 w 5453921"/>
              <a:gd name="connsiteY26" fmla="*/ 5355942 h 5405766"/>
              <a:gd name="connsiteX27" fmla="*/ 2363057 w 5453921"/>
              <a:gd name="connsiteY27" fmla="*/ 5362407 h 5405766"/>
              <a:gd name="connsiteX28" fmla="*/ 2351153 w 5453921"/>
              <a:gd name="connsiteY28" fmla="*/ 5365640 h 5405766"/>
              <a:gd name="connsiteX29" fmla="*/ 2356669 w 5453921"/>
              <a:gd name="connsiteY29" fmla="*/ 5355942 h 5405766"/>
              <a:gd name="connsiteX30" fmla="*/ 2545663 w 5453921"/>
              <a:gd name="connsiteY30" fmla="*/ 5348382 h 5405766"/>
              <a:gd name="connsiteX31" fmla="*/ 2553291 w 5453921"/>
              <a:gd name="connsiteY31" fmla="*/ 5354427 h 5405766"/>
              <a:gd name="connsiteX32" fmla="*/ 2547641 w 5453921"/>
              <a:gd name="connsiteY32" fmla="*/ 5359032 h 5405766"/>
              <a:gd name="connsiteX33" fmla="*/ 2538600 w 5453921"/>
              <a:gd name="connsiteY33" fmla="*/ 5353563 h 5405766"/>
              <a:gd name="connsiteX34" fmla="*/ 2545663 w 5453921"/>
              <a:gd name="connsiteY34" fmla="*/ 5348382 h 5405766"/>
              <a:gd name="connsiteX35" fmla="*/ 2708157 w 5453921"/>
              <a:gd name="connsiteY35" fmla="*/ 5335604 h 5405766"/>
              <a:gd name="connsiteX36" fmla="*/ 2714371 w 5453921"/>
              <a:gd name="connsiteY36" fmla="*/ 5337385 h 5405766"/>
              <a:gd name="connsiteX37" fmla="*/ 2721391 w 5453921"/>
              <a:gd name="connsiteY37" fmla="*/ 5343084 h 5405766"/>
              <a:gd name="connsiteX38" fmla="*/ 2705890 w 5453921"/>
              <a:gd name="connsiteY38" fmla="*/ 5340235 h 5405766"/>
              <a:gd name="connsiteX39" fmla="*/ 2708157 w 5453921"/>
              <a:gd name="connsiteY39" fmla="*/ 5335604 h 5405766"/>
              <a:gd name="connsiteX40" fmla="*/ 2098639 w 5453921"/>
              <a:gd name="connsiteY40" fmla="*/ 5301996 h 5405766"/>
              <a:gd name="connsiteX41" fmla="*/ 2100634 w 5453921"/>
              <a:gd name="connsiteY41" fmla="*/ 5313240 h 5405766"/>
              <a:gd name="connsiteX42" fmla="*/ 2081827 w 5453921"/>
              <a:gd name="connsiteY42" fmla="*/ 5318567 h 5405766"/>
              <a:gd name="connsiteX43" fmla="*/ 2098639 w 5453921"/>
              <a:gd name="connsiteY43" fmla="*/ 5301996 h 5405766"/>
              <a:gd name="connsiteX44" fmla="*/ 2359512 w 5453921"/>
              <a:gd name="connsiteY44" fmla="*/ 5276548 h 5405766"/>
              <a:gd name="connsiteX45" fmla="*/ 2352958 w 5453921"/>
              <a:gd name="connsiteY45" fmla="*/ 5293901 h 5405766"/>
              <a:gd name="connsiteX46" fmla="*/ 2344694 w 5453921"/>
              <a:gd name="connsiteY46" fmla="*/ 5289713 h 5405766"/>
              <a:gd name="connsiteX47" fmla="*/ 2359512 w 5453921"/>
              <a:gd name="connsiteY47" fmla="*/ 5276548 h 5405766"/>
              <a:gd name="connsiteX48" fmla="*/ 3505316 w 5453921"/>
              <a:gd name="connsiteY48" fmla="*/ 5220154 h 5405766"/>
              <a:gd name="connsiteX49" fmla="*/ 3512564 w 5453921"/>
              <a:gd name="connsiteY49" fmla="*/ 5228215 h 5405766"/>
              <a:gd name="connsiteX50" fmla="*/ 3494179 w 5453921"/>
              <a:gd name="connsiteY50" fmla="*/ 5226775 h 5405766"/>
              <a:gd name="connsiteX51" fmla="*/ 3496159 w 5453921"/>
              <a:gd name="connsiteY51" fmla="*/ 5220730 h 5405766"/>
              <a:gd name="connsiteX52" fmla="*/ 3505316 w 5453921"/>
              <a:gd name="connsiteY52" fmla="*/ 5220154 h 5405766"/>
              <a:gd name="connsiteX53" fmla="*/ 2748939 w 5453921"/>
              <a:gd name="connsiteY53" fmla="*/ 5217563 h 5405766"/>
              <a:gd name="connsiteX54" fmla="*/ 2755499 w 5453921"/>
              <a:gd name="connsiteY54" fmla="*/ 5223132 h 5405766"/>
              <a:gd name="connsiteX55" fmla="*/ 2751921 w 5453921"/>
              <a:gd name="connsiteY55" fmla="*/ 5226063 h 5405766"/>
              <a:gd name="connsiteX56" fmla="*/ 2744764 w 5453921"/>
              <a:gd name="connsiteY56" fmla="*/ 5220201 h 5405766"/>
              <a:gd name="connsiteX57" fmla="*/ 2748939 w 5453921"/>
              <a:gd name="connsiteY57" fmla="*/ 5217563 h 5405766"/>
              <a:gd name="connsiteX58" fmla="*/ 3630848 w 5453921"/>
              <a:gd name="connsiteY58" fmla="*/ 5198329 h 5405766"/>
              <a:gd name="connsiteX59" fmla="*/ 3636619 w 5453921"/>
              <a:gd name="connsiteY59" fmla="*/ 5212134 h 5405766"/>
              <a:gd name="connsiteX60" fmla="*/ 3630848 w 5453921"/>
              <a:gd name="connsiteY60" fmla="*/ 5198329 h 5405766"/>
              <a:gd name="connsiteX61" fmla="*/ 3414669 w 5453921"/>
              <a:gd name="connsiteY61" fmla="*/ 5198329 h 5405766"/>
              <a:gd name="connsiteX62" fmla="*/ 3420244 w 5453921"/>
              <a:gd name="connsiteY62" fmla="*/ 5200926 h 5405766"/>
              <a:gd name="connsiteX63" fmla="*/ 3414669 w 5453921"/>
              <a:gd name="connsiteY63" fmla="*/ 5208138 h 5405766"/>
              <a:gd name="connsiteX64" fmla="*/ 3407979 w 5453921"/>
              <a:gd name="connsiteY64" fmla="*/ 5204100 h 5405766"/>
              <a:gd name="connsiteX65" fmla="*/ 3414669 w 5453921"/>
              <a:gd name="connsiteY65" fmla="*/ 5198329 h 5405766"/>
              <a:gd name="connsiteX66" fmla="*/ 2560543 w 5453921"/>
              <a:gd name="connsiteY66" fmla="*/ 5167555 h 5405766"/>
              <a:gd name="connsiteX67" fmla="*/ 2564658 w 5453921"/>
              <a:gd name="connsiteY67" fmla="*/ 5172440 h 5405766"/>
              <a:gd name="connsiteX68" fmla="*/ 2557017 w 5453921"/>
              <a:gd name="connsiteY68" fmla="*/ 5180072 h 5405766"/>
              <a:gd name="connsiteX69" fmla="*/ 2553197 w 5453921"/>
              <a:gd name="connsiteY69" fmla="*/ 5175798 h 5405766"/>
              <a:gd name="connsiteX70" fmla="*/ 2560543 w 5453921"/>
              <a:gd name="connsiteY70" fmla="*/ 5167555 h 5405766"/>
              <a:gd name="connsiteX71" fmla="*/ 1765838 w 5453921"/>
              <a:gd name="connsiteY71" fmla="*/ 5121859 h 5405766"/>
              <a:gd name="connsiteX72" fmla="*/ 1772554 w 5453921"/>
              <a:gd name="connsiteY72" fmla="*/ 5128853 h 5405766"/>
              <a:gd name="connsiteX73" fmla="*/ 1767975 w 5453921"/>
              <a:gd name="connsiteY73" fmla="*/ 5132641 h 5405766"/>
              <a:gd name="connsiteX74" fmla="*/ 1761563 w 5453921"/>
              <a:gd name="connsiteY74" fmla="*/ 5125939 h 5405766"/>
              <a:gd name="connsiteX75" fmla="*/ 1765838 w 5453921"/>
              <a:gd name="connsiteY75" fmla="*/ 5121859 h 5405766"/>
              <a:gd name="connsiteX76" fmla="*/ 1716240 w 5453921"/>
              <a:gd name="connsiteY76" fmla="*/ 5082214 h 5405766"/>
              <a:gd name="connsiteX77" fmla="*/ 1745476 w 5453921"/>
              <a:gd name="connsiteY77" fmla="*/ 5097375 h 5405766"/>
              <a:gd name="connsiteX78" fmla="*/ 1755709 w 5453921"/>
              <a:gd name="connsiteY78" fmla="*/ 5097375 h 5405766"/>
              <a:gd name="connsiteX79" fmla="*/ 1760094 w 5453921"/>
              <a:gd name="connsiteY79" fmla="*/ 5082500 h 5405766"/>
              <a:gd name="connsiteX80" fmla="*/ 1760370 w 5453921"/>
              <a:gd name="connsiteY80" fmla="*/ 5082924 h 5405766"/>
              <a:gd name="connsiteX81" fmla="*/ 1760831 w 5453921"/>
              <a:gd name="connsiteY81" fmla="*/ 5082924 h 5405766"/>
              <a:gd name="connsiteX82" fmla="*/ 1760831 w 5453921"/>
              <a:gd name="connsiteY82" fmla="*/ 5083566 h 5405766"/>
              <a:gd name="connsiteX83" fmla="*/ 1760787 w 5453921"/>
              <a:gd name="connsiteY83" fmla="*/ 5083566 h 5405766"/>
              <a:gd name="connsiteX84" fmla="*/ 1766234 w 5453921"/>
              <a:gd name="connsiteY84" fmla="*/ 5091940 h 5405766"/>
              <a:gd name="connsiteX85" fmla="*/ 1775005 w 5453921"/>
              <a:gd name="connsiteY85" fmla="*/ 5104526 h 5405766"/>
              <a:gd name="connsiteX86" fmla="*/ 1762433 w 5453921"/>
              <a:gd name="connsiteY86" fmla="*/ 5103668 h 5405766"/>
              <a:gd name="connsiteX87" fmla="*/ 1753662 w 5453921"/>
              <a:gd name="connsiteY87" fmla="*/ 5112249 h 5405766"/>
              <a:gd name="connsiteX88" fmla="*/ 1745476 w 5453921"/>
              <a:gd name="connsiteY88" fmla="*/ 5107387 h 5405766"/>
              <a:gd name="connsiteX89" fmla="*/ 1710101 w 5453921"/>
              <a:gd name="connsiteY89" fmla="*/ 5105384 h 5405766"/>
              <a:gd name="connsiteX90" fmla="*/ 1707762 w 5453921"/>
              <a:gd name="connsiteY90" fmla="*/ 5095086 h 5405766"/>
              <a:gd name="connsiteX91" fmla="*/ 1716240 w 5453921"/>
              <a:gd name="connsiteY91" fmla="*/ 5082214 h 5405766"/>
              <a:gd name="connsiteX92" fmla="*/ 3466562 w 5453921"/>
              <a:gd name="connsiteY92" fmla="*/ 5054884 h 5405766"/>
              <a:gd name="connsiteX93" fmla="*/ 3479963 w 5453921"/>
              <a:gd name="connsiteY93" fmla="*/ 5067955 h 5405766"/>
              <a:gd name="connsiteX94" fmla="*/ 3489285 w 5453921"/>
              <a:gd name="connsiteY94" fmla="*/ 5083348 h 5405766"/>
              <a:gd name="connsiteX95" fmla="*/ 3503561 w 5453921"/>
              <a:gd name="connsiteY95" fmla="*/ 5083348 h 5405766"/>
              <a:gd name="connsiteX96" fmla="*/ 3529197 w 5453921"/>
              <a:gd name="connsiteY96" fmla="*/ 5063017 h 5405766"/>
              <a:gd name="connsiteX97" fmla="*/ 3549299 w 5453921"/>
              <a:gd name="connsiteY97" fmla="*/ 5067955 h 5405766"/>
              <a:gd name="connsiteX98" fmla="*/ 3561827 w 5453921"/>
              <a:gd name="connsiteY98" fmla="*/ 5063017 h 5405766"/>
              <a:gd name="connsiteX99" fmla="*/ 3560369 w 5453921"/>
              <a:gd name="connsiteY99" fmla="*/ 5073182 h 5405766"/>
              <a:gd name="connsiteX100" fmla="*/ 3565031 w 5453921"/>
              <a:gd name="connsiteY100" fmla="*/ 5076378 h 5405766"/>
              <a:gd name="connsiteX101" fmla="*/ 3565031 w 5453921"/>
              <a:gd name="connsiteY101" fmla="*/ 5076087 h 5405766"/>
              <a:gd name="connsiteX102" fmla="*/ 3573480 w 5453921"/>
              <a:gd name="connsiteY102" fmla="*/ 5083348 h 5405766"/>
              <a:gd name="connsiteX103" fmla="*/ 3577558 w 5453921"/>
              <a:gd name="connsiteY103" fmla="*/ 5070569 h 5405766"/>
              <a:gd name="connsiteX104" fmla="*/ 3586299 w 5453921"/>
              <a:gd name="connsiteY104" fmla="*/ 5074054 h 5405766"/>
              <a:gd name="connsiteX105" fmla="*/ 3579889 w 5453921"/>
              <a:gd name="connsiteY105" fmla="*/ 5084510 h 5405766"/>
              <a:gd name="connsiteX106" fmla="*/ 3579306 w 5453921"/>
              <a:gd name="connsiteY106" fmla="*/ 5108327 h 5405766"/>
              <a:gd name="connsiteX107" fmla="*/ 3585425 w 5453921"/>
              <a:gd name="connsiteY107" fmla="*/ 5118202 h 5405766"/>
              <a:gd name="connsiteX108" fmla="*/ 3579597 w 5453921"/>
              <a:gd name="connsiteY108" fmla="*/ 5138534 h 5405766"/>
              <a:gd name="connsiteX109" fmla="*/ 3574936 w 5453921"/>
              <a:gd name="connsiteY109" fmla="*/ 5142890 h 5405766"/>
              <a:gd name="connsiteX110" fmla="*/ 3600282 w 5453921"/>
              <a:gd name="connsiteY110" fmla="*/ 5164674 h 5405766"/>
              <a:gd name="connsiteX111" fmla="*/ 3617471 w 5453921"/>
              <a:gd name="connsiteY111" fmla="*/ 5160898 h 5405766"/>
              <a:gd name="connsiteX112" fmla="*/ 3617471 w 5453921"/>
              <a:gd name="connsiteY112" fmla="*/ 5176873 h 5405766"/>
              <a:gd name="connsiteX113" fmla="*/ 3604652 w 5453921"/>
              <a:gd name="connsiteY113" fmla="*/ 5173387 h 5405766"/>
              <a:gd name="connsiteX114" fmla="*/ 3609021 w 5453921"/>
              <a:gd name="connsiteY114" fmla="*/ 5189072 h 5405766"/>
              <a:gd name="connsiteX115" fmla="*/ 3614266 w 5453921"/>
              <a:gd name="connsiteY115" fmla="*/ 5203594 h 5405766"/>
              <a:gd name="connsiteX116" fmla="*/ 3579306 w 5453921"/>
              <a:gd name="connsiteY116" fmla="*/ 5214631 h 5405766"/>
              <a:gd name="connsiteX117" fmla="*/ 3564157 w 5453921"/>
              <a:gd name="connsiteY117" fmla="*/ 5218407 h 5405766"/>
              <a:gd name="connsiteX118" fmla="*/ 3554762 w 5453921"/>
              <a:gd name="connsiteY118" fmla="*/ 5205953 h 5405766"/>
              <a:gd name="connsiteX119" fmla="*/ 3563502 w 5453921"/>
              <a:gd name="connsiteY119" fmla="*/ 5194572 h 5405766"/>
              <a:gd name="connsiteX120" fmla="*/ 3563575 w 5453921"/>
              <a:gd name="connsiteY120" fmla="*/ 5194590 h 5405766"/>
              <a:gd name="connsiteX121" fmla="*/ 3564157 w 5453921"/>
              <a:gd name="connsiteY121" fmla="*/ 5193719 h 5405766"/>
              <a:gd name="connsiteX122" fmla="*/ 3563502 w 5453921"/>
              <a:gd name="connsiteY122" fmla="*/ 5194572 h 5405766"/>
              <a:gd name="connsiteX123" fmla="*/ 3550319 w 5453921"/>
              <a:gd name="connsiteY123" fmla="*/ 5191358 h 5405766"/>
              <a:gd name="connsiteX124" fmla="*/ 3543182 w 5453921"/>
              <a:gd name="connsiteY124" fmla="*/ 5180068 h 5405766"/>
              <a:gd name="connsiteX125" fmla="*/ 3534441 w 5453921"/>
              <a:gd name="connsiteY125" fmla="*/ 5168740 h 5405766"/>
              <a:gd name="connsiteX126" fmla="*/ 3529780 w 5453921"/>
              <a:gd name="connsiteY126" fmla="*/ 5153637 h 5405766"/>
              <a:gd name="connsiteX127" fmla="*/ 3563283 w 5453921"/>
              <a:gd name="connsiteY127" fmla="*/ 5117040 h 5405766"/>
              <a:gd name="connsiteX128" fmla="*/ 3563866 w 5453921"/>
              <a:gd name="connsiteY128" fmla="*/ 5108618 h 5405766"/>
              <a:gd name="connsiteX129" fmla="*/ 3549882 w 5453921"/>
              <a:gd name="connsiteY129" fmla="*/ 5110360 h 5405766"/>
              <a:gd name="connsiteX130" fmla="*/ 3508805 w 5453921"/>
              <a:gd name="connsiteY130" fmla="*/ 5098742 h 5405766"/>
              <a:gd name="connsiteX131" fmla="*/ 3517836 w 5453921"/>
              <a:gd name="connsiteY131" fmla="*/ 5108327 h 5405766"/>
              <a:gd name="connsiteX132" fmla="*/ 3524827 w 5453921"/>
              <a:gd name="connsiteY132" fmla="*/ 5121687 h 5405766"/>
              <a:gd name="connsiteX133" fmla="*/ 3507057 w 5453921"/>
              <a:gd name="connsiteY133" fmla="*/ 5126334 h 5405766"/>
              <a:gd name="connsiteX134" fmla="*/ 3507347 w 5453921"/>
              <a:gd name="connsiteY134" fmla="*/ 5114136 h 5405766"/>
              <a:gd name="connsiteX135" fmla="*/ 3480254 w 5453921"/>
              <a:gd name="connsiteY135" fmla="*/ 5124592 h 5405766"/>
              <a:gd name="connsiteX136" fmla="*/ 3457239 w 5453921"/>
              <a:gd name="connsiteY136" fmla="*/ 5127787 h 5405766"/>
              <a:gd name="connsiteX137" fmla="*/ 3453451 w 5453921"/>
              <a:gd name="connsiteY137" fmla="*/ 5088286 h 5405766"/>
              <a:gd name="connsiteX138" fmla="*/ 3452577 w 5453921"/>
              <a:gd name="connsiteY138" fmla="*/ 5074344 h 5405766"/>
              <a:gd name="connsiteX139" fmla="*/ 3463357 w 5453921"/>
              <a:gd name="connsiteY139" fmla="*/ 5082477 h 5405766"/>
              <a:gd name="connsiteX140" fmla="*/ 3468310 w 5453921"/>
              <a:gd name="connsiteY140" fmla="*/ 5067955 h 5405766"/>
              <a:gd name="connsiteX141" fmla="*/ 3466562 w 5453921"/>
              <a:gd name="connsiteY141" fmla="*/ 5054884 h 5405766"/>
              <a:gd name="connsiteX142" fmla="*/ 1649701 w 5453921"/>
              <a:gd name="connsiteY142" fmla="*/ 5053432 h 5405766"/>
              <a:gd name="connsiteX143" fmla="*/ 1650556 w 5453921"/>
              <a:gd name="connsiteY143" fmla="*/ 5054073 h 5405766"/>
              <a:gd name="connsiteX144" fmla="*/ 1649701 w 5453921"/>
              <a:gd name="connsiteY144" fmla="*/ 5054073 h 5405766"/>
              <a:gd name="connsiteX145" fmla="*/ 1649701 w 5453921"/>
              <a:gd name="connsiteY145" fmla="*/ 5053432 h 5405766"/>
              <a:gd name="connsiteX146" fmla="*/ 1630803 w 5453921"/>
              <a:gd name="connsiteY146" fmla="*/ 5052437 h 5405766"/>
              <a:gd name="connsiteX147" fmla="*/ 1649415 w 5453921"/>
              <a:gd name="connsiteY147" fmla="*/ 5052723 h 5405766"/>
              <a:gd name="connsiteX148" fmla="*/ 1640252 w 5453921"/>
              <a:gd name="connsiteY148" fmla="*/ 5063910 h 5405766"/>
              <a:gd name="connsiteX149" fmla="*/ 1634526 w 5453921"/>
              <a:gd name="connsiteY149" fmla="*/ 5070793 h 5405766"/>
              <a:gd name="connsiteX150" fmla="*/ 1621927 w 5453921"/>
              <a:gd name="connsiteY150" fmla="*/ 5060468 h 5405766"/>
              <a:gd name="connsiteX151" fmla="*/ 1630803 w 5453921"/>
              <a:gd name="connsiteY151" fmla="*/ 5052437 h 5405766"/>
              <a:gd name="connsiteX152" fmla="*/ 1539069 w 5453921"/>
              <a:gd name="connsiteY152" fmla="*/ 5040993 h 5405766"/>
              <a:gd name="connsiteX153" fmla="*/ 1549930 w 5453921"/>
              <a:gd name="connsiteY153" fmla="*/ 5051015 h 5405766"/>
              <a:gd name="connsiteX154" fmla="*/ 1555801 w 5453921"/>
              <a:gd name="connsiteY154" fmla="*/ 5053962 h 5405766"/>
              <a:gd name="connsiteX155" fmla="*/ 1545820 w 5453921"/>
              <a:gd name="connsiteY155" fmla="*/ 5059858 h 5405766"/>
              <a:gd name="connsiteX156" fmla="*/ 1538482 w 5453921"/>
              <a:gd name="connsiteY156" fmla="*/ 5052193 h 5405766"/>
              <a:gd name="connsiteX157" fmla="*/ 1539069 w 5453921"/>
              <a:gd name="connsiteY157" fmla="*/ 5040993 h 5405766"/>
              <a:gd name="connsiteX158" fmla="*/ 1647764 w 5453921"/>
              <a:gd name="connsiteY158" fmla="*/ 5039987 h 5405766"/>
              <a:gd name="connsiteX159" fmla="*/ 1669929 w 5453921"/>
              <a:gd name="connsiteY159" fmla="*/ 5050245 h 5405766"/>
              <a:gd name="connsiteX160" fmla="*/ 1659135 w 5453921"/>
              <a:gd name="connsiteY160" fmla="*/ 5053029 h 5405766"/>
              <a:gd name="connsiteX161" fmla="*/ 1650239 w 5453921"/>
              <a:gd name="connsiteY161" fmla="*/ 5052373 h 5405766"/>
              <a:gd name="connsiteX162" fmla="*/ 1650555 w 5453921"/>
              <a:gd name="connsiteY162" fmla="*/ 5053004 h 5405766"/>
              <a:gd name="connsiteX163" fmla="*/ 1649701 w 5453921"/>
              <a:gd name="connsiteY163" fmla="*/ 5052577 h 5405766"/>
              <a:gd name="connsiteX164" fmla="*/ 1649928 w 5453921"/>
              <a:gd name="connsiteY164" fmla="*/ 5052350 h 5405766"/>
              <a:gd name="connsiteX165" fmla="*/ 1649204 w 5453921"/>
              <a:gd name="connsiteY165" fmla="*/ 5052297 h 5405766"/>
              <a:gd name="connsiteX166" fmla="*/ 1647764 w 5453921"/>
              <a:gd name="connsiteY166" fmla="*/ 5039987 h 5405766"/>
              <a:gd name="connsiteX167" fmla="*/ 1602256 w 5453921"/>
              <a:gd name="connsiteY167" fmla="*/ 5038932 h 5405766"/>
              <a:gd name="connsiteX168" fmla="*/ 1614468 w 5453921"/>
              <a:gd name="connsiteY168" fmla="*/ 5049585 h 5405766"/>
              <a:gd name="connsiteX169" fmla="*/ 1608973 w 5453921"/>
              <a:gd name="connsiteY169" fmla="*/ 5052544 h 5405766"/>
              <a:gd name="connsiteX170" fmla="*/ 1602256 w 5453921"/>
              <a:gd name="connsiteY170" fmla="*/ 5038932 h 5405766"/>
              <a:gd name="connsiteX171" fmla="*/ 1677198 w 5453921"/>
              <a:gd name="connsiteY171" fmla="*/ 5032915 h 5405766"/>
              <a:gd name="connsiteX172" fmla="*/ 1684607 w 5453921"/>
              <a:gd name="connsiteY172" fmla="*/ 5051863 h 5405766"/>
              <a:gd name="connsiteX173" fmla="*/ 1677198 w 5453921"/>
              <a:gd name="connsiteY173" fmla="*/ 5032915 h 5405766"/>
              <a:gd name="connsiteX174" fmla="*/ 3427576 w 5453921"/>
              <a:gd name="connsiteY174" fmla="*/ 5000382 h 5405766"/>
              <a:gd name="connsiteX175" fmla="*/ 3431783 w 5453921"/>
              <a:gd name="connsiteY175" fmla="*/ 5003960 h 5405766"/>
              <a:gd name="connsiteX176" fmla="*/ 3426734 w 5453921"/>
              <a:gd name="connsiteY176" fmla="*/ 5010521 h 5405766"/>
              <a:gd name="connsiteX177" fmla="*/ 3423368 w 5453921"/>
              <a:gd name="connsiteY177" fmla="*/ 5005452 h 5405766"/>
              <a:gd name="connsiteX178" fmla="*/ 3427576 w 5453921"/>
              <a:gd name="connsiteY178" fmla="*/ 5000382 h 5405766"/>
              <a:gd name="connsiteX179" fmla="*/ 1611232 w 5453921"/>
              <a:gd name="connsiteY179" fmla="*/ 4998294 h 5405766"/>
              <a:gd name="connsiteX180" fmla="*/ 1628890 w 5453921"/>
              <a:gd name="connsiteY180" fmla="*/ 5017745 h 5405766"/>
              <a:gd name="connsiteX181" fmla="*/ 1634481 w 5453921"/>
              <a:gd name="connsiteY181" fmla="*/ 5022894 h 5405766"/>
              <a:gd name="connsiteX182" fmla="*/ 1646842 w 5453921"/>
              <a:gd name="connsiteY182" fmla="*/ 5032334 h 5405766"/>
              <a:gd name="connsiteX183" fmla="*/ 1629478 w 5453921"/>
              <a:gd name="connsiteY183" fmla="*/ 5032334 h 5405766"/>
              <a:gd name="connsiteX184" fmla="*/ 1622710 w 5453921"/>
              <a:gd name="connsiteY184" fmla="*/ 5018604 h 5405766"/>
              <a:gd name="connsiteX185" fmla="*/ 1611232 w 5453921"/>
              <a:gd name="connsiteY185" fmla="*/ 4998294 h 5405766"/>
              <a:gd name="connsiteX186" fmla="*/ 3399280 w 5453921"/>
              <a:gd name="connsiteY186" fmla="*/ 4992475 h 5405766"/>
              <a:gd name="connsiteX187" fmla="*/ 3410051 w 5453921"/>
              <a:gd name="connsiteY187" fmla="*/ 4998097 h 5405766"/>
              <a:gd name="connsiteX188" fmla="*/ 3403768 w 5453921"/>
              <a:gd name="connsiteY188" fmla="*/ 5003128 h 5405766"/>
              <a:gd name="connsiteX189" fmla="*/ 3395391 w 5453921"/>
              <a:gd name="connsiteY189" fmla="*/ 4999577 h 5405766"/>
              <a:gd name="connsiteX190" fmla="*/ 3399280 w 5453921"/>
              <a:gd name="connsiteY190" fmla="*/ 4992475 h 5405766"/>
              <a:gd name="connsiteX191" fmla="*/ 3446995 w 5453921"/>
              <a:gd name="connsiteY191" fmla="*/ 4990601 h 5405766"/>
              <a:gd name="connsiteX192" fmla="*/ 3455753 w 5453921"/>
              <a:gd name="connsiteY192" fmla="*/ 5026210 h 5405766"/>
              <a:gd name="connsiteX193" fmla="*/ 3446995 w 5453921"/>
              <a:gd name="connsiteY193" fmla="*/ 4990601 h 5405766"/>
              <a:gd name="connsiteX194" fmla="*/ 3278982 w 5453921"/>
              <a:gd name="connsiteY194" fmla="*/ 4941874 h 5405766"/>
              <a:gd name="connsiteX195" fmla="*/ 3285284 w 5453921"/>
              <a:gd name="connsiteY195" fmla="*/ 4948363 h 5405766"/>
              <a:gd name="connsiteX196" fmla="*/ 3278681 w 5453921"/>
              <a:gd name="connsiteY196" fmla="*/ 4955133 h 5405766"/>
              <a:gd name="connsiteX197" fmla="*/ 3271779 w 5453921"/>
              <a:gd name="connsiteY197" fmla="*/ 4949208 h 5405766"/>
              <a:gd name="connsiteX198" fmla="*/ 3278982 w 5453921"/>
              <a:gd name="connsiteY198" fmla="*/ 4941874 h 5405766"/>
              <a:gd name="connsiteX199" fmla="*/ 1450872 w 5453921"/>
              <a:gd name="connsiteY199" fmla="*/ 4922245 h 5405766"/>
              <a:gd name="connsiteX200" fmla="*/ 1459622 w 5453921"/>
              <a:gd name="connsiteY200" fmla="*/ 4926980 h 5405766"/>
              <a:gd name="connsiteX201" fmla="*/ 1455097 w 5453921"/>
              <a:gd name="connsiteY201" fmla="*/ 4934970 h 5405766"/>
              <a:gd name="connsiteX202" fmla="*/ 1445442 w 5453921"/>
              <a:gd name="connsiteY202" fmla="*/ 4928164 h 5405766"/>
              <a:gd name="connsiteX203" fmla="*/ 1450872 w 5453921"/>
              <a:gd name="connsiteY203" fmla="*/ 4922245 h 5405766"/>
              <a:gd name="connsiteX204" fmla="*/ 3168249 w 5453921"/>
              <a:gd name="connsiteY204" fmla="*/ 4908829 h 5405766"/>
              <a:gd name="connsiteX205" fmla="*/ 3176611 w 5453921"/>
              <a:gd name="connsiteY205" fmla="*/ 4918820 h 5405766"/>
              <a:gd name="connsiteX206" fmla="*/ 3172988 w 5453921"/>
              <a:gd name="connsiteY206" fmla="*/ 4922346 h 5405766"/>
              <a:gd name="connsiteX207" fmla="*/ 3164067 w 5453921"/>
              <a:gd name="connsiteY207" fmla="*/ 4912649 h 5405766"/>
              <a:gd name="connsiteX208" fmla="*/ 3168249 w 5453921"/>
              <a:gd name="connsiteY208" fmla="*/ 4908829 h 5405766"/>
              <a:gd name="connsiteX209" fmla="*/ 3294411 w 5453921"/>
              <a:gd name="connsiteY209" fmla="*/ 4903979 h 5405766"/>
              <a:gd name="connsiteX210" fmla="*/ 3306897 w 5453921"/>
              <a:gd name="connsiteY210" fmla="*/ 4906900 h 5405766"/>
              <a:gd name="connsiteX211" fmla="*/ 3322243 w 5453921"/>
              <a:gd name="connsiteY211" fmla="*/ 4921326 h 5405766"/>
              <a:gd name="connsiteX212" fmla="*/ 3316742 w 5453921"/>
              <a:gd name="connsiteY212" fmla="*/ 4944407 h 5405766"/>
              <a:gd name="connsiteX213" fmla="*/ 3304581 w 5453921"/>
              <a:gd name="connsiteY213" fmla="*/ 4944984 h 5405766"/>
              <a:gd name="connsiteX214" fmla="*/ 3306897 w 5453921"/>
              <a:gd name="connsiteY214" fmla="*/ 4937194 h 5405766"/>
              <a:gd name="connsiteX215" fmla="*/ 3286629 w 5453921"/>
              <a:gd name="connsiteY215" fmla="*/ 4921903 h 5405766"/>
              <a:gd name="connsiteX216" fmla="*/ 3280838 w 5453921"/>
              <a:gd name="connsiteY216" fmla="*/ 4920460 h 5405766"/>
              <a:gd name="connsiteX217" fmla="*/ 3281707 w 5453921"/>
              <a:gd name="connsiteY217" fmla="*/ 4907766 h 5405766"/>
              <a:gd name="connsiteX218" fmla="*/ 3294411 w 5453921"/>
              <a:gd name="connsiteY218" fmla="*/ 4903979 h 5405766"/>
              <a:gd name="connsiteX219" fmla="*/ 1397092 w 5453921"/>
              <a:gd name="connsiteY219" fmla="*/ 4875196 h 5405766"/>
              <a:gd name="connsiteX220" fmla="*/ 1412689 w 5453921"/>
              <a:gd name="connsiteY220" fmla="*/ 4895648 h 5405766"/>
              <a:gd name="connsiteX221" fmla="*/ 1409158 w 5453921"/>
              <a:gd name="connsiteY221" fmla="*/ 4897693 h 5405766"/>
              <a:gd name="connsiteX222" fmla="*/ 1397092 w 5453921"/>
              <a:gd name="connsiteY222" fmla="*/ 4875196 h 5405766"/>
              <a:gd name="connsiteX223" fmla="*/ 1319165 w 5453921"/>
              <a:gd name="connsiteY223" fmla="*/ 4800824 h 5405766"/>
              <a:gd name="connsiteX224" fmla="*/ 1331405 w 5453921"/>
              <a:gd name="connsiteY224" fmla="*/ 4823616 h 5405766"/>
              <a:gd name="connsiteX225" fmla="*/ 1319165 w 5453921"/>
              <a:gd name="connsiteY225" fmla="*/ 4800824 h 5405766"/>
              <a:gd name="connsiteX226" fmla="*/ 1453589 w 5453921"/>
              <a:gd name="connsiteY226" fmla="*/ 4794477 h 5405766"/>
              <a:gd name="connsiteX227" fmla="*/ 1457757 w 5453921"/>
              <a:gd name="connsiteY227" fmla="*/ 4804863 h 5405766"/>
              <a:gd name="connsiteX228" fmla="*/ 1458907 w 5453921"/>
              <a:gd name="connsiteY228" fmla="*/ 4814961 h 5405766"/>
              <a:gd name="connsiteX229" fmla="*/ 1444536 w 5453921"/>
              <a:gd name="connsiteY229" fmla="*/ 4823040 h 5405766"/>
              <a:gd name="connsiteX230" fmla="*/ 1437926 w 5453921"/>
              <a:gd name="connsiteY230" fmla="*/ 4810345 h 5405766"/>
              <a:gd name="connsiteX231" fmla="*/ 1433902 w 5453921"/>
              <a:gd name="connsiteY231" fmla="*/ 4804863 h 5405766"/>
              <a:gd name="connsiteX232" fmla="*/ 1442524 w 5453921"/>
              <a:gd name="connsiteY232" fmla="*/ 4795342 h 5405766"/>
              <a:gd name="connsiteX233" fmla="*/ 1453589 w 5453921"/>
              <a:gd name="connsiteY233" fmla="*/ 4794477 h 5405766"/>
              <a:gd name="connsiteX234" fmla="*/ 1281729 w 5453921"/>
              <a:gd name="connsiteY234" fmla="*/ 4762356 h 5405766"/>
              <a:gd name="connsiteX235" fmla="*/ 1287520 w 5453921"/>
              <a:gd name="connsiteY235" fmla="*/ 4769195 h 5405766"/>
              <a:gd name="connsiteX236" fmla="*/ 1270147 w 5453921"/>
              <a:gd name="connsiteY236" fmla="*/ 4780022 h 5405766"/>
              <a:gd name="connsiteX237" fmla="*/ 1281729 w 5453921"/>
              <a:gd name="connsiteY237" fmla="*/ 4762356 h 5405766"/>
              <a:gd name="connsiteX238" fmla="*/ 1261239 w 5453921"/>
              <a:gd name="connsiteY238" fmla="*/ 4731581 h 5405766"/>
              <a:gd name="connsiteX239" fmla="*/ 1259156 w 5453921"/>
              <a:gd name="connsiteY239" fmla="*/ 4749927 h 5405766"/>
              <a:gd name="connsiteX240" fmla="*/ 1254989 w 5453921"/>
              <a:gd name="connsiteY240" fmla="*/ 4748152 h 5405766"/>
              <a:gd name="connsiteX241" fmla="*/ 1261239 w 5453921"/>
              <a:gd name="connsiteY241" fmla="*/ 4731581 h 5405766"/>
              <a:gd name="connsiteX242" fmla="*/ 1268318 w 5453921"/>
              <a:gd name="connsiteY242" fmla="*/ 4715375 h 5405766"/>
              <a:gd name="connsiteX243" fmla="*/ 1276264 w 5453921"/>
              <a:gd name="connsiteY243" fmla="*/ 4723318 h 5405766"/>
              <a:gd name="connsiteX244" fmla="*/ 1258606 w 5453921"/>
              <a:gd name="connsiteY244" fmla="*/ 4716194 h 5405766"/>
              <a:gd name="connsiteX245" fmla="*/ 1268318 w 5453921"/>
              <a:gd name="connsiteY245" fmla="*/ 4715375 h 5405766"/>
              <a:gd name="connsiteX246" fmla="*/ 1098416 w 5453921"/>
              <a:gd name="connsiteY246" fmla="*/ 4622168 h 5405766"/>
              <a:gd name="connsiteX247" fmla="*/ 1105172 w 5453921"/>
              <a:gd name="connsiteY247" fmla="*/ 4630214 h 5405766"/>
              <a:gd name="connsiteX248" fmla="*/ 1103201 w 5453921"/>
              <a:gd name="connsiteY248" fmla="*/ 4637687 h 5405766"/>
              <a:gd name="connsiteX249" fmla="*/ 1095038 w 5453921"/>
              <a:gd name="connsiteY249" fmla="*/ 4628491 h 5405766"/>
              <a:gd name="connsiteX250" fmla="*/ 1098416 w 5453921"/>
              <a:gd name="connsiteY250" fmla="*/ 4622168 h 5405766"/>
              <a:gd name="connsiteX251" fmla="*/ 1052606 w 5453921"/>
              <a:gd name="connsiteY251" fmla="*/ 4594377 h 5405766"/>
              <a:gd name="connsiteX252" fmla="*/ 1059296 w 5453921"/>
              <a:gd name="connsiteY252" fmla="*/ 4603668 h 5405766"/>
              <a:gd name="connsiteX253" fmla="*/ 1056230 w 5453921"/>
              <a:gd name="connsiteY253" fmla="*/ 4608313 h 5405766"/>
              <a:gd name="connsiteX254" fmla="*/ 1047031 w 5453921"/>
              <a:gd name="connsiteY254" fmla="*/ 4601635 h 5405766"/>
              <a:gd name="connsiteX255" fmla="*/ 1052606 w 5453921"/>
              <a:gd name="connsiteY255" fmla="*/ 4594377 h 5405766"/>
              <a:gd name="connsiteX256" fmla="*/ 957454 w 5453921"/>
              <a:gd name="connsiteY256" fmla="*/ 4589082 h 5405766"/>
              <a:gd name="connsiteX257" fmla="*/ 960813 w 5453921"/>
              <a:gd name="connsiteY257" fmla="*/ 4593541 h 5405766"/>
              <a:gd name="connsiteX258" fmla="*/ 952570 w 5453921"/>
              <a:gd name="connsiteY258" fmla="*/ 4600231 h 5405766"/>
              <a:gd name="connsiteX259" fmla="*/ 948295 w 5453921"/>
              <a:gd name="connsiteY259" fmla="*/ 4595771 h 5405766"/>
              <a:gd name="connsiteX260" fmla="*/ 957454 w 5453921"/>
              <a:gd name="connsiteY260" fmla="*/ 4589082 h 5405766"/>
              <a:gd name="connsiteX261" fmla="*/ 954741 w 5453921"/>
              <a:gd name="connsiteY261" fmla="*/ 4545949 h 5405766"/>
              <a:gd name="connsiteX262" fmla="*/ 964624 w 5453921"/>
              <a:gd name="connsiteY262" fmla="*/ 4554254 h 5405766"/>
              <a:gd name="connsiteX263" fmla="*/ 956776 w 5453921"/>
              <a:gd name="connsiteY263" fmla="*/ 4572006 h 5405766"/>
              <a:gd name="connsiteX264" fmla="*/ 954450 w 5453921"/>
              <a:gd name="connsiteY264" fmla="*/ 4559121 h 5405766"/>
              <a:gd name="connsiteX265" fmla="*/ 954741 w 5453921"/>
              <a:gd name="connsiteY265" fmla="*/ 4545949 h 5405766"/>
              <a:gd name="connsiteX266" fmla="*/ 4088589 w 5453921"/>
              <a:gd name="connsiteY266" fmla="*/ 4513309 h 5405766"/>
              <a:gd name="connsiteX267" fmla="*/ 4108535 w 5453921"/>
              <a:gd name="connsiteY267" fmla="*/ 4518723 h 5405766"/>
              <a:gd name="connsiteX268" fmla="*/ 4117654 w 5453921"/>
              <a:gd name="connsiteY268" fmla="*/ 4537530 h 5405766"/>
              <a:gd name="connsiteX269" fmla="*/ 4112525 w 5453921"/>
              <a:gd name="connsiteY269" fmla="*/ 4538954 h 5405766"/>
              <a:gd name="connsiteX270" fmla="*/ 4106825 w 5453921"/>
              <a:gd name="connsiteY270" fmla="*/ 4524137 h 5405766"/>
              <a:gd name="connsiteX271" fmla="*/ 4095677 w 5453921"/>
              <a:gd name="connsiteY271" fmla="*/ 4522142 h 5405766"/>
              <a:gd name="connsiteX272" fmla="*/ 4089230 w 5453921"/>
              <a:gd name="connsiteY272" fmla="*/ 4514108 h 5405766"/>
              <a:gd name="connsiteX273" fmla="*/ 4089230 w 5453921"/>
              <a:gd name="connsiteY273" fmla="*/ 4514235 h 5405766"/>
              <a:gd name="connsiteX274" fmla="*/ 4088589 w 5453921"/>
              <a:gd name="connsiteY274" fmla="*/ 4514235 h 5405766"/>
              <a:gd name="connsiteX275" fmla="*/ 4089001 w 5453921"/>
              <a:gd name="connsiteY275" fmla="*/ 4513823 h 5405766"/>
              <a:gd name="connsiteX276" fmla="*/ 4077517 w 5453921"/>
              <a:gd name="connsiteY276" fmla="*/ 4484488 h 5405766"/>
              <a:gd name="connsiteX277" fmla="*/ 4082177 w 5453921"/>
              <a:gd name="connsiteY277" fmla="*/ 4494654 h 5405766"/>
              <a:gd name="connsiteX278" fmla="*/ 4088095 w 5453921"/>
              <a:gd name="connsiteY278" fmla="*/ 4514048 h 5405766"/>
              <a:gd name="connsiteX279" fmla="*/ 4062943 w 5453921"/>
              <a:gd name="connsiteY279" fmla="*/ 4507877 h 5405766"/>
              <a:gd name="connsiteX280" fmla="*/ 4056137 w 5453921"/>
              <a:gd name="connsiteY280" fmla="*/ 4493772 h 5405766"/>
              <a:gd name="connsiteX281" fmla="*/ 4073004 w 5453921"/>
              <a:gd name="connsiteY281" fmla="*/ 4485838 h 5405766"/>
              <a:gd name="connsiteX282" fmla="*/ 4077517 w 5453921"/>
              <a:gd name="connsiteY282" fmla="*/ 4484488 h 5405766"/>
              <a:gd name="connsiteX283" fmla="*/ 1011029 w 5453921"/>
              <a:gd name="connsiteY283" fmla="*/ 4473843 h 5405766"/>
              <a:gd name="connsiteX284" fmla="*/ 1019610 w 5453921"/>
              <a:gd name="connsiteY284" fmla="*/ 4490249 h 5405766"/>
              <a:gd name="connsiteX285" fmla="*/ 1013396 w 5453921"/>
              <a:gd name="connsiteY285" fmla="*/ 4491946 h 5405766"/>
              <a:gd name="connsiteX286" fmla="*/ 1011029 w 5453921"/>
              <a:gd name="connsiteY286" fmla="*/ 4473843 h 5405766"/>
              <a:gd name="connsiteX287" fmla="*/ 973270 w 5453921"/>
              <a:gd name="connsiteY287" fmla="*/ 4468318 h 5405766"/>
              <a:gd name="connsiteX288" fmla="*/ 981445 w 5453921"/>
              <a:gd name="connsiteY288" fmla="*/ 4470626 h 5405766"/>
              <a:gd name="connsiteX289" fmla="*/ 978499 w 5453921"/>
              <a:gd name="connsiteY289" fmla="*/ 4478740 h 5405766"/>
              <a:gd name="connsiteX290" fmla="*/ 961118 w 5453921"/>
              <a:gd name="connsiteY290" fmla="*/ 4468947 h 5405766"/>
              <a:gd name="connsiteX291" fmla="*/ 973270 w 5453921"/>
              <a:gd name="connsiteY291" fmla="*/ 4468318 h 5405766"/>
              <a:gd name="connsiteX292" fmla="*/ 3996692 w 5453921"/>
              <a:gd name="connsiteY292" fmla="*/ 4444351 h 5405766"/>
              <a:gd name="connsiteX293" fmla="*/ 4010084 w 5453921"/>
              <a:gd name="connsiteY293" fmla="*/ 4456199 h 5405766"/>
              <a:gd name="connsiteX294" fmla="*/ 4004671 w 5453921"/>
              <a:gd name="connsiteY294" fmla="*/ 4462556 h 5405766"/>
              <a:gd name="connsiteX295" fmla="*/ 3992703 w 5453921"/>
              <a:gd name="connsiteY295" fmla="*/ 4448685 h 5405766"/>
              <a:gd name="connsiteX296" fmla="*/ 3996692 w 5453921"/>
              <a:gd name="connsiteY296" fmla="*/ 4444351 h 5405766"/>
              <a:gd name="connsiteX297" fmla="*/ 4019407 w 5453921"/>
              <a:gd name="connsiteY297" fmla="*/ 4434093 h 5405766"/>
              <a:gd name="connsiteX298" fmla="*/ 4024291 w 5453921"/>
              <a:gd name="connsiteY298" fmla="*/ 4441115 h 5405766"/>
              <a:gd name="connsiteX299" fmla="*/ 4023682 w 5453921"/>
              <a:gd name="connsiteY299" fmla="*/ 4446610 h 5405766"/>
              <a:gd name="connsiteX300" fmla="*/ 4016965 w 5453921"/>
              <a:gd name="connsiteY300" fmla="*/ 4440199 h 5405766"/>
              <a:gd name="connsiteX301" fmla="*/ 4019407 w 5453921"/>
              <a:gd name="connsiteY301" fmla="*/ 4434093 h 5405766"/>
              <a:gd name="connsiteX302" fmla="*/ 953224 w 5453921"/>
              <a:gd name="connsiteY302" fmla="*/ 4399654 h 5405766"/>
              <a:gd name="connsiteX303" fmla="*/ 964215 w 5453921"/>
              <a:gd name="connsiteY303" fmla="*/ 4403561 h 5405766"/>
              <a:gd name="connsiteX304" fmla="*/ 964538 w 5453921"/>
              <a:gd name="connsiteY304" fmla="*/ 4403318 h 5405766"/>
              <a:gd name="connsiteX305" fmla="*/ 964538 w 5453921"/>
              <a:gd name="connsiteY305" fmla="*/ 4403675 h 5405766"/>
              <a:gd name="connsiteX306" fmla="*/ 964667 w 5453921"/>
              <a:gd name="connsiteY306" fmla="*/ 4403721 h 5405766"/>
              <a:gd name="connsiteX307" fmla="*/ 964538 w 5453921"/>
              <a:gd name="connsiteY307" fmla="*/ 4403809 h 5405766"/>
              <a:gd name="connsiteX308" fmla="*/ 964538 w 5453921"/>
              <a:gd name="connsiteY308" fmla="*/ 4403960 h 5405766"/>
              <a:gd name="connsiteX309" fmla="*/ 964318 w 5453921"/>
              <a:gd name="connsiteY309" fmla="*/ 4403960 h 5405766"/>
              <a:gd name="connsiteX310" fmla="*/ 958023 w 5453921"/>
              <a:gd name="connsiteY310" fmla="*/ 4408255 h 5405766"/>
              <a:gd name="connsiteX311" fmla="*/ 939320 w 5453921"/>
              <a:gd name="connsiteY311" fmla="*/ 4401083 h 5405766"/>
              <a:gd name="connsiteX312" fmla="*/ 953224 w 5453921"/>
              <a:gd name="connsiteY312" fmla="*/ 4399654 h 5405766"/>
              <a:gd name="connsiteX313" fmla="*/ 755838 w 5453921"/>
              <a:gd name="connsiteY313" fmla="*/ 4390496 h 5405766"/>
              <a:gd name="connsiteX314" fmla="*/ 762094 w 5453921"/>
              <a:gd name="connsiteY314" fmla="*/ 4397653 h 5405766"/>
              <a:gd name="connsiteX315" fmla="*/ 757742 w 5453921"/>
              <a:gd name="connsiteY315" fmla="*/ 4401529 h 5405766"/>
              <a:gd name="connsiteX316" fmla="*/ 753662 w 5453921"/>
              <a:gd name="connsiteY316" fmla="*/ 4396162 h 5405766"/>
              <a:gd name="connsiteX317" fmla="*/ 755838 w 5453921"/>
              <a:gd name="connsiteY317" fmla="*/ 4390496 h 5405766"/>
              <a:gd name="connsiteX318" fmla="*/ 848278 w 5453921"/>
              <a:gd name="connsiteY318" fmla="*/ 4381519 h 5405766"/>
              <a:gd name="connsiteX319" fmla="*/ 864651 w 5453921"/>
              <a:gd name="connsiteY319" fmla="*/ 4392633 h 5405766"/>
              <a:gd name="connsiteX320" fmla="*/ 848278 w 5453921"/>
              <a:gd name="connsiteY320" fmla="*/ 4381519 h 5405766"/>
              <a:gd name="connsiteX321" fmla="*/ 709139 w 5453921"/>
              <a:gd name="connsiteY321" fmla="*/ 4377673 h 5405766"/>
              <a:gd name="connsiteX322" fmla="*/ 719771 w 5453921"/>
              <a:gd name="connsiteY322" fmla="*/ 4387931 h 5405766"/>
              <a:gd name="connsiteX323" fmla="*/ 715574 w 5453921"/>
              <a:gd name="connsiteY323" fmla="*/ 4392457 h 5405766"/>
              <a:gd name="connsiteX324" fmla="*/ 709139 w 5453921"/>
              <a:gd name="connsiteY324" fmla="*/ 4377673 h 5405766"/>
              <a:gd name="connsiteX325" fmla="*/ 771564 w 5453921"/>
              <a:gd name="connsiteY325" fmla="*/ 4371562 h 5405766"/>
              <a:gd name="connsiteX326" fmla="*/ 783867 w 5453921"/>
              <a:gd name="connsiteY326" fmla="*/ 4372566 h 5405766"/>
              <a:gd name="connsiteX327" fmla="*/ 765432 w 5453921"/>
              <a:gd name="connsiteY327" fmla="*/ 4381795 h 5405766"/>
              <a:gd name="connsiteX328" fmla="*/ 763945 w 5453921"/>
              <a:gd name="connsiteY328" fmla="*/ 4377925 h 5405766"/>
              <a:gd name="connsiteX329" fmla="*/ 771564 w 5453921"/>
              <a:gd name="connsiteY329" fmla="*/ 4371562 h 5405766"/>
              <a:gd name="connsiteX330" fmla="*/ 881223 w 5453921"/>
              <a:gd name="connsiteY330" fmla="*/ 4366132 h 5405766"/>
              <a:gd name="connsiteX331" fmla="*/ 885069 w 5453921"/>
              <a:gd name="connsiteY331" fmla="*/ 4382505 h 5405766"/>
              <a:gd name="connsiteX332" fmla="*/ 881223 w 5453921"/>
              <a:gd name="connsiteY332" fmla="*/ 4366132 h 5405766"/>
              <a:gd name="connsiteX333" fmla="*/ 802971 w 5453921"/>
              <a:gd name="connsiteY333" fmla="*/ 4332974 h 5405766"/>
              <a:gd name="connsiteX334" fmla="*/ 808670 w 5453921"/>
              <a:gd name="connsiteY334" fmla="*/ 4338530 h 5405766"/>
              <a:gd name="connsiteX335" fmla="*/ 800976 w 5453921"/>
              <a:gd name="connsiteY335" fmla="*/ 4347303 h 5405766"/>
              <a:gd name="connsiteX336" fmla="*/ 795278 w 5453921"/>
              <a:gd name="connsiteY336" fmla="*/ 4342916 h 5405766"/>
              <a:gd name="connsiteX337" fmla="*/ 802971 w 5453921"/>
              <a:gd name="connsiteY337" fmla="*/ 4332974 h 5405766"/>
              <a:gd name="connsiteX338" fmla="*/ 877232 w 5453921"/>
              <a:gd name="connsiteY338" fmla="*/ 4278019 h 5405766"/>
              <a:gd name="connsiteX339" fmla="*/ 883963 w 5453921"/>
              <a:gd name="connsiteY339" fmla="*/ 4280516 h 5405766"/>
              <a:gd name="connsiteX340" fmla="*/ 885448 w 5453921"/>
              <a:gd name="connsiteY340" fmla="*/ 4294424 h 5405766"/>
              <a:gd name="connsiteX341" fmla="*/ 864948 w 5453921"/>
              <a:gd name="connsiteY341" fmla="*/ 4291169 h 5405766"/>
              <a:gd name="connsiteX342" fmla="*/ 877232 w 5453921"/>
              <a:gd name="connsiteY342" fmla="*/ 4278019 h 5405766"/>
              <a:gd name="connsiteX343" fmla="*/ 688637 w 5453921"/>
              <a:gd name="connsiteY343" fmla="*/ 4265987 h 5405766"/>
              <a:gd name="connsiteX344" fmla="*/ 698735 w 5453921"/>
              <a:gd name="connsiteY344" fmla="*/ 4271964 h 5405766"/>
              <a:gd name="connsiteX345" fmla="*/ 712584 w 5453921"/>
              <a:gd name="connsiteY345" fmla="*/ 4277471 h 5405766"/>
              <a:gd name="connsiteX346" fmla="*/ 731338 w 5453921"/>
              <a:gd name="connsiteY346" fmla="*/ 4288195 h 5405766"/>
              <a:gd name="connsiteX347" fmla="*/ 751821 w 5453921"/>
              <a:gd name="connsiteY347" fmla="*/ 4296020 h 5405766"/>
              <a:gd name="connsiteX348" fmla="*/ 733356 w 5453921"/>
              <a:gd name="connsiteY348" fmla="*/ 4315729 h 5405766"/>
              <a:gd name="connsiteX349" fmla="*/ 713450 w 5453921"/>
              <a:gd name="connsiteY349" fmla="*/ 4323554 h 5405766"/>
              <a:gd name="connsiteX350" fmla="*/ 707679 w 5453921"/>
              <a:gd name="connsiteY350" fmla="*/ 4311961 h 5405766"/>
              <a:gd name="connsiteX351" fmla="*/ 703062 w 5453921"/>
              <a:gd name="connsiteY351" fmla="*/ 4296310 h 5405766"/>
              <a:gd name="connsiteX352" fmla="*/ 682867 w 5453921"/>
              <a:gd name="connsiteY352" fmla="*/ 4276312 h 5405766"/>
              <a:gd name="connsiteX353" fmla="*/ 688637 w 5453921"/>
              <a:gd name="connsiteY353" fmla="*/ 4265987 h 5405766"/>
              <a:gd name="connsiteX354" fmla="*/ 590505 w 5453921"/>
              <a:gd name="connsiteY354" fmla="*/ 4202856 h 5405766"/>
              <a:gd name="connsiteX355" fmla="*/ 603785 w 5453921"/>
              <a:gd name="connsiteY355" fmla="*/ 4209125 h 5405766"/>
              <a:gd name="connsiteX356" fmla="*/ 593190 w 5453921"/>
              <a:gd name="connsiteY356" fmla="*/ 4216248 h 5405766"/>
              <a:gd name="connsiteX357" fmla="*/ 572590 w 5453921"/>
              <a:gd name="connsiteY357" fmla="*/ 4205136 h 5405766"/>
              <a:gd name="connsiteX358" fmla="*/ 590505 w 5453921"/>
              <a:gd name="connsiteY358" fmla="*/ 4202856 h 5405766"/>
              <a:gd name="connsiteX359" fmla="*/ 601113 w 5453921"/>
              <a:gd name="connsiteY359" fmla="*/ 4146863 h 5405766"/>
              <a:gd name="connsiteX360" fmla="*/ 592279 w 5453921"/>
              <a:gd name="connsiteY360" fmla="*/ 4169568 h 5405766"/>
              <a:gd name="connsiteX361" fmla="*/ 591396 w 5453921"/>
              <a:gd name="connsiteY361" fmla="*/ 4190836 h 5405766"/>
              <a:gd name="connsiteX362" fmla="*/ 576674 w 5453921"/>
              <a:gd name="connsiteY362" fmla="*/ 4185950 h 5405766"/>
              <a:gd name="connsiteX363" fmla="*/ 571374 w 5453921"/>
              <a:gd name="connsiteY363" fmla="*/ 4175029 h 5405766"/>
              <a:gd name="connsiteX364" fmla="*/ 578146 w 5453921"/>
              <a:gd name="connsiteY364" fmla="*/ 4170430 h 5405766"/>
              <a:gd name="connsiteX365" fmla="*/ 601113 w 5453921"/>
              <a:gd name="connsiteY365" fmla="*/ 4146863 h 5405766"/>
              <a:gd name="connsiteX366" fmla="*/ 497630 w 5453921"/>
              <a:gd name="connsiteY366" fmla="*/ 4146863 h 5405766"/>
              <a:gd name="connsiteX367" fmla="*/ 485287 w 5453921"/>
              <a:gd name="connsiteY367" fmla="*/ 4163250 h 5405766"/>
              <a:gd name="connsiteX368" fmla="*/ 497630 w 5453921"/>
              <a:gd name="connsiteY368" fmla="*/ 4146863 h 5405766"/>
              <a:gd name="connsiteX369" fmla="*/ 602794 w 5453921"/>
              <a:gd name="connsiteY369" fmla="*/ 4145580 h 5405766"/>
              <a:gd name="connsiteX370" fmla="*/ 603078 w 5453921"/>
              <a:gd name="connsiteY370" fmla="*/ 4146009 h 5405766"/>
              <a:gd name="connsiteX371" fmla="*/ 603078 w 5453921"/>
              <a:gd name="connsiteY371" fmla="*/ 4146222 h 5405766"/>
              <a:gd name="connsiteX372" fmla="*/ 600799 w 5453921"/>
              <a:gd name="connsiteY372" fmla="*/ 4146650 h 5405766"/>
              <a:gd name="connsiteX373" fmla="*/ 602509 w 5453921"/>
              <a:gd name="connsiteY373" fmla="*/ 4145794 h 5405766"/>
              <a:gd name="connsiteX374" fmla="*/ 602794 w 5453921"/>
              <a:gd name="connsiteY374" fmla="*/ 4145580 h 5405766"/>
              <a:gd name="connsiteX375" fmla="*/ 421659 w 5453921"/>
              <a:gd name="connsiteY375" fmla="*/ 4041139 h 5405766"/>
              <a:gd name="connsiteX376" fmla="*/ 426370 w 5453921"/>
              <a:gd name="connsiteY376" fmla="*/ 4041280 h 5405766"/>
              <a:gd name="connsiteX377" fmla="*/ 436375 w 5453921"/>
              <a:gd name="connsiteY377" fmla="*/ 4047769 h 5405766"/>
              <a:gd name="connsiteX378" fmla="*/ 427547 w 5453921"/>
              <a:gd name="connsiteY378" fmla="*/ 4054257 h 5405766"/>
              <a:gd name="connsiteX379" fmla="*/ 420482 w 5453921"/>
              <a:gd name="connsiteY379" fmla="*/ 4045230 h 5405766"/>
              <a:gd name="connsiteX380" fmla="*/ 421659 w 5453921"/>
              <a:gd name="connsiteY380" fmla="*/ 4041139 h 5405766"/>
              <a:gd name="connsiteX381" fmla="*/ 372465 w 5453921"/>
              <a:gd name="connsiteY381" fmla="*/ 3964949 h 5405766"/>
              <a:gd name="connsiteX382" fmla="*/ 383389 w 5453921"/>
              <a:gd name="connsiteY382" fmla="*/ 3965820 h 5405766"/>
              <a:gd name="connsiteX383" fmla="*/ 380800 w 5453921"/>
              <a:gd name="connsiteY383" fmla="*/ 3979465 h 5405766"/>
              <a:gd name="connsiteX384" fmla="*/ 371892 w 5453921"/>
              <a:gd name="connsiteY384" fmla="*/ 4009369 h 5405766"/>
              <a:gd name="connsiteX385" fmla="*/ 375052 w 5453921"/>
              <a:gd name="connsiteY385" fmla="*/ 3979465 h 5405766"/>
              <a:gd name="connsiteX386" fmla="*/ 372465 w 5453921"/>
              <a:gd name="connsiteY386" fmla="*/ 3964949 h 5405766"/>
              <a:gd name="connsiteX387" fmla="*/ 4537523 w 5453921"/>
              <a:gd name="connsiteY387" fmla="*/ 3894838 h 5405766"/>
              <a:gd name="connsiteX388" fmla="*/ 4544964 w 5453921"/>
              <a:gd name="connsiteY388" fmla="*/ 3900375 h 5405766"/>
              <a:gd name="connsiteX389" fmla="*/ 4539903 w 5453921"/>
              <a:gd name="connsiteY389" fmla="*/ 3904746 h 5405766"/>
              <a:gd name="connsiteX390" fmla="*/ 4530973 w 5453921"/>
              <a:gd name="connsiteY390" fmla="*/ 3900666 h 5405766"/>
              <a:gd name="connsiteX391" fmla="*/ 4537523 w 5453921"/>
              <a:gd name="connsiteY391" fmla="*/ 3894838 h 5405766"/>
              <a:gd name="connsiteX392" fmla="*/ 4012934 w 5453921"/>
              <a:gd name="connsiteY392" fmla="*/ 3826294 h 5405766"/>
              <a:gd name="connsiteX393" fmla="*/ 4052393 w 5453921"/>
              <a:gd name="connsiteY393" fmla="*/ 3847806 h 5405766"/>
              <a:gd name="connsiteX394" fmla="*/ 4033979 w 5453921"/>
              <a:gd name="connsiteY394" fmla="*/ 3837194 h 5405766"/>
              <a:gd name="connsiteX395" fmla="*/ 4012934 w 5453921"/>
              <a:gd name="connsiteY395" fmla="*/ 3826294 h 5405766"/>
              <a:gd name="connsiteX396" fmla="*/ 4961911 w 5453921"/>
              <a:gd name="connsiteY396" fmla="*/ 3817318 h 5405766"/>
              <a:gd name="connsiteX397" fmla="*/ 4953519 w 5453921"/>
              <a:gd name="connsiteY397" fmla="*/ 3837546 h 5405766"/>
              <a:gd name="connsiteX398" fmla="*/ 4961911 w 5453921"/>
              <a:gd name="connsiteY398" fmla="*/ 3817318 h 5405766"/>
              <a:gd name="connsiteX399" fmla="*/ 4497378 w 5453921"/>
              <a:gd name="connsiteY399" fmla="*/ 3814072 h 5405766"/>
              <a:gd name="connsiteX400" fmla="*/ 4505492 w 5453921"/>
              <a:gd name="connsiteY400" fmla="*/ 3819474 h 5405766"/>
              <a:gd name="connsiteX401" fmla="*/ 4502415 w 5453921"/>
              <a:gd name="connsiteY401" fmla="*/ 3826376 h 5405766"/>
              <a:gd name="connsiteX402" fmla="*/ 4491783 w 5453921"/>
              <a:gd name="connsiteY402" fmla="*/ 3819474 h 5405766"/>
              <a:gd name="connsiteX403" fmla="*/ 4497378 w 5453921"/>
              <a:gd name="connsiteY403" fmla="*/ 3814072 h 5405766"/>
              <a:gd name="connsiteX404" fmla="*/ 4587323 w 5453921"/>
              <a:gd name="connsiteY404" fmla="*/ 3810248 h 5405766"/>
              <a:gd name="connsiteX405" fmla="*/ 4596085 w 5453921"/>
              <a:gd name="connsiteY405" fmla="*/ 3811288 h 5405766"/>
              <a:gd name="connsiteX406" fmla="*/ 4583547 w 5453921"/>
              <a:gd name="connsiteY406" fmla="*/ 3818496 h 5405766"/>
              <a:gd name="connsiteX407" fmla="*/ 4578703 w 5453921"/>
              <a:gd name="connsiteY407" fmla="*/ 3816833 h 5405766"/>
              <a:gd name="connsiteX408" fmla="*/ 4584117 w 5453921"/>
              <a:gd name="connsiteY408" fmla="*/ 3810456 h 5405766"/>
              <a:gd name="connsiteX409" fmla="*/ 4587323 w 5453921"/>
              <a:gd name="connsiteY409" fmla="*/ 3810248 h 5405766"/>
              <a:gd name="connsiteX410" fmla="*/ 4466770 w 5453921"/>
              <a:gd name="connsiteY410" fmla="*/ 3808342 h 5405766"/>
              <a:gd name="connsiteX411" fmla="*/ 4474374 w 5453921"/>
              <a:gd name="connsiteY411" fmla="*/ 3815631 h 5405766"/>
              <a:gd name="connsiteX412" fmla="*/ 4467647 w 5453921"/>
              <a:gd name="connsiteY412" fmla="*/ 3819579 h 5405766"/>
              <a:gd name="connsiteX413" fmla="*/ 4460043 w 5453921"/>
              <a:gd name="connsiteY413" fmla="*/ 3814113 h 5405766"/>
              <a:gd name="connsiteX414" fmla="*/ 4466770 w 5453921"/>
              <a:gd name="connsiteY414" fmla="*/ 3808342 h 5405766"/>
              <a:gd name="connsiteX415" fmla="*/ 4538691 w 5453921"/>
              <a:gd name="connsiteY415" fmla="*/ 3801931 h 5405766"/>
              <a:gd name="connsiteX416" fmla="*/ 4546245 w 5453921"/>
              <a:gd name="connsiteY416" fmla="*/ 3808737 h 5405766"/>
              <a:gd name="connsiteX417" fmla="*/ 4539810 w 5453921"/>
              <a:gd name="connsiteY417" fmla="*/ 3813176 h 5405766"/>
              <a:gd name="connsiteX418" fmla="*/ 4532256 w 5453921"/>
              <a:gd name="connsiteY418" fmla="*/ 3806666 h 5405766"/>
              <a:gd name="connsiteX419" fmla="*/ 4538691 w 5453921"/>
              <a:gd name="connsiteY419" fmla="*/ 3801931 h 5405766"/>
              <a:gd name="connsiteX420" fmla="*/ 4609101 w 5453921"/>
              <a:gd name="connsiteY420" fmla="*/ 3799120 h 5405766"/>
              <a:gd name="connsiteX421" fmla="*/ 4618585 w 5453921"/>
              <a:gd name="connsiteY421" fmla="*/ 3804581 h 5405766"/>
              <a:gd name="connsiteX422" fmla="*/ 4618008 w 5453921"/>
              <a:gd name="connsiteY422" fmla="*/ 3809069 h 5405766"/>
              <a:gd name="connsiteX423" fmla="*/ 4596370 w 5453921"/>
              <a:gd name="connsiteY423" fmla="*/ 3803982 h 5405766"/>
              <a:gd name="connsiteX424" fmla="*/ 4609101 w 5453921"/>
              <a:gd name="connsiteY424" fmla="*/ 3799120 h 5405766"/>
              <a:gd name="connsiteX425" fmla="*/ 4316256 w 5453921"/>
              <a:gd name="connsiteY425" fmla="*/ 3742001 h 5405766"/>
              <a:gd name="connsiteX426" fmla="*/ 4324492 w 5453921"/>
              <a:gd name="connsiteY426" fmla="*/ 3746139 h 5405766"/>
              <a:gd name="connsiteX427" fmla="*/ 4320446 w 5453921"/>
              <a:gd name="connsiteY427" fmla="*/ 3752759 h 5405766"/>
              <a:gd name="connsiteX428" fmla="*/ 4314089 w 5453921"/>
              <a:gd name="connsiteY428" fmla="*/ 3767728 h 5405766"/>
              <a:gd name="connsiteX429" fmla="*/ 4304263 w 5453921"/>
              <a:gd name="connsiteY429" fmla="*/ 3785863 h 5405766"/>
              <a:gd name="connsiteX430" fmla="*/ 4295595 w 5453921"/>
              <a:gd name="connsiteY430" fmla="*/ 3791332 h 5405766"/>
              <a:gd name="connsiteX431" fmla="*/ 4299641 w 5453921"/>
              <a:gd name="connsiteY431" fmla="*/ 3777803 h 5405766"/>
              <a:gd name="connsiteX432" fmla="*/ 4294729 w 5453921"/>
              <a:gd name="connsiteY432" fmla="*/ 3767152 h 5405766"/>
              <a:gd name="connsiteX433" fmla="*/ 4305998 w 5453921"/>
              <a:gd name="connsiteY433" fmla="*/ 3753047 h 5405766"/>
              <a:gd name="connsiteX434" fmla="*/ 4309754 w 5453921"/>
              <a:gd name="connsiteY434" fmla="*/ 3752472 h 5405766"/>
              <a:gd name="connsiteX435" fmla="*/ 4307154 w 5453921"/>
              <a:gd name="connsiteY435" fmla="*/ 3744124 h 5405766"/>
              <a:gd name="connsiteX436" fmla="*/ 4316256 w 5453921"/>
              <a:gd name="connsiteY436" fmla="*/ 3742001 h 5405766"/>
              <a:gd name="connsiteX437" fmla="*/ 3915979 w 5453921"/>
              <a:gd name="connsiteY437" fmla="*/ 3726742 h 5405766"/>
              <a:gd name="connsiteX438" fmla="*/ 3924158 w 5453921"/>
              <a:gd name="connsiteY438" fmla="*/ 3727901 h 5405766"/>
              <a:gd name="connsiteX439" fmla="*/ 3913353 w 5453921"/>
              <a:gd name="connsiteY439" fmla="*/ 3741365 h 5405766"/>
              <a:gd name="connsiteX440" fmla="*/ 3910952 w 5453921"/>
              <a:gd name="connsiteY440" fmla="*/ 3732090 h 5405766"/>
              <a:gd name="connsiteX441" fmla="*/ 3915979 w 5453921"/>
              <a:gd name="connsiteY441" fmla="*/ 3726742 h 5405766"/>
              <a:gd name="connsiteX442" fmla="*/ 4151578 w 5453921"/>
              <a:gd name="connsiteY442" fmla="*/ 3725967 h 5405766"/>
              <a:gd name="connsiteX443" fmla="*/ 4161388 w 5453921"/>
              <a:gd name="connsiteY443" fmla="*/ 3729101 h 5405766"/>
              <a:gd name="connsiteX444" fmla="*/ 4124492 w 5453921"/>
              <a:gd name="connsiteY444" fmla="*/ 3735287 h 5405766"/>
              <a:gd name="connsiteX445" fmla="*/ 4151578 w 5453921"/>
              <a:gd name="connsiteY445" fmla="*/ 3725967 h 5405766"/>
              <a:gd name="connsiteX446" fmla="*/ 4271658 w 5453921"/>
              <a:gd name="connsiteY446" fmla="*/ 3717871 h 5405766"/>
              <a:gd name="connsiteX447" fmla="*/ 4279351 w 5453921"/>
              <a:gd name="connsiteY447" fmla="*/ 3725137 h 5405766"/>
              <a:gd name="connsiteX448" fmla="*/ 4260413 w 5453921"/>
              <a:gd name="connsiteY448" fmla="*/ 3720008 h 5405766"/>
              <a:gd name="connsiteX449" fmla="*/ 4271658 w 5453921"/>
              <a:gd name="connsiteY449" fmla="*/ 3717871 h 5405766"/>
              <a:gd name="connsiteX450" fmla="*/ 4119058 w 5453921"/>
              <a:gd name="connsiteY450" fmla="*/ 3703490 h 5405766"/>
              <a:gd name="connsiteX451" fmla="*/ 4124247 w 5453921"/>
              <a:gd name="connsiteY451" fmla="*/ 3710248 h 5405766"/>
              <a:gd name="connsiteX452" fmla="*/ 4118447 w 5453921"/>
              <a:gd name="connsiteY452" fmla="*/ 3715831 h 5405766"/>
              <a:gd name="connsiteX453" fmla="*/ 4112951 w 5453921"/>
              <a:gd name="connsiteY453" fmla="*/ 3709954 h 5405766"/>
              <a:gd name="connsiteX454" fmla="*/ 4119058 w 5453921"/>
              <a:gd name="connsiteY454" fmla="*/ 3703490 h 5405766"/>
              <a:gd name="connsiteX455" fmla="*/ 5053005 w 5453921"/>
              <a:gd name="connsiteY455" fmla="*/ 3646341 h 5405766"/>
              <a:gd name="connsiteX456" fmla="*/ 5059393 w 5453921"/>
              <a:gd name="connsiteY456" fmla="*/ 3655099 h 5405766"/>
              <a:gd name="connsiteX457" fmla="*/ 5054747 w 5453921"/>
              <a:gd name="connsiteY457" fmla="*/ 3661316 h 5405766"/>
              <a:gd name="connsiteX458" fmla="*/ 5047489 w 5453921"/>
              <a:gd name="connsiteY458" fmla="*/ 3650579 h 5405766"/>
              <a:gd name="connsiteX459" fmla="*/ 5053005 w 5453921"/>
              <a:gd name="connsiteY459" fmla="*/ 3646341 h 5405766"/>
              <a:gd name="connsiteX460" fmla="*/ 201660 w 5453921"/>
              <a:gd name="connsiteY460" fmla="*/ 3598049 h 5405766"/>
              <a:gd name="connsiteX461" fmla="*/ 205987 w 5453921"/>
              <a:gd name="connsiteY461" fmla="*/ 3606792 h 5405766"/>
              <a:gd name="connsiteX462" fmla="*/ 201660 w 5453921"/>
              <a:gd name="connsiteY462" fmla="*/ 3609415 h 5405766"/>
              <a:gd name="connsiteX463" fmla="*/ 195602 w 5453921"/>
              <a:gd name="connsiteY463" fmla="*/ 3603295 h 5405766"/>
              <a:gd name="connsiteX464" fmla="*/ 201660 w 5453921"/>
              <a:gd name="connsiteY464" fmla="*/ 3598049 h 5405766"/>
              <a:gd name="connsiteX465" fmla="*/ 275167 w 5453921"/>
              <a:gd name="connsiteY465" fmla="*/ 3595380 h 5405766"/>
              <a:gd name="connsiteX466" fmla="*/ 282929 w 5453921"/>
              <a:gd name="connsiteY466" fmla="*/ 3605454 h 5405766"/>
              <a:gd name="connsiteX467" fmla="*/ 289825 w 5453921"/>
              <a:gd name="connsiteY467" fmla="*/ 3607470 h 5405766"/>
              <a:gd name="connsiteX468" fmla="*/ 317131 w 5453921"/>
              <a:gd name="connsiteY468" fmla="*/ 3619560 h 5405766"/>
              <a:gd name="connsiteX469" fmla="*/ 289538 w 5453921"/>
              <a:gd name="connsiteY469" fmla="*/ 3616394 h 5405766"/>
              <a:gd name="connsiteX470" fmla="*/ 275455 w 5453921"/>
              <a:gd name="connsiteY470" fmla="*/ 3610060 h 5405766"/>
              <a:gd name="connsiteX471" fmla="*/ 275167 w 5453921"/>
              <a:gd name="connsiteY471" fmla="*/ 3595380 h 5405766"/>
              <a:gd name="connsiteX472" fmla="*/ 353563 w 5453921"/>
              <a:gd name="connsiteY472" fmla="*/ 3567275 h 5405766"/>
              <a:gd name="connsiteX473" fmla="*/ 356890 w 5453921"/>
              <a:gd name="connsiteY473" fmla="*/ 3570853 h 5405766"/>
              <a:gd name="connsiteX474" fmla="*/ 350790 w 5453921"/>
              <a:gd name="connsiteY474" fmla="*/ 3576817 h 5405766"/>
              <a:gd name="connsiteX475" fmla="*/ 348018 w 5453921"/>
              <a:gd name="connsiteY475" fmla="*/ 3574432 h 5405766"/>
              <a:gd name="connsiteX476" fmla="*/ 353563 w 5453921"/>
              <a:gd name="connsiteY476" fmla="*/ 3567275 h 5405766"/>
              <a:gd name="connsiteX477" fmla="*/ 162491 w 5453921"/>
              <a:gd name="connsiteY477" fmla="*/ 3567275 h 5405766"/>
              <a:gd name="connsiteX478" fmla="*/ 173504 w 5453921"/>
              <a:gd name="connsiteY478" fmla="*/ 3579812 h 5405766"/>
              <a:gd name="connsiteX479" fmla="*/ 168147 w 5453921"/>
              <a:gd name="connsiteY479" fmla="*/ 3580953 h 5405766"/>
              <a:gd name="connsiteX480" fmla="*/ 157430 w 5453921"/>
              <a:gd name="connsiteY480" fmla="*/ 3574968 h 5405766"/>
              <a:gd name="connsiteX481" fmla="*/ 162491 w 5453921"/>
              <a:gd name="connsiteY481" fmla="*/ 3567275 h 5405766"/>
              <a:gd name="connsiteX482" fmla="*/ 350077 w 5453921"/>
              <a:gd name="connsiteY482" fmla="*/ 3549304 h 5405766"/>
              <a:gd name="connsiteX483" fmla="*/ 364567 w 5453921"/>
              <a:gd name="connsiteY483" fmla="*/ 3563130 h 5405766"/>
              <a:gd name="connsiteX484" fmla="*/ 335368 w 5453921"/>
              <a:gd name="connsiteY484" fmla="*/ 3558670 h 5405766"/>
              <a:gd name="connsiteX485" fmla="*/ 350077 w 5453921"/>
              <a:gd name="connsiteY485" fmla="*/ 3549304 h 5405766"/>
              <a:gd name="connsiteX486" fmla="*/ 109689 w 5453921"/>
              <a:gd name="connsiteY486" fmla="*/ 3532653 h 5405766"/>
              <a:gd name="connsiteX487" fmla="*/ 127354 w 5453921"/>
              <a:gd name="connsiteY487" fmla="*/ 3545185 h 5405766"/>
              <a:gd name="connsiteX488" fmla="*/ 109689 w 5453921"/>
              <a:gd name="connsiteY488" fmla="*/ 3532653 h 5405766"/>
              <a:gd name="connsiteX489" fmla="*/ 304976 w 5453921"/>
              <a:gd name="connsiteY489" fmla="*/ 3522052 h 5405766"/>
              <a:gd name="connsiteX490" fmla="*/ 314808 w 5453921"/>
              <a:gd name="connsiteY490" fmla="*/ 3531487 h 5405766"/>
              <a:gd name="connsiteX491" fmla="*/ 300424 w 5453921"/>
              <a:gd name="connsiteY491" fmla="*/ 3551304 h 5405766"/>
              <a:gd name="connsiteX492" fmla="*/ 308937 w 5453921"/>
              <a:gd name="connsiteY492" fmla="*/ 3570829 h 5405766"/>
              <a:gd name="connsiteX493" fmla="*/ 294848 w 5453921"/>
              <a:gd name="connsiteY493" fmla="*/ 3551012 h 5405766"/>
              <a:gd name="connsiteX494" fmla="*/ 292500 w 5453921"/>
              <a:gd name="connsiteY494" fmla="*/ 3524201 h 5405766"/>
              <a:gd name="connsiteX495" fmla="*/ 304976 w 5453921"/>
              <a:gd name="connsiteY495" fmla="*/ 3522052 h 5405766"/>
              <a:gd name="connsiteX496" fmla="*/ 69884 w 5453921"/>
              <a:gd name="connsiteY496" fmla="*/ 3501878 h 5405766"/>
              <a:gd name="connsiteX497" fmla="*/ 74780 w 5453921"/>
              <a:gd name="connsiteY497" fmla="*/ 3507227 h 5405766"/>
              <a:gd name="connsiteX498" fmla="*/ 65856 w 5453921"/>
              <a:gd name="connsiteY498" fmla="*/ 3512856 h 5405766"/>
              <a:gd name="connsiteX499" fmla="*/ 60961 w 5453921"/>
              <a:gd name="connsiteY499" fmla="*/ 3508634 h 5405766"/>
              <a:gd name="connsiteX500" fmla="*/ 69884 w 5453921"/>
              <a:gd name="connsiteY500" fmla="*/ 3501878 h 5405766"/>
              <a:gd name="connsiteX501" fmla="*/ 5329049 w 5453921"/>
              <a:gd name="connsiteY501" fmla="*/ 3491029 h 5405766"/>
              <a:gd name="connsiteX502" fmla="*/ 5332488 w 5453921"/>
              <a:gd name="connsiteY502" fmla="*/ 3495596 h 5405766"/>
              <a:gd name="connsiteX503" fmla="*/ 5321803 w 5453921"/>
              <a:gd name="connsiteY503" fmla="*/ 3506271 h 5405766"/>
              <a:gd name="connsiteX504" fmla="*/ 5310251 w 5453921"/>
              <a:gd name="connsiteY504" fmla="*/ 3510887 h 5405766"/>
              <a:gd name="connsiteX505" fmla="*/ 5317760 w 5453921"/>
              <a:gd name="connsiteY505" fmla="*/ 3496750 h 5405766"/>
              <a:gd name="connsiteX506" fmla="*/ 5329049 w 5453921"/>
              <a:gd name="connsiteY506" fmla="*/ 3491029 h 5405766"/>
              <a:gd name="connsiteX507" fmla="*/ 236107 w 5453921"/>
              <a:gd name="connsiteY507" fmla="*/ 3483980 h 5405766"/>
              <a:gd name="connsiteX508" fmla="*/ 241780 w 5453921"/>
              <a:gd name="connsiteY508" fmla="*/ 3486967 h 5405766"/>
              <a:gd name="connsiteX509" fmla="*/ 249842 w 5453921"/>
              <a:gd name="connsiteY509" fmla="*/ 3501129 h 5405766"/>
              <a:gd name="connsiteX510" fmla="*/ 240586 w 5453921"/>
              <a:gd name="connsiteY510" fmla="*/ 3512341 h 5405766"/>
              <a:gd name="connsiteX511" fmla="*/ 240286 w 5453921"/>
              <a:gd name="connsiteY511" fmla="*/ 3496114 h 5405766"/>
              <a:gd name="connsiteX512" fmla="*/ 231328 w 5453921"/>
              <a:gd name="connsiteY512" fmla="*/ 3486082 h 5405766"/>
              <a:gd name="connsiteX513" fmla="*/ 236107 w 5453921"/>
              <a:gd name="connsiteY513" fmla="*/ 3483980 h 5405766"/>
              <a:gd name="connsiteX514" fmla="*/ 4952114 w 5453921"/>
              <a:gd name="connsiteY514" fmla="*/ 3460840 h 5405766"/>
              <a:gd name="connsiteX515" fmla="*/ 4958962 w 5453921"/>
              <a:gd name="connsiteY515" fmla="*/ 3469102 h 5405766"/>
              <a:gd name="connsiteX516" fmla="*/ 4940311 w 5453921"/>
              <a:gd name="connsiteY516" fmla="*/ 3465592 h 5405766"/>
              <a:gd name="connsiteX517" fmla="*/ 4941769 w 5453921"/>
              <a:gd name="connsiteY517" fmla="*/ 3461790 h 5405766"/>
              <a:gd name="connsiteX518" fmla="*/ 4952114 w 5453921"/>
              <a:gd name="connsiteY518" fmla="*/ 3460840 h 5405766"/>
              <a:gd name="connsiteX519" fmla="*/ 167975 w 5453921"/>
              <a:gd name="connsiteY519" fmla="*/ 3432635 h 5405766"/>
              <a:gd name="connsiteX520" fmla="*/ 173511 w 5453921"/>
              <a:gd name="connsiteY520" fmla="*/ 3438755 h 5405766"/>
              <a:gd name="connsiteX521" fmla="*/ 166226 w 5453921"/>
              <a:gd name="connsiteY521" fmla="*/ 3444584 h 5405766"/>
              <a:gd name="connsiteX522" fmla="*/ 162435 w 5453921"/>
              <a:gd name="connsiteY522" fmla="*/ 3439921 h 5405766"/>
              <a:gd name="connsiteX523" fmla="*/ 167975 w 5453921"/>
              <a:gd name="connsiteY523" fmla="*/ 3432635 h 5405766"/>
              <a:gd name="connsiteX524" fmla="*/ 258816 w 5453921"/>
              <a:gd name="connsiteY524" fmla="*/ 3419643 h 5405766"/>
              <a:gd name="connsiteX525" fmla="*/ 259397 w 5453921"/>
              <a:gd name="connsiteY525" fmla="*/ 3419643 h 5405766"/>
              <a:gd name="connsiteX526" fmla="*/ 258816 w 5453921"/>
              <a:gd name="connsiteY526" fmla="*/ 3419934 h 5405766"/>
              <a:gd name="connsiteX527" fmla="*/ 240480 w 5453921"/>
              <a:gd name="connsiteY527" fmla="*/ 3406349 h 5405766"/>
              <a:gd name="connsiteX528" fmla="*/ 258568 w 5453921"/>
              <a:gd name="connsiteY528" fmla="*/ 3419754 h 5405766"/>
              <a:gd name="connsiteX529" fmla="*/ 240480 w 5453921"/>
              <a:gd name="connsiteY529" fmla="*/ 3406349 h 5405766"/>
              <a:gd name="connsiteX530" fmla="*/ 5015569 w 5453921"/>
              <a:gd name="connsiteY530" fmla="*/ 3392885 h 5405766"/>
              <a:gd name="connsiteX531" fmla="*/ 5039749 w 5453921"/>
              <a:gd name="connsiteY531" fmla="*/ 3408942 h 5405766"/>
              <a:gd name="connsiteX532" fmla="*/ 5011827 w 5453921"/>
              <a:gd name="connsiteY532" fmla="*/ 3402103 h 5405766"/>
              <a:gd name="connsiteX533" fmla="*/ 5015569 w 5453921"/>
              <a:gd name="connsiteY533" fmla="*/ 3392885 h 5405766"/>
              <a:gd name="connsiteX534" fmla="*/ 497931 w 5453921"/>
              <a:gd name="connsiteY534" fmla="*/ 3384199 h 5405766"/>
              <a:gd name="connsiteX535" fmla="*/ 473853 w 5453921"/>
              <a:gd name="connsiteY535" fmla="*/ 3388831 h 5405766"/>
              <a:gd name="connsiteX536" fmla="*/ 497931 w 5453921"/>
              <a:gd name="connsiteY536" fmla="*/ 3384199 h 5405766"/>
              <a:gd name="connsiteX537" fmla="*/ 195602 w 5453921"/>
              <a:gd name="connsiteY537" fmla="*/ 3376215 h 5405766"/>
              <a:gd name="connsiteX538" fmla="*/ 219953 w 5453921"/>
              <a:gd name="connsiteY538" fmla="*/ 3385022 h 5405766"/>
              <a:gd name="connsiteX539" fmla="*/ 228650 w 5453921"/>
              <a:gd name="connsiteY539" fmla="*/ 3398818 h 5405766"/>
              <a:gd name="connsiteX540" fmla="*/ 210096 w 5453921"/>
              <a:gd name="connsiteY540" fmla="*/ 3389425 h 5405766"/>
              <a:gd name="connsiteX541" fmla="*/ 195602 w 5453921"/>
              <a:gd name="connsiteY541" fmla="*/ 3376215 h 5405766"/>
              <a:gd name="connsiteX542" fmla="*/ 4765000 w 5453921"/>
              <a:gd name="connsiteY542" fmla="*/ 3363675 h 5405766"/>
              <a:gd name="connsiteX543" fmla="*/ 4773759 w 5453921"/>
              <a:gd name="connsiteY543" fmla="*/ 3369043 h 5405766"/>
              <a:gd name="connsiteX544" fmla="*/ 4766130 w 5453921"/>
              <a:gd name="connsiteY544" fmla="*/ 3377520 h 5405766"/>
              <a:gd name="connsiteX545" fmla="*/ 4758502 w 5453921"/>
              <a:gd name="connsiteY545" fmla="*/ 3371869 h 5405766"/>
              <a:gd name="connsiteX546" fmla="*/ 4765000 w 5453921"/>
              <a:gd name="connsiteY546" fmla="*/ 3363675 h 5405766"/>
              <a:gd name="connsiteX547" fmla="*/ 474987 w 5453921"/>
              <a:gd name="connsiteY547" fmla="*/ 3357462 h 5405766"/>
              <a:gd name="connsiteX548" fmla="*/ 481249 w 5453921"/>
              <a:gd name="connsiteY548" fmla="*/ 3362164 h 5405766"/>
              <a:gd name="connsiteX549" fmla="*/ 473794 w 5453921"/>
              <a:gd name="connsiteY549" fmla="*/ 3369510 h 5405766"/>
              <a:gd name="connsiteX550" fmla="*/ 469917 w 5453921"/>
              <a:gd name="connsiteY550" fmla="*/ 3364808 h 5405766"/>
              <a:gd name="connsiteX551" fmla="*/ 474987 w 5453921"/>
              <a:gd name="connsiteY551" fmla="*/ 3357462 h 5405766"/>
              <a:gd name="connsiteX552" fmla="*/ 462538 w 5453921"/>
              <a:gd name="connsiteY552" fmla="*/ 3345440 h 5405766"/>
              <a:gd name="connsiteX553" fmla="*/ 467154 w 5453921"/>
              <a:gd name="connsiteY553" fmla="*/ 3348463 h 5405766"/>
              <a:gd name="connsiteX554" fmla="*/ 462250 w 5453921"/>
              <a:gd name="connsiteY554" fmla="*/ 3352585 h 5405766"/>
              <a:gd name="connsiteX555" fmla="*/ 455902 w 5453921"/>
              <a:gd name="connsiteY555" fmla="*/ 3349013 h 5405766"/>
              <a:gd name="connsiteX556" fmla="*/ 462538 w 5453921"/>
              <a:gd name="connsiteY556" fmla="*/ 3345440 h 5405766"/>
              <a:gd name="connsiteX557" fmla="*/ 4907963 w 5453921"/>
              <a:gd name="connsiteY557" fmla="*/ 3259528 h 5405766"/>
              <a:gd name="connsiteX558" fmla="*/ 4948702 w 5453921"/>
              <a:gd name="connsiteY558" fmla="*/ 3259528 h 5405766"/>
              <a:gd name="connsiteX559" fmla="*/ 4907963 w 5453921"/>
              <a:gd name="connsiteY559" fmla="*/ 3259528 h 5405766"/>
              <a:gd name="connsiteX560" fmla="*/ 5413393 w 5453921"/>
              <a:gd name="connsiteY560" fmla="*/ 3137712 h 5405766"/>
              <a:gd name="connsiteX561" fmla="*/ 5420274 w 5453921"/>
              <a:gd name="connsiteY561" fmla="*/ 3143696 h 5405766"/>
              <a:gd name="connsiteX562" fmla="*/ 5408605 w 5453921"/>
              <a:gd name="connsiteY562" fmla="*/ 3149680 h 5405766"/>
              <a:gd name="connsiteX563" fmla="*/ 5403519 w 5453921"/>
              <a:gd name="connsiteY563" fmla="*/ 3145406 h 5405766"/>
              <a:gd name="connsiteX564" fmla="*/ 5413393 w 5453921"/>
              <a:gd name="connsiteY564" fmla="*/ 3137712 h 5405766"/>
              <a:gd name="connsiteX565" fmla="*/ 5441093 w 5453921"/>
              <a:gd name="connsiteY565" fmla="*/ 3096519 h 5405766"/>
              <a:gd name="connsiteX566" fmla="*/ 5418308 w 5453921"/>
              <a:gd name="connsiteY566" fmla="*/ 3106738 h 5405766"/>
              <a:gd name="connsiteX567" fmla="*/ 5441093 w 5453921"/>
              <a:gd name="connsiteY567" fmla="*/ 3096519 h 5405766"/>
              <a:gd name="connsiteX568" fmla="*/ 5179079 w 5453921"/>
              <a:gd name="connsiteY568" fmla="*/ 3028719 h 5405766"/>
              <a:gd name="connsiteX569" fmla="*/ 5185466 w 5453921"/>
              <a:gd name="connsiteY569" fmla="*/ 3038416 h 5405766"/>
              <a:gd name="connsiteX570" fmla="*/ 5181401 w 5453921"/>
              <a:gd name="connsiteY570" fmla="*/ 3041942 h 5405766"/>
              <a:gd name="connsiteX571" fmla="*/ 5172692 w 5453921"/>
              <a:gd name="connsiteY571" fmla="*/ 3033421 h 5405766"/>
              <a:gd name="connsiteX572" fmla="*/ 5179079 w 5453921"/>
              <a:gd name="connsiteY572" fmla="*/ 3028719 h 5405766"/>
              <a:gd name="connsiteX573" fmla="*/ 4945790 w 5453921"/>
              <a:gd name="connsiteY573" fmla="*/ 2941524 h 5405766"/>
              <a:gd name="connsiteX574" fmla="*/ 4946110 w 5453921"/>
              <a:gd name="connsiteY574" fmla="*/ 2942379 h 5405766"/>
              <a:gd name="connsiteX575" fmla="*/ 4945469 w 5453921"/>
              <a:gd name="connsiteY575" fmla="*/ 2942379 h 5405766"/>
              <a:gd name="connsiteX576" fmla="*/ 4945149 w 5453921"/>
              <a:gd name="connsiteY576" fmla="*/ 2941951 h 5405766"/>
              <a:gd name="connsiteX577" fmla="*/ 4945790 w 5453921"/>
              <a:gd name="connsiteY577" fmla="*/ 2941524 h 5405766"/>
              <a:gd name="connsiteX578" fmla="*/ 4946735 w 5453921"/>
              <a:gd name="connsiteY578" fmla="*/ 2907595 h 5405766"/>
              <a:gd name="connsiteX579" fmla="*/ 4950387 w 5453921"/>
              <a:gd name="connsiteY579" fmla="*/ 2909355 h 5405766"/>
              <a:gd name="connsiteX580" fmla="*/ 4943225 w 5453921"/>
              <a:gd name="connsiteY580" fmla="*/ 2926876 h 5405766"/>
              <a:gd name="connsiteX581" fmla="*/ 4944657 w 5453921"/>
              <a:gd name="connsiteY581" fmla="*/ 2941237 h 5405766"/>
              <a:gd name="connsiteX582" fmla="*/ 4940361 w 5453921"/>
              <a:gd name="connsiteY582" fmla="*/ 2926588 h 5405766"/>
              <a:gd name="connsiteX583" fmla="*/ 4942652 w 5453921"/>
              <a:gd name="connsiteY583" fmla="*/ 2909929 h 5405766"/>
              <a:gd name="connsiteX584" fmla="*/ 4946735 w 5453921"/>
              <a:gd name="connsiteY584" fmla="*/ 2907595 h 5405766"/>
              <a:gd name="connsiteX585" fmla="*/ 5031149 w 5453921"/>
              <a:gd name="connsiteY585" fmla="*/ 2897516 h 5405766"/>
              <a:gd name="connsiteX586" fmla="*/ 5037959 w 5453921"/>
              <a:gd name="connsiteY586" fmla="*/ 2897589 h 5405766"/>
              <a:gd name="connsiteX587" fmla="*/ 5034501 w 5453921"/>
              <a:gd name="connsiteY587" fmla="*/ 2911919 h 5405766"/>
              <a:gd name="connsiteX588" fmla="*/ 5029888 w 5453921"/>
              <a:gd name="connsiteY588" fmla="*/ 2928297 h 5405766"/>
              <a:gd name="connsiteX589" fmla="*/ 5009997 w 5453921"/>
              <a:gd name="connsiteY589" fmla="*/ 2920985 h 5405766"/>
              <a:gd name="connsiteX590" fmla="*/ 5019511 w 5453921"/>
              <a:gd name="connsiteY590" fmla="*/ 2905485 h 5405766"/>
              <a:gd name="connsiteX591" fmla="*/ 5024987 w 5453921"/>
              <a:gd name="connsiteY591" fmla="*/ 2902268 h 5405766"/>
              <a:gd name="connsiteX592" fmla="*/ 5031149 w 5453921"/>
              <a:gd name="connsiteY592" fmla="*/ 2897516 h 5405766"/>
              <a:gd name="connsiteX593" fmla="*/ 4831026 w 5453921"/>
              <a:gd name="connsiteY593" fmla="*/ 2705585 h 5405766"/>
              <a:gd name="connsiteX594" fmla="*/ 4846128 w 5453921"/>
              <a:gd name="connsiteY594" fmla="*/ 2713424 h 5405766"/>
              <a:gd name="connsiteX595" fmla="*/ 4839575 w 5453921"/>
              <a:gd name="connsiteY595" fmla="*/ 2719811 h 5405766"/>
              <a:gd name="connsiteX596" fmla="*/ 4831026 w 5453921"/>
              <a:gd name="connsiteY596" fmla="*/ 2705585 h 5405766"/>
              <a:gd name="connsiteX597" fmla="*/ 4939850 w 5453921"/>
              <a:gd name="connsiteY597" fmla="*/ 2629257 h 5405766"/>
              <a:gd name="connsiteX598" fmla="*/ 4949099 w 5453921"/>
              <a:gd name="connsiteY598" fmla="*/ 2634125 h 5405766"/>
              <a:gd name="connsiteX599" fmla="*/ 4947035 w 5453921"/>
              <a:gd name="connsiteY599" fmla="*/ 2639774 h 5405766"/>
              <a:gd name="connsiteX600" fmla="*/ 4924633 w 5453921"/>
              <a:gd name="connsiteY600" fmla="*/ 2631747 h 5405766"/>
              <a:gd name="connsiteX601" fmla="*/ 4939850 w 5453921"/>
              <a:gd name="connsiteY601" fmla="*/ 2629257 h 5405766"/>
              <a:gd name="connsiteX602" fmla="*/ 4960952 w 5453921"/>
              <a:gd name="connsiteY602" fmla="*/ 2600444 h 5405766"/>
              <a:gd name="connsiteX603" fmla="*/ 4965111 w 5453921"/>
              <a:gd name="connsiteY603" fmla="*/ 2606658 h 5405766"/>
              <a:gd name="connsiteX604" fmla="*/ 4960952 w 5453921"/>
              <a:gd name="connsiteY604" fmla="*/ 2614944 h 5405766"/>
              <a:gd name="connsiteX605" fmla="*/ 4955407 w 5453921"/>
              <a:gd name="connsiteY605" fmla="*/ 2609321 h 5405766"/>
              <a:gd name="connsiteX606" fmla="*/ 4960952 w 5453921"/>
              <a:gd name="connsiteY606" fmla="*/ 2600444 h 5405766"/>
              <a:gd name="connsiteX607" fmla="*/ 5008381 w 5453921"/>
              <a:gd name="connsiteY607" fmla="*/ 2591475 h 5405766"/>
              <a:gd name="connsiteX608" fmla="*/ 4995157 w 5453921"/>
              <a:gd name="connsiteY608" fmla="*/ 2612985 h 5405766"/>
              <a:gd name="connsiteX609" fmla="*/ 5008381 w 5453921"/>
              <a:gd name="connsiteY609" fmla="*/ 2591475 h 5405766"/>
              <a:gd name="connsiteX610" fmla="*/ 4644539 w 5453921"/>
              <a:gd name="connsiteY610" fmla="*/ 2551189 h 5405766"/>
              <a:gd name="connsiteX611" fmla="*/ 4651217 w 5453921"/>
              <a:gd name="connsiteY611" fmla="*/ 2557286 h 5405766"/>
              <a:gd name="connsiteX612" fmla="*/ 4643669 w 5453921"/>
              <a:gd name="connsiteY612" fmla="*/ 2564251 h 5405766"/>
              <a:gd name="connsiteX613" fmla="*/ 4636411 w 5453921"/>
              <a:gd name="connsiteY613" fmla="*/ 2557576 h 5405766"/>
              <a:gd name="connsiteX614" fmla="*/ 4644539 w 5453921"/>
              <a:gd name="connsiteY614" fmla="*/ 2551189 h 5405766"/>
              <a:gd name="connsiteX615" fmla="*/ 4722353 w 5453921"/>
              <a:gd name="connsiteY615" fmla="*/ 2533772 h 5405766"/>
              <a:gd name="connsiteX616" fmla="*/ 4736695 w 5453921"/>
              <a:gd name="connsiteY616" fmla="*/ 2555999 h 5405766"/>
              <a:gd name="connsiteX617" fmla="*/ 4728377 w 5453921"/>
              <a:gd name="connsiteY617" fmla="*/ 2558279 h 5405766"/>
              <a:gd name="connsiteX618" fmla="*/ 4722353 w 5453921"/>
              <a:gd name="connsiteY618" fmla="*/ 2533772 h 5405766"/>
              <a:gd name="connsiteX619" fmla="*/ 101511 w 5453921"/>
              <a:gd name="connsiteY619" fmla="*/ 2496463 h 5405766"/>
              <a:gd name="connsiteX620" fmla="*/ 100930 w 5453921"/>
              <a:gd name="connsiteY620" fmla="*/ 2498215 h 5405766"/>
              <a:gd name="connsiteX621" fmla="*/ 101220 w 5453921"/>
              <a:gd name="connsiteY621" fmla="*/ 2498215 h 5405766"/>
              <a:gd name="connsiteX622" fmla="*/ 102675 w 5453921"/>
              <a:gd name="connsiteY622" fmla="*/ 2499084 h 5405766"/>
              <a:gd name="connsiteX623" fmla="*/ 101511 w 5453921"/>
              <a:gd name="connsiteY623" fmla="*/ 2497052 h 5405766"/>
              <a:gd name="connsiteX624" fmla="*/ 4602297 w 5453921"/>
              <a:gd name="connsiteY624" fmla="*/ 2381530 h 5405766"/>
              <a:gd name="connsiteX625" fmla="*/ 4621749 w 5453921"/>
              <a:gd name="connsiteY625" fmla="*/ 2393395 h 5405766"/>
              <a:gd name="connsiteX626" fmla="*/ 4641491 w 5453921"/>
              <a:gd name="connsiteY626" fmla="*/ 2409029 h 5405766"/>
              <a:gd name="connsiteX627" fmla="*/ 4642653 w 5453921"/>
              <a:gd name="connsiteY627" fmla="*/ 2418300 h 5405766"/>
              <a:gd name="connsiteX628" fmla="*/ 4631039 w 5453921"/>
              <a:gd name="connsiteY628" fmla="*/ 2431611 h 5405766"/>
              <a:gd name="connsiteX629" fmla="*/ 4616523 w 5453921"/>
              <a:gd name="connsiteY629" fmla="*/ 2413084 h 5405766"/>
              <a:gd name="connsiteX630" fmla="*/ 4616233 w 5453921"/>
              <a:gd name="connsiteY630" fmla="*/ 2404396 h 5405766"/>
              <a:gd name="connsiteX631" fmla="*/ 4614491 w 5453921"/>
              <a:gd name="connsiteY631" fmla="*/ 2402950 h 5405766"/>
              <a:gd name="connsiteX632" fmla="*/ 4597943 w 5453921"/>
              <a:gd name="connsiteY632" fmla="*/ 2386728 h 5405766"/>
              <a:gd name="connsiteX633" fmla="*/ 4602297 w 5453921"/>
              <a:gd name="connsiteY633" fmla="*/ 2381530 h 5405766"/>
              <a:gd name="connsiteX634" fmla="*/ 5192287 w 5453921"/>
              <a:gd name="connsiteY634" fmla="*/ 2342710 h 5405766"/>
              <a:gd name="connsiteX635" fmla="*/ 5188833 w 5453921"/>
              <a:gd name="connsiteY635" fmla="*/ 2365500 h 5405766"/>
              <a:gd name="connsiteX636" fmla="*/ 5192287 w 5453921"/>
              <a:gd name="connsiteY636" fmla="*/ 2342710 h 5405766"/>
              <a:gd name="connsiteX637" fmla="*/ 343959 w 5453921"/>
              <a:gd name="connsiteY637" fmla="*/ 1909293 h 5405766"/>
              <a:gd name="connsiteX638" fmla="*/ 350595 w 5453921"/>
              <a:gd name="connsiteY638" fmla="*/ 1915914 h 5405766"/>
              <a:gd name="connsiteX639" fmla="*/ 347422 w 5453921"/>
              <a:gd name="connsiteY639" fmla="*/ 1922822 h 5405766"/>
              <a:gd name="connsiteX640" fmla="*/ 341074 w 5453921"/>
              <a:gd name="connsiteY640" fmla="*/ 1913611 h 5405766"/>
              <a:gd name="connsiteX641" fmla="*/ 343959 w 5453921"/>
              <a:gd name="connsiteY641" fmla="*/ 1909293 h 5405766"/>
              <a:gd name="connsiteX642" fmla="*/ 385812 w 5453921"/>
              <a:gd name="connsiteY642" fmla="*/ 1857461 h 5405766"/>
              <a:gd name="connsiteX643" fmla="*/ 395040 w 5453921"/>
              <a:gd name="connsiteY643" fmla="*/ 1863218 h 5405766"/>
              <a:gd name="connsiteX644" fmla="*/ 386109 w 5453921"/>
              <a:gd name="connsiteY644" fmla="*/ 1868400 h 5405766"/>
              <a:gd name="connsiteX645" fmla="*/ 379263 w 5453921"/>
              <a:gd name="connsiteY645" fmla="*/ 1860339 h 5405766"/>
              <a:gd name="connsiteX646" fmla="*/ 385812 w 5453921"/>
              <a:gd name="connsiteY646" fmla="*/ 1857461 h 5405766"/>
              <a:gd name="connsiteX647" fmla="*/ 285840 w 5453921"/>
              <a:gd name="connsiteY647" fmla="*/ 1850307 h 5405766"/>
              <a:gd name="connsiteX648" fmla="*/ 288645 w 5453921"/>
              <a:gd name="connsiteY648" fmla="*/ 1856079 h 5405766"/>
              <a:gd name="connsiteX649" fmla="*/ 285560 w 5453921"/>
              <a:gd name="connsiteY649" fmla="*/ 1860695 h 5405766"/>
              <a:gd name="connsiteX650" fmla="*/ 281072 w 5453921"/>
              <a:gd name="connsiteY650" fmla="*/ 1855501 h 5405766"/>
              <a:gd name="connsiteX651" fmla="*/ 285840 w 5453921"/>
              <a:gd name="connsiteY651" fmla="*/ 1850307 h 5405766"/>
              <a:gd name="connsiteX652" fmla="*/ 616976 w 5453921"/>
              <a:gd name="connsiteY652" fmla="*/ 1702855 h 5405766"/>
              <a:gd name="connsiteX653" fmla="*/ 617863 w 5453921"/>
              <a:gd name="connsiteY653" fmla="*/ 1723803 h 5405766"/>
              <a:gd name="connsiteX654" fmla="*/ 606914 w 5453921"/>
              <a:gd name="connsiteY654" fmla="*/ 1735901 h 5405766"/>
              <a:gd name="connsiteX655" fmla="*/ 603659 w 5453921"/>
              <a:gd name="connsiteY655" fmla="*/ 1733539 h 5405766"/>
              <a:gd name="connsiteX656" fmla="*/ 612833 w 5453921"/>
              <a:gd name="connsiteY656" fmla="*/ 1723508 h 5405766"/>
              <a:gd name="connsiteX657" fmla="*/ 616976 w 5453921"/>
              <a:gd name="connsiteY657" fmla="*/ 1702855 h 5405766"/>
              <a:gd name="connsiteX658" fmla="*/ 5156053 w 5453921"/>
              <a:gd name="connsiteY658" fmla="*/ 1691867 h 5405766"/>
              <a:gd name="connsiteX659" fmla="*/ 5161243 w 5453921"/>
              <a:gd name="connsiteY659" fmla="*/ 1694953 h 5405766"/>
              <a:gd name="connsiteX660" fmla="*/ 5153305 w 5453921"/>
              <a:gd name="connsiteY660" fmla="*/ 1699722 h 5405766"/>
              <a:gd name="connsiteX661" fmla="*/ 5149030 w 5453921"/>
              <a:gd name="connsiteY661" fmla="*/ 1697478 h 5405766"/>
              <a:gd name="connsiteX662" fmla="*/ 5156053 w 5453921"/>
              <a:gd name="connsiteY662" fmla="*/ 1691867 h 5405766"/>
              <a:gd name="connsiteX663" fmla="*/ 579000 w 5453921"/>
              <a:gd name="connsiteY663" fmla="*/ 1655413 h 5405766"/>
              <a:gd name="connsiteX664" fmla="*/ 613336 w 5453921"/>
              <a:gd name="connsiteY664" fmla="*/ 1691023 h 5405766"/>
              <a:gd name="connsiteX665" fmla="*/ 579000 w 5453921"/>
              <a:gd name="connsiteY665" fmla="*/ 1655413 h 5405766"/>
              <a:gd name="connsiteX666" fmla="*/ 5130919 w 5453921"/>
              <a:gd name="connsiteY666" fmla="*/ 1637456 h 5405766"/>
              <a:gd name="connsiteX667" fmla="*/ 5135913 w 5453921"/>
              <a:gd name="connsiteY667" fmla="*/ 1644095 h 5405766"/>
              <a:gd name="connsiteX668" fmla="*/ 5128568 w 5453921"/>
              <a:gd name="connsiteY668" fmla="*/ 1652239 h 5405766"/>
              <a:gd name="connsiteX669" fmla="*/ 5124454 w 5453921"/>
              <a:gd name="connsiteY669" fmla="*/ 1646507 h 5405766"/>
              <a:gd name="connsiteX670" fmla="*/ 5130919 w 5453921"/>
              <a:gd name="connsiteY670" fmla="*/ 1637456 h 5405766"/>
              <a:gd name="connsiteX671" fmla="*/ 698827 w 5453921"/>
              <a:gd name="connsiteY671" fmla="*/ 1624026 h 5405766"/>
              <a:gd name="connsiteX672" fmla="*/ 707672 w 5453921"/>
              <a:gd name="connsiteY672" fmla="*/ 1632246 h 5405766"/>
              <a:gd name="connsiteX673" fmla="*/ 719462 w 5453921"/>
              <a:gd name="connsiteY673" fmla="*/ 1666022 h 5405766"/>
              <a:gd name="connsiteX674" fmla="*/ 715924 w 5453921"/>
              <a:gd name="connsiteY674" fmla="*/ 1672190 h 5405766"/>
              <a:gd name="connsiteX675" fmla="*/ 708849 w 5453921"/>
              <a:gd name="connsiteY675" fmla="*/ 1671603 h 5405766"/>
              <a:gd name="connsiteX676" fmla="*/ 701775 w 5453921"/>
              <a:gd name="connsiteY676" fmla="*/ 1643407 h 5405766"/>
              <a:gd name="connsiteX677" fmla="*/ 698827 w 5453921"/>
              <a:gd name="connsiteY677" fmla="*/ 1624026 h 5405766"/>
              <a:gd name="connsiteX678" fmla="*/ 5155193 w 5453921"/>
              <a:gd name="connsiteY678" fmla="*/ 1620826 h 5405766"/>
              <a:gd name="connsiteX679" fmla="*/ 5161671 w 5453921"/>
              <a:gd name="connsiteY679" fmla="*/ 1621795 h 5405766"/>
              <a:gd name="connsiteX680" fmla="*/ 5165413 w 5453921"/>
              <a:gd name="connsiteY680" fmla="*/ 1626566 h 5405766"/>
              <a:gd name="connsiteX681" fmla="*/ 5156489 w 5453921"/>
              <a:gd name="connsiteY681" fmla="*/ 1631338 h 5405766"/>
              <a:gd name="connsiteX682" fmla="*/ 5142096 w 5453921"/>
              <a:gd name="connsiteY682" fmla="*/ 1637004 h 5405766"/>
              <a:gd name="connsiteX683" fmla="*/ 5151307 w 5453921"/>
              <a:gd name="connsiteY683" fmla="*/ 1626566 h 5405766"/>
              <a:gd name="connsiteX684" fmla="*/ 5155193 w 5453921"/>
              <a:gd name="connsiteY684" fmla="*/ 1620826 h 5405766"/>
              <a:gd name="connsiteX685" fmla="*/ 547500 w 5453921"/>
              <a:gd name="connsiteY685" fmla="*/ 1611810 h 5405766"/>
              <a:gd name="connsiteX686" fmla="*/ 547679 w 5453921"/>
              <a:gd name="connsiteY686" fmla="*/ 1611913 h 5405766"/>
              <a:gd name="connsiteX687" fmla="*/ 547905 w 5453921"/>
              <a:gd name="connsiteY687" fmla="*/ 1611810 h 5405766"/>
              <a:gd name="connsiteX688" fmla="*/ 547834 w 5453921"/>
              <a:gd name="connsiteY688" fmla="*/ 1611999 h 5405766"/>
              <a:gd name="connsiteX689" fmla="*/ 551022 w 5453921"/>
              <a:gd name="connsiteY689" fmla="*/ 1613792 h 5405766"/>
              <a:gd name="connsiteX690" fmla="*/ 562177 w 5453921"/>
              <a:gd name="connsiteY690" fmla="*/ 1627370 h 5405766"/>
              <a:gd name="connsiteX691" fmla="*/ 556599 w 5453921"/>
              <a:gd name="connsiteY691" fmla="*/ 1629350 h 5405766"/>
              <a:gd name="connsiteX692" fmla="*/ 547206 w 5453921"/>
              <a:gd name="connsiteY692" fmla="*/ 1622703 h 5405766"/>
              <a:gd name="connsiteX693" fmla="*/ 547481 w 5453921"/>
              <a:gd name="connsiteY693" fmla="*/ 1612527 h 5405766"/>
              <a:gd name="connsiteX694" fmla="*/ 547264 w 5453921"/>
              <a:gd name="connsiteY694" fmla="*/ 1612238 h 5405766"/>
              <a:gd name="connsiteX695" fmla="*/ 546943 w 5453921"/>
              <a:gd name="connsiteY695" fmla="*/ 1612238 h 5405766"/>
              <a:gd name="connsiteX696" fmla="*/ 547495 w 5453921"/>
              <a:gd name="connsiteY696" fmla="*/ 1611992 h 5405766"/>
              <a:gd name="connsiteX697" fmla="*/ 482687 w 5453921"/>
              <a:gd name="connsiteY697" fmla="*/ 1602840 h 5405766"/>
              <a:gd name="connsiteX698" fmla="*/ 481547 w 5453921"/>
              <a:gd name="connsiteY698" fmla="*/ 1633323 h 5405766"/>
              <a:gd name="connsiteX699" fmla="*/ 482687 w 5453921"/>
              <a:gd name="connsiteY699" fmla="*/ 1602840 h 5405766"/>
              <a:gd name="connsiteX700" fmla="*/ 5091043 w 5453921"/>
              <a:gd name="connsiteY700" fmla="*/ 1586453 h 5405766"/>
              <a:gd name="connsiteX701" fmla="*/ 5096172 w 5453921"/>
              <a:gd name="connsiteY701" fmla="*/ 1587918 h 5405766"/>
              <a:gd name="connsiteX702" fmla="*/ 5084205 w 5453921"/>
              <a:gd name="connsiteY702" fmla="*/ 1591728 h 5405766"/>
              <a:gd name="connsiteX703" fmla="*/ 5091043 w 5453921"/>
              <a:gd name="connsiteY703" fmla="*/ 1586453 h 5405766"/>
              <a:gd name="connsiteX704" fmla="*/ 510903 w 5453921"/>
              <a:gd name="connsiteY704" fmla="*/ 1578976 h 5405766"/>
              <a:gd name="connsiteX705" fmla="*/ 512057 w 5453921"/>
              <a:gd name="connsiteY705" fmla="*/ 1585920 h 5405766"/>
              <a:gd name="connsiteX706" fmla="*/ 526472 w 5453921"/>
              <a:gd name="connsiteY706" fmla="*/ 1597035 h 5405766"/>
              <a:gd name="connsiteX707" fmla="*/ 546655 w 5453921"/>
              <a:gd name="connsiteY707" fmla="*/ 1611951 h 5405766"/>
              <a:gd name="connsiteX708" fmla="*/ 520994 w 5453921"/>
              <a:gd name="connsiteY708" fmla="*/ 1607563 h 5405766"/>
              <a:gd name="connsiteX709" fmla="*/ 516093 w 5453921"/>
              <a:gd name="connsiteY709" fmla="*/ 1606101 h 5405766"/>
              <a:gd name="connsiteX710" fmla="*/ 499370 w 5453921"/>
              <a:gd name="connsiteY710" fmla="*/ 1601129 h 5405766"/>
              <a:gd name="connsiteX711" fmla="*/ 504560 w 5453921"/>
              <a:gd name="connsiteY711" fmla="*/ 1579486 h 5405766"/>
              <a:gd name="connsiteX712" fmla="*/ 510903 w 5453921"/>
              <a:gd name="connsiteY712" fmla="*/ 1578976 h 5405766"/>
              <a:gd name="connsiteX713" fmla="*/ 711572 w 5453921"/>
              <a:gd name="connsiteY713" fmla="*/ 1569362 h 5405766"/>
              <a:gd name="connsiteX714" fmla="*/ 721046 w 5453921"/>
              <a:gd name="connsiteY714" fmla="*/ 1574268 h 5405766"/>
              <a:gd name="connsiteX715" fmla="*/ 703821 w 5453921"/>
              <a:gd name="connsiteY715" fmla="*/ 1573979 h 5405766"/>
              <a:gd name="connsiteX716" fmla="*/ 711572 w 5453921"/>
              <a:gd name="connsiteY716" fmla="*/ 1569362 h 5405766"/>
              <a:gd name="connsiteX717" fmla="*/ 763648 w 5453921"/>
              <a:gd name="connsiteY717" fmla="*/ 1566931 h 5405766"/>
              <a:gd name="connsiteX718" fmla="*/ 764503 w 5453921"/>
              <a:gd name="connsiteY718" fmla="*/ 1566931 h 5405766"/>
              <a:gd name="connsiteX719" fmla="*/ 763648 w 5453921"/>
              <a:gd name="connsiteY719" fmla="*/ 1567573 h 5405766"/>
              <a:gd name="connsiteX720" fmla="*/ 5136395 w 5453921"/>
              <a:gd name="connsiteY720" fmla="*/ 1564426 h 5405766"/>
              <a:gd name="connsiteX721" fmla="*/ 5152582 w 5453921"/>
              <a:gd name="connsiteY721" fmla="*/ 1567268 h 5405766"/>
              <a:gd name="connsiteX722" fmla="*/ 5130981 w 5453921"/>
              <a:gd name="connsiteY722" fmla="*/ 1574404 h 5405766"/>
              <a:gd name="connsiteX723" fmla="*/ 5130981 w 5453921"/>
              <a:gd name="connsiteY723" fmla="*/ 1567564 h 5405766"/>
              <a:gd name="connsiteX724" fmla="*/ 5136395 w 5453921"/>
              <a:gd name="connsiteY724" fmla="*/ 1564426 h 5405766"/>
              <a:gd name="connsiteX725" fmla="*/ 757956 w 5453921"/>
              <a:gd name="connsiteY725" fmla="*/ 1558906 h 5405766"/>
              <a:gd name="connsiteX726" fmla="*/ 763365 w 5453921"/>
              <a:gd name="connsiteY726" fmla="*/ 1567409 h 5405766"/>
              <a:gd name="connsiteX727" fmla="*/ 759122 w 5453921"/>
              <a:gd name="connsiteY727" fmla="*/ 1567409 h 5405766"/>
              <a:gd name="connsiteX728" fmla="*/ 744979 w 5453921"/>
              <a:gd name="connsiteY728" fmla="*/ 1565943 h 5405766"/>
              <a:gd name="connsiteX729" fmla="*/ 748091 w 5453921"/>
              <a:gd name="connsiteY729" fmla="*/ 1560082 h 5405766"/>
              <a:gd name="connsiteX730" fmla="*/ 757956 w 5453921"/>
              <a:gd name="connsiteY730" fmla="*/ 1558906 h 5405766"/>
              <a:gd name="connsiteX731" fmla="*/ 499229 w 5453921"/>
              <a:gd name="connsiteY731" fmla="*/ 1555755 h 5405766"/>
              <a:gd name="connsiteX732" fmla="*/ 503286 w 5453921"/>
              <a:gd name="connsiteY732" fmla="*/ 1556549 h 5405766"/>
              <a:gd name="connsiteX733" fmla="*/ 500281 w 5453921"/>
              <a:gd name="connsiteY733" fmla="*/ 1575620 h 5405766"/>
              <a:gd name="connsiteX734" fmla="*/ 494270 w 5453921"/>
              <a:gd name="connsiteY734" fmla="*/ 1557125 h 5405766"/>
              <a:gd name="connsiteX735" fmla="*/ 499229 w 5453921"/>
              <a:gd name="connsiteY735" fmla="*/ 1555755 h 5405766"/>
              <a:gd name="connsiteX736" fmla="*/ 4846165 w 5453921"/>
              <a:gd name="connsiteY736" fmla="*/ 1540776 h 5405766"/>
              <a:gd name="connsiteX737" fmla="*/ 4849975 w 5453921"/>
              <a:gd name="connsiteY737" fmla="*/ 1540882 h 5405766"/>
              <a:gd name="connsiteX738" fmla="*/ 4853110 w 5453921"/>
              <a:gd name="connsiteY738" fmla="*/ 1560228 h 5405766"/>
              <a:gd name="connsiteX739" fmla="*/ 4843422 w 5453921"/>
              <a:gd name="connsiteY739" fmla="*/ 1541763 h 5405766"/>
              <a:gd name="connsiteX740" fmla="*/ 4846165 w 5453921"/>
              <a:gd name="connsiteY740" fmla="*/ 1540776 h 5405766"/>
              <a:gd name="connsiteX741" fmla="*/ 705563 w 5453921"/>
              <a:gd name="connsiteY741" fmla="*/ 1531343 h 5405766"/>
              <a:gd name="connsiteX742" fmla="*/ 713339 w 5453921"/>
              <a:gd name="connsiteY742" fmla="*/ 1539383 h 5405766"/>
              <a:gd name="connsiteX743" fmla="*/ 694405 w 5453921"/>
              <a:gd name="connsiteY743" fmla="*/ 1532237 h 5405766"/>
              <a:gd name="connsiteX744" fmla="*/ 705563 w 5453921"/>
              <a:gd name="connsiteY744" fmla="*/ 1531343 h 5405766"/>
              <a:gd name="connsiteX745" fmla="*/ 5094659 w 5453921"/>
              <a:gd name="connsiteY745" fmla="*/ 1521390 h 5405766"/>
              <a:gd name="connsiteX746" fmla="*/ 5101362 w 5453921"/>
              <a:gd name="connsiteY746" fmla="*/ 1526759 h 5405766"/>
              <a:gd name="connsiteX747" fmla="*/ 5107179 w 5453921"/>
              <a:gd name="connsiteY747" fmla="*/ 1535991 h 5405766"/>
              <a:gd name="connsiteX748" fmla="*/ 5116484 w 5453921"/>
              <a:gd name="connsiteY748" fmla="*/ 1536857 h 5405766"/>
              <a:gd name="connsiteX749" fmla="*/ 5132479 w 5453921"/>
              <a:gd name="connsiteY749" fmla="*/ 1551570 h 5405766"/>
              <a:gd name="connsiteX750" fmla="*/ 5121719 w 5453921"/>
              <a:gd name="connsiteY750" fmla="*/ 1558206 h 5405766"/>
              <a:gd name="connsiteX751" fmla="*/ 5116484 w 5453921"/>
              <a:gd name="connsiteY751" fmla="*/ 1561380 h 5405766"/>
              <a:gd name="connsiteX752" fmla="*/ 5068789 w 5453921"/>
              <a:gd name="connsiteY752" fmla="*/ 1567728 h 5405766"/>
              <a:gd name="connsiteX753" fmla="*/ 5060064 w 5453921"/>
              <a:gd name="connsiteY753" fmla="*/ 1547531 h 5405766"/>
              <a:gd name="connsiteX754" fmla="*/ 5061227 w 5453921"/>
              <a:gd name="connsiteY754" fmla="*/ 1536857 h 5405766"/>
              <a:gd name="connsiteX755" fmla="*/ 5075769 w 5453921"/>
              <a:gd name="connsiteY755" fmla="*/ 1535703 h 5405766"/>
              <a:gd name="connsiteX756" fmla="*/ 5080713 w 5453921"/>
              <a:gd name="connsiteY756" fmla="*/ 1531087 h 5405766"/>
              <a:gd name="connsiteX757" fmla="*/ 5094659 w 5453921"/>
              <a:gd name="connsiteY757" fmla="*/ 1521390 h 5405766"/>
              <a:gd name="connsiteX758" fmla="*/ 726319 w 5453921"/>
              <a:gd name="connsiteY758" fmla="*/ 1512935 h 5405766"/>
              <a:gd name="connsiteX759" fmla="*/ 747975 w 5453921"/>
              <a:gd name="connsiteY759" fmla="*/ 1524334 h 5405766"/>
              <a:gd name="connsiteX760" fmla="*/ 722900 w 5453921"/>
              <a:gd name="connsiteY760" fmla="*/ 1518638 h 5405766"/>
              <a:gd name="connsiteX761" fmla="*/ 726319 w 5453921"/>
              <a:gd name="connsiteY761" fmla="*/ 1512935 h 5405766"/>
              <a:gd name="connsiteX762" fmla="*/ 746836 w 5453921"/>
              <a:gd name="connsiteY762" fmla="*/ 1495525 h 5405766"/>
              <a:gd name="connsiteX763" fmla="*/ 758233 w 5453921"/>
              <a:gd name="connsiteY763" fmla="*/ 1496839 h 5405766"/>
              <a:gd name="connsiteX764" fmla="*/ 740567 w 5453921"/>
              <a:gd name="connsiteY764" fmla="*/ 1504346 h 5405766"/>
              <a:gd name="connsiteX765" fmla="*/ 746836 w 5453921"/>
              <a:gd name="connsiteY765" fmla="*/ 1495525 h 5405766"/>
              <a:gd name="connsiteX766" fmla="*/ 4951469 w 5453921"/>
              <a:gd name="connsiteY766" fmla="*/ 1481274 h 5405766"/>
              <a:gd name="connsiteX767" fmla="*/ 4960028 w 5453921"/>
              <a:gd name="connsiteY767" fmla="*/ 1485091 h 5405766"/>
              <a:gd name="connsiteX768" fmla="*/ 4984314 w 5453921"/>
              <a:gd name="connsiteY768" fmla="*/ 1485091 h 5405766"/>
              <a:gd name="connsiteX769" fmla="*/ 4984607 w 5453921"/>
              <a:gd name="connsiteY769" fmla="*/ 1489618 h 5405766"/>
              <a:gd name="connsiteX770" fmla="*/ 4960028 w 5453921"/>
              <a:gd name="connsiteY770" fmla="*/ 1489618 h 5405766"/>
              <a:gd name="connsiteX771" fmla="*/ 4943057 w 5453921"/>
              <a:gd name="connsiteY771" fmla="*/ 1487357 h 5405766"/>
              <a:gd name="connsiteX772" fmla="*/ 4942472 w 5453921"/>
              <a:gd name="connsiteY772" fmla="*/ 1481701 h 5405766"/>
              <a:gd name="connsiteX773" fmla="*/ 4951469 w 5453921"/>
              <a:gd name="connsiteY773" fmla="*/ 1481274 h 5405766"/>
              <a:gd name="connsiteX774" fmla="*/ 5306101 w 5453921"/>
              <a:gd name="connsiteY774" fmla="*/ 1466238 h 5405766"/>
              <a:gd name="connsiteX775" fmla="*/ 5311591 w 5453921"/>
              <a:gd name="connsiteY775" fmla="*/ 1472227 h 5405766"/>
              <a:gd name="connsiteX776" fmla="*/ 5295409 w 5453921"/>
              <a:gd name="connsiteY776" fmla="*/ 1479704 h 5405766"/>
              <a:gd name="connsiteX777" fmla="*/ 5291653 w 5453921"/>
              <a:gd name="connsiteY777" fmla="*/ 1475220 h 5405766"/>
              <a:gd name="connsiteX778" fmla="*/ 5306101 w 5453921"/>
              <a:gd name="connsiteY778" fmla="*/ 1466238 h 5405766"/>
              <a:gd name="connsiteX779" fmla="*/ 5152877 w 5453921"/>
              <a:gd name="connsiteY779" fmla="*/ 1451866 h 5405766"/>
              <a:gd name="connsiteX780" fmla="*/ 5176943 w 5453921"/>
              <a:gd name="connsiteY780" fmla="*/ 1462898 h 5405766"/>
              <a:gd name="connsiteX781" fmla="*/ 5152877 w 5453921"/>
              <a:gd name="connsiteY781" fmla="*/ 1451866 h 5405766"/>
              <a:gd name="connsiteX782" fmla="*/ 4858109 w 5453921"/>
              <a:gd name="connsiteY782" fmla="*/ 1450363 h 5405766"/>
              <a:gd name="connsiteX783" fmla="*/ 4864615 w 5453921"/>
              <a:gd name="connsiteY783" fmla="*/ 1453033 h 5405766"/>
              <a:gd name="connsiteX784" fmla="*/ 4882441 w 5453921"/>
              <a:gd name="connsiteY784" fmla="*/ 1454519 h 5405766"/>
              <a:gd name="connsiteX785" fmla="*/ 4899981 w 5453921"/>
              <a:gd name="connsiteY785" fmla="*/ 1475613 h 5405766"/>
              <a:gd name="connsiteX786" fmla="*/ 4861739 w 5453921"/>
              <a:gd name="connsiteY786" fmla="*/ 1465512 h 5405766"/>
              <a:gd name="connsiteX787" fmla="*/ 4853975 w 5453921"/>
              <a:gd name="connsiteY787" fmla="*/ 1455708 h 5405766"/>
              <a:gd name="connsiteX788" fmla="*/ 4858109 w 5453921"/>
              <a:gd name="connsiteY788" fmla="*/ 1450363 h 5405766"/>
              <a:gd name="connsiteX789" fmla="*/ 5327535 w 5453921"/>
              <a:gd name="connsiteY789" fmla="*/ 1429148 h 5405766"/>
              <a:gd name="connsiteX790" fmla="*/ 5335812 w 5453921"/>
              <a:gd name="connsiteY790" fmla="*/ 1432897 h 5405766"/>
              <a:gd name="connsiteX791" fmla="*/ 5341035 w 5453921"/>
              <a:gd name="connsiteY791" fmla="*/ 1439852 h 5405766"/>
              <a:gd name="connsiteX792" fmla="*/ 5332041 w 5453921"/>
              <a:gd name="connsiteY792" fmla="*/ 1448840 h 5405766"/>
              <a:gd name="connsiteX793" fmla="*/ 5317823 w 5453921"/>
              <a:gd name="connsiteY793" fmla="*/ 1445942 h 5405766"/>
              <a:gd name="connsiteX794" fmla="*/ 5311440 w 5453921"/>
              <a:gd name="connsiteY794" fmla="*/ 1456089 h 5405766"/>
              <a:gd name="connsiteX795" fmla="*/ 5305057 w 5453921"/>
              <a:gd name="connsiteY795" fmla="*/ 1453480 h 5405766"/>
              <a:gd name="connsiteX796" fmla="*/ 5312600 w 5453921"/>
              <a:gd name="connsiteY796" fmla="*/ 1441013 h 5405766"/>
              <a:gd name="connsiteX797" fmla="*/ 5327535 w 5453921"/>
              <a:gd name="connsiteY797" fmla="*/ 1429148 h 5405766"/>
              <a:gd name="connsiteX798" fmla="*/ 705804 w 5453921"/>
              <a:gd name="connsiteY798" fmla="*/ 1423704 h 5405766"/>
              <a:gd name="connsiteX799" fmla="*/ 718478 w 5453921"/>
              <a:gd name="connsiteY799" fmla="*/ 1426419 h 5405766"/>
              <a:gd name="connsiteX800" fmla="*/ 697851 w 5453921"/>
              <a:gd name="connsiteY800" fmla="*/ 1429894 h 5405766"/>
              <a:gd name="connsiteX801" fmla="*/ 685940 w 5453921"/>
              <a:gd name="connsiteY801" fmla="*/ 1434237 h 5405766"/>
              <a:gd name="connsiteX802" fmla="*/ 684197 w 5453921"/>
              <a:gd name="connsiteY802" fmla="*/ 1426707 h 5405766"/>
              <a:gd name="connsiteX803" fmla="*/ 692912 w 5453921"/>
              <a:gd name="connsiteY803" fmla="*/ 1426419 h 5405766"/>
              <a:gd name="connsiteX804" fmla="*/ 705804 w 5453921"/>
              <a:gd name="connsiteY804" fmla="*/ 1423704 h 5405766"/>
              <a:gd name="connsiteX805" fmla="*/ 597640 w 5453921"/>
              <a:gd name="connsiteY805" fmla="*/ 1380746 h 5405766"/>
              <a:gd name="connsiteX806" fmla="*/ 599330 w 5453921"/>
              <a:gd name="connsiteY806" fmla="*/ 1387788 h 5405766"/>
              <a:gd name="connsiteX807" fmla="*/ 596685 w 5453921"/>
              <a:gd name="connsiteY807" fmla="*/ 1393536 h 5405766"/>
              <a:gd name="connsiteX808" fmla="*/ 591983 w 5453921"/>
              <a:gd name="connsiteY808" fmla="*/ 1381465 h 5405766"/>
              <a:gd name="connsiteX809" fmla="*/ 597640 w 5453921"/>
              <a:gd name="connsiteY809" fmla="*/ 1380746 h 5405766"/>
              <a:gd name="connsiteX810" fmla="*/ 5233927 w 5453921"/>
              <a:gd name="connsiteY810" fmla="*/ 1378441 h 5405766"/>
              <a:gd name="connsiteX811" fmla="*/ 5241766 w 5453921"/>
              <a:gd name="connsiteY811" fmla="*/ 1388603 h 5405766"/>
              <a:gd name="connsiteX812" fmla="*/ 5238282 w 5453921"/>
              <a:gd name="connsiteY812" fmla="*/ 1393538 h 5405766"/>
              <a:gd name="connsiteX813" fmla="*/ 5228701 w 5453921"/>
              <a:gd name="connsiteY813" fmla="*/ 1384248 h 5405766"/>
              <a:gd name="connsiteX814" fmla="*/ 5233927 w 5453921"/>
              <a:gd name="connsiteY814" fmla="*/ 1378441 h 5405766"/>
              <a:gd name="connsiteX815" fmla="*/ 5383045 w 5453921"/>
              <a:gd name="connsiteY815" fmla="*/ 1364330 h 5405766"/>
              <a:gd name="connsiteX816" fmla="*/ 5383115 w 5453921"/>
              <a:gd name="connsiteY816" fmla="*/ 1364513 h 5405766"/>
              <a:gd name="connsiteX817" fmla="*/ 5383867 w 5453921"/>
              <a:gd name="connsiteY817" fmla="*/ 1364428 h 5405766"/>
              <a:gd name="connsiteX818" fmla="*/ 5377902 w 5453921"/>
              <a:gd name="connsiteY818" fmla="*/ 1379520 h 5405766"/>
              <a:gd name="connsiteX819" fmla="*/ 5363290 w 5453921"/>
              <a:gd name="connsiteY819" fmla="*/ 1396091 h 5405766"/>
              <a:gd name="connsiteX820" fmla="*/ 5373131 w 5453921"/>
              <a:gd name="connsiteY820" fmla="*/ 1373898 h 5405766"/>
              <a:gd name="connsiteX821" fmla="*/ 5375479 w 5453921"/>
              <a:gd name="connsiteY821" fmla="*/ 1365391 h 5405766"/>
              <a:gd name="connsiteX822" fmla="*/ 5382697 w 5453921"/>
              <a:gd name="connsiteY822" fmla="*/ 1364562 h 5405766"/>
              <a:gd name="connsiteX823" fmla="*/ 699010 w 5453921"/>
              <a:gd name="connsiteY823" fmla="*/ 1360493 h 5405766"/>
              <a:gd name="connsiteX824" fmla="*/ 722323 w 5453921"/>
              <a:gd name="connsiteY824" fmla="*/ 1366800 h 5405766"/>
              <a:gd name="connsiteX825" fmla="*/ 702216 w 5453921"/>
              <a:gd name="connsiteY825" fmla="*/ 1377405 h 5405766"/>
              <a:gd name="connsiteX826" fmla="*/ 699010 w 5453921"/>
              <a:gd name="connsiteY826" fmla="*/ 1360493 h 5405766"/>
              <a:gd name="connsiteX827" fmla="*/ 697336 w 5453921"/>
              <a:gd name="connsiteY827" fmla="*/ 1359211 h 5405766"/>
              <a:gd name="connsiteX828" fmla="*/ 697703 w 5453921"/>
              <a:gd name="connsiteY828" fmla="*/ 1359211 h 5405766"/>
              <a:gd name="connsiteX829" fmla="*/ 699168 w 5453921"/>
              <a:gd name="connsiteY829" fmla="*/ 1360174 h 5405766"/>
              <a:gd name="connsiteX830" fmla="*/ 696969 w 5453921"/>
              <a:gd name="connsiteY830" fmla="*/ 1359853 h 5405766"/>
              <a:gd name="connsiteX831" fmla="*/ 697336 w 5453921"/>
              <a:gd name="connsiteY831" fmla="*/ 1359211 h 5405766"/>
              <a:gd name="connsiteX832" fmla="*/ 5393775 w 5453921"/>
              <a:gd name="connsiteY832" fmla="*/ 1348941 h 5405766"/>
              <a:gd name="connsiteX833" fmla="*/ 5383615 w 5453921"/>
              <a:gd name="connsiteY833" fmla="*/ 1364038 h 5405766"/>
              <a:gd name="connsiteX834" fmla="*/ 5393775 w 5453921"/>
              <a:gd name="connsiteY834" fmla="*/ 1348941 h 5405766"/>
              <a:gd name="connsiteX835" fmla="*/ 687281 w 5453921"/>
              <a:gd name="connsiteY835" fmla="*/ 1342833 h 5405766"/>
              <a:gd name="connsiteX836" fmla="*/ 697254 w 5453921"/>
              <a:gd name="connsiteY836" fmla="*/ 1358918 h 5405766"/>
              <a:gd name="connsiteX837" fmla="*/ 679017 w 5453921"/>
              <a:gd name="connsiteY837" fmla="*/ 1351021 h 5405766"/>
              <a:gd name="connsiteX838" fmla="*/ 687281 w 5453921"/>
              <a:gd name="connsiteY838" fmla="*/ 1342833 h 5405766"/>
              <a:gd name="connsiteX839" fmla="*/ 658501 w 5453921"/>
              <a:gd name="connsiteY839" fmla="*/ 1311129 h 5405766"/>
              <a:gd name="connsiteX840" fmla="*/ 677453 w 5453921"/>
              <a:gd name="connsiteY840" fmla="*/ 1316395 h 5405766"/>
              <a:gd name="connsiteX841" fmla="*/ 675190 w 5453921"/>
              <a:gd name="connsiteY841" fmla="*/ 1320198 h 5405766"/>
              <a:gd name="connsiteX842" fmla="*/ 658501 w 5453921"/>
              <a:gd name="connsiteY842" fmla="*/ 1311129 h 5405766"/>
              <a:gd name="connsiteX843" fmla="*/ 5344691 w 5453921"/>
              <a:gd name="connsiteY843" fmla="*/ 1064274 h 5405766"/>
              <a:gd name="connsiteX844" fmla="*/ 5348613 w 5453921"/>
              <a:gd name="connsiteY844" fmla="*/ 1079102 h 5405766"/>
              <a:gd name="connsiteX845" fmla="*/ 5344389 w 5453921"/>
              <a:gd name="connsiteY845" fmla="*/ 1077983 h 5405766"/>
              <a:gd name="connsiteX846" fmla="*/ 5344691 w 5453921"/>
              <a:gd name="connsiteY846" fmla="*/ 1064274 h 5405766"/>
              <a:gd name="connsiteX847" fmla="*/ 903633 w 5453921"/>
              <a:gd name="connsiteY847" fmla="*/ 1061720 h 5405766"/>
              <a:gd name="connsiteX848" fmla="*/ 910132 w 5453921"/>
              <a:gd name="connsiteY848" fmla="*/ 1069564 h 5405766"/>
              <a:gd name="connsiteX849" fmla="*/ 904199 w 5453921"/>
              <a:gd name="connsiteY849" fmla="*/ 1075900 h 5405766"/>
              <a:gd name="connsiteX850" fmla="*/ 896005 w 5453921"/>
              <a:gd name="connsiteY850" fmla="*/ 1069262 h 5405766"/>
              <a:gd name="connsiteX851" fmla="*/ 903633 w 5453921"/>
              <a:gd name="connsiteY851" fmla="*/ 1061720 h 5405766"/>
              <a:gd name="connsiteX852" fmla="*/ 741416 w 5453921"/>
              <a:gd name="connsiteY852" fmla="*/ 1045347 h 5405766"/>
              <a:gd name="connsiteX853" fmla="*/ 751530 w 5453921"/>
              <a:gd name="connsiteY853" fmla="*/ 1056639 h 5405766"/>
              <a:gd name="connsiteX854" fmla="*/ 740838 w 5453921"/>
              <a:gd name="connsiteY854" fmla="*/ 1061850 h 5405766"/>
              <a:gd name="connsiteX855" fmla="*/ 733036 w 5453921"/>
              <a:gd name="connsiteY855" fmla="*/ 1055481 h 5405766"/>
              <a:gd name="connsiteX856" fmla="*/ 741416 w 5453921"/>
              <a:gd name="connsiteY856" fmla="*/ 1045347 h 5405766"/>
              <a:gd name="connsiteX857" fmla="*/ 831921 w 5453921"/>
              <a:gd name="connsiteY857" fmla="*/ 933482 h 5405766"/>
              <a:gd name="connsiteX858" fmla="*/ 833610 w 5453921"/>
              <a:gd name="connsiteY858" fmla="*/ 940684 h 5405766"/>
              <a:gd name="connsiteX859" fmla="*/ 828262 w 5453921"/>
              <a:gd name="connsiteY859" fmla="*/ 946987 h 5405766"/>
              <a:gd name="connsiteX860" fmla="*/ 824603 w 5453921"/>
              <a:gd name="connsiteY860" fmla="*/ 942785 h 5405766"/>
              <a:gd name="connsiteX861" fmla="*/ 831921 w 5453921"/>
              <a:gd name="connsiteY861" fmla="*/ 933482 h 5405766"/>
              <a:gd name="connsiteX862" fmla="*/ 802116 w 5453921"/>
              <a:gd name="connsiteY862" fmla="*/ 886047 h 5405766"/>
              <a:gd name="connsiteX863" fmla="*/ 802757 w 5453921"/>
              <a:gd name="connsiteY863" fmla="*/ 886559 h 5405766"/>
              <a:gd name="connsiteX864" fmla="*/ 803078 w 5453921"/>
              <a:gd name="connsiteY864" fmla="*/ 886815 h 5405766"/>
              <a:gd name="connsiteX865" fmla="*/ 802116 w 5453921"/>
              <a:gd name="connsiteY865" fmla="*/ 887072 h 5405766"/>
              <a:gd name="connsiteX866" fmla="*/ 802116 w 5453921"/>
              <a:gd name="connsiteY866" fmla="*/ 886047 h 5405766"/>
              <a:gd name="connsiteX867" fmla="*/ 784490 w 5453921"/>
              <a:gd name="connsiteY867" fmla="*/ 866812 h 5405766"/>
              <a:gd name="connsiteX868" fmla="*/ 801538 w 5453921"/>
              <a:gd name="connsiteY868" fmla="*/ 887040 h 5405766"/>
              <a:gd name="connsiteX869" fmla="*/ 784490 w 5453921"/>
              <a:gd name="connsiteY869" fmla="*/ 866812 h 5405766"/>
              <a:gd name="connsiteX870" fmla="*/ 794422 w 5453921"/>
              <a:gd name="connsiteY870" fmla="*/ 853982 h 5405766"/>
              <a:gd name="connsiteX871" fmla="*/ 801664 w 5453921"/>
              <a:gd name="connsiteY871" fmla="*/ 861960 h 5405766"/>
              <a:gd name="connsiteX872" fmla="*/ 796836 w 5453921"/>
              <a:gd name="connsiteY872" fmla="*/ 866520 h 5405766"/>
              <a:gd name="connsiteX873" fmla="*/ 789293 w 5453921"/>
              <a:gd name="connsiteY873" fmla="*/ 858541 h 5405766"/>
              <a:gd name="connsiteX874" fmla="*/ 794422 w 5453921"/>
              <a:gd name="connsiteY874" fmla="*/ 853982 h 5405766"/>
              <a:gd name="connsiteX875" fmla="*/ 758927 w 5453921"/>
              <a:gd name="connsiteY875" fmla="*/ 842451 h 5405766"/>
              <a:gd name="connsiteX876" fmla="*/ 776173 w 5453921"/>
              <a:gd name="connsiteY876" fmla="*/ 862683 h 5405766"/>
              <a:gd name="connsiteX877" fmla="*/ 758927 w 5453921"/>
              <a:gd name="connsiteY877" fmla="*/ 842451 h 5405766"/>
              <a:gd name="connsiteX878" fmla="*/ 463862 w 5453921"/>
              <a:gd name="connsiteY878" fmla="*/ 827358 h 5405766"/>
              <a:gd name="connsiteX879" fmla="*/ 472282 w 5453921"/>
              <a:gd name="connsiteY879" fmla="*/ 834075 h 5405766"/>
              <a:gd name="connsiteX880" fmla="*/ 463862 w 5453921"/>
              <a:gd name="connsiteY880" fmla="*/ 839570 h 5405766"/>
              <a:gd name="connsiteX881" fmla="*/ 457184 w 5453921"/>
              <a:gd name="connsiteY881" fmla="*/ 833770 h 5405766"/>
              <a:gd name="connsiteX882" fmla="*/ 463862 w 5453921"/>
              <a:gd name="connsiteY882" fmla="*/ 827358 h 5405766"/>
              <a:gd name="connsiteX883" fmla="*/ 5325273 w 5453921"/>
              <a:gd name="connsiteY883" fmla="*/ 821257 h 5405766"/>
              <a:gd name="connsiteX884" fmla="*/ 5336955 w 5453921"/>
              <a:gd name="connsiteY884" fmla="*/ 829320 h 5405766"/>
              <a:gd name="connsiteX885" fmla="*/ 5322708 w 5453921"/>
              <a:gd name="connsiteY885" fmla="*/ 839772 h 5405766"/>
              <a:gd name="connsiteX886" fmla="*/ 5309315 w 5453921"/>
              <a:gd name="connsiteY886" fmla="*/ 830515 h 5405766"/>
              <a:gd name="connsiteX887" fmla="*/ 5325273 w 5453921"/>
              <a:gd name="connsiteY887" fmla="*/ 821257 h 5405766"/>
              <a:gd name="connsiteX888" fmla="*/ 785141 w 5453921"/>
              <a:gd name="connsiteY888" fmla="*/ 697363 h 5405766"/>
              <a:gd name="connsiteX889" fmla="*/ 789002 w 5453921"/>
              <a:gd name="connsiteY889" fmla="*/ 701539 h 5405766"/>
              <a:gd name="connsiteX890" fmla="*/ 780550 w 5453921"/>
              <a:gd name="connsiteY890" fmla="*/ 702731 h 5405766"/>
              <a:gd name="connsiteX891" fmla="*/ 776470 w 5453921"/>
              <a:gd name="connsiteY891" fmla="*/ 697661 h 5405766"/>
              <a:gd name="connsiteX892" fmla="*/ 785141 w 5453921"/>
              <a:gd name="connsiteY892" fmla="*/ 697363 h 5405766"/>
              <a:gd name="connsiteX893" fmla="*/ 5029779 w 5453921"/>
              <a:gd name="connsiteY893" fmla="*/ 665555 h 5405766"/>
              <a:gd name="connsiteX894" fmla="*/ 5050002 w 5453921"/>
              <a:gd name="connsiteY894" fmla="*/ 671990 h 5405766"/>
              <a:gd name="connsiteX895" fmla="*/ 5029779 w 5453921"/>
              <a:gd name="connsiteY895" fmla="*/ 665555 h 5405766"/>
              <a:gd name="connsiteX896" fmla="*/ 2153634 w 5453921"/>
              <a:gd name="connsiteY896" fmla="*/ 579871 h 5405766"/>
              <a:gd name="connsiteX897" fmla="*/ 2158194 w 5453921"/>
              <a:gd name="connsiteY897" fmla="*/ 586839 h 5405766"/>
              <a:gd name="connsiteX898" fmla="*/ 2154205 w 5453921"/>
              <a:gd name="connsiteY898" fmla="*/ 594096 h 5405766"/>
              <a:gd name="connsiteX899" fmla="*/ 2148505 w 5453921"/>
              <a:gd name="connsiteY899" fmla="*/ 586259 h 5405766"/>
              <a:gd name="connsiteX900" fmla="*/ 2153634 w 5453921"/>
              <a:gd name="connsiteY900" fmla="*/ 579871 h 5405766"/>
              <a:gd name="connsiteX901" fmla="*/ 2163272 w 5453921"/>
              <a:gd name="connsiteY901" fmla="*/ 556799 h 5405766"/>
              <a:gd name="connsiteX902" fmla="*/ 2171290 w 5453921"/>
              <a:gd name="connsiteY902" fmla="*/ 565334 h 5405766"/>
              <a:gd name="connsiteX903" fmla="*/ 2146643 w 5453921"/>
              <a:gd name="connsiteY903" fmla="*/ 573868 h 5405766"/>
              <a:gd name="connsiteX904" fmla="*/ 2143971 w 5453921"/>
              <a:gd name="connsiteY904" fmla="*/ 567982 h 5405766"/>
              <a:gd name="connsiteX905" fmla="*/ 2163272 w 5453921"/>
              <a:gd name="connsiteY905" fmla="*/ 556799 h 5405766"/>
              <a:gd name="connsiteX906" fmla="*/ 985256 w 5453921"/>
              <a:gd name="connsiteY906" fmla="*/ 537567 h 5405766"/>
              <a:gd name="connsiteX907" fmla="*/ 998807 w 5453921"/>
              <a:gd name="connsiteY907" fmla="*/ 555618 h 5405766"/>
              <a:gd name="connsiteX908" fmla="*/ 991737 w 5453921"/>
              <a:gd name="connsiteY908" fmla="*/ 563904 h 5405766"/>
              <a:gd name="connsiteX909" fmla="*/ 980543 w 5453921"/>
              <a:gd name="connsiteY909" fmla="*/ 546741 h 5405766"/>
              <a:gd name="connsiteX910" fmla="*/ 985256 w 5453921"/>
              <a:gd name="connsiteY910" fmla="*/ 537567 h 5405766"/>
              <a:gd name="connsiteX911" fmla="*/ 982834 w 5453921"/>
              <a:gd name="connsiteY911" fmla="*/ 509061 h 5405766"/>
              <a:gd name="connsiteX912" fmla="*/ 991610 w 5453921"/>
              <a:gd name="connsiteY912" fmla="*/ 533129 h 5405766"/>
              <a:gd name="connsiteX913" fmla="*/ 982834 w 5453921"/>
              <a:gd name="connsiteY913" fmla="*/ 509061 h 5405766"/>
              <a:gd name="connsiteX914" fmla="*/ 4830115 w 5453921"/>
              <a:gd name="connsiteY914" fmla="*/ 507789 h 5405766"/>
              <a:gd name="connsiteX915" fmla="*/ 4847407 w 5453921"/>
              <a:gd name="connsiteY915" fmla="*/ 512631 h 5405766"/>
              <a:gd name="connsiteX916" fmla="*/ 4815639 w 5453921"/>
              <a:gd name="connsiteY916" fmla="*/ 512631 h 5405766"/>
              <a:gd name="connsiteX917" fmla="*/ 4830115 w 5453921"/>
              <a:gd name="connsiteY917" fmla="*/ 507789 h 5405766"/>
              <a:gd name="connsiteX918" fmla="*/ 2196195 w 5453921"/>
              <a:gd name="connsiteY918" fmla="*/ 496754 h 5405766"/>
              <a:gd name="connsiteX919" fmla="*/ 2199737 w 5453921"/>
              <a:gd name="connsiteY919" fmla="*/ 496931 h 5405766"/>
              <a:gd name="connsiteX920" fmla="*/ 2205701 w 5453921"/>
              <a:gd name="connsiteY920" fmla="*/ 511339 h 5405766"/>
              <a:gd name="connsiteX921" fmla="*/ 2194667 w 5453921"/>
              <a:gd name="connsiteY921" fmla="*/ 499756 h 5405766"/>
              <a:gd name="connsiteX922" fmla="*/ 2196195 w 5453921"/>
              <a:gd name="connsiteY922" fmla="*/ 496754 h 5405766"/>
              <a:gd name="connsiteX923" fmla="*/ 2196561 w 5453921"/>
              <a:gd name="connsiteY923" fmla="*/ 477140 h 5405766"/>
              <a:gd name="connsiteX924" fmla="*/ 2201750 w 5453921"/>
              <a:gd name="connsiteY924" fmla="*/ 484548 h 5405766"/>
              <a:gd name="connsiteX925" fmla="*/ 2197782 w 5453921"/>
              <a:gd name="connsiteY925" fmla="*/ 488253 h 5405766"/>
              <a:gd name="connsiteX926" fmla="*/ 2190149 w 5453921"/>
              <a:gd name="connsiteY926" fmla="*/ 482554 h 5405766"/>
              <a:gd name="connsiteX927" fmla="*/ 2196561 w 5453921"/>
              <a:gd name="connsiteY927" fmla="*/ 477140 h 5405766"/>
              <a:gd name="connsiteX928" fmla="*/ 1699031 w 5453921"/>
              <a:gd name="connsiteY928" fmla="*/ 450639 h 5405766"/>
              <a:gd name="connsiteX929" fmla="*/ 1716083 w 5453921"/>
              <a:gd name="connsiteY929" fmla="*/ 455745 h 5405766"/>
              <a:gd name="connsiteX930" fmla="*/ 1681757 w 5453921"/>
              <a:gd name="connsiteY930" fmla="*/ 454347 h 5405766"/>
              <a:gd name="connsiteX931" fmla="*/ 1699031 w 5453921"/>
              <a:gd name="connsiteY931" fmla="*/ 450639 h 5405766"/>
              <a:gd name="connsiteX932" fmla="*/ 2025407 w 5453921"/>
              <a:gd name="connsiteY932" fmla="*/ 439818 h 5405766"/>
              <a:gd name="connsiteX933" fmla="*/ 2066146 w 5453921"/>
              <a:gd name="connsiteY933" fmla="*/ 452842 h 5405766"/>
              <a:gd name="connsiteX934" fmla="*/ 2025407 w 5453921"/>
              <a:gd name="connsiteY934" fmla="*/ 439818 h 5405766"/>
              <a:gd name="connsiteX935" fmla="*/ 1685309 w 5453921"/>
              <a:gd name="connsiteY935" fmla="*/ 424054 h 5405766"/>
              <a:gd name="connsiteX936" fmla="*/ 1666370 w 5453921"/>
              <a:gd name="connsiteY936" fmla="*/ 432297 h 5405766"/>
              <a:gd name="connsiteX937" fmla="*/ 1685309 w 5453921"/>
              <a:gd name="connsiteY937" fmla="*/ 424054 h 5405766"/>
              <a:gd name="connsiteX938" fmla="*/ 1651128 w 5453921"/>
              <a:gd name="connsiteY938" fmla="*/ 422462 h 5405766"/>
              <a:gd name="connsiteX939" fmla="*/ 1657805 w 5453921"/>
              <a:gd name="connsiteY939" fmla="*/ 426410 h 5405766"/>
              <a:gd name="connsiteX940" fmla="*/ 1651999 w 5453921"/>
              <a:gd name="connsiteY940" fmla="*/ 432484 h 5405766"/>
              <a:gd name="connsiteX941" fmla="*/ 1643580 w 5453921"/>
              <a:gd name="connsiteY941" fmla="*/ 425196 h 5405766"/>
              <a:gd name="connsiteX942" fmla="*/ 1651128 w 5453921"/>
              <a:gd name="connsiteY942" fmla="*/ 422462 h 5405766"/>
              <a:gd name="connsiteX943" fmla="*/ 2778273 w 5453921"/>
              <a:gd name="connsiteY943" fmla="*/ 395708 h 5405766"/>
              <a:gd name="connsiteX944" fmla="*/ 2784232 w 5453921"/>
              <a:gd name="connsiteY944" fmla="*/ 401365 h 5405766"/>
              <a:gd name="connsiteX945" fmla="*/ 2770409 w 5453921"/>
              <a:gd name="connsiteY945" fmla="*/ 397544 h 5405766"/>
              <a:gd name="connsiteX946" fmla="*/ 2778273 w 5453921"/>
              <a:gd name="connsiteY946" fmla="*/ 395708 h 5405766"/>
              <a:gd name="connsiteX947" fmla="*/ 2731288 w 5453921"/>
              <a:gd name="connsiteY947" fmla="*/ 393443 h 5405766"/>
              <a:gd name="connsiteX948" fmla="*/ 2734569 w 5453921"/>
              <a:gd name="connsiteY948" fmla="*/ 393477 h 5405766"/>
              <a:gd name="connsiteX949" fmla="*/ 2740628 w 5453921"/>
              <a:gd name="connsiteY949" fmla="*/ 398495 h 5405766"/>
              <a:gd name="connsiteX950" fmla="*/ 2736878 w 5453921"/>
              <a:gd name="connsiteY950" fmla="*/ 402955 h 5405766"/>
              <a:gd name="connsiteX951" fmla="*/ 2730819 w 5453921"/>
              <a:gd name="connsiteY951" fmla="*/ 396543 h 5405766"/>
              <a:gd name="connsiteX952" fmla="*/ 2731288 w 5453921"/>
              <a:gd name="connsiteY952" fmla="*/ 393443 h 5405766"/>
              <a:gd name="connsiteX953" fmla="*/ 4643813 w 5453921"/>
              <a:gd name="connsiteY953" fmla="*/ 392375 h 5405766"/>
              <a:gd name="connsiteX954" fmla="*/ 4673021 w 5453921"/>
              <a:gd name="connsiteY954" fmla="*/ 410529 h 5405766"/>
              <a:gd name="connsiteX955" fmla="*/ 4643813 w 5453921"/>
              <a:gd name="connsiteY955" fmla="*/ 392375 h 5405766"/>
              <a:gd name="connsiteX956" fmla="*/ 1739173 w 5453921"/>
              <a:gd name="connsiteY956" fmla="*/ 370566 h 5405766"/>
              <a:gd name="connsiteX957" fmla="*/ 1720225 w 5453921"/>
              <a:gd name="connsiteY957" fmla="*/ 388228 h 5405766"/>
              <a:gd name="connsiteX958" fmla="*/ 1739173 w 5453921"/>
              <a:gd name="connsiteY958" fmla="*/ 370566 h 5405766"/>
              <a:gd name="connsiteX959" fmla="*/ 3895044 w 5453921"/>
              <a:gd name="connsiteY959" fmla="*/ 346202 h 5405766"/>
              <a:gd name="connsiteX960" fmla="*/ 3901089 w 5453921"/>
              <a:gd name="connsiteY960" fmla="*/ 349846 h 5405766"/>
              <a:gd name="connsiteX961" fmla="*/ 3893604 w 5453921"/>
              <a:gd name="connsiteY961" fmla="*/ 357438 h 5405766"/>
              <a:gd name="connsiteX962" fmla="*/ 3887271 w 5453921"/>
              <a:gd name="connsiteY962" fmla="*/ 355312 h 5405766"/>
              <a:gd name="connsiteX963" fmla="*/ 3895044 w 5453921"/>
              <a:gd name="connsiteY963" fmla="*/ 346202 h 5405766"/>
              <a:gd name="connsiteX964" fmla="*/ 3353637 w 5453921"/>
              <a:gd name="connsiteY964" fmla="*/ 333002 h 5405766"/>
              <a:gd name="connsiteX965" fmla="*/ 3371606 w 5453921"/>
              <a:gd name="connsiteY965" fmla="*/ 342577 h 5405766"/>
              <a:gd name="connsiteX966" fmla="*/ 3361885 w 5453921"/>
              <a:gd name="connsiteY966" fmla="*/ 349757 h 5405766"/>
              <a:gd name="connsiteX967" fmla="*/ 3353637 w 5453921"/>
              <a:gd name="connsiteY967" fmla="*/ 333002 h 5405766"/>
              <a:gd name="connsiteX968" fmla="*/ 3959770 w 5453921"/>
              <a:gd name="connsiteY968" fmla="*/ 291985 h 5405766"/>
              <a:gd name="connsiteX969" fmla="*/ 3974178 w 5453921"/>
              <a:gd name="connsiteY969" fmla="*/ 293593 h 5405766"/>
              <a:gd name="connsiteX970" fmla="*/ 3948820 w 5453921"/>
              <a:gd name="connsiteY970" fmla="*/ 299578 h 5405766"/>
              <a:gd name="connsiteX971" fmla="*/ 3959770 w 5453921"/>
              <a:gd name="connsiteY971" fmla="*/ 291985 h 5405766"/>
              <a:gd name="connsiteX972" fmla="*/ 4000496 w 5453921"/>
              <a:gd name="connsiteY972" fmla="*/ 288417 h 5405766"/>
              <a:gd name="connsiteX973" fmla="*/ 4015210 w 5453921"/>
              <a:gd name="connsiteY973" fmla="*/ 300311 h 5405766"/>
              <a:gd name="connsiteX974" fmla="*/ 4006555 w 5453921"/>
              <a:gd name="connsiteY974" fmla="*/ 307447 h 5405766"/>
              <a:gd name="connsiteX975" fmla="*/ 3993283 w 5453921"/>
              <a:gd name="connsiteY975" fmla="*/ 298824 h 5405766"/>
              <a:gd name="connsiteX976" fmla="*/ 4000496 w 5453921"/>
              <a:gd name="connsiteY976" fmla="*/ 288417 h 5405766"/>
              <a:gd name="connsiteX977" fmla="*/ 4501481 w 5453921"/>
              <a:gd name="connsiteY977" fmla="*/ 278288 h 5405766"/>
              <a:gd name="connsiteX978" fmla="*/ 4518854 w 5453921"/>
              <a:gd name="connsiteY978" fmla="*/ 285527 h 5405766"/>
              <a:gd name="connsiteX979" fmla="*/ 4514221 w 5453921"/>
              <a:gd name="connsiteY979" fmla="*/ 290159 h 5405766"/>
              <a:gd name="connsiteX980" fmla="*/ 4501481 w 5453921"/>
              <a:gd name="connsiteY980" fmla="*/ 278288 h 5405766"/>
              <a:gd name="connsiteX981" fmla="*/ 1897179 w 5453921"/>
              <a:gd name="connsiteY981" fmla="*/ 274402 h 5405766"/>
              <a:gd name="connsiteX982" fmla="*/ 1898035 w 5453921"/>
              <a:gd name="connsiteY982" fmla="*/ 274402 h 5405766"/>
              <a:gd name="connsiteX983" fmla="*/ 1898035 w 5453921"/>
              <a:gd name="connsiteY983" fmla="*/ 274718 h 5405766"/>
              <a:gd name="connsiteX984" fmla="*/ 1904346 w 5453921"/>
              <a:gd name="connsiteY984" fmla="*/ 279266 h 5405766"/>
              <a:gd name="connsiteX985" fmla="*/ 1912191 w 5453921"/>
              <a:gd name="connsiteY985" fmla="*/ 281953 h 5405766"/>
              <a:gd name="connsiteX986" fmla="*/ 1917738 w 5453921"/>
              <a:gd name="connsiteY986" fmla="*/ 281953 h 5405766"/>
              <a:gd name="connsiteX987" fmla="*/ 1932624 w 5453921"/>
              <a:gd name="connsiteY987" fmla="*/ 306347 h 5405766"/>
              <a:gd name="connsiteX988" fmla="*/ 1943133 w 5453921"/>
              <a:gd name="connsiteY988" fmla="*/ 325224 h 5405766"/>
              <a:gd name="connsiteX989" fmla="*/ 1963566 w 5453921"/>
              <a:gd name="connsiteY989" fmla="*/ 344971 h 5405766"/>
              <a:gd name="connsiteX990" fmla="*/ 1918029 w 5453921"/>
              <a:gd name="connsiteY990" fmla="*/ 326675 h 5405766"/>
              <a:gd name="connsiteX991" fmla="*/ 1906354 w 5453921"/>
              <a:gd name="connsiteY991" fmla="*/ 291827 h 5405766"/>
              <a:gd name="connsiteX992" fmla="*/ 1896502 w 5453921"/>
              <a:gd name="connsiteY992" fmla="*/ 285837 h 5405766"/>
              <a:gd name="connsiteX993" fmla="*/ 1897544 w 5453921"/>
              <a:gd name="connsiteY993" fmla="*/ 274949 h 5405766"/>
              <a:gd name="connsiteX994" fmla="*/ 3787103 w 5453921"/>
              <a:gd name="connsiteY994" fmla="*/ 266527 h 5405766"/>
              <a:gd name="connsiteX995" fmla="*/ 3794043 w 5453921"/>
              <a:gd name="connsiteY995" fmla="*/ 270131 h 5405766"/>
              <a:gd name="connsiteX996" fmla="*/ 3787707 w 5453921"/>
              <a:gd name="connsiteY996" fmla="*/ 275122 h 5405766"/>
              <a:gd name="connsiteX997" fmla="*/ 3780465 w 5453921"/>
              <a:gd name="connsiteY997" fmla="*/ 269854 h 5405766"/>
              <a:gd name="connsiteX998" fmla="*/ 3787103 w 5453921"/>
              <a:gd name="connsiteY998" fmla="*/ 266527 h 5405766"/>
              <a:gd name="connsiteX999" fmla="*/ 3833684 w 5453921"/>
              <a:gd name="connsiteY999" fmla="*/ 261815 h 5405766"/>
              <a:gd name="connsiteX1000" fmla="*/ 3836965 w 5453921"/>
              <a:gd name="connsiteY1000" fmla="*/ 266394 h 5405766"/>
              <a:gd name="connsiteX1001" fmla="*/ 3829509 w 5453921"/>
              <a:gd name="connsiteY1001" fmla="*/ 272195 h 5405766"/>
              <a:gd name="connsiteX1002" fmla="*/ 3824738 w 5453921"/>
              <a:gd name="connsiteY1002" fmla="*/ 268532 h 5405766"/>
              <a:gd name="connsiteX1003" fmla="*/ 3833684 w 5453921"/>
              <a:gd name="connsiteY1003" fmla="*/ 261815 h 5405766"/>
              <a:gd name="connsiteX1004" fmla="*/ 1879264 w 5453921"/>
              <a:gd name="connsiteY1004" fmla="*/ 257735 h 5405766"/>
              <a:gd name="connsiteX1005" fmla="*/ 1892845 w 5453921"/>
              <a:gd name="connsiteY1005" fmla="*/ 266221 h 5405766"/>
              <a:gd name="connsiteX1006" fmla="*/ 1896890 w 5453921"/>
              <a:gd name="connsiteY1006" fmla="*/ 273859 h 5405766"/>
              <a:gd name="connsiteX1007" fmla="*/ 1890822 w 5453921"/>
              <a:gd name="connsiteY1007" fmla="*/ 273575 h 5405766"/>
              <a:gd name="connsiteX1008" fmla="*/ 1877241 w 5453921"/>
              <a:gd name="connsiteY1008" fmla="*/ 266504 h 5405766"/>
              <a:gd name="connsiteX1009" fmla="*/ 1879264 w 5453921"/>
              <a:gd name="connsiteY1009" fmla="*/ 257735 h 5405766"/>
              <a:gd name="connsiteX1010" fmla="*/ 4024498 w 5453921"/>
              <a:gd name="connsiteY1010" fmla="*/ 256735 h 5405766"/>
              <a:gd name="connsiteX1011" fmla="*/ 4030828 w 5453921"/>
              <a:gd name="connsiteY1011" fmla="*/ 258966 h 5405766"/>
              <a:gd name="connsiteX1012" fmla="*/ 4031441 w 5453921"/>
              <a:gd name="connsiteY1012" fmla="*/ 269385 h 5405766"/>
              <a:gd name="connsiteX1013" fmla="*/ 4031527 w 5453921"/>
              <a:gd name="connsiteY1013" fmla="*/ 269269 h 5405766"/>
              <a:gd name="connsiteX1014" fmla="*/ 4031527 w 5453921"/>
              <a:gd name="connsiteY1014" fmla="*/ 269696 h 5405766"/>
              <a:gd name="connsiteX1015" fmla="*/ 4031462 w 5453921"/>
              <a:gd name="connsiteY1015" fmla="*/ 269741 h 5405766"/>
              <a:gd name="connsiteX1016" fmla="*/ 4031493 w 5453921"/>
              <a:gd name="connsiteY1016" fmla="*/ 270263 h 5405766"/>
              <a:gd name="connsiteX1017" fmla="*/ 4030954 w 5453921"/>
              <a:gd name="connsiteY1017" fmla="*/ 270079 h 5405766"/>
              <a:gd name="connsiteX1018" fmla="*/ 4030886 w 5453921"/>
              <a:gd name="connsiteY1018" fmla="*/ 270124 h 5405766"/>
              <a:gd name="connsiteX1019" fmla="*/ 4030927 w 5453921"/>
              <a:gd name="connsiteY1019" fmla="*/ 270070 h 5405766"/>
              <a:gd name="connsiteX1020" fmla="*/ 4028135 w 5453921"/>
              <a:gd name="connsiteY1020" fmla="*/ 269112 h 5405766"/>
              <a:gd name="connsiteX1021" fmla="*/ 4018343 w 5453921"/>
              <a:gd name="connsiteY1021" fmla="*/ 261628 h 5405766"/>
              <a:gd name="connsiteX1022" fmla="*/ 4024498 w 5453921"/>
              <a:gd name="connsiteY1022" fmla="*/ 256735 h 5405766"/>
              <a:gd name="connsiteX1023" fmla="*/ 3020157 w 5453921"/>
              <a:gd name="connsiteY1023" fmla="*/ 247472 h 5405766"/>
              <a:gd name="connsiteX1024" fmla="*/ 3001219 w 5453921"/>
              <a:gd name="connsiteY1024" fmla="*/ 259755 h 5405766"/>
              <a:gd name="connsiteX1025" fmla="*/ 3020157 w 5453921"/>
              <a:gd name="connsiteY1025" fmla="*/ 247472 h 5405766"/>
              <a:gd name="connsiteX1026" fmla="*/ 4095303 w 5453921"/>
              <a:gd name="connsiteY1026" fmla="*/ 247078 h 5405766"/>
              <a:gd name="connsiteX1027" fmla="*/ 4099499 w 5453921"/>
              <a:gd name="connsiteY1027" fmla="*/ 247673 h 5405766"/>
              <a:gd name="connsiteX1028" fmla="*/ 4095863 w 5453921"/>
              <a:gd name="connsiteY1028" fmla="*/ 266405 h 5405766"/>
              <a:gd name="connsiteX1029" fmla="*/ 4095303 w 5453921"/>
              <a:gd name="connsiteY1029" fmla="*/ 247078 h 5405766"/>
              <a:gd name="connsiteX1030" fmla="*/ 3904939 w 5453921"/>
              <a:gd name="connsiteY1030" fmla="*/ 235123 h 5405766"/>
              <a:gd name="connsiteX1031" fmla="*/ 3916194 w 5453921"/>
              <a:gd name="connsiteY1031" fmla="*/ 237099 h 5405766"/>
              <a:gd name="connsiteX1032" fmla="*/ 3916479 w 5453921"/>
              <a:gd name="connsiteY1032" fmla="*/ 239686 h 5405766"/>
              <a:gd name="connsiteX1033" fmla="*/ 3896247 w 5453921"/>
              <a:gd name="connsiteY1033" fmla="*/ 242847 h 5405766"/>
              <a:gd name="connsiteX1034" fmla="*/ 3904939 w 5453921"/>
              <a:gd name="connsiteY1034" fmla="*/ 235123 h 5405766"/>
              <a:gd name="connsiteX1035" fmla="*/ 3999822 w 5453921"/>
              <a:gd name="connsiteY1035" fmla="*/ 233373 h 5405766"/>
              <a:gd name="connsiteX1036" fmla="*/ 4007640 w 5453921"/>
              <a:gd name="connsiteY1036" fmla="*/ 246255 h 5405766"/>
              <a:gd name="connsiteX1037" fmla="*/ 4008798 w 5453921"/>
              <a:gd name="connsiteY1037" fmla="*/ 270265 h 5405766"/>
              <a:gd name="connsiteX1038" fmla="*/ 3991136 w 5453921"/>
              <a:gd name="connsiteY1038" fmla="*/ 252697 h 5405766"/>
              <a:gd name="connsiteX1039" fmla="*/ 3993163 w 5453921"/>
              <a:gd name="connsiteY1039" fmla="*/ 251233 h 5405766"/>
              <a:gd name="connsiteX1040" fmla="*/ 3995479 w 5453921"/>
              <a:gd name="connsiteY1040" fmla="*/ 250648 h 5405766"/>
              <a:gd name="connsiteX1041" fmla="*/ 3999822 w 5453921"/>
              <a:gd name="connsiteY1041" fmla="*/ 233373 h 5405766"/>
              <a:gd name="connsiteX1042" fmla="*/ 3276908 w 5453921"/>
              <a:gd name="connsiteY1042" fmla="*/ 231095 h 5405766"/>
              <a:gd name="connsiteX1043" fmla="*/ 3284010 w 5453921"/>
              <a:gd name="connsiteY1043" fmla="*/ 237900 h 5405766"/>
              <a:gd name="connsiteX1044" fmla="*/ 3277500 w 5453921"/>
              <a:gd name="connsiteY1044" fmla="*/ 242043 h 5405766"/>
              <a:gd name="connsiteX1045" fmla="*/ 3269511 w 5453921"/>
              <a:gd name="connsiteY1045" fmla="*/ 238788 h 5405766"/>
              <a:gd name="connsiteX1046" fmla="*/ 3276908 w 5453921"/>
              <a:gd name="connsiteY1046" fmla="*/ 231095 h 5405766"/>
              <a:gd name="connsiteX1047" fmla="*/ 3927037 w 5453921"/>
              <a:gd name="connsiteY1047" fmla="*/ 225106 h 5405766"/>
              <a:gd name="connsiteX1048" fmla="*/ 3936872 w 5453921"/>
              <a:gd name="connsiteY1048" fmla="*/ 237862 h 5405766"/>
              <a:gd name="connsiteX1049" fmla="*/ 3946197 w 5453921"/>
              <a:gd name="connsiteY1049" fmla="*/ 250946 h 5405766"/>
              <a:gd name="connsiteX1050" fmla="*/ 3940369 w 5453921"/>
              <a:gd name="connsiteY1050" fmla="*/ 261994 h 5405766"/>
              <a:gd name="connsiteX1051" fmla="*/ 3938329 w 5453921"/>
              <a:gd name="connsiteY1051" fmla="*/ 250946 h 5405766"/>
              <a:gd name="connsiteX1052" fmla="*/ 3917055 w 5453921"/>
              <a:gd name="connsiteY1052" fmla="*/ 239607 h 5405766"/>
              <a:gd name="connsiteX1053" fmla="*/ 3916764 w 5453921"/>
              <a:gd name="connsiteY1053" fmla="*/ 236990 h 5405766"/>
              <a:gd name="connsiteX1054" fmla="*/ 3927037 w 5453921"/>
              <a:gd name="connsiteY1054" fmla="*/ 225106 h 5405766"/>
              <a:gd name="connsiteX1055" fmla="*/ 4572258 w 5453921"/>
              <a:gd name="connsiteY1055" fmla="*/ 222728 h 5405766"/>
              <a:gd name="connsiteX1056" fmla="*/ 4577021 w 5453921"/>
              <a:gd name="connsiteY1056" fmla="*/ 230843 h 5405766"/>
              <a:gd name="connsiteX1057" fmla="*/ 4569281 w 5453921"/>
              <a:gd name="connsiteY1057" fmla="*/ 239258 h 5405766"/>
              <a:gd name="connsiteX1058" fmla="*/ 4563031 w 5453921"/>
              <a:gd name="connsiteY1058" fmla="*/ 229340 h 5405766"/>
              <a:gd name="connsiteX1059" fmla="*/ 4572258 w 5453921"/>
              <a:gd name="connsiteY1059" fmla="*/ 222728 h 5405766"/>
              <a:gd name="connsiteX1060" fmla="*/ 4049071 w 5453921"/>
              <a:gd name="connsiteY1060" fmla="*/ 203869 h 5405766"/>
              <a:gd name="connsiteX1061" fmla="*/ 4053695 w 5453921"/>
              <a:gd name="connsiteY1061" fmla="*/ 210217 h 5405766"/>
              <a:gd name="connsiteX1062" fmla="*/ 4049071 w 5453921"/>
              <a:gd name="connsiteY1062" fmla="*/ 213679 h 5405766"/>
              <a:gd name="connsiteX1063" fmla="*/ 4044991 w 5453921"/>
              <a:gd name="connsiteY1063" fmla="*/ 208774 h 5405766"/>
              <a:gd name="connsiteX1064" fmla="*/ 4049071 w 5453921"/>
              <a:gd name="connsiteY1064" fmla="*/ 203869 h 5405766"/>
              <a:gd name="connsiteX1065" fmla="*/ 4097443 w 5453921"/>
              <a:gd name="connsiteY1065" fmla="*/ 187204 h 5405766"/>
              <a:gd name="connsiteX1066" fmla="*/ 4095001 w 5453921"/>
              <a:gd name="connsiteY1066" fmla="*/ 203389 h 5405766"/>
              <a:gd name="connsiteX1067" fmla="*/ 4091642 w 5453921"/>
              <a:gd name="connsiteY1067" fmla="*/ 195443 h 5405766"/>
              <a:gd name="connsiteX1068" fmla="*/ 4097443 w 5453921"/>
              <a:gd name="connsiteY1068" fmla="*/ 187204 h 5405766"/>
              <a:gd name="connsiteX1069" fmla="*/ 3133484 w 5453921"/>
              <a:gd name="connsiteY1069" fmla="*/ 186752 h 5405766"/>
              <a:gd name="connsiteX1070" fmla="*/ 3140087 w 5453921"/>
              <a:gd name="connsiteY1070" fmla="*/ 194557 h 5405766"/>
              <a:gd name="connsiteX1071" fmla="*/ 3134085 w 5453921"/>
              <a:gd name="connsiteY1071" fmla="*/ 198460 h 5405766"/>
              <a:gd name="connsiteX1072" fmla="*/ 3126882 w 5453921"/>
              <a:gd name="connsiteY1072" fmla="*/ 187588 h 5405766"/>
              <a:gd name="connsiteX1073" fmla="*/ 3133484 w 5453921"/>
              <a:gd name="connsiteY1073" fmla="*/ 186752 h 5405766"/>
              <a:gd name="connsiteX1074" fmla="*/ 3681811 w 5453921"/>
              <a:gd name="connsiteY1074" fmla="*/ 185926 h 5405766"/>
              <a:gd name="connsiteX1075" fmla="*/ 3647486 w 5453921"/>
              <a:gd name="connsiteY1075" fmla="*/ 193368 h 5405766"/>
              <a:gd name="connsiteX1076" fmla="*/ 3681811 w 5453921"/>
              <a:gd name="connsiteY1076" fmla="*/ 185926 h 5405766"/>
              <a:gd name="connsiteX1077" fmla="*/ 3084003 w 5453921"/>
              <a:gd name="connsiteY1077" fmla="*/ 174434 h 5405766"/>
              <a:gd name="connsiteX1078" fmla="*/ 3096821 w 5453921"/>
              <a:gd name="connsiteY1078" fmla="*/ 180528 h 5405766"/>
              <a:gd name="connsiteX1079" fmla="*/ 3097114 w 5453921"/>
              <a:gd name="connsiteY1079" fmla="*/ 180234 h 5405766"/>
              <a:gd name="connsiteX1080" fmla="*/ 3113767 w 5453921"/>
              <a:gd name="connsiteY1080" fmla="*/ 192861 h 5405766"/>
              <a:gd name="connsiteX1081" fmla="*/ 3091271 w 5453921"/>
              <a:gd name="connsiteY1081" fmla="*/ 191392 h 5405766"/>
              <a:gd name="connsiteX1082" fmla="*/ 3090102 w 5453921"/>
              <a:gd name="connsiteY1082" fmla="*/ 196678 h 5405766"/>
              <a:gd name="connsiteX1083" fmla="*/ 3048359 w 5453921"/>
              <a:gd name="connsiteY1083" fmla="*/ 191062 h 5405766"/>
              <a:gd name="connsiteX1084" fmla="*/ 3045507 w 5453921"/>
              <a:gd name="connsiteY1084" fmla="*/ 176375 h 5405766"/>
              <a:gd name="connsiteX1085" fmla="*/ 3044816 w 5453921"/>
              <a:gd name="connsiteY1085" fmla="*/ 176634 h 5405766"/>
              <a:gd name="connsiteX1086" fmla="*/ 3045243 w 5453921"/>
              <a:gd name="connsiteY1086" fmla="*/ 175993 h 5405766"/>
              <a:gd name="connsiteX1087" fmla="*/ 3045408 w 5453921"/>
              <a:gd name="connsiteY1087" fmla="*/ 175869 h 5405766"/>
              <a:gd name="connsiteX1088" fmla="*/ 3045401 w 5453921"/>
              <a:gd name="connsiteY1088" fmla="*/ 175829 h 5405766"/>
              <a:gd name="connsiteX1089" fmla="*/ 3045447 w 5453921"/>
              <a:gd name="connsiteY1089" fmla="*/ 175840 h 5405766"/>
              <a:gd name="connsiteX1090" fmla="*/ 3045671 w 5453921"/>
              <a:gd name="connsiteY1090" fmla="*/ 175672 h 5405766"/>
              <a:gd name="connsiteX1091" fmla="*/ 3045671 w 5453921"/>
              <a:gd name="connsiteY1091" fmla="*/ 175894 h 5405766"/>
              <a:gd name="connsiteX1092" fmla="*/ 3059497 w 5453921"/>
              <a:gd name="connsiteY1092" fmla="*/ 179242 h 5405766"/>
              <a:gd name="connsiteX1093" fmla="*/ 3071403 w 5453921"/>
              <a:gd name="connsiteY1093" fmla="*/ 187281 h 5405766"/>
              <a:gd name="connsiteX1094" fmla="*/ 3071403 w 5453921"/>
              <a:gd name="connsiteY1094" fmla="*/ 181115 h 5405766"/>
              <a:gd name="connsiteX1095" fmla="*/ 3084003 w 5453921"/>
              <a:gd name="connsiteY1095" fmla="*/ 174434 h 5405766"/>
              <a:gd name="connsiteX1096" fmla="*/ 4140350 w 5453921"/>
              <a:gd name="connsiteY1096" fmla="*/ 166506 h 5405766"/>
              <a:gd name="connsiteX1097" fmla="*/ 4148135 w 5453921"/>
              <a:gd name="connsiteY1097" fmla="*/ 169059 h 5405766"/>
              <a:gd name="connsiteX1098" fmla="*/ 4158763 w 5453921"/>
              <a:gd name="connsiteY1098" fmla="*/ 172314 h 5405766"/>
              <a:gd name="connsiteX1099" fmla="*/ 4160239 w 5453921"/>
              <a:gd name="connsiteY1099" fmla="*/ 173793 h 5405766"/>
              <a:gd name="connsiteX1100" fmla="*/ 4176180 w 5453921"/>
              <a:gd name="connsiteY1100" fmla="*/ 176752 h 5405766"/>
              <a:gd name="connsiteX1101" fmla="*/ 4174999 w 5453921"/>
              <a:gd name="connsiteY1101" fmla="*/ 183558 h 5405766"/>
              <a:gd name="connsiteX1102" fmla="*/ 4159353 w 5453921"/>
              <a:gd name="connsiteY1102" fmla="*/ 180303 h 5405766"/>
              <a:gd name="connsiteX1103" fmla="*/ 4139870 w 5453921"/>
              <a:gd name="connsiteY1103" fmla="*/ 174385 h 5405766"/>
              <a:gd name="connsiteX1104" fmla="*/ 4140350 w 5453921"/>
              <a:gd name="connsiteY1104" fmla="*/ 166506 h 5405766"/>
              <a:gd name="connsiteX1105" fmla="*/ 4567122 w 5453921"/>
              <a:gd name="connsiteY1105" fmla="*/ 165557 h 5405766"/>
              <a:gd name="connsiteX1106" fmla="*/ 4573171 w 5453921"/>
              <a:gd name="connsiteY1106" fmla="*/ 169898 h 5405766"/>
              <a:gd name="connsiteX1107" fmla="*/ 4564779 w 5453921"/>
              <a:gd name="connsiteY1107" fmla="*/ 173429 h 5405766"/>
              <a:gd name="connsiteX1108" fmla="*/ 4559183 w 5453921"/>
              <a:gd name="connsiteY1108" fmla="*/ 168721 h 5405766"/>
              <a:gd name="connsiteX1109" fmla="*/ 4567122 w 5453921"/>
              <a:gd name="connsiteY1109" fmla="*/ 165557 h 5405766"/>
              <a:gd name="connsiteX1110" fmla="*/ 3036069 w 5453921"/>
              <a:gd name="connsiteY1110" fmla="*/ 165013 h 5405766"/>
              <a:gd name="connsiteX1111" fmla="*/ 3044999 w 5453921"/>
              <a:gd name="connsiteY1111" fmla="*/ 175153 h 5405766"/>
              <a:gd name="connsiteX1112" fmla="*/ 3032795 w 5453921"/>
              <a:gd name="connsiteY1112" fmla="*/ 169487 h 5405766"/>
              <a:gd name="connsiteX1113" fmla="*/ 3036069 w 5453921"/>
              <a:gd name="connsiteY1113" fmla="*/ 165013 h 5405766"/>
              <a:gd name="connsiteX1114" fmla="*/ 3875194 w 5453921"/>
              <a:gd name="connsiteY1114" fmla="*/ 150027 h 5405766"/>
              <a:gd name="connsiteX1115" fmla="*/ 3907327 w 5453921"/>
              <a:gd name="connsiteY1115" fmla="*/ 176296 h 5405766"/>
              <a:gd name="connsiteX1116" fmla="*/ 3920949 w 5453921"/>
              <a:gd name="connsiteY1116" fmla="*/ 178739 h 5405766"/>
              <a:gd name="connsiteX1117" fmla="*/ 3921599 w 5453921"/>
              <a:gd name="connsiteY1117" fmla="*/ 178856 h 5405766"/>
              <a:gd name="connsiteX1118" fmla="*/ 3918956 w 5453921"/>
              <a:gd name="connsiteY1118" fmla="*/ 182091 h 5405766"/>
              <a:gd name="connsiteX1119" fmla="*/ 3921305 w 5453921"/>
              <a:gd name="connsiteY1119" fmla="*/ 180326 h 5405766"/>
              <a:gd name="connsiteX1120" fmla="*/ 3901921 w 5453921"/>
              <a:gd name="connsiteY1120" fmla="*/ 196212 h 5405766"/>
              <a:gd name="connsiteX1121" fmla="*/ 3893697 w 5453921"/>
              <a:gd name="connsiteY1121" fmla="*/ 199742 h 5405766"/>
              <a:gd name="connsiteX1122" fmla="*/ 3875194 w 5453921"/>
              <a:gd name="connsiteY1122" fmla="*/ 150027 h 5405766"/>
              <a:gd name="connsiteX1123" fmla="*/ 3321917 w 5453921"/>
              <a:gd name="connsiteY1123" fmla="*/ 148762 h 5405766"/>
              <a:gd name="connsiteX1124" fmla="*/ 3329301 w 5453921"/>
              <a:gd name="connsiteY1124" fmla="*/ 150574 h 5405766"/>
              <a:gd name="connsiteX1125" fmla="*/ 3330179 w 5453921"/>
              <a:gd name="connsiteY1125" fmla="*/ 156149 h 5405766"/>
              <a:gd name="connsiteX1126" fmla="*/ 3314094 w 5453921"/>
              <a:gd name="connsiteY1126" fmla="*/ 154476 h 5405766"/>
              <a:gd name="connsiteX1127" fmla="*/ 3321917 w 5453921"/>
              <a:gd name="connsiteY1127" fmla="*/ 148762 h 5405766"/>
              <a:gd name="connsiteX1128" fmla="*/ 3790113 w 5453921"/>
              <a:gd name="connsiteY1128" fmla="*/ 139980 h 5405766"/>
              <a:gd name="connsiteX1129" fmla="*/ 3787342 w 5453921"/>
              <a:gd name="connsiteY1129" fmla="*/ 151019 h 5405766"/>
              <a:gd name="connsiteX1130" fmla="*/ 3782383 w 5453921"/>
              <a:gd name="connsiteY1130" fmla="*/ 161186 h 5405766"/>
              <a:gd name="connsiteX1131" fmla="*/ 3796970 w 5453921"/>
              <a:gd name="connsiteY1131" fmla="*/ 182683 h 5405766"/>
              <a:gd name="connsiteX1132" fmla="*/ 3801345 w 5453921"/>
              <a:gd name="connsiteY1132" fmla="*/ 215799 h 5405766"/>
              <a:gd name="connsiteX1133" fmla="*/ 3803096 w 5453921"/>
              <a:gd name="connsiteY1133" fmla="*/ 236714 h 5405766"/>
              <a:gd name="connsiteX1134" fmla="*/ 3791135 w 5453921"/>
              <a:gd name="connsiteY1134" fmla="*/ 251820 h 5405766"/>
              <a:gd name="connsiteX1135" fmla="*/ 3776548 w 5453921"/>
              <a:gd name="connsiteY1135" fmla="*/ 251529 h 5405766"/>
              <a:gd name="connsiteX1136" fmla="*/ 3764879 w 5453921"/>
              <a:gd name="connsiteY1136" fmla="*/ 261406 h 5405766"/>
              <a:gd name="connsiteX1137" fmla="*/ 3755251 w 5453921"/>
              <a:gd name="connsiteY1137" fmla="*/ 246590 h 5405766"/>
              <a:gd name="connsiteX1138" fmla="*/ 3752042 w 5453921"/>
              <a:gd name="connsiteY1138" fmla="*/ 234390 h 5405766"/>
              <a:gd name="connsiteX1139" fmla="*/ 3745625 w 5453921"/>
              <a:gd name="connsiteY1139" fmla="*/ 226546 h 5405766"/>
              <a:gd name="connsiteX1140" fmla="*/ 3731038 w 5453921"/>
              <a:gd name="connsiteY1140" fmla="*/ 206503 h 5405766"/>
              <a:gd name="connsiteX1141" fmla="*/ 3739789 w 5453921"/>
              <a:gd name="connsiteY1141" fmla="*/ 196045 h 5405766"/>
              <a:gd name="connsiteX1142" fmla="*/ 3725787 w 5453921"/>
              <a:gd name="connsiteY1142" fmla="*/ 186459 h 5405766"/>
              <a:gd name="connsiteX1143" fmla="*/ 3716159 w 5453921"/>
              <a:gd name="connsiteY1143" fmla="*/ 187040 h 5405766"/>
              <a:gd name="connsiteX1144" fmla="*/ 3707115 w 5453921"/>
              <a:gd name="connsiteY1144" fmla="*/ 190236 h 5405766"/>
              <a:gd name="connsiteX1145" fmla="*/ 3709741 w 5453921"/>
              <a:gd name="connsiteY1145" fmla="*/ 175420 h 5405766"/>
              <a:gd name="connsiteX1146" fmla="*/ 3730162 w 5453921"/>
              <a:gd name="connsiteY1146" fmla="*/ 165834 h 5405766"/>
              <a:gd name="connsiteX1147" fmla="*/ 3751750 w 5453921"/>
              <a:gd name="connsiteY1147" fmla="*/ 174840 h 5405766"/>
              <a:gd name="connsiteX1148" fmla="*/ 3771297 w 5453921"/>
              <a:gd name="connsiteY1148" fmla="*/ 181520 h 5405766"/>
              <a:gd name="connsiteX1149" fmla="*/ 3776548 w 5453921"/>
              <a:gd name="connsiteY1149" fmla="*/ 165543 h 5405766"/>
              <a:gd name="connsiteX1150" fmla="*/ 3778882 w 5453921"/>
              <a:gd name="connsiteY1150" fmla="*/ 143757 h 5405766"/>
              <a:gd name="connsiteX1151" fmla="*/ 3790113 w 5453921"/>
              <a:gd name="connsiteY1151" fmla="*/ 139980 h 5405766"/>
              <a:gd name="connsiteX1152" fmla="*/ 4194305 w 5453921"/>
              <a:gd name="connsiteY1152" fmla="*/ 132346 h 5405766"/>
              <a:gd name="connsiteX1153" fmla="*/ 4194875 w 5453921"/>
              <a:gd name="connsiteY1153" fmla="*/ 139185 h 5405766"/>
              <a:gd name="connsiteX1154" fmla="*/ 4190885 w 5453921"/>
              <a:gd name="connsiteY1154" fmla="*/ 144599 h 5405766"/>
              <a:gd name="connsiteX1155" fmla="*/ 4194305 w 5453921"/>
              <a:gd name="connsiteY1155" fmla="*/ 132346 h 5405766"/>
              <a:gd name="connsiteX1156" fmla="*/ 3810036 w 5453921"/>
              <a:gd name="connsiteY1156" fmla="*/ 124367 h 5405766"/>
              <a:gd name="connsiteX1157" fmla="*/ 3803476 w 5453921"/>
              <a:gd name="connsiteY1157" fmla="*/ 144599 h 5405766"/>
              <a:gd name="connsiteX1158" fmla="*/ 3810036 w 5453921"/>
              <a:gd name="connsiteY1158" fmla="*/ 124367 h 5405766"/>
              <a:gd name="connsiteX1159" fmla="*/ 4120833 w 5453921"/>
              <a:gd name="connsiteY1159" fmla="*/ 120973 h 5405766"/>
              <a:gd name="connsiteX1160" fmla="*/ 4142157 w 5453921"/>
              <a:gd name="connsiteY1160" fmla="*/ 131308 h 5405766"/>
              <a:gd name="connsiteX1161" fmla="*/ 4119104 w 5453921"/>
              <a:gd name="connsiteY1161" fmla="*/ 129298 h 5405766"/>
              <a:gd name="connsiteX1162" fmla="*/ 4120833 w 5453921"/>
              <a:gd name="connsiteY1162" fmla="*/ 120973 h 5405766"/>
              <a:gd name="connsiteX1163" fmla="*/ 3267233 w 5453921"/>
              <a:gd name="connsiteY1163" fmla="*/ 120809 h 5405766"/>
              <a:gd name="connsiteX1164" fmla="*/ 3272770 w 5453921"/>
              <a:gd name="connsiteY1164" fmla="*/ 123126 h 5405766"/>
              <a:gd name="connsiteX1165" fmla="*/ 3264610 w 5453921"/>
              <a:gd name="connsiteY1165" fmla="*/ 129206 h 5405766"/>
              <a:gd name="connsiteX1166" fmla="*/ 3260239 w 5453921"/>
              <a:gd name="connsiteY1166" fmla="*/ 124863 h 5405766"/>
              <a:gd name="connsiteX1167" fmla="*/ 3267233 w 5453921"/>
              <a:gd name="connsiteY1167" fmla="*/ 120809 h 5405766"/>
              <a:gd name="connsiteX1168" fmla="*/ 4164767 w 5453921"/>
              <a:gd name="connsiteY1168" fmla="*/ 115981 h 5405766"/>
              <a:gd name="connsiteX1169" fmla="*/ 4175459 w 5453921"/>
              <a:gd name="connsiteY1169" fmla="*/ 127852 h 5405766"/>
              <a:gd name="connsiteX1170" fmla="*/ 4169969 w 5453921"/>
              <a:gd name="connsiteY1170" fmla="*/ 132774 h 5405766"/>
              <a:gd name="connsiteX1171" fmla="*/ 4159277 w 5453921"/>
              <a:gd name="connsiteY1171" fmla="*/ 120903 h 5405766"/>
              <a:gd name="connsiteX1172" fmla="*/ 4164767 w 5453921"/>
              <a:gd name="connsiteY1172" fmla="*/ 115981 h 5405766"/>
              <a:gd name="connsiteX1173" fmla="*/ 3314750 w 5453921"/>
              <a:gd name="connsiteY1173" fmla="*/ 114557 h 5405766"/>
              <a:gd name="connsiteX1174" fmla="*/ 3318925 w 5453921"/>
              <a:gd name="connsiteY1174" fmla="*/ 119173 h 5405766"/>
              <a:gd name="connsiteX1175" fmla="*/ 3309383 w 5453921"/>
              <a:gd name="connsiteY1175" fmla="*/ 124078 h 5405766"/>
              <a:gd name="connsiteX1176" fmla="*/ 3306997 w 5453921"/>
              <a:gd name="connsiteY1176" fmla="*/ 117154 h 5405766"/>
              <a:gd name="connsiteX1177" fmla="*/ 3314750 w 5453921"/>
              <a:gd name="connsiteY1177" fmla="*/ 114557 h 5405766"/>
              <a:gd name="connsiteX1178" fmla="*/ 3833484 w 5453921"/>
              <a:gd name="connsiteY1178" fmla="*/ 112811 h 5405766"/>
              <a:gd name="connsiteX1179" fmla="*/ 3836759 w 5453921"/>
              <a:gd name="connsiteY1179" fmla="*/ 117902 h 5405766"/>
              <a:gd name="connsiteX1180" fmla="*/ 3828722 w 5453921"/>
              <a:gd name="connsiteY1180" fmla="*/ 129216 h 5405766"/>
              <a:gd name="connsiteX1181" fmla="*/ 3823959 w 5453921"/>
              <a:gd name="connsiteY1181" fmla="*/ 120165 h 5405766"/>
              <a:gd name="connsiteX1182" fmla="*/ 3833484 w 5453921"/>
              <a:gd name="connsiteY1182" fmla="*/ 112811 h 5405766"/>
              <a:gd name="connsiteX1183" fmla="*/ 3412829 w 5453921"/>
              <a:gd name="connsiteY1183" fmla="*/ 96172 h 5405766"/>
              <a:gd name="connsiteX1184" fmla="*/ 3413684 w 5453921"/>
              <a:gd name="connsiteY1184" fmla="*/ 97027 h 5405766"/>
              <a:gd name="connsiteX1185" fmla="*/ 3412829 w 5453921"/>
              <a:gd name="connsiteY1185" fmla="*/ 96599 h 5405766"/>
              <a:gd name="connsiteX1186" fmla="*/ 3412829 w 5453921"/>
              <a:gd name="connsiteY1186" fmla="*/ 96172 h 5405766"/>
              <a:gd name="connsiteX1187" fmla="*/ 3282176 w 5453921"/>
              <a:gd name="connsiteY1187" fmla="*/ 95156 h 5405766"/>
              <a:gd name="connsiteX1188" fmla="*/ 3286889 w 5453921"/>
              <a:gd name="connsiteY1188" fmla="*/ 102755 h 5405766"/>
              <a:gd name="connsiteX1189" fmla="*/ 3283562 w 5453921"/>
              <a:gd name="connsiteY1189" fmla="*/ 106133 h 5405766"/>
              <a:gd name="connsiteX1190" fmla="*/ 3278294 w 5453921"/>
              <a:gd name="connsiteY1190" fmla="*/ 99096 h 5405766"/>
              <a:gd name="connsiteX1191" fmla="*/ 3282176 w 5453921"/>
              <a:gd name="connsiteY1191" fmla="*/ 95156 h 5405766"/>
              <a:gd name="connsiteX1192" fmla="*/ 3587433 w 5453921"/>
              <a:gd name="connsiteY1192" fmla="*/ 89746 h 5405766"/>
              <a:gd name="connsiteX1193" fmla="*/ 3594613 w 5453921"/>
              <a:gd name="connsiteY1193" fmla="*/ 90633 h 5405766"/>
              <a:gd name="connsiteX1194" fmla="*/ 3583243 w 5453921"/>
              <a:gd name="connsiteY1194" fmla="*/ 98031 h 5405766"/>
              <a:gd name="connsiteX1195" fmla="*/ 3587433 w 5453921"/>
              <a:gd name="connsiteY1195" fmla="*/ 89746 h 5405766"/>
              <a:gd name="connsiteX1196" fmla="*/ 3378037 w 5453921"/>
              <a:gd name="connsiteY1196" fmla="*/ 86928 h 5405766"/>
              <a:gd name="connsiteX1197" fmla="*/ 3384542 w 5453921"/>
              <a:gd name="connsiteY1197" fmla="*/ 87181 h 5405766"/>
              <a:gd name="connsiteX1198" fmla="*/ 3412747 w 5453921"/>
              <a:gd name="connsiteY1198" fmla="*/ 95905 h 5405766"/>
              <a:gd name="connsiteX1199" fmla="*/ 3413037 w 5453921"/>
              <a:gd name="connsiteY1199" fmla="*/ 110443 h 5405766"/>
              <a:gd name="connsiteX1200" fmla="*/ 3414201 w 5453921"/>
              <a:gd name="connsiteY1200" fmla="*/ 115386 h 5405766"/>
              <a:gd name="connsiteX1201" fmla="*/ 3428157 w 5453921"/>
              <a:gd name="connsiteY1201" fmla="*/ 116839 h 5405766"/>
              <a:gd name="connsiteX1202" fmla="*/ 3432810 w 5453921"/>
              <a:gd name="connsiteY1202" fmla="*/ 101720 h 5405766"/>
              <a:gd name="connsiteX1203" fmla="*/ 3438334 w 5453921"/>
              <a:gd name="connsiteY1203" fmla="*/ 93869 h 5405766"/>
              <a:gd name="connsiteX1204" fmla="*/ 3452872 w 5453921"/>
              <a:gd name="connsiteY1204" fmla="*/ 104337 h 5405766"/>
              <a:gd name="connsiteX1205" fmla="*/ 3453454 w 5453921"/>
              <a:gd name="connsiteY1205" fmla="*/ 104918 h 5405766"/>
              <a:gd name="connsiteX1206" fmla="*/ 3468865 w 5453921"/>
              <a:gd name="connsiteY1206" fmla="*/ 114513 h 5405766"/>
              <a:gd name="connsiteX1207" fmla="*/ 3482531 w 5453921"/>
              <a:gd name="connsiteY1207" fmla="*/ 125272 h 5405766"/>
              <a:gd name="connsiteX1208" fmla="*/ 3490963 w 5453921"/>
              <a:gd name="connsiteY1208" fmla="*/ 135740 h 5405766"/>
              <a:gd name="connsiteX1209" fmla="*/ 3491253 w 5453921"/>
              <a:gd name="connsiteY1209" fmla="*/ 135449 h 5405766"/>
              <a:gd name="connsiteX1210" fmla="*/ 3514515 w 5453921"/>
              <a:gd name="connsiteY1210" fmla="*/ 145335 h 5405766"/>
              <a:gd name="connsiteX1211" fmla="*/ 3559293 w 5453921"/>
              <a:gd name="connsiteY1211" fmla="*/ 171213 h 5405766"/>
              <a:gd name="connsiteX1212" fmla="*/ 3589533 w 5453921"/>
              <a:gd name="connsiteY1212" fmla="*/ 180226 h 5405766"/>
              <a:gd name="connsiteX1213" fmla="*/ 3604361 w 5453921"/>
              <a:gd name="connsiteY1213" fmla="*/ 191857 h 5405766"/>
              <a:gd name="connsiteX1214" fmla="*/ 3629948 w 5453921"/>
              <a:gd name="connsiteY1214" fmla="*/ 203488 h 5405766"/>
              <a:gd name="connsiteX1215" fmla="*/ 3660188 w 5453921"/>
              <a:gd name="connsiteY1215" fmla="*/ 229657 h 5405766"/>
              <a:gd name="connsiteX1216" fmla="*/ 3675308 w 5453921"/>
              <a:gd name="connsiteY1216" fmla="*/ 235763 h 5405766"/>
              <a:gd name="connsiteX1217" fmla="*/ 3699441 w 5453921"/>
              <a:gd name="connsiteY1217" fmla="*/ 255244 h 5405766"/>
              <a:gd name="connsiteX1218" fmla="*/ 3700023 w 5453921"/>
              <a:gd name="connsiteY1218" fmla="*/ 255826 h 5405766"/>
              <a:gd name="connsiteX1219" fmla="*/ 3706129 w 5453921"/>
              <a:gd name="connsiteY1219" fmla="*/ 236053 h 5405766"/>
              <a:gd name="connsiteX1220" fmla="*/ 3711072 w 5453921"/>
              <a:gd name="connsiteY1220" fmla="*/ 239834 h 5405766"/>
              <a:gd name="connsiteX1221" fmla="*/ 3718923 w 5453921"/>
              <a:gd name="connsiteY1221" fmla="*/ 271237 h 5405766"/>
              <a:gd name="connsiteX1222" fmla="*/ 3720377 w 5453921"/>
              <a:gd name="connsiteY1222" fmla="*/ 275888 h 5405766"/>
              <a:gd name="connsiteX1223" fmla="*/ 3735787 w 5453921"/>
              <a:gd name="connsiteY1223" fmla="*/ 282576 h 5405766"/>
              <a:gd name="connsiteX1224" fmla="*/ 3740149 w 5453921"/>
              <a:gd name="connsiteY1224" fmla="*/ 306710 h 5405766"/>
              <a:gd name="connsiteX1225" fmla="*/ 3745092 w 5453921"/>
              <a:gd name="connsiteY1225" fmla="*/ 309909 h 5405766"/>
              <a:gd name="connsiteX1226" fmla="*/ 3760211 w 5453921"/>
              <a:gd name="connsiteY1226" fmla="*/ 306419 h 5405766"/>
              <a:gd name="connsiteX1227" fmla="*/ 3762537 w 5453921"/>
              <a:gd name="connsiteY1227" fmla="*/ 289554 h 5405766"/>
              <a:gd name="connsiteX1228" fmla="*/ 3780275 w 5453921"/>
              <a:gd name="connsiteY1228" fmla="*/ 288682 h 5405766"/>
              <a:gd name="connsiteX1229" fmla="*/ 3781147 w 5453921"/>
              <a:gd name="connsiteY1229" fmla="*/ 301767 h 5405766"/>
              <a:gd name="connsiteX1230" fmla="*/ 3786089 w 5453921"/>
              <a:gd name="connsiteY1230" fmla="*/ 306419 h 5405766"/>
              <a:gd name="connsiteX1231" fmla="*/ 3801209 w 5453921"/>
              <a:gd name="connsiteY1231" fmla="*/ 316596 h 5405766"/>
              <a:gd name="connsiteX1232" fmla="*/ 3831449 w 5453921"/>
              <a:gd name="connsiteY1232" fmla="*/ 332297 h 5405766"/>
              <a:gd name="connsiteX1233" fmla="*/ 3841917 w 5453921"/>
              <a:gd name="connsiteY1233" fmla="*/ 346545 h 5405766"/>
              <a:gd name="connsiteX1234" fmla="*/ 3876517 w 5453921"/>
              <a:gd name="connsiteY1234" fmla="*/ 368352 h 5405766"/>
              <a:gd name="connsiteX1235" fmla="*/ 3906757 w 5453921"/>
              <a:gd name="connsiteY1235" fmla="*/ 382309 h 5405766"/>
              <a:gd name="connsiteX1236" fmla="*/ 3926530 w 5453921"/>
              <a:gd name="connsiteY1236" fmla="*/ 387543 h 5405766"/>
              <a:gd name="connsiteX1237" fmla="*/ 3932345 w 5453921"/>
              <a:gd name="connsiteY1237" fmla="*/ 392195 h 5405766"/>
              <a:gd name="connsiteX1238" fmla="*/ 3952117 w 5453921"/>
              <a:gd name="connsiteY1238" fmla="*/ 392486 h 5405766"/>
              <a:gd name="connsiteX1239" fmla="*/ 3945720 w 5453921"/>
              <a:gd name="connsiteY1239" fmla="*/ 377948 h 5405766"/>
              <a:gd name="connsiteX1240" fmla="*/ 3949209 w 5453921"/>
              <a:gd name="connsiteY1240" fmla="*/ 357885 h 5405766"/>
              <a:gd name="connsiteX1241" fmla="*/ 3932054 w 5453921"/>
              <a:gd name="connsiteY1241" fmla="*/ 347417 h 5405766"/>
              <a:gd name="connsiteX1242" fmla="*/ 3917516 w 5453921"/>
              <a:gd name="connsiteY1242" fmla="*/ 341892 h 5405766"/>
              <a:gd name="connsiteX1243" fmla="*/ 3909665 w 5453921"/>
              <a:gd name="connsiteY1243" fmla="*/ 333751 h 5405766"/>
              <a:gd name="connsiteX1244" fmla="*/ 3931763 w 5453921"/>
              <a:gd name="connsiteY1244" fmla="*/ 326772 h 5405766"/>
              <a:gd name="connsiteX1245" fmla="*/ 3939615 w 5453921"/>
              <a:gd name="connsiteY1245" fmla="*/ 341602 h 5405766"/>
              <a:gd name="connsiteX1246" fmla="*/ 3957060 w 5453921"/>
              <a:gd name="connsiteY1246" fmla="*/ 346836 h 5405766"/>
              <a:gd name="connsiteX1247" fmla="*/ 3957351 w 5453921"/>
              <a:gd name="connsiteY1247" fmla="*/ 331716 h 5405766"/>
              <a:gd name="connsiteX1248" fmla="*/ 3967237 w 5453921"/>
              <a:gd name="connsiteY1248" fmla="*/ 315723 h 5405766"/>
              <a:gd name="connsiteX1249" fmla="*/ 3981484 w 5453921"/>
              <a:gd name="connsiteY1249" fmla="*/ 330843 h 5405766"/>
              <a:gd name="connsiteX1250" fmla="*/ 3982357 w 5453921"/>
              <a:gd name="connsiteY1250" fmla="*/ 337821 h 5405766"/>
              <a:gd name="connsiteX1251" fmla="*/ 3998349 w 5453921"/>
              <a:gd name="connsiteY1251" fmla="*/ 357303 h 5405766"/>
              <a:gd name="connsiteX1252" fmla="*/ 4003292 w 5453921"/>
              <a:gd name="connsiteY1252" fmla="*/ 357303 h 5405766"/>
              <a:gd name="connsiteX1253" fmla="*/ 4017248 w 5453921"/>
              <a:gd name="connsiteY1253" fmla="*/ 352651 h 5405766"/>
              <a:gd name="connsiteX1254" fmla="*/ 4037021 w 5453921"/>
              <a:gd name="connsiteY1254" fmla="*/ 326772 h 5405766"/>
              <a:gd name="connsiteX1255" fmla="*/ 4037893 w 5453921"/>
              <a:gd name="connsiteY1255" fmla="*/ 322121 h 5405766"/>
              <a:gd name="connsiteX1256" fmla="*/ 4037602 w 5453921"/>
              <a:gd name="connsiteY1256" fmla="*/ 316305 h 5405766"/>
              <a:gd name="connsiteX1257" fmla="*/ 4000384 w 5453921"/>
              <a:gd name="connsiteY1257" fmla="*/ 327645 h 5405766"/>
              <a:gd name="connsiteX1258" fmla="*/ 4037021 w 5453921"/>
              <a:gd name="connsiteY1258" fmla="*/ 308164 h 5405766"/>
              <a:gd name="connsiteX1259" fmla="*/ 4037893 w 5453921"/>
              <a:gd name="connsiteY1259" fmla="*/ 301185 h 5405766"/>
              <a:gd name="connsiteX1260" fmla="*/ 4057665 w 5453921"/>
              <a:gd name="connsiteY1260" fmla="*/ 290718 h 5405766"/>
              <a:gd name="connsiteX1261" fmla="*/ 4081799 w 5453921"/>
              <a:gd name="connsiteY1261" fmla="*/ 286357 h 5405766"/>
              <a:gd name="connsiteX1262" fmla="*/ 4092848 w 5453921"/>
              <a:gd name="connsiteY1262" fmla="*/ 286647 h 5405766"/>
              <a:gd name="connsiteX1263" fmla="*/ 4108258 w 5453921"/>
              <a:gd name="connsiteY1263" fmla="*/ 277924 h 5405766"/>
              <a:gd name="connsiteX1264" fmla="*/ 4123087 w 5453921"/>
              <a:gd name="connsiteY1264" fmla="*/ 266003 h 5405766"/>
              <a:gd name="connsiteX1265" fmla="*/ 4169901 w 5453921"/>
              <a:gd name="connsiteY1265" fmla="*/ 247393 h 5405766"/>
              <a:gd name="connsiteX1266" fmla="*/ 4182985 w 5453921"/>
              <a:gd name="connsiteY1266" fmla="*/ 251755 h 5405766"/>
              <a:gd name="connsiteX1267" fmla="*/ 4197233 w 5453921"/>
              <a:gd name="connsiteY1267" fmla="*/ 251174 h 5405766"/>
              <a:gd name="connsiteX1268" fmla="*/ 4203920 w 5453921"/>
              <a:gd name="connsiteY1268" fmla="*/ 246230 h 5405766"/>
              <a:gd name="connsiteX1269" fmla="*/ 4193743 w 5453921"/>
              <a:gd name="connsiteY1269" fmla="*/ 222097 h 5405766"/>
              <a:gd name="connsiteX1270" fmla="*/ 4203920 w 5453921"/>
              <a:gd name="connsiteY1270" fmla="*/ 211339 h 5405766"/>
              <a:gd name="connsiteX1271" fmla="*/ 4209154 w 5453921"/>
              <a:gd name="connsiteY1271" fmla="*/ 200871 h 5405766"/>
              <a:gd name="connsiteX1272" fmla="*/ 4203920 w 5453921"/>
              <a:gd name="connsiteY1272" fmla="*/ 195928 h 5405766"/>
              <a:gd name="connsiteX1273" fmla="*/ 4188219 w 5453921"/>
              <a:gd name="connsiteY1273" fmla="*/ 204941 h 5405766"/>
              <a:gd name="connsiteX1274" fmla="*/ 4170773 w 5453921"/>
              <a:gd name="connsiteY1274" fmla="*/ 198545 h 5405766"/>
              <a:gd name="connsiteX1275" fmla="*/ 4183567 w 5453921"/>
              <a:gd name="connsiteY1275" fmla="*/ 196800 h 5405766"/>
              <a:gd name="connsiteX1276" fmla="*/ 4203629 w 5453921"/>
              <a:gd name="connsiteY1276" fmla="*/ 191857 h 5405766"/>
              <a:gd name="connsiteX1277" fmla="*/ 4209154 w 5453921"/>
              <a:gd name="connsiteY1277" fmla="*/ 186042 h 5405766"/>
              <a:gd name="connsiteX1278" fmla="*/ 4207409 w 5453921"/>
              <a:gd name="connsiteY1278" fmla="*/ 162490 h 5405766"/>
              <a:gd name="connsiteX1279" fmla="*/ 4219040 w 5453921"/>
              <a:gd name="connsiteY1279" fmla="*/ 135740 h 5405766"/>
              <a:gd name="connsiteX1280" fmla="*/ 4244337 w 5453921"/>
              <a:gd name="connsiteY1280" fmla="*/ 140974 h 5405766"/>
              <a:gd name="connsiteX1281" fmla="*/ 4245209 w 5453921"/>
              <a:gd name="connsiteY1281" fmla="*/ 142136 h 5405766"/>
              <a:gd name="connsiteX1282" fmla="*/ 4263527 w 5453921"/>
              <a:gd name="connsiteY1282" fmla="*/ 150860 h 5405766"/>
              <a:gd name="connsiteX1283" fmla="*/ 4270215 w 5453921"/>
              <a:gd name="connsiteY1283" fmla="*/ 150860 h 5405766"/>
              <a:gd name="connsiteX1284" fmla="*/ 4279809 w 5453921"/>
              <a:gd name="connsiteY1284" fmla="*/ 154930 h 5405766"/>
              <a:gd name="connsiteX1285" fmla="*/ 4289987 w 5453921"/>
              <a:gd name="connsiteY1285" fmla="*/ 175865 h 5405766"/>
              <a:gd name="connsiteX1286" fmla="*/ 4310341 w 5453921"/>
              <a:gd name="connsiteY1286" fmla="*/ 184588 h 5405766"/>
              <a:gd name="connsiteX1287" fmla="*/ 4314992 w 5453921"/>
              <a:gd name="connsiteY1287" fmla="*/ 188368 h 5405766"/>
              <a:gd name="connsiteX1288" fmla="*/ 4335637 w 5453921"/>
              <a:gd name="connsiteY1288" fmla="*/ 200871 h 5405766"/>
              <a:gd name="connsiteX1289" fmla="*/ 4338254 w 5453921"/>
              <a:gd name="connsiteY1289" fmla="*/ 206395 h 5405766"/>
              <a:gd name="connsiteX1290" fmla="*/ 4357735 w 5453921"/>
              <a:gd name="connsiteY1290" fmla="*/ 214246 h 5405766"/>
              <a:gd name="connsiteX1291" fmla="*/ 4365877 w 5453921"/>
              <a:gd name="connsiteY1291" fmla="*/ 226458 h 5405766"/>
              <a:gd name="connsiteX1292" fmla="*/ 4385067 w 5453921"/>
              <a:gd name="connsiteY1292" fmla="*/ 245940 h 5405766"/>
              <a:gd name="connsiteX1293" fmla="*/ 4410945 w 5453921"/>
              <a:gd name="connsiteY1293" fmla="*/ 236926 h 5405766"/>
              <a:gd name="connsiteX1294" fmla="*/ 4395825 w 5453921"/>
              <a:gd name="connsiteY1294" fmla="*/ 250592 h 5405766"/>
              <a:gd name="connsiteX1295" fmla="*/ 4401059 w 5453921"/>
              <a:gd name="connsiteY1295" fmla="*/ 254081 h 5405766"/>
              <a:gd name="connsiteX1296" fmla="*/ 4415597 w 5453921"/>
              <a:gd name="connsiteY1296" fmla="*/ 251464 h 5405766"/>
              <a:gd name="connsiteX1297" fmla="*/ 4430427 w 5453921"/>
              <a:gd name="connsiteY1297" fmla="*/ 266584 h 5405766"/>
              <a:gd name="connsiteX1298" fmla="*/ 4435660 w 5453921"/>
              <a:gd name="connsiteY1298" fmla="*/ 271527 h 5405766"/>
              <a:gd name="connsiteX1299" fmla="*/ 4446127 w 5453921"/>
              <a:gd name="connsiteY1299" fmla="*/ 281123 h 5405766"/>
              <a:gd name="connsiteX1300" fmla="*/ 4459793 w 5453921"/>
              <a:gd name="connsiteY1300" fmla="*/ 307291 h 5405766"/>
              <a:gd name="connsiteX1301" fmla="*/ 4510387 w 5453921"/>
              <a:gd name="connsiteY1301" fmla="*/ 321248 h 5405766"/>
              <a:gd name="connsiteX1302" fmla="*/ 4531323 w 5453921"/>
              <a:gd name="connsiteY1302" fmla="*/ 307291 h 5405766"/>
              <a:gd name="connsiteX1303" fmla="*/ 4558945 w 5453921"/>
              <a:gd name="connsiteY1303" fmla="*/ 307001 h 5405766"/>
              <a:gd name="connsiteX1304" fmla="*/ 4565051 w 5453921"/>
              <a:gd name="connsiteY1304" fmla="*/ 313979 h 5405766"/>
              <a:gd name="connsiteX1305" fmla="*/ 4556328 w 5453921"/>
              <a:gd name="connsiteY1305" fmla="*/ 316887 h 5405766"/>
              <a:gd name="connsiteX1306" fmla="*/ 4546442 w 5453921"/>
              <a:gd name="connsiteY1306" fmla="*/ 347126 h 5405766"/>
              <a:gd name="connsiteX1307" fmla="*/ 4547895 w 5453921"/>
              <a:gd name="connsiteY1307" fmla="*/ 348290 h 5405766"/>
              <a:gd name="connsiteX1308" fmla="*/ 4547605 w 5453921"/>
              <a:gd name="connsiteY1308" fmla="*/ 350033 h 5405766"/>
              <a:gd name="connsiteX1309" fmla="*/ 4551385 w 5453921"/>
              <a:gd name="connsiteY1309" fmla="*/ 351487 h 5405766"/>
              <a:gd name="connsiteX1310" fmla="*/ 4583369 w 5453921"/>
              <a:gd name="connsiteY1310" fmla="*/ 347126 h 5405766"/>
              <a:gd name="connsiteX1311" fmla="*/ 4581625 w 5453921"/>
              <a:gd name="connsiteY1311" fmla="*/ 357012 h 5405766"/>
              <a:gd name="connsiteX1312" fmla="*/ 4586567 w 5453921"/>
              <a:gd name="connsiteY1312" fmla="*/ 357012 h 5405766"/>
              <a:gd name="connsiteX1313" fmla="*/ 4595872 w 5453921"/>
              <a:gd name="connsiteY1313" fmla="*/ 356721 h 5405766"/>
              <a:gd name="connsiteX1314" fmla="*/ 4605467 w 5453921"/>
              <a:gd name="connsiteY1314" fmla="*/ 364863 h 5405766"/>
              <a:gd name="connsiteX1315" fmla="*/ 4592673 w 5453921"/>
              <a:gd name="connsiteY1315" fmla="*/ 365735 h 5405766"/>
              <a:gd name="connsiteX1316" fmla="*/ 4590929 w 5453921"/>
              <a:gd name="connsiteY1316" fmla="*/ 368352 h 5405766"/>
              <a:gd name="connsiteX1317" fmla="*/ 4601105 w 5453921"/>
              <a:gd name="connsiteY1317" fmla="*/ 385798 h 5405766"/>
              <a:gd name="connsiteX1318" fmla="*/ 4621751 w 5453921"/>
              <a:gd name="connsiteY1318" fmla="*/ 391904 h 5405766"/>
              <a:gd name="connsiteX1319" fmla="*/ 4640359 w 5453921"/>
              <a:gd name="connsiteY1319" fmla="*/ 412258 h 5405766"/>
              <a:gd name="connsiteX1320" fmla="*/ 4647337 w 5453921"/>
              <a:gd name="connsiteY1320" fmla="*/ 417782 h 5405766"/>
              <a:gd name="connsiteX1321" fmla="*/ 4675542 w 5453921"/>
              <a:gd name="connsiteY1321" fmla="*/ 432902 h 5405766"/>
              <a:gd name="connsiteX1322" fmla="*/ 4677577 w 5453921"/>
              <a:gd name="connsiteY1322" fmla="*/ 437555 h 5405766"/>
              <a:gd name="connsiteX1323" fmla="*/ 4697640 w 5453921"/>
              <a:gd name="connsiteY1323" fmla="*/ 452971 h 5405766"/>
              <a:gd name="connsiteX1324" fmla="*/ 4702873 w 5453921"/>
              <a:gd name="connsiteY1324" fmla="*/ 458495 h 5405766"/>
              <a:gd name="connsiteX1325" fmla="*/ 4722937 w 5453921"/>
              <a:gd name="connsiteY1325" fmla="*/ 472742 h 5405766"/>
              <a:gd name="connsiteX1326" fmla="*/ 4722937 w 5453921"/>
              <a:gd name="connsiteY1326" fmla="*/ 473033 h 5405766"/>
              <a:gd name="connsiteX1327" fmla="*/ 4738929 w 5453921"/>
              <a:gd name="connsiteY1327" fmla="*/ 478266 h 5405766"/>
              <a:gd name="connsiteX1328" fmla="*/ 4742417 w 5453921"/>
              <a:gd name="connsiteY1328" fmla="*/ 492804 h 5405766"/>
              <a:gd name="connsiteX1329" fmla="*/ 4742127 w 5453921"/>
              <a:gd name="connsiteY1329" fmla="*/ 499200 h 5405766"/>
              <a:gd name="connsiteX1330" fmla="*/ 4763063 w 5453921"/>
              <a:gd name="connsiteY1330" fmla="*/ 518389 h 5405766"/>
              <a:gd name="connsiteX1331" fmla="*/ 4768005 w 5453921"/>
              <a:gd name="connsiteY1331" fmla="*/ 518389 h 5405766"/>
              <a:gd name="connsiteX1332" fmla="*/ 4786615 w 5453921"/>
              <a:gd name="connsiteY1332" fmla="*/ 516064 h 5405766"/>
              <a:gd name="connsiteX1333" fmla="*/ 4777891 w 5453921"/>
              <a:gd name="connsiteY1333" fmla="*/ 523042 h 5405766"/>
              <a:gd name="connsiteX1334" fmla="*/ 4777310 w 5453921"/>
              <a:gd name="connsiteY1334" fmla="*/ 523042 h 5405766"/>
              <a:gd name="connsiteX1335" fmla="*/ 4787487 w 5453921"/>
              <a:gd name="connsiteY1335" fmla="*/ 538451 h 5405766"/>
              <a:gd name="connsiteX1336" fmla="*/ 4785742 w 5453921"/>
              <a:gd name="connsiteY1336" fmla="*/ 548919 h 5405766"/>
              <a:gd name="connsiteX1337" fmla="*/ 4783707 w 5453921"/>
              <a:gd name="connsiteY1337" fmla="*/ 551826 h 5405766"/>
              <a:gd name="connsiteX1338" fmla="*/ 4803479 w 5453921"/>
              <a:gd name="connsiteY1338" fmla="*/ 564039 h 5405766"/>
              <a:gd name="connsiteX1339" fmla="*/ 4837207 w 5453921"/>
              <a:gd name="connsiteY1339" fmla="*/ 549501 h 5405766"/>
              <a:gd name="connsiteX1340" fmla="*/ 4848838 w 5453921"/>
              <a:gd name="connsiteY1340" fmla="*/ 559387 h 5405766"/>
              <a:gd name="connsiteX1341" fmla="*/ 4872971 w 5453921"/>
              <a:gd name="connsiteY1341" fmla="*/ 588756 h 5405766"/>
              <a:gd name="connsiteX1342" fmla="*/ 4892163 w 5453921"/>
              <a:gd name="connsiteY1342" fmla="*/ 593699 h 5405766"/>
              <a:gd name="connsiteX1343" fmla="*/ 4889545 w 5453921"/>
              <a:gd name="connsiteY1343" fmla="*/ 599807 h 5405766"/>
              <a:gd name="connsiteX1344" fmla="*/ 4870355 w 5453921"/>
              <a:gd name="connsiteY1344" fmla="*/ 599225 h 5405766"/>
              <a:gd name="connsiteX1345" fmla="*/ 4864249 w 5453921"/>
              <a:gd name="connsiteY1345" fmla="*/ 607074 h 5405766"/>
              <a:gd name="connsiteX1346" fmla="*/ 4883729 w 5453921"/>
              <a:gd name="connsiteY1346" fmla="*/ 619868 h 5405766"/>
              <a:gd name="connsiteX1347" fmla="*/ 4899431 w 5453921"/>
              <a:gd name="connsiteY1347" fmla="*/ 609109 h 5405766"/>
              <a:gd name="connsiteX1348" fmla="*/ 4910771 w 5453921"/>
              <a:gd name="connsiteY1348" fmla="*/ 596898 h 5405766"/>
              <a:gd name="connsiteX1349" fmla="*/ 4922401 w 5453921"/>
              <a:gd name="connsiteY1349" fmla="*/ 600389 h 5405766"/>
              <a:gd name="connsiteX1350" fmla="*/ 4913388 w 5453921"/>
              <a:gd name="connsiteY1350" fmla="*/ 605620 h 5405766"/>
              <a:gd name="connsiteX1351" fmla="*/ 4904375 w 5453921"/>
              <a:gd name="connsiteY1351" fmla="*/ 609109 h 5405766"/>
              <a:gd name="connsiteX1352" fmla="*/ 4909899 w 5453921"/>
              <a:gd name="connsiteY1352" fmla="*/ 618705 h 5405766"/>
              <a:gd name="connsiteX1353" fmla="*/ 4914260 w 5453921"/>
              <a:gd name="connsiteY1353" fmla="*/ 624520 h 5405766"/>
              <a:gd name="connsiteX1354" fmla="*/ 4913388 w 5453921"/>
              <a:gd name="connsiteY1354" fmla="*/ 639059 h 5405766"/>
              <a:gd name="connsiteX1355" fmla="*/ 4918913 w 5453921"/>
              <a:gd name="connsiteY1355" fmla="*/ 650689 h 5405766"/>
              <a:gd name="connsiteX1356" fmla="*/ 4923273 w 5453921"/>
              <a:gd name="connsiteY1356" fmla="*/ 644583 h 5405766"/>
              <a:gd name="connsiteX1357" fmla="*/ 4934033 w 5453921"/>
              <a:gd name="connsiteY1357" fmla="*/ 636151 h 5405766"/>
              <a:gd name="connsiteX1358" fmla="*/ 4959911 w 5453921"/>
              <a:gd name="connsiteY1358" fmla="*/ 643710 h 5405766"/>
              <a:gd name="connsiteX1359" fmla="*/ 4964563 w 5453921"/>
              <a:gd name="connsiteY1359" fmla="*/ 645164 h 5405766"/>
              <a:gd name="connsiteX1360" fmla="*/ 4990150 w 5453921"/>
              <a:gd name="connsiteY1360" fmla="*/ 650108 h 5405766"/>
              <a:gd name="connsiteX1361" fmla="*/ 5020735 w 5453921"/>
              <a:gd name="connsiteY1361" fmla="*/ 658040 h 5405766"/>
              <a:gd name="connsiteX1362" fmla="*/ 5028579 w 5453921"/>
              <a:gd name="connsiteY1362" fmla="*/ 665858 h 5405766"/>
              <a:gd name="connsiteX1363" fmla="*/ 5029137 w 5453921"/>
              <a:gd name="connsiteY1363" fmla="*/ 665485 h 5405766"/>
              <a:gd name="connsiteX1364" fmla="*/ 5029459 w 5453921"/>
              <a:gd name="connsiteY1364" fmla="*/ 665485 h 5405766"/>
              <a:gd name="connsiteX1365" fmla="*/ 5028796 w 5453921"/>
              <a:gd name="connsiteY1365" fmla="*/ 666073 h 5405766"/>
              <a:gd name="connsiteX1366" fmla="*/ 5028822 w 5453921"/>
              <a:gd name="connsiteY1366" fmla="*/ 666099 h 5405766"/>
              <a:gd name="connsiteX1367" fmla="*/ 5028754 w 5453921"/>
              <a:gd name="connsiteY1367" fmla="*/ 666111 h 5405766"/>
              <a:gd name="connsiteX1368" fmla="*/ 5028497 w 5453921"/>
              <a:gd name="connsiteY1368" fmla="*/ 666340 h 5405766"/>
              <a:gd name="connsiteX1369" fmla="*/ 5028497 w 5453921"/>
              <a:gd name="connsiteY1369" fmla="*/ 666153 h 5405766"/>
              <a:gd name="connsiteX1370" fmla="*/ 5019054 w 5453921"/>
              <a:gd name="connsiteY1370" fmla="*/ 667717 h 5405766"/>
              <a:gd name="connsiteX1371" fmla="*/ 4989859 w 5453921"/>
              <a:gd name="connsiteY1371" fmla="*/ 664936 h 5405766"/>
              <a:gd name="connsiteX1372" fmla="*/ 4989859 w 5453921"/>
              <a:gd name="connsiteY1372" fmla="*/ 669298 h 5405766"/>
              <a:gd name="connsiteX1373" fmla="*/ 5015156 w 5453921"/>
              <a:gd name="connsiteY1373" fmla="*/ 690524 h 5405766"/>
              <a:gd name="connsiteX1374" fmla="*/ 5045395 w 5453921"/>
              <a:gd name="connsiteY1374" fmla="*/ 708843 h 5405766"/>
              <a:gd name="connsiteX1375" fmla="*/ 5066331 w 5453921"/>
              <a:gd name="connsiteY1375" fmla="*/ 714659 h 5405766"/>
              <a:gd name="connsiteX1376" fmla="*/ 5070111 w 5453921"/>
              <a:gd name="connsiteY1376" fmla="*/ 712623 h 5405766"/>
              <a:gd name="connsiteX1377" fmla="*/ 5090755 w 5453921"/>
              <a:gd name="connsiteY1377" fmla="*/ 714659 h 5405766"/>
              <a:gd name="connsiteX1378" fmla="*/ 5130589 w 5453921"/>
              <a:gd name="connsiteY1378" fmla="*/ 740537 h 5405766"/>
              <a:gd name="connsiteX1379" fmla="*/ 5111691 w 5453921"/>
              <a:gd name="connsiteY1379" fmla="*/ 740246 h 5405766"/>
              <a:gd name="connsiteX1380" fmla="*/ 5100641 w 5453921"/>
              <a:gd name="connsiteY1380" fmla="*/ 734722 h 5405766"/>
              <a:gd name="connsiteX1381" fmla="*/ 5075635 w 5453921"/>
              <a:gd name="connsiteY1381" fmla="*/ 729488 h 5405766"/>
              <a:gd name="connsiteX1382" fmla="*/ 5064586 w 5453921"/>
              <a:gd name="connsiteY1382" fmla="*/ 735303 h 5405766"/>
              <a:gd name="connsiteX1383" fmla="*/ 5080287 w 5453921"/>
              <a:gd name="connsiteY1383" fmla="*/ 744608 h 5405766"/>
              <a:gd name="connsiteX1384" fmla="*/ 5085521 w 5453921"/>
              <a:gd name="connsiteY1384" fmla="*/ 750133 h 5405766"/>
              <a:gd name="connsiteX1385" fmla="*/ 5110527 w 5453921"/>
              <a:gd name="connsiteY1385" fmla="*/ 765543 h 5405766"/>
              <a:gd name="connsiteX1386" fmla="*/ 5134951 w 5453921"/>
              <a:gd name="connsiteY1386" fmla="*/ 775720 h 5405766"/>
              <a:gd name="connsiteX1387" fmla="*/ 5155886 w 5453921"/>
              <a:gd name="connsiteY1387" fmla="*/ 784734 h 5405766"/>
              <a:gd name="connsiteX1388" fmla="*/ 5181765 w 5453921"/>
              <a:gd name="connsiteY1388" fmla="*/ 780082 h 5405766"/>
              <a:gd name="connsiteX1389" fmla="*/ 5198629 w 5453921"/>
              <a:gd name="connsiteY1389" fmla="*/ 789096 h 5405766"/>
              <a:gd name="connsiteX1390" fmla="*/ 5173333 w 5453921"/>
              <a:gd name="connsiteY1390" fmla="*/ 780372 h 5405766"/>
              <a:gd name="connsiteX1391" fmla="*/ 5161121 w 5453921"/>
              <a:gd name="connsiteY1391" fmla="*/ 787933 h 5405766"/>
              <a:gd name="connsiteX1392" fmla="*/ 5166355 w 5453921"/>
              <a:gd name="connsiteY1392" fmla="*/ 804797 h 5405766"/>
              <a:gd name="connsiteX1393" fmla="*/ 5171587 w 5453921"/>
              <a:gd name="connsiteY1393" fmla="*/ 810322 h 5405766"/>
              <a:gd name="connsiteX1394" fmla="*/ 5196303 w 5453921"/>
              <a:gd name="connsiteY1394" fmla="*/ 815265 h 5405766"/>
              <a:gd name="connsiteX1395" fmla="*/ 5212586 w 5453921"/>
              <a:gd name="connsiteY1395" fmla="*/ 821081 h 5405766"/>
              <a:gd name="connsiteX1396" fmla="*/ 5196303 w 5453921"/>
              <a:gd name="connsiteY1396" fmla="*/ 821371 h 5405766"/>
              <a:gd name="connsiteX1397" fmla="*/ 5166355 w 5453921"/>
              <a:gd name="connsiteY1397" fmla="*/ 815265 h 5405766"/>
              <a:gd name="connsiteX1398" fmla="*/ 5156468 w 5453921"/>
              <a:gd name="connsiteY1398" fmla="*/ 820208 h 5405766"/>
              <a:gd name="connsiteX1399" fmla="*/ 5136115 w 5453921"/>
              <a:gd name="connsiteY1399" fmla="*/ 815556 h 5405766"/>
              <a:gd name="connsiteX1400" fmla="*/ 5120704 w 5453921"/>
              <a:gd name="connsiteY1400" fmla="*/ 825733 h 5405766"/>
              <a:gd name="connsiteX1401" fmla="*/ 5120995 w 5453921"/>
              <a:gd name="connsiteY1401" fmla="*/ 834456 h 5405766"/>
              <a:gd name="connsiteX1402" fmla="*/ 5125647 w 5453921"/>
              <a:gd name="connsiteY1402" fmla="*/ 836492 h 5405766"/>
              <a:gd name="connsiteX1403" fmla="*/ 5171006 w 5453921"/>
              <a:gd name="connsiteY1403" fmla="*/ 845796 h 5405766"/>
              <a:gd name="connsiteX1404" fmla="*/ 5207351 w 5453921"/>
              <a:gd name="connsiteY1404" fmla="*/ 854810 h 5405766"/>
              <a:gd name="connsiteX1405" fmla="*/ 5211132 w 5453921"/>
              <a:gd name="connsiteY1405" fmla="*/ 861789 h 5405766"/>
              <a:gd name="connsiteX1406" fmla="*/ 5186999 w 5453921"/>
              <a:gd name="connsiteY1406" fmla="*/ 870221 h 5405766"/>
              <a:gd name="connsiteX1407" fmla="*/ 5181473 w 5453921"/>
              <a:gd name="connsiteY1407" fmla="*/ 871094 h 5405766"/>
              <a:gd name="connsiteX1408" fmla="*/ 5186126 w 5453921"/>
              <a:gd name="connsiteY1408" fmla="*/ 880980 h 5405766"/>
              <a:gd name="connsiteX1409" fmla="*/ 5186707 w 5453921"/>
              <a:gd name="connsiteY1409" fmla="*/ 880980 h 5405766"/>
              <a:gd name="connsiteX1410" fmla="*/ 5186707 w 5453921"/>
              <a:gd name="connsiteY1410" fmla="*/ 881270 h 5405766"/>
              <a:gd name="connsiteX1411" fmla="*/ 5196012 w 5453921"/>
              <a:gd name="connsiteY1411" fmla="*/ 880980 h 5405766"/>
              <a:gd name="connsiteX1412" fmla="*/ 5216657 w 5453921"/>
              <a:gd name="connsiteY1412" fmla="*/ 873419 h 5405766"/>
              <a:gd name="connsiteX1413" fmla="*/ 5267250 w 5453921"/>
              <a:gd name="connsiteY1413" fmla="*/ 876909 h 5405766"/>
              <a:gd name="connsiteX1414" fmla="*/ 5277136 w 5453921"/>
              <a:gd name="connsiteY1414" fmla="*/ 876036 h 5405766"/>
              <a:gd name="connsiteX1415" fmla="*/ 5317261 w 5453921"/>
              <a:gd name="connsiteY1415" fmla="*/ 855973 h 5405766"/>
              <a:gd name="connsiteX1416" fmla="*/ 5330927 w 5453921"/>
              <a:gd name="connsiteY1416" fmla="*/ 860044 h 5405766"/>
              <a:gd name="connsiteX1417" fmla="*/ 5352444 w 5453921"/>
              <a:gd name="connsiteY1417" fmla="*/ 852775 h 5405766"/>
              <a:gd name="connsiteX1418" fmla="*/ 5389371 w 5453921"/>
              <a:gd name="connsiteY1418" fmla="*/ 843179 h 5405766"/>
              <a:gd name="connsiteX1419" fmla="*/ 5422809 w 5453921"/>
              <a:gd name="connsiteY1419" fmla="*/ 855101 h 5405766"/>
              <a:gd name="connsiteX1420" fmla="*/ 5437348 w 5453921"/>
              <a:gd name="connsiteY1420" fmla="*/ 866441 h 5405766"/>
              <a:gd name="connsiteX1421" fmla="*/ 5453921 w 5453921"/>
              <a:gd name="connsiteY1421" fmla="*/ 879816 h 5405766"/>
              <a:gd name="connsiteX1422" fmla="*/ 5433277 w 5453921"/>
              <a:gd name="connsiteY1422" fmla="*/ 881270 h 5405766"/>
              <a:gd name="connsiteX1423" fmla="*/ 5423973 w 5453921"/>
              <a:gd name="connsiteY1423" fmla="*/ 886214 h 5405766"/>
              <a:gd name="connsiteX1424" fmla="*/ 5422809 w 5453921"/>
              <a:gd name="connsiteY1424" fmla="*/ 891156 h 5405766"/>
              <a:gd name="connsiteX1425" fmla="*/ 5428333 w 5453921"/>
              <a:gd name="connsiteY1425" fmla="*/ 896390 h 5405766"/>
              <a:gd name="connsiteX1426" fmla="*/ 5453921 w 5453921"/>
              <a:gd name="connsiteY1426" fmla="*/ 902497 h 5405766"/>
              <a:gd name="connsiteX1427" fmla="*/ 5423101 w 5453921"/>
              <a:gd name="connsiteY1427" fmla="*/ 907149 h 5405766"/>
              <a:gd name="connsiteX1428" fmla="*/ 5402747 w 5453921"/>
              <a:gd name="connsiteY1428" fmla="*/ 941460 h 5405766"/>
              <a:gd name="connsiteX1429" fmla="*/ 5362911 w 5453921"/>
              <a:gd name="connsiteY1429" fmla="*/ 957452 h 5405766"/>
              <a:gd name="connsiteX1430" fmla="*/ 5373669 w 5453921"/>
              <a:gd name="connsiteY1430" fmla="*/ 966175 h 5405766"/>
              <a:gd name="connsiteX1431" fmla="*/ 5383847 w 5453921"/>
              <a:gd name="connsiteY1431" fmla="*/ 977807 h 5405766"/>
              <a:gd name="connsiteX1432" fmla="*/ 5349245 w 5453921"/>
              <a:gd name="connsiteY1432" fmla="*/ 1037705 h 5405766"/>
              <a:gd name="connsiteX1433" fmla="*/ 5327438 w 5453921"/>
              <a:gd name="connsiteY1433" fmla="*/ 1037123 h 5405766"/>
              <a:gd name="connsiteX1434" fmla="*/ 5314353 w 5453921"/>
              <a:gd name="connsiteY1434" fmla="*/ 1052534 h 5405766"/>
              <a:gd name="connsiteX1435" fmla="*/ 5307375 w 5453921"/>
              <a:gd name="connsiteY1435" fmla="*/ 1082773 h 5405766"/>
              <a:gd name="connsiteX1436" fmla="*/ 5288475 w 5453921"/>
              <a:gd name="connsiteY1436" fmla="*/ 1093240 h 5405766"/>
              <a:gd name="connsiteX1437" fmla="*/ 5271901 w 5453921"/>
              <a:gd name="connsiteY1437" fmla="*/ 1107779 h 5405766"/>
              <a:gd name="connsiteX1438" fmla="*/ 5267541 w 5453921"/>
              <a:gd name="connsiteY1438" fmla="*/ 1128132 h 5405766"/>
              <a:gd name="connsiteX1439" fmla="*/ 5266377 w 5453921"/>
              <a:gd name="connsiteY1439" fmla="*/ 1138018 h 5405766"/>
              <a:gd name="connsiteX1440" fmla="*/ 5270447 w 5453921"/>
              <a:gd name="connsiteY1440" fmla="*/ 1173490 h 5405766"/>
              <a:gd name="connsiteX1441" fmla="*/ 5296617 w 5453921"/>
              <a:gd name="connsiteY1441" fmla="*/ 1192681 h 5405766"/>
              <a:gd name="connsiteX1442" fmla="*/ 5319588 w 5453921"/>
              <a:gd name="connsiteY1442" fmla="*/ 1162733 h 5405766"/>
              <a:gd name="connsiteX1443" fmla="*/ 5297489 w 5453921"/>
              <a:gd name="connsiteY1443" fmla="*/ 1199368 h 5405766"/>
              <a:gd name="connsiteX1444" fmla="*/ 5287603 w 5453921"/>
              <a:gd name="connsiteY1444" fmla="*/ 1204021 h 5405766"/>
              <a:gd name="connsiteX1445" fmla="*/ 5278299 w 5453921"/>
              <a:gd name="connsiteY1445" fmla="*/ 1227864 h 5405766"/>
              <a:gd name="connsiteX1446" fmla="*/ 5279753 w 5453921"/>
              <a:gd name="connsiteY1446" fmla="*/ 1241820 h 5405766"/>
              <a:gd name="connsiteX1447" fmla="*/ 5266669 w 5453921"/>
              <a:gd name="connsiteY1447" fmla="*/ 1229317 h 5405766"/>
              <a:gd name="connsiteX1448" fmla="*/ 5266377 w 5453921"/>
              <a:gd name="connsiteY1448" fmla="*/ 1229608 h 5405766"/>
              <a:gd name="connsiteX1449" fmla="*/ 5257654 w 5453921"/>
              <a:gd name="connsiteY1449" fmla="*/ 1224083 h 5405766"/>
              <a:gd name="connsiteX1450" fmla="*/ 5236429 w 5453921"/>
              <a:gd name="connsiteY1450" fmla="*/ 1233097 h 5405766"/>
              <a:gd name="connsiteX1451" fmla="*/ 5236719 w 5453921"/>
              <a:gd name="connsiteY1451" fmla="*/ 1238912 h 5405766"/>
              <a:gd name="connsiteX1452" fmla="*/ 5250676 w 5453921"/>
              <a:gd name="connsiteY1452" fmla="*/ 1249670 h 5405766"/>
              <a:gd name="connsiteX1453" fmla="*/ 5236719 w 5453921"/>
              <a:gd name="connsiteY1453" fmla="*/ 1254323 h 5405766"/>
              <a:gd name="connsiteX1454" fmla="*/ 5236719 w 5453921"/>
              <a:gd name="connsiteY1454" fmla="*/ 1263337 h 5405766"/>
              <a:gd name="connsiteX1455" fmla="*/ 5246896 w 5453921"/>
              <a:gd name="connsiteY1455" fmla="*/ 1284272 h 5405766"/>
              <a:gd name="connsiteX1456" fmla="*/ 5239627 w 5453921"/>
              <a:gd name="connsiteY1456" fmla="*/ 1305202 h 5405766"/>
              <a:gd name="connsiteX1457" fmla="*/ 5226833 w 5453921"/>
              <a:gd name="connsiteY1457" fmla="*/ 1318870 h 5405766"/>
              <a:gd name="connsiteX1458" fmla="*/ 5237010 w 5453921"/>
              <a:gd name="connsiteY1458" fmla="*/ 1328465 h 5405766"/>
              <a:gd name="connsiteX1459" fmla="*/ 5223344 w 5453921"/>
              <a:gd name="connsiteY1459" fmla="*/ 1340386 h 5405766"/>
              <a:gd name="connsiteX1460" fmla="*/ 5203863 w 5453921"/>
              <a:gd name="connsiteY1460" fmla="*/ 1354924 h 5405766"/>
              <a:gd name="connsiteX1461" fmla="*/ 5201827 w 5453921"/>
              <a:gd name="connsiteY1461" fmla="*/ 1365975 h 5405766"/>
              <a:gd name="connsiteX1462" fmla="*/ 5224798 w 5453921"/>
              <a:gd name="connsiteY1462" fmla="*/ 1373243 h 5405766"/>
              <a:gd name="connsiteX1463" fmla="*/ 5200665 w 5453921"/>
              <a:gd name="connsiteY1463" fmla="*/ 1370916 h 5405766"/>
              <a:gd name="connsiteX1464" fmla="*/ 5191651 w 5453921"/>
              <a:gd name="connsiteY1464" fmla="*/ 1374989 h 5405766"/>
              <a:gd name="connsiteX1465" fmla="*/ 5177113 w 5453921"/>
              <a:gd name="connsiteY1465" fmla="*/ 1390110 h 5405766"/>
              <a:gd name="connsiteX1466" fmla="*/ 5176531 w 5453921"/>
              <a:gd name="connsiteY1466" fmla="*/ 1394179 h 5405766"/>
              <a:gd name="connsiteX1467" fmla="*/ 5197757 w 5453921"/>
              <a:gd name="connsiteY1467" fmla="*/ 1402031 h 5405766"/>
              <a:gd name="connsiteX1468" fmla="*/ 5191651 w 5453921"/>
              <a:gd name="connsiteY1468" fmla="*/ 1411044 h 5405766"/>
              <a:gd name="connsiteX1469" fmla="*/ 5208515 w 5453921"/>
              <a:gd name="connsiteY1469" fmla="*/ 1423547 h 5405766"/>
              <a:gd name="connsiteX1470" fmla="*/ 5190488 w 5453921"/>
              <a:gd name="connsiteY1470" fmla="*/ 1425582 h 5405766"/>
              <a:gd name="connsiteX1471" fmla="*/ 5176531 w 5453921"/>
              <a:gd name="connsiteY1471" fmla="*/ 1423547 h 5405766"/>
              <a:gd name="connsiteX1472" fmla="*/ 5171587 w 5453921"/>
              <a:gd name="connsiteY1472" fmla="*/ 1425582 h 5405766"/>
              <a:gd name="connsiteX1473" fmla="*/ 5141348 w 5453921"/>
              <a:gd name="connsiteY1473" fmla="*/ 1450589 h 5405766"/>
              <a:gd name="connsiteX1474" fmla="*/ 5140477 w 5453921"/>
              <a:gd name="connsiteY1474" fmla="*/ 1470367 h 5405766"/>
              <a:gd name="connsiteX1475" fmla="*/ 5141057 w 5453921"/>
              <a:gd name="connsiteY1475" fmla="*/ 1475892 h 5405766"/>
              <a:gd name="connsiteX1476" fmla="*/ 5135823 w 5453921"/>
              <a:gd name="connsiteY1476" fmla="*/ 1495936 h 5405766"/>
              <a:gd name="connsiteX1477" fmla="*/ 5146001 w 5453921"/>
              <a:gd name="connsiteY1477" fmla="*/ 1500593 h 5405766"/>
              <a:gd name="connsiteX1478" fmla="*/ 5152979 w 5453921"/>
              <a:gd name="connsiteY1478" fmla="*/ 1509604 h 5405766"/>
              <a:gd name="connsiteX1479" fmla="*/ 5140477 w 5453921"/>
              <a:gd name="connsiteY1479" fmla="*/ 1515717 h 5405766"/>
              <a:gd name="connsiteX1480" fmla="*/ 5136405 w 5453921"/>
              <a:gd name="connsiteY1480" fmla="*/ 1516593 h 5405766"/>
              <a:gd name="connsiteX1481" fmla="*/ 5131171 w 5453921"/>
              <a:gd name="connsiteY1481" fmla="*/ 1521528 h 5405766"/>
              <a:gd name="connsiteX1482" fmla="*/ 5113726 w 5453921"/>
              <a:gd name="connsiteY1482" fmla="*/ 1520949 h 5405766"/>
              <a:gd name="connsiteX1483" fmla="*/ 5119250 w 5453921"/>
              <a:gd name="connsiteY1483" fmla="*/ 1514555 h 5405766"/>
              <a:gd name="connsiteX1484" fmla="*/ 5114017 w 5453921"/>
              <a:gd name="connsiteY1484" fmla="*/ 1495936 h 5405766"/>
              <a:gd name="connsiteX1485" fmla="*/ 5100060 w 5453921"/>
              <a:gd name="connsiteY1485" fmla="*/ 1494774 h 5405766"/>
              <a:gd name="connsiteX1486" fmla="*/ 5080578 w 5453921"/>
              <a:gd name="connsiteY1486" fmla="*/ 1490707 h 5405766"/>
              <a:gd name="connsiteX1487" fmla="*/ 5058771 w 5453921"/>
              <a:gd name="connsiteY1487" fmla="*/ 1485773 h 5405766"/>
              <a:gd name="connsiteX1488" fmla="*/ 5050339 w 5453921"/>
              <a:gd name="connsiteY1488" fmla="*/ 1490707 h 5405766"/>
              <a:gd name="connsiteX1489" fmla="*/ 5040161 w 5453921"/>
              <a:gd name="connsiteY1489" fmla="*/ 1505826 h 5405766"/>
              <a:gd name="connsiteX1490" fmla="*/ 5035510 w 5453921"/>
              <a:gd name="connsiteY1490" fmla="*/ 1526467 h 5405766"/>
              <a:gd name="connsiteX1491" fmla="*/ 4995093 w 5453921"/>
              <a:gd name="connsiteY1491" fmla="*/ 1529671 h 5405766"/>
              <a:gd name="connsiteX1492" fmla="*/ 5023297 w 5453921"/>
              <a:gd name="connsiteY1492" fmla="*/ 1515717 h 5405766"/>
              <a:gd name="connsiteX1493" fmla="*/ 5025333 w 5453921"/>
              <a:gd name="connsiteY1493" fmla="*/ 1511056 h 5405766"/>
              <a:gd name="connsiteX1494" fmla="*/ 5025914 w 5453921"/>
              <a:gd name="connsiteY1494" fmla="*/ 1501176 h 5405766"/>
              <a:gd name="connsiteX1495" fmla="*/ 5050339 w 5453921"/>
              <a:gd name="connsiteY1495" fmla="*/ 1465709 h 5405766"/>
              <a:gd name="connsiteX1496" fmla="*/ 4984626 w 5453921"/>
              <a:gd name="connsiteY1496" fmla="*/ 1445065 h 5405766"/>
              <a:gd name="connsiteX1497" fmla="*/ 4968925 w 5453921"/>
              <a:gd name="connsiteY1497" fmla="*/ 1452914 h 5405766"/>
              <a:gd name="connsiteX1498" fmla="*/ 4954967 w 5453921"/>
              <a:gd name="connsiteY1498" fmla="*/ 1444483 h 5405766"/>
              <a:gd name="connsiteX1499" fmla="*/ 4943919 w 5453921"/>
              <a:gd name="connsiteY1499" fmla="*/ 1436051 h 5405766"/>
              <a:gd name="connsiteX1500" fmla="*/ 4934905 w 5453921"/>
              <a:gd name="connsiteY1500" fmla="*/ 1430526 h 5405766"/>
              <a:gd name="connsiteX1501" fmla="*/ 4925309 w 5453921"/>
              <a:gd name="connsiteY1501" fmla="*/ 1425582 h 5405766"/>
              <a:gd name="connsiteX1502" fmla="*/ 4906119 w 5453921"/>
              <a:gd name="connsiteY1502" fmla="*/ 1443321 h 5405766"/>
              <a:gd name="connsiteX1503" fmla="*/ 4904375 w 5453921"/>
              <a:gd name="connsiteY1503" fmla="*/ 1444483 h 5405766"/>
              <a:gd name="connsiteX1504" fmla="*/ 4893616 w 5453921"/>
              <a:gd name="connsiteY1504" fmla="*/ 1444483 h 5405766"/>
              <a:gd name="connsiteX1505" fmla="*/ 4889545 w 5453921"/>
              <a:gd name="connsiteY1505" fmla="*/ 1451173 h 5405766"/>
              <a:gd name="connsiteX1506" fmla="*/ 4882969 w 5453921"/>
              <a:gd name="connsiteY1506" fmla="*/ 1454317 h 5405766"/>
              <a:gd name="connsiteX1507" fmla="*/ 4883279 w 5453921"/>
              <a:gd name="connsiteY1507" fmla="*/ 1454524 h 5405766"/>
              <a:gd name="connsiteX1508" fmla="*/ 4883279 w 5453921"/>
              <a:gd name="connsiteY1508" fmla="*/ 1454951 h 5405766"/>
              <a:gd name="connsiteX1509" fmla="*/ 4882958 w 5453921"/>
              <a:gd name="connsiteY1509" fmla="*/ 1454951 h 5405766"/>
              <a:gd name="connsiteX1510" fmla="*/ 4882317 w 5453921"/>
              <a:gd name="connsiteY1510" fmla="*/ 1454097 h 5405766"/>
              <a:gd name="connsiteX1511" fmla="*/ 4882637 w 5453921"/>
              <a:gd name="connsiteY1511" fmla="*/ 1454097 h 5405766"/>
              <a:gd name="connsiteX1512" fmla="*/ 4882853 w 5453921"/>
              <a:gd name="connsiteY1512" fmla="*/ 1454240 h 5405766"/>
              <a:gd name="connsiteX1513" fmla="*/ 4882277 w 5453921"/>
              <a:gd name="connsiteY1513" fmla="*/ 1435470 h 5405766"/>
              <a:gd name="connsiteX1514" fmla="*/ 4853491 w 5453921"/>
              <a:gd name="connsiteY1514" fmla="*/ 1439540 h 5405766"/>
              <a:gd name="connsiteX1515" fmla="*/ 4833718 w 5453921"/>
              <a:gd name="connsiteY1515" fmla="*/ 1435470 h 5405766"/>
              <a:gd name="connsiteX1516" fmla="*/ 4808131 w 5453921"/>
              <a:gd name="connsiteY1516" fmla="*/ 1429943 h 5405766"/>
              <a:gd name="connsiteX1517" fmla="*/ 4803479 w 5453921"/>
              <a:gd name="connsiteY1517" fmla="*/ 1435759 h 5405766"/>
              <a:gd name="connsiteX1518" fmla="*/ 4788359 w 5453921"/>
              <a:gd name="connsiteY1518" fmla="*/ 1455530 h 5405766"/>
              <a:gd name="connsiteX1519" fmla="*/ 4786033 w 5453921"/>
              <a:gd name="connsiteY1519" fmla="*/ 1475313 h 5405766"/>
              <a:gd name="connsiteX1520" fmla="*/ 4793011 w 5453921"/>
              <a:gd name="connsiteY1520" fmla="*/ 1487224 h 5405766"/>
              <a:gd name="connsiteX1521" fmla="*/ 4795919 w 5453921"/>
              <a:gd name="connsiteY1521" fmla="*/ 1529671 h 5405766"/>
              <a:gd name="connsiteX1522" fmla="*/ 4808712 w 5453921"/>
              <a:gd name="connsiteY1522" fmla="*/ 1545666 h 5405766"/>
              <a:gd name="connsiteX1523" fmla="*/ 4838371 w 5453921"/>
              <a:gd name="connsiteY1523" fmla="*/ 1567179 h 5405766"/>
              <a:gd name="connsiteX1524" fmla="*/ 4849129 w 5453921"/>
              <a:gd name="connsiteY1524" fmla="*/ 1572123 h 5405766"/>
              <a:gd name="connsiteX1525" fmla="*/ 4864249 w 5453921"/>
              <a:gd name="connsiteY1525" fmla="*/ 1586662 h 5405766"/>
              <a:gd name="connsiteX1526" fmla="*/ 4869483 w 5453921"/>
              <a:gd name="connsiteY1526" fmla="*/ 1591023 h 5405766"/>
              <a:gd name="connsiteX1527" fmla="*/ 4882277 w 5453921"/>
              <a:gd name="connsiteY1527" fmla="*/ 1606727 h 5405766"/>
              <a:gd name="connsiteX1528" fmla="*/ 4898268 w 5453921"/>
              <a:gd name="connsiteY1528" fmla="*/ 1621556 h 5405766"/>
              <a:gd name="connsiteX1529" fmla="*/ 4901757 w 5453921"/>
              <a:gd name="connsiteY1529" fmla="*/ 1620393 h 5405766"/>
              <a:gd name="connsiteX1530" fmla="*/ 4919495 w 5453921"/>
              <a:gd name="connsiteY1530" fmla="*/ 1636962 h 5405766"/>
              <a:gd name="connsiteX1531" fmla="*/ 4953513 w 5453921"/>
              <a:gd name="connsiteY1531" fmla="*/ 1650340 h 5405766"/>
              <a:gd name="connsiteX1532" fmla="*/ 4975611 w 5453921"/>
              <a:gd name="connsiteY1532" fmla="*/ 1653536 h 5405766"/>
              <a:gd name="connsiteX1533" fmla="*/ 4964272 w 5453921"/>
              <a:gd name="connsiteY1533" fmla="*/ 1657027 h 5405766"/>
              <a:gd name="connsiteX1534" fmla="*/ 4972995 w 5453921"/>
              <a:gd name="connsiteY1534" fmla="*/ 1664006 h 5405766"/>
              <a:gd name="connsiteX1535" fmla="*/ 4972414 w 5453921"/>
              <a:gd name="connsiteY1535" fmla="*/ 1666039 h 5405766"/>
              <a:gd name="connsiteX1536" fmla="*/ 4970379 w 5453921"/>
              <a:gd name="connsiteY1536" fmla="*/ 1667203 h 5405766"/>
              <a:gd name="connsiteX1537" fmla="*/ 4990441 w 5453921"/>
              <a:gd name="connsiteY1537" fmla="*/ 1696571 h 5405766"/>
              <a:gd name="connsiteX1538" fmla="*/ 5005270 w 5453921"/>
              <a:gd name="connsiteY1538" fmla="*/ 1711981 h 5405766"/>
              <a:gd name="connsiteX1539" fmla="*/ 5025333 w 5453921"/>
              <a:gd name="connsiteY1539" fmla="*/ 1736989 h 5405766"/>
              <a:gd name="connsiteX1540" fmla="*/ 5040453 w 5453921"/>
              <a:gd name="connsiteY1540" fmla="*/ 1751526 h 5405766"/>
              <a:gd name="connsiteX1541" fmla="*/ 5065749 w 5453921"/>
              <a:gd name="connsiteY1541" fmla="*/ 1772172 h 5405766"/>
              <a:gd name="connsiteX1542" fmla="*/ 5080578 w 5453921"/>
              <a:gd name="connsiteY1542" fmla="*/ 1784677 h 5405766"/>
              <a:gd name="connsiteX1543" fmla="*/ 5095698 w 5453921"/>
              <a:gd name="connsiteY1543" fmla="*/ 1793689 h 5405766"/>
              <a:gd name="connsiteX1544" fmla="*/ 5110527 w 5453921"/>
              <a:gd name="connsiteY1544" fmla="*/ 1807938 h 5405766"/>
              <a:gd name="connsiteX1545" fmla="*/ 5116633 w 5453921"/>
              <a:gd name="connsiteY1545" fmla="*/ 1818115 h 5405766"/>
              <a:gd name="connsiteX1546" fmla="*/ 5125938 w 5453921"/>
              <a:gd name="connsiteY1546" fmla="*/ 1823640 h 5405766"/>
              <a:gd name="connsiteX1547" fmla="*/ 5145709 w 5453921"/>
              <a:gd name="connsiteY1547" fmla="*/ 1848356 h 5405766"/>
              <a:gd name="connsiteX1548" fmla="*/ 5156759 w 5453921"/>
              <a:gd name="connsiteY1548" fmla="*/ 1862023 h 5405766"/>
              <a:gd name="connsiteX1549" fmla="*/ 5173333 w 5453921"/>
              <a:gd name="connsiteY1549" fmla="*/ 1878016 h 5405766"/>
              <a:gd name="connsiteX1550" fmla="*/ 5191942 w 5453921"/>
              <a:gd name="connsiteY1550" fmla="*/ 1893426 h 5405766"/>
              <a:gd name="connsiteX1551" fmla="*/ 5236429 w 5453921"/>
              <a:gd name="connsiteY1551" fmla="*/ 1930356 h 5405766"/>
              <a:gd name="connsiteX1552" fmla="*/ 5262888 w 5453921"/>
              <a:gd name="connsiteY1552" fmla="*/ 1962922 h 5405766"/>
              <a:gd name="connsiteX1553" fmla="*/ 5316971 w 5453921"/>
              <a:gd name="connsiteY1553" fmla="*/ 2014971 h 5405766"/>
              <a:gd name="connsiteX1554" fmla="*/ 5332091 w 5453921"/>
              <a:gd name="connsiteY1554" fmla="*/ 2044915 h 5405766"/>
              <a:gd name="connsiteX1555" fmla="*/ 5314645 w 5453921"/>
              <a:gd name="connsiteY1555" fmla="*/ 2064689 h 5405766"/>
              <a:gd name="connsiteX1556" fmla="*/ 5281789 w 5453921"/>
              <a:gd name="connsiteY1556" fmla="*/ 2075154 h 5405766"/>
              <a:gd name="connsiteX1557" fmla="*/ 5236719 w 5453921"/>
              <a:gd name="connsiteY1557" fmla="*/ 2075154 h 5405766"/>
              <a:gd name="connsiteX1558" fmla="*/ 5212005 w 5453921"/>
              <a:gd name="connsiteY1558" fmla="*/ 2071375 h 5405766"/>
              <a:gd name="connsiteX1559" fmla="*/ 5186707 w 5453921"/>
              <a:gd name="connsiteY1559" fmla="*/ 2075735 h 5405766"/>
              <a:gd name="connsiteX1560" fmla="*/ 5185835 w 5453921"/>
              <a:gd name="connsiteY1560" fmla="*/ 2085622 h 5405766"/>
              <a:gd name="connsiteX1561" fmla="*/ 5176241 w 5453921"/>
              <a:gd name="connsiteY1561" fmla="*/ 2110046 h 5405766"/>
              <a:gd name="connsiteX1562" fmla="*/ 5174495 w 5453921"/>
              <a:gd name="connsiteY1562" fmla="*/ 2111504 h 5405766"/>
              <a:gd name="connsiteX1563" fmla="*/ 5172751 w 5453921"/>
              <a:gd name="connsiteY1563" fmla="*/ 2110919 h 5405766"/>
              <a:gd name="connsiteX1564" fmla="*/ 5172460 w 5453921"/>
              <a:gd name="connsiteY1564" fmla="*/ 2110919 h 5405766"/>
              <a:gd name="connsiteX1565" fmla="*/ 5171587 w 5453921"/>
              <a:gd name="connsiteY1565" fmla="*/ 2125459 h 5405766"/>
              <a:gd name="connsiteX1566" fmla="*/ 5177113 w 5453921"/>
              <a:gd name="connsiteY1566" fmla="*/ 2141161 h 5405766"/>
              <a:gd name="connsiteX1567" fmla="*/ 5177694 w 5453921"/>
              <a:gd name="connsiteY1567" fmla="*/ 2150759 h 5405766"/>
              <a:gd name="connsiteX1568" fmla="*/ 5181183 w 5453921"/>
              <a:gd name="connsiteY1568" fmla="*/ 2155991 h 5405766"/>
              <a:gd name="connsiteX1569" fmla="*/ 5181183 w 5453921"/>
              <a:gd name="connsiteY1569" fmla="*/ 2176638 h 5405766"/>
              <a:gd name="connsiteX1570" fmla="*/ 5170715 w 5453921"/>
              <a:gd name="connsiteY1570" fmla="*/ 2185943 h 5405766"/>
              <a:gd name="connsiteX1571" fmla="*/ 5155595 w 5453921"/>
              <a:gd name="connsiteY1571" fmla="*/ 2176346 h 5405766"/>
              <a:gd name="connsiteX1572" fmla="*/ 5151235 w 5453921"/>
              <a:gd name="connsiteY1572" fmla="*/ 2176928 h 5405766"/>
              <a:gd name="connsiteX1573" fmla="*/ 5146001 w 5453921"/>
              <a:gd name="connsiteY1573" fmla="*/ 2191175 h 5405766"/>
              <a:gd name="connsiteX1574" fmla="*/ 5146001 w 5453921"/>
              <a:gd name="connsiteY1574" fmla="*/ 2206006 h 5405766"/>
              <a:gd name="connsiteX1575" fmla="*/ 5155595 w 5453921"/>
              <a:gd name="connsiteY1575" fmla="*/ 2215599 h 5405766"/>
              <a:gd name="connsiteX1576" fmla="*/ 5190488 w 5453921"/>
              <a:gd name="connsiteY1576" fmla="*/ 2208911 h 5405766"/>
              <a:gd name="connsiteX1577" fmla="*/ 5175659 w 5453921"/>
              <a:gd name="connsiteY1577" fmla="*/ 2231298 h 5405766"/>
              <a:gd name="connsiteX1578" fmla="*/ 5186999 w 5453921"/>
              <a:gd name="connsiteY1578" fmla="*/ 2246131 h 5405766"/>
              <a:gd name="connsiteX1579" fmla="*/ 5198629 w 5453921"/>
              <a:gd name="connsiteY1579" fmla="*/ 2246712 h 5405766"/>
              <a:gd name="connsiteX1580" fmla="*/ 5191651 w 5453921"/>
              <a:gd name="connsiteY1580" fmla="*/ 2251366 h 5405766"/>
              <a:gd name="connsiteX1581" fmla="*/ 5176241 w 5453921"/>
              <a:gd name="connsiteY1581" fmla="*/ 2257470 h 5405766"/>
              <a:gd name="connsiteX1582" fmla="*/ 5166063 w 5453921"/>
              <a:gd name="connsiteY1582" fmla="*/ 2266487 h 5405766"/>
              <a:gd name="connsiteX1583" fmla="*/ 5171006 w 5453921"/>
              <a:gd name="connsiteY1583" fmla="*/ 2275207 h 5405766"/>
              <a:gd name="connsiteX1584" fmla="*/ 5191360 w 5453921"/>
              <a:gd name="connsiteY1584" fmla="*/ 2282478 h 5405766"/>
              <a:gd name="connsiteX1585" fmla="*/ 5219855 w 5453921"/>
              <a:gd name="connsiteY1585" fmla="*/ 2285383 h 5405766"/>
              <a:gd name="connsiteX1586" fmla="*/ 5176241 w 5453921"/>
              <a:gd name="connsiteY1586" fmla="*/ 2297592 h 5405766"/>
              <a:gd name="connsiteX1587" fmla="*/ 5171297 w 5453921"/>
              <a:gd name="connsiteY1587" fmla="*/ 2328128 h 5405766"/>
              <a:gd name="connsiteX1588" fmla="*/ 5182055 w 5453921"/>
              <a:gd name="connsiteY1588" fmla="*/ 2318530 h 5405766"/>
              <a:gd name="connsiteX1589" fmla="*/ 5191069 w 5453921"/>
              <a:gd name="connsiteY1589" fmla="*/ 2317368 h 5405766"/>
              <a:gd name="connsiteX1590" fmla="*/ 5192813 w 5453921"/>
              <a:gd name="connsiteY1590" fmla="*/ 2329291 h 5405766"/>
              <a:gd name="connsiteX1591" fmla="*/ 5161702 w 5453921"/>
              <a:gd name="connsiteY1591" fmla="*/ 2349356 h 5405766"/>
              <a:gd name="connsiteX1592" fmla="*/ 5145709 w 5453921"/>
              <a:gd name="connsiteY1592" fmla="*/ 2351391 h 5405766"/>
              <a:gd name="connsiteX1593" fmla="*/ 5130299 w 5453921"/>
              <a:gd name="connsiteY1593" fmla="*/ 2367094 h 5405766"/>
              <a:gd name="connsiteX1594" fmla="*/ 5131171 w 5453921"/>
              <a:gd name="connsiteY1594" fmla="*/ 2372035 h 5405766"/>
              <a:gd name="connsiteX1595" fmla="*/ 5148908 w 5453921"/>
              <a:gd name="connsiteY1595" fmla="*/ 2374656 h 5405766"/>
              <a:gd name="connsiteX1596" fmla="*/ 5141348 w 5453921"/>
              <a:gd name="connsiteY1596" fmla="*/ 2382796 h 5405766"/>
              <a:gd name="connsiteX1597" fmla="*/ 5120995 w 5453921"/>
              <a:gd name="connsiteY1597" fmla="*/ 2417108 h 5405766"/>
              <a:gd name="connsiteX1598" fmla="*/ 5130299 w 5453921"/>
              <a:gd name="connsiteY1598" fmla="*/ 2438037 h 5405766"/>
              <a:gd name="connsiteX1599" fmla="*/ 5100932 w 5453921"/>
              <a:gd name="connsiteY1599" fmla="*/ 2459272 h 5405766"/>
              <a:gd name="connsiteX1600" fmla="*/ 5097152 w 5453921"/>
              <a:gd name="connsiteY1600" fmla="*/ 2467116 h 5405766"/>
              <a:gd name="connsiteX1601" fmla="*/ 5104711 w 5453921"/>
              <a:gd name="connsiteY1601" fmla="*/ 2483394 h 5405766"/>
              <a:gd name="connsiteX1602" fmla="*/ 5096571 w 5453921"/>
              <a:gd name="connsiteY1602" fmla="*/ 2490665 h 5405766"/>
              <a:gd name="connsiteX1603" fmla="*/ 5095989 w 5453921"/>
              <a:gd name="connsiteY1603" fmla="*/ 2491533 h 5405766"/>
              <a:gd name="connsiteX1604" fmla="*/ 5080578 w 5453921"/>
              <a:gd name="connsiteY1604" fmla="*/ 2498496 h 5405766"/>
              <a:gd name="connsiteX1605" fmla="*/ 5080869 w 5453921"/>
              <a:gd name="connsiteY1605" fmla="*/ 2513334 h 5405766"/>
              <a:gd name="connsiteX1606" fmla="*/ 5060225 w 5453921"/>
              <a:gd name="connsiteY1606" fmla="*/ 2524100 h 5405766"/>
              <a:gd name="connsiteX1607" fmla="*/ 5055863 w 5453921"/>
              <a:gd name="connsiteY1607" fmla="*/ 2528748 h 5405766"/>
              <a:gd name="connsiteX1608" fmla="*/ 5037255 w 5453921"/>
              <a:gd name="connsiteY1608" fmla="*/ 2564228 h 5405766"/>
              <a:gd name="connsiteX1609" fmla="*/ 5019809 w 5453921"/>
              <a:gd name="connsiteY1609" fmla="*/ 2573817 h 5405766"/>
              <a:gd name="connsiteX1610" fmla="*/ 5001489 w 5453921"/>
              <a:gd name="connsiteY1610" fmla="*/ 2590100 h 5405766"/>
              <a:gd name="connsiteX1611" fmla="*/ 4993639 w 5453921"/>
              <a:gd name="connsiteY1611" fmla="*/ 2570328 h 5405766"/>
              <a:gd name="connsiteX1612" fmla="*/ 4979392 w 5453921"/>
              <a:gd name="connsiteY1612" fmla="*/ 2564515 h 5405766"/>
              <a:gd name="connsiteX1613" fmla="*/ 4977357 w 5453921"/>
              <a:gd name="connsiteY1613" fmla="*/ 2563936 h 5405766"/>
              <a:gd name="connsiteX1614" fmla="*/ 4975030 w 5453921"/>
              <a:gd name="connsiteY1614" fmla="*/ 2564515 h 5405766"/>
              <a:gd name="connsiteX1615" fmla="*/ 4953223 w 5453921"/>
              <a:gd name="connsiteY1615" fmla="*/ 2583706 h 5405766"/>
              <a:gd name="connsiteX1616" fmla="*/ 4939847 w 5453921"/>
              <a:gd name="connsiteY1616" fmla="*/ 2595336 h 5405766"/>
              <a:gd name="connsiteX1617" fmla="*/ 4940429 w 5453921"/>
              <a:gd name="connsiteY1617" fmla="*/ 2598244 h 5405766"/>
              <a:gd name="connsiteX1618" fmla="*/ 4936067 w 5453921"/>
              <a:gd name="connsiteY1618" fmla="*/ 2617436 h 5405766"/>
              <a:gd name="connsiteX1619" fmla="*/ 4918041 w 5453921"/>
              <a:gd name="connsiteY1619" fmla="*/ 2643895 h 5405766"/>
              <a:gd name="connsiteX1620" fmla="*/ 4894779 w 5453921"/>
              <a:gd name="connsiteY1620" fmla="*/ 2634882 h 5405766"/>
              <a:gd name="connsiteX1621" fmla="*/ 4858142 w 5453921"/>
              <a:gd name="connsiteY1621" fmla="*/ 2630522 h 5405766"/>
              <a:gd name="connsiteX1622" fmla="*/ 4856399 w 5453921"/>
              <a:gd name="connsiteY1622" fmla="*/ 2631102 h 5405766"/>
              <a:gd name="connsiteX1623" fmla="*/ 4854653 w 5453921"/>
              <a:gd name="connsiteY1623" fmla="*/ 2630522 h 5405766"/>
              <a:gd name="connsiteX1624" fmla="*/ 4825577 w 5453921"/>
              <a:gd name="connsiteY1624" fmla="*/ 2622959 h 5405766"/>
              <a:gd name="connsiteX1625" fmla="*/ 4822378 w 5453921"/>
              <a:gd name="connsiteY1625" fmla="*/ 2609876 h 5405766"/>
              <a:gd name="connsiteX1626" fmla="*/ 4799699 w 5453921"/>
              <a:gd name="connsiteY1626" fmla="*/ 2579347 h 5405766"/>
              <a:gd name="connsiteX1627" fmla="*/ 4799117 w 5453921"/>
              <a:gd name="connsiteY1627" fmla="*/ 2568587 h 5405766"/>
              <a:gd name="connsiteX1628" fmla="*/ 4792720 w 5453921"/>
              <a:gd name="connsiteY1628" fmla="*/ 2498496 h 5405766"/>
              <a:gd name="connsiteX1629" fmla="*/ 4788068 w 5453921"/>
              <a:gd name="connsiteY1629" fmla="*/ 2484557 h 5405766"/>
              <a:gd name="connsiteX1630" fmla="*/ 4777891 w 5453921"/>
              <a:gd name="connsiteY1630" fmla="*/ 2458977 h 5405766"/>
              <a:gd name="connsiteX1631" fmla="*/ 4772076 w 5453921"/>
              <a:gd name="connsiteY1631" fmla="*/ 2445015 h 5405766"/>
              <a:gd name="connsiteX1632" fmla="*/ 4767714 w 5453921"/>
              <a:gd name="connsiteY1632" fmla="*/ 2440364 h 5405766"/>
              <a:gd name="connsiteX1633" fmla="*/ 4752013 w 5453921"/>
              <a:gd name="connsiteY1633" fmla="*/ 2417978 h 5405766"/>
              <a:gd name="connsiteX1634" fmla="*/ 4742709 w 5453921"/>
              <a:gd name="connsiteY1634" fmla="*/ 2403438 h 5405766"/>
              <a:gd name="connsiteX1635" fmla="*/ 4730496 w 5453921"/>
              <a:gd name="connsiteY1635" fmla="*/ 2382796 h 5405766"/>
              <a:gd name="connsiteX1636" fmla="*/ 4727589 w 5453921"/>
              <a:gd name="connsiteY1636" fmla="*/ 2374068 h 5405766"/>
              <a:gd name="connsiteX1637" fmla="*/ 4702292 w 5453921"/>
              <a:gd name="connsiteY1637" fmla="*/ 2352553 h 5405766"/>
              <a:gd name="connsiteX1638" fmla="*/ 4687463 w 5453921"/>
              <a:gd name="connsiteY1638" fmla="*/ 2349064 h 5405766"/>
              <a:gd name="connsiteX1639" fmla="*/ 4657515 w 5453921"/>
              <a:gd name="connsiteY1639" fmla="*/ 2362441 h 5405766"/>
              <a:gd name="connsiteX1640" fmla="*/ 4651699 w 5453921"/>
              <a:gd name="connsiteY1640" fmla="*/ 2363021 h 5405766"/>
              <a:gd name="connsiteX1641" fmla="*/ 4639777 w 5453921"/>
              <a:gd name="connsiteY1641" fmla="*/ 2364474 h 5405766"/>
              <a:gd name="connsiteX1642" fmla="*/ 4642103 w 5453921"/>
              <a:gd name="connsiteY1642" fmla="*/ 2352261 h 5405766"/>
              <a:gd name="connsiteX1643" fmla="*/ 4637451 w 5453921"/>
              <a:gd name="connsiteY1643" fmla="*/ 2342376 h 5405766"/>
              <a:gd name="connsiteX1644" fmla="*/ 4626983 w 5453921"/>
              <a:gd name="connsiteY1644" fmla="*/ 2347320 h 5405766"/>
              <a:gd name="connsiteX1645" fmla="*/ 4605467 w 5453921"/>
              <a:gd name="connsiteY1645" fmla="*/ 2361855 h 5405766"/>
              <a:gd name="connsiteX1646" fmla="*/ 4590638 w 5453921"/>
              <a:gd name="connsiteY1646" fmla="*/ 2351969 h 5405766"/>
              <a:gd name="connsiteX1647" fmla="*/ 4581915 w 5453921"/>
              <a:gd name="connsiteY1647" fmla="*/ 2357495 h 5405766"/>
              <a:gd name="connsiteX1648" fmla="*/ 4575518 w 5453921"/>
              <a:gd name="connsiteY1648" fmla="*/ 2372330 h 5405766"/>
              <a:gd name="connsiteX1649" fmla="*/ 4562433 w 5453921"/>
              <a:gd name="connsiteY1649" fmla="*/ 2386858 h 5405766"/>
              <a:gd name="connsiteX1650" fmla="*/ 4586567 w 5453921"/>
              <a:gd name="connsiteY1650" fmla="*/ 2417108 h 5405766"/>
              <a:gd name="connsiteX1651" fmla="*/ 4576391 w 5453921"/>
              <a:gd name="connsiteY1651" fmla="*/ 2428735 h 5405766"/>
              <a:gd name="connsiteX1652" fmla="*/ 4573773 w 5453921"/>
              <a:gd name="connsiteY1652" fmla="*/ 2436293 h 5405766"/>
              <a:gd name="connsiteX1653" fmla="*/ 4615935 w 5453921"/>
              <a:gd name="connsiteY1653" fmla="*/ 2449970 h 5405766"/>
              <a:gd name="connsiteX1654" fmla="*/ 4577263 w 5453921"/>
              <a:gd name="connsiteY1654" fmla="*/ 2448218 h 5405766"/>
              <a:gd name="connsiteX1655" fmla="*/ 4566795 w 5453921"/>
              <a:gd name="connsiteY1655" fmla="*/ 2458403 h 5405766"/>
              <a:gd name="connsiteX1656" fmla="*/ 4547023 w 5453921"/>
              <a:gd name="connsiteY1656" fmla="*/ 2473798 h 5405766"/>
              <a:gd name="connsiteX1657" fmla="*/ 4546442 w 5453921"/>
              <a:gd name="connsiteY1657" fmla="*/ 2472929 h 5405766"/>
              <a:gd name="connsiteX1658" fmla="*/ 4546151 w 5453921"/>
              <a:gd name="connsiteY1658" fmla="*/ 2473224 h 5405766"/>
              <a:gd name="connsiteX1659" fmla="*/ 4547023 w 5453921"/>
              <a:gd name="connsiteY1659" fmla="*/ 2473798 h 5405766"/>
              <a:gd name="connsiteX1660" fmla="*/ 4561561 w 5453921"/>
              <a:gd name="connsiteY1660" fmla="*/ 2488914 h 5405766"/>
              <a:gd name="connsiteX1661" fmla="*/ 4577553 w 5453921"/>
              <a:gd name="connsiteY1661" fmla="*/ 2491812 h 5405766"/>
              <a:gd name="connsiteX1662" fmla="*/ 4582497 w 5453921"/>
              <a:gd name="connsiteY1662" fmla="*/ 2507226 h 5405766"/>
              <a:gd name="connsiteX1663" fmla="*/ 4567377 w 5453921"/>
              <a:gd name="connsiteY1663" fmla="*/ 2507810 h 5405766"/>
              <a:gd name="connsiteX1664" fmla="*/ 4556328 w 5453921"/>
              <a:gd name="connsiteY1664" fmla="*/ 2502867 h 5405766"/>
              <a:gd name="connsiteX1665" fmla="*/ 4551094 w 5453921"/>
              <a:gd name="connsiteY1665" fmla="*/ 2513334 h 5405766"/>
              <a:gd name="connsiteX1666" fmla="*/ 4577553 w 5453921"/>
              <a:gd name="connsiteY1666" fmla="*/ 2541255 h 5405766"/>
              <a:gd name="connsiteX1667" fmla="*/ 4589184 w 5453921"/>
              <a:gd name="connsiteY1667" fmla="*/ 2518278 h 5405766"/>
              <a:gd name="connsiteX1668" fmla="*/ 4592092 w 5453921"/>
              <a:gd name="connsiteY1668" fmla="*/ 2538054 h 5405766"/>
              <a:gd name="connsiteX1669" fmla="*/ 4620005 w 5453921"/>
              <a:gd name="connsiteY1669" fmla="*/ 2550560 h 5405766"/>
              <a:gd name="connsiteX1670" fmla="*/ 4601978 w 5453921"/>
              <a:gd name="connsiteY1670" fmla="*/ 2558699 h 5405766"/>
              <a:gd name="connsiteX1671" fmla="*/ 4602269 w 5453921"/>
              <a:gd name="connsiteY1671" fmla="*/ 2559283 h 5405766"/>
              <a:gd name="connsiteX1672" fmla="*/ 4601687 w 5453921"/>
              <a:gd name="connsiteY1672" fmla="*/ 2559283 h 5405766"/>
              <a:gd name="connsiteX1673" fmla="*/ 4608085 w 5453921"/>
              <a:gd name="connsiteY1673" fmla="*/ 2577598 h 5405766"/>
              <a:gd name="connsiteX1674" fmla="*/ 4627275 w 5453921"/>
              <a:gd name="connsiteY1674" fmla="*/ 2609293 h 5405766"/>
              <a:gd name="connsiteX1675" fmla="*/ 4636289 w 5453921"/>
              <a:gd name="connsiteY1675" fmla="*/ 2613947 h 5405766"/>
              <a:gd name="connsiteX1676" fmla="*/ 4638033 w 5453921"/>
              <a:gd name="connsiteY1676" fmla="*/ 2609293 h 5405766"/>
              <a:gd name="connsiteX1677" fmla="*/ 4640359 w 5453921"/>
              <a:gd name="connsiteY1677" fmla="*/ 2594176 h 5405766"/>
              <a:gd name="connsiteX1678" fmla="*/ 4649083 w 5453921"/>
              <a:gd name="connsiteY1678" fmla="*/ 2595626 h 5405766"/>
              <a:gd name="connsiteX1679" fmla="*/ 4646465 w 5453921"/>
              <a:gd name="connsiteY1679" fmla="*/ 2604350 h 5405766"/>
              <a:gd name="connsiteX1680" fmla="*/ 4661876 w 5453921"/>
              <a:gd name="connsiteY1680" fmla="*/ 2614527 h 5405766"/>
              <a:gd name="connsiteX1681" fmla="*/ 4687463 w 5453921"/>
              <a:gd name="connsiteY1681" fmla="*/ 2618017 h 5405766"/>
              <a:gd name="connsiteX1682" fmla="*/ 4697349 w 5453921"/>
              <a:gd name="connsiteY1682" fmla="*/ 2628775 h 5405766"/>
              <a:gd name="connsiteX1683" fmla="*/ 4697931 w 5453921"/>
              <a:gd name="connsiteY1683" fmla="*/ 2635172 h 5405766"/>
              <a:gd name="connsiteX1684" fmla="*/ 4707526 w 5453921"/>
              <a:gd name="connsiteY1684" fmla="*/ 2636918 h 5405766"/>
              <a:gd name="connsiteX1685" fmla="*/ 4711597 w 5453921"/>
              <a:gd name="connsiteY1685" fmla="*/ 2626160 h 5405766"/>
              <a:gd name="connsiteX1686" fmla="*/ 4722937 w 5453921"/>
              <a:gd name="connsiteY1686" fmla="*/ 2633137 h 5405766"/>
              <a:gd name="connsiteX1687" fmla="*/ 4732531 w 5453921"/>
              <a:gd name="connsiteY1687" fmla="*/ 2649710 h 5405766"/>
              <a:gd name="connsiteX1688" fmla="*/ 4740383 w 5453921"/>
              <a:gd name="connsiteY1688" fmla="*/ 2660759 h 5405766"/>
              <a:gd name="connsiteX1689" fmla="*/ 4750269 w 5453921"/>
              <a:gd name="connsiteY1689" fmla="*/ 2677914 h 5405766"/>
              <a:gd name="connsiteX1690" fmla="*/ 4726426 w 5453921"/>
              <a:gd name="connsiteY1690" fmla="*/ 2661924 h 5405766"/>
              <a:gd name="connsiteX1691" fmla="*/ 4722937 w 5453921"/>
              <a:gd name="connsiteY1691" fmla="*/ 2658724 h 5405766"/>
              <a:gd name="connsiteX1692" fmla="*/ 4715085 w 5453921"/>
              <a:gd name="connsiteY1692" fmla="*/ 2675009 h 5405766"/>
              <a:gd name="connsiteX1693" fmla="*/ 4717703 w 5453921"/>
              <a:gd name="connsiteY1693" fmla="*/ 2688092 h 5405766"/>
              <a:gd name="connsiteX1694" fmla="*/ 4738057 w 5453921"/>
              <a:gd name="connsiteY1694" fmla="*/ 2699721 h 5405766"/>
              <a:gd name="connsiteX1695" fmla="*/ 4743871 w 5453921"/>
              <a:gd name="connsiteY1695" fmla="*/ 2703777 h 5405766"/>
              <a:gd name="connsiteX1696" fmla="*/ 4757537 w 5453921"/>
              <a:gd name="connsiteY1696" fmla="*/ 2704649 h 5405766"/>
              <a:gd name="connsiteX1697" fmla="*/ 4780217 w 5453921"/>
              <a:gd name="connsiteY1697" fmla="*/ 2698850 h 5405766"/>
              <a:gd name="connsiteX1698" fmla="*/ 4763063 w 5453921"/>
              <a:gd name="connsiteY1698" fmla="*/ 2719768 h 5405766"/>
              <a:gd name="connsiteX1699" fmla="*/ 4758119 w 5453921"/>
              <a:gd name="connsiteY1699" fmla="*/ 2724421 h 5405766"/>
              <a:gd name="connsiteX1700" fmla="*/ 4763063 w 5453921"/>
              <a:gd name="connsiteY1700" fmla="*/ 2733725 h 5405766"/>
              <a:gd name="connsiteX1701" fmla="*/ 4767714 w 5453921"/>
              <a:gd name="connsiteY1701" fmla="*/ 2736051 h 5405766"/>
              <a:gd name="connsiteX1702" fmla="*/ 4758701 w 5453921"/>
              <a:gd name="connsiteY1702" fmla="*/ 2765417 h 5405766"/>
              <a:gd name="connsiteX1703" fmla="*/ 4773239 w 5453921"/>
              <a:gd name="connsiteY1703" fmla="*/ 2765708 h 5405766"/>
              <a:gd name="connsiteX1704" fmla="*/ 4781671 w 5453921"/>
              <a:gd name="connsiteY1704" fmla="*/ 2756985 h 5405766"/>
              <a:gd name="connsiteX1705" fmla="*/ 4788359 w 5453921"/>
              <a:gd name="connsiteY1705" fmla="*/ 2770361 h 5405766"/>
              <a:gd name="connsiteX1706" fmla="*/ 4798245 w 5453921"/>
              <a:gd name="connsiteY1706" fmla="*/ 2785481 h 5405766"/>
              <a:gd name="connsiteX1707" fmla="*/ 4808712 w 5453921"/>
              <a:gd name="connsiteY1707" fmla="*/ 2795366 h 5405766"/>
              <a:gd name="connsiteX1708" fmla="*/ 4813074 w 5453921"/>
              <a:gd name="connsiteY1708" fmla="*/ 2795366 h 5405766"/>
              <a:gd name="connsiteX1709" fmla="*/ 4813074 w 5453921"/>
              <a:gd name="connsiteY1709" fmla="*/ 2793040 h 5405766"/>
              <a:gd name="connsiteX1710" fmla="*/ 4811039 w 5453921"/>
              <a:gd name="connsiteY1710" fmla="*/ 2772978 h 5405766"/>
              <a:gd name="connsiteX1711" fmla="*/ 4817145 w 5453921"/>
              <a:gd name="connsiteY1711" fmla="*/ 2772396 h 5405766"/>
              <a:gd name="connsiteX1712" fmla="*/ 4818889 w 5453921"/>
              <a:gd name="connsiteY1712" fmla="*/ 2794785 h 5405766"/>
              <a:gd name="connsiteX1713" fmla="*/ 4836917 w 5453921"/>
              <a:gd name="connsiteY1713" fmla="*/ 2811650 h 5405766"/>
              <a:gd name="connsiteX1714" fmla="*/ 4823541 w 5453921"/>
              <a:gd name="connsiteY1714" fmla="*/ 2822408 h 5405766"/>
              <a:gd name="connsiteX1715" fmla="*/ 4818017 w 5453921"/>
              <a:gd name="connsiteY1715" fmla="*/ 2835783 h 5405766"/>
              <a:gd name="connsiteX1716" fmla="*/ 4806967 w 5453921"/>
              <a:gd name="connsiteY1716" fmla="*/ 2850031 h 5405766"/>
              <a:gd name="connsiteX1717" fmla="*/ 4813365 w 5453921"/>
              <a:gd name="connsiteY1717" fmla="*/ 2855846 h 5405766"/>
              <a:gd name="connsiteX1718" fmla="*/ 4833137 w 5453921"/>
              <a:gd name="connsiteY1718" fmla="*/ 2861952 h 5405766"/>
              <a:gd name="connsiteX1719" fmla="*/ 4845639 w 5453921"/>
              <a:gd name="connsiteY1719" fmla="*/ 2853811 h 5405766"/>
              <a:gd name="connsiteX1720" fmla="*/ 4843895 w 5453921"/>
              <a:gd name="connsiteY1720" fmla="*/ 2866314 h 5405766"/>
              <a:gd name="connsiteX1721" fmla="*/ 4858724 w 5453921"/>
              <a:gd name="connsiteY1721" fmla="*/ 2911092 h 5405766"/>
              <a:gd name="connsiteX1722" fmla="*/ 4868901 w 5453921"/>
              <a:gd name="connsiteY1722" fmla="*/ 2913418 h 5405766"/>
              <a:gd name="connsiteX1723" fmla="*/ 4890709 w 5453921"/>
              <a:gd name="connsiteY1723" fmla="*/ 2920105 h 5405766"/>
              <a:gd name="connsiteX1724" fmla="*/ 4891290 w 5453921"/>
              <a:gd name="connsiteY1724" fmla="*/ 2918361 h 5405766"/>
              <a:gd name="connsiteX1725" fmla="*/ 4893325 w 5453921"/>
              <a:gd name="connsiteY1725" fmla="*/ 2918070 h 5405766"/>
              <a:gd name="connsiteX1726" fmla="*/ 4860759 w 5453921"/>
              <a:gd name="connsiteY1726" fmla="*/ 2853520 h 5405766"/>
              <a:gd name="connsiteX1727" fmla="*/ 4873262 w 5453921"/>
              <a:gd name="connsiteY1727" fmla="*/ 2855265 h 5405766"/>
              <a:gd name="connsiteX1728" fmla="*/ 4882857 w 5453921"/>
              <a:gd name="connsiteY1728" fmla="*/ 2847995 h 5405766"/>
              <a:gd name="connsiteX1729" fmla="*/ 4888091 w 5453921"/>
              <a:gd name="connsiteY1729" fmla="*/ 2853229 h 5405766"/>
              <a:gd name="connsiteX1730" fmla="*/ 4879078 w 5453921"/>
              <a:gd name="connsiteY1730" fmla="*/ 2855846 h 5405766"/>
              <a:gd name="connsiteX1731" fmla="*/ 4879369 w 5453921"/>
              <a:gd name="connsiteY1731" fmla="*/ 2860790 h 5405766"/>
              <a:gd name="connsiteX1732" fmla="*/ 4894198 w 5453921"/>
              <a:gd name="connsiteY1732" fmla="*/ 2861370 h 5405766"/>
              <a:gd name="connsiteX1733" fmla="*/ 4903793 w 5453921"/>
              <a:gd name="connsiteY1733" fmla="*/ 2864569 h 5405766"/>
              <a:gd name="connsiteX1734" fmla="*/ 4894198 w 5453921"/>
              <a:gd name="connsiteY1734" fmla="*/ 2876781 h 5405766"/>
              <a:gd name="connsiteX1735" fmla="*/ 4889255 w 5453921"/>
              <a:gd name="connsiteY1735" fmla="*/ 2886377 h 5405766"/>
              <a:gd name="connsiteX1736" fmla="*/ 4901176 w 5453921"/>
              <a:gd name="connsiteY1736" fmla="*/ 2905567 h 5405766"/>
              <a:gd name="connsiteX1737" fmla="*/ 4904375 w 5453921"/>
              <a:gd name="connsiteY1737" fmla="*/ 2910510 h 5405766"/>
              <a:gd name="connsiteX1738" fmla="*/ 4917749 w 5453921"/>
              <a:gd name="connsiteY1738" fmla="*/ 2932608 h 5405766"/>
              <a:gd name="connsiteX1739" fmla="*/ 4944791 w 5453921"/>
              <a:gd name="connsiteY1739" fmla="*/ 2941623 h 5405766"/>
              <a:gd name="connsiteX1740" fmla="*/ 4960491 w 5453921"/>
              <a:gd name="connsiteY1740" fmla="*/ 2965756 h 5405766"/>
              <a:gd name="connsiteX1741" fmla="*/ 4968633 w 5453921"/>
              <a:gd name="connsiteY1741" fmla="*/ 2957324 h 5405766"/>
              <a:gd name="connsiteX1742" fmla="*/ 4986951 w 5453921"/>
              <a:gd name="connsiteY1742" fmla="*/ 2957324 h 5405766"/>
              <a:gd name="connsiteX1743" fmla="*/ 4975030 w 5453921"/>
              <a:gd name="connsiteY1743" fmla="*/ 2967210 h 5405766"/>
              <a:gd name="connsiteX1744" fmla="*/ 4979683 w 5453921"/>
              <a:gd name="connsiteY1744" fmla="*/ 2976223 h 5405766"/>
              <a:gd name="connsiteX1745" fmla="*/ 4994511 w 5453921"/>
              <a:gd name="connsiteY1745" fmla="*/ 2987563 h 5405766"/>
              <a:gd name="connsiteX1746" fmla="*/ 4999163 w 5453921"/>
              <a:gd name="connsiteY1746" fmla="*/ 2986691 h 5405766"/>
              <a:gd name="connsiteX1747" fmla="*/ 5009923 w 5453921"/>
              <a:gd name="connsiteY1747" fmla="*/ 2972153 h 5405766"/>
              <a:gd name="connsiteX1748" fmla="*/ 5014574 w 5453921"/>
              <a:gd name="connsiteY1748" fmla="*/ 2970990 h 5405766"/>
              <a:gd name="connsiteX1749" fmla="*/ 5024751 w 5453921"/>
              <a:gd name="connsiteY1749" fmla="*/ 2961976 h 5405766"/>
              <a:gd name="connsiteX1750" fmla="*/ 5048885 w 5453921"/>
              <a:gd name="connsiteY1750" fmla="*/ 2970990 h 5405766"/>
              <a:gd name="connsiteX1751" fmla="*/ 5059643 w 5453921"/>
              <a:gd name="connsiteY1751" fmla="*/ 2959940 h 5405766"/>
              <a:gd name="connsiteX1752" fmla="*/ 5075345 w 5453921"/>
              <a:gd name="connsiteY1752" fmla="*/ 2956452 h 5405766"/>
              <a:gd name="connsiteX1753" fmla="*/ 5084649 w 5453921"/>
              <a:gd name="connsiteY1753" fmla="*/ 2955870 h 5405766"/>
              <a:gd name="connsiteX1754" fmla="*/ 5100641 w 5453921"/>
              <a:gd name="connsiteY1754" fmla="*/ 2951508 h 5405766"/>
              <a:gd name="connsiteX1755" fmla="*/ 5110818 w 5453921"/>
              <a:gd name="connsiteY1755" fmla="*/ 2966628 h 5405766"/>
              <a:gd name="connsiteX1756" fmla="*/ 5115761 w 5453921"/>
              <a:gd name="connsiteY1756" fmla="*/ 2972153 h 5405766"/>
              <a:gd name="connsiteX1757" fmla="*/ 5131171 w 5453921"/>
              <a:gd name="connsiteY1757" fmla="*/ 2998031 h 5405766"/>
              <a:gd name="connsiteX1758" fmla="*/ 5125938 w 5453921"/>
              <a:gd name="connsiteY1758" fmla="*/ 3016058 h 5405766"/>
              <a:gd name="connsiteX1759" fmla="*/ 5141348 w 5453921"/>
              <a:gd name="connsiteY1759" fmla="*/ 3026527 h 5405766"/>
              <a:gd name="connsiteX1760" fmla="*/ 5146291 w 5453921"/>
              <a:gd name="connsiteY1760" fmla="*/ 3028852 h 5405766"/>
              <a:gd name="connsiteX1761" fmla="*/ 5159375 w 5453921"/>
              <a:gd name="connsiteY1761" fmla="*/ 3037576 h 5405766"/>
              <a:gd name="connsiteX1762" fmla="*/ 5157049 w 5453921"/>
              <a:gd name="connsiteY1762" fmla="*/ 3042809 h 5405766"/>
              <a:gd name="connsiteX1763" fmla="*/ 5135533 w 5453921"/>
              <a:gd name="connsiteY1763" fmla="*/ 3046298 h 5405766"/>
              <a:gd name="connsiteX1764" fmla="*/ 5075927 w 5453921"/>
              <a:gd name="connsiteY1764" fmla="*/ 3062581 h 5405766"/>
              <a:gd name="connsiteX1765" fmla="*/ 5066621 w 5453921"/>
              <a:gd name="connsiteY1765" fmla="*/ 3078283 h 5405766"/>
              <a:gd name="connsiteX1766" fmla="*/ 5059353 w 5453921"/>
              <a:gd name="connsiteY1766" fmla="*/ 3085552 h 5405766"/>
              <a:gd name="connsiteX1767" fmla="*/ 5070983 w 5453921"/>
              <a:gd name="connsiteY1767" fmla="*/ 3092821 h 5405766"/>
              <a:gd name="connsiteX1768" fmla="*/ 5137277 w 5453921"/>
              <a:gd name="connsiteY1768" fmla="*/ 3115501 h 5405766"/>
              <a:gd name="connsiteX1769" fmla="*/ 5114307 w 5453921"/>
              <a:gd name="connsiteY1769" fmla="*/ 3123061 h 5405766"/>
              <a:gd name="connsiteX1770" fmla="*/ 5107038 w 5453921"/>
              <a:gd name="connsiteY1770" fmla="*/ 3132947 h 5405766"/>
              <a:gd name="connsiteX1771" fmla="*/ 5110527 w 5453921"/>
              <a:gd name="connsiteY1771" fmla="*/ 3132656 h 5405766"/>
              <a:gd name="connsiteX1772" fmla="*/ 5145128 w 5453921"/>
              <a:gd name="connsiteY1772" fmla="*/ 3132656 h 5405766"/>
              <a:gd name="connsiteX1773" fmla="*/ 5135533 w 5453921"/>
              <a:gd name="connsiteY1773" fmla="*/ 3148649 h 5405766"/>
              <a:gd name="connsiteX1774" fmla="*/ 5158213 w 5453921"/>
              <a:gd name="connsiteY1774" fmla="*/ 3148649 h 5405766"/>
              <a:gd name="connsiteX1775" fmla="*/ 5132335 w 5453921"/>
              <a:gd name="connsiteY1775" fmla="*/ 3153882 h 5405766"/>
              <a:gd name="connsiteX1776" fmla="*/ 5130299 w 5453921"/>
              <a:gd name="connsiteY1776" fmla="*/ 3153301 h 5405766"/>
              <a:gd name="connsiteX1777" fmla="*/ 5116051 w 5453921"/>
              <a:gd name="connsiteY1777" fmla="*/ 3141379 h 5405766"/>
              <a:gd name="connsiteX1778" fmla="*/ 5103839 w 5453921"/>
              <a:gd name="connsiteY1778" fmla="*/ 3146904 h 5405766"/>
              <a:gd name="connsiteX1779" fmla="*/ 5080287 w 5453921"/>
              <a:gd name="connsiteY1779" fmla="*/ 3153010 h 5405766"/>
              <a:gd name="connsiteX1780" fmla="*/ 5082323 w 5453921"/>
              <a:gd name="connsiteY1780" fmla="*/ 3158244 h 5405766"/>
              <a:gd name="connsiteX1781" fmla="*/ 5085231 w 5453921"/>
              <a:gd name="connsiteY1781" fmla="*/ 3162605 h 5405766"/>
              <a:gd name="connsiteX1782" fmla="*/ 5110527 w 5453921"/>
              <a:gd name="connsiteY1782" fmla="*/ 3173364 h 5405766"/>
              <a:gd name="connsiteX1783" fmla="*/ 5130589 w 5453921"/>
              <a:gd name="connsiteY1783" fmla="*/ 3188774 h 5405766"/>
              <a:gd name="connsiteX1784" fmla="*/ 5090464 w 5453921"/>
              <a:gd name="connsiteY1784" fmla="*/ 3207965 h 5405766"/>
              <a:gd name="connsiteX1785" fmla="*/ 5060515 w 5453921"/>
              <a:gd name="connsiteY1785" fmla="*/ 3207384 h 5405766"/>
              <a:gd name="connsiteX1786" fmla="*/ 5045395 w 5453921"/>
              <a:gd name="connsiteY1786" fmla="*/ 3222794 h 5405766"/>
              <a:gd name="connsiteX1787" fmla="*/ 5036091 w 5453921"/>
              <a:gd name="connsiteY1787" fmla="*/ 3236751 h 5405766"/>
              <a:gd name="connsiteX1788" fmla="*/ 5015156 w 5453921"/>
              <a:gd name="connsiteY1788" fmla="*/ 3232680 h 5405766"/>
              <a:gd name="connsiteX1789" fmla="*/ 4991604 w 5453921"/>
              <a:gd name="connsiteY1789" fmla="*/ 3229772 h 5405766"/>
              <a:gd name="connsiteX1790" fmla="*/ 4980845 w 5453921"/>
              <a:gd name="connsiteY1790" fmla="*/ 3223666 h 5405766"/>
              <a:gd name="connsiteX1791" fmla="*/ 4975030 w 5453921"/>
              <a:gd name="connsiteY1791" fmla="*/ 3213489 h 5405766"/>
              <a:gd name="connsiteX1792" fmla="*/ 4972995 w 5453921"/>
              <a:gd name="connsiteY1792" fmla="*/ 3213780 h 5405766"/>
              <a:gd name="connsiteX1793" fmla="*/ 4970669 w 5453921"/>
              <a:gd name="connsiteY1793" fmla="*/ 3213780 h 5405766"/>
              <a:gd name="connsiteX1794" fmla="*/ 4948571 w 5453921"/>
              <a:gd name="connsiteY1794" fmla="*/ 3208838 h 5405766"/>
              <a:gd name="connsiteX1795" fmla="*/ 4946535 w 5453921"/>
              <a:gd name="connsiteY1795" fmla="*/ 3209128 h 5405766"/>
              <a:gd name="connsiteX1796" fmla="*/ 4944500 w 5453921"/>
              <a:gd name="connsiteY1796" fmla="*/ 3208838 h 5405766"/>
              <a:gd name="connsiteX1797" fmla="*/ 4934033 w 5453921"/>
              <a:gd name="connsiteY1797" fmla="*/ 3219596 h 5405766"/>
              <a:gd name="connsiteX1798" fmla="*/ 4918622 w 5453921"/>
              <a:gd name="connsiteY1798" fmla="*/ 3213199 h 5405766"/>
              <a:gd name="connsiteX1799" fmla="*/ 4888673 w 5453921"/>
              <a:gd name="connsiteY1799" fmla="*/ 3205639 h 5405766"/>
              <a:gd name="connsiteX1800" fmla="*/ 4889545 w 5453921"/>
              <a:gd name="connsiteY1800" fmla="*/ 3215234 h 5405766"/>
              <a:gd name="connsiteX1801" fmla="*/ 4904956 w 5453921"/>
              <a:gd name="connsiteY1801" fmla="*/ 3219596 h 5405766"/>
              <a:gd name="connsiteX1802" fmla="*/ 4905537 w 5453921"/>
              <a:gd name="connsiteY1802" fmla="*/ 3222504 h 5405766"/>
              <a:gd name="connsiteX1803" fmla="*/ 4888673 w 5453921"/>
              <a:gd name="connsiteY1803" fmla="*/ 3223666 h 5405766"/>
              <a:gd name="connsiteX1804" fmla="*/ 4888963 w 5453921"/>
              <a:gd name="connsiteY1804" fmla="*/ 3223375 h 5405766"/>
              <a:gd name="connsiteX1805" fmla="*/ 4848257 w 5453921"/>
              <a:gd name="connsiteY1805" fmla="*/ 3223666 h 5405766"/>
              <a:gd name="connsiteX1806" fmla="*/ 4828485 w 5453921"/>
              <a:gd name="connsiteY1806" fmla="*/ 3218433 h 5405766"/>
              <a:gd name="connsiteX1807" fmla="*/ 4792720 w 5453921"/>
              <a:gd name="connsiteY1807" fmla="*/ 3219014 h 5405766"/>
              <a:gd name="connsiteX1808" fmla="*/ 4772657 w 5453921"/>
              <a:gd name="connsiteY1808" fmla="*/ 3217560 h 5405766"/>
              <a:gd name="connsiteX1809" fmla="*/ 4713051 w 5453921"/>
              <a:gd name="connsiteY1809" fmla="*/ 3204185 h 5405766"/>
              <a:gd name="connsiteX1810" fmla="*/ 4697640 w 5453921"/>
              <a:gd name="connsiteY1810" fmla="*/ 3207965 h 5405766"/>
              <a:gd name="connsiteX1811" fmla="*/ 4697931 w 5453921"/>
              <a:gd name="connsiteY1811" fmla="*/ 3218723 h 5405766"/>
              <a:gd name="connsiteX1812" fmla="*/ 4656933 w 5453921"/>
              <a:gd name="connsiteY1812" fmla="*/ 3244602 h 5405766"/>
              <a:gd name="connsiteX1813" fmla="*/ 4668563 w 5453921"/>
              <a:gd name="connsiteY1813" fmla="*/ 3268444 h 5405766"/>
              <a:gd name="connsiteX1814" fmla="*/ 4677867 w 5453921"/>
              <a:gd name="connsiteY1814" fmla="*/ 3288798 h 5405766"/>
              <a:gd name="connsiteX1815" fmla="*/ 4683101 w 5453921"/>
              <a:gd name="connsiteY1815" fmla="*/ 3310315 h 5405766"/>
              <a:gd name="connsiteX1816" fmla="*/ 4692697 w 5453921"/>
              <a:gd name="connsiteY1816" fmla="*/ 3320492 h 5405766"/>
              <a:gd name="connsiteX1817" fmla="*/ 4697349 w 5453921"/>
              <a:gd name="connsiteY1817" fmla="*/ 3319038 h 5405766"/>
              <a:gd name="connsiteX1818" fmla="*/ 4712760 w 5453921"/>
              <a:gd name="connsiteY1818" fmla="*/ 3310315 h 5405766"/>
              <a:gd name="connsiteX1819" fmla="*/ 4709561 w 5453921"/>
              <a:gd name="connsiteY1819" fmla="*/ 3328924 h 5405766"/>
              <a:gd name="connsiteX1820" fmla="*/ 4708689 w 5453921"/>
              <a:gd name="connsiteY1820" fmla="*/ 3328633 h 5405766"/>
              <a:gd name="connsiteX1821" fmla="*/ 4737184 w 5453921"/>
              <a:gd name="connsiteY1821" fmla="*/ 3379517 h 5405766"/>
              <a:gd name="connsiteX1822" fmla="*/ 4737184 w 5453921"/>
              <a:gd name="connsiteY1822" fmla="*/ 3385042 h 5405766"/>
              <a:gd name="connsiteX1823" fmla="*/ 4748233 w 5453921"/>
              <a:gd name="connsiteY1823" fmla="*/ 3403070 h 5405766"/>
              <a:gd name="connsiteX1824" fmla="*/ 4727879 w 5453921"/>
              <a:gd name="connsiteY1824" fmla="*/ 3399580 h 5405766"/>
              <a:gd name="connsiteX1825" fmla="*/ 4722065 w 5453921"/>
              <a:gd name="connsiteY1825" fmla="*/ 3405104 h 5405766"/>
              <a:gd name="connsiteX1826" fmla="*/ 4738638 w 5453921"/>
              <a:gd name="connsiteY1826" fmla="*/ 3417027 h 5405766"/>
              <a:gd name="connsiteX1827" fmla="*/ 4722937 w 5453921"/>
              <a:gd name="connsiteY1827" fmla="*/ 3420224 h 5405766"/>
              <a:gd name="connsiteX1828" fmla="*/ 4727879 w 5453921"/>
              <a:gd name="connsiteY1828" fmla="*/ 3436798 h 5405766"/>
              <a:gd name="connsiteX1829" fmla="*/ 4744744 w 5453921"/>
              <a:gd name="connsiteY1829" fmla="*/ 3445231 h 5405766"/>
              <a:gd name="connsiteX1830" fmla="*/ 4757537 w 5453921"/>
              <a:gd name="connsiteY1830" fmla="*/ 3445231 h 5405766"/>
              <a:gd name="connsiteX1831" fmla="*/ 4765679 w 5453921"/>
              <a:gd name="connsiteY1831" fmla="*/ 3424005 h 5405766"/>
              <a:gd name="connsiteX1832" fmla="*/ 4759282 w 5453921"/>
              <a:gd name="connsiteY1832" fmla="*/ 3392311 h 5405766"/>
              <a:gd name="connsiteX1833" fmla="*/ 4783415 w 5453921"/>
              <a:gd name="connsiteY1833" fmla="*/ 3429529 h 5405766"/>
              <a:gd name="connsiteX1834" fmla="*/ 4794465 w 5453921"/>
              <a:gd name="connsiteY1834" fmla="*/ 3450174 h 5405766"/>
              <a:gd name="connsiteX1835" fmla="*/ 4798535 w 5453921"/>
              <a:gd name="connsiteY1835" fmla="*/ 3460350 h 5405766"/>
              <a:gd name="connsiteX1836" fmla="*/ 4813365 w 5453921"/>
              <a:gd name="connsiteY1836" fmla="*/ 3476052 h 5405766"/>
              <a:gd name="connsiteX1837" fmla="*/ 4828485 w 5453921"/>
              <a:gd name="connsiteY1837" fmla="*/ 3485357 h 5405766"/>
              <a:gd name="connsiteX1838" fmla="*/ 4828775 w 5453921"/>
              <a:gd name="connsiteY1838" fmla="*/ 3485357 h 5405766"/>
              <a:gd name="connsiteX1839" fmla="*/ 4828775 w 5453921"/>
              <a:gd name="connsiteY1839" fmla="*/ 3485938 h 5405766"/>
              <a:gd name="connsiteX1840" fmla="*/ 4843895 w 5453921"/>
              <a:gd name="connsiteY1840" fmla="*/ 3500477 h 5405766"/>
              <a:gd name="connsiteX1841" fmla="*/ 4843314 w 5453921"/>
              <a:gd name="connsiteY1841" fmla="*/ 3500767 h 5405766"/>
              <a:gd name="connsiteX1842" fmla="*/ 4843314 w 5453921"/>
              <a:gd name="connsiteY1842" fmla="*/ 3501058 h 5405766"/>
              <a:gd name="connsiteX1843" fmla="*/ 4843895 w 5453921"/>
              <a:gd name="connsiteY1843" fmla="*/ 3500477 h 5405766"/>
              <a:gd name="connsiteX1844" fmla="*/ 4857561 w 5453921"/>
              <a:gd name="connsiteY1844" fmla="*/ 3520830 h 5405766"/>
              <a:gd name="connsiteX1845" fmla="*/ 4849129 w 5453921"/>
              <a:gd name="connsiteY1845" fmla="*/ 3552524 h 5405766"/>
              <a:gd name="connsiteX1846" fmla="*/ 4849711 w 5453921"/>
              <a:gd name="connsiteY1846" fmla="*/ 3556304 h 5405766"/>
              <a:gd name="connsiteX1847" fmla="*/ 4854072 w 5453921"/>
              <a:gd name="connsiteY1847" fmla="*/ 3559502 h 5405766"/>
              <a:gd name="connsiteX1848" fmla="*/ 4859305 w 5453921"/>
              <a:gd name="connsiteY1848" fmla="*/ 3576366 h 5405766"/>
              <a:gd name="connsiteX1849" fmla="*/ 4863667 w 5453921"/>
              <a:gd name="connsiteY1849" fmla="*/ 3586835 h 5405766"/>
              <a:gd name="connsiteX1850" fmla="*/ 4872390 w 5453921"/>
              <a:gd name="connsiteY1850" fmla="*/ 3592068 h 5405766"/>
              <a:gd name="connsiteX1851" fmla="*/ 4854363 w 5453921"/>
              <a:gd name="connsiteY1851" fmla="*/ 3611840 h 5405766"/>
              <a:gd name="connsiteX1852" fmla="*/ 4828775 w 5453921"/>
              <a:gd name="connsiteY1852" fmla="*/ 3632484 h 5405766"/>
              <a:gd name="connsiteX1853" fmla="*/ 4813365 w 5453921"/>
              <a:gd name="connsiteY1853" fmla="*/ 3651675 h 5405766"/>
              <a:gd name="connsiteX1854" fmla="*/ 4798535 w 5453921"/>
              <a:gd name="connsiteY1854" fmla="*/ 3662724 h 5405766"/>
              <a:gd name="connsiteX1855" fmla="*/ 4793011 w 5453921"/>
              <a:gd name="connsiteY1855" fmla="*/ 3670575 h 5405766"/>
              <a:gd name="connsiteX1856" fmla="*/ 4733113 w 5453921"/>
              <a:gd name="connsiteY1856" fmla="*/ 3707212 h 5405766"/>
              <a:gd name="connsiteX1857" fmla="*/ 4722065 w 5453921"/>
              <a:gd name="connsiteY1857" fmla="*/ 3722332 h 5405766"/>
              <a:gd name="connsiteX1858" fmla="*/ 4694151 w 5453921"/>
              <a:gd name="connsiteY1858" fmla="*/ 3738615 h 5405766"/>
              <a:gd name="connsiteX1859" fmla="*/ 4622623 w 5453921"/>
              <a:gd name="connsiteY1859" fmla="*/ 3778741 h 5405766"/>
              <a:gd name="connsiteX1860" fmla="*/ 4553420 w 5453921"/>
              <a:gd name="connsiteY1860" fmla="*/ 3786591 h 5405766"/>
              <a:gd name="connsiteX1861" fmla="*/ 4554293 w 5453921"/>
              <a:gd name="connsiteY1861" fmla="*/ 3778159 h 5405766"/>
              <a:gd name="connsiteX1862" fmla="*/ 4547313 w 5453921"/>
              <a:gd name="connsiteY1862" fmla="*/ 3777868 h 5405766"/>
              <a:gd name="connsiteX1863" fmla="*/ 4533357 w 5453921"/>
              <a:gd name="connsiteY1863" fmla="*/ 3788917 h 5405766"/>
              <a:gd name="connsiteX1864" fmla="*/ 4532485 w 5453921"/>
              <a:gd name="connsiteY1864" fmla="*/ 3788917 h 5405766"/>
              <a:gd name="connsiteX1865" fmla="*/ 4508642 w 5453921"/>
              <a:gd name="connsiteY1865" fmla="*/ 3786300 h 5405766"/>
              <a:gd name="connsiteX1866" fmla="*/ 4519983 w 5453921"/>
              <a:gd name="connsiteY1866" fmla="*/ 3773216 h 5405766"/>
              <a:gd name="connsiteX1867" fmla="*/ 4509223 w 5453921"/>
              <a:gd name="connsiteY1867" fmla="*/ 3763911 h 5405766"/>
              <a:gd name="connsiteX1868" fmla="*/ 4500791 w 5453921"/>
              <a:gd name="connsiteY1868" fmla="*/ 3761294 h 5405766"/>
              <a:gd name="connsiteX1869" fmla="*/ 4485963 w 5453921"/>
              <a:gd name="connsiteY1869" fmla="*/ 3767982 h 5405766"/>
              <a:gd name="connsiteX1870" fmla="*/ 4472587 w 5453921"/>
              <a:gd name="connsiteY1870" fmla="*/ 3781648 h 5405766"/>
              <a:gd name="connsiteX1871" fmla="*/ 4476949 w 5453921"/>
              <a:gd name="connsiteY1871" fmla="*/ 3767401 h 5405766"/>
              <a:gd name="connsiteX1872" fmla="*/ 4465609 w 5453921"/>
              <a:gd name="connsiteY1872" fmla="*/ 3762748 h 5405766"/>
              <a:gd name="connsiteX1873" fmla="*/ 4454269 w 5453921"/>
              <a:gd name="connsiteY1873" fmla="*/ 3746465 h 5405766"/>
              <a:gd name="connsiteX1874" fmla="*/ 4450780 w 5453921"/>
              <a:gd name="connsiteY1874" fmla="*/ 3741813 h 5405766"/>
              <a:gd name="connsiteX1875" fmla="*/ 4436241 w 5453921"/>
              <a:gd name="connsiteY1875" fmla="*/ 3742976 h 5405766"/>
              <a:gd name="connsiteX1876" fmla="*/ 4436533 w 5453921"/>
              <a:gd name="connsiteY1876" fmla="*/ 3751990 h 5405766"/>
              <a:gd name="connsiteX1877" fmla="*/ 4450780 w 5453921"/>
              <a:gd name="connsiteY1877" fmla="*/ 3767401 h 5405766"/>
              <a:gd name="connsiteX1878" fmla="*/ 4435079 w 5453921"/>
              <a:gd name="connsiteY1878" fmla="*/ 3767401 h 5405766"/>
              <a:gd name="connsiteX1879" fmla="*/ 4432752 w 5453921"/>
              <a:gd name="connsiteY1879" fmla="*/ 3767692 h 5405766"/>
              <a:gd name="connsiteX1880" fmla="*/ 4430427 w 5453921"/>
              <a:gd name="connsiteY1880" fmla="*/ 3767110 h 5405766"/>
              <a:gd name="connsiteX1881" fmla="*/ 4426065 w 5453921"/>
              <a:gd name="connsiteY1881" fmla="*/ 3767982 h 5405766"/>
              <a:gd name="connsiteX1882" fmla="*/ 4400477 w 5453921"/>
              <a:gd name="connsiteY1882" fmla="*/ 3767982 h 5405766"/>
              <a:gd name="connsiteX1883" fmla="*/ 4389429 w 5453921"/>
              <a:gd name="connsiteY1883" fmla="*/ 3786300 h 5405766"/>
              <a:gd name="connsiteX1884" fmla="*/ 4365586 w 5453921"/>
              <a:gd name="connsiteY1884" fmla="*/ 3786591 h 5405766"/>
              <a:gd name="connsiteX1885" fmla="*/ 4345523 w 5453921"/>
              <a:gd name="connsiteY1885" fmla="*/ 3781358 h 5405766"/>
              <a:gd name="connsiteX1886" fmla="*/ 4366167 w 5453921"/>
              <a:gd name="connsiteY1886" fmla="*/ 3767692 h 5405766"/>
              <a:gd name="connsiteX1887" fmla="*/ 4361515 w 5453921"/>
              <a:gd name="connsiteY1887" fmla="*/ 3762167 h 5405766"/>
              <a:gd name="connsiteX1888" fmla="*/ 4349885 w 5453921"/>
              <a:gd name="connsiteY1888" fmla="*/ 3742976 h 5405766"/>
              <a:gd name="connsiteX1889" fmla="*/ 4337673 w 5453921"/>
              <a:gd name="connsiteY1889" fmla="*/ 3750245 h 5405766"/>
              <a:gd name="connsiteX1890" fmla="*/ 4339999 w 5453921"/>
              <a:gd name="connsiteY1890" fmla="*/ 3737452 h 5405766"/>
              <a:gd name="connsiteX1891" fmla="*/ 4334765 w 5453921"/>
              <a:gd name="connsiteY1891" fmla="*/ 3732218 h 5405766"/>
              <a:gd name="connsiteX1892" fmla="*/ 4320517 w 5453921"/>
              <a:gd name="connsiteY1892" fmla="*/ 3732218 h 5405766"/>
              <a:gd name="connsiteX1893" fmla="*/ 4309759 w 5453921"/>
              <a:gd name="connsiteY1893" fmla="*/ 3708375 h 5405766"/>
              <a:gd name="connsiteX1894" fmla="*/ 4304234 w 5453921"/>
              <a:gd name="connsiteY1894" fmla="*/ 3702559 h 5405766"/>
              <a:gd name="connsiteX1895" fmla="*/ 4269342 w 5453921"/>
              <a:gd name="connsiteY1895" fmla="*/ 3696163 h 5405766"/>
              <a:gd name="connsiteX1896" fmla="*/ 4247826 w 5453921"/>
              <a:gd name="connsiteY1896" fmla="*/ 3692383 h 5405766"/>
              <a:gd name="connsiteX1897" fmla="*/ 4239684 w 5453921"/>
              <a:gd name="connsiteY1897" fmla="*/ 3692092 h 5405766"/>
              <a:gd name="connsiteX1898" fmla="*/ 4239103 w 5453921"/>
              <a:gd name="connsiteY1898" fmla="*/ 3692383 h 5405766"/>
              <a:gd name="connsiteX1899" fmla="*/ 4238811 w 5453921"/>
              <a:gd name="connsiteY1899" fmla="*/ 3692673 h 5405766"/>
              <a:gd name="connsiteX1900" fmla="*/ 4222239 w 5453921"/>
              <a:gd name="connsiteY1900" fmla="*/ 3706049 h 5405766"/>
              <a:gd name="connsiteX1901" fmla="*/ 4178914 w 5453921"/>
              <a:gd name="connsiteY1901" fmla="*/ 3691220 h 5405766"/>
              <a:gd name="connsiteX1902" fmla="*/ 4175134 w 5453921"/>
              <a:gd name="connsiteY1902" fmla="*/ 3699361 h 5405766"/>
              <a:gd name="connsiteX1903" fmla="*/ 4169028 w 5453921"/>
              <a:gd name="connsiteY1903" fmla="*/ 3694418 h 5405766"/>
              <a:gd name="connsiteX1904" fmla="*/ 4163503 w 5453921"/>
              <a:gd name="connsiteY1904" fmla="*/ 3681915 h 5405766"/>
              <a:gd name="connsiteX1905" fmla="*/ 4157689 w 5453921"/>
              <a:gd name="connsiteY1905" fmla="*/ 3681624 h 5405766"/>
              <a:gd name="connsiteX1906" fmla="*/ 4138497 w 5453921"/>
              <a:gd name="connsiteY1906" fmla="*/ 3687730 h 5405766"/>
              <a:gd name="connsiteX1907" fmla="*/ 4133845 w 5453921"/>
              <a:gd name="connsiteY1907" fmla="*/ 3692964 h 5405766"/>
              <a:gd name="connsiteX1908" fmla="*/ 4123669 w 5453921"/>
              <a:gd name="connsiteY1908" fmla="*/ 3693546 h 5405766"/>
              <a:gd name="connsiteX1909" fmla="*/ 4103025 w 5453921"/>
              <a:gd name="connsiteY1909" fmla="*/ 3681915 h 5405766"/>
              <a:gd name="connsiteX1910" fmla="*/ 4096627 w 5453921"/>
              <a:gd name="connsiteY1910" fmla="*/ 3691510 h 5405766"/>
              <a:gd name="connsiteX1911" fmla="*/ 4102443 w 5453921"/>
              <a:gd name="connsiteY1911" fmla="*/ 3713608 h 5405766"/>
              <a:gd name="connsiteX1912" fmla="*/ 4096337 w 5453921"/>
              <a:gd name="connsiteY1912" fmla="*/ 3723786 h 5405766"/>
              <a:gd name="connsiteX1913" fmla="*/ 4073948 w 5453921"/>
              <a:gd name="connsiteY1913" fmla="*/ 3722041 h 5405766"/>
              <a:gd name="connsiteX1914" fmla="*/ 4084997 w 5453921"/>
              <a:gd name="connsiteY1914" fmla="*/ 3698198 h 5405766"/>
              <a:gd name="connsiteX1915" fmla="*/ 4072785 w 5453921"/>
              <a:gd name="connsiteY1915" fmla="*/ 3697035 h 5405766"/>
              <a:gd name="connsiteX1916" fmla="*/ 4072785 w 5453921"/>
              <a:gd name="connsiteY1916" fmla="*/ 3706630 h 5405766"/>
              <a:gd name="connsiteX1917" fmla="*/ 4042255 w 5453921"/>
              <a:gd name="connsiteY1917" fmla="*/ 3676681 h 5405766"/>
              <a:gd name="connsiteX1918" fmla="*/ 4007071 w 5453921"/>
              <a:gd name="connsiteY1918" fmla="*/ 3672610 h 5405766"/>
              <a:gd name="connsiteX1919" fmla="*/ 3987300 w 5453921"/>
              <a:gd name="connsiteY1919" fmla="*/ 3676681 h 5405766"/>
              <a:gd name="connsiteX1920" fmla="*/ 3972471 w 5453921"/>
              <a:gd name="connsiteY1920" fmla="*/ 3656909 h 5405766"/>
              <a:gd name="connsiteX1921" fmla="*/ 3971889 w 5453921"/>
              <a:gd name="connsiteY1921" fmla="*/ 3652257 h 5405766"/>
              <a:gd name="connsiteX1922" fmla="*/ 3952989 w 5453921"/>
              <a:gd name="connsiteY1922" fmla="*/ 3646732 h 5405766"/>
              <a:gd name="connsiteX1923" fmla="*/ 3951827 w 5453921"/>
              <a:gd name="connsiteY1923" fmla="*/ 3642080 h 5405766"/>
              <a:gd name="connsiteX1924" fmla="*/ 3930891 w 5453921"/>
              <a:gd name="connsiteY1924" fmla="*/ 3659526 h 5405766"/>
              <a:gd name="connsiteX1925" fmla="*/ 3921877 w 5453921"/>
              <a:gd name="connsiteY1925" fmla="*/ 3662143 h 5405766"/>
              <a:gd name="connsiteX1926" fmla="*/ 3921005 w 5453921"/>
              <a:gd name="connsiteY1926" fmla="*/ 3667086 h 5405766"/>
              <a:gd name="connsiteX1927" fmla="*/ 3906176 w 5453921"/>
              <a:gd name="connsiteY1927" fmla="*/ 3668831 h 5405766"/>
              <a:gd name="connsiteX1928" fmla="*/ 3851221 w 5453921"/>
              <a:gd name="connsiteY1928" fmla="*/ 3646732 h 5405766"/>
              <a:gd name="connsiteX1929" fmla="*/ 3856164 w 5453921"/>
              <a:gd name="connsiteY1929" fmla="*/ 3661561 h 5405766"/>
              <a:gd name="connsiteX1930" fmla="*/ 3856164 w 5453921"/>
              <a:gd name="connsiteY1930" fmla="*/ 3661852 h 5405766"/>
              <a:gd name="connsiteX1931" fmla="*/ 3896872 w 5453921"/>
              <a:gd name="connsiteY1931" fmla="*/ 3682206 h 5405766"/>
              <a:gd name="connsiteX1932" fmla="*/ 3911991 w 5453921"/>
              <a:gd name="connsiteY1932" fmla="*/ 3702559 h 5405766"/>
              <a:gd name="connsiteX1933" fmla="*/ 3905303 w 5453921"/>
              <a:gd name="connsiteY1933" fmla="*/ 3719715 h 5405766"/>
              <a:gd name="connsiteX1934" fmla="*/ 3901523 w 5453921"/>
              <a:gd name="connsiteY1934" fmla="*/ 3712445 h 5405766"/>
              <a:gd name="connsiteX1935" fmla="*/ 3895709 w 5453921"/>
              <a:gd name="connsiteY1935" fmla="*/ 3715935 h 5405766"/>
              <a:gd name="connsiteX1936" fmla="*/ 3900943 w 5453921"/>
              <a:gd name="connsiteY1936" fmla="*/ 3743848 h 5405766"/>
              <a:gd name="connsiteX1937" fmla="*/ 3892219 w 5453921"/>
              <a:gd name="connsiteY1937" fmla="*/ 3762748 h 5405766"/>
              <a:gd name="connsiteX1938" fmla="*/ 3893964 w 5453921"/>
              <a:gd name="connsiteY1938" fmla="*/ 3772343 h 5405766"/>
              <a:gd name="connsiteX1939" fmla="*/ 3901814 w 5453921"/>
              <a:gd name="connsiteY1939" fmla="*/ 3777287 h 5405766"/>
              <a:gd name="connsiteX1940" fmla="*/ 3911701 w 5453921"/>
              <a:gd name="connsiteY1940" fmla="*/ 3778741 h 5405766"/>
              <a:gd name="connsiteX1941" fmla="*/ 3912864 w 5453921"/>
              <a:gd name="connsiteY1941" fmla="*/ 3776996 h 5405766"/>
              <a:gd name="connsiteX1942" fmla="*/ 3914899 w 5453921"/>
              <a:gd name="connsiteY1942" fmla="*/ 3777287 h 5405766"/>
              <a:gd name="connsiteX1943" fmla="*/ 3944266 w 5453921"/>
              <a:gd name="connsiteY1943" fmla="*/ 3788336 h 5405766"/>
              <a:gd name="connsiteX1944" fmla="*/ 3957060 w 5453921"/>
              <a:gd name="connsiteY1944" fmla="*/ 3807817 h 5405766"/>
              <a:gd name="connsiteX1945" fmla="*/ 3998349 w 5453921"/>
              <a:gd name="connsiteY1945" fmla="*/ 3841546 h 5405766"/>
              <a:gd name="connsiteX1946" fmla="*/ 4041382 w 5453921"/>
              <a:gd name="connsiteY1946" fmla="*/ 3866842 h 5405766"/>
              <a:gd name="connsiteX1947" fmla="*/ 4052941 w 5453921"/>
              <a:gd name="connsiteY1947" fmla="*/ 3848926 h 5405766"/>
              <a:gd name="connsiteX1948" fmla="*/ 4052685 w 5453921"/>
              <a:gd name="connsiteY1948" fmla="*/ 3848734 h 5405766"/>
              <a:gd name="connsiteX1949" fmla="*/ 4052685 w 5453921"/>
              <a:gd name="connsiteY1949" fmla="*/ 3848093 h 5405766"/>
              <a:gd name="connsiteX1950" fmla="*/ 4053539 w 5453921"/>
              <a:gd name="connsiteY1950" fmla="*/ 3848413 h 5405766"/>
              <a:gd name="connsiteX1951" fmla="*/ 4053184 w 5453921"/>
              <a:gd name="connsiteY1951" fmla="*/ 3848948 h 5405766"/>
              <a:gd name="connsiteX1952" fmla="*/ 4063117 w 5453921"/>
              <a:gd name="connsiteY1952" fmla="*/ 3856629 h 5405766"/>
              <a:gd name="connsiteX1953" fmla="*/ 4068423 w 5453921"/>
              <a:gd name="connsiteY1953" fmla="*/ 3868587 h 5405766"/>
              <a:gd name="connsiteX1954" fmla="*/ 4068423 w 5453921"/>
              <a:gd name="connsiteY1954" fmla="*/ 3867424 h 5405766"/>
              <a:gd name="connsiteX1955" fmla="*/ 4089359 w 5453921"/>
              <a:gd name="connsiteY1955" fmla="*/ 3881962 h 5405766"/>
              <a:gd name="connsiteX1956" fmla="*/ 4091975 w 5453921"/>
              <a:gd name="connsiteY1956" fmla="*/ 3883707 h 5405766"/>
              <a:gd name="connsiteX1957" fmla="*/ 4135590 w 5453921"/>
              <a:gd name="connsiteY1957" fmla="*/ 3933719 h 5405766"/>
              <a:gd name="connsiteX1958" fmla="*/ 4157398 w 5453921"/>
              <a:gd name="connsiteY1958" fmla="*/ 3944478 h 5405766"/>
              <a:gd name="connsiteX1959" fmla="*/ 4166121 w 5453921"/>
              <a:gd name="connsiteY1959" fmla="*/ 3950874 h 5405766"/>
              <a:gd name="connsiteX1960" fmla="*/ 4159143 w 5453921"/>
              <a:gd name="connsiteY1960" fmla="*/ 3954363 h 5405766"/>
              <a:gd name="connsiteX1961" fmla="*/ 4158852 w 5453921"/>
              <a:gd name="connsiteY1961" fmla="*/ 3968320 h 5405766"/>
              <a:gd name="connsiteX1962" fmla="*/ 4163213 w 5453921"/>
              <a:gd name="connsiteY1962" fmla="*/ 3967739 h 5405766"/>
              <a:gd name="connsiteX1963" fmla="*/ 4182985 w 5453921"/>
              <a:gd name="connsiteY1963" fmla="*/ 3964540 h 5405766"/>
              <a:gd name="connsiteX1964" fmla="*/ 4165539 w 5453921"/>
              <a:gd name="connsiteY1964" fmla="*/ 3975299 h 5405766"/>
              <a:gd name="connsiteX1965" fmla="*/ 4163503 w 5453921"/>
              <a:gd name="connsiteY1965" fmla="*/ 3979078 h 5405766"/>
              <a:gd name="connsiteX1966" fmla="*/ 4154490 w 5453921"/>
              <a:gd name="connsiteY1966" fmla="*/ 4000305 h 5405766"/>
              <a:gd name="connsiteX1967" fmla="*/ 4179787 w 5453921"/>
              <a:gd name="connsiteY1967" fmla="*/ 4002631 h 5405766"/>
              <a:gd name="connsiteX1968" fmla="*/ 4193162 w 5453921"/>
              <a:gd name="connsiteY1968" fmla="*/ 3999142 h 5405766"/>
              <a:gd name="connsiteX1969" fmla="*/ 4193453 w 5453921"/>
              <a:gd name="connsiteY1969" fmla="*/ 3996815 h 5405766"/>
              <a:gd name="connsiteX1970" fmla="*/ 4208573 w 5453921"/>
              <a:gd name="connsiteY1970" fmla="*/ 3984603 h 5405766"/>
              <a:gd name="connsiteX1971" fmla="*/ 4213224 w 5453921"/>
              <a:gd name="connsiteY1971" fmla="*/ 3988674 h 5405766"/>
              <a:gd name="connsiteX1972" fmla="*/ 4199267 w 5453921"/>
              <a:gd name="connsiteY1972" fmla="*/ 3999723 h 5405766"/>
              <a:gd name="connsiteX1973" fmla="*/ 4204211 w 5453921"/>
              <a:gd name="connsiteY1973" fmla="*/ 4010191 h 5405766"/>
              <a:gd name="connsiteX1974" fmla="*/ 4196361 w 5453921"/>
              <a:gd name="connsiteY1974" fmla="*/ 4054097 h 5405766"/>
              <a:gd name="connsiteX1975" fmla="*/ 4185601 w 5453921"/>
              <a:gd name="connsiteY1975" fmla="*/ 4056132 h 5405766"/>
              <a:gd name="connsiteX1976" fmla="*/ 4165248 w 5453921"/>
              <a:gd name="connsiteY1976" fmla="*/ 4096549 h 5405766"/>
              <a:gd name="connsiteX1977" fmla="*/ 4173680 w 5453921"/>
              <a:gd name="connsiteY1977" fmla="*/ 4111087 h 5405766"/>
              <a:gd name="connsiteX1978" fmla="*/ 4178914 w 5453921"/>
              <a:gd name="connsiteY1978" fmla="*/ 4110796 h 5405766"/>
              <a:gd name="connsiteX1979" fmla="*/ 4185311 w 5453921"/>
              <a:gd name="connsiteY1979" fmla="*/ 4104108 h 5405766"/>
              <a:gd name="connsiteX1980" fmla="*/ 4188800 w 5453921"/>
              <a:gd name="connsiteY1980" fmla="*/ 4111378 h 5405766"/>
              <a:gd name="connsiteX1981" fmla="*/ 4178914 w 5453921"/>
              <a:gd name="connsiteY1981" fmla="*/ 4126207 h 5405766"/>
              <a:gd name="connsiteX1982" fmla="*/ 4163503 w 5453921"/>
              <a:gd name="connsiteY1982" fmla="*/ 4140455 h 5405766"/>
              <a:gd name="connsiteX1983" fmla="*/ 4148965 w 5453921"/>
              <a:gd name="connsiteY1983" fmla="*/ 4176219 h 5405766"/>
              <a:gd name="connsiteX1984" fmla="*/ 4143150 w 5453921"/>
              <a:gd name="connsiteY1984" fmla="*/ 4180871 h 5405766"/>
              <a:gd name="connsiteX1985" fmla="*/ 4123669 w 5453921"/>
              <a:gd name="connsiteY1985" fmla="*/ 4190175 h 5405766"/>
              <a:gd name="connsiteX1986" fmla="*/ 4109421 w 5453921"/>
              <a:gd name="connsiteY1986" fmla="*/ 4211983 h 5405766"/>
              <a:gd name="connsiteX1987" fmla="*/ 4103606 w 5453921"/>
              <a:gd name="connsiteY1987" fmla="*/ 4220997 h 5405766"/>
              <a:gd name="connsiteX1988" fmla="*/ 4093720 w 5453921"/>
              <a:gd name="connsiteY1988" fmla="*/ 4236698 h 5405766"/>
              <a:gd name="connsiteX1989" fmla="*/ 4047488 w 5453921"/>
              <a:gd name="connsiteY1989" fmla="*/ 4311716 h 5405766"/>
              <a:gd name="connsiteX1990" fmla="*/ 4012887 w 5453921"/>
              <a:gd name="connsiteY1990" fmla="*/ 4362310 h 5405766"/>
              <a:gd name="connsiteX1991" fmla="*/ 3998349 w 5453921"/>
              <a:gd name="connsiteY1991" fmla="*/ 4392259 h 5405766"/>
              <a:gd name="connsiteX1992" fmla="*/ 3973343 w 5453921"/>
              <a:gd name="connsiteY1992" fmla="*/ 4434711 h 5405766"/>
              <a:gd name="connsiteX1993" fmla="*/ 3927111 w 5453921"/>
              <a:gd name="connsiteY1993" fmla="*/ 4468730 h 5405766"/>
              <a:gd name="connsiteX1994" fmla="*/ 3906176 w 5453921"/>
              <a:gd name="connsiteY1994" fmla="*/ 4482687 h 5405766"/>
              <a:gd name="connsiteX1995" fmla="*/ 3881752 w 5453921"/>
              <a:gd name="connsiteY1995" fmla="*/ 4487340 h 5405766"/>
              <a:gd name="connsiteX1996" fmla="*/ 3825634 w 5453921"/>
              <a:gd name="connsiteY1996" fmla="*/ 4542876 h 5405766"/>
              <a:gd name="connsiteX1997" fmla="*/ 3802082 w 5453921"/>
              <a:gd name="connsiteY1997" fmla="*/ 4560322 h 5405766"/>
              <a:gd name="connsiteX1998" fmla="*/ 3710491 w 5453921"/>
              <a:gd name="connsiteY1998" fmla="*/ 4583002 h 5405766"/>
              <a:gd name="connsiteX1999" fmla="*/ 3695952 w 5453921"/>
              <a:gd name="connsiteY1999" fmla="*/ 4585037 h 5405766"/>
              <a:gd name="connsiteX2000" fmla="*/ 3663969 w 5453921"/>
              <a:gd name="connsiteY2000" fmla="*/ 4584165 h 5405766"/>
              <a:gd name="connsiteX2001" fmla="*/ 3644777 w 5453921"/>
              <a:gd name="connsiteY2001" fmla="*/ 4578640 h 5405766"/>
              <a:gd name="connsiteX2002" fmla="*/ 3573540 w 5453921"/>
              <a:gd name="connsiteY2002" fmla="*/ 4574279 h 5405766"/>
              <a:gd name="connsiteX2003" fmla="*/ 3563945 w 5453921"/>
              <a:gd name="connsiteY2003" fmla="*/ 4569626 h 5405766"/>
              <a:gd name="connsiteX2004" fmla="*/ 3559002 w 5453921"/>
              <a:gd name="connsiteY2004" fmla="*/ 4569045 h 5405766"/>
              <a:gd name="connsiteX2005" fmla="*/ 3538358 w 5453921"/>
              <a:gd name="connsiteY2005" fmla="*/ 4562648 h 5405766"/>
              <a:gd name="connsiteX2006" fmla="*/ 3513061 w 5453921"/>
              <a:gd name="connsiteY2006" fmla="*/ 4554216 h 5405766"/>
              <a:gd name="connsiteX2007" fmla="*/ 3497941 w 5453921"/>
              <a:gd name="connsiteY2007" fmla="*/ 4548982 h 5405766"/>
              <a:gd name="connsiteX2008" fmla="*/ 3422052 w 5453921"/>
              <a:gd name="connsiteY2008" fmla="*/ 4523685 h 5405766"/>
              <a:gd name="connsiteX2009" fmla="*/ 3417108 w 5453921"/>
              <a:gd name="connsiteY2009" fmla="*/ 4519906 h 5405766"/>
              <a:gd name="connsiteX2010" fmla="*/ 3397336 w 5453921"/>
              <a:gd name="connsiteY2010" fmla="*/ 4509147 h 5405766"/>
              <a:gd name="connsiteX2011" fmla="*/ 3385996 w 5453921"/>
              <a:gd name="connsiteY2011" fmla="*/ 4500424 h 5405766"/>
              <a:gd name="connsiteX2012" fmla="*/ 3367387 w 5453921"/>
              <a:gd name="connsiteY2012" fmla="*/ 4493154 h 5405766"/>
              <a:gd name="connsiteX2013" fmla="*/ 3347324 w 5453921"/>
              <a:gd name="connsiteY2013" fmla="*/ 4463206 h 5405766"/>
              <a:gd name="connsiteX2014" fmla="*/ 3331041 w 5453921"/>
              <a:gd name="connsiteY2014" fmla="*/ 4447795 h 5405766"/>
              <a:gd name="connsiteX2015" fmla="*/ 3329007 w 5453921"/>
              <a:gd name="connsiteY2015" fmla="*/ 4448668 h 5405766"/>
              <a:gd name="connsiteX2016" fmla="*/ 3327262 w 5453921"/>
              <a:gd name="connsiteY2016" fmla="*/ 4447795 h 5405766"/>
              <a:gd name="connsiteX2017" fmla="*/ 3325226 w 5453921"/>
              <a:gd name="connsiteY2017" fmla="*/ 4447795 h 5405766"/>
              <a:gd name="connsiteX2018" fmla="*/ 3322900 w 5453921"/>
              <a:gd name="connsiteY2018" fmla="*/ 4447795 h 5405766"/>
              <a:gd name="connsiteX2019" fmla="*/ 3324935 w 5453921"/>
              <a:gd name="connsiteY2019" fmla="*/ 4480070 h 5405766"/>
              <a:gd name="connsiteX2020" fmla="*/ 3372330 w 5453921"/>
              <a:gd name="connsiteY2020" fmla="*/ 4514090 h 5405766"/>
              <a:gd name="connsiteX2021" fmla="*/ 3415655 w 5453921"/>
              <a:gd name="connsiteY2021" fmla="*/ 4529501 h 5405766"/>
              <a:gd name="connsiteX2022" fmla="*/ 3417690 w 5453921"/>
              <a:gd name="connsiteY2022" fmla="*/ 4543458 h 5405766"/>
              <a:gd name="connsiteX2023" fmla="*/ 3426122 w 5453921"/>
              <a:gd name="connsiteY2023" fmla="*/ 4553634 h 5405766"/>
              <a:gd name="connsiteX2024" fmla="*/ 3438334 w 5453921"/>
              <a:gd name="connsiteY2024" fmla="*/ 4562938 h 5405766"/>
              <a:gd name="connsiteX2025" fmla="*/ 3447348 w 5453921"/>
              <a:gd name="connsiteY2025" fmla="*/ 4575151 h 5405766"/>
              <a:gd name="connsiteX2026" fmla="*/ 3477587 w 5453921"/>
              <a:gd name="connsiteY2026" fmla="*/ 4614405 h 5405766"/>
              <a:gd name="connsiteX2027" fmla="*/ 3464503 w 5453921"/>
              <a:gd name="connsiteY2027" fmla="*/ 4652786 h 5405766"/>
              <a:gd name="connsiteX2028" fmla="*/ 3423795 w 5453921"/>
              <a:gd name="connsiteY2028" fmla="*/ 4665289 h 5405766"/>
              <a:gd name="connsiteX2029" fmla="*/ 3418562 w 5453921"/>
              <a:gd name="connsiteY2029" fmla="*/ 4669650 h 5405766"/>
              <a:gd name="connsiteX2030" fmla="*/ 3344998 w 5453921"/>
              <a:gd name="connsiteY2030" fmla="*/ 4715591 h 5405766"/>
              <a:gd name="connsiteX2031" fmla="*/ 3318538 w 5453921"/>
              <a:gd name="connsiteY2031" fmla="*/ 4735654 h 5405766"/>
              <a:gd name="connsiteX2032" fmla="*/ 3267073 w 5453921"/>
              <a:gd name="connsiteY2032" fmla="*/ 4750774 h 5405766"/>
              <a:gd name="connsiteX2033" fmla="*/ 3237997 w 5453921"/>
              <a:gd name="connsiteY2033" fmla="*/ 4760369 h 5405766"/>
              <a:gd name="connsiteX2034" fmla="*/ 3216480 w 5453921"/>
              <a:gd name="connsiteY2034" fmla="*/ 4765313 h 5405766"/>
              <a:gd name="connsiteX2035" fmla="*/ 3206012 w 5453921"/>
              <a:gd name="connsiteY2035" fmla="*/ 4769674 h 5405766"/>
              <a:gd name="connsiteX2036" fmla="*/ 3181879 w 5453921"/>
              <a:gd name="connsiteY2036" fmla="*/ 4769093 h 5405766"/>
              <a:gd name="connsiteX2037" fmla="*/ 3161235 w 5453921"/>
              <a:gd name="connsiteY2037" fmla="*/ 4770547 h 5405766"/>
              <a:gd name="connsiteX2038" fmla="*/ 3151057 w 5453921"/>
              <a:gd name="connsiteY2038" fmla="*/ 4774035 h 5405766"/>
              <a:gd name="connsiteX2039" fmla="*/ 3140590 w 5453921"/>
              <a:gd name="connsiteY2039" fmla="*/ 4774617 h 5405766"/>
              <a:gd name="connsiteX2040" fmla="*/ 3125761 w 5453921"/>
              <a:gd name="connsiteY2040" fmla="*/ 4774326 h 5405766"/>
              <a:gd name="connsiteX2041" fmla="*/ 3120527 w 5453921"/>
              <a:gd name="connsiteY2041" fmla="*/ 4774326 h 5405766"/>
              <a:gd name="connsiteX2042" fmla="*/ 3105989 w 5453921"/>
              <a:gd name="connsiteY2042" fmla="*/ 4775489 h 5405766"/>
              <a:gd name="connsiteX2043" fmla="*/ 3095522 w 5453921"/>
              <a:gd name="connsiteY2043" fmla="*/ 4794680 h 5405766"/>
              <a:gd name="connsiteX2044" fmla="*/ 3089415 w 5453921"/>
              <a:gd name="connsiteY2044" fmla="*/ 4800495 h 5405766"/>
              <a:gd name="connsiteX2045" fmla="*/ 3086798 w 5453921"/>
              <a:gd name="connsiteY2045" fmla="*/ 4806311 h 5405766"/>
              <a:gd name="connsiteX2046" fmla="*/ 3055687 w 5453921"/>
              <a:gd name="connsiteY2046" fmla="*/ 4823466 h 5405766"/>
              <a:gd name="connsiteX2047" fmla="*/ 3034751 w 5453921"/>
              <a:gd name="connsiteY2047" fmla="*/ 4814743 h 5405766"/>
              <a:gd name="connsiteX2048" fmla="*/ 3013235 w 5453921"/>
              <a:gd name="connsiteY2048" fmla="*/ 4815324 h 5405766"/>
              <a:gd name="connsiteX2049" fmla="*/ 2998987 w 5453921"/>
              <a:gd name="connsiteY2049" fmla="*/ 4820849 h 5405766"/>
              <a:gd name="connsiteX2050" fmla="*/ 3005093 w 5453921"/>
              <a:gd name="connsiteY2050" fmla="*/ 4830735 h 5405766"/>
              <a:gd name="connsiteX2051" fmla="*/ 3019050 w 5453921"/>
              <a:gd name="connsiteY2051" fmla="*/ 4845564 h 5405766"/>
              <a:gd name="connsiteX2052" fmla="*/ 3040567 w 5453921"/>
              <a:gd name="connsiteY2052" fmla="*/ 4863883 h 5405766"/>
              <a:gd name="connsiteX2053" fmla="*/ 3055977 w 5453921"/>
              <a:gd name="connsiteY2053" fmla="*/ 4875804 h 5405766"/>
              <a:gd name="connsiteX2054" fmla="*/ 3112385 w 5453921"/>
              <a:gd name="connsiteY2054" fmla="*/ 4918547 h 5405766"/>
              <a:gd name="connsiteX2055" fmla="*/ 3126342 w 5453921"/>
              <a:gd name="connsiteY2055" fmla="*/ 4951404 h 5405766"/>
              <a:gd name="connsiteX2056" fmla="*/ 3130704 w 5453921"/>
              <a:gd name="connsiteY2056" fmla="*/ 4952275 h 5405766"/>
              <a:gd name="connsiteX2057" fmla="*/ 3140008 w 5453921"/>
              <a:gd name="connsiteY2057" fmla="*/ 4971757 h 5405766"/>
              <a:gd name="connsiteX2058" fmla="*/ 3146115 w 5453921"/>
              <a:gd name="connsiteY2058" fmla="*/ 4981643 h 5405766"/>
              <a:gd name="connsiteX2059" fmla="*/ 3153383 w 5453921"/>
              <a:gd name="connsiteY2059" fmla="*/ 4989785 h 5405766"/>
              <a:gd name="connsiteX2060" fmla="*/ 3141171 w 5453921"/>
              <a:gd name="connsiteY2060" fmla="*/ 4992983 h 5405766"/>
              <a:gd name="connsiteX2061" fmla="*/ 3140881 w 5453921"/>
              <a:gd name="connsiteY2061" fmla="*/ 4999961 h 5405766"/>
              <a:gd name="connsiteX2062" fmla="*/ 3126342 w 5453921"/>
              <a:gd name="connsiteY2062" fmla="*/ 5027293 h 5405766"/>
              <a:gd name="connsiteX2063" fmla="*/ 3112385 w 5453921"/>
              <a:gd name="connsiteY2063" fmla="*/ 5041541 h 5405766"/>
              <a:gd name="connsiteX2064" fmla="*/ 3110060 w 5453921"/>
              <a:gd name="connsiteY2064" fmla="*/ 5032818 h 5405766"/>
              <a:gd name="connsiteX2065" fmla="*/ 3099883 w 5453921"/>
              <a:gd name="connsiteY2065" fmla="*/ 5025258 h 5405766"/>
              <a:gd name="connsiteX2066" fmla="*/ 3050453 w 5453921"/>
              <a:gd name="connsiteY2066" fmla="*/ 5016535 h 5405766"/>
              <a:gd name="connsiteX2067" fmla="*/ 3030099 w 5453921"/>
              <a:gd name="connsiteY2067" fmla="*/ 5017408 h 5405766"/>
              <a:gd name="connsiteX2068" fmla="*/ 3004803 w 5453921"/>
              <a:gd name="connsiteY2068" fmla="*/ 5007521 h 5405766"/>
              <a:gd name="connsiteX2069" fmla="*/ 3004221 w 5453921"/>
              <a:gd name="connsiteY2069" fmla="*/ 5007812 h 5405766"/>
              <a:gd name="connsiteX2070" fmla="*/ 2994626 w 5453921"/>
              <a:gd name="connsiteY2070" fmla="*/ 5001706 h 5405766"/>
              <a:gd name="connsiteX2071" fmla="*/ 2989973 w 5453921"/>
              <a:gd name="connsiteY2071" fmla="*/ 5002869 h 5405766"/>
              <a:gd name="connsiteX2072" fmla="*/ 2989101 w 5453921"/>
              <a:gd name="connsiteY2072" fmla="*/ 5012173 h 5405766"/>
              <a:gd name="connsiteX2073" fmla="*/ 2971073 w 5453921"/>
              <a:gd name="connsiteY2073" fmla="*/ 5034563 h 5405766"/>
              <a:gd name="connsiteX2074" fmla="*/ 2953628 w 5453921"/>
              <a:gd name="connsiteY2074" fmla="*/ 5042123 h 5405766"/>
              <a:gd name="connsiteX2075" fmla="*/ 2939090 w 5453921"/>
              <a:gd name="connsiteY2075" fmla="*/ 5063348 h 5405766"/>
              <a:gd name="connsiteX2076" fmla="*/ 2928622 w 5453921"/>
              <a:gd name="connsiteY2076" fmla="*/ 5077305 h 5405766"/>
              <a:gd name="connsiteX2077" fmla="*/ 2894021 w 5453921"/>
              <a:gd name="connsiteY2077" fmla="*/ 5087192 h 5405766"/>
              <a:gd name="connsiteX2078" fmla="*/ 2888497 w 5453921"/>
              <a:gd name="connsiteY2078" fmla="*/ 5067710 h 5405766"/>
              <a:gd name="connsiteX2079" fmla="*/ 2878320 w 5453921"/>
              <a:gd name="connsiteY2079" fmla="*/ 5067419 h 5405766"/>
              <a:gd name="connsiteX2080" fmla="*/ 2867561 w 5453921"/>
              <a:gd name="connsiteY2080" fmla="*/ 5077015 h 5405766"/>
              <a:gd name="connsiteX2081" fmla="*/ 2845172 w 5453921"/>
              <a:gd name="connsiteY2081" fmla="*/ 5118304 h 5405766"/>
              <a:gd name="connsiteX2082" fmla="*/ 2858547 w 5453921"/>
              <a:gd name="connsiteY2082" fmla="*/ 5128771 h 5405766"/>
              <a:gd name="connsiteX2083" fmla="*/ 2865526 w 5453921"/>
              <a:gd name="connsiteY2083" fmla="*/ 5148252 h 5405766"/>
              <a:gd name="connsiteX2084" fmla="*/ 2865333 w 5453921"/>
              <a:gd name="connsiteY2084" fmla="*/ 5148336 h 5405766"/>
              <a:gd name="connsiteX2085" fmla="*/ 2855603 w 5453921"/>
              <a:gd name="connsiteY2085" fmla="*/ 5152541 h 5405766"/>
              <a:gd name="connsiteX2086" fmla="*/ 2843718 w 5453921"/>
              <a:gd name="connsiteY2086" fmla="*/ 5158139 h 5405766"/>
              <a:gd name="connsiteX2087" fmla="*/ 2829471 w 5453921"/>
              <a:gd name="connsiteY2087" fmla="*/ 5173840 h 5405766"/>
              <a:gd name="connsiteX2088" fmla="*/ 2803302 w 5453921"/>
              <a:gd name="connsiteY2088" fmla="*/ 5193612 h 5405766"/>
              <a:gd name="connsiteX2089" fmla="*/ 2829471 w 5453921"/>
              <a:gd name="connsiteY2089" fmla="*/ 5215420 h 5405766"/>
              <a:gd name="connsiteX2090" fmla="*/ 2792834 w 5453921"/>
              <a:gd name="connsiteY2090" fmla="*/ 5193903 h 5405766"/>
              <a:gd name="connsiteX2091" fmla="*/ 2772772 w 5453921"/>
              <a:gd name="connsiteY2091" fmla="*/ 5182563 h 5405766"/>
              <a:gd name="connsiteX2092" fmla="*/ 2738170 w 5453921"/>
              <a:gd name="connsiteY2092" fmla="*/ 5172386 h 5405766"/>
              <a:gd name="connsiteX2093" fmla="*/ 2672748 w 5453921"/>
              <a:gd name="connsiteY2093" fmla="*/ 5163372 h 5405766"/>
              <a:gd name="connsiteX2094" fmla="*/ 2657338 w 5453921"/>
              <a:gd name="connsiteY2094" fmla="*/ 5158430 h 5405766"/>
              <a:gd name="connsiteX2095" fmla="*/ 2605291 w 5453921"/>
              <a:gd name="connsiteY2095" fmla="*/ 5118885 h 5405766"/>
              <a:gd name="connsiteX2096" fmla="*/ 2591625 w 5453921"/>
              <a:gd name="connsiteY2096" fmla="*/ 5113651 h 5405766"/>
              <a:gd name="connsiteX2097" fmla="*/ 2547428 w 5453921"/>
              <a:gd name="connsiteY2097" fmla="*/ 5087192 h 5405766"/>
              <a:gd name="connsiteX2098" fmla="*/ 2541323 w 5453921"/>
              <a:gd name="connsiteY2098" fmla="*/ 5068292 h 5405766"/>
              <a:gd name="connsiteX2099" fmla="*/ 2485205 w 5453921"/>
              <a:gd name="connsiteY2099" fmla="*/ 5067419 h 5405766"/>
              <a:gd name="connsiteX2100" fmla="*/ 2482006 w 5453921"/>
              <a:gd name="connsiteY2100" fmla="*/ 5083121 h 5405766"/>
              <a:gd name="connsiteX2101" fmla="*/ 2501488 w 5453921"/>
              <a:gd name="connsiteY2101" fmla="*/ 5092716 h 5405766"/>
              <a:gd name="connsiteX2102" fmla="*/ 2506139 w 5453921"/>
              <a:gd name="connsiteY2102" fmla="*/ 5103184 h 5405766"/>
              <a:gd name="connsiteX2103" fmla="*/ 2506139 w 5453921"/>
              <a:gd name="connsiteY2103" fmla="*/ 5107545 h 5405766"/>
              <a:gd name="connsiteX2104" fmla="*/ 2490439 w 5453921"/>
              <a:gd name="connsiteY2104" fmla="*/ 5128481 h 5405766"/>
              <a:gd name="connsiteX2105" fmla="*/ 2526784 w 5453921"/>
              <a:gd name="connsiteY2105" fmla="*/ 5177620 h 5405766"/>
              <a:gd name="connsiteX2106" fmla="*/ 2555570 w 5453921"/>
              <a:gd name="connsiteY2106" fmla="*/ 5193903 h 5405766"/>
              <a:gd name="connsiteX2107" fmla="*/ 2571561 w 5453921"/>
              <a:gd name="connsiteY2107" fmla="*/ 5208150 h 5405766"/>
              <a:gd name="connsiteX2108" fmla="*/ 2576796 w 5453921"/>
              <a:gd name="connsiteY2108" fmla="*/ 5237809 h 5405766"/>
              <a:gd name="connsiteX2109" fmla="*/ 2591916 w 5453921"/>
              <a:gd name="connsiteY2109" fmla="*/ 5229086 h 5405766"/>
              <a:gd name="connsiteX2110" fmla="*/ 2627389 w 5453921"/>
              <a:gd name="connsiteY2110" fmla="*/ 5268921 h 5405766"/>
              <a:gd name="connsiteX2111" fmla="*/ 2648033 w 5453921"/>
              <a:gd name="connsiteY2111" fmla="*/ 5283459 h 5405766"/>
              <a:gd name="connsiteX2112" fmla="*/ 2654721 w 5453921"/>
              <a:gd name="connsiteY2112" fmla="*/ 5295671 h 5405766"/>
              <a:gd name="connsiteX2113" fmla="*/ 2658210 w 5453921"/>
              <a:gd name="connsiteY2113" fmla="*/ 5313989 h 5405766"/>
              <a:gd name="connsiteX2114" fmla="*/ 2677110 w 5453921"/>
              <a:gd name="connsiteY2114" fmla="*/ 5315152 h 5405766"/>
              <a:gd name="connsiteX2115" fmla="*/ 2692229 w 5453921"/>
              <a:gd name="connsiteY2115" fmla="*/ 5312245 h 5405766"/>
              <a:gd name="connsiteX2116" fmla="*/ 2688740 w 5453921"/>
              <a:gd name="connsiteY2116" fmla="*/ 5325621 h 5405766"/>
              <a:gd name="connsiteX2117" fmla="*/ 2693393 w 5453921"/>
              <a:gd name="connsiteY2117" fmla="*/ 5348591 h 5405766"/>
              <a:gd name="connsiteX2118" fmla="*/ 2713165 w 5453921"/>
              <a:gd name="connsiteY2118" fmla="*/ 5365165 h 5405766"/>
              <a:gd name="connsiteX2119" fmla="*/ 2730029 w 5453921"/>
              <a:gd name="connsiteY2119" fmla="*/ 5369236 h 5405766"/>
              <a:gd name="connsiteX2120" fmla="*/ 2732937 w 5453921"/>
              <a:gd name="connsiteY2120" fmla="*/ 5372724 h 5405766"/>
              <a:gd name="connsiteX2121" fmla="*/ 2744567 w 5453921"/>
              <a:gd name="connsiteY2121" fmla="*/ 5392497 h 5405766"/>
              <a:gd name="connsiteX2122" fmla="*/ 2722179 w 5453921"/>
              <a:gd name="connsiteY2122" fmla="*/ 5380866 h 5405766"/>
              <a:gd name="connsiteX2123" fmla="*/ 2712292 w 5453921"/>
              <a:gd name="connsiteY2123" fmla="*/ 5380866 h 5405766"/>
              <a:gd name="connsiteX2124" fmla="*/ 2647451 w 5453921"/>
              <a:gd name="connsiteY2124" fmla="*/ 5364874 h 5405766"/>
              <a:gd name="connsiteX2125" fmla="*/ 2639892 w 5453921"/>
              <a:gd name="connsiteY2125" fmla="*/ 5378249 h 5405766"/>
              <a:gd name="connsiteX2126" fmla="*/ 2619248 w 5453921"/>
              <a:gd name="connsiteY2126" fmla="*/ 5358186 h 5405766"/>
              <a:gd name="connsiteX2127" fmla="*/ 2632332 w 5453921"/>
              <a:gd name="connsiteY2127" fmla="*/ 5354697 h 5405766"/>
              <a:gd name="connsiteX2128" fmla="*/ 2623027 w 5453921"/>
              <a:gd name="connsiteY2128" fmla="*/ 5344229 h 5405766"/>
              <a:gd name="connsiteX2129" fmla="*/ 2600057 w 5453921"/>
              <a:gd name="connsiteY2129" fmla="*/ 5338123 h 5405766"/>
              <a:gd name="connsiteX2130" fmla="*/ 2596567 w 5453921"/>
              <a:gd name="connsiteY2130" fmla="*/ 5356732 h 5405766"/>
              <a:gd name="connsiteX2131" fmla="*/ 2591334 w 5453921"/>
              <a:gd name="connsiteY2131" fmla="*/ 5334634 h 5405766"/>
              <a:gd name="connsiteX2132" fmla="*/ 2568655 w 5453921"/>
              <a:gd name="connsiteY2132" fmla="*/ 5315443 h 5405766"/>
              <a:gd name="connsiteX2133" fmla="*/ 2506430 w 5453921"/>
              <a:gd name="connsiteY2133" fmla="*/ 5293636 h 5405766"/>
              <a:gd name="connsiteX2134" fmla="*/ 2491020 w 5453921"/>
              <a:gd name="connsiteY2134" fmla="*/ 5292764 h 5405766"/>
              <a:gd name="connsiteX2135" fmla="*/ 2472702 w 5453921"/>
              <a:gd name="connsiteY2135" fmla="*/ 5274445 h 5405766"/>
              <a:gd name="connsiteX2136" fmla="*/ 2470957 w 5453921"/>
              <a:gd name="connsiteY2136" fmla="*/ 5269793 h 5405766"/>
              <a:gd name="connsiteX2137" fmla="*/ 2451185 w 5453921"/>
              <a:gd name="connsiteY2137" fmla="*/ 5268921 h 5405766"/>
              <a:gd name="connsiteX2138" fmla="*/ 2434902 w 5453921"/>
              <a:gd name="connsiteY2138" fmla="*/ 5284041 h 5405766"/>
              <a:gd name="connsiteX2139" fmla="*/ 2435484 w 5453921"/>
              <a:gd name="connsiteY2139" fmla="*/ 5294218 h 5405766"/>
              <a:gd name="connsiteX2140" fmla="*/ 2426761 w 5453921"/>
              <a:gd name="connsiteY2140" fmla="*/ 5308756 h 5405766"/>
              <a:gd name="connsiteX2141" fmla="*/ 2385472 w 5453921"/>
              <a:gd name="connsiteY2141" fmla="*/ 5309338 h 5405766"/>
              <a:gd name="connsiteX2142" fmla="*/ 2380238 w 5453921"/>
              <a:gd name="connsiteY2142" fmla="*/ 5274154 h 5405766"/>
              <a:gd name="connsiteX2143" fmla="*/ 2375295 w 5453921"/>
              <a:gd name="connsiteY2143" fmla="*/ 5253801 h 5405766"/>
              <a:gd name="connsiteX2144" fmla="*/ 2370062 w 5453921"/>
              <a:gd name="connsiteY2144" fmla="*/ 5249149 h 5405766"/>
              <a:gd name="connsiteX2145" fmla="*/ 2360757 w 5453921"/>
              <a:gd name="connsiteY2145" fmla="*/ 5248858 h 5405766"/>
              <a:gd name="connsiteX2146" fmla="*/ 2334007 w 5453921"/>
              <a:gd name="connsiteY2146" fmla="*/ 5254383 h 5405766"/>
              <a:gd name="connsiteX2147" fmla="*/ 2325865 w 5453921"/>
              <a:gd name="connsiteY2147" fmla="*/ 5270375 h 5405766"/>
              <a:gd name="connsiteX2148" fmla="*/ 2320632 w 5453921"/>
              <a:gd name="connsiteY2148" fmla="*/ 5289274 h 5405766"/>
              <a:gd name="connsiteX2149" fmla="*/ 2319178 w 5453921"/>
              <a:gd name="connsiteY2149" fmla="*/ 5297998 h 5405766"/>
              <a:gd name="connsiteX2150" fmla="*/ 2324992 w 5453921"/>
              <a:gd name="connsiteY2150" fmla="*/ 5304394 h 5405766"/>
              <a:gd name="connsiteX2151" fmla="*/ 2357849 w 5453921"/>
              <a:gd name="connsiteY2151" fmla="*/ 5304394 h 5405766"/>
              <a:gd name="connsiteX2152" fmla="*/ 2324992 w 5453921"/>
              <a:gd name="connsiteY2152" fmla="*/ 5309338 h 5405766"/>
              <a:gd name="connsiteX2153" fmla="*/ 2319468 w 5453921"/>
              <a:gd name="connsiteY2153" fmla="*/ 5315443 h 5405766"/>
              <a:gd name="connsiteX2154" fmla="*/ 2305802 w 5453921"/>
              <a:gd name="connsiteY2154" fmla="*/ 5328818 h 5405766"/>
              <a:gd name="connsiteX2155" fmla="*/ 2279633 w 5453921"/>
              <a:gd name="connsiteY2155" fmla="*/ 5329400 h 5405766"/>
              <a:gd name="connsiteX2156" fmla="*/ 2267131 w 5453921"/>
              <a:gd name="connsiteY2156" fmla="*/ 5330854 h 5405766"/>
              <a:gd name="connsiteX2157" fmla="*/ 2269457 w 5453921"/>
              <a:gd name="connsiteY2157" fmla="*/ 5315152 h 5405766"/>
              <a:gd name="connsiteX2158" fmla="*/ 2242997 w 5453921"/>
              <a:gd name="connsiteY2158" fmla="*/ 5309628 h 5405766"/>
              <a:gd name="connsiteX2159" fmla="*/ 2198510 w 5453921"/>
              <a:gd name="connsiteY2159" fmla="*/ 5319514 h 5405766"/>
              <a:gd name="connsiteX2160" fmla="*/ 2189205 w 5453921"/>
              <a:gd name="connsiteY2160" fmla="*/ 5329982 h 5405766"/>
              <a:gd name="connsiteX2161" fmla="*/ 2201127 w 5453921"/>
              <a:gd name="connsiteY2161" fmla="*/ 5341903 h 5405766"/>
              <a:gd name="connsiteX2162" fmla="*/ 2208686 w 5453921"/>
              <a:gd name="connsiteY2162" fmla="*/ 5348882 h 5405766"/>
              <a:gd name="connsiteX2163" fmla="*/ 2199091 w 5453921"/>
              <a:gd name="connsiteY2163" fmla="*/ 5352662 h 5405766"/>
              <a:gd name="connsiteX2164" fmla="*/ 2191241 w 5453921"/>
              <a:gd name="connsiteY2164" fmla="*/ 5354407 h 5405766"/>
              <a:gd name="connsiteX2165" fmla="*/ 2178156 w 5453921"/>
              <a:gd name="connsiteY2165" fmla="*/ 5366328 h 5405766"/>
              <a:gd name="connsiteX2166" fmla="*/ 2174376 w 5453921"/>
              <a:gd name="connsiteY2166" fmla="*/ 5328528 h 5405766"/>
              <a:gd name="connsiteX2167" fmla="*/ 2177575 w 5453921"/>
              <a:gd name="connsiteY2167" fmla="*/ 5314280 h 5405766"/>
              <a:gd name="connsiteX2168" fmla="*/ 2163618 w 5453921"/>
              <a:gd name="connsiteY2168" fmla="*/ 5304394 h 5405766"/>
              <a:gd name="connsiteX2169" fmla="*/ 2158965 w 5453921"/>
              <a:gd name="connsiteY2169" fmla="*/ 5294508 h 5405766"/>
              <a:gd name="connsiteX2170" fmla="*/ 2149661 w 5453921"/>
              <a:gd name="connsiteY2170" fmla="*/ 5293636 h 5405766"/>
              <a:gd name="connsiteX2171" fmla="*/ 2158675 w 5453921"/>
              <a:gd name="connsiteY2171" fmla="*/ 5274445 h 5405766"/>
              <a:gd name="connsiteX2172" fmla="*/ 2172341 w 5453921"/>
              <a:gd name="connsiteY2172" fmla="*/ 5278516 h 5405766"/>
              <a:gd name="connsiteX2173" fmla="*/ 2179319 w 5453921"/>
              <a:gd name="connsiteY2173" fmla="*/ 5263978 h 5405766"/>
              <a:gd name="connsiteX2174" fmla="*/ 2178738 w 5453921"/>
              <a:gd name="connsiteY2174" fmla="*/ 5263978 h 5405766"/>
              <a:gd name="connsiteX2175" fmla="*/ 2179029 w 5453921"/>
              <a:gd name="connsiteY2175" fmla="*/ 5263687 h 5405766"/>
              <a:gd name="connsiteX2176" fmla="*/ 2153441 w 5453921"/>
              <a:gd name="connsiteY2176" fmla="*/ 5244206 h 5405766"/>
              <a:gd name="connsiteX2177" fmla="*/ 2148498 w 5453921"/>
              <a:gd name="connsiteY2177" fmla="*/ 5242752 h 5405766"/>
              <a:gd name="connsiteX2178" fmla="*/ 2123495 w 5453921"/>
              <a:gd name="connsiteY2178" fmla="*/ 5222689 h 5405766"/>
              <a:gd name="connsiteX2179" fmla="*/ 2121168 w 5453921"/>
              <a:gd name="connsiteY2179" fmla="*/ 5223852 h 5405766"/>
              <a:gd name="connsiteX2180" fmla="*/ 2118843 w 5453921"/>
              <a:gd name="connsiteY2180" fmla="*/ 5222980 h 5405766"/>
              <a:gd name="connsiteX2181" fmla="*/ 2094418 w 5453921"/>
              <a:gd name="connsiteY2181" fmla="*/ 5219199 h 5405766"/>
              <a:gd name="connsiteX2182" fmla="*/ 2122913 w 5453921"/>
              <a:gd name="connsiteY2182" fmla="*/ 5243624 h 5405766"/>
              <a:gd name="connsiteX2183" fmla="*/ 2128728 w 5453921"/>
              <a:gd name="connsiteY2183" fmla="*/ 5252347 h 5405766"/>
              <a:gd name="connsiteX2184" fmla="*/ 2119715 w 5453921"/>
              <a:gd name="connsiteY2184" fmla="*/ 5254092 h 5405766"/>
              <a:gd name="connsiteX2185" fmla="*/ 2078135 w 5453921"/>
              <a:gd name="connsiteY2185" fmla="*/ 5234901 h 5405766"/>
              <a:gd name="connsiteX2186" fmla="*/ 2058072 w 5453921"/>
              <a:gd name="connsiteY2186" fmla="*/ 5253510 h 5405766"/>
              <a:gd name="connsiteX2187" fmla="*/ 2056037 w 5453921"/>
              <a:gd name="connsiteY2187" fmla="*/ 5254964 h 5405766"/>
              <a:gd name="connsiteX2188" fmla="*/ 2037137 w 5453921"/>
              <a:gd name="connsiteY2188" fmla="*/ 5259616 h 5405766"/>
              <a:gd name="connsiteX2189" fmla="*/ 2010969 w 5453921"/>
              <a:gd name="connsiteY2189" fmla="*/ 5274445 h 5405766"/>
              <a:gd name="connsiteX2190" fmla="*/ 2002536 w 5453921"/>
              <a:gd name="connsiteY2190" fmla="*/ 5269793 h 5405766"/>
              <a:gd name="connsiteX2191" fmla="*/ 1997303 w 5453921"/>
              <a:gd name="connsiteY2191" fmla="*/ 5261070 h 5405766"/>
              <a:gd name="connsiteX2192" fmla="*/ 1982764 w 5453921"/>
              <a:gd name="connsiteY2192" fmla="*/ 5260779 h 5405766"/>
              <a:gd name="connsiteX2193" fmla="*/ 1967354 w 5453921"/>
              <a:gd name="connsiteY2193" fmla="*/ 5253801 h 5405766"/>
              <a:gd name="connsiteX2194" fmla="*/ 1946709 w 5453921"/>
              <a:gd name="connsiteY2194" fmla="*/ 5232284 h 5405766"/>
              <a:gd name="connsiteX2195" fmla="*/ 1931880 w 5453921"/>
              <a:gd name="connsiteY2195" fmla="*/ 5213385 h 5405766"/>
              <a:gd name="connsiteX2196" fmla="*/ 1901641 w 5453921"/>
              <a:gd name="connsiteY2196" fmla="*/ 5216292 h 5405766"/>
              <a:gd name="connsiteX2197" fmla="*/ 1866457 w 5453921"/>
              <a:gd name="connsiteY2197" fmla="*/ 5183145 h 5405766"/>
              <a:gd name="connsiteX2198" fmla="*/ 1852501 w 5453921"/>
              <a:gd name="connsiteY2198" fmla="*/ 5177911 h 5405766"/>
              <a:gd name="connsiteX2199" fmla="*/ 1850756 w 5453921"/>
              <a:gd name="connsiteY2199" fmla="*/ 5174131 h 5405766"/>
              <a:gd name="connsiteX2200" fmla="*/ 1830111 w 5453921"/>
              <a:gd name="connsiteY2200" fmla="*/ 5175584 h 5405766"/>
              <a:gd name="connsiteX2201" fmla="*/ 1823134 w 5453921"/>
              <a:gd name="connsiteY2201" fmla="*/ 5163081 h 5405766"/>
              <a:gd name="connsiteX2202" fmla="*/ 1822261 w 5453921"/>
              <a:gd name="connsiteY2202" fmla="*/ 5162791 h 5405766"/>
              <a:gd name="connsiteX2203" fmla="*/ 1824588 w 5453921"/>
              <a:gd name="connsiteY2203" fmla="*/ 5148543 h 5405766"/>
              <a:gd name="connsiteX2204" fmla="*/ 1826332 w 5453921"/>
              <a:gd name="connsiteY2204" fmla="*/ 5147961 h 5405766"/>
              <a:gd name="connsiteX2205" fmla="*/ 1826332 w 5453921"/>
              <a:gd name="connsiteY2205" fmla="*/ 5147671 h 5405766"/>
              <a:gd name="connsiteX2206" fmla="*/ 1824588 w 5453921"/>
              <a:gd name="connsiteY2206" fmla="*/ 5148543 h 5405766"/>
              <a:gd name="connsiteX2207" fmla="*/ 1812375 w 5453921"/>
              <a:gd name="connsiteY2207" fmla="*/ 5127899 h 5405766"/>
              <a:gd name="connsiteX2208" fmla="*/ 1813829 w 5453921"/>
              <a:gd name="connsiteY2208" fmla="*/ 5127899 h 5405766"/>
              <a:gd name="connsiteX2209" fmla="*/ 1813829 w 5453921"/>
              <a:gd name="connsiteY2209" fmla="*/ 5127608 h 5405766"/>
              <a:gd name="connsiteX2210" fmla="*/ 1812375 w 5453921"/>
              <a:gd name="connsiteY2210" fmla="*/ 5127899 h 5405766"/>
              <a:gd name="connsiteX2211" fmla="*/ 1796383 w 5453921"/>
              <a:gd name="connsiteY2211" fmla="*/ 5113361 h 5405766"/>
              <a:gd name="connsiteX2212" fmla="*/ 1785625 w 5453921"/>
              <a:gd name="connsiteY2212" fmla="*/ 5098822 h 5405766"/>
              <a:gd name="connsiteX2213" fmla="*/ 1775738 w 5453921"/>
              <a:gd name="connsiteY2213" fmla="*/ 5082830 h 5405766"/>
              <a:gd name="connsiteX2214" fmla="*/ 1760619 w 5453921"/>
              <a:gd name="connsiteY2214" fmla="*/ 5082248 h 5405766"/>
              <a:gd name="connsiteX2215" fmla="*/ 1761201 w 5453921"/>
              <a:gd name="connsiteY2215" fmla="*/ 5077305 h 5405766"/>
              <a:gd name="connsiteX2216" fmla="*/ 1755386 w 5453921"/>
              <a:gd name="connsiteY2216" fmla="*/ 5052590 h 5405766"/>
              <a:gd name="connsiteX2217" fmla="*/ 1745208 w 5453921"/>
              <a:gd name="connsiteY2217" fmla="*/ 5033109 h 5405766"/>
              <a:gd name="connsiteX2218" fmla="*/ 1739975 w 5453921"/>
              <a:gd name="connsiteY2218" fmla="*/ 5031946 h 5405766"/>
              <a:gd name="connsiteX2219" fmla="*/ 1725728 w 5453921"/>
              <a:gd name="connsiteY2219" fmla="*/ 5024676 h 5405766"/>
              <a:gd name="connsiteX2220" fmla="*/ 1730088 w 5453921"/>
              <a:gd name="connsiteY2220" fmla="*/ 5016826 h 5405766"/>
              <a:gd name="connsiteX2221" fmla="*/ 1724564 w 5453921"/>
              <a:gd name="connsiteY2221" fmla="*/ 5004323 h 5405766"/>
              <a:gd name="connsiteX2222" fmla="*/ 1704792 w 5453921"/>
              <a:gd name="connsiteY2222" fmla="*/ 4981934 h 5405766"/>
              <a:gd name="connsiteX2223" fmla="*/ 1699559 w 5453921"/>
              <a:gd name="connsiteY2223" fmla="*/ 4981352 h 5405766"/>
              <a:gd name="connsiteX2224" fmla="*/ 1690544 w 5453921"/>
              <a:gd name="connsiteY2224" fmla="*/ 4981934 h 5405766"/>
              <a:gd name="connsiteX2225" fmla="*/ 1678331 w 5453921"/>
              <a:gd name="connsiteY2225" fmla="*/ 4995018 h 5405766"/>
              <a:gd name="connsiteX2226" fmla="*/ 1669607 w 5453921"/>
              <a:gd name="connsiteY2226" fmla="*/ 4982515 h 5405766"/>
              <a:gd name="connsiteX2227" fmla="*/ 1670189 w 5453921"/>
              <a:gd name="connsiteY2227" fmla="*/ 4981643 h 5405766"/>
              <a:gd name="connsiteX2228" fmla="*/ 1655651 w 5453921"/>
              <a:gd name="connsiteY2228" fmla="*/ 4981352 h 5405766"/>
              <a:gd name="connsiteX2229" fmla="*/ 1664374 w 5453921"/>
              <a:gd name="connsiteY2229" fmla="*/ 4971175 h 5405766"/>
              <a:gd name="connsiteX2230" fmla="*/ 1664083 w 5453921"/>
              <a:gd name="connsiteY2230" fmla="*/ 4970885 h 5405766"/>
              <a:gd name="connsiteX2231" fmla="*/ 1650999 w 5453921"/>
              <a:gd name="connsiteY2231" fmla="*/ 4957800 h 5405766"/>
              <a:gd name="connsiteX2232" fmla="*/ 1645184 w 5453921"/>
              <a:gd name="connsiteY2232" fmla="*/ 4974665 h 5405766"/>
              <a:gd name="connsiteX2233" fmla="*/ 1634717 w 5453921"/>
              <a:gd name="connsiteY2233" fmla="*/ 4981934 h 5405766"/>
              <a:gd name="connsiteX2234" fmla="*/ 1638496 w 5453921"/>
              <a:gd name="connsiteY2234" fmla="*/ 5005777 h 5405766"/>
              <a:gd name="connsiteX2235" fmla="*/ 1629192 w 5453921"/>
              <a:gd name="connsiteY2235" fmla="*/ 4987458 h 5405766"/>
              <a:gd name="connsiteX2236" fmla="*/ 1618434 w 5453921"/>
              <a:gd name="connsiteY2236" fmla="*/ 4971757 h 5405766"/>
              <a:gd name="connsiteX2237" fmla="*/ 1632972 w 5453921"/>
              <a:gd name="connsiteY2237" fmla="*/ 4973211 h 5405766"/>
              <a:gd name="connsiteX2238" fmla="*/ 1635298 w 5453921"/>
              <a:gd name="connsiteY2238" fmla="*/ 4966523 h 5405766"/>
              <a:gd name="connsiteX2239" fmla="*/ 1635589 w 5453921"/>
              <a:gd name="connsiteY2239" fmla="*/ 4956637 h 5405766"/>
              <a:gd name="connsiteX2240" fmla="*/ 1629773 w 5453921"/>
              <a:gd name="connsiteY2240" fmla="*/ 4936575 h 5405766"/>
              <a:gd name="connsiteX2241" fmla="*/ 1619598 w 5453921"/>
              <a:gd name="connsiteY2241" fmla="*/ 4927851 h 5405766"/>
              <a:gd name="connsiteX2242" fmla="*/ 1604769 w 5453921"/>
              <a:gd name="connsiteY2242" fmla="*/ 4900810 h 5405766"/>
              <a:gd name="connsiteX2243" fmla="*/ 1589940 w 5453921"/>
              <a:gd name="connsiteY2243" fmla="*/ 4899937 h 5405766"/>
              <a:gd name="connsiteX2244" fmla="*/ 1584997 w 5453921"/>
              <a:gd name="connsiteY2244" fmla="*/ 4906044 h 5405766"/>
              <a:gd name="connsiteX2245" fmla="*/ 1579761 w 5453921"/>
              <a:gd name="connsiteY2245" fmla="*/ 4936575 h 5405766"/>
              <a:gd name="connsiteX2246" fmla="*/ 1557663 w 5453921"/>
              <a:gd name="connsiteY2246" fmla="*/ 4982806 h 5405766"/>
              <a:gd name="connsiteX2247" fmla="*/ 1536729 w 5453921"/>
              <a:gd name="connsiteY2247" fmla="*/ 4984551 h 5405766"/>
              <a:gd name="connsiteX2248" fmla="*/ 1545452 w 5453921"/>
              <a:gd name="connsiteY2248" fmla="*/ 4964488 h 5405766"/>
              <a:gd name="connsiteX2249" fmla="*/ 1549523 w 5453921"/>
              <a:gd name="connsiteY2249" fmla="*/ 4945879 h 5405766"/>
              <a:gd name="connsiteX2250" fmla="*/ 1543998 w 5453921"/>
              <a:gd name="connsiteY2250" fmla="*/ 4921455 h 5405766"/>
              <a:gd name="connsiteX2251" fmla="*/ 1530331 w 5453921"/>
              <a:gd name="connsiteY2251" fmla="*/ 4921745 h 5405766"/>
              <a:gd name="connsiteX2252" fmla="*/ 1519574 w 5453921"/>
              <a:gd name="connsiteY2252" fmla="*/ 4914767 h 5405766"/>
              <a:gd name="connsiteX2253" fmla="*/ 1528588 w 5453921"/>
              <a:gd name="connsiteY2253" fmla="*/ 4906044 h 5405766"/>
              <a:gd name="connsiteX2254" fmla="*/ 1519574 w 5453921"/>
              <a:gd name="connsiteY2254" fmla="*/ 4894995 h 5405766"/>
              <a:gd name="connsiteX2255" fmla="*/ 1504163 w 5453921"/>
              <a:gd name="connsiteY2255" fmla="*/ 4891215 h 5405766"/>
              <a:gd name="connsiteX2256" fmla="*/ 1487590 w 5453921"/>
              <a:gd name="connsiteY2256" fmla="*/ 4897030 h 5405766"/>
              <a:gd name="connsiteX2257" fmla="*/ 1493987 w 5453921"/>
              <a:gd name="connsiteY2257" fmla="*/ 4905462 h 5405766"/>
              <a:gd name="connsiteX2258" fmla="*/ 1496603 w 5453921"/>
              <a:gd name="connsiteY2258" fmla="*/ 4923199 h 5405766"/>
              <a:gd name="connsiteX2259" fmla="*/ 1486718 w 5453921"/>
              <a:gd name="connsiteY2259" fmla="*/ 4906044 h 5405766"/>
              <a:gd name="connsiteX2260" fmla="*/ 1471306 w 5453921"/>
              <a:gd name="connsiteY2260" fmla="*/ 4912731 h 5405766"/>
              <a:gd name="connsiteX2261" fmla="*/ 1474214 w 5453921"/>
              <a:gd name="connsiteY2261" fmla="*/ 4896157 h 5405766"/>
              <a:gd name="connsiteX2262" fmla="*/ 1463748 w 5453921"/>
              <a:gd name="connsiteY2262" fmla="*/ 4892959 h 5405766"/>
              <a:gd name="connsiteX2263" fmla="*/ 1453571 w 5453921"/>
              <a:gd name="connsiteY2263" fmla="*/ 4896157 h 5405766"/>
              <a:gd name="connsiteX2264" fmla="*/ 1439032 w 5453921"/>
              <a:gd name="connsiteY2264" fmla="*/ 4887435 h 5405766"/>
              <a:gd name="connsiteX2265" fmla="*/ 1453571 w 5453921"/>
              <a:gd name="connsiteY2265" fmla="*/ 4886271 h 5405766"/>
              <a:gd name="connsiteX2266" fmla="*/ 1459095 w 5453921"/>
              <a:gd name="connsiteY2266" fmla="*/ 4870861 h 5405766"/>
              <a:gd name="connsiteX2267" fmla="*/ 1468690 w 5453921"/>
              <a:gd name="connsiteY2267" fmla="*/ 4865918 h 5405766"/>
              <a:gd name="connsiteX2268" fmla="*/ 1482356 w 5453921"/>
              <a:gd name="connsiteY2268" fmla="*/ 4856904 h 5405766"/>
              <a:gd name="connsiteX2269" fmla="*/ 1493696 w 5453921"/>
              <a:gd name="connsiteY2269" fmla="*/ 4851089 h 5405766"/>
              <a:gd name="connsiteX2270" fmla="*/ 1483518 w 5453921"/>
              <a:gd name="connsiteY2270" fmla="*/ 4820558 h 5405766"/>
              <a:gd name="connsiteX2271" fmla="*/ 1484100 w 5453921"/>
              <a:gd name="connsiteY2271" fmla="*/ 4815615 h 5405766"/>
              <a:gd name="connsiteX2272" fmla="*/ 1468690 w 5453921"/>
              <a:gd name="connsiteY2272" fmla="*/ 4780142 h 5405766"/>
              <a:gd name="connsiteX2273" fmla="*/ 1454442 w 5453921"/>
              <a:gd name="connsiteY2273" fmla="*/ 4780723 h 5405766"/>
              <a:gd name="connsiteX2274" fmla="*/ 1433217 w 5453921"/>
              <a:gd name="connsiteY2274" fmla="*/ 4759497 h 5405766"/>
              <a:gd name="connsiteX2275" fmla="*/ 1433508 w 5453921"/>
              <a:gd name="connsiteY2275" fmla="*/ 4756008 h 5405766"/>
              <a:gd name="connsiteX2276" fmla="*/ 1427693 w 5453921"/>
              <a:gd name="connsiteY2276" fmla="*/ 4750193 h 5405766"/>
              <a:gd name="connsiteX2277" fmla="*/ 1407920 w 5453921"/>
              <a:gd name="connsiteY2277" fmla="*/ 4739725 h 5405766"/>
              <a:gd name="connsiteX2278" fmla="*/ 1391347 w 5453921"/>
              <a:gd name="connsiteY2278" fmla="*/ 4757752 h 5405766"/>
              <a:gd name="connsiteX2279" fmla="*/ 1389312 w 5453921"/>
              <a:gd name="connsiteY2279" fmla="*/ 4757752 h 5405766"/>
              <a:gd name="connsiteX2280" fmla="*/ 1387858 w 5453921"/>
              <a:gd name="connsiteY2280" fmla="*/ 4756008 h 5405766"/>
              <a:gd name="connsiteX2281" fmla="*/ 1383787 w 5453921"/>
              <a:gd name="connsiteY2281" fmla="*/ 4756008 h 5405766"/>
              <a:gd name="connsiteX2282" fmla="*/ 1347151 w 5453921"/>
              <a:gd name="connsiteY2282" fmla="*/ 4744086 h 5405766"/>
              <a:gd name="connsiteX2283" fmla="*/ 1334066 w 5453921"/>
              <a:gd name="connsiteY2283" fmla="*/ 4750193 h 5405766"/>
              <a:gd name="connsiteX2284" fmla="*/ 1337556 w 5453921"/>
              <a:gd name="connsiteY2284" fmla="*/ 4735073 h 5405766"/>
              <a:gd name="connsiteX2285" fmla="*/ 1337556 w 5453921"/>
              <a:gd name="connsiteY2285" fmla="*/ 4724896 h 5405766"/>
              <a:gd name="connsiteX2286" fmla="*/ 1332904 w 5453921"/>
              <a:gd name="connsiteY2286" fmla="*/ 4719662 h 5405766"/>
              <a:gd name="connsiteX2287" fmla="*/ 1328251 w 5453921"/>
              <a:gd name="connsiteY2287" fmla="*/ 4717336 h 5405766"/>
              <a:gd name="connsiteX2288" fmla="*/ 1318947 w 5453921"/>
              <a:gd name="connsiteY2288" fmla="*/ 4719371 h 5405766"/>
              <a:gd name="connsiteX2289" fmla="*/ 1307607 w 5453921"/>
              <a:gd name="connsiteY2289" fmla="*/ 4715300 h 5405766"/>
              <a:gd name="connsiteX2290" fmla="*/ 1295104 w 5453921"/>
              <a:gd name="connsiteY2290" fmla="*/ 4717627 h 5405766"/>
              <a:gd name="connsiteX2291" fmla="*/ 1301791 w 5453921"/>
              <a:gd name="connsiteY2291" fmla="*/ 4705414 h 5405766"/>
              <a:gd name="connsiteX2292" fmla="*/ 1287253 w 5453921"/>
              <a:gd name="connsiteY2292" fmla="*/ 4670232 h 5405766"/>
              <a:gd name="connsiteX2293" fmla="*/ 1245673 w 5453921"/>
              <a:gd name="connsiteY2293" fmla="*/ 4661508 h 5405766"/>
              <a:gd name="connsiteX2294" fmla="*/ 1227646 w 5453921"/>
              <a:gd name="connsiteY2294" fmla="*/ 4629234 h 5405766"/>
              <a:gd name="connsiteX2295" fmla="*/ 1222121 w 5453921"/>
              <a:gd name="connsiteY2295" fmla="*/ 4619347 h 5405766"/>
              <a:gd name="connsiteX2296" fmla="*/ 1221540 w 5453921"/>
              <a:gd name="connsiteY2296" fmla="*/ 4619347 h 5405766"/>
              <a:gd name="connsiteX2297" fmla="*/ 1221540 w 5453921"/>
              <a:gd name="connsiteY2297" fmla="*/ 4619056 h 5405766"/>
              <a:gd name="connsiteX2298" fmla="*/ 1193627 w 5453921"/>
              <a:gd name="connsiteY2298" fmla="*/ 4613823 h 5405766"/>
              <a:gd name="connsiteX2299" fmla="*/ 1186938 w 5453921"/>
              <a:gd name="connsiteY2299" fmla="*/ 4614405 h 5405766"/>
              <a:gd name="connsiteX2300" fmla="*/ 1191301 w 5453921"/>
              <a:gd name="connsiteY2300" fmla="*/ 4624291 h 5405766"/>
              <a:gd name="connsiteX2301" fmla="*/ 1218051 w 5453921"/>
              <a:gd name="connsiteY2301" fmla="*/ 4630688 h 5405766"/>
              <a:gd name="connsiteX2302" fmla="*/ 1177053 w 5453921"/>
              <a:gd name="connsiteY2302" fmla="*/ 4664707 h 5405766"/>
              <a:gd name="connsiteX2303" fmla="*/ 1166004 w 5453921"/>
              <a:gd name="connsiteY2303" fmla="*/ 4659183 h 5405766"/>
              <a:gd name="connsiteX2304" fmla="*/ 1147977 w 5453921"/>
              <a:gd name="connsiteY2304" fmla="*/ 4647552 h 5405766"/>
              <a:gd name="connsiteX2305" fmla="*/ 1159609 w 5453921"/>
              <a:gd name="connsiteY2305" fmla="*/ 4645226 h 5405766"/>
              <a:gd name="connsiteX2306" fmla="*/ 1181706 w 5453921"/>
              <a:gd name="connsiteY2306" fmla="*/ 4639411 h 5405766"/>
              <a:gd name="connsiteX2307" fmla="*/ 1175890 w 5453921"/>
              <a:gd name="connsiteY2307" fmla="*/ 4638247 h 5405766"/>
              <a:gd name="connsiteX2308" fmla="*/ 1166876 w 5453921"/>
              <a:gd name="connsiteY2308" fmla="*/ 4629525 h 5405766"/>
              <a:gd name="connsiteX2309" fmla="*/ 1175890 w 5453921"/>
              <a:gd name="connsiteY2309" fmla="*/ 4625744 h 5405766"/>
              <a:gd name="connsiteX2310" fmla="*/ 1180833 w 5453921"/>
              <a:gd name="connsiteY2310" fmla="*/ 4620801 h 5405766"/>
              <a:gd name="connsiteX2311" fmla="*/ 1166585 w 5453921"/>
              <a:gd name="connsiteY2311" fmla="*/ 4618475 h 5405766"/>
              <a:gd name="connsiteX2312" fmla="*/ 1140709 w 5453921"/>
              <a:gd name="connsiteY2312" fmla="*/ 4604227 h 5405766"/>
              <a:gd name="connsiteX2313" fmla="*/ 1134602 w 5453921"/>
              <a:gd name="connsiteY2313" fmla="*/ 4585328 h 5405766"/>
              <a:gd name="connsiteX2314" fmla="*/ 1126168 w 5453921"/>
              <a:gd name="connsiteY2314" fmla="*/ 4569336 h 5405766"/>
              <a:gd name="connsiteX2315" fmla="*/ 1116284 w 5453921"/>
              <a:gd name="connsiteY2315" fmla="*/ 4558577 h 5405766"/>
              <a:gd name="connsiteX2316" fmla="*/ 1100584 w 5453921"/>
              <a:gd name="connsiteY2316" fmla="*/ 4577186 h 5405766"/>
              <a:gd name="connsiteX2317" fmla="*/ 1080810 w 5453921"/>
              <a:gd name="connsiteY2317" fmla="*/ 4558577 h 5405766"/>
              <a:gd name="connsiteX2318" fmla="*/ 1076448 w 5453921"/>
              <a:gd name="connsiteY2318" fmla="*/ 4558287 h 5405766"/>
              <a:gd name="connsiteX2319" fmla="*/ 1055803 w 5453921"/>
              <a:gd name="connsiteY2319" fmla="*/ 4538223 h 5405766"/>
              <a:gd name="connsiteX2320" fmla="*/ 1055221 w 5453921"/>
              <a:gd name="connsiteY2320" fmla="*/ 4534152 h 5405766"/>
              <a:gd name="connsiteX2321" fmla="*/ 1039811 w 5453921"/>
              <a:gd name="connsiteY2321" fmla="*/ 4523685 h 5405766"/>
              <a:gd name="connsiteX2322" fmla="*/ 1034867 w 5453921"/>
              <a:gd name="connsiteY2322" fmla="*/ 4515253 h 5405766"/>
              <a:gd name="connsiteX2323" fmla="*/ 1026146 w 5453921"/>
              <a:gd name="connsiteY2323" fmla="*/ 4506239 h 5405766"/>
              <a:gd name="connsiteX2324" fmla="*/ 1041265 w 5453921"/>
              <a:gd name="connsiteY2324" fmla="*/ 4507984 h 5405766"/>
              <a:gd name="connsiteX2325" fmla="*/ 1049986 w 5453921"/>
              <a:gd name="connsiteY2325" fmla="*/ 4511182 h 5405766"/>
              <a:gd name="connsiteX2326" fmla="*/ 1059293 w 5453921"/>
              <a:gd name="connsiteY2326" fmla="*/ 4508856 h 5405766"/>
              <a:gd name="connsiteX2327" fmla="*/ 1077029 w 5453921"/>
              <a:gd name="connsiteY2327" fmla="*/ 4512927 h 5405766"/>
              <a:gd name="connsiteX2328" fmla="*/ 1060457 w 5453921"/>
              <a:gd name="connsiteY2328" fmla="*/ 4488503 h 5405766"/>
              <a:gd name="connsiteX2329" fmla="*/ 1055512 w 5453921"/>
              <a:gd name="connsiteY2329" fmla="*/ 4462915 h 5405766"/>
              <a:gd name="connsiteX2330" fmla="*/ 1070340 w 5453921"/>
              <a:gd name="connsiteY2330" fmla="*/ 4448377 h 5405766"/>
              <a:gd name="connsiteX2331" fmla="*/ 1089822 w 5453921"/>
              <a:gd name="connsiteY2331" fmla="*/ 4447505 h 5405766"/>
              <a:gd name="connsiteX2332" fmla="*/ 1071794 w 5453921"/>
              <a:gd name="connsiteY2332" fmla="*/ 4412321 h 5405766"/>
              <a:gd name="connsiteX2333" fmla="*/ 1056675 w 5453921"/>
              <a:gd name="connsiteY2333" fmla="*/ 4423952 h 5405766"/>
              <a:gd name="connsiteX2334" fmla="*/ 1030216 w 5453921"/>
              <a:gd name="connsiteY2334" fmla="*/ 4427441 h 5405766"/>
              <a:gd name="connsiteX2335" fmla="*/ 1020039 w 5453921"/>
              <a:gd name="connsiteY2335" fmla="*/ 4417846 h 5405766"/>
              <a:gd name="connsiteX2336" fmla="*/ 1025274 w 5453921"/>
              <a:gd name="connsiteY2336" fmla="*/ 4392840 h 5405766"/>
              <a:gd name="connsiteX2337" fmla="*/ 1029635 w 5453921"/>
              <a:gd name="connsiteY2337" fmla="*/ 4386734 h 5405766"/>
              <a:gd name="connsiteX2338" fmla="*/ 1024983 w 5453921"/>
              <a:gd name="connsiteY2338" fmla="*/ 4378302 h 5405766"/>
              <a:gd name="connsiteX2339" fmla="*/ 1004922 w 5453921"/>
              <a:gd name="connsiteY2339" fmla="*/ 4377430 h 5405766"/>
              <a:gd name="connsiteX2340" fmla="*/ 987473 w 5453921"/>
              <a:gd name="connsiteY2340" fmla="*/ 4382081 h 5405766"/>
              <a:gd name="connsiteX2341" fmla="*/ 964795 w 5453921"/>
              <a:gd name="connsiteY2341" fmla="*/ 4402436 h 5405766"/>
              <a:gd name="connsiteX2342" fmla="*/ 958979 w 5453921"/>
              <a:gd name="connsiteY2342" fmla="*/ 4383245 h 5405766"/>
              <a:gd name="connsiteX2343" fmla="*/ 930483 w 5453921"/>
              <a:gd name="connsiteY2343" fmla="*/ 4331779 h 5405766"/>
              <a:gd name="connsiteX2344" fmla="*/ 908677 w 5453921"/>
              <a:gd name="connsiteY2344" fmla="*/ 4317241 h 5405766"/>
              <a:gd name="connsiteX2345" fmla="*/ 908968 w 5453921"/>
              <a:gd name="connsiteY2345" fmla="*/ 4301830 h 5405766"/>
              <a:gd name="connsiteX2346" fmla="*/ 895303 w 5453921"/>
              <a:gd name="connsiteY2346" fmla="*/ 4292816 h 5405766"/>
              <a:gd name="connsiteX2347" fmla="*/ 914783 w 5453921"/>
              <a:gd name="connsiteY2347" fmla="*/ 4296015 h 5405766"/>
              <a:gd name="connsiteX2348" fmla="*/ 919143 w 5453921"/>
              <a:gd name="connsiteY2348" fmla="*/ 4297468 h 5405766"/>
              <a:gd name="connsiteX2349" fmla="*/ 924960 w 5453921"/>
              <a:gd name="connsiteY2349" fmla="*/ 4297468 h 5405766"/>
              <a:gd name="connsiteX2350" fmla="*/ 930192 w 5453921"/>
              <a:gd name="connsiteY2350" fmla="*/ 4288164 h 5405766"/>
              <a:gd name="connsiteX2351" fmla="*/ 929902 w 5453921"/>
              <a:gd name="connsiteY2351" fmla="*/ 4282931 h 5405766"/>
              <a:gd name="connsiteX2352" fmla="*/ 914201 w 5453921"/>
              <a:gd name="connsiteY2352" fmla="*/ 4271590 h 5405766"/>
              <a:gd name="connsiteX2353" fmla="*/ 899082 w 5453921"/>
              <a:gd name="connsiteY2353" fmla="*/ 4243095 h 5405766"/>
              <a:gd name="connsiteX2354" fmla="*/ 889195 w 5453921"/>
              <a:gd name="connsiteY2354" fmla="*/ 4235535 h 5405766"/>
              <a:gd name="connsiteX2355" fmla="*/ 879020 w 5453921"/>
              <a:gd name="connsiteY2355" fmla="*/ 4246294 h 5405766"/>
              <a:gd name="connsiteX2356" fmla="*/ 870877 w 5453921"/>
              <a:gd name="connsiteY2356" fmla="*/ 4260541 h 5405766"/>
              <a:gd name="connsiteX2357" fmla="*/ 865932 w 5453921"/>
              <a:gd name="connsiteY2357" fmla="*/ 4274789 h 5405766"/>
              <a:gd name="connsiteX2358" fmla="*/ 853430 w 5453921"/>
              <a:gd name="connsiteY2358" fmla="*/ 4265484 h 5405766"/>
              <a:gd name="connsiteX2359" fmla="*/ 845288 w 5453921"/>
              <a:gd name="connsiteY2359" fmla="*/ 4256470 h 5405766"/>
              <a:gd name="connsiteX2360" fmla="*/ 834239 w 5453921"/>
              <a:gd name="connsiteY2360" fmla="*/ 4282058 h 5405766"/>
              <a:gd name="connsiteX2361" fmla="*/ 831332 w 5453921"/>
              <a:gd name="connsiteY2361" fmla="*/ 4299504 h 5405766"/>
              <a:gd name="connsiteX2362" fmla="*/ 804582 w 5453921"/>
              <a:gd name="connsiteY2362" fmla="*/ 4274207 h 5405766"/>
              <a:gd name="connsiteX2363" fmla="*/ 794696 w 5453921"/>
              <a:gd name="connsiteY2363" fmla="*/ 4274207 h 5405766"/>
              <a:gd name="connsiteX2364" fmla="*/ 763294 w 5453921"/>
              <a:gd name="connsiteY2364" fmla="*/ 4275952 h 5405766"/>
              <a:gd name="connsiteX2365" fmla="*/ 748173 w 5453921"/>
              <a:gd name="connsiteY2365" fmla="*/ 4261704 h 5405766"/>
              <a:gd name="connsiteX2366" fmla="*/ 731890 w 5453921"/>
              <a:gd name="connsiteY2366" fmla="*/ 4232627 h 5405766"/>
              <a:gd name="connsiteX2367" fmla="*/ 723168 w 5453921"/>
              <a:gd name="connsiteY2367" fmla="*/ 4215763 h 5405766"/>
              <a:gd name="connsiteX2368" fmla="*/ 696998 w 5453921"/>
              <a:gd name="connsiteY2368" fmla="*/ 4212274 h 5405766"/>
              <a:gd name="connsiteX2369" fmla="*/ 667049 w 5453921"/>
              <a:gd name="connsiteY2369" fmla="*/ 4226231 h 5405766"/>
              <a:gd name="connsiteX2370" fmla="*/ 670248 w 5453921"/>
              <a:gd name="connsiteY2370" fmla="*/ 4248911 h 5405766"/>
              <a:gd name="connsiteX2371" fmla="*/ 658872 w 5453921"/>
              <a:gd name="connsiteY2371" fmla="*/ 4235608 h 5405766"/>
              <a:gd name="connsiteX2372" fmla="*/ 656876 w 5453921"/>
              <a:gd name="connsiteY2372" fmla="*/ 4221018 h 5405766"/>
              <a:gd name="connsiteX2373" fmla="*/ 657164 w 5453921"/>
              <a:gd name="connsiteY2373" fmla="*/ 4221288 h 5405766"/>
              <a:gd name="connsiteX2374" fmla="*/ 656873 w 5453921"/>
              <a:gd name="connsiteY2374" fmla="*/ 4220997 h 5405766"/>
              <a:gd name="connsiteX2375" fmla="*/ 656876 w 5453921"/>
              <a:gd name="connsiteY2375" fmla="*/ 4221018 h 5405766"/>
              <a:gd name="connsiteX2376" fmla="*/ 643207 w 5453921"/>
              <a:gd name="connsiteY2376" fmla="*/ 4208203 h 5405766"/>
              <a:gd name="connsiteX2377" fmla="*/ 652220 w 5453921"/>
              <a:gd name="connsiteY2377" fmla="*/ 4205005 h 5405766"/>
              <a:gd name="connsiteX2378" fmla="*/ 656001 w 5453921"/>
              <a:gd name="connsiteY2378" fmla="*/ 4190757 h 5405766"/>
              <a:gd name="connsiteX2379" fmla="*/ 652511 w 5453921"/>
              <a:gd name="connsiteY2379" fmla="*/ 4179999 h 5405766"/>
              <a:gd name="connsiteX2380" fmla="*/ 641753 w 5453921"/>
              <a:gd name="connsiteY2380" fmla="*/ 4170985 h 5405766"/>
              <a:gd name="connsiteX2381" fmla="*/ 637392 w 5453921"/>
              <a:gd name="connsiteY2381" fmla="*/ 4150340 h 5405766"/>
              <a:gd name="connsiteX2382" fmla="*/ 627216 w 5453921"/>
              <a:gd name="connsiteY2382" fmla="*/ 4140455 h 5405766"/>
              <a:gd name="connsiteX2383" fmla="*/ 612095 w 5453921"/>
              <a:gd name="connsiteY2383" fmla="*/ 4129115 h 5405766"/>
              <a:gd name="connsiteX2384" fmla="*/ 602500 w 5453921"/>
              <a:gd name="connsiteY2384" fmla="*/ 4145397 h 5405766"/>
              <a:gd name="connsiteX2385" fmla="*/ 611223 w 5453921"/>
              <a:gd name="connsiteY2385" fmla="*/ 4125625 h 5405766"/>
              <a:gd name="connsiteX2386" fmla="*/ 612095 w 5453921"/>
              <a:gd name="connsiteY2386" fmla="*/ 4125044 h 5405766"/>
              <a:gd name="connsiteX2387" fmla="*/ 611804 w 5453921"/>
              <a:gd name="connsiteY2387" fmla="*/ 4120973 h 5405766"/>
              <a:gd name="connsiteX2388" fmla="*/ 577203 w 5453921"/>
              <a:gd name="connsiteY2388" fmla="*/ 4110215 h 5405766"/>
              <a:gd name="connsiteX2389" fmla="*/ 576621 w 5453921"/>
              <a:gd name="connsiteY2389" fmla="*/ 4110215 h 5405766"/>
              <a:gd name="connsiteX2390" fmla="*/ 569935 w 5453921"/>
              <a:gd name="connsiteY2390" fmla="*/ 4118937 h 5405766"/>
              <a:gd name="connsiteX2391" fmla="*/ 556268 w 5453921"/>
              <a:gd name="connsiteY2391" fmla="*/ 4122427 h 5405766"/>
              <a:gd name="connsiteX2392" fmla="*/ 520794 w 5453921"/>
              <a:gd name="connsiteY2392" fmla="*/ 4127079 h 5405766"/>
              <a:gd name="connsiteX2393" fmla="*/ 521376 w 5453921"/>
              <a:gd name="connsiteY2393" fmla="*/ 4114867 h 5405766"/>
              <a:gd name="connsiteX2394" fmla="*/ 526610 w 5453921"/>
              <a:gd name="connsiteY2394" fmla="*/ 4100329 h 5405766"/>
              <a:gd name="connsiteX2395" fmla="*/ 547836 w 5453921"/>
              <a:gd name="connsiteY2395" fmla="*/ 4100038 h 5405766"/>
              <a:gd name="connsiteX2396" fmla="*/ 555977 w 5453921"/>
              <a:gd name="connsiteY2396" fmla="*/ 4089861 h 5405766"/>
              <a:gd name="connsiteX2397" fmla="*/ 556559 w 5453921"/>
              <a:gd name="connsiteY2397" fmla="*/ 4086663 h 5405766"/>
              <a:gd name="connsiteX2398" fmla="*/ 545219 w 5453921"/>
              <a:gd name="connsiteY2398" fmla="*/ 4070089 h 5405766"/>
              <a:gd name="connsiteX2399" fmla="*/ 530971 w 5453921"/>
              <a:gd name="connsiteY2399" fmla="*/ 4069507 h 5405766"/>
              <a:gd name="connsiteX2400" fmla="*/ 521666 w 5453921"/>
              <a:gd name="connsiteY2400" fmla="*/ 4064855 h 5405766"/>
              <a:gd name="connsiteX2401" fmla="*/ 516432 w 5453921"/>
              <a:gd name="connsiteY2401" fmla="*/ 4064855 h 5405766"/>
              <a:gd name="connsiteX2402" fmla="*/ 516141 w 5453921"/>
              <a:gd name="connsiteY2402" fmla="*/ 4075613 h 5405766"/>
              <a:gd name="connsiteX2403" fmla="*/ 476598 w 5453921"/>
              <a:gd name="connsiteY2403" fmla="*/ 4073869 h 5405766"/>
              <a:gd name="connsiteX2404" fmla="*/ 471074 w 5453921"/>
              <a:gd name="connsiteY2404" fmla="*/ 4075031 h 5405766"/>
              <a:gd name="connsiteX2405" fmla="*/ 467875 w 5453921"/>
              <a:gd name="connsiteY2405" fmla="*/ 4082592 h 5405766"/>
              <a:gd name="connsiteX2406" fmla="*/ 456244 w 5453921"/>
              <a:gd name="connsiteY2406" fmla="*/ 4069217 h 5405766"/>
              <a:gd name="connsiteX2407" fmla="*/ 459733 w 5453921"/>
              <a:gd name="connsiteY2407" fmla="*/ 4044502 h 5405766"/>
              <a:gd name="connsiteX2408" fmla="*/ 449557 w 5453921"/>
              <a:gd name="connsiteY2408" fmla="*/ 4038977 h 5405766"/>
              <a:gd name="connsiteX2409" fmla="*/ 448975 w 5453921"/>
              <a:gd name="connsiteY2409" fmla="*/ 4036069 h 5405766"/>
              <a:gd name="connsiteX2410" fmla="*/ 430948 w 5453921"/>
              <a:gd name="connsiteY2410" fmla="*/ 4015134 h 5405766"/>
              <a:gd name="connsiteX2411" fmla="*/ 435892 w 5453921"/>
              <a:gd name="connsiteY2411" fmla="*/ 3999433 h 5405766"/>
              <a:gd name="connsiteX2412" fmla="*/ 448975 w 5453921"/>
              <a:gd name="connsiteY2412" fmla="*/ 3990419 h 5405766"/>
              <a:gd name="connsiteX2413" fmla="*/ 455954 w 5453921"/>
              <a:gd name="connsiteY2413" fmla="*/ 3979951 h 5405766"/>
              <a:gd name="connsiteX2414" fmla="*/ 465548 w 5453921"/>
              <a:gd name="connsiteY2414" fmla="*/ 3964540 h 5405766"/>
              <a:gd name="connsiteX2415" fmla="*/ 454791 w 5453921"/>
              <a:gd name="connsiteY2415" fmla="*/ 3949711 h 5405766"/>
              <a:gd name="connsiteX2416" fmla="*/ 444904 w 5453921"/>
              <a:gd name="connsiteY2416" fmla="*/ 3934592 h 5405766"/>
              <a:gd name="connsiteX2417" fmla="*/ 420773 w 5453921"/>
              <a:gd name="connsiteY2417" fmla="*/ 3934010 h 5405766"/>
              <a:gd name="connsiteX2418" fmla="*/ 407396 w 5453921"/>
              <a:gd name="connsiteY2418" fmla="*/ 3931102 h 5405766"/>
              <a:gd name="connsiteX2419" fmla="*/ 407106 w 5453921"/>
              <a:gd name="connsiteY2419" fmla="*/ 3926741 h 5405766"/>
              <a:gd name="connsiteX2420" fmla="*/ 420192 w 5453921"/>
              <a:gd name="connsiteY2420" fmla="*/ 3928195 h 5405766"/>
              <a:gd name="connsiteX2421" fmla="*/ 414956 w 5453921"/>
              <a:gd name="connsiteY2421" fmla="*/ 3919181 h 5405766"/>
              <a:gd name="connsiteX2422" fmla="*/ 395186 w 5453921"/>
              <a:gd name="connsiteY2422" fmla="*/ 3909585 h 5405766"/>
              <a:gd name="connsiteX2423" fmla="*/ 389659 w 5453921"/>
              <a:gd name="connsiteY2423" fmla="*/ 3883998 h 5405766"/>
              <a:gd name="connsiteX2424" fmla="*/ 380064 w 5453921"/>
              <a:gd name="connsiteY2424" fmla="*/ 3868878 h 5405766"/>
              <a:gd name="connsiteX2425" fmla="*/ 360293 w 5453921"/>
              <a:gd name="connsiteY2425" fmla="*/ 3874403 h 5405766"/>
              <a:gd name="connsiteX2426" fmla="*/ 360003 w 5453921"/>
              <a:gd name="connsiteY2426" fmla="*/ 3888941 h 5405766"/>
              <a:gd name="connsiteX2427" fmla="*/ 365526 w 5453921"/>
              <a:gd name="connsiteY2427" fmla="*/ 3903480 h 5405766"/>
              <a:gd name="connsiteX2428" fmla="*/ 372213 w 5453921"/>
              <a:gd name="connsiteY2428" fmla="*/ 3918599 h 5405766"/>
              <a:gd name="connsiteX2429" fmla="*/ 384426 w 5453921"/>
              <a:gd name="connsiteY2429" fmla="*/ 3940407 h 5405766"/>
              <a:gd name="connsiteX2430" fmla="*/ 376867 w 5453921"/>
              <a:gd name="connsiteY2430" fmla="*/ 3944187 h 5405766"/>
              <a:gd name="connsiteX2431" fmla="*/ 365235 w 5453921"/>
              <a:gd name="connsiteY2431" fmla="*/ 3924414 h 5405766"/>
              <a:gd name="connsiteX2432" fmla="*/ 356221 w 5453921"/>
              <a:gd name="connsiteY2432" fmla="*/ 3903770 h 5405766"/>
              <a:gd name="connsiteX2433" fmla="*/ 350698 w 5453921"/>
              <a:gd name="connsiteY2433" fmla="*/ 3893593 h 5405766"/>
              <a:gd name="connsiteX2434" fmla="*/ 340811 w 5453921"/>
              <a:gd name="connsiteY2434" fmla="*/ 3893593 h 5405766"/>
              <a:gd name="connsiteX2435" fmla="*/ 319586 w 5453921"/>
              <a:gd name="connsiteY2435" fmla="*/ 3889814 h 5405766"/>
              <a:gd name="connsiteX2436" fmla="*/ 317828 w 5453921"/>
              <a:gd name="connsiteY2436" fmla="*/ 3868715 h 5405766"/>
              <a:gd name="connsiteX2437" fmla="*/ 330280 w 5453921"/>
              <a:gd name="connsiteY2437" fmla="*/ 3868010 h 5405766"/>
              <a:gd name="connsiteX2438" fmla="*/ 330344 w 5453921"/>
              <a:gd name="connsiteY2438" fmla="*/ 3868296 h 5405766"/>
              <a:gd name="connsiteX2439" fmla="*/ 330344 w 5453921"/>
              <a:gd name="connsiteY2439" fmla="*/ 3868006 h 5405766"/>
              <a:gd name="connsiteX2440" fmla="*/ 330280 w 5453921"/>
              <a:gd name="connsiteY2440" fmla="*/ 3868010 h 5405766"/>
              <a:gd name="connsiteX2441" fmla="*/ 328092 w 5453921"/>
              <a:gd name="connsiteY2441" fmla="*/ 3858301 h 5405766"/>
              <a:gd name="connsiteX2442" fmla="*/ 331507 w 5453921"/>
              <a:gd name="connsiteY2442" fmla="*/ 3848525 h 5405766"/>
              <a:gd name="connsiteX2443" fmla="*/ 305631 w 5453921"/>
              <a:gd name="connsiteY2443" fmla="*/ 3853467 h 5405766"/>
              <a:gd name="connsiteX2444" fmla="*/ 291962 w 5453921"/>
              <a:gd name="connsiteY2444" fmla="*/ 3845035 h 5405766"/>
              <a:gd name="connsiteX2445" fmla="*/ 290509 w 5453921"/>
              <a:gd name="connsiteY2445" fmla="*/ 3818866 h 5405766"/>
              <a:gd name="connsiteX2446" fmla="*/ 279461 w 5453921"/>
              <a:gd name="connsiteY2446" fmla="*/ 3813051 h 5405766"/>
              <a:gd name="connsiteX2447" fmla="*/ 254455 w 5453921"/>
              <a:gd name="connsiteY2447" fmla="*/ 3782811 h 5405766"/>
              <a:gd name="connsiteX2448" fmla="*/ 244278 w 5453921"/>
              <a:gd name="connsiteY2448" fmla="*/ 3752281 h 5405766"/>
              <a:gd name="connsiteX2449" fmla="*/ 224214 w 5453921"/>
              <a:gd name="connsiteY2449" fmla="*/ 3736579 h 5405766"/>
              <a:gd name="connsiteX2450" fmla="*/ 203862 w 5453921"/>
              <a:gd name="connsiteY2450" fmla="*/ 3722332 h 5405766"/>
              <a:gd name="connsiteX2451" fmla="*/ 193393 w 5453921"/>
              <a:gd name="connsiteY2451" fmla="*/ 3715935 h 5405766"/>
              <a:gd name="connsiteX2452" fmla="*/ 174202 w 5453921"/>
              <a:gd name="connsiteY2452" fmla="*/ 3702850 h 5405766"/>
              <a:gd name="connsiteX2453" fmla="*/ 185252 w 5453921"/>
              <a:gd name="connsiteY2453" fmla="*/ 3673773 h 5405766"/>
              <a:gd name="connsiteX2454" fmla="*/ 199208 w 5453921"/>
              <a:gd name="connsiteY2454" fmla="*/ 3666505 h 5405766"/>
              <a:gd name="connsiteX2455" fmla="*/ 193975 w 5453921"/>
              <a:gd name="connsiteY2455" fmla="*/ 3647604 h 5405766"/>
              <a:gd name="connsiteX2456" fmla="*/ 193393 w 5453921"/>
              <a:gd name="connsiteY2456" fmla="*/ 3647604 h 5405766"/>
              <a:gd name="connsiteX2457" fmla="*/ 168969 w 5453921"/>
              <a:gd name="connsiteY2457" fmla="*/ 3617074 h 5405766"/>
              <a:gd name="connsiteX2458" fmla="*/ 168387 w 5453921"/>
              <a:gd name="connsiteY2458" fmla="*/ 3624343 h 5405766"/>
              <a:gd name="connsiteX2459" fmla="*/ 153559 w 5453921"/>
              <a:gd name="connsiteY2459" fmla="*/ 3641790 h 5405766"/>
              <a:gd name="connsiteX2460" fmla="*/ 149197 w 5453921"/>
              <a:gd name="connsiteY2460" fmla="*/ 3622599 h 5405766"/>
              <a:gd name="connsiteX2461" fmla="*/ 127972 w 5453921"/>
              <a:gd name="connsiteY2461" fmla="*/ 3590032 h 5405766"/>
              <a:gd name="connsiteX2462" fmla="*/ 134077 w 5453921"/>
              <a:gd name="connsiteY2462" fmla="*/ 3578402 h 5405766"/>
              <a:gd name="connsiteX2463" fmla="*/ 144836 w 5453921"/>
              <a:gd name="connsiteY2463" fmla="*/ 3583054 h 5405766"/>
              <a:gd name="connsiteX2464" fmla="*/ 168678 w 5453921"/>
              <a:gd name="connsiteY2464" fmla="*/ 3610386 h 5405766"/>
              <a:gd name="connsiteX2465" fmla="*/ 167806 w 5453921"/>
              <a:gd name="connsiteY2465" fmla="*/ 3611550 h 5405766"/>
              <a:gd name="connsiteX2466" fmla="*/ 168969 w 5453921"/>
              <a:gd name="connsiteY2466" fmla="*/ 3611550 h 5405766"/>
              <a:gd name="connsiteX2467" fmla="*/ 168678 w 5453921"/>
              <a:gd name="connsiteY2467" fmla="*/ 3610386 h 5405766"/>
              <a:gd name="connsiteX2468" fmla="*/ 196011 w 5453921"/>
              <a:gd name="connsiteY2468" fmla="*/ 3620563 h 5405766"/>
              <a:gd name="connsiteX2469" fmla="*/ 194848 w 5453921"/>
              <a:gd name="connsiteY2469" fmla="*/ 3630740 h 5405766"/>
              <a:gd name="connsiteX2470" fmla="*/ 219272 w 5453921"/>
              <a:gd name="connsiteY2470" fmla="*/ 3661852 h 5405766"/>
              <a:gd name="connsiteX2471" fmla="*/ 228576 w 5453921"/>
              <a:gd name="connsiteY2471" fmla="*/ 3661270 h 5405766"/>
              <a:gd name="connsiteX2472" fmla="*/ 236718 w 5453921"/>
              <a:gd name="connsiteY2472" fmla="*/ 3620563 h 5405766"/>
              <a:gd name="connsiteX2473" fmla="*/ 269284 w 5453921"/>
              <a:gd name="connsiteY2473" fmla="*/ 3641790 h 5405766"/>
              <a:gd name="connsiteX2474" fmla="*/ 284403 w 5453921"/>
              <a:gd name="connsiteY2474" fmla="*/ 3662434 h 5405766"/>
              <a:gd name="connsiteX2475" fmla="*/ 305919 w 5453921"/>
              <a:gd name="connsiteY2475" fmla="*/ 3675518 h 5405766"/>
              <a:gd name="connsiteX2476" fmla="*/ 308246 w 5453921"/>
              <a:gd name="connsiteY2476" fmla="*/ 3676390 h 5405766"/>
              <a:gd name="connsiteX2477" fmla="*/ 334124 w 5453921"/>
              <a:gd name="connsiteY2477" fmla="*/ 3666214 h 5405766"/>
              <a:gd name="connsiteX2478" fmla="*/ 348661 w 5453921"/>
              <a:gd name="connsiteY2478" fmla="*/ 3673773 h 5405766"/>
              <a:gd name="connsiteX2479" fmla="*/ 318714 w 5453921"/>
              <a:gd name="connsiteY2479" fmla="*/ 3676681 h 5405766"/>
              <a:gd name="connsiteX2480" fmla="*/ 325109 w 5453921"/>
              <a:gd name="connsiteY2480" fmla="*/ 3696744 h 5405766"/>
              <a:gd name="connsiteX2481" fmla="*/ 340520 w 5453921"/>
              <a:gd name="connsiteY2481" fmla="*/ 3701978 h 5405766"/>
              <a:gd name="connsiteX2482" fmla="*/ 350407 w 5453921"/>
              <a:gd name="connsiteY2482" fmla="*/ 3707212 h 5405766"/>
              <a:gd name="connsiteX2483" fmla="*/ 359711 w 5453921"/>
              <a:gd name="connsiteY2483" fmla="*/ 3722332 h 5405766"/>
              <a:gd name="connsiteX2484" fmla="*/ 366108 w 5453921"/>
              <a:gd name="connsiteY2484" fmla="*/ 3722623 h 5405766"/>
              <a:gd name="connsiteX2485" fmla="*/ 400709 w 5453921"/>
              <a:gd name="connsiteY2485" fmla="*/ 3746756 h 5405766"/>
              <a:gd name="connsiteX2486" fmla="*/ 420192 w 5453921"/>
              <a:gd name="connsiteY2486" fmla="*/ 3752862 h 5405766"/>
              <a:gd name="connsiteX2487" fmla="*/ 426879 w 5453921"/>
              <a:gd name="connsiteY2487" fmla="*/ 3745884 h 5405766"/>
              <a:gd name="connsiteX2488" fmla="*/ 434148 w 5453921"/>
              <a:gd name="connsiteY2488" fmla="*/ 3731345 h 5405766"/>
              <a:gd name="connsiteX2489" fmla="*/ 435311 w 5453921"/>
              <a:gd name="connsiteY2489" fmla="*/ 3718261 h 5405766"/>
              <a:gd name="connsiteX2490" fmla="*/ 433857 w 5453921"/>
              <a:gd name="connsiteY2490" fmla="*/ 3714771 h 5405766"/>
              <a:gd name="connsiteX2491" fmla="*/ 420482 w 5453921"/>
              <a:gd name="connsiteY2491" fmla="*/ 3696454 h 5405766"/>
              <a:gd name="connsiteX2492" fmla="*/ 425424 w 5453921"/>
              <a:gd name="connsiteY2492" fmla="*/ 3663015 h 5405766"/>
              <a:gd name="connsiteX2493" fmla="*/ 411178 w 5453921"/>
              <a:gd name="connsiteY2493" fmla="*/ 3656909 h 5405766"/>
              <a:gd name="connsiteX2494" fmla="*/ 398964 w 5453921"/>
              <a:gd name="connsiteY2494" fmla="*/ 3652257 h 5405766"/>
              <a:gd name="connsiteX2495" fmla="*/ 375703 w 5453921"/>
              <a:gd name="connsiteY2495" fmla="*/ 3651966 h 5405766"/>
              <a:gd name="connsiteX2496" fmla="*/ 344593 w 5453921"/>
              <a:gd name="connsiteY2496" fmla="*/ 3651966 h 5405766"/>
              <a:gd name="connsiteX2497" fmla="*/ 354767 w 5453921"/>
              <a:gd name="connsiteY2497" fmla="*/ 3642080 h 5405766"/>
              <a:gd name="connsiteX2498" fmla="*/ 364072 w 5453921"/>
              <a:gd name="connsiteY2498" fmla="*/ 3636555 h 5405766"/>
              <a:gd name="connsiteX2499" fmla="*/ 359711 w 5453921"/>
              <a:gd name="connsiteY2499" fmla="*/ 3626379 h 5405766"/>
              <a:gd name="connsiteX2500" fmla="*/ 354767 w 5453921"/>
              <a:gd name="connsiteY2500" fmla="*/ 3601663 h 5405766"/>
              <a:gd name="connsiteX2501" fmla="*/ 364944 w 5453921"/>
              <a:gd name="connsiteY2501" fmla="*/ 3585381 h 5405766"/>
              <a:gd name="connsiteX2502" fmla="*/ 385008 w 5453921"/>
              <a:gd name="connsiteY2502" fmla="*/ 3556886 h 5405766"/>
              <a:gd name="connsiteX2503" fmla="*/ 375413 w 5453921"/>
              <a:gd name="connsiteY2503" fmla="*/ 3550197 h 5405766"/>
              <a:gd name="connsiteX2504" fmla="*/ 363200 w 5453921"/>
              <a:gd name="connsiteY2504" fmla="*/ 3542929 h 5405766"/>
              <a:gd name="connsiteX2505" fmla="*/ 344593 w 5453921"/>
              <a:gd name="connsiteY2505" fmla="*/ 3521121 h 5405766"/>
              <a:gd name="connsiteX2506" fmla="*/ 330053 w 5453921"/>
              <a:gd name="connsiteY2506" fmla="*/ 3501058 h 5405766"/>
              <a:gd name="connsiteX2507" fmla="*/ 329764 w 5453921"/>
              <a:gd name="connsiteY2507" fmla="*/ 3500767 h 5405766"/>
              <a:gd name="connsiteX2508" fmla="*/ 285275 w 5453921"/>
              <a:gd name="connsiteY2508" fmla="*/ 3480413 h 5405766"/>
              <a:gd name="connsiteX2509" fmla="*/ 270156 w 5453921"/>
              <a:gd name="connsiteY2509" fmla="*/ 3465584 h 5405766"/>
              <a:gd name="connsiteX2510" fmla="*/ 250674 w 5453921"/>
              <a:gd name="connsiteY2510" fmla="*/ 3451046 h 5405766"/>
              <a:gd name="connsiteX2511" fmla="*/ 228286 w 5453921"/>
              <a:gd name="connsiteY2511" fmla="*/ 3437380 h 5405766"/>
              <a:gd name="connsiteX2512" fmla="*/ 254165 w 5453921"/>
              <a:gd name="connsiteY2512" fmla="*/ 3423714 h 5405766"/>
              <a:gd name="connsiteX2513" fmla="*/ 258816 w 5453921"/>
              <a:gd name="connsiteY2513" fmla="*/ 3419934 h 5405766"/>
              <a:gd name="connsiteX2514" fmla="*/ 265503 w 5453921"/>
              <a:gd name="connsiteY2514" fmla="*/ 3420806 h 5405766"/>
              <a:gd name="connsiteX2515" fmla="*/ 294580 w 5453921"/>
              <a:gd name="connsiteY2515" fmla="*/ 3435054 h 5405766"/>
              <a:gd name="connsiteX2516" fmla="*/ 310573 w 5453921"/>
              <a:gd name="connsiteY2516" fmla="*/ 3449010 h 5405766"/>
              <a:gd name="connsiteX2517" fmla="*/ 314351 w 5453921"/>
              <a:gd name="connsiteY2517" fmla="*/ 3449592 h 5405766"/>
              <a:gd name="connsiteX2518" fmla="*/ 330053 w 5453921"/>
              <a:gd name="connsiteY2518" fmla="*/ 3455408 h 5405766"/>
              <a:gd name="connsiteX2519" fmla="*/ 345465 w 5453921"/>
              <a:gd name="connsiteY2519" fmla="*/ 3464712 h 5405766"/>
              <a:gd name="connsiteX2520" fmla="*/ 385590 w 5453921"/>
              <a:gd name="connsiteY2520" fmla="*/ 3490590 h 5405766"/>
              <a:gd name="connsiteX2521" fmla="*/ 414083 w 5453921"/>
              <a:gd name="connsiteY2521" fmla="*/ 3500767 h 5405766"/>
              <a:gd name="connsiteX2522" fmla="*/ 421643 w 5453921"/>
              <a:gd name="connsiteY2522" fmla="*/ 3520248 h 5405766"/>
              <a:gd name="connsiteX2523" fmla="*/ 434729 w 5453921"/>
              <a:gd name="connsiteY2523" fmla="*/ 3530426 h 5405766"/>
              <a:gd name="connsiteX2524" fmla="*/ 456244 w 5453921"/>
              <a:gd name="connsiteY2524" fmla="*/ 3545545 h 5405766"/>
              <a:gd name="connsiteX2525" fmla="*/ 486775 w 5453921"/>
              <a:gd name="connsiteY2525" fmla="*/ 3564445 h 5405766"/>
              <a:gd name="connsiteX2526" fmla="*/ 496661 w 5453921"/>
              <a:gd name="connsiteY2526" fmla="*/ 3566771 h 5405766"/>
              <a:gd name="connsiteX2527" fmla="*/ 520794 w 5453921"/>
              <a:gd name="connsiteY2527" fmla="*/ 3581019 h 5405766"/>
              <a:gd name="connsiteX2528" fmla="*/ 520794 w 5453921"/>
              <a:gd name="connsiteY2528" fmla="*/ 3591777 h 5405766"/>
              <a:gd name="connsiteX2529" fmla="*/ 532425 w 5453921"/>
              <a:gd name="connsiteY2529" fmla="*/ 3600501 h 5405766"/>
              <a:gd name="connsiteX2530" fmla="*/ 542020 w 5453921"/>
              <a:gd name="connsiteY2530" fmla="*/ 3610386 h 5405766"/>
              <a:gd name="connsiteX2531" fmla="*/ 567609 w 5453921"/>
              <a:gd name="connsiteY2531" fmla="*/ 3622889 h 5405766"/>
              <a:gd name="connsiteX2532" fmla="*/ 565573 w 5453921"/>
              <a:gd name="connsiteY2532" fmla="*/ 3631612 h 5405766"/>
              <a:gd name="connsiteX2533" fmla="*/ 587089 w 5453921"/>
              <a:gd name="connsiteY2533" fmla="*/ 3641790 h 5405766"/>
              <a:gd name="connsiteX2534" fmla="*/ 612095 w 5453921"/>
              <a:gd name="connsiteY2534" fmla="*/ 3635683 h 5405766"/>
              <a:gd name="connsiteX2535" fmla="*/ 635356 w 5453921"/>
              <a:gd name="connsiteY2535" fmla="*/ 3632194 h 5405766"/>
              <a:gd name="connsiteX2536" fmla="*/ 657746 w 5453921"/>
              <a:gd name="connsiteY2536" fmla="*/ 3633938 h 5405766"/>
              <a:gd name="connsiteX2537" fmla="*/ 663270 w 5453921"/>
              <a:gd name="connsiteY2537" fmla="*/ 3646150 h 5405766"/>
              <a:gd name="connsiteX2538" fmla="*/ 677518 w 5453921"/>
              <a:gd name="connsiteY2538" fmla="*/ 3648186 h 5405766"/>
              <a:gd name="connsiteX2539" fmla="*/ 697871 w 5453921"/>
              <a:gd name="connsiteY2539" fmla="*/ 3626670 h 5405766"/>
              <a:gd name="connsiteX2540" fmla="*/ 697580 w 5453921"/>
              <a:gd name="connsiteY2540" fmla="*/ 3604862 h 5405766"/>
              <a:gd name="connsiteX2541" fmla="*/ 681878 w 5453921"/>
              <a:gd name="connsiteY2541" fmla="*/ 3601372 h 5405766"/>
              <a:gd name="connsiteX2542" fmla="*/ 662688 w 5453921"/>
              <a:gd name="connsiteY2542" fmla="*/ 3602535 h 5405766"/>
              <a:gd name="connsiteX2543" fmla="*/ 652511 w 5453921"/>
              <a:gd name="connsiteY2543" fmla="*/ 3606897 h 5405766"/>
              <a:gd name="connsiteX2544" fmla="*/ 621690 w 5453921"/>
              <a:gd name="connsiteY2544" fmla="*/ 3590614 h 5405766"/>
              <a:gd name="connsiteX2545" fmla="*/ 611804 w 5453921"/>
              <a:gd name="connsiteY2545" fmla="*/ 3581019 h 5405766"/>
              <a:gd name="connsiteX2546" fmla="*/ 611223 w 5453921"/>
              <a:gd name="connsiteY2546" fmla="*/ 3579274 h 5405766"/>
              <a:gd name="connsiteX2547" fmla="*/ 611223 w 5453921"/>
              <a:gd name="connsiteY2547" fmla="*/ 3578983 h 5405766"/>
              <a:gd name="connsiteX2548" fmla="*/ 581855 w 5453921"/>
              <a:gd name="connsiteY2548" fmla="*/ 3566481 h 5405766"/>
              <a:gd name="connsiteX2549" fmla="*/ 581565 w 5453921"/>
              <a:gd name="connsiteY2549" fmla="*/ 3566190 h 5405766"/>
              <a:gd name="connsiteX2550" fmla="*/ 581855 w 5453921"/>
              <a:gd name="connsiteY2550" fmla="*/ 3566190 h 5405766"/>
              <a:gd name="connsiteX2551" fmla="*/ 571969 w 5453921"/>
              <a:gd name="connsiteY2551" fmla="*/ 3556013 h 5405766"/>
              <a:gd name="connsiteX2552" fmla="*/ 561793 w 5453921"/>
              <a:gd name="connsiteY2552" fmla="*/ 3531007 h 5405766"/>
              <a:gd name="connsiteX2553" fmla="*/ 552197 w 5453921"/>
              <a:gd name="connsiteY2553" fmla="*/ 3505710 h 5405766"/>
              <a:gd name="connsiteX2554" fmla="*/ 546382 w 5453921"/>
              <a:gd name="connsiteY2554" fmla="*/ 3504256 h 5405766"/>
              <a:gd name="connsiteX2555" fmla="*/ 525738 w 5453921"/>
              <a:gd name="connsiteY2555" fmla="*/ 3500767 h 5405766"/>
              <a:gd name="connsiteX2556" fmla="*/ 509164 w 5453921"/>
              <a:gd name="connsiteY2556" fmla="*/ 3468783 h 5405766"/>
              <a:gd name="connsiteX2557" fmla="*/ 542020 w 5453921"/>
              <a:gd name="connsiteY2557" fmla="*/ 3460641 h 5405766"/>
              <a:gd name="connsiteX2558" fmla="*/ 535623 w 5453921"/>
              <a:gd name="connsiteY2558" fmla="*/ 3435344 h 5405766"/>
              <a:gd name="connsiteX2559" fmla="*/ 517015 w 5453921"/>
              <a:gd name="connsiteY2559" fmla="*/ 3408594 h 5405766"/>
              <a:gd name="connsiteX2560" fmla="*/ 493463 w 5453921"/>
              <a:gd name="connsiteY2560" fmla="*/ 3398126 h 5405766"/>
              <a:gd name="connsiteX2561" fmla="*/ 530681 w 5453921"/>
              <a:gd name="connsiteY2561" fmla="*/ 3398417 h 5405766"/>
              <a:gd name="connsiteX2562" fmla="*/ 524575 w 5453921"/>
              <a:gd name="connsiteY2562" fmla="*/ 3370794 h 5405766"/>
              <a:gd name="connsiteX2563" fmla="*/ 496951 w 5453921"/>
              <a:gd name="connsiteY2563" fmla="*/ 3349568 h 5405766"/>
              <a:gd name="connsiteX2564" fmla="*/ 494917 w 5453921"/>
              <a:gd name="connsiteY2564" fmla="*/ 3338519 h 5405766"/>
              <a:gd name="connsiteX2565" fmla="*/ 482994 w 5453921"/>
              <a:gd name="connsiteY2565" fmla="*/ 3312350 h 5405766"/>
              <a:gd name="connsiteX2566" fmla="*/ 458861 w 5453921"/>
              <a:gd name="connsiteY2566" fmla="*/ 3273388 h 5405766"/>
              <a:gd name="connsiteX2567" fmla="*/ 440834 w 5453921"/>
              <a:gd name="connsiteY2567" fmla="*/ 3239949 h 5405766"/>
              <a:gd name="connsiteX2568" fmla="*/ 460314 w 5453921"/>
              <a:gd name="connsiteY2568" fmla="*/ 3243729 h 5405766"/>
              <a:gd name="connsiteX2569" fmla="*/ 445195 w 5453921"/>
              <a:gd name="connsiteY2569" fmla="*/ 3222213 h 5405766"/>
              <a:gd name="connsiteX2570" fmla="*/ 439962 w 5453921"/>
              <a:gd name="connsiteY2570" fmla="*/ 3199823 h 5405766"/>
              <a:gd name="connsiteX2571" fmla="*/ 416119 w 5453921"/>
              <a:gd name="connsiteY2571" fmla="*/ 3185285 h 5405766"/>
              <a:gd name="connsiteX2572" fmla="*/ 405651 w 5453921"/>
              <a:gd name="connsiteY2572" fmla="*/ 3169874 h 5405766"/>
              <a:gd name="connsiteX2573" fmla="*/ 394895 w 5453921"/>
              <a:gd name="connsiteY2573" fmla="*/ 3142542 h 5405766"/>
              <a:gd name="connsiteX2574" fmla="*/ 380064 w 5453921"/>
              <a:gd name="connsiteY2574" fmla="*/ 3123061 h 5405766"/>
              <a:gd name="connsiteX2575" fmla="*/ 364944 w 5453921"/>
              <a:gd name="connsiteY2575" fmla="*/ 3107941 h 5405766"/>
              <a:gd name="connsiteX2576" fmla="*/ 365526 w 5453921"/>
              <a:gd name="connsiteY2576" fmla="*/ 3107650 h 5405766"/>
              <a:gd name="connsiteX2577" fmla="*/ 365235 w 5453921"/>
              <a:gd name="connsiteY2577" fmla="*/ 3107360 h 5405766"/>
              <a:gd name="connsiteX2578" fmla="*/ 364944 w 5453921"/>
              <a:gd name="connsiteY2578" fmla="*/ 3107941 h 5405766"/>
              <a:gd name="connsiteX2579" fmla="*/ 349534 w 5453921"/>
              <a:gd name="connsiteY2579" fmla="*/ 3092531 h 5405766"/>
              <a:gd name="connsiteX2580" fmla="*/ 334414 w 5453921"/>
              <a:gd name="connsiteY2580" fmla="*/ 3073921 h 5405766"/>
              <a:gd name="connsiteX2581" fmla="*/ 334997 w 5453921"/>
              <a:gd name="connsiteY2581" fmla="*/ 3072176 h 5405766"/>
              <a:gd name="connsiteX2582" fmla="*/ 334705 w 5453921"/>
              <a:gd name="connsiteY2582" fmla="*/ 3072176 h 5405766"/>
              <a:gd name="connsiteX2583" fmla="*/ 334414 w 5453921"/>
              <a:gd name="connsiteY2583" fmla="*/ 3073921 h 5405766"/>
              <a:gd name="connsiteX2584" fmla="*/ 317259 w 5453921"/>
              <a:gd name="connsiteY2584" fmla="*/ 3052696 h 5405766"/>
              <a:gd name="connsiteX2585" fmla="*/ 319586 w 5453921"/>
              <a:gd name="connsiteY2585" fmla="*/ 3039030 h 5405766"/>
              <a:gd name="connsiteX2586" fmla="*/ 306210 w 5453921"/>
              <a:gd name="connsiteY2586" fmla="*/ 3021874 h 5405766"/>
              <a:gd name="connsiteX2587" fmla="*/ 285275 w 5453921"/>
              <a:gd name="connsiteY2587" fmla="*/ 2942495 h 5405766"/>
              <a:gd name="connsiteX2588" fmla="*/ 280331 w 5453921"/>
              <a:gd name="connsiteY2588" fmla="*/ 2911383 h 5405766"/>
              <a:gd name="connsiteX2589" fmla="*/ 283239 w 5453921"/>
              <a:gd name="connsiteY2589" fmla="*/ 2892483 h 5405766"/>
              <a:gd name="connsiteX2590" fmla="*/ 278880 w 5453921"/>
              <a:gd name="connsiteY2590" fmla="*/ 2830840 h 5405766"/>
              <a:gd name="connsiteX2591" fmla="*/ 275389 w 5453921"/>
              <a:gd name="connsiteY2591" fmla="*/ 2820372 h 5405766"/>
              <a:gd name="connsiteX2592" fmla="*/ 284694 w 5453921"/>
              <a:gd name="connsiteY2592" fmla="*/ 2769779 h 5405766"/>
              <a:gd name="connsiteX2593" fmla="*/ 290799 w 5453921"/>
              <a:gd name="connsiteY2593" fmla="*/ 2750007 h 5405766"/>
              <a:gd name="connsiteX2594" fmla="*/ 293417 w 5453921"/>
              <a:gd name="connsiteY2594" fmla="*/ 2744773 h 5405766"/>
              <a:gd name="connsiteX2595" fmla="*/ 299523 w 5453921"/>
              <a:gd name="connsiteY2595" fmla="*/ 2723549 h 5405766"/>
              <a:gd name="connsiteX2596" fmla="*/ 300104 w 5453921"/>
              <a:gd name="connsiteY2596" fmla="*/ 2719768 h 5405766"/>
              <a:gd name="connsiteX2597" fmla="*/ 299814 w 5453921"/>
              <a:gd name="connsiteY2597" fmla="*/ 2714826 h 5405766"/>
              <a:gd name="connsiteX2598" fmla="*/ 284694 w 5453921"/>
              <a:gd name="connsiteY2598" fmla="*/ 2697687 h 5405766"/>
              <a:gd name="connsiteX2599" fmla="*/ 264340 w 5453921"/>
              <a:gd name="connsiteY2599" fmla="*/ 2684894 h 5405766"/>
              <a:gd name="connsiteX2600" fmla="*/ 259397 w 5453921"/>
              <a:gd name="connsiteY2600" fmla="*/ 2679662 h 5405766"/>
              <a:gd name="connsiteX2601" fmla="*/ 239043 w 5453921"/>
              <a:gd name="connsiteY2601" fmla="*/ 2669773 h 5405766"/>
              <a:gd name="connsiteX2602" fmla="*/ 238752 w 5453921"/>
              <a:gd name="connsiteY2602" fmla="*/ 2670358 h 5405766"/>
              <a:gd name="connsiteX2603" fmla="*/ 234101 w 5453921"/>
              <a:gd name="connsiteY2603" fmla="*/ 2667447 h 5405766"/>
              <a:gd name="connsiteX2604" fmla="*/ 204153 w 5453921"/>
              <a:gd name="connsiteY2604" fmla="*/ 2644769 h 5405766"/>
              <a:gd name="connsiteX2605" fmla="*/ 203862 w 5453921"/>
              <a:gd name="connsiteY2605" fmla="*/ 2644477 h 5405766"/>
              <a:gd name="connsiteX2606" fmla="*/ 178565 w 5453921"/>
              <a:gd name="connsiteY2606" fmla="*/ 2624994 h 5405766"/>
              <a:gd name="connsiteX2607" fmla="*/ 157338 w 5453921"/>
              <a:gd name="connsiteY2607" fmla="*/ 2609585 h 5405766"/>
              <a:gd name="connsiteX2608" fmla="*/ 133495 w 5453921"/>
              <a:gd name="connsiteY2608" fmla="*/ 2585451 h 5405766"/>
              <a:gd name="connsiteX2609" fmla="*/ 118085 w 5453921"/>
              <a:gd name="connsiteY2609" fmla="*/ 2568880 h 5405766"/>
              <a:gd name="connsiteX2610" fmla="*/ 108198 w 5453921"/>
              <a:gd name="connsiteY2610" fmla="*/ 2554919 h 5405766"/>
              <a:gd name="connsiteX2611" fmla="*/ 99476 w 5453921"/>
              <a:gd name="connsiteY2611" fmla="*/ 2528748 h 5405766"/>
              <a:gd name="connsiteX2612" fmla="*/ 99767 w 5453921"/>
              <a:gd name="connsiteY2612" fmla="*/ 2498215 h 5405766"/>
              <a:gd name="connsiteX2613" fmla="*/ 108780 w 5453921"/>
              <a:gd name="connsiteY2613" fmla="*/ 2457534 h 5405766"/>
              <a:gd name="connsiteX2614" fmla="*/ 112853 w 5453921"/>
              <a:gd name="connsiteY2614" fmla="*/ 2447928 h 5405766"/>
              <a:gd name="connsiteX2615" fmla="*/ 111980 w 5453921"/>
              <a:gd name="connsiteY2615" fmla="*/ 2446764 h 5405766"/>
              <a:gd name="connsiteX2616" fmla="*/ 113143 w 5453921"/>
              <a:gd name="connsiteY2616" fmla="*/ 2445604 h 5405766"/>
              <a:gd name="connsiteX2617" fmla="*/ 116921 w 5453921"/>
              <a:gd name="connsiteY2617" fmla="*/ 2416813 h 5405766"/>
              <a:gd name="connsiteX2618" fmla="*/ 123318 w 5453921"/>
              <a:gd name="connsiteY2618" fmla="*/ 2412743 h 5405766"/>
              <a:gd name="connsiteX2619" fmla="*/ 124482 w 5453921"/>
              <a:gd name="connsiteY2619" fmla="*/ 2402275 h 5405766"/>
              <a:gd name="connsiteX2620" fmla="*/ 134077 w 5453921"/>
              <a:gd name="connsiteY2620" fmla="*/ 2377556 h 5405766"/>
              <a:gd name="connsiteX2621" fmla="*/ 166060 w 5453921"/>
              <a:gd name="connsiteY2621" fmla="*/ 2328999 h 5405766"/>
              <a:gd name="connsiteX2622" fmla="*/ 167806 w 5453921"/>
              <a:gd name="connsiteY2622" fmla="*/ 2329580 h 5405766"/>
              <a:gd name="connsiteX2623" fmla="*/ 168969 w 5453921"/>
              <a:gd name="connsiteY2623" fmla="*/ 2331617 h 5405766"/>
              <a:gd name="connsiteX2624" fmla="*/ 173621 w 5453921"/>
              <a:gd name="connsiteY2624" fmla="*/ 2331329 h 5405766"/>
              <a:gd name="connsiteX2625" fmla="*/ 195430 w 5453921"/>
              <a:gd name="connsiteY2625" fmla="*/ 2292067 h 5405766"/>
              <a:gd name="connsiteX2626" fmla="*/ 182053 w 5453921"/>
              <a:gd name="connsiteY2626" fmla="*/ 2262705 h 5405766"/>
              <a:gd name="connsiteX2627" fmla="*/ 169261 w 5453921"/>
              <a:gd name="connsiteY2627" fmla="*/ 2262414 h 5405766"/>
              <a:gd name="connsiteX2628" fmla="*/ 168969 w 5453921"/>
              <a:gd name="connsiteY2628" fmla="*/ 2262414 h 5405766"/>
              <a:gd name="connsiteX2629" fmla="*/ 154141 w 5453921"/>
              <a:gd name="connsiteY2629" fmla="*/ 2266774 h 5405766"/>
              <a:gd name="connsiteX2630" fmla="*/ 143672 w 5453921"/>
              <a:gd name="connsiteY2630" fmla="*/ 2271427 h 5405766"/>
              <a:gd name="connsiteX2631" fmla="*/ 133495 w 5453921"/>
              <a:gd name="connsiteY2631" fmla="*/ 2277532 h 5405766"/>
              <a:gd name="connsiteX2632" fmla="*/ 138149 w 5453921"/>
              <a:gd name="connsiteY2632" fmla="*/ 2262124 h 5405766"/>
              <a:gd name="connsiteX2633" fmla="*/ 138438 w 5453921"/>
              <a:gd name="connsiteY2633" fmla="*/ 2261543 h 5405766"/>
              <a:gd name="connsiteX2634" fmla="*/ 123028 w 5453921"/>
              <a:gd name="connsiteY2634" fmla="*/ 2247877 h 5405766"/>
              <a:gd name="connsiteX2635" fmla="*/ 111980 w 5453921"/>
              <a:gd name="connsiteY2635" fmla="*/ 2237408 h 5405766"/>
              <a:gd name="connsiteX2636" fmla="*/ 128844 w 5453921"/>
              <a:gd name="connsiteY2636" fmla="*/ 2241478 h 5405766"/>
              <a:gd name="connsiteX2637" fmla="*/ 133495 w 5453921"/>
              <a:gd name="connsiteY2637" fmla="*/ 2251073 h 5405766"/>
              <a:gd name="connsiteX2638" fmla="*/ 153268 w 5453921"/>
              <a:gd name="connsiteY2638" fmla="*/ 2251943 h 5405766"/>
              <a:gd name="connsiteX2639" fmla="*/ 163155 w 5453921"/>
              <a:gd name="connsiteY2639" fmla="*/ 2246712 h 5405766"/>
              <a:gd name="connsiteX2640" fmla="*/ 159373 w 5453921"/>
              <a:gd name="connsiteY2640" fmla="*/ 2235953 h 5405766"/>
              <a:gd name="connsiteX2641" fmla="*/ 167224 w 5453921"/>
              <a:gd name="connsiteY2641" fmla="*/ 2232172 h 5405766"/>
              <a:gd name="connsiteX2642" fmla="*/ 188742 w 5453921"/>
              <a:gd name="connsiteY2642" fmla="*/ 2215890 h 5405766"/>
              <a:gd name="connsiteX2643" fmla="*/ 193393 w 5453921"/>
              <a:gd name="connsiteY2643" fmla="*/ 2206296 h 5405766"/>
              <a:gd name="connsiteX2644" fmla="*/ 188742 w 5453921"/>
              <a:gd name="connsiteY2644" fmla="*/ 2205424 h 5405766"/>
              <a:gd name="connsiteX2645" fmla="*/ 164026 w 5453921"/>
              <a:gd name="connsiteY2645" fmla="*/ 2185943 h 5405766"/>
              <a:gd name="connsiteX2646" fmla="*/ 148615 w 5453921"/>
              <a:gd name="connsiteY2646" fmla="*/ 2186232 h 5405766"/>
              <a:gd name="connsiteX2647" fmla="*/ 107035 w 5453921"/>
              <a:gd name="connsiteY2647" fmla="*/ 2185361 h 5405766"/>
              <a:gd name="connsiteX2648" fmla="*/ 87846 w 5453921"/>
              <a:gd name="connsiteY2648" fmla="*/ 2181582 h 5405766"/>
              <a:gd name="connsiteX2649" fmla="*/ 73598 w 5453921"/>
              <a:gd name="connsiteY2649" fmla="*/ 2181871 h 5405766"/>
              <a:gd name="connsiteX2650" fmla="*/ 60222 w 5453921"/>
              <a:gd name="connsiteY2650" fmla="*/ 2178093 h 5405766"/>
              <a:gd name="connsiteX2651" fmla="*/ 68074 w 5453921"/>
              <a:gd name="connsiteY2651" fmla="*/ 2170823 h 5405766"/>
              <a:gd name="connsiteX2652" fmla="*/ 88138 w 5453921"/>
              <a:gd name="connsiteY2652" fmla="*/ 2170532 h 5405766"/>
              <a:gd name="connsiteX2653" fmla="*/ 90461 w 5453921"/>
              <a:gd name="connsiteY2653" fmla="*/ 2150759 h 5405766"/>
              <a:gd name="connsiteX2654" fmla="*/ 90752 w 5453921"/>
              <a:gd name="connsiteY2654" fmla="*/ 2150177 h 5405766"/>
              <a:gd name="connsiteX2655" fmla="*/ 68364 w 5453921"/>
              <a:gd name="connsiteY2655" fmla="*/ 2130114 h 5405766"/>
              <a:gd name="connsiteX2656" fmla="*/ 38126 w 5453921"/>
              <a:gd name="connsiteY2656" fmla="*/ 2104523 h 5405766"/>
              <a:gd name="connsiteX2657" fmla="*/ 47140 w 5453921"/>
              <a:gd name="connsiteY2657" fmla="*/ 2099288 h 5405766"/>
              <a:gd name="connsiteX2658" fmla="*/ 48592 w 5453921"/>
              <a:gd name="connsiteY2658" fmla="*/ 2095217 h 5405766"/>
              <a:gd name="connsiteX2659" fmla="*/ 42486 w 5453921"/>
              <a:gd name="connsiteY2659" fmla="*/ 2075735 h 5405766"/>
              <a:gd name="connsiteX2660" fmla="*/ 18061 w 5453921"/>
              <a:gd name="connsiteY2660" fmla="*/ 2036488 h 5405766"/>
              <a:gd name="connsiteX2661" fmla="*/ 7012 w 5453921"/>
              <a:gd name="connsiteY2661" fmla="*/ 1943731 h 5405766"/>
              <a:gd name="connsiteX2662" fmla="*/ 11956 w 5453921"/>
              <a:gd name="connsiteY2662" fmla="*/ 1904187 h 5405766"/>
              <a:gd name="connsiteX2663" fmla="*/ 12538 w 5453921"/>
              <a:gd name="connsiteY2663" fmla="*/ 1893718 h 5405766"/>
              <a:gd name="connsiteX2664" fmla="*/ 2360 w 5453921"/>
              <a:gd name="connsiteY2664" fmla="*/ 1873655 h 5405766"/>
              <a:gd name="connsiteX2665" fmla="*/ 12538 w 5453921"/>
              <a:gd name="connsiteY2665" fmla="*/ 1848356 h 5405766"/>
              <a:gd name="connsiteX2666" fmla="*/ 32018 w 5453921"/>
              <a:gd name="connsiteY2666" fmla="*/ 1827130 h 5405766"/>
              <a:gd name="connsiteX2667" fmla="*/ 33763 w 5453921"/>
              <a:gd name="connsiteY2667" fmla="*/ 1813463 h 5405766"/>
              <a:gd name="connsiteX2668" fmla="*/ 73888 w 5453921"/>
              <a:gd name="connsiteY2668" fmla="*/ 1802704 h 5405766"/>
              <a:gd name="connsiteX2669" fmla="*/ 123609 w 5453921"/>
              <a:gd name="connsiteY2669" fmla="*/ 1812882 h 5405766"/>
              <a:gd name="connsiteX2670" fmla="*/ 183216 w 5453921"/>
              <a:gd name="connsiteY2670" fmla="*/ 1835565 h 5405766"/>
              <a:gd name="connsiteX2671" fmla="*/ 184379 w 5453921"/>
              <a:gd name="connsiteY2671" fmla="*/ 1853008 h 5405766"/>
              <a:gd name="connsiteX2672" fmla="*/ 198336 w 5453921"/>
              <a:gd name="connsiteY2672" fmla="*/ 1868711 h 5405766"/>
              <a:gd name="connsiteX2673" fmla="*/ 208804 w 5453921"/>
              <a:gd name="connsiteY2673" fmla="*/ 1879470 h 5405766"/>
              <a:gd name="connsiteX2674" fmla="*/ 229447 w 5453921"/>
              <a:gd name="connsiteY2674" fmla="*/ 1893718 h 5405766"/>
              <a:gd name="connsiteX2675" fmla="*/ 234391 w 5453921"/>
              <a:gd name="connsiteY2675" fmla="*/ 1894299 h 5405766"/>
              <a:gd name="connsiteX2676" fmla="*/ 254746 w 5453921"/>
              <a:gd name="connsiteY2676" fmla="*/ 1903895 h 5405766"/>
              <a:gd name="connsiteX2677" fmla="*/ 269865 w 5453921"/>
              <a:gd name="connsiteY2677" fmla="*/ 1913200 h 5405766"/>
              <a:gd name="connsiteX2678" fmla="*/ 274808 w 5453921"/>
              <a:gd name="connsiteY2678" fmla="*/ 1918435 h 5405766"/>
              <a:gd name="connsiteX2679" fmla="*/ 300395 w 5453921"/>
              <a:gd name="connsiteY2679" fmla="*/ 1929193 h 5405766"/>
              <a:gd name="connsiteX2680" fmla="*/ 319295 w 5453921"/>
              <a:gd name="connsiteY2680" fmla="*/ 1919888 h 5405766"/>
              <a:gd name="connsiteX2681" fmla="*/ 324528 w 5453921"/>
              <a:gd name="connsiteY2681" fmla="*/ 1941697 h 5405766"/>
              <a:gd name="connsiteX2682" fmla="*/ 343720 w 5453921"/>
              <a:gd name="connsiteY2682" fmla="*/ 1949548 h 5405766"/>
              <a:gd name="connsiteX2683" fmla="*/ 354767 w 5453921"/>
              <a:gd name="connsiteY2683" fmla="*/ 1960305 h 5405766"/>
              <a:gd name="connsiteX2684" fmla="*/ 360293 w 5453921"/>
              <a:gd name="connsiteY2684" fmla="*/ 1958271 h 5405766"/>
              <a:gd name="connsiteX2685" fmla="*/ 365526 w 5453921"/>
              <a:gd name="connsiteY2685" fmla="*/ 1943731 h 5405766"/>
              <a:gd name="connsiteX2686" fmla="*/ 380645 w 5453921"/>
              <a:gd name="connsiteY2686" fmla="*/ 1929774 h 5405766"/>
              <a:gd name="connsiteX2687" fmla="*/ 381808 w 5453921"/>
              <a:gd name="connsiteY2687" fmla="*/ 1924250 h 5405766"/>
              <a:gd name="connsiteX2688" fmla="*/ 395477 w 5453921"/>
              <a:gd name="connsiteY2688" fmla="*/ 1889356 h 5405766"/>
              <a:gd name="connsiteX2689" fmla="*/ 405360 w 5453921"/>
              <a:gd name="connsiteY2689" fmla="*/ 1878889 h 5405766"/>
              <a:gd name="connsiteX2690" fmla="*/ 420482 w 5453921"/>
              <a:gd name="connsiteY2690" fmla="*/ 1868711 h 5405766"/>
              <a:gd name="connsiteX2691" fmla="*/ 419610 w 5453921"/>
              <a:gd name="connsiteY2691" fmla="*/ 1858242 h 5405766"/>
              <a:gd name="connsiteX2692" fmla="*/ 415538 w 5453921"/>
              <a:gd name="connsiteY2692" fmla="*/ 1849811 h 5405766"/>
              <a:gd name="connsiteX2693" fmla="*/ 400709 w 5453921"/>
              <a:gd name="connsiteY2693" fmla="*/ 1833817 h 5405766"/>
              <a:gd name="connsiteX2694" fmla="*/ 396056 w 5453921"/>
              <a:gd name="connsiteY2694" fmla="*/ 1819278 h 5405766"/>
              <a:gd name="connsiteX2695" fmla="*/ 405651 w 5453921"/>
              <a:gd name="connsiteY2695" fmla="*/ 1832363 h 5405766"/>
              <a:gd name="connsiteX2696" fmla="*/ 420773 w 5453921"/>
              <a:gd name="connsiteY2696" fmla="*/ 1843122 h 5405766"/>
              <a:gd name="connsiteX2697" fmla="*/ 429785 w 5453921"/>
              <a:gd name="connsiteY2697" fmla="*/ 1830327 h 5405766"/>
              <a:gd name="connsiteX2698" fmla="*/ 436184 w 5453921"/>
              <a:gd name="connsiteY2698" fmla="*/ 1848356 h 5405766"/>
              <a:gd name="connsiteX2699" fmla="*/ 445486 w 5453921"/>
              <a:gd name="connsiteY2699" fmla="*/ 1862023 h 5405766"/>
              <a:gd name="connsiteX2700" fmla="*/ 441124 w 5453921"/>
              <a:gd name="connsiteY2700" fmla="*/ 1894299 h 5405766"/>
              <a:gd name="connsiteX2701" fmla="*/ 446649 w 5453921"/>
              <a:gd name="connsiteY2701" fmla="*/ 1905349 h 5405766"/>
              <a:gd name="connsiteX2702" fmla="*/ 456826 w 5453921"/>
              <a:gd name="connsiteY2702" fmla="*/ 1903314 h 5405766"/>
              <a:gd name="connsiteX2703" fmla="*/ 459152 w 5453921"/>
              <a:gd name="connsiteY2703" fmla="*/ 1903605 h 5405766"/>
              <a:gd name="connsiteX2704" fmla="*/ 476016 w 5453921"/>
              <a:gd name="connsiteY2704" fmla="*/ 1892845 h 5405766"/>
              <a:gd name="connsiteX2705" fmla="*/ 471365 w 5453921"/>
              <a:gd name="connsiteY2705" fmla="*/ 1875689 h 5405766"/>
              <a:gd name="connsiteX2706" fmla="*/ 471656 w 5453921"/>
              <a:gd name="connsiteY2706" fmla="*/ 1873655 h 5405766"/>
              <a:gd name="connsiteX2707" fmla="*/ 471074 w 5453921"/>
              <a:gd name="connsiteY2707" fmla="*/ 1873655 h 5405766"/>
              <a:gd name="connsiteX2708" fmla="*/ 471365 w 5453921"/>
              <a:gd name="connsiteY2708" fmla="*/ 1875689 h 5405766"/>
              <a:gd name="connsiteX2709" fmla="*/ 453337 w 5453921"/>
              <a:gd name="connsiteY2709" fmla="*/ 1865804 h 5405766"/>
              <a:gd name="connsiteX2710" fmla="*/ 471074 w 5453921"/>
              <a:gd name="connsiteY2710" fmla="*/ 1854171 h 5405766"/>
              <a:gd name="connsiteX2711" fmla="*/ 471074 w 5453921"/>
              <a:gd name="connsiteY2711" fmla="*/ 1843704 h 5405766"/>
              <a:gd name="connsiteX2712" fmla="*/ 467002 w 5453921"/>
              <a:gd name="connsiteY2712" fmla="*/ 1820151 h 5405766"/>
              <a:gd name="connsiteX2713" fmla="*/ 450429 w 5453921"/>
              <a:gd name="connsiteY2713" fmla="*/ 1812590 h 5405766"/>
              <a:gd name="connsiteX2714" fmla="*/ 465840 w 5453921"/>
              <a:gd name="connsiteY2714" fmla="*/ 1797178 h 5405766"/>
              <a:gd name="connsiteX2715" fmla="*/ 471365 w 5453921"/>
              <a:gd name="connsiteY2715" fmla="*/ 1789037 h 5405766"/>
              <a:gd name="connsiteX2716" fmla="*/ 481831 w 5453921"/>
              <a:gd name="connsiteY2716" fmla="*/ 1778279 h 5405766"/>
              <a:gd name="connsiteX2717" fmla="*/ 461477 w 5453921"/>
              <a:gd name="connsiteY2717" fmla="*/ 1772754 h 5405766"/>
              <a:gd name="connsiteX2718" fmla="*/ 472528 w 5453921"/>
              <a:gd name="connsiteY2718" fmla="*/ 1752688 h 5405766"/>
              <a:gd name="connsiteX2719" fmla="*/ 470782 w 5453921"/>
              <a:gd name="connsiteY2719" fmla="*/ 1737860 h 5405766"/>
              <a:gd name="connsiteX2720" fmla="*/ 470202 w 5453921"/>
              <a:gd name="connsiteY2720" fmla="*/ 1730301 h 5405766"/>
              <a:gd name="connsiteX2721" fmla="*/ 500731 w 5453921"/>
              <a:gd name="connsiteY2721" fmla="*/ 1728555 h 5405766"/>
              <a:gd name="connsiteX2722" fmla="*/ 502185 w 5453921"/>
              <a:gd name="connsiteY2722" fmla="*/ 1725938 h 5405766"/>
              <a:gd name="connsiteX2723" fmla="*/ 490846 w 5453921"/>
              <a:gd name="connsiteY2723" fmla="*/ 1712855 h 5405766"/>
              <a:gd name="connsiteX2724" fmla="*/ 475726 w 5453921"/>
              <a:gd name="connsiteY2724" fmla="*/ 1696861 h 5405766"/>
              <a:gd name="connsiteX2725" fmla="*/ 485612 w 5453921"/>
              <a:gd name="connsiteY2725" fmla="*/ 1687556 h 5405766"/>
              <a:gd name="connsiteX2726" fmla="*/ 491428 w 5453921"/>
              <a:gd name="connsiteY2726" fmla="*/ 1681742 h 5405766"/>
              <a:gd name="connsiteX2727" fmla="*/ 505093 w 5453921"/>
              <a:gd name="connsiteY2727" fmla="*/ 1666039 h 5405766"/>
              <a:gd name="connsiteX2728" fmla="*/ 499568 w 5453921"/>
              <a:gd name="connsiteY2728" fmla="*/ 1657319 h 5405766"/>
              <a:gd name="connsiteX2729" fmla="*/ 515851 w 5453921"/>
              <a:gd name="connsiteY2729" fmla="*/ 1651502 h 5405766"/>
              <a:gd name="connsiteX2730" fmla="*/ 517015 w 5453921"/>
              <a:gd name="connsiteY2730" fmla="*/ 1644231 h 5405766"/>
              <a:gd name="connsiteX2731" fmla="*/ 528646 w 5453921"/>
              <a:gd name="connsiteY2731" fmla="*/ 1661971 h 5405766"/>
              <a:gd name="connsiteX2732" fmla="*/ 535914 w 5453921"/>
              <a:gd name="connsiteY2732" fmla="*/ 1672436 h 5405766"/>
              <a:gd name="connsiteX2733" fmla="*/ 546673 w 5453921"/>
              <a:gd name="connsiteY2733" fmla="*/ 1687269 h 5405766"/>
              <a:gd name="connsiteX2734" fmla="*/ 558303 w 5453921"/>
              <a:gd name="connsiteY2734" fmla="*/ 1702386 h 5405766"/>
              <a:gd name="connsiteX2735" fmla="*/ 546091 w 5453921"/>
              <a:gd name="connsiteY2735" fmla="*/ 1703548 h 5405766"/>
              <a:gd name="connsiteX2736" fmla="*/ 526610 w 5453921"/>
              <a:gd name="connsiteY2736" fmla="*/ 1707330 h 5405766"/>
              <a:gd name="connsiteX2737" fmla="*/ 526610 w 5453921"/>
              <a:gd name="connsiteY2737" fmla="*/ 1711981 h 5405766"/>
              <a:gd name="connsiteX2738" fmla="*/ 531553 w 5453921"/>
              <a:gd name="connsiteY2738" fmla="*/ 1727974 h 5405766"/>
              <a:gd name="connsiteX2739" fmla="*/ 530681 w 5453921"/>
              <a:gd name="connsiteY2739" fmla="*/ 1737569 h 5405766"/>
              <a:gd name="connsiteX2740" fmla="*/ 541439 w 5453921"/>
              <a:gd name="connsiteY2740" fmla="*/ 1742805 h 5405766"/>
              <a:gd name="connsiteX2741" fmla="*/ 552488 w 5453921"/>
              <a:gd name="connsiteY2741" fmla="*/ 1742513 h 5405766"/>
              <a:gd name="connsiteX2742" fmla="*/ 558303 w 5453921"/>
              <a:gd name="connsiteY2742" fmla="*/ 1728845 h 5405766"/>
              <a:gd name="connsiteX2743" fmla="*/ 571388 w 5453921"/>
              <a:gd name="connsiteY2743" fmla="*/ 1740478 h 5405766"/>
              <a:gd name="connsiteX2744" fmla="*/ 562374 w 5453921"/>
              <a:gd name="connsiteY2744" fmla="*/ 1751526 h 5405766"/>
              <a:gd name="connsiteX2745" fmla="*/ 551907 w 5453921"/>
              <a:gd name="connsiteY2745" fmla="*/ 1762868 h 5405766"/>
              <a:gd name="connsiteX2746" fmla="*/ 551616 w 5453921"/>
              <a:gd name="connsiteY2746" fmla="*/ 1762868 h 5405766"/>
              <a:gd name="connsiteX2747" fmla="*/ 567027 w 5453921"/>
              <a:gd name="connsiteY2747" fmla="*/ 1787874 h 5405766"/>
              <a:gd name="connsiteX2748" fmla="*/ 578657 w 5453921"/>
              <a:gd name="connsiteY2748" fmla="*/ 1798052 h 5405766"/>
              <a:gd name="connsiteX2749" fmla="*/ 576621 w 5453921"/>
              <a:gd name="connsiteY2749" fmla="*/ 1798052 h 5405766"/>
              <a:gd name="connsiteX2750" fmla="*/ 576621 w 5453921"/>
              <a:gd name="connsiteY2750" fmla="*/ 1798633 h 5405766"/>
              <a:gd name="connsiteX2751" fmla="*/ 578657 w 5453921"/>
              <a:gd name="connsiteY2751" fmla="*/ 1798052 h 5405766"/>
              <a:gd name="connsiteX2752" fmla="*/ 586508 w 5453921"/>
              <a:gd name="connsiteY2752" fmla="*/ 1828584 h 5405766"/>
              <a:gd name="connsiteX2753" fmla="*/ 587089 w 5453921"/>
              <a:gd name="connsiteY2753" fmla="*/ 1832363 h 5405766"/>
              <a:gd name="connsiteX2754" fmla="*/ 591742 w 5453921"/>
              <a:gd name="connsiteY2754" fmla="*/ 1834107 h 5405766"/>
              <a:gd name="connsiteX2755" fmla="*/ 607153 w 5453921"/>
              <a:gd name="connsiteY2755" fmla="*/ 1848937 h 5405766"/>
              <a:gd name="connsiteX2756" fmla="*/ 601919 w 5453921"/>
              <a:gd name="connsiteY2756" fmla="*/ 1864057 h 5405766"/>
              <a:gd name="connsiteX2757" fmla="*/ 599302 w 5453921"/>
              <a:gd name="connsiteY2757" fmla="*/ 1879179 h 5405766"/>
              <a:gd name="connsiteX2758" fmla="*/ 601628 w 5453921"/>
              <a:gd name="connsiteY2758" fmla="*/ 1882961 h 5405766"/>
              <a:gd name="connsiteX2759" fmla="*/ 610351 w 5453921"/>
              <a:gd name="connsiteY2759" fmla="*/ 1866384 h 5405766"/>
              <a:gd name="connsiteX2760" fmla="*/ 623435 w 5453921"/>
              <a:gd name="connsiteY2760" fmla="*/ 1879760 h 5405766"/>
              <a:gd name="connsiteX2761" fmla="*/ 631867 w 5453921"/>
              <a:gd name="connsiteY2761" fmla="*/ 1863186 h 5405766"/>
              <a:gd name="connsiteX2762" fmla="*/ 638264 w 5453921"/>
              <a:gd name="connsiteY2762" fmla="*/ 1854171 h 5405766"/>
              <a:gd name="connsiteX2763" fmla="*/ 637683 w 5453921"/>
              <a:gd name="connsiteY2763" fmla="*/ 1848066 h 5405766"/>
              <a:gd name="connsiteX2764" fmla="*/ 633030 w 5453921"/>
              <a:gd name="connsiteY2764" fmla="*/ 1832654 h 5405766"/>
              <a:gd name="connsiteX2765" fmla="*/ 632158 w 5453921"/>
              <a:gd name="connsiteY2765" fmla="*/ 1814916 h 5405766"/>
              <a:gd name="connsiteX2766" fmla="*/ 637100 w 5453921"/>
              <a:gd name="connsiteY2766" fmla="*/ 1823640 h 5405766"/>
              <a:gd name="connsiteX2767" fmla="*/ 637973 w 5453921"/>
              <a:gd name="connsiteY2767" fmla="*/ 1823059 h 5405766"/>
              <a:gd name="connsiteX2768" fmla="*/ 662688 w 5453921"/>
              <a:gd name="connsiteY2768" fmla="*/ 1818115 h 5405766"/>
              <a:gd name="connsiteX2769" fmla="*/ 631867 w 5453921"/>
              <a:gd name="connsiteY2769" fmla="*/ 1792236 h 5405766"/>
              <a:gd name="connsiteX2770" fmla="*/ 642625 w 5453921"/>
              <a:gd name="connsiteY2770" fmla="*/ 1772754 h 5405766"/>
              <a:gd name="connsiteX2771" fmla="*/ 662979 w 5453921"/>
              <a:gd name="connsiteY2771" fmla="*/ 1767812 h 5405766"/>
              <a:gd name="connsiteX2772" fmla="*/ 683042 w 5453921"/>
              <a:gd name="connsiteY2772" fmla="*/ 1767812 h 5405766"/>
              <a:gd name="connsiteX2773" fmla="*/ 697580 w 5453921"/>
              <a:gd name="connsiteY2773" fmla="*/ 1752399 h 5405766"/>
              <a:gd name="connsiteX2774" fmla="*/ 718224 w 5453921"/>
              <a:gd name="connsiteY2774" fmla="*/ 1748620 h 5405766"/>
              <a:gd name="connsiteX2775" fmla="*/ 722587 w 5453921"/>
              <a:gd name="connsiteY2775" fmla="*/ 1747457 h 5405766"/>
              <a:gd name="connsiteX2776" fmla="*/ 715316 w 5453921"/>
              <a:gd name="connsiteY2776" fmla="*/ 1732335 h 5405766"/>
              <a:gd name="connsiteX2777" fmla="*/ 742940 w 5453921"/>
              <a:gd name="connsiteY2777" fmla="*/ 1737860 h 5405766"/>
              <a:gd name="connsiteX2778" fmla="*/ 751662 w 5453921"/>
              <a:gd name="connsiteY2778" fmla="*/ 1737279 h 5405766"/>
              <a:gd name="connsiteX2779" fmla="*/ 758060 w 5453921"/>
              <a:gd name="connsiteY2779" fmla="*/ 1696571 h 5405766"/>
              <a:gd name="connsiteX2780" fmla="*/ 748173 w 5453921"/>
              <a:gd name="connsiteY2780" fmla="*/ 1685813 h 5405766"/>
              <a:gd name="connsiteX2781" fmla="*/ 748754 w 5453921"/>
              <a:gd name="connsiteY2781" fmla="*/ 1667496 h 5405766"/>
              <a:gd name="connsiteX2782" fmla="*/ 743231 w 5453921"/>
              <a:gd name="connsiteY2782" fmla="*/ 1662551 h 5405766"/>
              <a:gd name="connsiteX2783" fmla="*/ 736543 w 5453921"/>
              <a:gd name="connsiteY2783" fmla="*/ 1666332 h 5405766"/>
              <a:gd name="connsiteX2784" fmla="*/ 735379 w 5453921"/>
              <a:gd name="connsiteY2784" fmla="*/ 1647139 h 5405766"/>
              <a:gd name="connsiteX2785" fmla="*/ 733635 w 5453921"/>
              <a:gd name="connsiteY2785" fmla="*/ 1641615 h 5405766"/>
              <a:gd name="connsiteX2786" fmla="*/ 733053 w 5453921"/>
              <a:gd name="connsiteY2786" fmla="*/ 1627083 h 5405766"/>
              <a:gd name="connsiteX2787" fmla="*/ 723459 w 5453921"/>
              <a:gd name="connsiteY2787" fmla="*/ 1616903 h 5405766"/>
              <a:gd name="connsiteX2788" fmla="*/ 721714 w 5453921"/>
              <a:gd name="connsiteY2788" fmla="*/ 1627663 h 5405766"/>
              <a:gd name="connsiteX2789" fmla="*/ 714153 w 5453921"/>
              <a:gd name="connsiteY2789" fmla="*/ 1625046 h 5405766"/>
              <a:gd name="connsiteX2790" fmla="*/ 717352 w 5453921"/>
              <a:gd name="connsiteY2790" fmla="*/ 1615157 h 5405766"/>
              <a:gd name="connsiteX2791" fmla="*/ 715607 w 5453921"/>
              <a:gd name="connsiteY2791" fmla="*/ 1611669 h 5405766"/>
              <a:gd name="connsiteX2792" fmla="*/ 716770 w 5453921"/>
              <a:gd name="connsiteY2792" fmla="*/ 1586662 h 5405766"/>
              <a:gd name="connsiteX2793" fmla="*/ 763584 w 5453921"/>
              <a:gd name="connsiteY2793" fmla="*/ 1580264 h 5405766"/>
              <a:gd name="connsiteX2794" fmla="*/ 764457 w 5453921"/>
              <a:gd name="connsiteY2794" fmla="*/ 1567179 h 5405766"/>
              <a:gd name="connsiteX2795" fmla="*/ 779868 w 5453921"/>
              <a:gd name="connsiteY2795" fmla="*/ 1580845 h 5405766"/>
              <a:gd name="connsiteX2796" fmla="*/ 783356 w 5453921"/>
              <a:gd name="connsiteY2796" fmla="*/ 1581429 h 5405766"/>
              <a:gd name="connsiteX2797" fmla="*/ 803710 w 5453921"/>
              <a:gd name="connsiteY2797" fmla="*/ 1582298 h 5405766"/>
              <a:gd name="connsiteX2798" fmla="*/ 823773 w 5453921"/>
              <a:gd name="connsiteY2798" fmla="*/ 1581135 h 5405766"/>
              <a:gd name="connsiteX2799" fmla="*/ 828132 w 5453921"/>
              <a:gd name="connsiteY2799" fmla="*/ 1571253 h 5405766"/>
              <a:gd name="connsiteX2800" fmla="*/ 832786 w 5453921"/>
              <a:gd name="connsiteY2800" fmla="*/ 1561655 h 5405766"/>
              <a:gd name="connsiteX2801" fmla="*/ 837730 w 5453921"/>
              <a:gd name="connsiteY2801" fmla="*/ 1545373 h 5405766"/>
              <a:gd name="connsiteX2802" fmla="*/ 844415 w 5453921"/>
              <a:gd name="connsiteY2802" fmla="*/ 1536068 h 5405766"/>
              <a:gd name="connsiteX2803" fmla="*/ 849359 w 5453921"/>
              <a:gd name="connsiteY2803" fmla="*/ 1515717 h 5405766"/>
              <a:gd name="connsiteX2804" fmla="*/ 828423 w 5453921"/>
              <a:gd name="connsiteY2804" fmla="*/ 1495936 h 5405766"/>
              <a:gd name="connsiteX2805" fmla="*/ 808361 w 5453921"/>
              <a:gd name="connsiteY2805" fmla="*/ 1486641 h 5405766"/>
              <a:gd name="connsiteX2806" fmla="*/ 806906 w 5453921"/>
              <a:gd name="connsiteY2806" fmla="*/ 1481990 h 5405766"/>
              <a:gd name="connsiteX2807" fmla="*/ 808651 w 5453921"/>
              <a:gd name="connsiteY2807" fmla="*/ 1430818 h 5405766"/>
              <a:gd name="connsiteX2808" fmla="*/ 802837 w 5453921"/>
              <a:gd name="connsiteY2808" fmla="*/ 1420930 h 5405766"/>
              <a:gd name="connsiteX2809" fmla="*/ 789752 w 5453921"/>
              <a:gd name="connsiteY2809" fmla="*/ 1410463 h 5405766"/>
              <a:gd name="connsiteX2810" fmla="*/ 783356 w 5453921"/>
              <a:gd name="connsiteY2810" fmla="*/ 1399995 h 5405766"/>
              <a:gd name="connsiteX2811" fmla="*/ 768817 w 5453921"/>
              <a:gd name="connsiteY2811" fmla="*/ 1395343 h 5405766"/>
              <a:gd name="connsiteX2812" fmla="*/ 728401 w 5453921"/>
              <a:gd name="connsiteY2812" fmla="*/ 1404940 h 5405766"/>
              <a:gd name="connsiteX2813" fmla="*/ 727821 w 5453921"/>
              <a:gd name="connsiteY2813" fmla="*/ 1410173 h 5405766"/>
              <a:gd name="connsiteX2814" fmla="*/ 733344 w 5453921"/>
              <a:gd name="connsiteY2814" fmla="*/ 1410463 h 5405766"/>
              <a:gd name="connsiteX2815" fmla="*/ 741487 w 5453921"/>
              <a:gd name="connsiteY2815" fmla="*/ 1424709 h 5405766"/>
              <a:gd name="connsiteX2816" fmla="*/ 753116 w 5453921"/>
              <a:gd name="connsiteY2816" fmla="*/ 1429361 h 5405766"/>
              <a:gd name="connsiteX2817" fmla="*/ 750209 w 5453921"/>
              <a:gd name="connsiteY2817" fmla="*/ 1435178 h 5405766"/>
              <a:gd name="connsiteX2818" fmla="*/ 733053 w 5453921"/>
              <a:gd name="connsiteY2818" fmla="*/ 1429943 h 5405766"/>
              <a:gd name="connsiteX2819" fmla="*/ 726548 w 5453921"/>
              <a:gd name="connsiteY2819" fmla="*/ 1426926 h 5405766"/>
              <a:gd name="connsiteX2820" fmla="*/ 719794 w 5453921"/>
              <a:gd name="connsiteY2820" fmla="*/ 1425933 h 5405766"/>
              <a:gd name="connsiteX2821" fmla="*/ 719794 w 5453921"/>
              <a:gd name="connsiteY2821" fmla="*/ 1426843 h 5405766"/>
              <a:gd name="connsiteX2822" fmla="*/ 718768 w 5453921"/>
              <a:gd name="connsiteY2822" fmla="*/ 1426843 h 5405766"/>
              <a:gd name="connsiteX2823" fmla="*/ 719281 w 5453921"/>
              <a:gd name="connsiteY2823" fmla="*/ 1426522 h 5405766"/>
              <a:gd name="connsiteX2824" fmla="*/ 719758 w 5453921"/>
              <a:gd name="connsiteY2824" fmla="*/ 1425926 h 5405766"/>
              <a:gd name="connsiteX2825" fmla="*/ 719387 w 5453921"/>
              <a:gd name="connsiteY2825" fmla="*/ 1425873 h 5405766"/>
              <a:gd name="connsiteX2826" fmla="*/ 718515 w 5453921"/>
              <a:gd name="connsiteY2826" fmla="*/ 1420640 h 5405766"/>
              <a:gd name="connsiteX2827" fmla="*/ 717933 w 5453921"/>
              <a:gd name="connsiteY2827" fmla="*/ 1414532 h 5405766"/>
              <a:gd name="connsiteX2828" fmla="*/ 703396 w 5453921"/>
              <a:gd name="connsiteY2828" fmla="*/ 1402612 h 5405766"/>
              <a:gd name="connsiteX2829" fmla="*/ 727821 w 5453921"/>
              <a:gd name="connsiteY2829" fmla="*/ 1385748 h 5405766"/>
              <a:gd name="connsiteX2830" fmla="*/ 733344 w 5453921"/>
              <a:gd name="connsiteY2830" fmla="*/ 1369753 h 5405766"/>
              <a:gd name="connsiteX2831" fmla="*/ 743231 w 5453921"/>
              <a:gd name="connsiteY2831" fmla="*/ 1359869 h 5405766"/>
              <a:gd name="connsiteX2832" fmla="*/ 742940 w 5453921"/>
              <a:gd name="connsiteY2832" fmla="*/ 1345039 h 5405766"/>
              <a:gd name="connsiteX2833" fmla="*/ 711828 w 5453921"/>
              <a:gd name="connsiteY2833" fmla="*/ 1345039 h 5405766"/>
              <a:gd name="connsiteX2834" fmla="*/ 724040 w 5453921"/>
              <a:gd name="connsiteY2834" fmla="*/ 1329919 h 5405766"/>
              <a:gd name="connsiteX2835" fmla="*/ 717061 w 5453921"/>
              <a:gd name="connsiteY2835" fmla="*/ 1314796 h 5405766"/>
              <a:gd name="connsiteX2836" fmla="*/ 712408 w 5453921"/>
              <a:gd name="connsiteY2836" fmla="*/ 1289508 h 5405766"/>
              <a:gd name="connsiteX2837" fmla="*/ 701942 w 5453921"/>
              <a:gd name="connsiteY2837" fmla="*/ 1269442 h 5405766"/>
              <a:gd name="connsiteX2838" fmla="*/ 692347 w 5453921"/>
              <a:gd name="connsiteY2838" fmla="*/ 1265372 h 5405766"/>
              <a:gd name="connsiteX2839" fmla="*/ 677227 w 5453921"/>
              <a:gd name="connsiteY2839" fmla="*/ 1233969 h 5405766"/>
              <a:gd name="connsiteX2840" fmla="*/ 671120 w 5453921"/>
              <a:gd name="connsiteY2840" fmla="*/ 1229898 h 5405766"/>
              <a:gd name="connsiteX2841" fmla="*/ 662688 w 5453921"/>
              <a:gd name="connsiteY2841" fmla="*/ 1202567 h 5405766"/>
              <a:gd name="connsiteX2842" fmla="*/ 654837 w 5453921"/>
              <a:gd name="connsiteY2842" fmla="*/ 1212453 h 5405766"/>
              <a:gd name="connsiteX2843" fmla="*/ 642625 w 5453921"/>
              <a:gd name="connsiteY2843" fmla="*/ 1193554 h 5405766"/>
              <a:gd name="connsiteX2844" fmla="*/ 637392 w 5453921"/>
              <a:gd name="connsiteY2844" fmla="*/ 1188319 h 5405766"/>
              <a:gd name="connsiteX2845" fmla="*/ 626634 w 5453921"/>
              <a:gd name="connsiteY2845" fmla="*/ 1178434 h 5405766"/>
              <a:gd name="connsiteX2846" fmla="*/ 616457 w 5453921"/>
              <a:gd name="connsiteY2846" fmla="*/ 1173200 h 5405766"/>
              <a:gd name="connsiteX2847" fmla="*/ 606571 w 5453921"/>
              <a:gd name="connsiteY2847" fmla="*/ 1172328 h 5405766"/>
              <a:gd name="connsiteX2848" fmla="*/ 603954 w 5453921"/>
              <a:gd name="connsiteY2848" fmla="*/ 1153719 h 5405766"/>
              <a:gd name="connsiteX2849" fmla="*/ 612095 w 5453921"/>
              <a:gd name="connsiteY2849" fmla="*/ 1157208 h 5405766"/>
              <a:gd name="connsiteX2850" fmla="*/ 617039 w 5453921"/>
              <a:gd name="connsiteY2850" fmla="*/ 1142960 h 5405766"/>
              <a:gd name="connsiteX2851" fmla="*/ 616748 w 5453921"/>
              <a:gd name="connsiteY2851" fmla="*/ 1137436 h 5405766"/>
              <a:gd name="connsiteX2852" fmla="*/ 592324 w 5453921"/>
              <a:gd name="connsiteY2852" fmla="*/ 1116792 h 5405766"/>
              <a:gd name="connsiteX2853" fmla="*/ 583018 w 5453921"/>
              <a:gd name="connsiteY2853" fmla="*/ 1092659 h 5405766"/>
              <a:gd name="connsiteX2854" fmla="*/ 582437 w 5453921"/>
              <a:gd name="connsiteY2854" fmla="*/ 1082773 h 5405766"/>
              <a:gd name="connsiteX2855" fmla="*/ 570806 w 5453921"/>
              <a:gd name="connsiteY2855" fmla="*/ 1076376 h 5405766"/>
              <a:gd name="connsiteX2856" fmla="*/ 561793 w 5453921"/>
              <a:gd name="connsiteY2856" fmla="*/ 1062711 h 5405766"/>
              <a:gd name="connsiteX2857" fmla="*/ 556559 w 5453921"/>
              <a:gd name="connsiteY2857" fmla="*/ 1057476 h 5405766"/>
              <a:gd name="connsiteX2858" fmla="*/ 551907 w 5453921"/>
              <a:gd name="connsiteY2858" fmla="*/ 1037995 h 5405766"/>
              <a:gd name="connsiteX2859" fmla="*/ 536205 w 5453921"/>
              <a:gd name="connsiteY2859" fmla="*/ 1022003 h 5405766"/>
              <a:gd name="connsiteX2860" fmla="*/ 532425 w 5453921"/>
              <a:gd name="connsiteY2860" fmla="*/ 997287 h 5405766"/>
              <a:gd name="connsiteX2861" fmla="*/ 520794 w 5453921"/>
              <a:gd name="connsiteY2861" fmla="*/ 1002231 h 5405766"/>
              <a:gd name="connsiteX2862" fmla="*/ 502766 w 5453921"/>
              <a:gd name="connsiteY2862" fmla="*/ 1011245 h 5405766"/>
              <a:gd name="connsiteX2863" fmla="*/ 486484 w 5453921"/>
              <a:gd name="connsiteY2863" fmla="*/ 996707 h 5405766"/>
              <a:gd name="connsiteX2864" fmla="*/ 492590 w 5453921"/>
              <a:gd name="connsiteY2864" fmla="*/ 976934 h 5405766"/>
              <a:gd name="connsiteX2865" fmla="*/ 496080 w 5453921"/>
              <a:gd name="connsiteY2865" fmla="*/ 967048 h 5405766"/>
              <a:gd name="connsiteX2866" fmla="*/ 496080 w 5453921"/>
              <a:gd name="connsiteY2866" fmla="*/ 966757 h 5405766"/>
              <a:gd name="connsiteX2867" fmla="*/ 501021 w 5453921"/>
              <a:gd name="connsiteY2867" fmla="*/ 947566 h 5405766"/>
              <a:gd name="connsiteX2868" fmla="*/ 506256 w 5453921"/>
              <a:gd name="connsiteY2868" fmla="*/ 956871 h 5405766"/>
              <a:gd name="connsiteX2869" fmla="*/ 515560 w 5453921"/>
              <a:gd name="connsiteY2869" fmla="*/ 955998 h 5405766"/>
              <a:gd name="connsiteX2870" fmla="*/ 500731 w 5453921"/>
              <a:gd name="connsiteY2870" fmla="*/ 926922 h 5405766"/>
              <a:gd name="connsiteX2871" fmla="*/ 491428 w 5453921"/>
              <a:gd name="connsiteY2871" fmla="*/ 925177 h 5405766"/>
              <a:gd name="connsiteX2872" fmla="*/ 476307 w 5453921"/>
              <a:gd name="connsiteY2872" fmla="*/ 917908 h 5405766"/>
              <a:gd name="connsiteX2873" fmla="*/ 490846 w 5453921"/>
              <a:gd name="connsiteY2873" fmla="*/ 915581 h 5405766"/>
              <a:gd name="connsiteX2874" fmla="*/ 495789 w 5453921"/>
              <a:gd name="connsiteY2874" fmla="*/ 902206 h 5405766"/>
              <a:gd name="connsiteX2875" fmla="*/ 471074 w 5453921"/>
              <a:gd name="connsiteY2875" fmla="*/ 880689 h 5405766"/>
              <a:gd name="connsiteX2876" fmla="*/ 471074 w 5453921"/>
              <a:gd name="connsiteY2876" fmla="*/ 845506 h 5405766"/>
              <a:gd name="connsiteX2877" fmla="*/ 476307 w 5453921"/>
              <a:gd name="connsiteY2877" fmla="*/ 841435 h 5405766"/>
              <a:gd name="connsiteX2878" fmla="*/ 516723 w 5453921"/>
              <a:gd name="connsiteY2878" fmla="*/ 876909 h 5405766"/>
              <a:gd name="connsiteX2879" fmla="*/ 536495 w 5453921"/>
              <a:gd name="connsiteY2879" fmla="*/ 896099 h 5405766"/>
              <a:gd name="connsiteX2880" fmla="*/ 581855 w 5453921"/>
              <a:gd name="connsiteY2880" fmla="*/ 944077 h 5405766"/>
              <a:gd name="connsiteX2881" fmla="*/ 582437 w 5453921"/>
              <a:gd name="connsiteY2881" fmla="*/ 957161 h 5405766"/>
              <a:gd name="connsiteX2882" fmla="*/ 577494 w 5453921"/>
              <a:gd name="connsiteY2882" fmla="*/ 967048 h 5405766"/>
              <a:gd name="connsiteX2883" fmla="*/ 577203 w 5453921"/>
              <a:gd name="connsiteY2883" fmla="*/ 980714 h 5405766"/>
              <a:gd name="connsiteX2884" fmla="*/ 596975 w 5453921"/>
              <a:gd name="connsiteY2884" fmla="*/ 990891 h 5405766"/>
              <a:gd name="connsiteX2885" fmla="*/ 607153 w 5453921"/>
              <a:gd name="connsiteY2885" fmla="*/ 987983 h 5405766"/>
              <a:gd name="connsiteX2886" fmla="*/ 637683 w 5453921"/>
              <a:gd name="connsiteY2886" fmla="*/ 992054 h 5405766"/>
              <a:gd name="connsiteX2887" fmla="*/ 642334 w 5453921"/>
              <a:gd name="connsiteY2887" fmla="*/ 996707 h 5405766"/>
              <a:gd name="connsiteX2888" fmla="*/ 682460 w 5453921"/>
              <a:gd name="connsiteY2888" fmla="*/ 1022003 h 5405766"/>
              <a:gd name="connsiteX2889" fmla="*/ 700778 w 5453921"/>
              <a:gd name="connsiteY2889" fmla="*/ 1037123 h 5405766"/>
              <a:gd name="connsiteX2890" fmla="*/ 708048 w 5453921"/>
              <a:gd name="connsiteY2890" fmla="*/ 1051080 h 5405766"/>
              <a:gd name="connsiteX2891" fmla="*/ 724040 w 5453921"/>
              <a:gd name="connsiteY2891" fmla="*/ 1050207 h 5405766"/>
              <a:gd name="connsiteX2892" fmla="*/ 723459 w 5453921"/>
              <a:gd name="connsiteY2892" fmla="*/ 1062419 h 5405766"/>
              <a:gd name="connsiteX2893" fmla="*/ 733053 w 5453921"/>
              <a:gd name="connsiteY2893" fmla="*/ 1072595 h 5405766"/>
              <a:gd name="connsiteX2894" fmla="*/ 752825 w 5453921"/>
              <a:gd name="connsiteY2894" fmla="*/ 1080447 h 5405766"/>
              <a:gd name="connsiteX2895" fmla="*/ 743811 w 5453921"/>
              <a:gd name="connsiteY2895" fmla="*/ 1083064 h 5405766"/>
              <a:gd name="connsiteX2896" fmla="*/ 742940 w 5453921"/>
              <a:gd name="connsiteY2896" fmla="*/ 1087716 h 5405766"/>
              <a:gd name="connsiteX2897" fmla="*/ 754570 w 5453921"/>
              <a:gd name="connsiteY2897" fmla="*/ 1107196 h 5405766"/>
              <a:gd name="connsiteX2898" fmla="*/ 771434 w 5453921"/>
              <a:gd name="connsiteY2898" fmla="*/ 1106034 h 5405766"/>
              <a:gd name="connsiteX2899" fmla="*/ 778122 w 5453921"/>
              <a:gd name="connsiteY2899" fmla="*/ 1117955 h 5405766"/>
              <a:gd name="connsiteX2900" fmla="*/ 783356 w 5453921"/>
              <a:gd name="connsiteY2900" fmla="*/ 1122607 h 5405766"/>
              <a:gd name="connsiteX2901" fmla="*/ 788880 w 5453921"/>
              <a:gd name="connsiteY2901" fmla="*/ 1115048 h 5405766"/>
              <a:gd name="connsiteX2902" fmla="*/ 806906 w 5453921"/>
              <a:gd name="connsiteY2902" fmla="*/ 1112140 h 5405766"/>
              <a:gd name="connsiteX2903" fmla="*/ 795858 w 5453921"/>
              <a:gd name="connsiteY2903" fmla="*/ 1122898 h 5405766"/>
              <a:gd name="connsiteX2904" fmla="*/ 788298 w 5453921"/>
              <a:gd name="connsiteY2904" fmla="*/ 1128132 h 5405766"/>
              <a:gd name="connsiteX2905" fmla="*/ 788589 w 5453921"/>
              <a:gd name="connsiteY2905" fmla="*/ 1132493 h 5405766"/>
              <a:gd name="connsiteX2906" fmla="*/ 818830 w 5453921"/>
              <a:gd name="connsiteY2906" fmla="*/ 1143251 h 5405766"/>
              <a:gd name="connsiteX2907" fmla="*/ 829005 w 5453921"/>
              <a:gd name="connsiteY2907" fmla="*/ 1144123 h 5405766"/>
              <a:gd name="connsiteX2908" fmla="*/ 848777 w 5453921"/>
              <a:gd name="connsiteY2908" fmla="*/ 1144123 h 5405766"/>
              <a:gd name="connsiteX2909" fmla="*/ 858085 w 5453921"/>
              <a:gd name="connsiteY2909" fmla="*/ 1141507 h 5405766"/>
              <a:gd name="connsiteX2910" fmla="*/ 870586 w 5453921"/>
              <a:gd name="connsiteY2910" fmla="*/ 1133365 h 5405766"/>
              <a:gd name="connsiteX2911" fmla="*/ 870295 w 5453921"/>
              <a:gd name="connsiteY2911" fmla="*/ 1140925 h 5405766"/>
              <a:gd name="connsiteX2912" fmla="*/ 858957 w 5453921"/>
              <a:gd name="connsiteY2912" fmla="*/ 1147904 h 5405766"/>
              <a:gd name="connsiteX2913" fmla="*/ 849068 w 5453921"/>
              <a:gd name="connsiteY2913" fmla="*/ 1148485 h 5405766"/>
              <a:gd name="connsiteX2914" fmla="*/ 829878 w 5453921"/>
              <a:gd name="connsiteY2914" fmla="*/ 1161570 h 5405766"/>
              <a:gd name="connsiteX2915" fmla="*/ 833949 w 5453921"/>
              <a:gd name="connsiteY2915" fmla="*/ 1163895 h 5405766"/>
              <a:gd name="connsiteX2916" fmla="*/ 861282 w 5453921"/>
              <a:gd name="connsiteY2916" fmla="*/ 1174363 h 5405766"/>
              <a:gd name="connsiteX2917" fmla="*/ 883959 w 5453921"/>
              <a:gd name="connsiteY2917" fmla="*/ 1179597 h 5405766"/>
              <a:gd name="connsiteX2918" fmla="*/ 909840 w 5453921"/>
              <a:gd name="connsiteY2918" fmla="*/ 1188319 h 5405766"/>
              <a:gd name="connsiteX2919" fmla="*/ 914201 w 5453921"/>
              <a:gd name="connsiteY2919" fmla="*/ 1193263 h 5405766"/>
              <a:gd name="connsiteX2920" fmla="*/ 918562 w 5453921"/>
              <a:gd name="connsiteY2920" fmla="*/ 1192972 h 5405766"/>
              <a:gd name="connsiteX2921" fmla="*/ 918852 w 5453921"/>
              <a:gd name="connsiteY2921" fmla="*/ 1178724 h 5405766"/>
              <a:gd name="connsiteX2922" fmla="*/ 929031 w 5453921"/>
              <a:gd name="connsiteY2922" fmla="*/ 1170583 h 5405766"/>
              <a:gd name="connsiteX2923" fmla="*/ 941824 w 5453921"/>
              <a:gd name="connsiteY2923" fmla="*/ 1163314 h 5405766"/>
              <a:gd name="connsiteX2924" fmla="*/ 940661 w 5453921"/>
              <a:gd name="connsiteY2924" fmla="*/ 1158662 h 5405766"/>
              <a:gd name="connsiteX2925" fmla="*/ 939497 w 5453921"/>
              <a:gd name="connsiteY2925" fmla="*/ 1158662 h 5405766"/>
              <a:gd name="connsiteX2926" fmla="*/ 940079 w 5453921"/>
              <a:gd name="connsiteY2926" fmla="*/ 1158080 h 5405766"/>
              <a:gd name="connsiteX2927" fmla="*/ 928449 w 5453921"/>
              <a:gd name="connsiteY2927" fmla="*/ 1149648 h 5405766"/>
              <a:gd name="connsiteX2928" fmla="*/ 943859 w 5453921"/>
              <a:gd name="connsiteY2928" fmla="*/ 1137727 h 5405766"/>
              <a:gd name="connsiteX2929" fmla="*/ 949964 w 5453921"/>
              <a:gd name="connsiteY2929" fmla="*/ 1117955 h 5405766"/>
              <a:gd name="connsiteX2930" fmla="*/ 949383 w 5453921"/>
              <a:gd name="connsiteY2930" fmla="*/ 1109232 h 5405766"/>
              <a:gd name="connsiteX2931" fmla="*/ 945313 w 5453921"/>
              <a:gd name="connsiteY2931" fmla="*/ 1108069 h 5405766"/>
              <a:gd name="connsiteX2932" fmla="*/ 936007 w 5453921"/>
              <a:gd name="connsiteY2932" fmla="*/ 1108360 h 5405766"/>
              <a:gd name="connsiteX2933" fmla="*/ 921470 w 5453921"/>
              <a:gd name="connsiteY2933" fmla="*/ 1131039 h 5405766"/>
              <a:gd name="connsiteX2934" fmla="*/ 904024 w 5453921"/>
              <a:gd name="connsiteY2934" fmla="*/ 1101091 h 5405766"/>
              <a:gd name="connsiteX2935" fmla="*/ 902570 w 5453921"/>
              <a:gd name="connsiteY2935" fmla="*/ 1087716 h 5405766"/>
              <a:gd name="connsiteX2936" fmla="*/ 919433 w 5453921"/>
              <a:gd name="connsiteY2936" fmla="*/ 1107779 h 5405766"/>
              <a:gd name="connsiteX2937" fmla="*/ 934263 w 5453921"/>
              <a:gd name="connsiteY2937" fmla="*/ 1096148 h 5405766"/>
              <a:gd name="connsiteX2938" fmla="*/ 934553 w 5453921"/>
              <a:gd name="connsiteY2938" fmla="*/ 1090042 h 5405766"/>
              <a:gd name="connsiteX2939" fmla="*/ 923214 w 5453921"/>
              <a:gd name="connsiteY2939" fmla="*/ 1075213 h 5405766"/>
              <a:gd name="connsiteX2940" fmla="*/ 921761 w 5453921"/>
              <a:gd name="connsiteY2940" fmla="*/ 1073469 h 5405766"/>
              <a:gd name="connsiteX2941" fmla="*/ 924668 w 5453921"/>
              <a:gd name="connsiteY2941" fmla="*/ 1042357 h 5405766"/>
              <a:gd name="connsiteX2942" fmla="*/ 894430 w 5453921"/>
              <a:gd name="connsiteY2942" fmla="*/ 1041484 h 5405766"/>
              <a:gd name="connsiteX2943" fmla="*/ 876112 w 5453921"/>
              <a:gd name="connsiteY2943" fmla="*/ 1031889 h 5405766"/>
              <a:gd name="connsiteX2944" fmla="*/ 883959 w 5453921"/>
              <a:gd name="connsiteY2944" fmla="*/ 1022003 h 5405766"/>
              <a:gd name="connsiteX2945" fmla="*/ 889486 w 5453921"/>
              <a:gd name="connsiteY2945" fmla="*/ 997578 h 5405766"/>
              <a:gd name="connsiteX2946" fmla="*/ 889195 w 5453921"/>
              <a:gd name="connsiteY2946" fmla="*/ 991473 h 5405766"/>
              <a:gd name="connsiteX2947" fmla="*/ 874658 w 5453921"/>
              <a:gd name="connsiteY2947" fmla="*/ 992926 h 5405766"/>
              <a:gd name="connsiteX2948" fmla="*/ 865932 w 5453921"/>
              <a:gd name="connsiteY2948" fmla="*/ 995834 h 5405766"/>
              <a:gd name="connsiteX2949" fmla="*/ 852267 w 5453921"/>
              <a:gd name="connsiteY2949" fmla="*/ 987983 h 5405766"/>
              <a:gd name="connsiteX2950" fmla="*/ 848777 w 5453921"/>
              <a:gd name="connsiteY2950" fmla="*/ 962396 h 5405766"/>
              <a:gd name="connsiteX2951" fmla="*/ 839184 w 5453921"/>
              <a:gd name="connsiteY2951" fmla="*/ 955126 h 5405766"/>
              <a:gd name="connsiteX2952" fmla="*/ 853722 w 5453921"/>
              <a:gd name="connsiteY2952" fmla="*/ 945821 h 5405766"/>
              <a:gd name="connsiteX2953" fmla="*/ 840057 w 5453921"/>
              <a:gd name="connsiteY2953" fmla="*/ 926630 h 5405766"/>
              <a:gd name="connsiteX2954" fmla="*/ 802837 w 5453921"/>
              <a:gd name="connsiteY2954" fmla="*/ 887376 h 5405766"/>
              <a:gd name="connsiteX2955" fmla="*/ 813305 w 5453921"/>
              <a:gd name="connsiteY2955" fmla="*/ 885051 h 5405766"/>
              <a:gd name="connsiteX2956" fmla="*/ 849649 w 5453921"/>
              <a:gd name="connsiteY2956" fmla="*/ 919361 h 5405766"/>
              <a:gd name="connsiteX2957" fmla="*/ 859248 w 5453921"/>
              <a:gd name="connsiteY2957" fmla="*/ 916744 h 5405766"/>
              <a:gd name="connsiteX2958" fmla="*/ 857212 w 5453921"/>
              <a:gd name="connsiteY2958" fmla="*/ 898717 h 5405766"/>
              <a:gd name="connsiteX2959" fmla="*/ 867968 w 5453921"/>
              <a:gd name="connsiteY2959" fmla="*/ 902497 h 5405766"/>
              <a:gd name="connsiteX2960" fmla="*/ 864188 w 5453921"/>
              <a:gd name="connsiteY2960" fmla="*/ 916163 h 5405766"/>
              <a:gd name="connsiteX2961" fmla="*/ 869131 w 5453921"/>
              <a:gd name="connsiteY2961" fmla="*/ 946403 h 5405766"/>
              <a:gd name="connsiteX2962" fmla="*/ 884541 w 5453921"/>
              <a:gd name="connsiteY2962" fmla="*/ 956871 h 5405766"/>
              <a:gd name="connsiteX2963" fmla="*/ 894722 w 5453921"/>
              <a:gd name="connsiteY2963" fmla="*/ 966175 h 5405766"/>
              <a:gd name="connsiteX2964" fmla="*/ 899372 w 5453921"/>
              <a:gd name="connsiteY2964" fmla="*/ 967048 h 5405766"/>
              <a:gd name="connsiteX2965" fmla="*/ 910131 w 5453921"/>
              <a:gd name="connsiteY2965" fmla="*/ 967920 h 5405766"/>
              <a:gd name="connsiteX2966" fmla="*/ 910422 w 5453921"/>
              <a:gd name="connsiteY2966" fmla="*/ 951928 h 5405766"/>
              <a:gd name="connsiteX2967" fmla="*/ 914492 w 5453921"/>
              <a:gd name="connsiteY2967" fmla="*/ 945821 h 5405766"/>
              <a:gd name="connsiteX2968" fmla="*/ 914201 w 5453921"/>
              <a:gd name="connsiteY2968" fmla="*/ 940879 h 5405766"/>
              <a:gd name="connsiteX2969" fmla="*/ 895593 w 5453921"/>
              <a:gd name="connsiteY2969" fmla="*/ 921106 h 5405766"/>
              <a:gd name="connsiteX2970" fmla="*/ 889195 w 5453921"/>
              <a:gd name="connsiteY2970" fmla="*/ 901334 h 5405766"/>
              <a:gd name="connsiteX2971" fmla="*/ 884250 w 5453921"/>
              <a:gd name="connsiteY2971" fmla="*/ 893482 h 5405766"/>
              <a:gd name="connsiteX2972" fmla="*/ 881926 w 5453921"/>
              <a:gd name="connsiteY2972" fmla="*/ 892901 h 5405766"/>
              <a:gd name="connsiteX2973" fmla="*/ 860411 w 5453921"/>
              <a:gd name="connsiteY2973" fmla="*/ 880980 h 5405766"/>
              <a:gd name="connsiteX2974" fmla="*/ 888322 w 5453921"/>
              <a:gd name="connsiteY2974" fmla="*/ 880689 h 5405766"/>
              <a:gd name="connsiteX2975" fmla="*/ 888614 w 5453921"/>
              <a:gd name="connsiteY2975" fmla="*/ 870511 h 5405766"/>
              <a:gd name="connsiteX2976" fmla="*/ 873494 w 5453921"/>
              <a:gd name="connsiteY2976" fmla="*/ 854228 h 5405766"/>
              <a:gd name="connsiteX2977" fmla="*/ 894430 w 5453921"/>
              <a:gd name="connsiteY2977" fmla="*/ 857136 h 5405766"/>
              <a:gd name="connsiteX2978" fmla="*/ 896175 w 5453921"/>
              <a:gd name="connsiteY2978" fmla="*/ 835037 h 5405766"/>
              <a:gd name="connsiteX2979" fmla="*/ 894139 w 5453921"/>
              <a:gd name="connsiteY2979" fmla="*/ 830966 h 5405766"/>
              <a:gd name="connsiteX2980" fmla="*/ 885414 w 5453921"/>
              <a:gd name="connsiteY2980" fmla="*/ 835910 h 5405766"/>
              <a:gd name="connsiteX2981" fmla="*/ 858957 w 5453921"/>
              <a:gd name="connsiteY2981" fmla="*/ 789678 h 5405766"/>
              <a:gd name="connsiteX2982" fmla="*/ 848777 w 5453921"/>
              <a:gd name="connsiteY2982" fmla="*/ 785607 h 5405766"/>
              <a:gd name="connsiteX2983" fmla="*/ 847323 w 5453921"/>
              <a:gd name="connsiteY2983" fmla="*/ 785897 h 5405766"/>
              <a:gd name="connsiteX2984" fmla="*/ 845869 w 5453921"/>
              <a:gd name="connsiteY2984" fmla="*/ 785316 h 5405766"/>
              <a:gd name="connsiteX2985" fmla="*/ 845578 w 5453921"/>
              <a:gd name="connsiteY2985" fmla="*/ 785316 h 5405766"/>
              <a:gd name="connsiteX2986" fmla="*/ 847614 w 5453921"/>
              <a:gd name="connsiteY2986" fmla="*/ 803634 h 5405766"/>
              <a:gd name="connsiteX2987" fmla="*/ 839184 w 5453921"/>
              <a:gd name="connsiteY2987" fmla="*/ 785897 h 5405766"/>
              <a:gd name="connsiteX2988" fmla="*/ 843835 w 5453921"/>
              <a:gd name="connsiteY2988" fmla="*/ 765543 h 5405766"/>
              <a:gd name="connsiteX2989" fmla="*/ 841801 w 5453921"/>
              <a:gd name="connsiteY2989" fmla="*/ 755657 h 5405766"/>
              <a:gd name="connsiteX2990" fmla="*/ 859829 w 5453921"/>
              <a:gd name="connsiteY2990" fmla="*/ 764380 h 5405766"/>
              <a:gd name="connsiteX2991" fmla="*/ 869131 w 5453921"/>
              <a:gd name="connsiteY2991" fmla="*/ 775138 h 5405766"/>
              <a:gd name="connsiteX2992" fmla="*/ 879600 w 5453921"/>
              <a:gd name="connsiteY2992" fmla="*/ 785316 h 5405766"/>
              <a:gd name="connsiteX2993" fmla="*/ 894430 w 5453921"/>
              <a:gd name="connsiteY2993" fmla="*/ 810613 h 5405766"/>
              <a:gd name="connsiteX2994" fmla="*/ 899953 w 5453921"/>
              <a:gd name="connsiteY2994" fmla="*/ 816138 h 5405766"/>
              <a:gd name="connsiteX2995" fmla="*/ 908968 w 5453921"/>
              <a:gd name="connsiteY2995" fmla="*/ 830966 h 5405766"/>
              <a:gd name="connsiteX2996" fmla="*/ 919724 w 5453921"/>
              <a:gd name="connsiteY2996" fmla="*/ 831548 h 5405766"/>
              <a:gd name="connsiteX2997" fmla="*/ 939788 w 5453921"/>
              <a:gd name="connsiteY2997" fmla="*/ 836201 h 5405766"/>
              <a:gd name="connsiteX2998" fmla="*/ 975262 w 5453921"/>
              <a:gd name="connsiteY2998" fmla="*/ 839981 h 5405766"/>
              <a:gd name="connsiteX2999" fmla="*/ 988345 w 5453921"/>
              <a:gd name="connsiteY2999" fmla="*/ 843179 h 5405766"/>
              <a:gd name="connsiteX3000" fmla="*/ 970899 w 5453921"/>
              <a:gd name="connsiteY3000" fmla="*/ 866441 h 5405766"/>
              <a:gd name="connsiteX3001" fmla="*/ 979624 w 5453921"/>
              <a:gd name="connsiteY3001" fmla="*/ 881270 h 5405766"/>
              <a:gd name="connsiteX3002" fmla="*/ 985150 w 5453921"/>
              <a:gd name="connsiteY3002" fmla="*/ 885341 h 5405766"/>
              <a:gd name="connsiteX3003" fmla="*/ 1035741 w 5453921"/>
              <a:gd name="connsiteY3003" fmla="*/ 916163 h 5405766"/>
              <a:gd name="connsiteX3004" fmla="*/ 1035158 w 5453921"/>
              <a:gd name="connsiteY3004" fmla="*/ 916454 h 5405766"/>
              <a:gd name="connsiteX3005" fmla="*/ 1035449 w 5453921"/>
              <a:gd name="connsiteY3005" fmla="*/ 916454 h 5405766"/>
              <a:gd name="connsiteX3006" fmla="*/ 1035741 w 5453921"/>
              <a:gd name="connsiteY3006" fmla="*/ 916163 h 5405766"/>
              <a:gd name="connsiteX3007" fmla="*/ 1049986 w 5453921"/>
              <a:gd name="connsiteY3007" fmla="*/ 916744 h 5405766"/>
              <a:gd name="connsiteX3008" fmla="*/ 1055221 w 5453921"/>
              <a:gd name="connsiteY3008" fmla="*/ 912092 h 5405766"/>
              <a:gd name="connsiteX3009" fmla="*/ 1055803 w 5453921"/>
              <a:gd name="connsiteY3009" fmla="*/ 894646 h 5405766"/>
              <a:gd name="connsiteX3010" fmla="*/ 1064529 w 5453921"/>
              <a:gd name="connsiteY3010" fmla="*/ 876618 h 5405766"/>
              <a:gd name="connsiteX3011" fmla="*/ 1040975 w 5453921"/>
              <a:gd name="connsiteY3011" fmla="*/ 865860 h 5405766"/>
              <a:gd name="connsiteX3012" fmla="*/ 1026437 w 5453921"/>
              <a:gd name="connsiteY3012" fmla="*/ 850448 h 5405766"/>
              <a:gd name="connsiteX3013" fmla="*/ 1020039 w 5453921"/>
              <a:gd name="connsiteY3013" fmla="*/ 830676 h 5405766"/>
              <a:gd name="connsiteX3014" fmla="*/ 1039229 w 5453921"/>
              <a:gd name="connsiteY3014" fmla="*/ 830676 h 5405766"/>
              <a:gd name="connsiteX3015" fmla="*/ 1064820 w 5453921"/>
              <a:gd name="connsiteY3015" fmla="*/ 835328 h 5405766"/>
              <a:gd name="connsiteX3016" fmla="*/ 1060748 w 5453921"/>
              <a:gd name="connsiteY3016" fmla="*/ 822534 h 5405766"/>
              <a:gd name="connsiteX3017" fmla="*/ 1070049 w 5453921"/>
              <a:gd name="connsiteY3017" fmla="*/ 809741 h 5405766"/>
              <a:gd name="connsiteX3018" fmla="*/ 1076157 w 5453921"/>
              <a:gd name="connsiteY3018" fmla="*/ 804797 h 5405766"/>
              <a:gd name="connsiteX3019" fmla="*/ 1090695 w 5453921"/>
              <a:gd name="connsiteY3019" fmla="*/ 811195 h 5405766"/>
              <a:gd name="connsiteX3020" fmla="*/ 1085754 w 5453921"/>
              <a:gd name="connsiteY3020" fmla="*/ 792294 h 5405766"/>
              <a:gd name="connsiteX3021" fmla="*/ 1080229 w 5453921"/>
              <a:gd name="connsiteY3021" fmla="*/ 780663 h 5405766"/>
              <a:gd name="connsiteX3022" fmla="*/ 1054931 w 5453921"/>
              <a:gd name="connsiteY3022" fmla="*/ 765834 h 5405766"/>
              <a:gd name="connsiteX3023" fmla="*/ 1045628 w 5453921"/>
              <a:gd name="connsiteY3023" fmla="*/ 765543 h 5405766"/>
              <a:gd name="connsiteX3024" fmla="*/ 1045337 w 5453921"/>
              <a:gd name="connsiteY3024" fmla="*/ 770486 h 5405766"/>
              <a:gd name="connsiteX3025" fmla="*/ 1045628 w 5453921"/>
              <a:gd name="connsiteY3025" fmla="*/ 782117 h 5405766"/>
              <a:gd name="connsiteX3026" fmla="*/ 1030507 w 5453921"/>
              <a:gd name="connsiteY3026" fmla="*/ 776012 h 5405766"/>
              <a:gd name="connsiteX3027" fmla="*/ 1025855 w 5453921"/>
              <a:gd name="connsiteY3027" fmla="*/ 789678 h 5405766"/>
              <a:gd name="connsiteX3028" fmla="*/ 1010153 w 5453921"/>
              <a:gd name="connsiteY3028" fmla="*/ 775429 h 5405766"/>
              <a:gd name="connsiteX3029" fmla="*/ 1008118 w 5453921"/>
              <a:gd name="connsiteY3029" fmla="*/ 750714 h 5405766"/>
              <a:gd name="connsiteX3030" fmla="*/ 1011026 w 5453921"/>
              <a:gd name="connsiteY3030" fmla="*/ 746062 h 5405766"/>
              <a:gd name="connsiteX3031" fmla="*/ 1029053 w 5453921"/>
              <a:gd name="connsiteY3031" fmla="*/ 725417 h 5405766"/>
              <a:gd name="connsiteX3032" fmla="*/ 1021493 w 5453921"/>
              <a:gd name="connsiteY3032" fmla="*/ 712332 h 5405766"/>
              <a:gd name="connsiteX3033" fmla="*/ 1040101 w 5453921"/>
              <a:gd name="connsiteY3033" fmla="*/ 715531 h 5405766"/>
              <a:gd name="connsiteX3034" fmla="*/ 1041265 w 5453921"/>
              <a:gd name="connsiteY3034" fmla="*/ 707970 h 5405766"/>
              <a:gd name="connsiteX3035" fmla="*/ 1027600 w 5453921"/>
              <a:gd name="connsiteY3035" fmla="*/ 700119 h 5405766"/>
              <a:gd name="connsiteX3036" fmla="*/ 1019167 w 5453921"/>
              <a:gd name="connsiteY3036" fmla="*/ 685290 h 5405766"/>
              <a:gd name="connsiteX3037" fmla="*/ 1034577 w 5453921"/>
              <a:gd name="connsiteY3037" fmla="*/ 676278 h 5405766"/>
              <a:gd name="connsiteX3038" fmla="*/ 1024402 w 5453921"/>
              <a:gd name="connsiteY3038" fmla="*/ 659121 h 5405766"/>
              <a:gd name="connsiteX3039" fmla="*/ 1008991 w 5453921"/>
              <a:gd name="connsiteY3039" fmla="*/ 669298 h 5405766"/>
              <a:gd name="connsiteX3040" fmla="*/ 1004629 w 5453921"/>
              <a:gd name="connsiteY3040" fmla="*/ 650398 h 5405766"/>
              <a:gd name="connsiteX3041" fmla="*/ 1004922 w 5453921"/>
              <a:gd name="connsiteY3041" fmla="*/ 639349 h 5405766"/>
              <a:gd name="connsiteX3042" fmla="*/ 1005791 w 5453921"/>
              <a:gd name="connsiteY3042" fmla="*/ 619286 h 5405766"/>
              <a:gd name="connsiteX3043" fmla="*/ 1000560 w 5453921"/>
              <a:gd name="connsiteY3043" fmla="*/ 611144 h 5405766"/>
              <a:gd name="connsiteX3044" fmla="*/ 998233 w 5453921"/>
              <a:gd name="connsiteY3044" fmla="*/ 598935 h 5405766"/>
              <a:gd name="connsiteX3045" fmla="*/ 1009281 w 5453921"/>
              <a:gd name="connsiteY3045" fmla="*/ 607947 h 5405766"/>
              <a:gd name="connsiteX3046" fmla="*/ 1015679 w 5453921"/>
              <a:gd name="connsiteY3046" fmla="*/ 614051 h 5405766"/>
              <a:gd name="connsiteX3047" fmla="*/ 1024111 w 5453921"/>
              <a:gd name="connsiteY3047" fmla="*/ 612600 h 5405766"/>
              <a:gd name="connsiteX3048" fmla="*/ 1022365 w 5453921"/>
              <a:gd name="connsiteY3048" fmla="*/ 598062 h 5405766"/>
              <a:gd name="connsiteX3049" fmla="*/ 1027891 w 5453921"/>
              <a:gd name="connsiteY3049" fmla="*/ 589629 h 5405766"/>
              <a:gd name="connsiteX3050" fmla="*/ 1032252 w 5453921"/>
              <a:gd name="connsiteY3050" fmla="*/ 596025 h 5405766"/>
              <a:gd name="connsiteX3051" fmla="*/ 1065400 w 5453921"/>
              <a:gd name="connsiteY3051" fmla="*/ 603875 h 5405766"/>
              <a:gd name="connsiteX3052" fmla="*/ 1070340 w 5453921"/>
              <a:gd name="connsiteY3052" fmla="*/ 588756 h 5405766"/>
              <a:gd name="connsiteX3053" fmla="*/ 1081101 w 5453921"/>
              <a:gd name="connsiteY3053" fmla="*/ 578871 h 5405766"/>
              <a:gd name="connsiteX3054" fmla="*/ 1060457 w 5453921"/>
              <a:gd name="connsiteY3054" fmla="*/ 554443 h 5405766"/>
              <a:gd name="connsiteX3055" fmla="*/ 1058130 w 5453921"/>
              <a:gd name="connsiteY3055" fmla="*/ 553571 h 5405766"/>
              <a:gd name="connsiteX3056" fmla="*/ 1055803 w 5453921"/>
              <a:gd name="connsiteY3056" fmla="*/ 553862 h 5405766"/>
              <a:gd name="connsiteX3057" fmla="*/ 1043883 w 5453921"/>
              <a:gd name="connsiteY3057" fmla="*/ 563748 h 5405766"/>
              <a:gd name="connsiteX3058" fmla="*/ 1040101 w 5453921"/>
              <a:gd name="connsiteY3058" fmla="*/ 553862 h 5405766"/>
              <a:gd name="connsiteX3059" fmla="*/ 1030216 w 5453921"/>
              <a:gd name="connsiteY3059" fmla="*/ 544267 h 5405766"/>
              <a:gd name="connsiteX3060" fmla="*/ 1015388 w 5453921"/>
              <a:gd name="connsiteY3060" fmla="*/ 558515 h 5405766"/>
              <a:gd name="connsiteX3061" fmla="*/ 1030216 w 5453921"/>
              <a:gd name="connsiteY3061" fmla="*/ 577998 h 5405766"/>
              <a:gd name="connsiteX3062" fmla="*/ 1010444 w 5453921"/>
              <a:gd name="connsiteY3062" fmla="*/ 558806 h 5405766"/>
              <a:gd name="connsiteX3063" fmla="*/ 1029635 w 5453921"/>
              <a:gd name="connsiteY3063" fmla="*/ 538161 h 5405766"/>
              <a:gd name="connsiteX3064" fmla="*/ 1029635 w 5453921"/>
              <a:gd name="connsiteY3064" fmla="*/ 537869 h 5405766"/>
              <a:gd name="connsiteX3065" fmla="*/ 1030798 w 5453921"/>
              <a:gd name="connsiteY3065" fmla="*/ 533509 h 5405766"/>
              <a:gd name="connsiteX3066" fmla="*/ 1021202 w 5453921"/>
              <a:gd name="connsiteY3066" fmla="*/ 503271 h 5405766"/>
              <a:gd name="connsiteX3067" fmla="*/ 1016260 w 5453921"/>
              <a:gd name="connsiteY3067" fmla="*/ 488443 h 5405766"/>
              <a:gd name="connsiteX3068" fmla="*/ 1016551 w 5453921"/>
              <a:gd name="connsiteY3068" fmla="*/ 477394 h 5405766"/>
              <a:gd name="connsiteX3069" fmla="*/ 1006373 w 5453921"/>
              <a:gd name="connsiteY3069" fmla="*/ 471579 h 5405766"/>
              <a:gd name="connsiteX3070" fmla="*/ 1008991 w 5453921"/>
              <a:gd name="connsiteY3070" fmla="*/ 420108 h 5405766"/>
              <a:gd name="connsiteX3071" fmla="*/ 1025855 w 5453921"/>
              <a:gd name="connsiteY3071" fmla="*/ 359920 h 5405766"/>
              <a:gd name="connsiteX3072" fmla="*/ 1026146 w 5453921"/>
              <a:gd name="connsiteY3072" fmla="*/ 346836 h 5405766"/>
              <a:gd name="connsiteX3073" fmla="*/ 1040101 w 5453921"/>
              <a:gd name="connsiteY3073" fmla="*/ 323865 h 5405766"/>
              <a:gd name="connsiteX3074" fmla="*/ 1045628 w 5453921"/>
              <a:gd name="connsiteY3074" fmla="*/ 325900 h 5405766"/>
              <a:gd name="connsiteX3075" fmla="*/ 1060457 w 5453921"/>
              <a:gd name="connsiteY3075" fmla="*/ 336367 h 5405766"/>
              <a:gd name="connsiteX3076" fmla="*/ 1065400 w 5453921"/>
              <a:gd name="connsiteY3076" fmla="*/ 341892 h 5405766"/>
              <a:gd name="connsiteX3077" fmla="*/ 1090985 w 5453921"/>
              <a:gd name="connsiteY3077" fmla="*/ 347126 h 5405766"/>
              <a:gd name="connsiteX3078" fmla="*/ 1103782 w 5453921"/>
              <a:gd name="connsiteY3078" fmla="*/ 326482 h 5405766"/>
              <a:gd name="connsiteX3079" fmla="*/ 1132857 w 5453921"/>
              <a:gd name="connsiteY3079" fmla="*/ 309618 h 5405766"/>
              <a:gd name="connsiteX3080" fmla="*/ 1134893 w 5453921"/>
              <a:gd name="connsiteY3080" fmla="*/ 309327 h 5405766"/>
              <a:gd name="connsiteX3081" fmla="*/ 1136347 w 5453921"/>
              <a:gd name="connsiteY3081" fmla="*/ 311362 h 5405766"/>
              <a:gd name="connsiteX3082" fmla="*/ 1165131 w 5453921"/>
              <a:gd name="connsiteY3082" fmla="*/ 327645 h 5405766"/>
              <a:gd name="connsiteX3083" fmla="*/ 1177636 w 5453921"/>
              <a:gd name="connsiteY3083" fmla="*/ 337821 h 5405766"/>
              <a:gd name="connsiteX3084" fmla="*/ 1191010 w 5453921"/>
              <a:gd name="connsiteY3084" fmla="*/ 347126 h 5405766"/>
              <a:gd name="connsiteX3085" fmla="*/ 1197407 w 5453921"/>
              <a:gd name="connsiteY3085" fmla="*/ 354977 h 5405766"/>
              <a:gd name="connsiteX3086" fmla="*/ 1210782 w 5453921"/>
              <a:gd name="connsiteY3086" fmla="*/ 366898 h 5405766"/>
              <a:gd name="connsiteX3087" fmla="*/ 1212527 w 5453921"/>
              <a:gd name="connsiteY3087" fmla="*/ 380855 h 5405766"/>
              <a:gd name="connsiteX3088" fmla="*/ 1227936 w 5453921"/>
              <a:gd name="connsiteY3088" fmla="*/ 386671 h 5405766"/>
              <a:gd name="connsiteX3089" fmla="*/ 1233171 w 5453921"/>
              <a:gd name="connsiteY3089" fmla="*/ 402080 h 5405766"/>
              <a:gd name="connsiteX3090" fmla="*/ 1242184 w 5453921"/>
              <a:gd name="connsiteY3090" fmla="*/ 398010 h 5405766"/>
              <a:gd name="connsiteX3091" fmla="*/ 1257304 w 5453921"/>
              <a:gd name="connsiteY3091" fmla="*/ 402372 h 5405766"/>
              <a:gd name="connsiteX3092" fmla="*/ 1262829 w 5453921"/>
              <a:gd name="connsiteY3092" fmla="*/ 397138 h 5405766"/>
              <a:gd name="connsiteX3093" fmla="*/ 1263120 w 5453921"/>
              <a:gd name="connsiteY3093" fmla="*/ 377656 h 5405766"/>
              <a:gd name="connsiteX3094" fmla="*/ 1262829 w 5453921"/>
              <a:gd name="connsiteY3094" fmla="*/ 372132 h 5405766"/>
              <a:gd name="connsiteX3095" fmla="*/ 1258467 w 5453921"/>
              <a:gd name="connsiteY3095" fmla="*/ 361083 h 5405766"/>
              <a:gd name="connsiteX3096" fmla="*/ 1264865 w 5453921"/>
              <a:gd name="connsiteY3096" fmla="*/ 352941 h 5405766"/>
              <a:gd name="connsiteX3097" fmla="*/ 1267481 w 5453921"/>
              <a:gd name="connsiteY3097" fmla="*/ 361374 h 5405766"/>
              <a:gd name="connsiteX3098" fmla="*/ 1281729 w 5453921"/>
              <a:gd name="connsiteY3098" fmla="*/ 366026 h 5405766"/>
              <a:gd name="connsiteX3099" fmla="*/ 1291323 w 5453921"/>
              <a:gd name="connsiteY3099" fmla="*/ 306419 h 5405766"/>
              <a:gd name="connsiteX3100" fmla="*/ 1317202 w 5453921"/>
              <a:gd name="connsiteY3100" fmla="*/ 275307 h 5405766"/>
              <a:gd name="connsiteX3101" fmla="*/ 1316911 w 5453921"/>
              <a:gd name="connsiteY3101" fmla="*/ 268038 h 5405766"/>
              <a:gd name="connsiteX3102" fmla="*/ 1316621 w 5453921"/>
              <a:gd name="connsiteY3102" fmla="*/ 264258 h 5405766"/>
              <a:gd name="connsiteX3103" fmla="*/ 1319528 w 5453921"/>
              <a:gd name="connsiteY3103" fmla="*/ 218026 h 5405766"/>
              <a:gd name="connsiteX3104" fmla="*/ 1328833 w 5453921"/>
              <a:gd name="connsiteY3104" fmla="*/ 256117 h 5405766"/>
              <a:gd name="connsiteX3105" fmla="*/ 1342789 w 5453921"/>
              <a:gd name="connsiteY3105" fmla="*/ 256408 h 5405766"/>
              <a:gd name="connsiteX3106" fmla="*/ 1343662 w 5453921"/>
              <a:gd name="connsiteY3106" fmla="*/ 257571 h 5405766"/>
              <a:gd name="connsiteX3107" fmla="*/ 1344824 w 5453921"/>
              <a:gd name="connsiteY3107" fmla="*/ 258152 h 5405766"/>
              <a:gd name="connsiteX3108" fmla="*/ 1342789 w 5453921"/>
              <a:gd name="connsiteY3108" fmla="*/ 256408 h 5405766"/>
              <a:gd name="connsiteX3109" fmla="*/ 1342207 w 5453921"/>
              <a:gd name="connsiteY3109" fmla="*/ 251755 h 5405766"/>
              <a:gd name="connsiteX3110" fmla="*/ 1346569 w 5453921"/>
              <a:gd name="connsiteY3110" fmla="*/ 210175 h 5405766"/>
              <a:gd name="connsiteX3111" fmla="*/ 1348896 w 5453921"/>
              <a:gd name="connsiteY3111" fmla="*/ 201162 h 5405766"/>
              <a:gd name="connsiteX3112" fmla="*/ 1359653 w 5453921"/>
              <a:gd name="connsiteY3112" fmla="*/ 215700 h 5405766"/>
              <a:gd name="connsiteX3113" fmla="*/ 1368086 w 5453921"/>
              <a:gd name="connsiteY3113" fmla="*/ 216863 h 5405766"/>
              <a:gd name="connsiteX3114" fmla="*/ 1377971 w 5453921"/>
              <a:gd name="connsiteY3114" fmla="*/ 206105 h 5405766"/>
              <a:gd name="connsiteX3115" fmla="*/ 1377680 w 5453921"/>
              <a:gd name="connsiteY3115" fmla="*/ 195055 h 5405766"/>
              <a:gd name="connsiteX3116" fmla="*/ 1368668 w 5453921"/>
              <a:gd name="connsiteY3116" fmla="*/ 186042 h 5405766"/>
              <a:gd name="connsiteX3117" fmla="*/ 1376808 w 5453921"/>
              <a:gd name="connsiteY3117" fmla="*/ 164816 h 5405766"/>
              <a:gd name="connsiteX3118" fmla="*/ 1378553 w 5453921"/>
              <a:gd name="connsiteY3118" fmla="*/ 160455 h 5405766"/>
              <a:gd name="connsiteX3119" fmla="*/ 1384078 w 5453921"/>
              <a:gd name="connsiteY3119" fmla="*/ 147079 h 5405766"/>
              <a:gd name="connsiteX3120" fmla="*/ 1392801 w 5453921"/>
              <a:gd name="connsiteY3120" fmla="*/ 160455 h 5405766"/>
              <a:gd name="connsiteX3121" fmla="*/ 1398616 w 5453921"/>
              <a:gd name="connsiteY3121" fmla="*/ 180517 h 5405766"/>
              <a:gd name="connsiteX3122" fmla="*/ 1413445 w 5453921"/>
              <a:gd name="connsiteY3122" fmla="*/ 185751 h 5405766"/>
              <a:gd name="connsiteX3123" fmla="*/ 1438741 w 5453921"/>
              <a:gd name="connsiteY3123" fmla="*/ 186623 h 5405766"/>
              <a:gd name="connsiteX3124" fmla="*/ 1458804 w 5453921"/>
              <a:gd name="connsiteY3124" fmla="*/ 195346 h 5405766"/>
              <a:gd name="connsiteX3125" fmla="*/ 1471888 w 5453921"/>
              <a:gd name="connsiteY3125" fmla="*/ 201453 h 5405766"/>
              <a:gd name="connsiteX3126" fmla="*/ 1484100 w 5453921"/>
              <a:gd name="connsiteY3126" fmla="*/ 202034 h 5405766"/>
              <a:gd name="connsiteX3127" fmla="*/ 1474505 w 5453921"/>
              <a:gd name="connsiteY3127" fmla="*/ 211629 h 5405766"/>
              <a:gd name="connsiteX3128" fmla="*/ 1473923 w 5453921"/>
              <a:gd name="connsiteY3128" fmla="*/ 220352 h 5405766"/>
              <a:gd name="connsiteX3129" fmla="*/ 1484391 w 5453921"/>
              <a:gd name="connsiteY3129" fmla="*/ 230820 h 5405766"/>
              <a:gd name="connsiteX3130" fmla="*/ 1514049 w 5453921"/>
              <a:gd name="connsiteY3130" fmla="*/ 252918 h 5405766"/>
              <a:gd name="connsiteX3131" fmla="*/ 1545452 w 5453921"/>
              <a:gd name="connsiteY3131" fmla="*/ 256408 h 5405766"/>
              <a:gd name="connsiteX3132" fmla="*/ 1549523 w 5453921"/>
              <a:gd name="connsiteY3132" fmla="*/ 261932 h 5405766"/>
              <a:gd name="connsiteX3133" fmla="*/ 1568422 w 5453921"/>
              <a:gd name="connsiteY3133" fmla="*/ 271527 h 5405766"/>
              <a:gd name="connsiteX3134" fmla="*/ 1574819 w 5453921"/>
              <a:gd name="connsiteY3134" fmla="*/ 277052 h 5405766"/>
              <a:gd name="connsiteX3135" fmla="*/ 1614073 w 5453921"/>
              <a:gd name="connsiteY3135" fmla="*/ 306710 h 5405766"/>
              <a:gd name="connsiteX3136" fmla="*/ 1655651 w 5453921"/>
              <a:gd name="connsiteY3136" fmla="*/ 331716 h 5405766"/>
              <a:gd name="connsiteX3137" fmla="*/ 1659433 w 5453921"/>
              <a:gd name="connsiteY3137" fmla="*/ 343928 h 5405766"/>
              <a:gd name="connsiteX3138" fmla="*/ 1650127 w 5453921"/>
              <a:gd name="connsiteY3138" fmla="*/ 341602 h 5405766"/>
              <a:gd name="connsiteX3139" fmla="*/ 1636461 w 5453921"/>
              <a:gd name="connsiteY3139" fmla="*/ 337241 h 5405766"/>
              <a:gd name="connsiteX3140" fmla="*/ 1624540 w 5453921"/>
              <a:gd name="connsiteY3140" fmla="*/ 347126 h 5405766"/>
              <a:gd name="connsiteX3141" fmla="*/ 1619598 w 5453921"/>
              <a:gd name="connsiteY3141" fmla="*/ 356431 h 5405766"/>
              <a:gd name="connsiteX3142" fmla="*/ 1609421 w 5453921"/>
              <a:gd name="connsiteY3142" fmla="*/ 348580 h 5405766"/>
              <a:gd name="connsiteX3143" fmla="*/ 1604478 w 5453921"/>
              <a:gd name="connsiteY3143" fmla="*/ 347126 h 5405766"/>
              <a:gd name="connsiteX3144" fmla="*/ 1599535 w 5453921"/>
              <a:gd name="connsiteY3144" fmla="*/ 352360 h 5405766"/>
              <a:gd name="connsiteX3145" fmla="*/ 1584415 w 5453921"/>
              <a:gd name="connsiteY3145" fmla="*/ 367189 h 5405766"/>
              <a:gd name="connsiteX3146" fmla="*/ 1589649 w 5453921"/>
              <a:gd name="connsiteY3146" fmla="*/ 382600 h 5405766"/>
              <a:gd name="connsiteX3147" fmla="*/ 1615527 w 5453921"/>
              <a:gd name="connsiteY3147" fmla="*/ 385798 h 5405766"/>
              <a:gd name="connsiteX3148" fmla="*/ 1641696 w 5453921"/>
              <a:gd name="connsiteY3148" fmla="*/ 382309 h 5405766"/>
              <a:gd name="connsiteX3149" fmla="*/ 1644021 w 5453921"/>
              <a:gd name="connsiteY3149" fmla="*/ 392195 h 5405766"/>
              <a:gd name="connsiteX3150" fmla="*/ 1645184 w 5453921"/>
              <a:gd name="connsiteY3150" fmla="*/ 397138 h 5405766"/>
              <a:gd name="connsiteX3151" fmla="*/ 1716423 w 5453921"/>
              <a:gd name="connsiteY3151" fmla="*/ 398010 h 5405766"/>
              <a:gd name="connsiteX3152" fmla="*/ 1682112 w 5453921"/>
              <a:gd name="connsiteY3152" fmla="*/ 407605 h 5405766"/>
              <a:gd name="connsiteX3153" fmla="*/ 1648381 w 5453921"/>
              <a:gd name="connsiteY3153" fmla="*/ 414003 h 5405766"/>
              <a:gd name="connsiteX3154" fmla="*/ 1635589 w 5453921"/>
              <a:gd name="connsiteY3154" fmla="*/ 407896 h 5405766"/>
              <a:gd name="connsiteX3155" fmla="*/ 1619598 w 5453921"/>
              <a:gd name="connsiteY3155" fmla="*/ 401791 h 5405766"/>
              <a:gd name="connsiteX3156" fmla="*/ 1584997 w 5453921"/>
              <a:gd name="connsiteY3156" fmla="*/ 421272 h 5405766"/>
              <a:gd name="connsiteX3157" fmla="*/ 1586450 w 5453921"/>
              <a:gd name="connsiteY3157" fmla="*/ 423307 h 5405766"/>
              <a:gd name="connsiteX3158" fmla="*/ 1620179 w 5453921"/>
              <a:gd name="connsiteY3158" fmla="*/ 447736 h 5405766"/>
              <a:gd name="connsiteX3159" fmla="*/ 1639079 w 5453921"/>
              <a:gd name="connsiteY3159" fmla="*/ 449772 h 5405766"/>
              <a:gd name="connsiteX3160" fmla="*/ 1645475 w 5453921"/>
              <a:gd name="connsiteY3160" fmla="*/ 448900 h 5405766"/>
              <a:gd name="connsiteX3161" fmla="*/ 1679204 w 5453921"/>
              <a:gd name="connsiteY3161" fmla="*/ 465474 h 5405766"/>
              <a:gd name="connsiteX3162" fmla="*/ 1660596 w 5453921"/>
              <a:gd name="connsiteY3162" fmla="*/ 468090 h 5405766"/>
              <a:gd name="connsiteX3163" fmla="*/ 1664374 w 5453921"/>
              <a:gd name="connsiteY3163" fmla="*/ 482337 h 5405766"/>
              <a:gd name="connsiteX3164" fmla="*/ 1695195 w 5453921"/>
              <a:gd name="connsiteY3164" fmla="*/ 483209 h 5405766"/>
              <a:gd name="connsiteX3165" fmla="*/ 1705374 w 5453921"/>
              <a:gd name="connsiteY3165" fmla="*/ 488152 h 5405766"/>
              <a:gd name="connsiteX3166" fmla="*/ 1720495 w 5453921"/>
              <a:gd name="connsiteY3166" fmla="*/ 488152 h 5405766"/>
              <a:gd name="connsiteX3167" fmla="*/ 1725436 w 5453921"/>
              <a:gd name="connsiteY3167" fmla="*/ 473323 h 5405766"/>
              <a:gd name="connsiteX3168" fmla="*/ 1719913 w 5453921"/>
              <a:gd name="connsiteY3168" fmla="*/ 462857 h 5405766"/>
              <a:gd name="connsiteX3169" fmla="*/ 1743464 w 5453921"/>
              <a:gd name="connsiteY3169" fmla="*/ 477103 h 5405766"/>
              <a:gd name="connsiteX3170" fmla="*/ 1755096 w 5453921"/>
              <a:gd name="connsiteY3170" fmla="*/ 432611 h 5405766"/>
              <a:gd name="connsiteX3171" fmla="*/ 1753932 w 5453921"/>
              <a:gd name="connsiteY3171" fmla="*/ 428541 h 5405766"/>
              <a:gd name="connsiteX3172" fmla="*/ 1772250 w 5453921"/>
              <a:gd name="connsiteY3172" fmla="*/ 393358 h 5405766"/>
              <a:gd name="connsiteX3173" fmla="*/ 1776320 w 5453921"/>
              <a:gd name="connsiteY3173" fmla="*/ 390451 h 5405766"/>
              <a:gd name="connsiteX3174" fmla="*/ 1776320 w 5453921"/>
              <a:gd name="connsiteY3174" fmla="*/ 457040 h 5405766"/>
              <a:gd name="connsiteX3175" fmla="*/ 1786207 w 5453921"/>
              <a:gd name="connsiteY3175" fmla="*/ 458785 h 5405766"/>
              <a:gd name="connsiteX3176" fmla="*/ 1800745 w 5453921"/>
              <a:gd name="connsiteY3176" fmla="*/ 421853 h 5405766"/>
              <a:gd name="connsiteX3177" fmla="*/ 1801036 w 5453921"/>
              <a:gd name="connsiteY3177" fmla="*/ 422725 h 5405766"/>
              <a:gd name="connsiteX3178" fmla="*/ 1801616 w 5453921"/>
              <a:gd name="connsiteY3178" fmla="*/ 422435 h 5405766"/>
              <a:gd name="connsiteX3179" fmla="*/ 1800745 w 5453921"/>
              <a:gd name="connsiteY3179" fmla="*/ 421853 h 5405766"/>
              <a:gd name="connsiteX3180" fmla="*/ 1812666 w 5453921"/>
              <a:gd name="connsiteY3180" fmla="*/ 329971 h 5405766"/>
              <a:gd name="connsiteX3181" fmla="*/ 1825459 w 5453921"/>
              <a:gd name="connsiteY3181" fmla="*/ 326482 h 5405766"/>
              <a:gd name="connsiteX3182" fmla="*/ 1826332 w 5453921"/>
              <a:gd name="connsiteY3182" fmla="*/ 327354 h 5405766"/>
              <a:gd name="connsiteX3183" fmla="*/ 1826332 w 5453921"/>
              <a:gd name="connsiteY3183" fmla="*/ 327063 h 5405766"/>
              <a:gd name="connsiteX3184" fmla="*/ 1825459 w 5453921"/>
              <a:gd name="connsiteY3184" fmla="*/ 326482 h 5405766"/>
              <a:gd name="connsiteX3185" fmla="*/ 1833601 w 5453921"/>
              <a:gd name="connsiteY3185" fmla="*/ 303802 h 5405766"/>
              <a:gd name="connsiteX3186" fmla="*/ 1836218 w 5453921"/>
              <a:gd name="connsiteY3186" fmla="*/ 332007 h 5405766"/>
              <a:gd name="connsiteX3187" fmla="*/ 1845813 w 5453921"/>
              <a:gd name="connsiteY3187" fmla="*/ 331716 h 5405766"/>
              <a:gd name="connsiteX3188" fmla="*/ 1863260 w 5453921"/>
              <a:gd name="connsiteY3188" fmla="*/ 282867 h 5405766"/>
              <a:gd name="connsiteX3189" fmla="*/ 1886230 w 5453921"/>
              <a:gd name="connsiteY3189" fmla="*/ 321830 h 5405766"/>
              <a:gd name="connsiteX3190" fmla="*/ 1887102 w 5453921"/>
              <a:gd name="connsiteY3190" fmla="*/ 325028 h 5405766"/>
              <a:gd name="connsiteX3191" fmla="*/ 1899897 w 5453921"/>
              <a:gd name="connsiteY3191" fmla="*/ 324156 h 5405766"/>
              <a:gd name="connsiteX3192" fmla="*/ 1897860 w 5453921"/>
              <a:gd name="connsiteY3192" fmla="*/ 336659 h 5405766"/>
              <a:gd name="connsiteX3193" fmla="*/ 1897569 w 5453921"/>
              <a:gd name="connsiteY3193" fmla="*/ 336659 h 5405766"/>
              <a:gd name="connsiteX3194" fmla="*/ 1918506 w 5453921"/>
              <a:gd name="connsiteY3194" fmla="*/ 386671 h 5405766"/>
              <a:gd name="connsiteX3195" fmla="*/ 1936532 w 5453921"/>
              <a:gd name="connsiteY3195" fmla="*/ 382309 h 5405766"/>
              <a:gd name="connsiteX3196" fmla="*/ 1941766 w 5453921"/>
              <a:gd name="connsiteY3196" fmla="*/ 374168 h 5405766"/>
              <a:gd name="connsiteX3197" fmla="*/ 1945546 w 5453921"/>
              <a:gd name="connsiteY3197" fmla="*/ 360793 h 5405766"/>
              <a:gd name="connsiteX3198" fmla="*/ 1957468 w 5453921"/>
              <a:gd name="connsiteY3198" fmla="*/ 372423 h 5405766"/>
              <a:gd name="connsiteX3199" fmla="*/ 1986254 w 5453921"/>
              <a:gd name="connsiteY3199" fmla="*/ 368643 h 5405766"/>
              <a:gd name="connsiteX3200" fmla="*/ 1976949 w 5453921"/>
              <a:gd name="connsiteY3200" fmla="*/ 377366 h 5405766"/>
              <a:gd name="connsiteX3201" fmla="*/ 1977821 w 5453921"/>
              <a:gd name="connsiteY3201" fmla="*/ 380855 h 5405766"/>
              <a:gd name="connsiteX3202" fmla="*/ 2022890 w 5453921"/>
              <a:gd name="connsiteY3202" fmla="*/ 397429 h 5405766"/>
              <a:gd name="connsiteX3203" fmla="*/ 2031322 w 5453921"/>
              <a:gd name="connsiteY3203" fmla="*/ 410804 h 5405766"/>
              <a:gd name="connsiteX3204" fmla="*/ 2017656 w 5453921"/>
              <a:gd name="connsiteY3204" fmla="*/ 402663 h 5405766"/>
              <a:gd name="connsiteX3205" fmla="*/ 2002536 w 5453921"/>
              <a:gd name="connsiteY3205" fmla="*/ 402663 h 5405766"/>
              <a:gd name="connsiteX3206" fmla="*/ 2002827 w 5453921"/>
              <a:gd name="connsiteY3206" fmla="*/ 402080 h 5405766"/>
              <a:gd name="connsiteX3207" fmla="*/ 2002536 w 5453921"/>
              <a:gd name="connsiteY3207" fmla="*/ 402080 h 5405766"/>
              <a:gd name="connsiteX3208" fmla="*/ 2002536 w 5453921"/>
              <a:gd name="connsiteY3208" fmla="*/ 402663 h 5405766"/>
              <a:gd name="connsiteX3209" fmla="*/ 2001954 w 5453921"/>
              <a:gd name="connsiteY3209" fmla="*/ 407896 h 5405766"/>
              <a:gd name="connsiteX3210" fmla="*/ 1992651 w 5453921"/>
              <a:gd name="connsiteY3210" fmla="*/ 423016 h 5405766"/>
              <a:gd name="connsiteX3211" fmla="*/ 1972588 w 5453921"/>
              <a:gd name="connsiteY3211" fmla="*/ 428541 h 5405766"/>
              <a:gd name="connsiteX3212" fmla="*/ 1972588 w 5453921"/>
              <a:gd name="connsiteY3212" fmla="*/ 437555 h 5405766"/>
              <a:gd name="connsiteX3213" fmla="*/ 1991779 w 5453921"/>
              <a:gd name="connsiteY3213" fmla="*/ 455878 h 5405766"/>
              <a:gd name="connsiteX3214" fmla="*/ 1971424 w 5453921"/>
              <a:gd name="connsiteY3214" fmla="*/ 449482 h 5405766"/>
              <a:gd name="connsiteX3215" fmla="*/ 1955724 w 5453921"/>
              <a:gd name="connsiteY3215" fmla="*/ 457913 h 5405766"/>
              <a:gd name="connsiteX3216" fmla="*/ 1962701 w 5453921"/>
              <a:gd name="connsiteY3216" fmla="*/ 477394 h 5405766"/>
              <a:gd name="connsiteX3217" fmla="*/ 1991488 w 5453921"/>
              <a:gd name="connsiteY3217" fmla="*/ 493676 h 5405766"/>
              <a:gd name="connsiteX3218" fmla="*/ 2003117 w 5453921"/>
              <a:gd name="connsiteY3218" fmla="*/ 512284 h 5405766"/>
              <a:gd name="connsiteX3219" fmla="*/ 2030740 w 5453921"/>
              <a:gd name="connsiteY3219" fmla="*/ 519262 h 5405766"/>
              <a:gd name="connsiteX3220" fmla="*/ 2028706 w 5453921"/>
              <a:gd name="connsiteY3220" fmla="*/ 528857 h 5405766"/>
              <a:gd name="connsiteX3221" fmla="*/ 2029578 w 5453921"/>
              <a:gd name="connsiteY3221" fmla="*/ 530310 h 5405766"/>
              <a:gd name="connsiteX3222" fmla="*/ 2028415 w 5453921"/>
              <a:gd name="connsiteY3222" fmla="*/ 531183 h 5405766"/>
              <a:gd name="connsiteX3223" fmla="*/ 2044406 w 5453921"/>
              <a:gd name="connsiteY3223" fmla="*/ 553281 h 5405766"/>
              <a:gd name="connsiteX3224" fmla="*/ 2058654 w 5453921"/>
              <a:gd name="connsiteY3224" fmla="*/ 568692 h 5405766"/>
              <a:gd name="connsiteX3225" fmla="*/ 2096453 w 5453921"/>
              <a:gd name="connsiteY3225" fmla="*/ 559387 h 5405766"/>
              <a:gd name="connsiteX3226" fmla="*/ 2104013 w 5453921"/>
              <a:gd name="connsiteY3226" fmla="*/ 564331 h 5405766"/>
              <a:gd name="connsiteX3227" fmla="*/ 2099070 w 5453921"/>
              <a:gd name="connsiteY3227" fmla="*/ 570437 h 5405766"/>
              <a:gd name="connsiteX3228" fmla="*/ 2084823 w 5453921"/>
              <a:gd name="connsiteY3228" fmla="*/ 577998 h 5405766"/>
              <a:gd name="connsiteX3229" fmla="*/ 2084532 w 5453921"/>
              <a:gd name="connsiteY3229" fmla="*/ 577998 h 5405766"/>
              <a:gd name="connsiteX3230" fmla="*/ 2117389 w 5453921"/>
              <a:gd name="connsiteY3230" fmla="*/ 591664 h 5405766"/>
              <a:gd name="connsiteX3231" fmla="*/ 2103432 w 5453921"/>
              <a:gd name="connsiteY3231" fmla="*/ 599516 h 5405766"/>
              <a:gd name="connsiteX3232" fmla="*/ 2123495 w 5453921"/>
              <a:gd name="connsiteY3232" fmla="*/ 624520 h 5405766"/>
              <a:gd name="connsiteX3233" fmla="*/ 2149952 w 5453921"/>
              <a:gd name="connsiteY3233" fmla="*/ 628881 h 5405766"/>
              <a:gd name="connsiteX3234" fmla="*/ 2168851 w 5453921"/>
              <a:gd name="connsiteY3234" fmla="*/ 614051 h 5405766"/>
              <a:gd name="connsiteX3235" fmla="*/ 2170305 w 5453921"/>
              <a:gd name="connsiteY3235" fmla="*/ 603294 h 5405766"/>
              <a:gd name="connsiteX3236" fmla="*/ 2193858 w 5453921"/>
              <a:gd name="connsiteY3236" fmla="*/ 603875 h 5405766"/>
              <a:gd name="connsiteX3237" fmla="*/ 2194729 w 5453921"/>
              <a:gd name="connsiteY3237" fmla="*/ 589338 h 5405766"/>
              <a:gd name="connsiteX3238" fmla="*/ 2183099 w 5453921"/>
              <a:gd name="connsiteY3238" fmla="*/ 564039 h 5405766"/>
              <a:gd name="connsiteX3239" fmla="*/ 2169433 w 5453921"/>
              <a:gd name="connsiteY3239" fmla="*/ 548628 h 5405766"/>
              <a:gd name="connsiteX3240" fmla="*/ 2214211 w 5453921"/>
              <a:gd name="connsiteY3240" fmla="*/ 554443 h 5405766"/>
              <a:gd name="connsiteX3241" fmla="*/ 2260733 w 5453921"/>
              <a:gd name="connsiteY3241" fmla="*/ 578289 h 5405766"/>
              <a:gd name="connsiteX3242" fmla="*/ 2268584 w 5453921"/>
              <a:gd name="connsiteY3242" fmla="*/ 577998 h 5405766"/>
              <a:gd name="connsiteX3243" fmla="*/ 2279633 w 5453921"/>
              <a:gd name="connsiteY3243" fmla="*/ 563748 h 5405766"/>
              <a:gd name="connsiteX3244" fmla="*/ 2268875 w 5453921"/>
              <a:gd name="connsiteY3244" fmla="*/ 540778 h 5405766"/>
              <a:gd name="connsiteX3245" fmla="*/ 2267712 w 5453921"/>
              <a:gd name="connsiteY3245" fmla="*/ 524205 h 5405766"/>
              <a:gd name="connsiteX3246" fmla="*/ 2239508 w 5453921"/>
              <a:gd name="connsiteY3246" fmla="*/ 522460 h 5405766"/>
              <a:gd name="connsiteX3247" fmla="*/ 2234274 w 5453921"/>
              <a:gd name="connsiteY3247" fmla="*/ 522751 h 5405766"/>
              <a:gd name="connsiteX3248" fmla="*/ 2222934 w 5453921"/>
              <a:gd name="connsiteY3248" fmla="*/ 498038 h 5405766"/>
              <a:gd name="connsiteX3249" fmla="*/ 2236600 w 5453921"/>
              <a:gd name="connsiteY3249" fmla="*/ 477976 h 5405766"/>
              <a:gd name="connsiteX3250" fmla="*/ 2249394 w 5453921"/>
              <a:gd name="connsiteY3250" fmla="*/ 468090 h 5405766"/>
              <a:gd name="connsiteX3251" fmla="*/ 2250847 w 5453921"/>
              <a:gd name="connsiteY3251" fmla="*/ 456169 h 5405766"/>
              <a:gd name="connsiteX3252" fmla="*/ 2259279 w 5453921"/>
              <a:gd name="connsiteY3252" fmla="*/ 468380 h 5405766"/>
              <a:gd name="connsiteX3253" fmla="*/ 2264513 w 5453921"/>
              <a:gd name="connsiteY3253" fmla="*/ 466927 h 5405766"/>
              <a:gd name="connsiteX3254" fmla="*/ 2264513 w 5453921"/>
              <a:gd name="connsiteY3254" fmla="*/ 457913 h 5405766"/>
              <a:gd name="connsiteX3255" fmla="*/ 2265386 w 5453921"/>
              <a:gd name="connsiteY3255" fmla="*/ 436101 h 5405766"/>
              <a:gd name="connsiteX3256" fmla="*/ 2279343 w 5453921"/>
              <a:gd name="connsiteY3256" fmla="*/ 429413 h 5405766"/>
              <a:gd name="connsiteX3257" fmla="*/ 2286902 w 5453921"/>
              <a:gd name="connsiteY3257" fmla="*/ 432902 h 5405766"/>
              <a:gd name="connsiteX3258" fmla="*/ 2281378 w 5453921"/>
              <a:gd name="connsiteY3258" fmla="*/ 443376 h 5405766"/>
              <a:gd name="connsiteX3259" fmla="*/ 2280215 w 5453921"/>
              <a:gd name="connsiteY3259" fmla="*/ 458495 h 5405766"/>
              <a:gd name="connsiteX3260" fmla="*/ 2290101 w 5453921"/>
              <a:gd name="connsiteY3260" fmla="*/ 463147 h 5405766"/>
              <a:gd name="connsiteX3261" fmla="*/ 2304930 w 5453921"/>
              <a:gd name="connsiteY3261" fmla="*/ 437845 h 5405766"/>
              <a:gd name="connsiteX3262" fmla="*/ 2309873 w 5453921"/>
              <a:gd name="connsiteY3262" fmla="*/ 412549 h 5405766"/>
              <a:gd name="connsiteX3263" fmla="*/ 2334588 w 5453921"/>
              <a:gd name="connsiteY3263" fmla="*/ 382309 h 5405766"/>
              <a:gd name="connsiteX3264" fmla="*/ 2322958 w 5453921"/>
              <a:gd name="connsiteY3264" fmla="*/ 345672 h 5405766"/>
              <a:gd name="connsiteX3265" fmla="*/ 2353778 w 5453921"/>
              <a:gd name="connsiteY3265" fmla="*/ 354395 h 5405766"/>
              <a:gd name="connsiteX3266" fmla="*/ 2368898 w 5453921"/>
              <a:gd name="connsiteY3266" fmla="*/ 356431 h 5405766"/>
              <a:gd name="connsiteX3267" fmla="*/ 2361630 w 5453921"/>
              <a:gd name="connsiteY3267" fmla="*/ 338694 h 5405766"/>
              <a:gd name="connsiteX3268" fmla="*/ 2415421 w 5453921"/>
              <a:gd name="connsiteY3268" fmla="*/ 338112 h 5405766"/>
              <a:gd name="connsiteX3269" fmla="*/ 2430540 w 5453921"/>
              <a:gd name="connsiteY3269" fmla="*/ 342765 h 5405766"/>
              <a:gd name="connsiteX3270" fmla="*/ 2461653 w 5453921"/>
              <a:gd name="connsiteY3270" fmla="*/ 357012 h 5405766"/>
              <a:gd name="connsiteX3271" fmla="*/ 2511664 w 5453921"/>
              <a:gd name="connsiteY3271" fmla="*/ 377656 h 5405766"/>
              <a:gd name="connsiteX3272" fmla="*/ 2573597 w 5453921"/>
              <a:gd name="connsiteY3272" fmla="*/ 401791 h 5405766"/>
              <a:gd name="connsiteX3273" fmla="*/ 2577087 w 5453921"/>
              <a:gd name="connsiteY3273" fmla="*/ 403245 h 5405766"/>
              <a:gd name="connsiteX3274" fmla="*/ 2602383 w 5453921"/>
              <a:gd name="connsiteY3274" fmla="*/ 407605 h 5405766"/>
              <a:gd name="connsiteX3275" fmla="*/ 2622445 w 5453921"/>
              <a:gd name="connsiteY3275" fmla="*/ 417201 h 5405766"/>
              <a:gd name="connsiteX3276" fmla="*/ 2637856 w 5453921"/>
              <a:gd name="connsiteY3276" fmla="*/ 422144 h 5405766"/>
              <a:gd name="connsiteX3277" fmla="*/ 2657629 w 5453921"/>
              <a:gd name="connsiteY3277" fmla="*/ 432902 h 5405766"/>
              <a:gd name="connsiteX3278" fmla="*/ 2672748 w 5453921"/>
              <a:gd name="connsiteY3278" fmla="*/ 417491 h 5405766"/>
              <a:gd name="connsiteX3279" fmla="*/ 2697755 w 5453921"/>
              <a:gd name="connsiteY3279" fmla="*/ 429122 h 5405766"/>
              <a:gd name="connsiteX3280" fmla="*/ 2711129 w 5453921"/>
              <a:gd name="connsiteY3280" fmla="*/ 429413 h 5405766"/>
              <a:gd name="connsiteX3281" fmla="*/ 2704151 w 5453921"/>
              <a:gd name="connsiteY3281" fmla="*/ 438427 h 5405766"/>
              <a:gd name="connsiteX3282" fmla="*/ 2704442 w 5453921"/>
              <a:gd name="connsiteY3282" fmla="*/ 440172 h 5405766"/>
              <a:gd name="connsiteX3283" fmla="*/ 2703279 w 5453921"/>
              <a:gd name="connsiteY3283" fmla="*/ 441050 h 5405766"/>
              <a:gd name="connsiteX3284" fmla="*/ 2725958 w 5453921"/>
              <a:gd name="connsiteY3284" fmla="*/ 453843 h 5405766"/>
              <a:gd name="connsiteX3285" fmla="*/ 2757943 w 5453921"/>
              <a:gd name="connsiteY3285" fmla="*/ 477394 h 5405766"/>
              <a:gd name="connsiteX3286" fmla="*/ 2761723 w 5453921"/>
              <a:gd name="connsiteY3286" fmla="*/ 468380 h 5405766"/>
              <a:gd name="connsiteX3287" fmla="*/ 2757943 w 5453921"/>
              <a:gd name="connsiteY3287" fmla="*/ 459367 h 5405766"/>
              <a:gd name="connsiteX3288" fmla="*/ 2756198 w 5453921"/>
              <a:gd name="connsiteY3288" fmla="*/ 445411 h 5405766"/>
              <a:gd name="connsiteX3289" fmla="*/ 2772772 w 5453921"/>
              <a:gd name="connsiteY3289" fmla="*/ 452099 h 5405766"/>
              <a:gd name="connsiteX3290" fmla="*/ 2778296 w 5453921"/>
              <a:gd name="connsiteY3290" fmla="*/ 462857 h 5405766"/>
              <a:gd name="connsiteX3291" fmla="*/ 2762014 w 5453921"/>
              <a:gd name="connsiteY3291" fmla="*/ 478266 h 5405766"/>
              <a:gd name="connsiteX3292" fmla="*/ 2763467 w 5453921"/>
              <a:gd name="connsiteY3292" fmla="*/ 487861 h 5405766"/>
              <a:gd name="connsiteX3293" fmla="*/ 2801267 w 5453921"/>
              <a:gd name="connsiteY3293" fmla="*/ 495711 h 5405766"/>
              <a:gd name="connsiteX3294" fmla="*/ 2828307 w 5453921"/>
              <a:gd name="connsiteY3294" fmla="*/ 513447 h 5405766"/>
              <a:gd name="connsiteX3295" fmla="*/ 2828307 w 5453921"/>
              <a:gd name="connsiteY3295" fmla="*/ 513156 h 5405766"/>
              <a:gd name="connsiteX3296" fmla="*/ 2831215 w 5453921"/>
              <a:gd name="connsiteY3296" fmla="*/ 512574 h 5405766"/>
              <a:gd name="connsiteX3297" fmla="*/ 2832960 w 5453921"/>
              <a:gd name="connsiteY3297" fmla="*/ 488733 h 5405766"/>
              <a:gd name="connsiteX3298" fmla="*/ 2823656 w 5453921"/>
              <a:gd name="connsiteY3298" fmla="*/ 482337 h 5405766"/>
              <a:gd name="connsiteX3299" fmla="*/ 2832960 w 5453921"/>
              <a:gd name="connsiteY3299" fmla="*/ 477684 h 5405766"/>
              <a:gd name="connsiteX3300" fmla="*/ 2838194 w 5453921"/>
              <a:gd name="connsiteY3300" fmla="*/ 468090 h 5405766"/>
              <a:gd name="connsiteX3301" fmla="*/ 2824528 w 5453921"/>
              <a:gd name="connsiteY3301" fmla="*/ 439881 h 5405766"/>
              <a:gd name="connsiteX3302" fmla="*/ 2853895 w 5453921"/>
              <a:gd name="connsiteY3302" fmla="*/ 473033 h 5405766"/>
              <a:gd name="connsiteX3303" fmla="*/ 2860874 w 5453921"/>
              <a:gd name="connsiteY3303" fmla="*/ 477976 h 5405766"/>
              <a:gd name="connsiteX3304" fmla="*/ 2874249 w 5453921"/>
              <a:gd name="connsiteY3304" fmla="*/ 473905 h 5405766"/>
              <a:gd name="connsiteX3305" fmla="*/ 2894893 w 5453921"/>
              <a:gd name="connsiteY3305" fmla="*/ 488152 h 5405766"/>
              <a:gd name="connsiteX3306" fmla="*/ 2909431 w 5453921"/>
              <a:gd name="connsiteY3306" fmla="*/ 493676 h 5405766"/>
              <a:gd name="connsiteX3307" fmla="*/ 2922807 w 5453921"/>
              <a:gd name="connsiteY3307" fmla="*/ 500945 h 5405766"/>
              <a:gd name="connsiteX3308" fmla="*/ 2914375 w 5453921"/>
              <a:gd name="connsiteY3308" fmla="*/ 504433 h 5405766"/>
              <a:gd name="connsiteX3309" fmla="*/ 2908850 w 5453921"/>
              <a:gd name="connsiteY3309" fmla="*/ 513447 h 5405766"/>
              <a:gd name="connsiteX3310" fmla="*/ 2925133 w 5453921"/>
              <a:gd name="connsiteY3310" fmla="*/ 523042 h 5405766"/>
              <a:gd name="connsiteX3311" fmla="*/ 2939381 w 5453921"/>
              <a:gd name="connsiteY3311" fmla="*/ 543976 h 5405766"/>
              <a:gd name="connsiteX3312" fmla="*/ 2949266 w 5453921"/>
              <a:gd name="connsiteY3312" fmla="*/ 541650 h 5405766"/>
              <a:gd name="connsiteX3313" fmla="*/ 2962351 w 5453921"/>
              <a:gd name="connsiteY3313" fmla="*/ 553571 h 5405766"/>
              <a:gd name="connsiteX3314" fmla="*/ 2964386 w 5453921"/>
              <a:gd name="connsiteY3314" fmla="*/ 549209 h 5405766"/>
              <a:gd name="connsiteX3315" fmla="*/ 2964968 w 5453921"/>
              <a:gd name="connsiteY3315" fmla="*/ 532927 h 5405766"/>
              <a:gd name="connsiteX3316" fmla="*/ 2963805 w 5453921"/>
              <a:gd name="connsiteY3316" fmla="*/ 506179 h 5405766"/>
              <a:gd name="connsiteX3317" fmla="*/ 2979215 w 5453921"/>
              <a:gd name="connsiteY3317" fmla="*/ 503562 h 5405766"/>
              <a:gd name="connsiteX3318" fmla="*/ 2984158 w 5453921"/>
              <a:gd name="connsiteY3318" fmla="*/ 503562 h 5405766"/>
              <a:gd name="connsiteX3319" fmla="*/ 2983867 w 5453921"/>
              <a:gd name="connsiteY3319" fmla="*/ 487861 h 5405766"/>
              <a:gd name="connsiteX3320" fmla="*/ 2984158 w 5453921"/>
              <a:gd name="connsiteY3320" fmla="*/ 478266 h 5405766"/>
              <a:gd name="connsiteX3321" fmla="*/ 2965840 w 5453921"/>
              <a:gd name="connsiteY3321" fmla="*/ 462857 h 5405766"/>
              <a:gd name="connsiteX3322" fmla="*/ 2969329 w 5453921"/>
              <a:gd name="connsiteY3322" fmla="*/ 433484 h 5405766"/>
              <a:gd name="connsiteX3323" fmla="*/ 2980088 w 5453921"/>
              <a:gd name="connsiteY3323" fmla="*/ 382309 h 5405766"/>
              <a:gd name="connsiteX3324" fmla="*/ 2984158 w 5453921"/>
              <a:gd name="connsiteY3324" fmla="*/ 372714 h 5405766"/>
              <a:gd name="connsiteX3325" fmla="*/ 2979797 w 5453921"/>
              <a:gd name="connsiteY3325" fmla="*/ 362537 h 5405766"/>
              <a:gd name="connsiteX3326" fmla="*/ 2969329 w 5453921"/>
              <a:gd name="connsiteY3326" fmla="*/ 352360 h 5405766"/>
              <a:gd name="connsiteX3327" fmla="*/ 2960315 w 5453921"/>
              <a:gd name="connsiteY3327" fmla="*/ 345963 h 5405766"/>
              <a:gd name="connsiteX3328" fmla="*/ 2969619 w 5453921"/>
              <a:gd name="connsiteY3328" fmla="*/ 343056 h 5405766"/>
              <a:gd name="connsiteX3329" fmla="*/ 2979215 w 5453921"/>
              <a:gd name="connsiteY3329" fmla="*/ 341311 h 5405766"/>
              <a:gd name="connsiteX3330" fmla="*/ 2983867 w 5453921"/>
              <a:gd name="connsiteY3330" fmla="*/ 336659 h 5405766"/>
              <a:gd name="connsiteX3331" fmla="*/ 2974854 w 5453921"/>
              <a:gd name="connsiteY3331" fmla="*/ 328517 h 5405766"/>
              <a:gd name="connsiteX3332" fmla="*/ 2994335 w 5453921"/>
              <a:gd name="connsiteY3332" fmla="*/ 321248 h 5405766"/>
              <a:gd name="connsiteX3333" fmla="*/ 3019632 w 5453921"/>
              <a:gd name="connsiteY3333" fmla="*/ 290718 h 5405766"/>
              <a:gd name="connsiteX3334" fmla="*/ 3031844 w 5453921"/>
              <a:gd name="connsiteY3334" fmla="*/ 276761 h 5405766"/>
              <a:gd name="connsiteX3335" fmla="*/ 3039403 w 5453921"/>
              <a:gd name="connsiteY3335" fmla="*/ 261641 h 5405766"/>
              <a:gd name="connsiteX3336" fmla="*/ 3049871 w 5453921"/>
              <a:gd name="connsiteY3336" fmla="*/ 244486 h 5405766"/>
              <a:gd name="connsiteX3337" fmla="*/ 3055105 w 5453921"/>
              <a:gd name="connsiteY3337" fmla="*/ 220643 h 5405766"/>
              <a:gd name="connsiteX3338" fmla="*/ 3069353 w 5453921"/>
              <a:gd name="connsiteY3338" fmla="*/ 230529 h 5405766"/>
              <a:gd name="connsiteX3339" fmla="*/ 3070807 w 5453921"/>
              <a:gd name="connsiteY3339" fmla="*/ 231111 h 5405766"/>
              <a:gd name="connsiteX3340" fmla="*/ 3070516 w 5453921"/>
              <a:gd name="connsiteY3340" fmla="*/ 230529 h 5405766"/>
              <a:gd name="connsiteX3341" fmla="*/ 3086217 w 5453921"/>
              <a:gd name="connsiteY3341" fmla="*/ 229948 h 5405766"/>
              <a:gd name="connsiteX3342" fmla="*/ 3090869 w 5453921"/>
              <a:gd name="connsiteY3342" fmla="*/ 231693 h 5405766"/>
              <a:gd name="connsiteX3343" fmla="*/ 3110641 w 5453921"/>
              <a:gd name="connsiteY3343" fmla="*/ 231693 h 5405766"/>
              <a:gd name="connsiteX3344" fmla="*/ 3126633 w 5453921"/>
              <a:gd name="connsiteY3344" fmla="*/ 244777 h 5405766"/>
              <a:gd name="connsiteX3345" fmla="*/ 3124889 w 5453921"/>
              <a:gd name="connsiteY3345" fmla="*/ 247684 h 5405766"/>
              <a:gd name="connsiteX3346" fmla="*/ 3125761 w 5453921"/>
              <a:gd name="connsiteY3346" fmla="*/ 247975 h 5405766"/>
              <a:gd name="connsiteX3347" fmla="*/ 3126633 w 5453921"/>
              <a:gd name="connsiteY3347" fmla="*/ 244777 h 5405766"/>
              <a:gd name="connsiteX3348" fmla="*/ 3144661 w 5453921"/>
              <a:gd name="connsiteY3348" fmla="*/ 259896 h 5405766"/>
              <a:gd name="connsiteX3349" fmla="*/ 3135938 w 5453921"/>
              <a:gd name="connsiteY3349" fmla="*/ 261350 h 5405766"/>
              <a:gd name="connsiteX3350" fmla="*/ 3136229 w 5453921"/>
              <a:gd name="connsiteY3350" fmla="*/ 261641 h 5405766"/>
              <a:gd name="connsiteX3351" fmla="*/ 3135647 w 5453921"/>
              <a:gd name="connsiteY3351" fmla="*/ 261932 h 5405766"/>
              <a:gd name="connsiteX3352" fmla="*/ 3150767 w 5453921"/>
              <a:gd name="connsiteY3352" fmla="*/ 270946 h 5405766"/>
              <a:gd name="connsiteX3353" fmla="*/ 3162107 w 5453921"/>
              <a:gd name="connsiteY3353" fmla="*/ 267166 h 5405766"/>
              <a:gd name="connsiteX3354" fmla="*/ 3160653 w 5453921"/>
              <a:gd name="connsiteY3354" fmla="*/ 275888 h 5405766"/>
              <a:gd name="connsiteX3355" fmla="*/ 3166759 w 5453921"/>
              <a:gd name="connsiteY3355" fmla="*/ 281995 h 5405766"/>
              <a:gd name="connsiteX3356" fmla="*/ 3183623 w 5453921"/>
              <a:gd name="connsiteY3356" fmla="*/ 281704 h 5405766"/>
              <a:gd name="connsiteX3357" fmla="*/ 3182460 w 5453921"/>
              <a:gd name="connsiteY3357" fmla="*/ 279669 h 5405766"/>
              <a:gd name="connsiteX3358" fmla="*/ 3174029 w 5453921"/>
              <a:gd name="connsiteY3358" fmla="*/ 259896 h 5405766"/>
              <a:gd name="connsiteX3359" fmla="*/ 3177808 w 5453921"/>
              <a:gd name="connsiteY3359" fmla="*/ 257280 h 5405766"/>
              <a:gd name="connsiteX3360" fmla="*/ 3195254 w 5453921"/>
              <a:gd name="connsiteY3360" fmla="*/ 276761 h 5405766"/>
              <a:gd name="connsiteX3361" fmla="*/ 3205721 w 5453921"/>
              <a:gd name="connsiteY3361" fmla="*/ 281995 h 5405766"/>
              <a:gd name="connsiteX3362" fmla="*/ 3216480 w 5453921"/>
              <a:gd name="connsiteY3362" fmla="*/ 291590 h 5405766"/>
              <a:gd name="connsiteX3363" fmla="*/ 3251081 w 5453921"/>
              <a:gd name="connsiteY3363" fmla="*/ 307001 h 5405766"/>
              <a:gd name="connsiteX3364" fmla="*/ 3287136 w 5453921"/>
              <a:gd name="connsiteY3364" fmla="*/ 326191 h 5405766"/>
              <a:gd name="connsiteX3365" fmla="*/ 3324063 w 5453921"/>
              <a:gd name="connsiteY3365" fmla="*/ 369515 h 5405766"/>
              <a:gd name="connsiteX3366" fmla="*/ 3341800 w 5453921"/>
              <a:gd name="connsiteY3366" fmla="*/ 392195 h 5405766"/>
              <a:gd name="connsiteX3367" fmla="*/ 3347615 w 5453921"/>
              <a:gd name="connsiteY3367" fmla="*/ 398010 h 5405766"/>
              <a:gd name="connsiteX3368" fmla="*/ 3355757 w 5453921"/>
              <a:gd name="connsiteY3368" fmla="*/ 412840 h 5405766"/>
              <a:gd name="connsiteX3369" fmla="*/ 3377855 w 5453921"/>
              <a:gd name="connsiteY3369" fmla="*/ 431157 h 5405766"/>
              <a:gd name="connsiteX3370" fmla="*/ 3386869 w 5453921"/>
              <a:gd name="connsiteY3370" fmla="*/ 421272 h 5405766"/>
              <a:gd name="connsiteX3371" fmla="*/ 3387159 w 5453921"/>
              <a:gd name="connsiteY3371" fmla="*/ 421272 h 5405766"/>
              <a:gd name="connsiteX3372" fmla="*/ 3387741 w 5453921"/>
              <a:gd name="connsiteY3372" fmla="*/ 407896 h 5405766"/>
              <a:gd name="connsiteX3373" fmla="*/ 3361572 w 5453921"/>
              <a:gd name="connsiteY3373" fmla="*/ 389288 h 5405766"/>
              <a:gd name="connsiteX3374" fmla="*/ 3342382 w 5453921"/>
              <a:gd name="connsiteY3374" fmla="*/ 375622 h 5405766"/>
              <a:gd name="connsiteX3375" fmla="*/ 3367097 w 5453921"/>
              <a:gd name="connsiteY3375" fmla="*/ 382890 h 5405766"/>
              <a:gd name="connsiteX3376" fmla="*/ 3367387 w 5453921"/>
              <a:gd name="connsiteY3376" fmla="*/ 382890 h 5405766"/>
              <a:gd name="connsiteX3377" fmla="*/ 3371167 w 5453921"/>
              <a:gd name="connsiteY3377" fmla="*/ 384635 h 5405766"/>
              <a:gd name="connsiteX3378" fmla="*/ 3383671 w 5453921"/>
              <a:gd name="connsiteY3378" fmla="*/ 386671 h 5405766"/>
              <a:gd name="connsiteX3379" fmla="*/ 3388613 w 5453921"/>
              <a:gd name="connsiteY3379" fmla="*/ 392486 h 5405766"/>
              <a:gd name="connsiteX3380" fmla="*/ 3396464 w 5453921"/>
              <a:gd name="connsiteY3380" fmla="*/ 387252 h 5405766"/>
              <a:gd name="connsiteX3381" fmla="*/ 3406059 w 5453921"/>
              <a:gd name="connsiteY3381" fmla="*/ 377366 h 5405766"/>
              <a:gd name="connsiteX3382" fmla="*/ 3407513 w 5453921"/>
              <a:gd name="connsiteY3382" fmla="*/ 358175 h 5405766"/>
              <a:gd name="connsiteX3383" fmla="*/ 3408095 w 5453921"/>
              <a:gd name="connsiteY3383" fmla="*/ 352069 h 5405766"/>
              <a:gd name="connsiteX3384" fmla="*/ 3417399 w 5453921"/>
              <a:gd name="connsiteY3384" fmla="*/ 322702 h 5405766"/>
              <a:gd name="connsiteX3385" fmla="*/ 3417690 w 5453921"/>
              <a:gd name="connsiteY3385" fmla="*/ 316887 h 5405766"/>
              <a:gd name="connsiteX3386" fmla="*/ 3403151 w 5453921"/>
              <a:gd name="connsiteY3386" fmla="*/ 307001 h 5405766"/>
              <a:gd name="connsiteX3387" fmla="*/ 3376983 w 5453921"/>
              <a:gd name="connsiteY3387" fmla="*/ 301767 h 5405766"/>
              <a:gd name="connsiteX3388" fmla="*/ 3372330 w 5453921"/>
              <a:gd name="connsiteY3388" fmla="*/ 300894 h 5405766"/>
              <a:gd name="connsiteX3389" fmla="*/ 3363317 w 5453921"/>
              <a:gd name="connsiteY3389" fmla="*/ 291590 h 5405766"/>
              <a:gd name="connsiteX3390" fmla="*/ 3348778 w 5453921"/>
              <a:gd name="connsiteY3390" fmla="*/ 266875 h 5405766"/>
              <a:gd name="connsiteX3391" fmla="*/ 3337729 w 5453921"/>
              <a:gd name="connsiteY3391" fmla="*/ 256989 h 5405766"/>
              <a:gd name="connsiteX3392" fmla="*/ 3327553 w 5453921"/>
              <a:gd name="connsiteY3392" fmla="*/ 251464 h 5405766"/>
              <a:gd name="connsiteX3393" fmla="*/ 3316503 w 5453921"/>
              <a:gd name="connsiteY3393" fmla="*/ 255826 h 5405766"/>
              <a:gd name="connsiteX3394" fmla="*/ 3297603 w 5453921"/>
              <a:gd name="connsiteY3394" fmla="*/ 258443 h 5405766"/>
              <a:gd name="connsiteX3395" fmla="*/ 3307199 w 5453921"/>
              <a:gd name="connsiteY3395" fmla="*/ 242451 h 5405766"/>
              <a:gd name="connsiteX3396" fmla="*/ 3317376 w 5453921"/>
              <a:gd name="connsiteY3396" fmla="*/ 226168 h 5405766"/>
              <a:gd name="connsiteX3397" fmla="*/ 3333367 w 5453921"/>
              <a:gd name="connsiteY3397" fmla="*/ 226749 h 5405766"/>
              <a:gd name="connsiteX3398" fmla="*/ 3321737 w 5453921"/>
              <a:gd name="connsiteY3398" fmla="*/ 216282 h 5405766"/>
              <a:gd name="connsiteX3399" fmla="*/ 3300221 w 5453921"/>
              <a:gd name="connsiteY3399" fmla="*/ 204941 h 5405766"/>
              <a:gd name="connsiteX3400" fmla="*/ 3332204 w 5453921"/>
              <a:gd name="connsiteY3400" fmla="*/ 206686 h 5405766"/>
              <a:gd name="connsiteX3401" fmla="*/ 3352267 w 5453921"/>
              <a:gd name="connsiteY3401" fmla="*/ 216863 h 5405766"/>
              <a:gd name="connsiteX3402" fmla="*/ 3367387 w 5453921"/>
              <a:gd name="connsiteY3402" fmla="*/ 221806 h 5405766"/>
              <a:gd name="connsiteX3403" fmla="*/ 3382798 w 5453921"/>
              <a:gd name="connsiteY3403" fmla="*/ 225877 h 5405766"/>
              <a:gd name="connsiteX3404" fmla="*/ 3387741 w 5453921"/>
              <a:gd name="connsiteY3404" fmla="*/ 230529 h 5405766"/>
              <a:gd name="connsiteX3405" fmla="*/ 3412747 w 5453921"/>
              <a:gd name="connsiteY3405" fmla="*/ 235763 h 5405766"/>
              <a:gd name="connsiteX3406" fmla="*/ 3422343 w 5453921"/>
              <a:gd name="connsiteY3406" fmla="*/ 225877 h 5405766"/>
              <a:gd name="connsiteX3407" fmla="*/ 3422633 w 5453921"/>
              <a:gd name="connsiteY3407" fmla="*/ 222388 h 5405766"/>
              <a:gd name="connsiteX3408" fmla="*/ 3392393 w 5453921"/>
              <a:gd name="connsiteY3408" fmla="*/ 212502 h 5405766"/>
              <a:gd name="connsiteX3409" fmla="*/ 3384252 w 5453921"/>
              <a:gd name="connsiteY3409" fmla="*/ 199417 h 5405766"/>
              <a:gd name="connsiteX3410" fmla="*/ 3402861 w 5453921"/>
              <a:gd name="connsiteY3410" fmla="*/ 200871 h 5405766"/>
              <a:gd name="connsiteX3411" fmla="*/ 3424668 w 5453921"/>
              <a:gd name="connsiteY3411" fmla="*/ 197091 h 5405766"/>
              <a:gd name="connsiteX3412" fmla="*/ 3423505 w 5453921"/>
              <a:gd name="connsiteY3412" fmla="*/ 181099 h 5405766"/>
              <a:gd name="connsiteX3413" fmla="*/ 3419144 w 5453921"/>
              <a:gd name="connsiteY3413" fmla="*/ 176738 h 5405766"/>
              <a:gd name="connsiteX3414" fmla="*/ 3405187 w 5453921"/>
              <a:gd name="connsiteY3414" fmla="*/ 172376 h 5405766"/>
              <a:gd name="connsiteX3415" fmla="*/ 3412165 w 5453921"/>
              <a:gd name="connsiteY3415" fmla="*/ 156384 h 5405766"/>
              <a:gd name="connsiteX3416" fmla="*/ 3407804 w 5453921"/>
              <a:gd name="connsiteY3416" fmla="*/ 151441 h 5405766"/>
              <a:gd name="connsiteX3417" fmla="*/ 3402570 w 5453921"/>
              <a:gd name="connsiteY3417" fmla="*/ 146498 h 5405766"/>
              <a:gd name="connsiteX3418" fmla="*/ 3371749 w 5453921"/>
              <a:gd name="connsiteY3418" fmla="*/ 125563 h 5405766"/>
              <a:gd name="connsiteX3419" fmla="*/ 3353140 w 5453921"/>
              <a:gd name="connsiteY3419" fmla="*/ 109861 h 5405766"/>
              <a:gd name="connsiteX3420" fmla="*/ 3372621 w 5453921"/>
              <a:gd name="connsiteY3420" fmla="*/ 94741 h 5405766"/>
              <a:gd name="connsiteX3421" fmla="*/ 3378037 w 5453921"/>
              <a:gd name="connsiteY3421" fmla="*/ 86928 h 5405766"/>
              <a:gd name="connsiteX3422" fmla="*/ 3431765 w 5453921"/>
              <a:gd name="connsiteY3422" fmla="*/ 81072 h 5405766"/>
              <a:gd name="connsiteX3423" fmla="*/ 3413684 w 5453921"/>
              <a:gd name="connsiteY3423" fmla="*/ 95521 h 5405766"/>
              <a:gd name="connsiteX3424" fmla="*/ 3413684 w 5453921"/>
              <a:gd name="connsiteY3424" fmla="*/ 95842 h 5405766"/>
              <a:gd name="connsiteX3425" fmla="*/ 3413477 w 5453921"/>
              <a:gd name="connsiteY3425" fmla="*/ 95687 h 5405766"/>
              <a:gd name="connsiteX3426" fmla="*/ 3413251 w 5453921"/>
              <a:gd name="connsiteY3426" fmla="*/ 95868 h 5405766"/>
              <a:gd name="connsiteX3427" fmla="*/ 3413305 w 5453921"/>
              <a:gd name="connsiteY3427" fmla="*/ 95558 h 5405766"/>
              <a:gd name="connsiteX3428" fmla="*/ 3412829 w 5453921"/>
              <a:gd name="connsiteY3428" fmla="*/ 95202 h 5405766"/>
              <a:gd name="connsiteX3429" fmla="*/ 3413405 w 5453921"/>
              <a:gd name="connsiteY3429" fmla="*/ 94985 h 5405766"/>
              <a:gd name="connsiteX3430" fmla="*/ 3415789 w 5453921"/>
              <a:gd name="connsiteY3430" fmla="*/ 81368 h 5405766"/>
              <a:gd name="connsiteX3431" fmla="*/ 3431765 w 5453921"/>
              <a:gd name="connsiteY3431" fmla="*/ 81072 h 5405766"/>
              <a:gd name="connsiteX3432" fmla="*/ 3856207 w 5453921"/>
              <a:gd name="connsiteY3432" fmla="*/ 72680 h 5405766"/>
              <a:gd name="connsiteX3433" fmla="*/ 3860840 w 5453921"/>
              <a:gd name="connsiteY3433" fmla="*/ 81523 h 5405766"/>
              <a:gd name="connsiteX3434" fmla="*/ 3857365 w 5453921"/>
              <a:gd name="connsiteY3434" fmla="*/ 95672 h 5405766"/>
              <a:gd name="connsiteX3435" fmla="*/ 3852443 w 5453921"/>
              <a:gd name="connsiteY3435" fmla="*/ 86534 h 5405766"/>
              <a:gd name="connsiteX3436" fmla="*/ 3856207 w 5453921"/>
              <a:gd name="connsiteY3436" fmla="*/ 72680 h 5405766"/>
              <a:gd name="connsiteX3437" fmla="*/ 3205157 w 5453921"/>
              <a:gd name="connsiteY3437" fmla="*/ 32049 h 5405766"/>
              <a:gd name="connsiteX3438" fmla="*/ 3210806 w 5453921"/>
              <a:gd name="connsiteY3438" fmla="*/ 52281 h 5405766"/>
              <a:gd name="connsiteX3439" fmla="*/ 3205157 w 5453921"/>
              <a:gd name="connsiteY3439" fmla="*/ 32049 h 5405766"/>
              <a:gd name="connsiteX3440" fmla="*/ 3920220 w 5453921"/>
              <a:gd name="connsiteY3440" fmla="*/ 23687 h 5405766"/>
              <a:gd name="connsiteX3441" fmla="*/ 3931864 w 5453921"/>
              <a:gd name="connsiteY3441" fmla="*/ 24221 h 5405766"/>
              <a:gd name="connsiteX3442" fmla="*/ 3920973 w 5453921"/>
              <a:gd name="connsiteY3442" fmla="*/ 48441 h 5405766"/>
              <a:gd name="connsiteX3443" fmla="*/ 3912661 w 5453921"/>
              <a:gd name="connsiteY3443" fmla="*/ 27641 h 5405766"/>
              <a:gd name="connsiteX3444" fmla="*/ 3920220 w 5453921"/>
              <a:gd name="connsiteY3444" fmla="*/ 23687 h 5405766"/>
              <a:gd name="connsiteX3445" fmla="*/ 3188221 w 5453921"/>
              <a:gd name="connsiteY3445" fmla="*/ 5309 h 5405766"/>
              <a:gd name="connsiteX3446" fmla="*/ 3193526 w 5453921"/>
              <a:gd name="connsiteY3446" fmla="*/ 6747 h 5405766"/>
              <a:gd name="connsiteX3447" fmla="*/ 3181111 w 5453921"/>
              <a:gd name="connsiteY3447" fmla="*/ 19126 h 5405766"/>
              <a:gd name="connsiteX3448" fmla="*/ 3152527 w 5453921"/>
              <a:gd name="connsiteY3448" fmla="*/ 19413 h 5405766"/>
              <a:gd name="connsiteX3449" fmla="*/ 3181400 w 5453921"/>
              <a:gd name="connsiteY3449" fmla="*/ 9913 h 5405766"/>
              <a:gd name="connsiteX3450" fmla="*/ 3188221 w 5453921"/>
              <a:gd name="connsiteY3450" fmla="*/ 5309 h 5405766"/>
              <a:gd name="connsiteX3451" fmla="*/ 3300029 w 5453921"/>
              <a:gd name="connsiteY3451" fmla="*/ 0 h 5405766"/>
              <a:gd name="connsiteX3452" fmla="*/ 3307043 w 5453921"/>
              <a:gd name="connsiteY3452" fmla="*/ 25354 h 5405766"/>
              <a:gd name="connsiteX3453" fmla="*/ 3302952 w 5453921"/>
              <a:gd name="connsiteY3453" fmla="*/ 59742 h 5405766"/>
              <a:gd name="connsiteX3454" fmla="*/ 3302660 w 5453921"/>
              <a:gd name="connsiteY3454" fmla="*/ 64696 h 5405766"/>
              <a:gd name="connsiteX3455" fmla="*/ 3312012 w 5453921"/>
              <a:gd name="connsiteY3455" fmla="*/ 70816 h 5405766"/>
              <a:gd name="connsiteX3456" fmla="*/ 3326625 w 5453921"/>
              <a:gd name="connsiteY3456" fmla="*/ 77519 h 5405766"/>
              <a:gd name="connsiteX3457" fmla="*/ 3311719 w 5453921"/>
              <a:gd name="connsiteY3457" fmla="*/ 98210 h 5405766"/>
              <a:gd name="connsiteX3458" fmla="*/ 3300029 w 5453921"/>
              <a:gd name="connsiteY3458" fmla="*/ 90342 h 5405766"/>
              <a:gd name="connsiteX3459" fmla="*/ 3286586 w 5453921"/>
              <a:gd name="connsiteY3459" fmla="*/ 80433 h 5405766"/>
              <a:gd name="connsiteX3460" fmla="*/ 3282201 w 5453921"/>
              <a:gd name="connsiteY3460" fmla="*/ 79268 h 5405766"/>
              <a:gd name="connsiteX3461" fmla="*/ 3252684 w 5453921"/>
              <a:gd name="connsiteY3461" fmla="*/ 55079 h 5405766"/>
              <a:gd name="connsiteX3462" fmla="*/ 3251807 w 5453921"/>
              <a:gd name="connsiteY3462" fmla="*/ 39926 h 5405766"/>
              <a:gd name="connsiteX3463" fmla="*/ 3224335 w 5453921"/>
              <a:gd name="connsiteY3463" fmla="*/ 26520 h 5405766"/>
              <a:gd name="connsiteX3464" fmla="*/ 3245378 w 5453921"/>
              <a:gd name="connsiteY3464" fmla="*/ 23314 h 5405766"/>
              <a:gd name="connsiteX3465" fmla="*/ 3262913 w 5453921"/>
              <a:gd name="connsiteY3465" fmla="*/ 5829 h 5405766"/>
              <a:gd name="connsiteX3466" fmla="*/ 3262036 w 5453921"/>
              <a:gd name="connsiteY3466" fmla="*/ 19525 h 5405766"/>
              <a:gd name="connsiteX3467" fmla="*/ 3273726 w 5453921"/>
              <a:gd name="connsiteY3467" fmla="*/ 25354 h 5405766"/>
              <a:gd name="connsiteX3468" fmla="*/ 3292431 w 5453921"/>
              <a:gd name="connsiteY3468" fmla="*/ 34097 h 5405766"/>
              <a:gd name="connsiteX3469" fmla="*/ 3303829 w 5453921"/>
              <a:gd name="connsiteY3469" fmla="*/ 24771 h 5405766"/>
              <a:gd name="connsiteX3470" fmla="*/ 3300029 w 5453921"/>
              <a:gd name="connsiteY3470" fmla="*/ 0 h 540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Lst>
            <a:rect l="l" t="t" r="r" b="b"/>
            <a:pathLst>
              <a:path w="5453921" h="5405766">
                <a:moveTo>
                  <a:pt x="2258781" y="5388579"/>
                </a:moveTo>
                <a:cubicBezTo>
                  <a:pt x="2274650" y="5386823"/>
                  <a:pt x="2274650" y="5386823"/>
                  <a:pt x="2286697" y="5403201"/>
                </a:cubicBezTo>
                <a:cubicBezTo>
                  <a:pt x="2277588" y="5398522"/>
                  <a:pt x="2268479" y="5393550"/>
                  <a:pt x="2258781" y="5388579"/>
                </a:cubicBezTo>
                <a:close/>
                <a:moveTo>
                  <a:pt x="2599376" y="5388411"/>
                </a:moveTo>
                <a:cubicBezTo>
                  <a:pt x="2602977" y="5388106"/>
                  <a:pt x="2605378" y="5390243"/>
                  <a:pt x="2605978" y="5395739"/>
                </a:cubicBezTo>
                <a:cubicBezTo>
                  <a:pt x="2603577" y="5396960"/>
                  <a:pt x="2601176" y="5399707"/>
                  <a:pt x="2598475" y="5400013"/>
                </a:cubicBezTo>
                <a:cubicBezTo>
                  <a:pt x="2594574" y="5400623"/>
                  <a:pt x="2593073" y="5396960"/>
                  <a:pt x="2592473" y="5393602"/>
                </a:cubicBezTo>
                <a:cubicBezTo>
                  <a:pt x="2592173" y="5388106"/>
                  <a:pt x="2596975" y="5389022"/>
                  <a:pt x="2599376" y="5388411"/>
                </a:cubicBezTo>
                <a:close/>
                <a:moveTo>
                  <a:pt x="2662563" y="5387115"/>
                </a:moveTo>
                <a:cubicBezTo>
                  <a:pt x="2663441" y="5386823"/>
                  <a:pt x="2665488" y="5388864"/>
                  <a:pt x="2665781" y="5390029"/>
                </a:cubicBezTo>
                <a:cubicBezTo>
                  <a:pt x="2667535" y="5400812"/>
                  <a:pt x="2657884" y="5401978"/>
                  <a:pt x="2651157" y="5405766"/>
                </a:cubicBezTo>
                <a:cubicBezTo>
                  <a:pt x="2651449" y="5396733"/>
                  <a:pt x="2654082" y="5390029"/>
                  <a:pt x="2662563" y="5387115"/>
                </a:cubicBezTo>
                <a:close/>
                <a:moveTo>
                  <a:pt x="2587801" y="5367590"/>
                </a:moveTo>
                <a:cubicBezTo>
                  <a:pt x="2589258" y="5375612"/>
                  <a:pt x="2590424" y="5383336"/>
                  <a:pt x="2591881" y="5391655"/>
                </a:cubicBezTo>
                <a:cubicBezTo>
                  <a:pt x="2579350" y="5384525"/>
                  <a:pt x="2580807" y="5376503"/>
                  <a:pt x="2587801" y="5367590"/>
                </a:cubicBezTo>
                <a:close/>
                <a:moveTo>
                  <a:pt x="2349823" y="5365025"/>
                </a:moveTo>
                <a:cubicBezTo>
                  <a:pt x="2349823" y="5365025"/>
                  <a:pt x="2349823" y="5365025"/>
                  <a:pt x="2350250" y="5365025"/>
                </a:cubicBezTo>
                <a:lnTo>
                  <a:pt x="2350464" y="5365025"/>
                </a:lnTo>
                <a:lnTo>
                  <a:pt x="2350464" y="5365346"/>
                </a:lnTo>
                <a:lnTo>
                  <a:pt x="2350678" y="5365666"/>
                </a:lnTo>
                <a:lnTo>
                  <a:pt x="2350464" y="5365506"/>
                </a:lnTo>
                <a:lnTo>
                  <a:pt x="2350464" y="5365666"/>
                </a:lnTo>
                <a:close/>
                <a:moveTo>
                  <a:pt x="2337948" y="5359517"/>
                </a:moveTo>
                <a:cubicBezTo>
                  <a:pt x="2342100" y="5359881"/>
                  <a:pt x="2345889" y="5361703"/>
                  <a:pt x="2349531" y="5364617"/>
                </a:cubicBezTo>
                <a:cubicBezTo>
                  <a:pt x="2341080" y="5376274"/>
                  <a:pt x="2333504" y="5370154"/>
                  <a:pt x="2324177" y="5363160"/>
                </a:cubicBezTo>
                <a:cubicBezTo>
                  <a:pt x="2329277" y="5360246"/>
                  <a:pt x="2333795" y="5359153"/>
                  <a:pt x="2337948" y="5359517"/>
                </a:cubicBezTo>
                <a:close/>
                <a:moveTo>
                  <a:pt x="2356669" y="5355942"/>
                </a:moveTo>
                <a:cubicBezTo>
                  <a:pt x="2359282" y="5356236"/>
                  <a:pt x="2363638" y="5361232"/>
                  <a:pt x="2363057" y="5362407"/>
                </a:cubicBezTo>
                <a:cubicBezTo>
                  <a:pt x="2361025" y="5368577"/>
                  <a:pt x="2355509" y="5365052"/>
                  <a:pt x="2351153" y="5365640"/>
                </a:cubicBezTo>
                <a:cubicBezTo>
                  <a:pt x="2350573" y="5360938"/>
                  <a:pt x="2348540" y="5354767"/>
                  <a:pt x="2356669" y="5355942"/>
                </a:cubicBezTo>
                <a:close/>
                <a:moveTo>
                  <a:pt x="2545663" y="5348382"/>
                </a:moveTo>
                <a:cubicBezTo>
                  <a:pt x="2551314" y="5345790"/>
                  <a:pt x="2552727" y="5350972"/>
                  <a:pt x="2553291" y="5354427"/>
                </a:cubicBezTo>
                <a:cubicBezTo>
                  <a:pt x="2554704" y="5359608"/>
                  <a:pt x="2549619" y="5357881"/>
                  <a:pt x="2547641" y="5359032"/>
                </a:cubicBezTo>
                <a:cubicBezTo>
                  <a:pt x="2543121" y="5359032"/>
                  <a:pt x="2538317" y="5359320"/>
                  <a:pt x="2538600" y="5353563"/>
                </a:cubicBezTo>
                <a:cubicBezTo>
                  <a:pt x="2538882" y="5351548"/>
                  <a:pt x="2542838" y="5349533"/>
                  <a:pt x="2545663" y="5348382"/>
                </a:cubicBezTo>
                <a:close/>
                <a:moveTo>
                  <a:pt x="2708157" y="5335604"/>
                </a:moveTo>
                <a:cubicBezTo>
                  <a:pt x="2709838" y="5335319"/>
                  <a:pt x="2712178" y="5336103"/>
                  <a:pt x="2714371" y="5337385"/>
                </a:cubicBezTo>
                <a:cubicBezTo>
                  <a:pt x="2716127" y="5338810"/>
                  <a:pt x="2717881" y="5340519"/>
                  <a:pt x="2721391" y="5343084"/>
                </a:cubicBezTo>
                <a:cubicBezTo>
                  <a:pt x="2713787" y="5344223"/>
                  <a:pt x="2707061" y="5346788"/>
                  <a:pt x="2705890" y="5340235"/>
                </a:cubicBezTo>
                <a:cubicBezTo>
                  <a:pt x="2705451" y="5337243"/>
                  <a:pt x="2706475" y="5335889"/>
                  <a:pt x="2708157" y="5335604"/>
                </a:cubicBezTo>
                <a:close/>
                <a:moveTo>
                  <a:pt x="2098639" y="5301996"/>
                </a:moveTo>
                <a:cubicBezTo>
                  <a:pt x="2100349" y="5302588"/>
                  <a:pt x="2102058" y="5310577"/>
                  <a:pt x="2100634" y="5313240"/>
                </a:cubicBezTo>
                <a:cubicBezTo>
                  <a:pt x="2096075" y="5322414"/>
                  <a:pt x="2090376" y="5310577"/>
                  <a:pt x="2081827" y="5318567"/>
                </a:cubicBezTo>
                <a:cubicBezTo>
                  <a:pt x="2088096" y="5306731"/>
                  <a:pt x="2090376" y="5299629"/>
                  <a:pt x="2098639" y="5301996"/>
                </a:cubicBezTo>
                <a:close/>
                <a:moveTo>
                  <a:pt x="2359512" y="5276548"/>
                </a:moveTo>
                <a:cubicBezTo>
                  <a:pt x="2359796" y="5284327"/>
                  <a:pt x="2362361" y="5292705"/>
                  <a:pt x="2352958" y="5293901"/>
                </a:cubicBezTo>
                <a:cubicBezTo>
                  <a:pt x="2350393" y="5294201"/>
                  <a:pt x="2344694" y="5290909"/>
                  <a:pt x="2344694" y="5289713"/>
                </a:cubicBezTo>
                <a:cubicBezTo>
                  <a:pt x="2345834" y="5281335"/>
                  <a:pt x="2354383" y="5281335"/>
                  <a:pt x="2359512" y="5276548"/>
                </a:cubicBezTo>
                <a:close/>
                <a:moveTo>
                  <a:pt x="3505316" y="5220154"/>
                </a:moveTo>
                <a:cubicBezTo>
                  <a:pt x="3508038" y="5221377"/>
                  <a:pt x="3510443" y="5224040"/>
                  <a:pt x="3512564" y="5228215"/>
                </a:cubicBezTo>
                <a:cubicBezTo>
                  <a:pt x="3505775" y="5229654"/>
                  <a:pt x="3499553" y="5231381"/>
                  <a:pt x="3494179" y="5226775"/>
                </a:cubicBezTo>
                <a:cubicBezTo>
                  <a:pt x="3493613" y="5226199"/>
                  <a:pt x="3494744" y="5221594"/>
                  <a:pt x="3496159" y="5220730"/>
                </a:cubicBezTo>
                <a:cubicBezTo>
                  <a:pt x="3499553" y="5219146"/>
                  <a:pt x="3502593" y="5218930"/>
                  <a:pt x="3505316" y="5220154"/>
                </a:cubicBezTo>
                <a:close/>
                <a:moveTo>
                  <a:pt x="2748939" y="5217563"/>
                </a:moveTo>
                <a:cubicBezTo>
                  <a:pt x="2751026" y="5219321"/>
                  <a:pt x="2754306" y="5220787"/>
                  <a:pt x="2755499" y="5223132"/>
                </a:cubicBezTo>
                <a:cubicBezTo>
                  <a:pt x="2757289" y="5226063"/>
                  <a:pt x="2754306" y="5227528"/>
                  <a:pt x="2751921" y="5226063"/>
                </a:cubicBezTo>
                <a:cubicBezTo>
                  <a:pt x="2749237" y="5224597"/>
                  <a:pt x="2747150" y="5222253"/>
                  <a:pt x="2744764" y="5220201"/>
                </a:cubicBezTo>
                <a:cubicBezTo>
                  <a:pt x="2745957" y="5219615"/>
                  <a:pt x="2747150" y="5218736"/>
                  <a:pt x="2748939" y="5217563"/>
                </a:cubicBezTo>
                <a:close/>
                <a:moveTo>
                  <a:pt x="3630848" y="5198329"/>
                </a:moveTo>
                <a:cubicBezTo>
                  <a:pt x="3635464" y="5202231"/>
                  <a:pt x="3639504" y="5205231"/>
                  <a:pt x="3636619" y="5212134"/>
                </a:cubicBezTo>
                <a:cubicBezTo>
                  <a:pt x="3629982" y="5209733"/>
                  <a:pt x="3628251" y="5205532"/>
                  <a:pt x="3630848" y="5198329"/>
                </a:cubicBezTo>
                <a:close/>
                <a:moveTo>
                  <a:pt x="3414669" y="5198329"/>
                </a:moveTo>
                <a:cubicBezTo>
                  <a:pt x="3416063" y="5199195"/>
                  <a:pt x="3418014" y="5200060"/>
                  <a:pt x="3420244" y="5200926"/>
                </a:cubicBezTo>
                <a:cubicBezTo>
                  <a:pt x="3418293" y="5203234"/>
                  <a:pt x="3416899" y="5206696"/>
                  <a:pt x="3414669" y="5208138"/>
                </a:cubicBezTo>
                <a:cubicBezTo>
                  <a:pt x="3411603" y="5209581"/>
                  <a:pt x="3408257" y="5208427"/>
                  <a:pt x="3407979" y="5204100"/>
                </a:cubicBezTo>
                <a:cubicBezTo>
                  <a:pt x="3407700" y="5200060"/>
                  <a:pt x="3410209" y="5198618"/>
                  <a:pt x="3414669" y="5198329"/>
                </a:cubicBezTo>
                <a:close/>
                <a:moveTo>
                  <a:pt x="2560543" y="5167555"/>
                </a:moveTo>
                <a:cubicBezTo>
                  <a:pt x="2562013" y="5169081"/>
                  <a:pt x="2564951" y="5171218"/>
                  <a:pt x="2564658" y="5172440"/>
                </a:cubicBezTo>
                <a:cubicBezTo>
                  <a:pt x="2563482" y="5175798"/>
                  <a:pt x="2562013" y="5180072"/>
                  <a:pt x="2557017" y="5180072"/>
                </a:cubicBezTo>
                <a:cubicBezTo>
                  <a:pt x="2555547" y="5179156"/>
                  <a:pt x="2551140" y="5179461"/>
                  <a:pt x="2553197" y="5175798"/>
                </a:cubicBezTo>
                <a:cubicBezTo>
                  <a:pt x="2555254" y="5172745"/>
                  <a:pt x="2557899" y="5169997"/>
                  <a:pt x="2560543" y="5167555"/>
                </a:cubicBezTo>
                <a:close/>
                <a:moveTo>
                  <a:pt x="1765838" y="5121859"/>
                </a:moveTo>
                <a:cubicBezTo>
                  <a:pt x="1768891" y="5123316"/>
                  <a:pt x="1771333" y="5125939"/>
                  <a:pt x="1772554" y="5128853"/>
                </a:cubicBezTo>
                <a:cubicBezTo>
                  <a:pt x="1773776" y="5132059"/>
                  <a:pt x="1770418" y="5132641"/>
                  <a:pt x="1767975" y="5132641"/>
                </a:cubicBezTo>
                <a:cubicBezTo>
                  <a:pt x="1764006" y="5131767"/>
                  <a:pt x="1761563" y="5129727"/>
                  <a:pt x="1761563" y="5125939"/>
                </a:cubicBezTo>
                <a:cubicBezTo>
                  <a:pt x="1761258" y="5123316"/>
                  <a:pt x="1762174" y="5120110"/>
                  <a:pt x="1765838" y="5121859"/>
                </a:cubicBezTo>
                <a:close/>
                <a:moveTo>
                  <a:pt x="1716240" y="5082214"/>
                </a:moveTo>
                <a:cubicBezTo>
                  <a:pt x="1729396" y="5081642"/>
                  <a:pt x="1737290" y="5089651"/>
                  <a:pt x="1745476" y="5097375"/>
                </a:cubicBezTo>
                <a:cubicBezTo>
                  <a:pt x="1748985" y="5097375"/>
                  <a:pt x="1752493" y="5097375"/>
                  <a:pt x="1755709" y="5097375"/>
                </a:cubicBezTo>
                <a:cubicBezTo>
                  <a:pt x="1757171" y="5092512"/>
                  <a:pt x="1749569" y="5084789"/>
                  <a:pt x="1760094" y="5082500"/>
                </a:cubicBezTo>
                <a:lnTo>
                  <a:pt x="1760370" y="5082924"/>
                </a:lnTo>
                <a:lnTo>
                  <a:pt x="1760831" y="5082924"/>
                </a:lnTo>
                <a:cubicBezTo>
                  <a:pt x="1760831" y="5082924"/>
                  <a:pt x="1760831" y="5082924"/>
                  <a:pt x="1760831" y="5083566"/>
                </a:cubicBezTo>
                <a:lnTo>
                  <a:pt x="1760787" y="5083566"/>
                </a:lnTo>
                <a:lnTo>
                  <a:pt x="1766234" y="5091940"/>
                </a:lnTo>
                <a:cubicBezTo>
                  <a:pt x="1770911" y="5095086"/>
                  <a:pt x="1777636" y="5098233"/>
                  <a:pt x="1775005" y="5104526"/>
                </a:cubicBezTo>
                <a:cubicBezTo>
                  <a:pt x="1771204" y="5114252"/>
                  <a:pt x="1766819" y="5104526"/>
                  <a:pt x="1762433" y="5103668"/>
                </a:cubicBezTo>
                <a:cubicBezTo>
                  <a:pt x="1753955" y="5101379"/>
                  <a:pt x="1756001" y="5107101"/>
                  <a:pt x="1753662" y="5112249"/>
                </a:cubicBezTo>
                <a:cubicBezTo>
                  <a:pt x="1750154" y="5118542"/>
                  <a:pt x="1747523" y="5110533"/>
                  <a:pt x="1745476" y="5107387"/>
                </a:cubicBezTo>
                <a:cubicBezTo>
                  <a:pt x="1733490" y="5112535"/>
                  <a:pt x="1723549" y="5097375"/>
                  <a:pt x="1710101" y="5105384"/>
                </a:cubicBezTo>
                <a:cubicBezTo>
                  <a:pt x="1705130" y="5108244"/>
                  <a:pt x="1707470" y="5099949"/>
                  <a:pt x="1707762" y="5095086"/>
                </a:cubicBezTo>
                <a:cubicBezTo>
                  <a:pt x="1708347" y="5088507"/>
                  <a:pt x="1704838" y="5082500"/>
                  <a:pt x="1716240" y="5082214"/>
                </a:cubicBezTo>
                <a:close/>
                <a:moveTo>
                  <a:pt x="3466562" y="5054884"/>
                </a:moveTo>
                <a:cubicBezTo>
                  <a:pt x="3470057" y="5053432"/>
                  <a:pt x="3479963" y="5058660"/>
                  <a:pt x="3479963" y="5067955"/>
                </a:cubicBezTo>
                <a:cubicBezTo>
                  <a:pt x="3488994" y="5069406"/>
                  <a:pt x="3486081" y="5078411"/>
                  <a:pt x="3489285" y="5083348"/>
                </a:cubicBezTo>
                <a:cubicBezTo>
                  <a:pt x="3493946" y="5090609"/>
                  <a:pt x="3499190" y="5096708"/>
                  <a:pt x="3503561" y="5083348"/>
                </a:cubicBezTo>
                <a:cubicBezTo>
                  <a:pt x="3505891" y="5066792"/>
                  <a:pt x="3505891" y="5066792"/>
                  <a:pt x="3529197" y="5063017"/>
                </a:cubicBezTo>
                <a:cubicBezTo>
                  <a:pt x="3536481" y="5061855"/>
                  <a:pt x="3544347" y="5059822"/>
                  <a:pt x="3549299" y="5067955"/>
                </a:cubicBezTo>
                <a:cubicBezTo>
                  <a:pt x="3554252" y="5068535"/>
                  <a:pt x="3554543" y="5056336"/>
                  <a:pt x="3561827" y="5063017"/>
                </a:cubicBezTo>
                <a:cubicBezTo>
                  <a:pt x="3566197" y="5067083"/>
                  <a:pt x="3558621" y="5069697"/>
                  <a:pt x="3560369" y="5073182"/>
                </a:cubicBezTo>
                <a:cubicBezTo>
                  <a:pt x="3562118" y="5074344"/>
                  <a:pt x="3563575" y="5075506"/>
                  <a:pt x="3565031" y="5076378"/>
                </a:cubicBezTo>
                <a:cubicBezTo>
                  <a:pt x="3565031" y="5076087"/>
                  <a:pt x="3565031" y="5076087"/>
                  <a:pt x="3565031" y="5076087"/>
                </a:cubicBezTo>
                <a:cubicBezTo>
                  <a:pt x="3567944" y="5078701"/>
                  <a:pt x="3570566" y="5080734"/>
                  <a:pt x="3573480" y="5083348"/>
                </a:cubicBezTo>
                <a:cubicBezTo>
                  <a:pt x="3575519" y="5078992"/>
                  <a:pt x="3571732" y="5072602"/>
                  <a:pt x="3577558" y="5070569"/>
                </a:cubicBezTo>
                <a:cubicBezTo>
                  <a:pt x="3579889" y="5069988"/>
                  <a:pt x="3585133" y="5071730"/>
                  <a:pt x="3586299" y="5074054"/>
                </a:cubicBezTo>
                <a:cubicBezTo>
                  <a:pt x="3589211" y="5079863"/>
                  <a:pt x="3583677" y="5081896"/>
                  <a:pt x="3579889" y="5084510"/>
                </a:cubicBezTo>
                <a:cubicBezTo>
                  <a:pt x="3577267" y="5092352"/>
                  <a:pt x="3573771" y="5100485"/>
                  <a:pt x="3579306" y="5108327"/>
                </a:cubicBezTo>
                <a:cubicBezTo>
                  <a:pt x="3581345" y="5111812"/>
                  <a:pt x="3583385" y="5115007"/>
                  <a:pt x="3585425" y="5118202"/>
                </a:cubicBezTo>
                <a:cubicBezTo>
                  <a:pt x="3597660" y="5128948"/>
                  <a:pt x="3592125" y="5134757"/>
                  <a:pt x="3579597" y="5138534"/>
                </a:cubicBezTo>
                <a:cubicBezTo>
                  <a:pt x="3578141" y="5139986"/>
                  <a:pt x="3576684" y="5141438"/>
                  <a:pt x="3574936" y="5142890"/>
                </a:cubicBezTo>
                <a:cubicBezTo>
                  <a:pt x="3581345" y="5152766"/>
                  <a:pt x="3586881" y="5163222"/>
                  <a:pt x="3600282" y="5164674"/>
                </a:cubicBezTo>
                <a:cubicBezTo>
                  <a:pt x="3606691" y="5165545"/>
                  <a:pt x="3611353" y="5154799"/>
                  <a:pt x="3617471" y="5160898"/>
                </a:cubicBezTo>
                <a:cubicBezTo>
                  <a:pt x="3621258" y="5164964"/>
                  <a:pt x="3621549" y="5172516"/>
                  <a:pt x="3617471" y="5176873"/>
                </a:cubicBezTo>
                <a:cubicBezTo>
                  <a:pt x="3612518" y="5181519"/>
                  <a:pt x="3609313" y="5173387"/>
                  <a:pt x="3604652" y="5173387"/>
                </a:cubicBezTo>
                <a:cubicBezTo>
                  <a:pt x="3598534" y="5180939"/>
                  <a:pt x="3607274" y="5183843"/>
                  <a:pt x="3609021" y="5189072"/>
                </a:cubicBezTo>
                <a:cubicBezTo>
                  <a:pt x="3611935" y="5193719"/>
                  <a:pt x="3616305" y="5197495"/>
                  <a:pt x="3614266" y="5203594"/>
                </a:cubicBezTo>
                <a:cubicBezTo>
                  <a:pt x="3608731" y="5226249"/>
                  <a:pt x="3593582" y="5219859"/>
                  <a:pt x="3579306" y="5214631"/>
                </a:cubicBezTo>
                <a:cubicBezTo>
                  <a:pt x="3574062" y="5216374"/>
                  <a:pt x="3569984" y="5221312"/>
                  <a:pt x="3564157" y="5218407"/>
                </a:cubicBezTo>
                <a:cubicBezTo>
                  <a:pt x="3554106" y="5214195"/>
                  <a:pt x="3552868" y="5210057"/>
                  <a:pt x="3554762" y="5205953"/>
                </a:cubicBezTo>
                <a:lnTo>
                  <a:pt x="3563502" y="5194572"/>
                </a:lnTo>
                <a:lnTo>
                  <a:pt x="3563575" y="5194590"/>
                </a:lnTo>
                <a:lnTo>
                  <a:pt x="3564157" y="5193719"/>
                </a:lnTo>
                <a:lnTo>
                  <a:pt x="3563502" y="5194572"/>
                </a:lnTo>
                <a:lnTo>
                  <a:pt x="3550319" y="5191358"/>
                </a:lnTo>
                <a:cubicBezTo>
                  <a:pt x="3546605" y="5189362"/>
                  <a:pt x="3543909" y="5186022"/>
                  <a:pt x="3543182" y="5180068"/>
                </a:cubicBezTo>
                <a:cubicBezTo>
                  <a:pt x="3540268" y="5176292"/>
                  <a:pt x="3537355" y="5172516"/>
                  <a:pt x="3534441" y="5168740"/>
                </a:cubicBezTo>
                <a:cubicBezTo>
                  <a:pt x="3529489" y="5164674"/>
                  <a:pt x="3518418" y="5162350"/>
                  <a:pt x="3529780" y="5153637"/>
                </a:cubicBezTo>
                <a:cubicBezTo>
                  <a:pt x="3532985" y="5134177"/>
                  <a:pt x="3551047" y="5128077"/>
                  <a:pt x="3563283" y="5117040"/>
                </a:cubicBezTo>
                <a:lnTo>
                  <a:pt x="3563866" y="5108618"/>
                </a:lnTo>
                <a:cubicBezTo>
                  <a:pt x="3559205" y="5109198"/>
                  <a:pt x="3554543" y="5109779"/>
                  <a:pt x="3549882" y="5110360"/>
                </a:cubicBezTo>
                <a:cubicBezTo>
                  <a:pt x="3535607" y="5108036"/>
                  <a:pt x="3525119" y="5092933"/>
                  <a:pt x="3508805" y="5098742"/>
                </a:cubicBezTo>
                <a:cubicBezTo>
                  <a:pt x="3512009" y="5101937"/>
                  <a:pt x="3514922" y="5105131"/>
                  <a:pt x="3517836" y="5108327"/>
                </a:cubicBezTo>
                <a:cubicBezTo>
                  <a:pt x="3519001" y="5113554"/>
                  <a:pt x="3529489" y="5114717"/>
                  <a:pt x="3524827" y="5121687"/>
                </a:cubicBezTo>
                <a:cubicBezTo>
                  <a:pt x="3520749" y="5128077"/>
                  <a:pt x="3512301" y="5127497"/>
                  <a:pt x="3507057" y="5126334"/>
                </a:cubicBezTo>
                <a:cubicBezTo>
                  <a:pt x="3500356" y="5124301"/>
                  <a:pt x="3506183" y="5118492"/>
                  <a:pt x="3507347" y="5114136"/>
                </a:cubicBezTo>
                <a:cubicBezTo>
                  <a:pt x="3497151" y="5113845"/>
                  <a:pt x="3486081" y="5109488"/>
                  <a:pt x="3480254" y="5124592"/>
                </a:cubicBezTo>
                <a:cubicBezTo>
                  <a:pt x="3476758" y="5134177"/>
                  <a:pt x="3465396" y="5127787"/>
                  <a:pt x="3457239" y="5127787"/>
                </a:cubicBezTo>
                <a:cubicBezTo>
                  <a:pt x="3481419" y="5112103"/>
                  <a:pt x="3481419" y="5110360"/>
                  <a:pt x="3453451" y="5088286"/>
                </a:cubicBezTo>
                <a:cubicBezTo>
                  <a:pt x="3447334" y="5083929"/>
                  <a:pt x="3446168" y="5077829"/>
                  <a:pt x="3452577" y="5074344"/>
                </a:cubicBezTo>
                <a:cubicBezTo>
                  <a:pt x="3459569" y="5070278"/>
                  <a:pt x="3462483" y="5075796"/>
                  <a:pt x="3463357" y="5082477"/>
                </a:cubicBezTo>
                <a:cubicBezTo>
                  <a:pt x="3471514" y="5080153"/>
                  <a:pt x="3464814" y="5072311"/>
                  <a:pt x="3468310" y="5067955"/>
                </a:cubicBezTo>
                <a:cubicBezTo>
                  <a:pt x="3467727" y="5063598"/>
                  <a:pt x="3458695" y="5058079"/>
                  <a:pt x="3466562" y="5054884"/>
                </a:cubicBezTo>
                <a:close/>
                <a:moveTo>
                  <a:pt x="1649701" y="5053432"/>
                </a:moveTo>
                <a:lnTo>
                  <a:pt x="1650556" y="5054073"/>
                </a:lnTo>
                <a:cubicBezTo>
                  <a:pt x="1650129" y="5054073"/>
                  <a:pt x="1649701" y="5054073"/>
                  <a:pt x="1649701" y="5054073"/>
                </a:cubicBezTo>
                <a:cubicBezTo>
                  <a:pt x="1649701" y="5053432"/>
                  <a:pt x="1649701" y="5053432"/>
                  <a:pt x="1649701" y="5053432"/>
                </a:cubicBezTo>
                <a:close/>
                <a:moveTo>
                  <a:pt x="1630803" y="5052437"/>
                </a:moveTo>
                <a:cubicBezTo>
                  <a:pt x="1636816" y="5052150"/>
                  <a:pt x="1643116" y="5052437"/>
                  <a:pt x="1649415" y="5052723"/>
                </a:cubicBezTo>
                <a:cubicBezTo>
                  <a:pt x="1649415" y="5059033"/>
                  <a:pt x="1637676" y="5056453"/>
                  <a:pt x="1640252" y="5063910"/>
                </a:cubicBezTo>
                <a:cubicBezTo>
                  <a:pt x="1641970" y="5069933"/>
                  <a:pt x="1641685" y="5073661"/>
                  <a:pt x="1634526" y="5070793"/>
                </a:cubicBezTo>
                <a:cubicBezTo>
                  <a:pt x="1629372" y="5068786"/>
                  <a:pt x="1623358" y="5066491"/>
                  <a:pt x="1621927" y="5060468"/>
                </a:cubicBezTo>
                <a:cubicBezTo>
                  <a:pt x="1620209" y="5053584"/>
                  <a:pt x="1625649" y="5052437"/>
                  <a:pt x="1630803" y="5052437"/>
                </a:cubicBezTo>
                <a:close/>
                <a:moveTo>
                  <a:pt x="1539069" y="5040993"/>
                </a:moveTo>
                <a:cubicBezTo>
                  <a:pt x="1547288" y="5038044"/>
                  <a:pt x="1547875" y="5046004"/>
                  <a:pt x="1549930" y="5051015"/>
                </a:cubicBezTo>
                <a:cubicBezTo>
                  <a:pt x="1552278" y="5051899"/>
                  <a:pt x="1555801" y="5053078"/>
                  <a:pt x="1555801" y="5053962"/>
                </a:cubicBezTo>
                <a:cubicBezTo>
                  <a:pt x="1555507" y="5060448"/>
                  <a:pt x="1549343" y="5058089"/>
                  <a:pt x="1545820" y="5059858"/>
                </a:cubicBezTo>
                <a:cubicBezTo>
                  <a:pt x="1544353" y="5056321"/>
                  <a:pt x="1531731" y="5063395"/>
                  <a:pt x="1538482" y="5052193"/>
                </a:cubicBezTo>
                <a:cubicBezTo>
                  <a:pt x="1537602" y="5048362"/>
                  <a:pt x="1533493" y="5043350"/>
                  <a:pt x="1539069" y="5040993"/>
                </a:cubicBezTo>
                <a:close/>
                <a:moveTo>
                  <a:pt x="1647764" y="5039987"/>
                </a:moveTo>
                <a:cubicBezTo>
                  <a:pt x="1656112" y="5036762"/>
                  <a:pt x="1662732" y="5042917"/>
                  <a:pt x="1669929" y="5050245"/>
                </a:cubicBezTo>
                <a:cubicBezTo>
                  <a:pt x="1666331" y="5053616"/>
                  <a:pt x="1662661" y="5053616"/>
                  <a:pt x="1659135" y="5053029"/>
                </a:cubicBezTo>
                <a:lnTo>
                  <a:pt x="1650239" y="5052373"/>
                </a:lnTo>
                <a:lnTo>
                  <a:pt x="1650555" y="5053004"/>
                </a:lnTo>
                <a:lnTo>
                  <a:pt x="1649701" y="5052577"/>
                </a:lnTo>
                <a:lnTo>
                  <a:pt x="1649928" y="5052350"/>
                </a:lnTo>
                <a:lnTo>
                  <a:pt x="1649204" y="5052297"/>
                </a:lnTo>
                <a:cubicBezTo>
                  <a:pt x="1647764" y="5047900"/>
                  <a:pt x="1642007" y="5042624"/>
                  <a:pt x="1647764" y="5039987"/>
                </a:cubicBezTo>
                <a:close/>
                <a:moveTo>
                  <a:pt x="1602256" y="5038932"/>
                </a:moveTo>
                <a:cubicBezTo>
                  <a:pt x="1611720" y="5038044"/>
                  <a:pt x="1612636" y="5044259"/>
                  <a:pt x="1614468" y="5049585"/>
                </a:cubicBezTo>
                <a:cubicBezTo>
                  <a:pt x="1614773" y="5050176"/>
                  <a:pt x="1610500" y="5053136"/>
                  <a:pt x="1608973" y="5052544"/>
                </a:cubicBezTo>
                <a:cubicBezTo>
                  <a:pt x="1602561" y="5050176"/>
                  <a:pt x="1603477" y="5044259"/>
                  <a:pt x="1602256" y="5038932"/>
                </a:cubicBezTo>
                <a:close/>
                <a:moveTo>
                  <a:pt x="1677198" y="5032915"/>
                </a:moveTo>
                <a:cubicBezTo>
                  <a:pt x="1686317" y="5037509"/>
                  <a:pt x="1686601" y="5044112"/>
                  <a:pt x="1684607" y="5051863"/>
                </a:cubicBezTo>
                <a:cubicBezTo>
                  <a:pt x="1676058" y="5047844"/>
                  <a:pt x="1674063" y="5041815"/>
                  <a:pt x="1677198" y="5032915"/>
                </a:cubicBezTo>
                <a:close/>
                <a:moveTo>
                  <a:pt x="3427576" y="5000382"/>
                </a:moveTo>
                <a:cubicBezTo>
                  <a:pt x="3431222" y="4998294"/>
                  <a:pt x="3430941" y="5001872"/>
                  <a:pt x="3431783" y="5003960"/>
                </a:cubicBezTo>
                <a:cubicBezTo>
                  <a:pt x="3431222" y="5007241"/>
                  <a:pt x="3430661" y="5010819"/>
                  <a:pt x="3426734" y="5010521"/>
                </a:cubicBezTo>
                <a:cubicBezTo>
                  <a:pt x="3425331" y="5010521"/>
                  <a:pt x="3423087" y="5006943"/>
                  <a:pt x="3423368" y="5005452"/>
                </a:cubicBezTo>
                <a:cubicBezTo>
                  <a:pt x="3423649" y="5003662"/>
                  <a:pt x="3425893" y="5001574"/>
                  <a:pt x="3427576" y="5000382"/>
                </a:cubicBezTo>
                <a:close/>
                <a:moveTo>
                  <a:pt x="1611232" y="4998294"/>
                </a:moveTo>
                <a:cubicBezTo>
                  <a:pt x="1628890" y="4998580"/>
                  <a:pt x="1628595" y="5008306"/>
                  <a:pt x="1628890" y="5017745"/>
                </a:cubicBezTo>
                <a:cubicBezTo>
                  <a:pt x="1630656" y="5019462"/>
                  <a:pt x="1632716" y="5021178"/>
                  <a:pt x="1634481" y="5022894"/>
                </a:cubicBezTo>
                <a:cubicBezTo>
                  <a:pt x="1641545" y="5020319"/>
                  <a:pt x="1642133" y="5028615"/>
                  <a:pt x="1646842" y="5032334"/>
                </a:cubicBezTo>
                <a:lnTo>
                  <a:pt x="1629478" y="5032334"/>
                </a:lnTo>
                <a:cubicBezTo>
                  <a:pt x="1611232" y="5035194"/>
                  <a:pt x="1621238" y="5024896"/>
                  <a:pt x="1622710" y="5018604"/>
                </a:cubicBezTo>
                <a:cubicBezTo>
                  <a:pt x="1619473" y="5012311"/>
                  <a:pt x="1615941" y="5006590"/>
                  <a:pt x="1611232" y="4998294"/>
                </a:cubicBezTo>
                <a:close/>
                <a:moveTo>
                  <a:pt x="3399280" y="4992475"/>
                </a:moveTo>
                <a:cubicBezTo>
                  <a:pt x="3404067" y="4991882"/>
                  <a:pt x="3407658" y="4993658"/>
                  <a:pt x="3410051" y="4998097"/>
                </a:cubicBezTo>
                <a:cubicBezTo>
                  <a:pt x="3411248" y="5003128"/>
                  <a:pt x="3406162" y="5003128"/>
                  <a:pt x="3403768" y="5003128"/>
                </a:cubicBezTo>
                <a:cubicBezTo>
                  <a:pt x="3401076" y="5003128"/>
                  <a:pt x="3396887" y="5001944"/>
                  <a:pt x="3395391" y="4999577"/>
                </a:cubicBezTo>
                <a:cubicBezTo>
                  <a:pt x="3393595" y="4996617"/>
                  <a:pt x="3395091" y="4993067"/>
                  <a:pt x="3399280" y="4992475"/>
                </a:cubicBezTo>
                <a:close/>
                <a:moveTo>
                  <a:pt x="3446995" y="4990601"/>
                </a:moveTo>
                <a:cubicBezTo>
                  <a:pt x="3459991" y="5001784"/>
                  <a:pt x="3456601" y="5014438"/>
                  <a:pt x="3455753" y="5026210"/>
                </a:cubicBezTo>
                <a:cubicBezTo>
                  <a:pt x="3448690" y="5016204"/>
                  <a:pt x="3443603" y="5005904"/>
                  <a:pt x="3446995" y="4990601"/>
                </a:cubicBezTo>
                <a:close/>
                <a:moveTo>
                  <a:pt x="3278982" y="4941874"/>
                </a:moveTo>
                <a:cubicBezTo>
                  <a:pt x="3281383" y="4944131"/>
                  <a:pt x="3284684" y="4946106"/>
                  <a:pt x="3285284" y="4948363"/>
                </a:cubicBezTo>
                <a:cubicBezTo>
                  <a:pt x="3285585" y="4952030"/>
                  <a:pt x="3282583" y="4955697"/>
                  <a:pt x="3278681" y="4955133"/>
                </a:cubicBezTo>
                <a:cubicBezTo>
                  <a:pt x="3275981" y="4954850"/>
                  <a:pt x="3272079" y="4951465"/>
                  <a:pt x="3271779" y="4949208"/>
                </a:cubicBezTo>
                <a:cubicBezTo>
                  <a:pt x="3271779" y="4947234"/>
                  <a:pt x="3275981" y="4944977"/>
                  <a:pt x="3278982" y="4941874"/>
                </a:cubicBezTo>
                <a:close/>
                <a:moveTo>
                  <a:pt x="1450872" y="4922245"/>
                </a:moveTo>
                <a:cubicBezTo>
                  <a:pt x="1454795" y="4923430"/>
                  <a:pt x="1458114" y="4926093"/>
                  <a:pt x="1459622" y="4926980"/>
                </a:cubicBezTo>
                <a:cubicBezTo>
                  <a:pt x="1458114" y="4932899"/>
                  <a:pt x="1459019" y="4936449"/>
                  <a:pt x="1455097" y="4934970"/>
                </a:cubicBezTo>
                <a:cubicBezTo>
                  <a:pt x="1451778" y="4933194"/>
                  <a:pt x="1447554" y="4931419"/>
                  <a:pt x="1445442" y="4928164"/>
                </a:cubicBezTo>
                <a:cubicBezTo>
                  <a:pt x="1444536" y="4926388"/>
                  <a:pt x="1446950" y="4921358"/>
                  <a:pt x="1450872" y="4922245"/>
                </a:cubicBezTo>
                <a:close/>
                <a:moveTo>
                  <a:pt x="3168249" y="4908829"/>
                </a:moveTo>
                <a:cubicBezTo>
                  <a:pt x="3172709" y="4910298"/>
                  <a:pt x="3176611" y="4913237"/>
                  <a:pt x="3176611" y="4918820"/>
                </a:cubicBezTo>
                <a:cubicBezTo>
                  <a:pt x="3176611" y="4919995"/>
                  <a:pt x="3173824" y="4921464"/>
                  <a:pt x="3172988" y="4922346"/>
                </a:cubicBezTo>
                <a:cubicBezTo>
                  <a:pt x="3166576" y="4921464"/>
                  <a:pt x="3164067" y="4917939"/>
                  <a:pt x="3164067" y="4912649"/>
                </a:cubicBezTo>
                <a:cubicBezTo>
                  <a:pt x="3164067" y="4911179"/>
                  <a:pt x="3167413" y="4908535"/>
                  <a:pt x="3168249" y="4908829"/>
                </a:cubicBezTo>
                <a:close/>
                <a:moveTo>
                  <a:pt x="3294411" y="4903979"/>
                </a:moveTo>
                <a:cubicBezTo>
                  <a:pt x="3298573" y="4904376"/>
                  <a:pt x="3302699" y="4905890"/>
                  <a:pt x="3306897" y="4906900"/>
                </a:cubicBezTo>
                <a:cubicBezTo>
                  <a:pt x="3321374" y="4901707"/>
                  <a:pt x="3322822" y="4910074"/>
                  <a:pt x="3322243" y="4921326"/>
                </a:cubicBezTo>
                <a:cubicBezTo>
                  <a:pt x="3329192" y="4930847"/>
                  <a:pt x="3302554" y="4932866"/>
                  <a:pt x="3316742" y="4944407"/>
                </a:cubicBezTo>
                <a:cubicBezTo>
                  <a:pt x="3312688" y="4944696"/>
                  <a:pt x="3307765" y="4946715"/>
                  <a:pt x="3304581" y="4944984"/>
                </a:cubicBezTo>
                <a:cubicBezTo>
                  <a:pt x="3295315" y="4939791"/>
                  <a:pt x="3311529" y="4939502"/>
                  <a:pt x="3306897" y="4937194"/>
                </a:cubicBezTo>
                <a:cubicBezTo>
                  <a:pt x="3299079" y="4933155"/>
                  <a:pt x="3308635" y="4905746"/>
                  <a:pt x="3286629" y="4921903"/>
                </a:cubicBezTo>
                <a:cubicBezTo>
                  <a:pt x="3282575" y="4925076"/>
                  <a:pt x="3282285" y="4924211"/>
                  <a:pt x="3280838" y="4920460"/>
                </a:cubicBezTo>
                <a:cubicBezTo>
                  <a:pt x="3279680" y="4915844"/>
                  <a:pt x="3275626" y="4912671"/>
                  <a:pt x="3281707" y="4907766"/>
                </a:cubicBezTo>
                <a:cubicBezTo>
                  <a:pt x="3286050" y="4904303"/>
                  <a:pt x="3290248" y="4903582"/>
                  <a:pt x="3294411" y="4903979"/>
                </a:cubicBezTo>
                <a:close/>
                <a:moveTo>
                  <a:pt x="1397092" y="4875196"/>
                </a:moveTo>
                <a:cubicBezTo>
                  <a:pt x="1408275" y="4881039"/>
                  <a:pt x="1414750" y="4885422"/>
                  <a:pt x="1412689" y="4895648"/>
                </a:cubicBezTo>
                <a:cubicBezTo>
                  <a:pt x="1412689" y="4896524"/>
                  <a:pt x="1410041" y="4897985"/>
                  <a:pt x="1409158" y="4897693"/>
                </a:cubicBezTo>
                <a:cubicBezTo>
                  <a:pt x="1400918" y="4894479"/>
                  <a:pt x="1399740" y="4886883"/>
                  <a:pt x="1397092" y="4875196"/>
                </a:cubicBezTo>
                <a:close/>
                <a:moveTo>
                  <a:pt x="1319165" y="4800824"/>
                </a:moveTo>
                <a:cubicBezTo>
                  <a:pt x="1324410" y="4810634"/>
                  <a:pt x="1327908" y="4817269"/>
                  <a:pt x="1331405" y="4823616"/>
                </a:cubicBezTo>
                <a:cubicBezTo>
                  <a:pt x="1318873" y="4820154"/>
                  <a:pt x="1318873" y="4820154"/>
                  <a:pt x="1319165" y="4800824"/>
                </a:cubicBezTo>
                <a:close/>
                <a:moveTo>
                  <a:pt x="1453589" y="4794477"/>
                </a:moveTo>
                <a:cubicBezTo>
                  <a:pt x="1457038" y="4794837"/>
                  <a:pt x="1459337" y="4797073"/>
                  <a:pt x="1457757" y="4804863"/>
                </a:cubicBezTo>
                <a:lnTo>
                  <a:pt x="1458907" y="4814961"/>
                </a:lnTo>
                <a:cubicBezTo>
                  <a:pt x="1457470" y="4823616"/>
                  <a:pt x="1449710" y="4823328"/>
                  <a:pt x="1444536" y="4823040"/>
                </a:cubicBezTo>
                <a:cubicBezTo>
                  <a:pt x="1437063" y="4822750"/>
                  <a:pt x="1437063" y="4816115"/>
                  <a:pt x="1437926" y="4810345"/>
                </a:cubicBezTo>
                <a:cubicBezTo>
                  <a:pt x="1436777" y="4808614"/>
                  <a:pt x="1435052" y="4806594"/>
                  <a:pt x="1433902" y="4804863"/>
                </a:cubicBezTo>
                <a:cubicBezTo>
                  <a:pt x="1427866" y="4793611"/>
                  <a:pt x="1437063" y="4794765"/>
                  <a:pt x="1442524" y="4795342"/>
                </a:cubicBezTo>
                <a:cubicBezTo>
                  <a:pt x="1445542" y="4795630"/>
                  <a:pt x="1450140" y="4794116"/>
                  <a:pt x="1453589" y="4794477"/>
                </a:cubicBezTo>
                <a:close/>
                <a:moveTo>
                  <a:pt x="1281729" y="4762356"/>
                </a:moveTo>
                <a:cubicBezTo>
                  <a:pt x="1283176" y="4762356"/>
                  <a:pt x="1287810" y="4766915"/>
                  <a:pt x="1287520" y="4769195"/>
                </a:cubicBezTo>
                <a:cubicBezTo>
                  <a:pt x="1286361" y="4779453"/>
                  <a:pt x="1275938" y="4776034"/>
                  <a:pt x="1270147" y="4780022"/>
                </a:cubicBezTo>
                <a:cubicBezTo>
                  <a:pt x="1271595" y="4771759"/>
                  <a:pt x="1273043" y="4764065"/>
                  <a:pt x="1281729" y="4762356"/>
                </a:cubicBezTo>
                <a:close/>
                <a:moveTo>
                  <a:pt x="1261239" y="4731581"/>
                </a:moveTo>
                <a:cubicBezTo>
                  <a:pt x="1262728" y="4738682"/>
                  <a:pt x="1266002" y="4744896"/>
                  <a:pt x="1259156" y="4749927"/>
                </a:cubicBezTo>
                <a:cubicBezTo>
                  <a:pt x="1258561" y="4750519"/>
                  <a:pt x="1255882" y="4749039"/>
                  <a:pt x="1254989" y="4748152"/>
                </a:cubicBezTo>
                <a:cubicBezTo>
                  <a:pt x="1249631" y="4740162"/>
                  <a:pt x="1257966" y="4737204"/>
                  <a:pt x="1261239" y="4731581"/>
                </a:cubicBezTo>
                <a:close/>
                <a:moveTo>
                  <a:pt x="1268318" y="4715375"/>
                </a:moveTo>
                <a:cubicBezTo>
                  <a:pt x="1271261" y="4716194"/>
                  <a:pt x="1273910" y="4718474"/>
                  <a:pt x="1276264" y="4723318"/>
                </a:cubicBezTo>
                <a:cubicBezTo>
                  <a:pt x="1267435" y="4723602"/>
                  <a:pt x="1262726" y="4721323"/>
                  <a:pt x="1258606" y="4716194"/>
                </a:cubicBezTo>
                <a:cubicBezTo>
                  <a:pt x="1262137" y="4715197"/>
                  <a:pt x="1265375" y="4714556"/>
                  <a:pt x="1268318" y="4715375"/>
                </a:cubicBezTo>
                <a:close/>
                <a:moveTo>
                  <a:pt x="1098416" y="4622168"/>
                </a:moveTo>
                <a:cubicBezTo>
                  <a:pt x="1101512" y="4622455"/>
                  <a:pt x="1105735" y="4625329"/>
                  <a:pt x="1105172" y="4630214"/>
                </a:cubicBezTo>
                <a:cubicBezTo>
                  <a:pt x="1105172" y="4632802"/>
                  <a:pt x="1104046" y="4635100"/>
                  <a:pt x="1103201" y="4637687"/>
                </a:cubicBezTo>
                <a:cubicBezTo>
                  <a:pt x="1098416" y="4635388"/>
                  <a:pt x="1095038" y="4633376"/>
                  <a:pt x="1095038" y="4628491"/>
                </a:cubicBezTo>
                <a:cubicBezTo>
                  <a:pt x="1095038" y="4625616"/>
                  <a:pt x="1094475" y="4621305"/>
                  <a:pt x="1098416" y="4622168"/>
                </a:cubicBezTo>
                <a:close/>
                <a:moveTo>
                  <a:pt x="1052606" y="4594377"/>
                </a:moveTo>
                <a:cubicBezTo>
                  <a:pt x="1057903" y="4595829"/>
                  <a:pt x="1059018" y="4599603"/>
                  <a:pt x="1059296" y="4603668"/>
                </a:cubicBezTo>
                <a:cubicBezTo>
                  <a:pt x="1059296" y="4605700"/>
                  <a:pt x="1059575" y="4609474"/>
                  <a:pt x="1056230" y="4608313"/>
                </a:cubicBezTo>
                <a:cubicBezTo>
                  <a:pt x="1052885" y="4606571"/>
                  <a:pt x="1050097" y="4603668"/>
                  <a:pt x="1047031" y="4601635"/>
                </a:cubicBezTo>
                <a:cubicBezTo>
                  <a:pt x="1048704" y="4599022"/>
                  <a:pt x="1050934" y="4596409"/>
                  <a:pt x="1052606" y="4594377"/>
                </a:cubicBezTo>
                <a:close/>
                <a:moveTo>
                  <a:pt x="957454" y="4589082"/>
                </a:moveTo>
                <a:cubicBezTo>
                  <a:pt x="960507" y="4587966"/>
                  <a:pt x="960813" y="4591312"/>
                  <a:pt x="960813" y="4593541"/>
                </a:cubicBezTo>
                <a:cubicBezTo>
                  <a:pt x="960202" y="4597444"/>
                  <a:pt x="957454" y="4600510"/>
                  <a:pt x="952570" y="4600231"/>
                </a:cubicBezTo>
                <a:cubicBezTo>
                  <a:pt x="951349" y="4600231"/>
                  <a:pt x="949822" y="4597444"/>
                  <a:pt x="948295" y="4595771"/>
                </a:cubicBezTo>
                <a:cubicBezTo>
                  <a:pt x="951349" y="4593541"/>
                  <a:pt x="954096" y="4590475"/>
                  <a:pt x="957454" y="4589082"/>
                </a:cubicBezTo>
                <a:close/>
                <a:moveTo>
                  <a:pt x="954741" y="4545949"/>
                </a:moveTo>
                <a:cubicBezTo>
                  <a:pt x="962007" y="4543086"/>
                  <a:pt x="965495" y="4547095"/>
                  <a:pt x="964624" y="4554254"/>
                </a:cubicBezTo>
                <a:cubicBezTo>
                  <a:pt x="966658" y="4562270"/>
                  <a:pt x="967239" y="4571147"/>
                  <a:pt x="956776" y="4572006"/>
                </a:cubicBezTo>
                <a:cubicBezTo>
                  <a:pt x="952126" y="4572293"/>
                  <a:pt x="950091" y="4564848"/>
                  <a:pt x="954450" y="4559121"/>
                </a:cubicBezTo>
                <a:cubicBezTo>
                  <a:pt x="953579" y="4554540"/>
                  <a:pt x="945731" y="4549100"/>
                  <a:pt x="954741" y="4545949"/>
                </a:cubicBezTo>
                <a:close/>
                <a:moveTo>
                  <a:pt x="4088589" y="4513309"/>
                </a:moveTo>
                <a:cubicBezTo>
                  <a:pt x="4096282" y="4511030"/>
                  <a:pt x="4102551" y="4514734"/>
                  <a:pt x="4108535" y="4518723"/>
                </a:cubicBezTo>
                <a:cubicBezTo>
                  <a:pt x="4118509" y="4521573"/>
                  <a:pt x="4119078" y="4528981"/>
                  <a:pt x="4117654" y="4537530"/>
                </a:cubicBezTo>
                <a:cubicBezTo>
                  <a:pt x="4117084" y="4541519"/>
                  <a:pt x="4114805" y="4539810"/>
                  <a:pt x="4112525" y="4538954"/>
                </a:cubicBezTo>
                <a:cubicBezTo>
                  <a:pt x="4104546" y="4536675"/>
                  <a:pt x="4104546" y="4530976"/>
                  <a:pt x="4106825" y="4524137"/>
                </a:cubicBezTo>
                <a:cubicBezTo>
                  <a:pt x="4103121" y="4523568"/>
                  <a:pt x="4099061" y="4523425"/>
                  <a:pt x="4095677" y="4522142"/>
                </a:cubicBezTo>
                <a:lnTo>
                  <a:pt x="4089230" y="4514108"/>
                </a:lnTo>
                <a:lnTo>
                  <a:pt x="4089230" y="4514235"/>
                </a:lnTo>
                <a:lnTo>
                  <a:pt x="4088589" y="4514235"/>
                </a:lnTo>
                <a:lnTo>
                  <a:pt x="4089001" y="4513823"/>
                </a:lnTo>
                <a:close/>
                <a:moveTo>
                  <a:pt x="4077517" y="4484488"/>
                </a:moveTo>
                <a:cubicBezTo>
                  <a:pt x="4080235" y="4485563"/>
                  <a:pt x="4078626" y="4492671"/>
                  <a:pt x="4082177" y="4494654"/>
                </a:cubicBezTo>
                <a:cubicBezTo>
                  <a:pt x="4089575" y="4497886"/>
                  <a:pt x="4079514" y="4509346"/>
                  <a:pt x="4088095" y="4514048"/>
                </a:cubicBezTo>
                <a:cubicBezTo>
                  <a:pt x="4077443" y="4522276"/>
                  <a:pt x="4071229" y="4510228"/>
                  <a:pt x="4062943" y="4507877"/>
                </a:cubicBezTo>
                <a:cubicBezTo>
                  <a:pt x="4055841" y="4506408"/>
                  <a:pt x="4055249" y="4499061"/>
                  <a:pt x="4056137" y="4493772"/>
                </a:cubicBezTo>
                <a:cubicBezTo>
                  <a:pt x="4057617" y="4484663"/>
                  <a:pt x="4067678" y="4489070"/>
                  <a:pt x="4073004" y="4485838"/>
                </a:cubicBezTo>
                <a:cubicBezTo>
                  <a:pt x="4075223" y="4484442"/>
                  <a:pt x="4076611" y="4484130"/>
                  <a:pt x="4077517" y="4484488"/>
                </a:cubicBezTo>
                <a:close/>
                <a:moveTo>
                  <a:pt x="1011029" y="4473843"/>
                </a:moveTo>
                <a:cubicBezTo>
                  <a:pt x="1018722" y="4479218"/>
                  <a:pt x="1024936" y="4482612"/>
                  <a:pt x="1019610" y="4490249"/>
                </a:cubicBezTo>
                <a:cubicBezTo>
                  <a:pt x="1018722" y="4491663"/>
                  <a:pt x="1014875" y="4492795"/>
                  <a:pt x="1013396" y="4491946"/>
                </a:cubicBezTo>
                <a:cubicBezTo>
                  <a:pt x="1005998" y="4487704"/>
                  <a:pt x="1008958" y="4481480"/>
                  <a:pt x="1011029" y="4473843"/>
                </a:cubicBezTo>
                <a:close/>
                <a:moveTo>
                  <a:pt x="973270" y="4468318"/>
                </a:moveTo>
                <a:cubicBezTo>
                  <a:pt x="976584" y="4468108"/>
                  <a:pt x="979236" y="4468388"/>
                  <a:pt x="981445" y="4470626"/>
                </a:cubicBezTo>
                <a:cubicBezTo>
                  <a:pt x="982622" y="4471745"/>
                  <a:pt x="980561" y="4478180"/>
                  <a:pt x="978499" y="4478740"/>
                </a:cubicBezTo>
                <a:cubicBezTo>
                  <a:pt x="971134" y="4481257"/>
                  <a:pt x="967893" y="4474823"/>
                  <a:pt x="961118" y="4468947"/>
                </a:cubicBezTo>
                <a:cubicBezTo>
                  <a:pt x="965979" y="4469227"/>
                  <a:pt x="969956" y="4468527"/>
                  <a:pt x="973270" y="4468318"/>
                </a:cubicBezTo>
                <a:close/>
                <a:moveTo>
                  <a:pt x="3996692" y="4444351"/>
                </a:moveTo>
                <a:cubicBezTo>
                  <a:pt x="4003815" y="4444930"/>
                  <a:pt x="4007235" y="4450131"/>
                  <a:pt x="4010084" y="4456199"/>
                </a:cubicBezTo>
                <a:cubicBezTo>
                  <a:pt x="4008945" y="4459377"/>
                  <a:pt x="4007235" y="4464579"/>
                  <a:pt x="4004671" y="4462556"/>
                </a:cubicBezTo>
                <a:cubicBezTo>
                  <a:pt x="3999826" y="4459088"/>
                  <a:pt x="3996407" y="4453598"/>
                  <a:pt x="3992703" y="4448685"/>
                </a:cubicBezTo>
                <a:cubicBezTo>
                  <a:pt x="3992417" y="4448397"/>
                  <a:pt x="3995552" y="4444351"/>
                  <a:pt x="3996692" y="4444351"/>
                </a:cubicBezTo>
                <a:close/>
                <a:moveTo>
                  <a:pt x="4019407" y="4434093"/>
                </a:moveTo>
                <a:cubicBezTo>
                  <a:pt x="4020934" y="4436230"/>
                  <a:pt x="4022766" y="4438673"/>
                  <a:pt x="4024291" y="4441115"/>
                </a:cubicBezTo>
                <a:cubicBezTo>
                  <a:pt x="4025513" y="4443253"/>
                  <a:pt x="4026734" y="4446610"/>
                  <a:pt x="4023682" y="4446610"/>
                </a:cubicBezTo>
                <a:cubicBezTo>
                  <a:pt x="4021239" y="4446305"/>
                  <a:pt x="4018797" y="4442642"/>
                  <a:pt x="4016965" y="4440199"/>
                </a:cubicBezTo>
                <a:cubicBezTo>
                  <a:pt x="4015743" y="4438673"/>
                  <a:pt x="4014217" y="4435925"/>
                  <a:pt x="4019407" y="4434093"/>
                </a:cubicBezTo>
                <a:close/>
                <a:moveTo>
                  <a:pt x="953224" y="4399654"/>
                </a:moveTo>
                <a:lnTo>
                  <a:pt x="964215" y="4403561"/>
                </a:lnTo>
                <a:lnTo>
                  <a:pt x="964538" y="4403318"/>
                </a:lnTo>
                <a:lnTo>
                  <a:pt x="964538" y="4403675"/>
                </a:lnTo>
                <a:lnTo>
                  <a:pt x="964667" y="4403721"/>
                </a:lnTo>
                <a:lnTo>
                  <a:pt x="964538" y="4403809"/>
                </a:lnTo>
                <a:lnTo>
                  <a:pt x="964538" y="4403960"/>
                </a:lnTo>
                <a:lnTo>
                  <a:pt x="964318" y="4403960"/>
                </a:lnTo>
                <a:lnTo>
                  <a:pt x="958023" y="4408255"/>
                </a:lnTo>
                <a:cubicBezTo>
                  <a:pt x="951789" y="4409656"/>
                  <a:pt x="946477" y="4403061"/>
                  <a:pt x="939320" y="4401083"/>
                </a:cubicBezTo>
                <a:cubicBezTo>
                  <a:pt x="944837" y="4397713"/>
                  <a:pt x="949236" y="4398226"/>
                  <a:pt x="953224" y="4399654"/>
                </a:cubicBezTo>
                <a:close/>
                <a:moveTo>
                  <a:pt x="755838" y="4390496"/>
                </a:moveTo>
                <a:cubicBezTo>
                  <a:pt x="759918" y="4391689"/>
                  <a:pt x="762094" y="4394074"/>
                  <a:pt x="762094" y="4397653"/>
                </a:cubicBezTo>
                <a:cubicBezTo>
                  <a:pt x="762094" y="4400635"/>
                  <a:pt x="760462" y="4403020"/>
                  <a:pt x="757742" y="4401529"/>
                </a:cubicBezTo>
                <a:cubicBezTo>
                  <a:pt x="755838" y="4400635"/>
                  <a:pt x="754205" y="4398249"/>
                  <a:pt x="753662" y="4396162"/>
                </a:cubicBezTo>
                <a:cubicBezTo>
                  <a:pt x="753389" y="4394373"/>
                  <a:pt x="755022" y="4392285"/>
                  <a:pt x="755838" y="4390496"/>
                </a:cubicBezTo>
                <a:close/>
                <a:moveTo>
                  <a:pt x="848278" y="4381519"/>
                </a:moveTo>
                <a:cubicBezTo>
                  <a:pt x="858697" y="4381519"/>
                  <a:pt x="863459" y="4384369"/>
                  <a:pt x="864651" y="4392633"/>
                </a:cubicBezTo>
                <a:cubicBezTo>
                  <a:pt x="856613" y="4394057"/>
                  <a:pt x="852743" y="4389783"/>
                  <a:pt x="848278" y="4381519"/>
                </a:cubicBezTo>
                <a:close/>
                <a:moveTo>
                  <a:pt x="709139" y="4377673"/>
                </a:moveTo>
                <a:cubicBezTo>
                  <a:pt x="713056" y="4380691"/>
                  <a:pt x="719491" y="4380992"/>
                  <a:pt x="719771" y="4387931"/>
                </a:cubicBezTo>
                <a:cubicBezTo>
                  <a:pt x="719771" y="4389741"/>
                  <a:pt x="716134" y="4392759"/>
                  <a:pt x="715574" y="4392457"/>
                </a:cubicBezTo>
                <a:cubicBezTo>
                  <a:pt x="710258" y="4389440"/>
                  <a:pt x="704663" y="4386121"/>
                  <a:pt x="709139" y="4377673"/>
                </a:cubicBezTo>
                <a:close/>
                <a:moveTo>
                  <a:pt x="771564" y="4371562"/>
                </a:moveTo>
                <a:cubicBezTo>
                  <a:pt x="774947" y="4371301"/>
                  <a:pt x="779109" y="4372269"/>
                  <a:pt x="783867" y="4372566"/>
                </a:cubicBezTo>
                <a:cubicBezTo>
                  <a:pt x="778218" y="4380009"/>
                  <a:pt x="773460" y="4385069"/>
                  <a:pt x="765432" y="4381795"/>
                </a:cubicBezTo>
                <a:cubicBezTo>
                  <a:pt x="764539" y="4381497"/>
                  <a:pt x="763648" y="4378817"/>
                  <a:pt x="763945" y="4377925"/>
                </a:cubicBezTo>
                <a:cubicBezTo>
                  <a:pt x="765581" y="4373310"/>
                  <a:pt x="768182" y="4371822"/>
                  <a:pt x="771564" y="4371562"/>
                </a:cubicBezTo>
                <a:close/>
                <a:moveTo>
                  <a:pt x="881223" y="4366132"/>
                </a:moveTo>
                <a:cubicBezTo>
                  <a:pt x="891580" y="4369705"/>
                  <a:pt x="890988" y="4375062"/>
                  <a:pt x="885069" y="4382505"/>
                </a:cubicBezTo>
                <a:cubicBezTo>
                  <a:pt x="880335" y="4377444"/>
                  <a:pt x="881223" y="4371788"/>
                  <a:pt x="881223" y="4366132"/>
                </a:cubicBezTo>
                <a:close/>
                <a:moveTo>
                  <a:pt x="802971" y="4332974"/>
                </a:moveTo>
                <a:cubicBezTo>
                  <a:pt x="806960" y="4331511"/>
                  <a:pt x="808100" y="4335021"/>
                  <a:pt x="808670" y="4338530"/>
                </a:cubicBezTo>
                <a:cubicBezTo>
                  <a:pt x="809524" y="4344671"/>
                  <a:pt x="807245" y="4347888"/>
                  <a:pt x="800976" y="4347303"/>
                </a:cubicBezTo>
                <a:cubicBezTo>
                  <a:pt x="798127" y="4347011"/>
                  <a:pt x="794422" y="4347888"/>
                  <a:pt x="795278" y="4342916"/>
                </a:cubicBezTo>
                <a:cubicBezTo>
                  <a:pt x="803541" y="4344087"/>
                  <a:pt x="798697" y="4334436"/>
                  <a:pt x="802971" y="4332974"/>
                </a:cubicBezTo>
                <a:close/>
                <a:moveTo>
                  <a:pt x="877232" y="4278019"/>
                </a:moveTo>
                <a:cubicBezTo>
                  <a:pt x="879042" y="4277834"/>
                  <a:pt x="881215" y="4278519"/>
                  <a:pt x="883963" y="4280516"/>
                </a:cubicBezTo>
                <a:cubicBezTo>
                  <a:pt x="888123" y="4283475"/>
                  <a:pt x="889014" y="4289689"/>
                  <a:pt x="885448" y="4294424"/>
                </a:cubicBezTo>
                <a:cubicBezTo>
                  <a:pt x="875644" y="4306852"/>
                  <a:pt x="873565" y="4286138"/>
                  <a:pt x="864948" y="4291169"/>
                </a:cubicBezTo>
                <a:cubicBezTo>
                  <a:pt x="869628" y="4286952"/>
                  <a:pt x="871801" y="4278574"/>
                  <a:pt x="877232" y="4278019"/>
                </a:cubicBezTo>
                <a:close/>
                <a:moveTo>
                  <a:pt x="688637" y="4265987"/>
                </a:moveTo>
                <a:cubicBezTo>
                  <a:pt x="691882" y="4267617"/>
                  <a:pt x="695850" y="4271964"/>
                  <a:pt x="698735" y="4271964"/>
                </a:cubicBezTo>
                <a:cubicBezTo>
                  <a:pt x="704794" y="4270515"/>
                  <a:pt x="708256" y="4275152"/>
                  <a:pt x="712584" y="4277471"/>
                </a:cubicBezTo>
                <a:cubicBezTo>
                  <a:pt x="719219" y="4280949"/>
                  <a:pt x="726143" y="4283557"/>
                  <a:pt x="731338" y="4288195"/>
                </a:cubicBezTo>
                <a:cubicBezTo>
                  <a:pt x="737396" y="4292832"/>
                  <a:pt x="743454" y="4296310"/>
                  <a:pt x="751821" y="4296020"/>
                </a:cubicBezTo>
                <a:cubicBezTo>
                  <a:pt x="748359" y="4307033"/>
                  <a:pt x="741434" y="4311961"/>
                  <a:pt x="733356" y="4315729"/>
                </a:cubicBezTo>
                <a:cubicBezTo>
                  <a:pt x="728452" y="4322685"/>
                  <a:pt x="727009" y="4338915"/>
                  <a:pt x="713450" y="4323554"/>
                </a:cubicBezTo>
                <a:cubicBezTo>
                  <a:pt x="711429" y="4319786"/>
                  <a:pt x="709410" y="4316019"/>
                  <a:pt x="707679" y="4311961"/>
                </a:cubicBezTo>
                <a:cubicBezTo>
                  <a:pt x="702197" y="4307903"/>
                  <a:pt x="702775" y="4302106"/>
                  <a:pt x="703062" y="4296310"/>
                </a:cubicBezTo>
                <a:cubicBezTo>
                  <a:pt x="692099" y="4293992"/>
                  <a:pt x="685464" y="4287326"/>
                  <a:pt x="682867" y="4276312"/>
                </a:cubicBezTo>
                <a:cubicBezTo>
                  <a:pt x="682867" y="4265443"/>
                  <a:pt x="685391" y="4264356"/>
                  <a:pt x="688637" y="4265987"/>
                </a:cubicBezTo>
                <a:close/>
                <a:moveTo>
                  <a:pt x="590505" y="4202856"/>
                </a:moveTo>
                <a:cubicBezTo>
                  <a:pt x="595987" y="4202215"/>
                  <a:pt x="600695" y="4202998"/>
                  <a:pt x="603785" y="4209125"/>
                </a:cubicBezTo>
                <a:cubicBezTo>
                  <a:pt x="608200" y="4217388"/>
                  <a:pt x="602020" y="4224797"/>
                  <a:pt x="593190" y="4216248"/>
                </a:cubicBezTo>
                <a:cubicBezTo>
                  <a:pt x="587305" y="4210834"/>
                  <a:pt x="578182" y="4214254"/>
                  <a:pt x="572590" y="4205136"/>
                </a:cubicBezTo>
                <a:cubicBezTo>
                  <a:pt x="578771" y="4205563"/>
                  <a:pt x="585024" y="4203497"/>
                  <a:pt x="590505" y="4202856"/>
                </a:cubicBezTo>
                <a:close/>
                <a:moveTo>
                  <a:pt x="601113" y="4146863"/>
                </a:moveTo>
                <a:cubicBezTo>
                  <a:pt x="593458" y="4152324"/>
                  <a:pt x="604352" y="4165832"/>
                  <a:pt x="592279" y="4169568"/>
                </a:cubicBezTo>
                <a:cubicBezTo>
                  <a:pt x="592575" y="4176466"/>
                  <a:pt x="601702" y="4183651"/>
                  <a:pt x="591396" y="4190836"/>
                </a:cubicBezTo>
                <a:cubicBezTo>
                  <a:pt x="583447" y="4196584"/>
                  <a:pt x="579913" y="4191985"/>
                  <a:pt x="576674" y="4185950"/>
                </a:cubicBezTo>
                <a:cubicBezTo>
                  <a:pt x="572847" y="4183364"/>
                  <a:pt x="564896" y="4182214"/>
                  <a:pt x="571374" y="4175029"/>
                </a:cubicBezTo>
                <a:cubicBezTo>
                  <a:pt x="573730" y="4173304"/>
                  <a:pt x="575791" y="4172155"/>
                  <a:pt x="578146" y="4170430"/>
                </a:cubicBezTo>
                <a:cubicBezTo>
                  <a:pt x="574024" y="4150887"/>
                  <a:pt x="588158" y="4149450"/>
                  <a:pt x="601113" y="4146863"/>
                </a:cubicBezTo>
                <a:close/>
                <a:moveTo>
                  <a:pt x="497630" y="4146863"/>
                </a:moveTo>
                <a:cubicBezTo>
                  <a:pt x="497923" y="4157317"/>
                  <a:pt x="490871" y="4159295"/>
                  <a:pt x="485287" y="4163250"/>
                </a:cubicBezTo>
                <a:cubicBezTo>
                  <a:pt x="484112" y="4153361"/>
                  <a:pt x="489989" y="4150254"/>
                  <a:pt x="497630" y="4146863"/>
                </a:cubicBezTo>
                <a:close/>
                <a:moveTo>
                  <a:pt x="602794" y="4145580"/>
                </a:moveTo>
                <a:cubicBezTo>
                  <a:pt x="603078" y="4145794"/>
                  <a:pt x="603078" y="4146009"/>
                  <a:pt x="603078" y="4146009"/>
                </a:cubicBezTo>
                <a:lnTo>
                  <a:pt x="603078" y="4146222"/>
                </a:lnTo>
                <a:cubicBezTo>
                  <a:pt x="602224" y="4146222"/>
                  <a:pt x="601654" y="4146436"/>
                  <a:pt x="600799" y="4146650"/>
                </a:cubicBezTo>
                <a:cubicBezTo>
                  <a:pt x="601369" y="4146222"/>
                  <a:pt x="601654" y="4146009"/>
                  <a:pt x="602509" y="4145794"/>
                </a:cubicBezTo>
                <a:cubicBezTo>
                  <a:pt x="602509" y="4145580"/>
                  <a:pt x="602794" y="4145580"/>
                  <a:pt x="602794" y="4145580"/>
                </a:cubicBezTo>
                <a:close/>
                <a:moveTo>
                  <a:pt x="421659" y="4041139"/>
                </a:moveTo>
                <a:cubicBezTo>
                  <a:pt x="422985" y="4040645"/>
                  <a:pt x="424897" y="4040857"/>
                  <a:pt x="426370" y="4041280"/>
                </a:cubicBezTo>
                <a:cubicBezTo>
                  <a:pt x="429606" y="4042409"/>
                  <a:pt x="432254" y="4045230"/>
                  <a:pt x="436375" y="4047769"/>
                </a:cubicBezTo>
                <a:cubicBezTo>
                  <a:pt x="432548" y="4050590"/>
                  <a:pt x="429900" y="4052564"/>
                  <a:pt x="427547" y="4054257"/>
                </a:cubicBezTo>
                <a:cubicBezTo>
                  <a:pt x="424896" y="4051154"/>
                  <a:pt x="421659" y="4048615"/>
                  <a:pt x="420482" y="4045230"/>
                </a:cubicBezTo>
                <a:cubicBezTo>
                  <a:pt x="419600" y="4042832"/>
                  <a:pt x="420335" y="4041633"/>
                  <a:pt x="421659" y="4041139"/>
                </a:cubicBezTo>
                <a:close/>
                <a:moveTo>
                  <a:pt x="372465" y="3964949"/>
                </a:moveTo>
                <a:cubicBezTo>
                  <a:pt x="374765" y="3963497"/>
                  <a:pt x="380800" y="3963788"/>
                  <a:pt x="383389" y="3965820"/>
                </a:cubicBezTo>
                <a:cubicBezTo>
                  <a:pt x="389424" y="3970756"/>
                  <a:pt x="385111" y="3975401"/>
                  <a:pt x="380800" y="3979465"/>
                </a:cubicBezTo>
                <a:cubicBezTo>
                  <a:pt x="381376" y="3990498"/>
                  <a:pt x="399195" y="4006756"/>
                  <a:pt x="371892" y="4009369"/>
                </a:cubicBezTo>
                <a:cubicBezTo>
                  <a:pt x="367867" y="3998627"/>
                  <a:pt x="367005" y="3988756"/>
                  <a:pt x="375052" y="3979465"/>
                </a:cubicBezTo>
                <a:cubicBezTo>
                  <a:pt x="375915" y="3974239"/>
                  <a:pt x="366144" y="3970466"/>
                  <a:pt x="372465" y="3964949"/>
                </a:cubicBezTo>
                <a:close/>
                <a:moveTo>
                  <a:pt x="4537523" y="3894838"/>
                </a:moveTo>
                <a:cubicBezTo>
                  <a:pt x="4540201" y="3895420"/>
                  <a:pt x="4544071" y="3897752"/>
                  <a:pt x="4544964" y="3900375"/>
                </a:cubicBezTo>
                <a:cubicBezTo>
                  <a:pt x="4547346" y="3906786"/>
                  <a:pt x="4539903" y="3901540"/>
                  <a:pt x="4539903" y="3904746"/>
                </a:cubicBezTo>
                <a:cubicBezTo>
                  <a:pt x="4535737" y="3903871"/>
                  <a:pt x="4531271" y="3905328"/>
                  <a:pt x="4530973" y="3900666"/>
                </a:cubicBezTo>
                <a:cubicBezTo>
                  <a:pt x="4530973" y="3896877"/>
                  <a:pt x="4533951" y="3894254"/>
                  <a:pt x="4537523" y="3894838"/>
                </a:cubicBezTo>
                <a:close/>
                <a:moveTo>
                  <a:pt x="4012934" y="3826294"/>
                </a:moveTo>
                <a:cubicBezTo>
                  <a:pt x="4048008" y="3828016"/>
                  <a:pt x="4049178" y="3828302"/>
                  <a:pt x="4052393" y="3847806"/>
                </a:cubicBezTo>
                <a:cubicBezTo>
                  <a:pt x="4045671" y="3845799"/>
                  <a:pt x="4044209" y="3836333"/>
                  <a:pt x="4033979" y="3837194"/>
                </a:cubicBezTo>
                <a:cubicBezTo>
                  <a:pt x="4026672" y="3838054"/>
                  <a:pt x="4017903" y="3834326"/>
                  <a:pt x="4012934" y="3826294"/>
                </a:cubicBezTo>
                <a:close/>
                <a:moveTo>
                  <a:pt x="4961911" y="3817318"/>
                </a:moveTo>
                <a:cubicBezTo>
                  <a:pt x="4966667" y="3828299"/>
                  <a:pt x="4957155" y="3832055"/>
                  <a:pt x="4953519" y="3837546"/>
                </a:cubicBezTo>
                <a:cubicBezTo>
                  <a:pt x="4956315" y="3831477"/>
                  <a:pt x="4951559" y="3820785"/>
                  <a:pt x="4961911" y="3817318"/>
                </a:cubicBezTo>
                <a:close/>
                <a:moveTo>
                  <a:pt x="4497378" y="3814072"/>
                </a:moveTo>
                <a:cubicBezTo>
                  <a:pt x="4501295" y="3814072"/>
                  <a:pt x="4505492" y="3813471"/>
                  <a:pt x="4505492" y="3819474"/>
                </a:cubicBezTo>
                <a:cubicBezTo>
                  <a:pt x="4505492" y="3822175"/>
                  <a:pt x="4506331" y="3827276"/>
                  <a:pt x="4502415" y="3826376"/>
                </a:cubicBezTo>
                <a:cubicBezTo>
                  <a:pt x="4498217" y="3826076"/>
                  <a:pt x="4492622" y="3826076"/>
                  <a:pt x="4491783" y="3819474"/>
                </a:cubicBezTo>
                <a:cubicBezTo>
                  <a:pt x="4491223" y="3815272"/>
                  <a:pt x="4494301" y="3814372"/>
                  <a:pt x="4497378" y="3814072"/>
                </a:cubicBezTo>
                <a:close/>
                <a:moveTo>
                  <a:pt x="4587323" y="3810248"/>
                </a:moveTo>
                <a:cubicBezTo>
                  <a:pt x="4589103" y="3810456"/>
                  <a:pt x="4591811" y="3810872"/>
                  <a:pt x="4596085" y="3811288"/>
                </a:cubicBezTo>
                <a:cubicBezTo>
                  <a:pt x="4588961" y="3815446"/>
                  <a:pt x="4586397" y="3817110"/>
                  <a:pt x="4583547" y="3818496"/>
                </a:cubicBezTo>
                <a:cubicBezTo>
                  <a:pt x="4581267" y="3819605"/>
                  <a:pt x="4578418" y="3819605"/>
                  <a:pt x="4578703" y="3816833"/>
                </a:cubicBezTo>
                <a:cubicBezTo>
                  <a:pt x="4579273" y="3814337"/>
                  <a:pt x="4581838" y="3812119"/>
                  <a:pt x="4584117" y="3810456"/>
                </a:cubicBezTo>
                <a:cubicBezTo>
                  <a:pt x="4584687" y="3810040"/>
                  <a:pt x="4585542" y="3810040"/>
                  <a:pt x="4587323" y="3810248"/>
                </a:cubicBezTo>
                <a:close/>
                <a:moveTo>
                  <a:pt x="4466770" y="3808342"/>
                </a:moveTo>
                <a:cubicBezTo>
                  <a:pt x="4471157" y="3808646"/>
                  <a:pt x="4475543" y="3810165"/>
                  <a:pt x="4474374" y="3815631"/>
                </a:cubicBezTo>
                <a:cubicBezTo>
                  <a:pt x="4474081" y="3817453"/>
                  <a:pt x="4469403" y="3818668"/>
                  <a:pt x="4467647" y="3819579"/>
                </a:cubicBezTo>
                <a:cubicBezTo>
                  <a:pt x="4463553" y="3818060"/>
                  <a:pt x="4459166" y="3819275"/>
                  <a:pt x="4460043" y="3814113"/>
                </a:cubicBezTo>
                <a:cubicBezTo>
                  <a:pt x="4460337" y="3809861"/>
                  <a:pt x="4463261" y="3808342"/>
                  <a:pt x="4466770" y="3808342"/>
                </a:cubicBezTo>
                <a:close/>
                <a:moveTo>
                  <a:pt x="4538691" y="3801931"/>
                </a:moveTo>
                <a:cubicBezTo>
                  <a:pt x="4542887" y="3802227"/>
                  <a:pt x="4547364" y="3803410"/>
                  <a:pt x="4546245" y="3808737"/>
                </a:cubicBezTo>
                <a:cubicBezTo>
                  <a:pt x="4545965" y="3810808"/>
                  <a:pt x="4541489" y="3811992"/>
                  <a:pt x="4539810" y="3813176"/>
                </a:cubicBezTo>
                <a:cubicBezTo>
                  <a:pt x="4535333" y="3812288"/>
                  <a:pt x="4532256" y="3810808"/>
                  <a:pt x="4532256" y="3806666"/>
                </a:cubicBezTo>
                <a:cubicBezTo>
                  <a:pt x="4532256" y="3802523"/>
                  <a:pt x="4535613" y="3801931"/>
                  <a:pt x="4538691" y="3801931"/>
                </a:cubicBezTo>
                <a:close/>
                <a:moveTo>
                  <a:pt x="4609101" y="3799120"/>
                </a:moveTo>
                <a:cubicBezTo>
                  <a:pt x="4612671" y="3799345"/>
                  <a:pt x="4615701" y="3801289"/>
                  <a:pt x="4618585" y="3804581"/>
                </a:cubicBezTo>
                <a:cubicBezTo>
                  <a:pt x="4619163" y="3805778"/>
                  <a:pt x="4618874" y="3808470"/>
                  <a:pt x="4618008" y="3809069"/>
                </a:cubicBezTo>
                <a:cubicBezTo>
                  <a:pt x="4610219" y="3814454"/>
                  <a:pt x="4604737" y="3809368"/>
                  <a:pt x="4596370" y="3803982"/>
                </a:cubicBezTo>
                <a:cubicBezTo>
                  <a:pt x="4601419" y="3800392"/>
                  <a:pt x="4605531" y="3798896"/>
                  <a:pt x="4609101" y="3799120"/>
                </a:cubicBezTo>
                <a:close/>
                <a:moveTo>
                  <a:pt x="4316256" y="3742001"/>
                </a:moveTo>
                <a:cubicBezTo>
                  <a:pt x="4319218" y="3742109"/>
                  <a:pt x="4322035" y="3743260"/>
                  <a:pt x="4324492" y="3746139"/>
                </a:cubicBezTo>
                <a:cubicBezTo>
                  <a:pt x="4326803" y="3749018"/>
                  <a:pt x="4323913" y="3751608"/>
                  <a:pt x="4320446" y="3752759"/>
                </a:cubicBezTo>
                <a:cubicBezTo>
                  <a:pt x="4320446" y="3758804"/>
                  <a:pt x="4320157" y="3764562"/>
                  <a:pt x="4314089" y="3767728"/>
                </a:cubicBezTo>
                <a:cubicBezTo>
                  <a:pt x="4316111" y="3776652"/>
                  <a:pt x="4308309" y="3780394"/>
                  <a:pt x="4304263" y="3785863"/>
                </a:cubicBezTo>
                <a:cubicBezTo>
                  <a:pt x="4302241" y="3788166"/>
                  <a:pt x="4301952" y="3796514"/>
                  <a:pt x="4295595" y="3791332"/>
                </a:cubicBezTo>
                <a:cubicBezTo>
                  <a:pt x="4286059" y="3784136"/>
                  <a:pt x="4296173" y="3781833"/>
                  <a:pt x="4299641" y="3777803"/>
                </a:cubicBezTo>
                <a:cubicBezTo>
                  <a:pt x="4302531" y="3772334"/>
                  <a:pt x="4288949" y="3774061"/>
                  <a:pt x="4294729" y="3767152"/>
                </a:cubicBezTo>
                <a:cubicBezTo>
                  <a:pt x="4290105" y="3755926"/>
                  <a:pt x="4298485" y="3754774"/>
                  <a:pt x="4305998" y="3753047"/>
                </a:cubicBezTo>
                <a:cubicBezTo>
                  <a:pt x="4307154" y="3753047"/>
                  <a:pt x="4308309" y="3752472"/>
                  <a:pt x="4309754" y="3752472"/>
                </a:cubicBezTo>
                <a:cubicBezTo>
                  <a:pt x="4308887" y="3749593"/>
                  <a:pt x="4306865" y="3744412"/>
                  <a:pt x="4307154" y="3744124"/>
                </a:cubicBezTo>
                <a:cubicBezTo>
                  <a:pt x="4310187" y="3742829"/>
                  <a:pt x="4313294" y="3741893"/>
                  <a:pt x="4316256" y="3742001"/>
                </a:cubicBezTo>
                <a:close/>
                <a:moveTo>
                  <a:pt x="3915979" y="3726742"/>
                </a:moveTo>
                <a:cubicBezTo>
                  <a:pt x="3918455" y="3726705"/>
                  <a:pt x="3921457" y="3727752"/>
                  <a:pt x="3924158" y="3727901"/>
                </a:cubicBezTo>
                <a:cubicBezTo>
                  <a:pt x="3920556" y="3732389"/>
                  <a:pt x="3916954" y="3736877"/>
                  <a:pt x="3913353" y="3741365"/>
                </a:cubicBezTo>
                <a:cubicBezTo>
                  <a:pt x="3912453" y="3738373"/>
                  <a:pt x="3910352" y="3735082"/>
                  <a:pt x="3910952" y="3732090"/>
                </a:cubicBezTo>
                <a:cubicBezTo>
                  <a:pt x="3911553" y="3727901"/>
                  <a:pt x="3913504" y="3726779"/>
                  <a:pt x="3915979" y="3726742"/>
                </a:cubicBezTo>
                <a:close/>
                <a:moveTo>
                  <a:pt x="4151578" y="3725967"/>
                </a:moveTo>
                <a:cubicBezTo>
                  <a:pt x="4154724" y="3726174"/>
                  <a:pt x="4157975" y="3727113"/>
                  <a:pt x="4161388" y="3729101"/>
                </a:cubicBezTo>
                <a:cubicBezTo>
                  <a:pt x="4147443" y="3741767"/>
                  <a:pt x="4141633" y="3742652"/>
                  <a:pt x="4124492" y="3735287"/>
                </a:cubicBezTo>
                <a:cubicBezTo>
                  <a:pt x="4133644" y="3731311"/>
                  <a:pt x="4142141" y="3725345"/>
                  <a:pt x="4151578" y="3725967"/>
                </a:cubicBezTo>
                <a:close/>
                <a:moveTo>
                  <a:pt x="4271658" y="3717871"/>
                </a:moveTo>
                <a:cubicBezTo>
                  <a:pt x="4274839" y="3718441"/>
                  <a:pt x="4277429" y="3720578"/>
                  <a:pt x="4279351" y="3725137"/>
                </a:cubicBezTo>
                <a:cubicBezTo>
                  <a:pt x="4271066" y="3731121"/>
                  <a:pt x="4266924" y="3722572"/>
                  <a:pt x="4260413" y="3720008"/>
                </a:cubicBezTo>
                <a:cubicBezTo>
                  <a:pt x="4264704" y="3718299"/>
                  <a:pt x="4268477" y="3717301"/>
                  <a:pt x="4271658" y="3717871"/>
                </a:cubicBezTo>
                <a:close/>
                <a:moveTo>
                  <a:pt x="4119058" y="3703490"/>
                </a:moveTo>
                <a:cubicBezTo>
                  <a:pt x="4122417" y="3703196"/>
                  <a:pt x="4125469" y="3704371"/>
                  <a:pt x="4124247" y="3710248"/>
                </a:cubicBezTo>
                <a:cubicBezTo>
                  <a:pt x="4123026" y="3711717"/>
                  <a:pt x="4121195" y="3714950"/>
                  <a:pt x="4118447" y="3715831"/>
                </a:cubicBezTo>
                <a:cubicBezTo>
                  <a:pt x="4114478" y="3717006"/>
                  <a:pt x="4112951" y="3713187"/>
                  <a:pt x="4112951" y="3709954"/>
                </a:cubicBezTo>
                <a:cubicBezTo>
                  <a:pt x="4112951" y="3706428"/>
                  <a:pt x="4115089" y="3703784"/>
                  <a:pt x="4119058" y="3703490"/>
                </a:cubicBezTo>
                <a:close/>
                <a:moveTo>
                  <a:pt x="5053005" y="3646341"/>
                </a:moveTo>
                <a:cubicBezTo>
                  <a:pt x="5060263" y="3645776"/>
                  <a:pt x="5059973" y="3650861"/>
                  <a:pt x="5059393" y="3655099"/>
                </a:cubicBezTo>
                <a:cubicBezTo>
                  <a:pt x="5060263" y="3659338"/>
                  <a:pt x="5058812" y="3661880"/>
                  <a:pt x="5054747" y="3661316"/>
                </a:cubicBezTo>
                <a:cubicBezTo>
                  <a:pt x="5048360" y="3660468"/>
                  <a:pt x="5049521" y="3654252"/>
                  <a:pt x="5047489" y="3650579"/>
                </a:cubicBezTo>
                <a:cubicBezTo>
                  <a:pt x="5045167" y="3645493"/>
                  <a:pt x="5050973" y="3646623"/>
                  <a:pt x="5053005" y="3646341"/>
                </a:cubicBezTo>
                <a:close/>
                <a:moveTo>
                  <a:pt x="201660" y="3598049"/>
                </a:moveTo>
                <a:cubicBezTo>
                  <a:pt x="203390" y="3601547"/>
                  <a:pt x="205409" y="3603878"/>
                  <a:pt x="205987" y="3606792"/>
                </a:cubicBezTo>
                <a:cubicBezTo>
                  <a:pt x="206853" y="3610580"/>
                  <a:pt x="203680" y="3610580"/>
                  <a:pt x="201660" y="3609415"/>
                </a:cubicBezTo>
                <a:cubicBezTo>
                  <a:pt x="199351" y="3607958"/>
                  <a:pt x="197621" y="3605627"/>
                  <a:pt x="195602" y="3603295"/>
                </a:cubicBezTo>
                <a:cubicBezTo>
                  <a:pt x="197331" y="3601838"/>
                  <a:pt x="199063" y="3600090"/>
                  <a:pt x="201660" y="3598049"/>
                </a:cubicBezTo>
                <a:close/>
                <a:moveTo>
                  <a:pt x="275167" y="3595380"/>
                </a:moveTo>
                <a:cubicBezTo>
                  <a:pt x="284652" y="3591637"/>
                  <a:pt x="280053" y="3602288"/>
                  <a:pt x="282929" y="3605454"/>
                </a:cubicBezTo>
                <a:cubicBezTo>
                  <a:pt x="284077" y="3606894"/>
                  <a:pt x="287526" y="3606894"/>
                  <a:pt x="289825" y="3607470"/>
                </a:cubicBezTo>
                <a:cubicBezTo>
                  <a:pt x="296722" y="3613227"/>
                  <a:pt x="308219" y="3608046"/>
                  <a:pt x="317131" y="3619560"/>
                </a:cubicBezTo>
                <a:cubicBezTo>
                  <a:pt x="305634" y="3618121"/>
                  <a:pt x="297585" y="3617257"/>
                  <a:pt x="289538" y="3616394"/>
                </a:cubicBezTo>
                <a:cubicBezTo>
                  <a:pt x="283216" y="3617545"/>
                  <a:pt x="277469" y="3615818"/>
                  <a:pt x="275455" y="3610060"/>
                </a:cubicBezTo>
                <a:cubicBezTo>
                  <a:pt x="273730" y="3605454"/>
                  <a:pt x="267407" y="3598546"/>
                  <a:pt x="275167" y="3595380"/>
                </a:cubicBezTo>
                <a:close/>
                <a:moveTo>
                  <a:pt x="353563" y="3567275"/>
                </a:moveTo>
                <a:cubicBezTo>
                  <a:pt x="354949" y="3569064"/>
                  <a:pt x="356059" y="3569661"/>
                  <a:pt x="356890" y="3570853"/>
                </a:cubicBezTo>
                <a:cubicBezTo>
                  <a:pt x="354672" y="3572941"/>
                  <a:pt x="353008" y="3575326"/>
                  <a:pt x="350790" y="3576817"/>
                </a:cubicBezTo>
                <a:cubicBezTo>
                  <a:pt x="346909" y="3579799"/>
                  <a:pt x="346909" y="3576519"/>
                  <a:pt x="348018" y="3574432"/>
                </a:cubicBezTo>
                <a:cubicBezTo>
                  <a:pt x="349127" y="3571748"/>
                  <a:pt x="351623" y="3569661"/>
                  <a:pt x="353563" y="3567275"/>
                </a:cubicBezTo>
                <a:close/>
                <a:moveTo>
                  <a:pt x="162491" y="3567275"/>
                </a:moveTo>
                <a:cubicBezTo>
                  <a:pt x="166362" y="3571549"/>
                  <a:pt x="169932" y="3575824"/>
                  <a:pt x="173504" y="3579812"/>
                </a:cubicBezTo>
                <a:cubicBezTo>
                  <a:pt x="172612" y="3579812"/>
                  <a:pt x="170229" y="3580097"/>
                  <a:pt x="168147" y="3580953"/>
                </a:cubicBezTo>
                <a:cubicBezTo>
                  <a:pt x="162193" y="3582377"/>
                  <a:pt x="157430" y="3581237"/>
                  <a:pt x="157430" y="3574968"/>
                </a:cubicBezTo>
                <a:cubicBezTo>
                  <a:pt x="157133" y="3572404"/>
                  <a:pt x="160706" y="3569839"/>
                  <a:pt x="162491" y="3567275"/>
                </a:cubicBezTo>
                <a:close/>
                <a:moveTo>
                  <a:pt x="350077" y="3549304"/>
                </a:moveTo>
                <a:cubicBezTo>
                  <a:pt x="354981" y="3549230"/>
                  <a:pt x="359847" y="3553021"/>
                  <a:pt x="364567" y="3563130"/>
                </a:cubicBezTo>
                <a:cubicBezTo>
                  <a:pt x="353653" y="3556589"/>
                  <a:pt x="344807" y="3558373"/>
                  <a:pt x="335368" y="3558670"/>
                </a:cubicBezTo>
                <a:cubicBezTo>
                  <a:pt x="340236" y="3553318"/>
                  <a:pt x="345174" y="3549378"/>
                  <a:pt x="350077" y="3549304"/>
                </a:cubicBezTo>
                <a:close/>
                <a:moveTo>
                  <a:pt x="109689" y="3532653"/>
                </a:moveTo>
                <a:cubicBezTo>
                  <a:pt x="115387" y="3536442"/>
                  <a:pt x="120802" y="3540522"/>
                  <a:pt x="127354" y="3545185"/>
                </a:cubicBezTo>
                <a:cubicBezTo>
                  <a:pt x="114532" y="3551596"/>
                  <a:pt x="111682" y="3541979"/>
                  <a:pt x="109689" y="3532653"/>
                </a:cubicBezTo>
                <a:close/>
                <a:moveTo>
                  <a:pt x="304976" y="3522052"/>
                </a:moveTo>
                <a:cubicBezTo>
                  <a:pt x="308937" y="3522890"/>
                  <a:pt x="312460" y="3525659"/>
                  <a:pt x="314808" y="3531487"/>
                </a:cubicBezTo>
                <a:cubicBezTo>
                  <a:pt x="320971" y="3546350"/>
                  <a:pt x="312754" y="3550139"/>
                  <a:pt x="300424" y="3551304"/>
                </a:cubicBezTo>
                <a:cubicBezTo>
                  <a:pt x="298372" y="3559173"/>
                  <a:pt x="306884" y="3562670"/>
                  <a:pt x="308937" y="3570829"/>
                </a:cubicBezTo>
                <a:cubicBezTo>
                  <a:pt x="297196" y="3567624"/>
                  <a:pt x="293086" y="3561504"/>
                  <a:pt x="294848" y="3551012"/>
                </a:cubicBezTo>
                <a:cubicBezTo>
                  <a:pt x="294554" y="3541687"/>
                  <a:pt x="272540" y="3534110"/>
                  <a:pt x="292500" y="3524201"/>
                </a:cubicBezTo>
                <a:cubicBezTo>
                  <a:pt x="296610" y="3522307"/>
                  <a:pt x="301013" y="3521214"/>
                  <a:pt x="304976" y="3522052"/>
                </a:cubicBezTo>
                <a:close/>
                <a:moveTo>
                  <a:pt x="69884" y="3501878"/>
                </a:moveTo>
                <a:cubicBezTo>
                  <a:pt x="71901" y="3504130"/>
                  <a:pt x="73627" y="3505538"/>
                  <a:pt x="74780" y="3507227"/>
                </a:cubicBezTo>
                <a:cubicBezTo>
                  <a:pt x="71901" y="3508915"/>
                  <a:pt x="69022" y="3511449"/>
                  <a:pt x="65856" y="3512856"/>
                </a:cubicBezTo>
                <a:cubicBezTo>
                  <a:pt x="64703" y="3513138"/>
                  <a:pt x="62688" y="3510041"/>
                  <a:pt x="60961" y="3508634"/>
                </a:cubicBezTo>
                <a:cubicBezTo>
                  <a:pt x="63839" y="3506664"/>
                  <a:pt x="66718" y="3504412"/>
                  <a:pt x="69884" y="3501878"/>
                </a:cubicBezTo>
                <a:close/>
                <a:moveTo>
                  <a:pt x="5329049" y="3491029"/>
                </a:moveTo>
                <a:cubicBezTo>
                  <a:pt x="5330250" y="3491610"/>
                  <a:pt x="5331405" y="3492999"/>
                  <a:pt x="5332488" y="3495596"/>
                </a:cubicBezTo>
                <a:cubicBezTo>
                  <a:pt x="5335954" y="3503674"/>
                  <a:pt x="5325846" y="3502808"/>
                  <a:pt x="5321803" y="3506271"/>
                </a:cubicBezTo>
                <a:cubicBezTo>
                  <a:pt x="5319203" y="3510887"/>
                  <a:pt x="5316893" y="3519542"/>
                  <a:pt x="5310251" y="3510887"/>
                </a:cubicBezTo>
                <a:cubicBezTo>
                  <a:pt x="5304186" y="3503385"/>
                  <a:pt x="5310829" y="3499346"/>
                  <a:pt x="5317760" y="3496750"/>
                </a:cubicBezTo>
                <a:cubicBezTo>
                  <a:pt x="5321441" y="3494802"/>
                  <a:pt x="5325449" y="3489284"/>
                  <a:pt x="5329049" y="3491029"/>
                </a:cubicBezTo>
                <a:close/>
                <a:moveTo>
                  <a:pt x="236107" y="3483980"/>
                </a:moveTo>
                <a:cubicBezTo>
                  <a:pt x="238047" y="3484534"/>
                  <a:pt x="240137" y="3485935"/>
                  <a:pt x="241780" y="3486967"/>
                </a:cubicBezTo>
                <a:cubicBezTo>
                  <a:pt x="247455" y="3490213"/>
                  <a:pt x="250439" y="3494638"/>
                  <a:pt x="249842" y="3501129"/>
                </a:cubicBezTo>
                <a:cubicBezTo>
                  <a:pt x="247455" y="3505555"/>
                  <a:pt x="245961" y="3514406"/>
                  <a:pt x="240586" y="3512341"/>
                </a:cubicBezTo>
                <a:cubicBezTo>
                  <a:pt x="231030" y="3509095"/>
                  <a:pt x="241184" y="3501424"/>
                  <a:pt x="240286" y="3496114"/>
                </a:cubicBezTo>
                <a:cubicBezTo>
                  <a:pt x="236404" y="3493163"/>
                  <a:pt x="228941" y="3492278"/>
                  <a:pt x="231328" y="3486082"/>
                </a:cubicBezTo>
                <a:cubicBezTo>
                  <a:pt x="232374" y="3483722"/>
                  <a:pt x="234167" y="3483427"/>
                  <a:pt x="236107" y="3483980"/>
                </a:cubicBezTo>
                <a:close/>
                <a:moveTo>
                  <a:pt x="4952114" y="3460840"/>
                </a:moveTo>
                <a:cubicBezTo>
                  <a:pt x="4955028" y="3462010"/>
                  <a:pt x="4957359" y="3464715"/>
                  <a:pt x="4958962" y="3469102"/>
                </a:cubicBezTo>
                <a:cubicBezTo>
                  <a:pt x="4952551" y="3469687"/>
                  <a:pt x="4945265" y="3474658"/>
                  <a:pt x="4940311" y="3465592"/>
                </a:cubicBezTo>
                <a:cubicBezTo>
                  <a:pt x="4940019" y="3464715"/>
                  <a:pt x="4940895" y="3462083"/>
                  <a:pt x="4941769" y="3461790"/>
                </a:cubicBezTo>
                <a:cubicBezTo>
                  <a:pt x="4945703" y="3460036"/>
                  <a:pt x="4949199" y="3459670"/>
                  <a:pt x="4952114" y="3460840"/>
                </a:cubicBezTo>
                <a:close/>
                <a:moveTo>
                  <a:pt x="167975" y="3432635"/>
                </a:moveTo>
                <a:cubicBezTo>
                  <a:pt x="170014" y="3434967"/>
                  <a:pt x="172345" y="3437298"/>
                  <a:pt x="173511" y="3438755"/>
                </a:cubicBezTo>
                <a:cubicBezTo>
                  <a:pt x="172927" y="3445166"/>
                  <a:pt x="169430" y="3444876"/>
                  <a:pt x="166226" y="3444584"/>
                </a:cubicBezTo>
                <a:cubicBezTo>
                  <a:pt x="163602" y="3444292"/>
                  <a:pt x="160981" y="3443127"/>
                  <a:pt x="162435" y="3439921"/>
                </a:cubicBezTo>
                <a:cubicBezTo>
                  <a:pt x="163892" y="3437298"/>
                  <a:pt x="166226" y="3434967"/>
                  <a:pt x="167975" y="3432635"/>
                </a:cubicBezTo>
                <a:close/>
                <a:moveTo>
                  <a:pt x="258816" y="3419643"/>
                </a:moveTo>
                <a:cubicBezTo>
                  <a:pt x="259106" y="3419643"/>
                  <a:pt x="259106" y="3419643"/>
                  <a:pt x="259397" y="3419643"/>
                </a:cubicBezTo>
                <a:lnTo>
                  <a:pt x="258816" y="3419934"/>
                </a:lnTo>
                <a:close/>
                <a:moveTo>
                  <a:pt x="240480" y="3406349"/>
                </a:moveTo>
                <a:cubicBezTo>
                  <a:pt x="254261" y="3403143"/>
                  <a:pt x="259427" y="3407806"/>
                  <a:pt x="258568" y="3419754"/>
                </a:cubicBezTo>
                <a:cubicBezTo>
                  <a:pt x="247943" y="3422085"/>
                  <a:pt x="246509" y="3412760"/>
                  <a:pt x="240480" y="3406349"/>
                </a:cubicBezTo>
                <a:close/>
                <a:moveTo>
                  <a:pt x="5015569" y="3392885"/>
                </a:moveTo>
                <a:cubicBezTo>
                  <a:pt x="5021327" y="3401210"/>
                  <a:pt x="5034281" y="3397048"/>
                  <a:pt x="5039749" y="3408942"/>
                </a:cubicBezTo>
                <a:cubicBezTo>
                  <a:pt x="5027659" y="3413104"/>
                  <a:pt x="5020463" y="3404779"/>
                  <a:pt x="5011827" y="3402103"/>
                </a:cubicBezTo>
                <a:cubicBezTo>
                  <a:pt x="5012979" y="3399130"/>
                  <a:pt x="5014419" y="3396156"/>
                  <a:pt x="5015569" y="3392885"/>
                </a:cubicBezTo>
                <a:close/>
                <a:moveTo>
                  <a:pt x="497931" y="3384199"/>
                </a:moveTo>
                <a:cubicBezTo>
                  <a:pt x="487325" y="3392596"/>
                  <a:pt x="481306" y="3391438"/>
                  <a:pt x="473853" y="3388831"/>
                </a:cubicBezTo>
                <a:cubicBezTo>
                  <a:pt x="480446" y="3383909"/>
                  <a:pt x="486752" y="3385067"/>
                  <a:pt x="497931" y="3384199"/>
                </a:cubicBezTo>
                <a:close/>
                <a:moveTo>
                  <a:pt x="195602" y="3376215"/>
                </a:moveTo>
                <a:cubicBezTo>
                  <a:pt x="204589" y="3378564"/>
                  <a:pt x="212995" y="3379150"/>
                  <a:pt x="219953" y="3385022"/>
                </a:cubicBezTo>
                <a:cubicBezTo>
                  <a:pt x="222852" y="3389131"/>
                  <a:pt x="225460" y="3393828"/>
                  <a:pt x="228650" y="3398818"/>
                </a:cubicBezTo>
                <a:cubicBezTo>
                  <a:pt x="219083" y="3400286"/>
                  <a:pt x="217923" y="3388544"/>
                  <a:pt x="210096" y="3389425"/>
                </a:cubicBezTo>
                <a:cubicBezTo>
                  <a:pt x="203718" y="3387957"/>
                  <a:pt x="198501" y="3384435"/>
                  <a:pt x="195602" y="3376215"/>
                </a:cubicBezTo>
                <a:close/>
                <a:moveTo>
                  <a:pt x="4765000" y="3363675"/>
                </a:moveTo>
                <a:cubicBezTo>
                  <a:pt x="4768107" y="3363675"/>
                  <a:pt x="4771215" y="3367348"/>
                  <a:pt x="4773759" y="3369043"/>
                </a:cubicBezTo>
                <a:cubicBezTo>
                  <a:pt x="4774323" y="3375824"/>
                  <a:pt x="4769237" y="3376107"/>
                  <a:pt x="4766130" y="3377520"/>
                </a:cubicBezTo>
                <a:cubicBezTo>
                  <a:pt x="4761327" y="3379780"/>
                  <a:pt x="4758785" y="3376390"/>
                  <a:pt x="4758502" y="3371869"/>
                </a:cubicBezTo>
                <a:cubicBezTo>
                  <a:pt x="4757937" y="3367348"/>
                  <a:pt x="4760762" y="3363392"/>
                  <a:pt x="4765000" y="3363675"/>
                </a:cubicBezTo>
                <a:close/>
                <a:moveTo>
                  <a:pt x="474987" y="3357462"/>
                </a:moveTo>
                <a:cubicBezTo>
                  <a:pt x="478267" y="3355699"/>
                  <a:pt x="480653" y="3358344"/>
                  <a:pt x="481249" y="3362164"/>
                </a:cubicBezTo>
                <a:cubicBezTo>
                  <a:pt x="480951" y="3366866"/>
                  <a:pt x="478565" y="3369510"/>
                  <a:pt x="473794" y="3369510"/>
                </a:cubicBezTo>
                <a:cubicBezTo>
                  <a:pt x="471408" y="3369217"/>
                  <a:pt x="468724" y="3368335"/>
                  <a:pt x="469917" y="3364808"/>
                </a:cubicBezTo>
                <a:cubicBezTo>
                  <a:pt x="471110" y="3362164"/>
                  <a:pt x="472601" y="3358637"/>
                  <a:pt x="474987" y="3357462"/>
                </a:cubicBezTo>
                <a:close/>
                <a:moveTo>
                  <a:pt x="462538" y="3345440"/>
                </a:moveTo>
                <a:cubicBezTo>
                  <a:pt x="463980" y="3345440"/>
                  <a:pt x="465711" y="3347089"/>
                  <a:pt x="467154" y="3348463"/>
                </a:cubicBezTo>
                <a:cubicBezTo>
                  <a:pt x="465423" y="3349837"/>
                  <a:pt x="463980" y="3352036"/>
                  <a:pt x="462250" y="3352585"/>
                </a:cubicBezTo>
                <a:cubicBezTo>
                  <a:pt x="460807" y="3352860"/>
                  <a:pt x="458787" y="3350936"/>
                  <a:pt x="455902" y="3349013"/>
                </a:cubicBezTo>
                <a:cubicBezTo>
                  <a:pt x="459075" y="3347089"/>
                  <a:pt x="460518" y="3345440"/>
                  <a:pt x="462538" y="3345440"/>
                </a:cubicBezTo>
                <a:close/>
                <a:moveTo>
                  <a:pt x="4907963" y="3259528"/>
                </a:moveTo>
                <a:lnTo>
                  <a:pt x="4948702" y="3259528"/>
                </a:lnTo>
                <a:cubicBezTo>
                  <a:pt x="4935220" y="3269493"/>
                  <a:pt x="4923497" y="3268615"/>
                  <a:pt x="4907963" y="3259528"/>
                </a:cubicBezTo>
                <a:close/>
                <a:moveTo>
                  <a:pt x="5413393" y="3137712"/>
                </a:moveTo>
                <a:cubicBezTo>
                  <a:pt x="5417582" y="3137997"/>
                  <a:pt x="5420574" y="3140276"/>
                  <a:pt x="5420274" y="3143696"/>
                </a:cubicBezTo>
                <a:cubicBezTo>
                  <a:pt x="5419975" y="3150535"/>
                  <a:pt x="5412196" y="3147115"/>
                  <a:pt x="5408605" y="3149680"/>
                </a:cubicBezTo>
                <a:cubicBezTo>
                  <a:pt x="5403818" y="3152814"/>
                  <a:pt x="5403818" y="3148540"/>
                  <a:pt x="5403519" y="3145406"/>
                </a:cubicBezTo>
                <a:cubicBezTo>
                  <a:pt x="5402921" y="3138282"/>
                  <a:pt x="5408007" y="3137712"/>
                  <a:pt x="5413393" y="3137712"/>
                </a:cubicBezTo>
                <a:close/>
                <a:moveTo>
                  <a:pt x="5441093" y="3096519"/>
                </a:moveTo>
                <a:cubicBezTo>
                  <a:pt x="5435471" y="3103131"/>
                  <a:pt x="5431033" y="3113049"/>
                  <a:pt x="5418308" y="3106738"/>
                </a:cubicBezTo>
                <a:cubicBezTo>
                  <a:pt x="5422747" y="3094114"/>
                  <a:pt x="5433104" y="3097721"/>
                  <a:pt x="5441093" y="3096519"/>
                </a:cubicBezTo>
                <a:close/>
                <a:moveTo>
                  <a:pt x="5179079" y="3028719"/>
                </a:moveTo>
                <a:cubicBezTo>
                  <a:pt x="5181401" y="3031951"/>
                  <a:pt x="5184015" y="3034890"/>
                  <a:pt x="5185466" y="3038416"/>
                </a:cubicBezTo>
                <a:cubicBezTo>
                  <a:pt x="5187209" y="3041942"/>
                  <a:pt x="5183434" y="3042529"/>
                  <a:pt x="5181401" y="3041942"/>
                </a:cubicBezTo>
                <a:cubicBezTo>
                  <a:pt x="5177047" y="3040767"/>
                  <a:pt x="5172111" y="3039298"/>
                  <a:pt x="5172692" y="3033421"/>
                </a:cubicBezTo>
                <a:cubicBezTo>
                  <a:pt x="5172983" y="3031951"/>
                  <a:pt x="5176175" y="3030776"/>
                  <a:pt x="5179079" y="3028719"/>
                </a:cubicBezTo>
                <a:close/>
                <a:moveTo>
                  <a:pt x="4945790" y="2941524"/>
                </a:moveTo>
                <a:cubicBezTo>
                  <a:pt x="4945790" y="2941951"/>
                  <a:pt x="4945790" y="2942379"/>
                  <a:pt x="4946110" y="2942379"/>
                </a:cubicBezTo>
                <a:cubicBezTo>
                  <a:pt x="4945790" y="2942379"/>
                  <a:pt x="4945790" y="2942379"/>
                  <a:pt x="4945469" y="2942379"/>
                </a:cubicBezTo>
                <a:cubicBezTo>
                  <a:pt x="4945469" y="2942379"/>
                  <a:pt x="4945469" y="2941951"/>
                  <a:pt x="4945149" y="2941951"/>
                </a:cubicBezTo>
                <a:cubicBezTo>
                  <a:pt x="4945469" y="2941524"/>
                  <a:pt x="4945469" y="2941524"/>
                  <a:pt x="4945790" y="2941524"/>
                </a:cubicBezTo>
                <a:close/>
                <a:moveTo>
                  <a:pt x="4946735" y="2907595"/>
                </a:moveTo>
                <a:cubicBezTo>
                  <a:pt x="4948023" y="2907200"/>
                  <a:pt x="4949241" y="2907487"/>
                  <a:pt x="4950387" y="2909355"/>
                </a:cubicBezTo>
                <a:cubicBezTo>
                  <a:pt x="4956403" y="2918546"/>
                  <a:pt x="4940361" y="2918833"/>
                  <a:pt x="4943225" y="2926876"/>
                </a:cubicBezTo>
                <a:cubicBezTo>
                  <a:pt x="4949527" y="2931184"/>
                  <a:pt x="4953538" y="2935780"/>
                  <a:pt x="4944657" y="2941237"/>
                </a:cubicBezTo>
                <a:cubicBezTo>
                  <a:pt x="4941793" y="2936929"/>
                  <a:pt x="4929761" y="2934918"/>
                  <a:pt x="4940361" y="2926588"/>
                </a:cubicBezTo>
                <a:cubicBezTo>
                  <a:pt x="4932339" y="2919695"/>
                  <a:pt x="4935491" y="2914812"/>
                  <a:pt x="4942652" y="2909929"/>
                </a:cubicBezTo>
                <a:cubicBezTo>
                  <a:pt x="4944084" y="2909067"/>
                  <a:pt x="4945445" y="2907990"/>
                  <a:pt x="4946735" y="2907595"/>
                </a:cubicBezTo>
                <a:close/>
                <a:moveTo>
                  <a:pt x="5031149" y="2897516"/>
                </a:moveTo>
                <a:cubicBezTo>
                  <a:pt x="5033347" y="2896273"/>
                  <a:pt x="5035653" y="2895834"/>
                  <a:pt x="5037959" y="2897589"/>
                </a:cubicBezTo>
                <a:cubicBezTo>
                  <a:pt x="5044878" y="2903145"/>
                  <a:pt x="5034501" y="2906655"/>
                  <a:pt x="5034501" y="2911919"/>
                </a:cubicBezTo>
                <a:cubicBezTo>
                  <a:pt x="5044878" y="2920985"/>
                  <a:pt x="5034213" y="2923617"/>
                  <a:pt x="5029888" y="2928297"/>
                </a:cubicBezTo>
                <a:cubicBezTo>
                  <a:pt x="5019511" y="2935900"/>
                  <a:pt x="5009421" y="2943796"/>
                  <a:pt x="5009997" y="2920985"/>
                </a:cubicBezTo>
                <a:cubicBezTo>
                  <a:pt x="5009710" y="2913673"/>
                  <a:pt x="5007980" y="2905485"/>
                  <a:pt x="5019511" y="2905485"/>
                </a:cubicBezTo>
                <a:cubicBezTo>
                  <a:pt x="5020375" y="2902268"/>
                  <a:pt x="5022393" y="2901683"/>
                  <a:pt x="5024987" y="2902268"/>
                </a:cubicBezTo>
                <a:cubicBezTo>
                  <a:pt x="5026861" y="2900806"/>
                  <a:pt x="5028951" y="2898759"/>
                  <a:pt x="5031149" y="2897516"/>
                </a:cubicBezTo>
                <a:close/>
                <a:moveTo>
                  <a:pt x="4831026" y="2705585"/>
                </a:moveTo>
                <a:cubicBezTo>
                  <a:pt x="4836155" y="2708198"/>
                  <a:pt x="4840999" y="2710811"/>
                  <a:pt x="4846128" y="2713424"/>
                </a:cubicBezTo>
                <a:cubicBezTo>
                  <a:pt x="4843849" y="2715747"/>
                  <a:pt x="4841855" y="2719811"/>
                  <a:pt x="4839575" y="2719811"/>
                </a:cubicBezTo>
                <a:cubicBezTo>
                  <a:pt x="4831026" y="2720683"/>
                  <a:pt x="4831596" y="2713134"/>
                  <a:pt x="4831026" y="2705585"/>
                </a:cubicBezTo>
                <a:close/>
                <a:moveTo>
                  <a:pt x="4939850" y="2629257"/>
                </a:moveTo>
                <a:cubicBezTo>
                  <a:pt x="4943793" y="2629070"/>
                  <a:pt x="4946741" y="2630112"/>
                  <a:pt x="4949099" y="2634125"/>
                </a:cubicBezTo>
                <a:cubicBezTo>
                  <a:pt x="4949983" y="2635018"/>
                  <a:pt x="4948509" y="2638883"/>
                  <a:pt x="4947035" y="2639774"/>
                </a:cubicBezTo>
                <a:cubicBezTo>
                  <a:pt x="4937308" y="2646317"/>
                  <a:pt x="4935834" y="2635910"/>
                  <a:pt x="4924633" y="2631747"/>
                </a:cubicBezTo>
                <a:cubicBezTo>
                  <a:pt x="4930970" y="2630855"/>
                  <a:pt x="4935907" y="2629443"/>
                  <a:pt x="4939850" y="2629257"/>
                </a:cubicBezTo>
                <a:close/>
                <a:moveTo>
                  <a:pt x="4960952" y="2600444"/>
                </a:moveTo>
                <a:cubicBezTo>
                  <a:pt x="4965388" y="2600444"/>
                  <a:pt x="4964002" y="2604882"/>
                  <a:pt x="4965111" y="2606658"/>
                </a:cubicBezTo>
                <a:cubicBezTo>
                  <a:pt x="4965111" y="2610800"/>
                  <a:pt x="4964556" y="2614351"/>
                  <a:pt x="4960952" y="2614944"/>
                </a:cubicBezTo>
                <a:cubicBezTo>
                  <a:pt x="4957348" y="2615535"/>
                  <a:pt x="4955407" y="2613167"/>
                  <a:pt x="4955407" y="2609321"/>
                </a:cubicBezTo>
                <a:cubicBezTo>
                  <a:pt x="4955407" y="2605178"/>
                  <a:pt x="4955962" y="2600739"/>
                  <a:pt x="4960952" y="2600444"/>
                </a:cubicBezTo>
                <a:close/>
                <a:moveTo>
                  <a:pt x="5008381" y="2591475"/>
                </a:moveTo>
                <a:cubicBezTo>
                  <a:pt x="5008969" y="2612985"/>
                  <a:pt x="5008969" y="2612985"/>
                  <a:pt x="4995157" y="2612985"/>
                </a:cubicBezTo>
                <a:cubicBezTo>
                  <a:pt x="4998095" y="2608625"/>
                  <a:pt x="5002210" y="2601650"/>
                  <a:pt x="5008381" y="2591475"/>
                </a:cubicBezTo>
                <a:close/>
                <a:moveTo>
                  <a:pt x="4644539" y="2551189"/>
                </a:moveTo>
                <a:cubicBezTo>
                  <a:pt x="4647153" y="2552060"/>
                  <a:pt x="4648894" y="2554961"/>
                  <a:pt x="4651217" y="2557286"/>
                </a:cubicBezTo>
                <a:cubicBezTo>
                  <a:pt x="4648313" y="2559897"/>
                  <a:pt x="4645411" y="2562511"/>
                  <a:pt x="4643669" y="2564251"/>
                </a:cubicBezTo>
                <a:cubicBezTo>
                  <a:pt x="4636991" y="2564251"/>
                  <a:pt x="4636120" y="2561057"/>
                  <a:pt x="4636411" y="2557576"/>
                </a:cubicBezTo>
                <a:cubicBezTo>
                  <a:pt x="4636991" y="2553221"/>
                  <a:pt x="4639023" y="2549156"/>
                  <a:pt x="4644539" y="2551189"/>
                </a:cubicBezTo>
                <a:close/>
                <a:moveTo>
                  <a:pt x="4722353" y="2533772"/>
                </a:moveTo>
                <a:cubicBezTo>
                  <a:pt x="4727229" y="2546596"/>
                  <a:pt x="4738415" y="2546596"/>
                  <a:pt x="4736695" y="2555999"/>
                </a:cubicBezTo>
                <a:cubicBezTo>
                  <a:pt x="4736408" y="2557139"/>
                  <a:pt x="4730671" y="2559135"/>
                  <a:pt x="4728377" y="2558279"/>
                </a:cubicBezTo>
                <a:cubicBezTo>
                  <a:pt x="4716903" y="2554859"/>
                  <a:pt x="4725221" y="2546596"/>
                  <a:pt x="4722353" y="2533772"/>
                </a:cubicBezTo>
                <a:close/>
                <a:moveTo>
                  <a:pt x="101511" y="2496463"/>
                </a:moveTo>
                <a:cubicBezTo>
                  <a:pt x="101220" y="2497052"/>
                  <a:pt x="101220" y="2497627"/>
                  <a:pt x="100930" y="2498215"/>
                </a:cubicBezTo>
                <a:lnTo>
                  <a:pt x="101220" y="2498215"/>
                </a:lnTo>
                <a:cubicBezTo>
                  <a:pt x="101511" y="2498496"/>
                  <a:pt x="102093" y="2498790"/>
                  <a:pt x="102675" y="2499084"/>
                </a:cubicBezTo>
                <a:cubicBezTo>
                  <a:pt x="102384" y="2498496"/>
                  <a:pt x="101802" y="2497921"/>
                  <a:pt x="101511" y="2497052"/>
                </a:cubicBezTo>
                <a:close/>
                <a:moveTo>
                  <a:pt x="4602297" y="2381530"/>
                </a:moveTo>
                <a:cubicBezTo>
                  <a:pt x="4612749" y="2378631"/>
                  <a:pt x="4615652" y="2389051"/>
                  <a:pt x="4621749" y="2393395"/>
                </a:cubicBezTo>
                <a:cubicBezTo>
                  <a:pt x="4629007" y="2397737"/>
                  <a:pt x="4639169" y="2398894"/>
                  <a:pt x="4641491" y="2409029"/>
                </a:cubicBezTo>
                <a:cubicBezTo>
                  <a:pt x="4641781" y="2412214"/>
                  <a:pt x="4642362" y="2415114"/>
                  <a:pt x="4642653" y="2418300"/>
                </a:cubicBezTo>
                <a:cubicBezTo>
                  <a:pt x="4643523" y="2426696"/>
                  <a:pt x="4635395" y="2431332"/>
                  <a:pt x="4631039" y="2431611"/>
                </a:cubicBezTo>
                <a:cubicBezTo>
                  <a:pt x="4620007" y="2432193"/>
                  <a:pt x="4620588" y="2420042"/>
                  <a:pt x="4616523" y="2413084"/>
                </a:cubicBezTo>
                <a:cubicBezTo>
                  <a:pt x="4616523" y="2410191"/>
                  <a:pt x="4616523" y="2407292"/>
                  <a:pt x="4616233" y="2404396"/>
                </a:cubicBezTo>
                <a:cubicBezTo>
                  <a:pt x="4615652" y="2404107"/>
                  <a:pt x="4615071" y="2403530"/>
                  <a:pt x="4614491" y="2402950"/>
                </a:cubicBezTo>
                <a:cubicBezTo>
                  <a:pt x="4608685" y="2398023"/>
                  <a:pt x="4597651" y="2398023"/>
                  <a:pt x="4597943" y="2386728"/>
                </a:cubicBezTo>
                <a:cubicBezTo>
                  <a:pt x="4598233" y="2385004"/>
                  <a:pt x="4600555" y="2382104"/>
                  <a:pt x="4602297" y="2381530"/>
                </a:cubicBezTo>
                <a:close/>
                <a:moveTo>
                  <a:pt x="5192287" y="2342710"/>
                </a:moveTo>
                <a:cubicBezTo>
                  <a:pt x="5197469" y="2354252"/>
                  <a:pt x="5192000" y="2358689"/>
                  <a:pt x="5188833" y="2365500"/>
                </a:cubicBezTo>
                <a:cubicBezTo>
                  <a:pt x="5183652" y="2356620"/>
                  <a:pt x="5189985" y="2352181"/>
                  <a:pt x="5192287" y="2342710"/>
                </a:cubicBezTo>
                <a:close/>
                <a:moveTo>
                  <a:pt x="343959" y="1909293"/>
                </a:moveTo>
                <a:cubicBezTo>
                  <a:pt x="349153" y="1909580"/>
                  <a:pt x="350883" y="1912171"/>
                  <a:pt x="350595" y="1915914"/>
                </a:cubicBezTo>
                <a:cubicBezTo>
                  <a:pt x="350019" y="1918217"/>
                  <a:pt x="351749" y="1923111"/>
                  <a:pt x="347422" y="1922822"/>
                </a:cubicBezTo>
                <a:cubicBezTo>
                  <a:pt x="343383" y="1922246"/>
                  <a:pt x="340497" y="1918217"/>
                  <a:pt x="341074" y="1913611"/>
                </a:cubicBezTo>
                <a:cubicBezTo>
                  <a:pt x="341074" y="1912171"/>
                  <a:pt x="343094" y="1910444"/>
                  <a:pt x="343959" y="1909293"/>
                </a:cubicBezTo>
                <a:close/>
                <a:moveTo>
                  <a:pt x="385812" y="1857461"/>
                </a:moveTo>
                <a:cubicBezTo>
                  <a:pt x="389385" y="1858612"/>
                  <a:pt x="395040" y="1857173"/>
                  <a:pt x="395040" y="1863218"/>
                </a:cubicBezTo>
                <a:cubicBezTo>
                  <a:pt x="395338" y="1869264"/>
                  <a:pt x="389979" y="1868400"/>
                  <a:pt x="386109" y="1868400"/>
                </a:cubicBezTo>
                <a:cubicBezTo>
                  <a:pt x="380751" y="1868400"/>
                  <a:pt x="378966" y="1865233"/>
                  <a:pt x="379263" y="1860339"/>
                </a:cubicBezTo>
                <a:cubicBezTo>
                  <a:pt x="379560" y="1856021"/>
                  <a:pt x="382241" y="1855446"/>
                  <a:pt x="385812" y="1857461"/>
                </a:cubicBezTo>
                <a:close/>
                <a:moveTo>
                  <a:pt x="285840" y="1850307"/>
                </a:moveTo>
                <a:cubicBezTo>
                  <a:pt x="286682" y="1852039"/>
                  <a:pt x="288084" y="1854058"/>
                  <a:pt x="288645" y="1856079"/>
                </a:cubicBezTo>
                <a:cubicBezTo>
                  <a:pt x="288925" y="1858098"/>
                  <a:pt x="288645" y="1861560"/>
                  <a:pt x="285560" y="1860695"/>
                </a:cubicBezTo>
                <a:cubicBezTo>
                  <a:pt x="283877" y="1860117"/>
                  <a:pt x="281913" y="1857232"/>
                  <a:pt x="281072" y="1855501"/>
                </a:cubicBezTo>
                <a:cubicBezTo>
                  <a:pt x="280230" y="1852904"/>
                  <a:pt x="281913" y="1850885"/>
                  <a:pt x="285840" y="1850307"/>
                </a:cubicBezTo>
                <a:close/>
                <a:moveTo>
                  <a:pt x="616976" y="1702855"/>
                </a:moveTo>
                <a:cubicBezTo>
                  <a:pt x="618455" y="1709935"/>
                  <a:pt x="637689" y="1716426"/>
                  <a:pt x="617863" y="1723803"/>
                </a:cubicBezTo>
                <a:cubicBezTo>
                  <a:pt x="621414" y="1734129"/>
                  <a:pt x="612241" y="1733539"/>
                  <a:pt x="606914" y="1735901"/>
                </a:cubicBezTo>
                <a:cubicBezTo>
                  <a:pt x="606027" y="1735901"/>
                  <a:pt x="603659" y="1734129"/>
                  <a:pt x="603659" y="1733539"/>
                </a:cubicBezTo>
                <a:cubicBezTo>
                  <a:pt x="603364" y="1727343"/>
                  <a:pt x="608986" y="1726164"/>
                  <a:pt x="612833" y="1723508"/>
                </a:cubicBezTo>
                <a:cubicBezTo>
                  <a:pt x="614312" y="1716426"/>
                  <a:pt x="615792" y="1709641"/>
                  <a:pt x="616976" y="1702855"/>
                </a:cubicBezTo>
                <a:close/>
                <a:moveTo>
                  <a:pt x="5156053" y="1691867"/>
                </a:moveTo>
                <a:cubicBezTo>
                  <a:pt x="5157274" y="1691306"/>
                  <a:pt x="5161243" y="1693831"/>
                  <a:pt x="5161243" y="1694953"/>
                </a:cubicBezTo>
                <a:cubicBezTo>
                  <a:pt x="5161547" y="1698880"/>
                  <a:pt x="5158495" y="1700002"/>
                  <a:pt x="5153305" y="1699722"/>
                </a:cubicBezTo>
                <a:cubicBezTo>
                  <a:pt x="5152389" y="1699441"/>
                  <a:pt x="5150862" y="1698600"/>
                  <a:pt x="5149030" y="1697478"/>
                </a:cubicBezTo>
                <a:cubicBezTo>
                  <a:pt x="5151473" y="1695514"/>
                  <a:pt x="5153305" y="1692990"/>
                  <a:pt x="5156053" y="1691867"/>
                </a:cubicBezTo>
                <a:close/>
                <a:moveTo>
                  <a:pt x="579000" y="1655413"/>
                </a:moveTo>
                <a:cubicBezTo>
                  <a:pt x="600174" y="1660958"/>
                  <a:pt x="602463" y="1675553"/>
                  <a:pt x="613336" y="1691023"/>
                </a:cubicBezTo>
                <a:cubicBezTo>
                  <a:pt x="592735" y="1683728"/>
                  <a:pt x="590446" y="1669426"/>
                  <a:pt x="579000" y="1655413"/>
                </a:cubicBezTo>
                <a:close/>
                <a:moveTo>
                  <a:pt x="5130919" y="1637456"/>
                </a:moveTo>
                <a:cubicBezTo>
                  <a:pt x="5135620" y="1637456"/>
                  <a:pt x="5134444" y="1642282"/>
                  <a:pt x="5135913" y="1644095"/>
                </a:cubicBezTo>
                <a:cubicBezTo>
                  <a:pt x="5135913" y="1649826"/>
                  <a:pt x="5133857" y="1652540"/>
                  <a:pt x="5128568" y="1652239"/>
                </a:cubicBezTo>
                <a:cubicBezTo>
                  <a:pt x="5125041" y="1651938"/>
                  <a:pt x="5122103" y="1650729"/>
                  <a:pt x="5124454" y="1646507"/>
                </a:cubicBezTo>
                <a:cubicBezTo>
                  <a:pt x="5126217" y="1643186"/>
                  <a:pt x="5125041" y="1637456"/>
                  <a:pt x="5130919" y="1637456"/>
                </a:cubicBezTo>
                <a:close/>
                <a:moveTo>
                  <a:pt x="698827" y="1624026"/>
                </a:moveTo>
                <a:cubicBezTo>
                  <a:pt x="701187" y="1620794"/>
                  <a:pt x="704428" y="1629313"/>
                  <a:pt x="707672" y="1632246"/>
                </a:cubicBezTo>
                <a:cubicBezTo>
                  <a:pt x="719167" y="1641056"/>
                  <a:pt x="708261" y="1657213"/>
                  <a:pt x="719462" y="1666022"/>
                </a:cubicBezTo>
                <a:cubicBezTo>
                  <a:pt x="719757" y="1666316"/>
                  <a:pt x="717694" y="1671016"/>
                  <a:pt x="715924" y="1672190"/>
                </a:cubicBezTo>
                <a:cubicBezTo>
                  <a:pt x="714156" y="1673071"/>
                  <a:pt x="711209" y="1671897"/>
                  <a:pt x="708849" y="1671603"/>
                </a:cubicBezTo>
                <a:cubicBezTo>
                  <a:pt x="713272" y="1660442"/>
                  <a:pt x="694995" y="1655157"/>
                  <a:pt x="701775" y="1643407"/>
                </a:cubicBezTo>
                <a:cubicBezTo>
                  <a:pt x="696470" y="1637531"/>
                  <a:pt x="694406" y="1629313"/>
                  <a:pt x="698827" y="1624026"/>
                </a:cubicBezTo>
                <a:close/>
                <a:moveTo>
                  <a:pt x="5155193" y="1620826"/>
                </a:moveTo>
                <a:cubicBezTo>
                  <a:pt x="5157209" y="1620602"/>
                  <a:pt x="5159655" y="1621497"/>
                  <a:pt x="5161671" y="1621795"/>
                </a:cubicBezTo>
                <a:cubicBezTo>
                  <a:pt x="5163110" y="1621795"/>
                  <a:pt x="5165413" y="1624777"/>
                  <a:pt x="5165413" y="1626566"/>
                </a:cubicBezTo>
                <a:cubicBezTo>
                  <a:pt x="5164837" y="1632232"/>
                  <a:pt x="5160519" y="1631636"/>
                  <a:pt x="5156489" y="1631338"/>
                </a:cubicBezTo>
                <a:cubicBezTo>
                  <a:pt x="5150732" y="1631039"/>
                  <a:pt x="5146990" y="1643564"/>
                  <a:pt x="5142096" y="1637004"/>
                </a:cubicBezTo>
                <a:cubicBezTo>
                  <a:pt x="5137490" y="1630741"/>
                  <a:pt x="5147277" y="1629847"/>
                  <a:pt x="5151307" y="1626566"/>
                </a:cubicBezTo>
                <a:cubicBezTo>
                  <a:pt x="5151595" y="1622393"/>
                  <a:pt x="5153179" y="1621049"/>
                  <a:pt x="5155193" y="1620826"/>
                </a:cubicBezTo>
                <a:close/>
                <a:moveTo>
                  <a:pt x="547500" y="1611810"/>
                </a:moveTo>
                <a:lnTo>
                  <a:pt x="547679" y="1611913"/>
                </a:lnTo>
                <a:lnTo>
                  <a:pt x="547905" y="1611810"/>
                </a:lnTo>
                <a:lnTo>
                  <a:pt x="547834" y="1611999"/>
                </a:lnTo>
                <a:lnTo>
                  <a:pt x="551022" y="1613792"/>
                </a:lnTo>
                <a:cubicBezTo>
                  <a:pt x="548380" y="1623410"/>
                  <a:pt x="567167" y="1616335"/>
                  <a:pt x="562177" y="1627370"/>
                </a:cubicBezTo>
                <a:cubicBezTo>
                  <a:pt x="561002" y="1629631"/>
                  <a:pt x="559828" y="1630762"/>
                  <a:pt x="556599" y="1629350"/>
                </a:cubicBezTo>
                <a:cubicBezTo>
                  <a:pt x="552343" y="1627512"/>
                  <a:pt x="548968" y="1625460"/>
                  <a:pt x="547206" y="1622703"/>
                </a:cubicBezTo>
                <a:lnTo>
                  <a:pt x="547481" y="1612527"/>
                </a:lnTo>
                <a:lnTo>
                  <a:pt x="547264" y="1612238"/>
                </a:lnTo>
                <a:lnTo>
                  <a:pt x="546943" y="1612238"/>
                </a:lnTo>
                <a:lnTo>
                  <a:pt x="547495" y="1611992"/>
                </a:lnTo>
                <a:close/>
                <a:moveTo>
                  <a:pt x="482687" y="1602840"/>
                </a:moveTo>
                <a:cubicBezTo>
                  <a:pt x="499215" y="1625487"/>
                  <a:pt x="499215" y="1625487"/>
                  <a:pt x="481547" y="1633323"/>
                </a:cubicBezTo>
                <a:cubicBezTo>
                  <a:pt x="485822" y="1623163"/>
                  <a:pt x="486676" y="1615613"/>
                  <a:pt x="482687" y="1602840"/>
                </a:cubicBezTo>
                <a:close/>
                <a:moveTo>
                  <a:pt x="5091043" y="1586453"/>
                </a:moveTo>
                <a:cubicBezTo>
                  <a:pt x="5092753" y="1586453"/>
                  <a:pt x="5094178" y="1587331"/>
                  <a:pt x="5096172" y="1587918"/>
                </a:cubicBezTo>
                <a:cubicBezTo>
                  <a:pt x="5092468" y="1591435"/>
                  <a:pt x="5086769" y="1596124"/>
                  <a:pt x="5084205" y="1591728"/>
                </a:cubicBezTo>
                <a:cubicBezTo>
                  <a:pt x="5081070" y="1587331"/>
                  <a:pt x="5087055" y="1586159"/>
                  <a:pt x="5091043" y="1586453"/>
                </a:cubicBezTo>
                <a:close/>
                <a:moveTo>
                  <a:pt x="510903" y="1578976"/>
                </a:moveTo>
                <a:cubicBezTo>
                  <a:pt x="511625" y="1580876"/>
                  <a:pt x="511480" y="1584020"/>
                  <a:pt x="512057" y="1585920"/>
                </a:cubicBezTo>
                <a:cubicBezTo>
                  <a:pt x="522436" y="1581827"/>
                  <a:pt x="523590" y="1590601"/>
                  <a:pt x="526472" y="1597035"/>
                </a:cubicBezTo>
                <a:cubicBezTo>
                  <a:pt x="529644" y="1606686"/>
                  <a:pt x="541754" y="1604639"/>
                  <a:pt x="546655" y="1611951"/>
                </a:cubicBezTo>
                <a:cubicBezTo>
                  <a:pt x="537429" y="1614582"/>
                  <a:pt x="527338" y="1623065"/>
                  <a:pt x="520994" y="1607563"/>
                </a:cubicBezTo>
                <a:cubicBezTo>
                  <a:pt x="519265" y="1606978"/>
                  <a:pt x="517823" y="1606686"/>
                  <a:pt x="516093" y="1606101"/>
                </a:cubicBezTo>
                <a:cubicBezTo>
                  <a:pt x="509462" y="1607271"/>
                  <a:pt x="500812" y="1608735"/>
                  <a:pt x="499370" y="1601129"/>
                </a:cubicBezTo>
                <a:cubicBezTo>
                  <a:pt x="498217" y="1594404"/>
                  <a:pt x="498217" y="1584752"/>
                  <a:pt x="504560" y="1579486"/>
                </a:cubicBezTo>
                <a:cubicBezTo>
                  <a:pt x="508597" y="1576417"/>
                  <a:pt x="510183" y="1577075"/>
                  <a:pt x="510903" y="1578976"/>
                </a:cubicBezTo>
                <a:close/>
                <a:moveTo>
                  <a:pt x="711572" y="1569362"/>
                </a:moveTo>
                <a:cubicBezTo>
                  <a:pt x="713869" y="1569940"/>
                  <a:pt x="715592" y="1571383"/>
                  <a:pt x="721046" y="1574268"/>
                </a:cubicBezTo>
                <a:cubicBezTo>
                  <a:pt x="713008" y="1576863"/>
                  <a:pt x="706692" y="1579461"/>
                  <a:pt x="703821" y="1573979"/>
                </a:cubicBezTo>
                <a:cubicBezTo>
                  <a:pt x="702098" y="1570804"/>
                  <a:pt x="707266" y="1568208"/>
                  <a:pt x="711572" y="1569362"/>
                </a:cubicBezTo>
                <a:close/>
                <a:moveTo>
                  <a:pt x="763648" y="1566931"/>
                </a:moveTo>
                <a:cubicBezTo>
                  <a:pt x="764076" y="1566931"/>
                  <a:pt x="764503" y="1566931"/>
                  <a:pt x="764503" y="1566931"/>
                </a:cubicBezTo>
                <a:lnTo>
                  <a:pt x="763648" y="1567573"/>
                </a:lnTo>
                <a:close/>
                <a:moveTo>
                  <a:pt x="5136395" y="1564426"/>
                </a:moveTo>
                <a:cubicBezTo>
                  <a:pt x="5141541" y="1563867"/>
                  <a:pt x="5146146" y="1569498"/>
                  <a:pt x="5152582" y="1567268"/>
                </a:cubicBezTo>
                <a:cubicBezTo>
                  <a:pt x="5145480" y="1578273"/>
                  <a:pt x="5138674" y="1579461"/>
                  <a:pt x="5130981" y="1574404"/>
                </a:cubicBezTo>
                <a:cubicBezTo>
                  <a:pt x="5129797" y="1573811"/>
                  <a:pt x="5129797" y="1568754"/>
                  <a:pt x="5130981" y="1567564"/>
                </a:cubicBezTo>
                <a:cubicBezTo>
                  <a:pt x="5132904" y="1565485"/>
                  <a:pt x="5134679" y="1564612"/>
                  <a:pt x="5136395" y="1564426"/>
                </a:cubicBezTo>
                <a:close/>
                <a:moveTo>
                  <a:pt x="757956" y="1558906"/>
                </a:moveTo>
                <a:cubicBezTo>
                  <a:pt x="760961" y="1559349"/>
                  <a:pt x="763224" y="1561401"/>
                  <a:pt x="763365" y="1567409"/>
                </a:cubicBezTo>
                <a:cubicBezTo>
                  <a:pt x="761951" y="1567409"/>
                  <a:pt x="760536" y="1567703"/>
                  <a:pt x="759122" y="1567409"/>
                </a:cubicBezTo>
                <a:cubicBezTo>
                  <a:pt x="754314" y="1565943"/>
                  <a:pt x="748657" y="1575616"/>
                  <a:pt x="744979" y="1565943"/>
                </a:cubicBezTo>
                <a:cubicBezTo>
                  <a:pt x="744414" y="1564479"/>
                  <a:pt x="746677" y="1560082"/>
                  <a:pt x="748091" y="1560082"/>
                </a:cubicBezTo>
                <a:cubicBezTo>
                  <a:pt x="751202" y="1559642"/>
                  <a:pt x="754951" y="1558469"/>
                  <a:pt x="757956" y="1558906"/>
                </a:cubicBezTo>
                <a:close/>
                <a:moveTo>
                  <a:pt x="499229" y="1555755"/>
                </a:moveTo>
                <a:cubicBezTo>
                  <a:pt x="501257" y="1555681"/>
                  <a:pt x="503135" y="1555972"/>
                  <a:pt x="503286" y="1556549"/>
                </a:cubicBezTo>
                <a:cubicBezTo>
                  <a:pt x="506892" y="1563191"/>
                  <a:pt x="501182" y="1568685"/>
                  <a:pt x="500281" y="1575620"/>
                </a:cubicBezTo>
                <a:cubicBezTo>
                  <a:pt x="494571" y="1570130"/>
                  <a:pt x="487959" y="1564926"/>
                  <a:pt x="494270" y="1557125"/>
                </a:cubicBezTo>
                <a:cubicBezTo>
                  <a:pt x="495022" y="1556257"/>
                  <a:pt x="497200" y="1555827"/>
                  <a:pt x="499229" y="1555755"/>
                </a:cubicBezTo>
                <a:close/>
                <a:moveTo>
                  <a:pt x="4846165" y="1540776"/>
                </a:moveTo>
                <a:cubicBezTo>
                  <a:pt x="4847625" y="1540517"/>
                  <a:pt x="4849263" y="1540445"/>
                  <a:pt x="4849975" y="1540882"/>
                </a:cubicBezTo>
                <a:cubicBezTo>
                  <a:pt x="4857669" y="1545574"/>
                  <a:pt x="4855959" y="1552314"/>
                  <a:pt x="4853110" y="1560228"/>
                </a:cubicBezTo>
                <a:cubicBezTo>
                  <a:pt x="4843991" y="1555538"/>
                  <a:pt x="4842567" y="1549091"/>
                  <a:pt x="4843422" y="1541763"/>
                </a:cubicBezTo>
                <a:cubicBezTo>
                  <a:pt x="4843422" y="1541470"/>
                  <a:pt x="4844704" y="1541030"/>
                  <a:pt x="4846165" y="1540776"/>
                </a:cubicBezTo>
                <a:close/>
                <a:moveTo>
                  <a:pt x="705563" y="1531343"/>
                </a:moveTo>
                <a:cubicBezTo>
                  <a:pt x="708530" y="1532909"/>
                  <a:pt x="710935" y="1535960"/>
                  <a:pt x="713339" y="1539383"/>
                </a:cubicBezTo>
                <a:cubicBezTo>
                  <a:pt x="704323" y="1543549"/>
                  <a:pt x="698312" y="1541466"/>
                  <a:pt x="694405" y="1532237"/>
                </a:cubicBezTo>
                <a:cubicBezTo>
                  <a:pt x="699064" y="1529705"/>
                  <a:pt x="702594" y="1529783"/>
                  <a:pt x="705563" y="1531343"/>
                </a:cubicBezTo>
                <a:close/>
                <a:moveTo>
                  <a:pt x="5094659" y="1521390"/>
                </a:moveTo>
                <a:cubicBezTo>
                  <a:pt x="5096617" y="1522016"/>
                  <a:pt x="5098817" y="1523657"/>
                  <a:pt x="5101362" y="1526759"/>
                </a:cubicBezTo>
                <a:cubicBezTo>
                  <a:pt x="5103397" y="1529931"/>
                  <a:pt x="5105142" y="1532817"/>
                  <a:pt x="5107179" y="1535991"/>
                </a:cubicBezTo>
                <a:cubicBezTo>
                  <a:pt x="5110377" y="1536568"/>
                  <a:pt x="5113577" y="1536568"/>
                  <a:pt x="5116484" y="1536857"/>
                </a:cubicBezTo>
                <a:cubicBezTo>
                  <a:pt x="5127827" y="1535703"/>
                  <a:pt x="5131898" y="1542627"/>
                  <a:pt x="5132479" y="1551570"/>
                </a:cubicBezTo>
                <a:cubicBezTo>
                  <a:pt x="5133352" y="1559072"/>
                  <a:pt x="5125209" y="1555899"/>
                  <a:pt x="5121719" y="1558206"/>
                </a:cubicBezTo>
                <a:cubicBezTo>
                  <a:pt x="5121137" y="1561380"/>
                  <a:pt x="5119393" y="1562246"/>
                  <a:pt x="5116484" y="1561380"/>
                </a:cubicBezTo>
                <a:cubicBezTo>
                  <a:pt x="5101362" y="1569459"/>
                  <a:pt x="5086820" y="1571766"/>
                  <a:pt x="5068789" y="1567728"/>
                </a:cubicBezTo>
                <a:cubicBezTo>
                  <a:pt x="5051340" y="1563977"/>
                  <a:pt x="5054539" y="1557918"/>
                  <a:pt x="5060064" y="1547531"/>
                </a:cubicBezTo>
                <a:cubicBezTo>
                  <a:pt x="5049013" y="1542627"/>
                  <a:pt x="5052793" y="1538877"/>
                  <a:pt x="5061227" y="1536857"/>
                </a:cubicBezTo>
                <a:cubicBezTo>
                  <a:pt x="5065881" y="1535703"/>
                  <a:pt x="5071115" y="1535991"/>
                  <a:pt x="5075769" y="1535703"/>
                </a:cubicBezTo>
                <a:cubicBezTo>
                  <a:pt x="5077513" y="1534259"/>
                  <a:pt x="5078969" y="1532817"/>
                  <a:pt x="5080713" y="1531087"/>
                </a:cubicBezTo>
                <a:cubicBezTo>
                  <a:pt x="5085075" y="1526759"/>
                  <a:pt x="5088783" y="1519510"/>
                  <a:pt x="5094659" y="1521390"/>
                </a:cubicBezTo>
                <a:close/>
                <a:moveTo>
                  <a:pt x="726319" y="1512935"/>
                </a:moveTo>
                <a:cubicBezTo>
                  <a:pt x="736008" y="1511790"/>
                  <a:pt x="742846" y="1516361"/>
                  <a:pt x="747975" y="1524334"/>
                </a:cubicBezTo>
                <a:cubicBezTo>
                  <a:pt x="737433" y="1529460"/>
                  <a:pt x="730023" y="1524334"/>
                  <a:pt x="722900" y="1518638"/>
                </a:cubicBezTo>
                <a:cubicBezTo>
                  <a:pt x="722615" y="1518353"/>
                  <a:pt x="724894" y="1512935"/>
                  <a:pt x="726319" y="1512935"/>
                </a:cubicBezTo>
                <a:close/>
                <a:moveTo>
                  <a:pt x="746836" y="1495525"/>
                </a:moveTo>
                <a:cubicBezTo>
                  <a:pt x="749827" y="1494588"/>
                  <a:pt x="753675" y="1495339"/>
                  <a:pt x="758233" y="1496839"/>
                </a:cubicBezTo>
                <a:cubicBezTo>
                  <a:pt x="752820" y="1502842"/>
                  <a:pt x="748545" y="1507645"/>
                  <a:pt x="740567" y="1504346"/>
                </a:cubicBezTo>
                <a:cubicBezTo>
                  <a:pt x="741706" y="1499091"/>
                  <a:pt x="743844" y="1496462"/>
                  <a:pt x="746836" y="1495525"/>
                </a:cubicBezTo>
                <a:close/>
                <a:moveTo>
                  <a:pt x="4951469" y="1481274"/>
                </a:moveTo>
                <a:cubicBezTo>
                  <a:pt x="4954249" y="1482550"/>
                  <a:pt x="4956956" y="1484526"/>
                  <a:pt x="4960028" y="1485091"/>
                </a:cubicBezTo>
                <a:lnTo>
                  <a:pt x="4984314" y="1485091"/>
                </a:lnTo>
                <a:cubicBezTo>
                  <a:pt x="4984607" y="1486509"/>
                  <a:pt x="4984607" y="1487921"/>
                  <a:pt x="4984607" y="1489618"/>
                </a:cubicBezTo>
                <a:lnTo>
                  <a:pt x="4960028" y="1489618"/>
                </a:lnTo>
                <a:cubicBezTo>
                  <a:pt x="4954469" y="1488485"/>
                  <a:pt x="4947739" y="1496119"/>
                  <a:pt x="4943057" y="1487357"/>
                </a:cubicBezTo>
                <a:cubicBezTo>
                  <a:pt x="4942472" y="1485660"/>
                  <a:pt x="4941301" y="1481985"/>
                  <a:pt x="4942472" y="1481701"/>
                </a:cubicBezTo>
                <a:cubicBezTo>
                  <a:pt x="4945837" y="1479439"/>
                  <a:pt x="4948690" y="1480004"/>
                  <a:pt x="4951469" y="1481274"/>
                </a:cubicBezTo>
                <a:close/>
                <a:moveTo>
                  <a:pt x="5306101" y="1466238"/>
                </a:moveTo>
                <a:cubicBezTo>
                  <a:pt x="5309857" y="1465641"/>
                  <a:pt x="5311591" y="1468034"/>
                  <a:pt x="5311591" y="1472227"/>
                </a:cubicBezTo>
                <a:cubicBezTo>
                  <a:pt x="5308701" y="1480303"/>
                  <a:pt x="5300321" y="1475220"/>
                  <a:pt x="5295409" y="1479704"/>
                </a:cubicBezTo>
                <a:cubicBezTo>
                  <a:pt x="5291363" y="1483290"/>
                  <a:pt x="5291363" y="1477610"/>
                  <a:pt x="5291653" y="1475220"/>
                </a:cubicBezTo>
                <a:cubicBezTo>
                  <a:pt x="5292230" y="1465641"/>
                  <a:pt x="5300033" y="1466837"/>
                  <a:pt x="5306101" y="1466238"/>
                </a:cubicBezTo>
                <a:close/>
                <a:moveTo>
                  <a:pt x="5152877" y="1451866"/>
                </a:moveTo>
                <a:cubicBezTo>
                  <a:pt x="5164761" y="1447693"/>
                  <a:pt x="5169219" y="1458725"/>
                  <a:pt x="5176943" y="1462898"/>
                </a:cubicBezTo>
                <a:cubicBezTo>
                  <a:pt x="5162385" y="1473046"/>
                  <a:pt x="5154660" y="1469166"/>
                  <a:pt x="5152877" y="1451866"/>
                </a:cubicBezTo>
                <a:close/>
                <a:moveTo>
                  <a:pt x="4858109" y="1450363"/>
                </a:moveTo>
                <a:cubicBezTo>
                  <a:pt x="4859942" y="1450363"/>
                  <a:pt x="4862171" y="1451703"/>
                  <a:pt x="4864615" y="1453033"/>
                </a:cubicBezTo>
                <a:cubicBezTo>
                  <a:pt x="4870077" y="1456300"/>
                  <a:pt x="4876116" y="1459866"/>
                  <a:pt x="4882441" y="1454519"/>
                </a:cubicBezTo>
                <a:cubicBezTo>
                  <a:pt x="4887617" y="1460759"/>
                  <a:pt x="4892793" y="1466995"/>
                  <a:pt x="4899981" y="1475613"/>
                </a:cubicBezTo>
                <a:cubicBezTo>
                  <a:pt x="4885892" y="1471153"/>
                  <a:pt x="4874965" y="1463727"/>
                  <a:pt x="4861739" y="1465512"/>
                </a:cubicBezTo>
                <a:cubicBezTo>
                  <a:pt x="4855413" y="1466699"/>
                  <a:pt x="4852825" y="1461352"/>
                  <a:pt x="4853975" y="1455708"/>
                </a:cubicBezTo>
                <a:cubicBezTo>
                  <a:pt x="4854838" y="1451703"/>
                  <a:pt x="4856275" y="1450363"/>
                  <a:pt x="4858109" y="1450363"/>
                </a:cubicBezTo>
                <a:close/>
                <a:moveTo>
                  <a:pt x="5327535" y="1429148"/>
                </a:moveTo>
                <a:cubicBezTo>
                  <a:pt x="5329846" y="1429378"/>
                  <a:pt x="5332548" y="1430502"/>
                  <a:pt x="5335812" y="1432897"/>
                </a:cubicBezTo>
                <a:cubicBezTo>
                  <a:pt x="5339004" y="1435213"/>
                  <a:pt x="5343646" y="1435213"/>
                  <a:pt x="5341035" y="1439852"/>
                </a:cubicBezTo>
                <a:cubicBezTo>
                  <a:pt x="5339004" y="1443621"/>
                  <a:pt x="5332331" y="1450290"/>
                  <a:pt x="5332041" y="1448840"/>
                </a:cubicBezTo>
                <a:cubicBezTo>
                  <a:pt x="5329719" y="1433764"/>
                  <a:pt x="5322175" y="1448260"/>
                  <a:pt x="5317823" y="1445942"/>
                </a:cubicBezTo>
                <a:cubicBezTo>
                  <a:pt x="5318403" y="1450869"/>
                  <a:pt x="5318403" y="1456378"/>
                  <a:pt x="5311440" y="1456089"/>
                </a:cubicBezTo>
                <a:cubicBezTo>
                  <a:pt x="5309409" y="1456089"/>
                  <a:pt x="5305637" y="1454637"/>
                  <a:pt x="5305057" y="1453480"/>
                </a:cubicBezTo>
                <a:cubicBezTo>
                  <a:pt x="5304186" y="1447682"/>
                  <a:pt x="5305347" y="1442173"/>
                  <a:pt x="5312600" y="1441013"/>
                </a:cubicBezTo>
                <a:cubicBezTo>
                  <a:pt x="5317170" y="1435794"/>
                  <a:pt x="5320597" y="1428456"/>
                  <a:pt x="5327535" y="1429148"/>
                </a:cubicBezTo>
                <a:close/>
                <a:moveTo>
                  <a:pt x="705804" y="1423704"/>
                </a:moveTo>
                <a:cubicBezTo>
                  <a:pt x="710053" y="1424536"/>
                  <a:pt x="714265" y="1426273"/>
                  <a:pt x="718478" y="1426419"/>
                </a:cubicBezTo>
                <a:cubicBezTo>
                  <a:pt x="712668" y="1433368"/>
                  <a:pt x="704533" y="1426997"/>
                  <a:pt x="697851" y="1429894"/>
                </a:cubicBezTo>
                <a:cubicBezTo>
                  <a:pt x="696108" y="1437133"/>
                  <a:pt x="690298" y="1435395"/>
                  <a:pt x="685940" y="1434237"/>
                </a:cubicBezTo>
                <a:cubicBezTo>
                  <a:pt x="683034" y="1433658"/>
                  <a:pt x="681582" y="1430183"/>
                  <a:pt x="684197" y="1426707"/>
                </a:cubicBezTo>
                <a:cubicBezTo>
                  <a:pt x="686811" y="1423523"/>
                  <a:pt x="690007" y="1425551"/>
                  <a:pt x="692912" y="1426419"/>
                </a:cubicBezTo>
                <a:cubicBezTo>
                  <a:pt x="697271" y="1422945"/>
                  <a:pt x="701556" y="1422871"/>
                  <a:pt x="705804" y="1423704"/>
                </a:cubicBezTo>
                <a:close/>
                <a:moveTo>
                  <a:pt x="597640" y="1380746"/>
                </a:moveTo>
                <a:cubicBezTo>
                  <a:pt x="599036" y="1382112"/>
                  <a:pt x="599771" y="1384771"/>
                  <a:pt x="599330" y="1387788"/>
                </a:cubicBezTo>
                <a:cubicBezTo>
                  <a:pt x="598742" y="1389799"/>
                  <a:pt x="600506" y="1392386"/>
                  <a:pt x="596685" y="1393536"/>
                </a:cubicBezTo>
                <a:cubicBezTo>
                  <a:pt x="592277" y="1390375"/>
                  <a:pt x="586694" y="1385776"/>
                  <a:pt x="591983" y="1381465"/>
                </a:cubicBezTo>
                <a:cubicBezTo>
                  <a:pt x="594188" y="1379309"/>
                  <a:pt x="596244" y="1379381"/>
                  <a:pt x="597640" y="1380746"/>
                </a:cubicBezTo>
                <a:close/>
                <a:moveTo>
                  <a:pt x="5233927" y="1378441"/>
                </a:moveTo>
                <a:cubicBezTo>
                  <a:pt x="5239733" y="1379313"/>
                  <a:pt x="5242347" y="1382796"/>
                  <a:pt x="5241766" y="1388603"/>
                </a:cubicBezTo>
                <a:cubicBezTo>
                  <a:pt x="5241185" y="1390345"/>
                  <a:pt x="5239733" y="1393538"/>
                  <a:pt x="5238282" y="1393538"/>
                </a:cubicBezTo>
                <a:cubicBezTo>
                  <a:pt x="5232475" y="1393538"/>
                  <a:pt x="5230443" y="1388603"/>
                  <a:pt x="5228701" y="1384248"/>
                </a:cubicBezTo>
                <a:cubicBezTo>
                  <a:pt x="5227249" y="1380763"/>
                  <a:pt x="5230443" y="1378732"/>
                  <a:pt x="5233927" y="1378441"/>
                </a:cubicBezTo>
                <a:close/>
                <a:moveTo>
                  <a:pt x="5383045" y="1364330"/>
                </a:moveTo>
                <a:lnTo>
                  <a:pt x="5383115" y="1364513"/>
                </a:lnTo>
                <a:lnTo>
                  <a:pt x="5383867" y="1364428"/>
                </a:lnTo>
                <a:cubicBezTo>
                  <a:pt x="5385953" y="1370938"/>
                  <a:pt x="5380288" y="1374785"/>
                  <a:pt x="5377902" y="1379520"/>
                </a:cubicBezTo>
                <a:cubicBezTo>
                  <a:pt x="5376709" y="1387805"/>
                  <a:pt x="5370447" y="1391356"/>
                  <a:pt x="5363290" y="1396091"/>
                </a:cubicBezTo>
                <a:cubicBezTo>
                  <a:pt x="5360606" y="1385142"/>
                  <a:pt x="5365079" y="1378632"/>
                  <a:pt x="5373131" y="1373898"/>
                </a:cubicBezTo>
                <a:cubicBezTo>
                  <a:pt x="5373131" y="1370198"/>
                  <a:pt x="5373802" y="1367165"/>
                  <a:pt x="5375479" y="1365391"/>
                </a:cubicBezTo>
                <a:lnTo>
                  <a:pt x="5382697" y="1364562"/>
                </a:lnTo>
                <a:close/>
                <a:moveTo>
                  <a:pt x="699010" y="1360493"/>
                </a:moveTo>
                <a:cubicBezTo>
                  <a:pt x="706879" y="1362500"/>
                  <a:pt x="714455" y="1364508"/>
                  <a:pt x="722323" y="1366800"/>
                </a:cubicBezTo>
                <a:cubicBezTo>
                  <a:pt x="713581" y="1366227"/>
                  <a:pt x="717078" y="1384572"/>
                  <a:pt x="702216" y="1377405"/>
                </a:cubicBezTo>
                <a:cubicBezTo>
                  <a:pt x="690558" y="1371674"/>
                  <a:pt x="702799" y="1364794"/>
                  <a:pt x="699010" y="1360493"/>
                </a:cubicBezTo>
                <a:close/>
                <a:moveTo>
                  <a:pt x="697336" y="1359211"/>
                </a:moveTo>
                <a:lnTo>
                  <a:pt x="697703" y="1359211"/>
                </a:lnTo>
                <a:cubicBezTo>
                  <a:pt x="698435" y="1359533"/>
                  <a:pt x="698801" y="1359853"/>
                  <a:pt x="699168" y="1360174"/>
                </a:cubicBezTo>
                <a:cubicBezTo>
                  <a:pt x="698435" y="1360174"/>
                  <a:pt x="697703" y="1359853"/>
                  <a:pt x="696969" y="1359853"/>
                </a:cubicBezTo>
                <a:cubicBezTo>
                  <a:pt x="696969" y="1359533"/>
                  <a:pt x="696969" y="1359211"/>
                  <a:pt x="697336" y="1359211"/>
                </a:cubicBezTo>
                <a:close/>
                <a:moveTo>
                  <a:pt x="5393775" y="1348941"/>
                </a:moveTo>
                <a:cubicBezTo>
                  <a:pt x="5394937" y="1358232"/>
                  <a:pt x="5390582" y="1362296"/>
                  <a:pt x="5383615" y="1364038"/>
                </a:cubicBezTo>
                <a:cubicBezTo>
                  <a:pt x="5379840" y="1354456"/>
                  <a:pt x="5387389" y="1352716"/>
                  <a:pt x="5393775" y="1348941"/>
                </a:cubicBezTo>
                <a:close/>
                <a:moveTo>
                  <a:pt x="687281" y="1342833"/>
                </a:moveTo>
                <a:cubicBezTo>
                  <a:pt x="698394" y="1342541"/>
                  <a:pt x="699250" y="1349852"/>
                  <a:pt x="697254" y="1358918"/>
                </a:cubicBezTo>
                <a:cubicBezTo>
                  <a:pt x="690130" y="1358626"/>
                  <a:pt x="684432" y="1355116"/>
                  <a:pt x="679017" y="1351021"/>
                </a:cubicBezTo>
                <a:cubicBezTo>
                  <a:pt x="681867" y="1348098"/>
                  <a:pt x="684432" y="1342833"/>
                  <a:pt x="687281" y="1342833"/>
                </a:cubicBezTo>
                <a:close/>
                <a:moveTo>
                  <a:pt x="658501" y="1311129"/>
                </a:moveTo>
                <a:cubicBezTo>
                  <a:pt x="667835" y="1307913"/>
                  <a:pt x="672361" y="1312593"/>
                  <a:pt x="677453" y="1316395"/>
                </a:cubicBezTo>
                <a:cubicBezTo>
                  <a:pt x="676604" y="1317565"/>
                  <a:pt x="676321" y="1319613"/>
                  <a:pt x="675190" y="1320198"/>
                </a:cubicBezTo>
                <a:cubicBezTo>
                  <a:pt x="666421" y="1324292"/>
                  <a:pt x="662744" y="1318443"/>
                  <a:pt x="658501" y="1311129"/>
                </a:cubicBezTo>
                <a:close/>
                <a:moveTo>
                  <a:pt x="5344691" y="1064274"/>
                </a:moveTo>
                <a:cubicBezTo>
                  <a:pt x="5347707" y="1070709"/>
                  <a:pt x="5351329" y="1074346"/>
                  <a:pt x="5348613" y="1079102"/>
                </a:cubicBezTo>
                <a:cubicBezTo>
                  <a:pt x="5348311" y="1079382"/>
                  <a:pt x="5345294" y="1078822"/>
                  <a:pt x="5344389" y="1077983"/>
                </a:cubicBezTo>
                <a:cubicBezTo>
                  <a:pt x="5341371" y="1074626"/>
                  <a:pt x="5342277" y="1070709"/>
                  <a:pt x="5344691" y="1064274"/>
                </a:cubicBezTo>
                <a:close/>
                <a:moveTo>
                  <a:pt x="903633" y="1061720"/>
                </a:moveTo>
                <a:cubicBezTo>
                  <a:pt x="907306" y="1062926"/>
                  <a:pt x="912109" y="1063832"/>
                  <a:pt x="910132" y="1069564"/>
                </a:cubicBezTo>
                <a:cubicBezTo>
                  <a:pt x="909567" y="1072280"/>
                  <a:pt x="906742" y="1075297"/>
                  <a:pt x="904199" y="1075900"/>
                </a:cubicBezTo>
                <a:cubicBezTo>
                  <a:pt x="899961" y="1076805"/>
                  <a:pt x="896571" y="1073486"/>
                  <a:pt x="896005" y="1069262"/>
                </a:cubicBezTo>
                <a:cubicBezTo>
                  <a:pt x="895722" y="1064133"/>
                  <a:pt x="899395" y="1062323"/>
                  <a:pt x="903633" y="1061720"/>
                </a:cubicBezTo>
                <a:close/>
                <a:moveTo>
                  <a:pt x="741416" y="1045347"/>
                </a:moveTo>
                <a:cubicBezTo>
                  <a:pt x="746907" y="1045636"/>
                  <a:pt x="751530" y="1051427"/>
                  <a:pt x="751530" y="1056639"/>
                </a:cubicBezTo>
                <a:cubicBezTo>
                  <a:pt x="751819" y="1061561"/>
                  <a:pt x="746907" y="1062719"/>
                  <a:pt x="740838" y="1061850"/>
                </a:cubicBezTo>
                <a:cubicBezTo>
                  <a:pt x="735926" y="1060982"/>
                  <a:pt x="731591" y="1061850"/>
                  <a:pt x="733036" y="1055481"/>
                </a:cubicBezTo>
                <a:cubicBezTo>
                  <a:pt x="733036" y="1049400"/>
                  <a:pt x="736793" y="1045058"/>
                  <a:pt x="741416" y="1045347"/>
                </a:cubicBezTo>
                <a:close/>
                <a:moveTo>
                  <a:pt x="831921" y="933482"/>
                </a:moveTo>
                <a:cubicBezTo>
                  <a:pt x="832484" y="935883"/>
                  <a:pt x="833610" y="937984"/>
                  <a:pt x="833610" y="940684"/>
                </a:cubicBezTo>
                <a:cubicBezTo>
                  <a:pt x="833892" y="944286"/>
                  <a:pt x="832766" y="947286"/>
                  <a:pt x="828262" y="946987"/>
                </a:cubicBezTo>
                <a:cubicBezTo>
                  <a:pt x="826291" y="946086"/>
                  <a:pt x="822632" y="946086"/>
                  <a:pt x="824603" y="942785"/>
                </a:cubicBezTo>
                <a:cubicBezTo>
                  <a:pt x="826291" y="939184"/>
                  <a:pt x="829388" y="936483"/>
                  <a:pt x="831921" y="933482"/>
                </a:cubicBezTo>
                <a:close/>
                <a:moveTo>
                  <a:pt x="802116" y="886047"/>
                </a:moveTo>
                <a:cubicBezTo>
                  <a:pt x="802437" y="886303"/>
                  <a:pt x="802757" y="886303"/>
                  <a:pt x="802757" y="886559"/>
                </a:cubicBezTo>
                <a:lnTo>
                  <a:pt x="803078" y="886815"/>
                </a:lnTo>
                <a:cubicBezTo>
                  <a:pt x="802757" y="886815"/>
                  <a:pt x="802437" y="887072"/>
                  <a:pt x="802116" y="887072"/>
                </a:cubicBezTo>
                <a:cubicBezTo>
                  <a:pt x="802116" y="886559"/>
                  <a:pt x="802116" y="886303"/>
                  <a:pt x="802116" y="886047"/>
                </a:cubicBezTo>
                <a:close/>
                <a:moveTo>
                  <a:pt x="784490" y="866812"/>
                </a:moveTo>
                <a:cubicBezTo>
                  <a:pt x="791425" y="873747"/>
                  <a:pt x="801827" y="875481"/>
                  <a:pt x="801538" y="887040"/>
                </a:cubicBezTo>
                <a:cubicBezTo>
                  <a:pt x="797203" y="879816"/>
                  <a:pt x="781600" y="883283"/>
                  <a:pt x="784490" y="866812"/>
                </a:cubicBezTo>
                <a:close/>
                <a:moveTo>
                  <a:pt x="794422" y="853982"/>
                </a:moveTo>
                <a:cubicBezTo>
                  <a:pt x="796836" y="856546"/>
                  <a:pt x="799551" y="858826"/>
                  <a:pt x="801664" y="861960"/>
                </a:cubicBezTo>
                <a:cubicBezTo>
                  <a:pt x="804379" y="865949"/>
                  <a:pt x="799551" y="864810"/>
                  <a:pt x="796836" y="866520"/>
                </a:cubicBezTo>
                <a:cubicBezTo>
                  <a:pt x="794121" y="863955"/>
                  <a:pt x="791405" y="861390"/>
                  <a:pt x="789293" y="858541"/>
                </a:cubicBezTo>
                <a:cubicBezTo>
                  <a:pt x="789293" y="857971"/>
                  <a:pt x="792612" y="855407"/>
                  <a:pt x="794422" y="853982"/>
                </a:cubicBezTo>
                <a:close/>
                <a:moveTo>
                  <a:pt x="758927" y="842451"/>
                </a:moveTo>
                <a:cubicBezTo>
                  <a:pt x="767551" y="845871"/>
                  <a:pt x="772308" y="850715"/>
                  <a:pt x="776173" y="862683"/>
                </a:cubicBezTo>
                <a:cubicBezTo>
                  <a:pt x="767253" y="855559"/>
                  <a:pt x="755954" y="857838"/>
                  <a:pt x="758927" y="842451"/>
                </a:cubicBezTo>
                <a:close/>
                <a:moveTo>
                  <a:pt x="463862" y="827358"/>
                </a:moveTo>
                <a:cubicBezTo>
                  <a:pt x="466185" y="827053"/>
                  <a:pt x="468797" y="831022"/>
                  <a:pt x="472282" y="834075"/>
                </a:cubicBezTo>
                <a:cubicBezTo>
                  <a:pt x="468797" y="836517"/>
                  <a:pt x="466185" y="839570"/>
                  <a:pt x="463862" y="839570"/>
                </a:cubicBezTo>
                <a:cubicBezTo>
                  <a:pt x="461540" y="839265"/>
                  <a:pt x="459216" y="835907"/>
                  <a:pt x="457184" y="833770"/>
                </a:cubicBezTo>
                <a:cubicBezTo>
                  <a:pt x="459216" y="831633"/>
                  <a:pt x="461540" y="827664"/>
                  <a:pt x="463862" y="827358"/>
                </a:cubicBezTo>
                <a:close/>
                <a:moveTo>
                  <a:pt x="5325273" y="821257"/>
                </a:moveTo>
                <a:cubicBezTo>
                  <a:pt x="5330687" y="820661"/>
                  <a:pt x="5337240" y="820661"/>
                  <a:pt x="5336955" y="829320"/>
                </a:cubicBezTo>
                <a:cubicBezTo>
                  <a:pt x="5336671" y="841265"/>
                  <a:pt x="5323563" y="832008"/>
                  <a:pt x="5322708" y="839772"/>
                </a:cubicBezTo>
                <a:cubicBezTo>
                  <a:pt x="5313019" y="842161"/>
                  <a:pt x="5309315" y="835591"/>
                  <a:pt x="5309315" y="830515"/>
                </a:cubicBezTo>
                <a:cubicBezTo>
                  <a:pt x="5309885" y="820959"/>
                  <a:pt x="5318433" y="821257"/>
                  <a:pt x="5325273" y="821257"/>
                </a:cubicBezTo>
                <a:close/>
                <a:moveTo>
                  <a:pt x="785141" y="697363"/>
                </a:moveTo>
                <a:cubicBezTo>
                  <a:pt x="787472" y="698258"/>
                  <a:pt x="789002" y="699898"/>
                  <a:pt x="789002" y="701539"/>
                </a:cubicBezTo>
                <a:cubicBezTo>
                  <a:pt x="789002" y="707502"/>
                  <a:pt x="783756" y="704521"/>
                  <a:pt x="780550" y="702731"/>
                </a:cubicBezTo>
                <a:cubicBezTo>
                  <a:pt x="779094" y="701837"/>
                  <a:pt x="778219" y="699451"/>
                  <a:pt x="776470" y="697661"/>
                </a:cubicBezTo>
                <a:cubicBezTo>
                  <a:pt x="779676" y="696320"/>
                  <a:pt x="782810" y="696469"/>
                  <a:pt x="785141" y="697363"/>
                </a:cubicBezTo>
                <a:close/>
                <a:moveTo>
                  <a:pt x="5029779" y="665555"/>
                </a:moveTo>
                <a:cubicBezTo>
                  <a:pt x="5038279" y="661638"/>
                  <a:pt x="5043261" y="668073"/>
                  <a:pt x="5050002" y="671990"/>
                </a:cubicBezTo>
                <a:cubicBezTo>
                  <a:pt x="5040037" y="676746"/>
                  <a:pt x="5034469" y="672549"/>
                  <a:pt x="5029779" y="665555"/>
                </a:cubicBezTo>
                <a:close/>
                <a:moveTo>
                  <a:pt x="2153634" y="579871"/>
                </a:moveTo>
                <a:cubicBezTo>
                  <a:pt x="2157909" y="580451"/>
                  <a:pt x="2158194" y="583646"/>
                  <a:pt x="2158194" y="586839"/>
                </a:cubicBezTo>
                <a:cubicBezTo>
                  <a:pt x="2158478" y="590323"/>
                  <a:pt x="2158194" y="593806"/>
                  <a:pt x="2154205" y="594096"/>
                </a:cubicBezTo>
                <a:cubicBezTo>
                  <a:pt x="2148505" y="594676"/>
                  <a:pt x="2148505" y="590033"/>
                  <a:pt x="2148505" y="586259"/>
                </a:cubicBezTo>
                <a:cubicBezTo>
                  <a:pt x="2148505" y="582774"/>
                  <a:pt x="2149361" y="579581"/>
                  <a:pt x="2153634" y="579871"/>
                </a:cubicBezTo>
                <a:close/>
                <a:moveTo>
                  <a:pt x="2163272" y="556799"/>
                </a:moveTo>
                <a:cubicBezTo>
                  <a:pt x="2165053" y="556799"/>
                  <a:pt x="2166539" y="560036"/>
                  <a:pt x="2171290" y="565334"/>
                </a:cubicBezTo>
                <a:cubicBezTo>
                  <a:pt x="2156739" y="559447"/>
                  <a:pt x="2154957" y="572691"/>
                  <a:pt x="2146643" y="573868"/>
                </a:cubicBezTo>
                <a:cubicBezTo>
                  <a:pt x="2146049" y="574163"/>
                  <a:pt x="2143376" y="569454"/>
                  <a:pt x="2143971" y="567982"/>
                </a:cubicBezTo>
                <a:cubicBezTo>
                  <a:pt x="2147236" y="559447"/>
                  <a:pt x="2154660" y="556504"/>
                  <a:pt x="2163272" y="556799"/>
                </a:cubicBezTo>
                <a:close/>
                <a:moveTo>
                  <a:pt x="985256" y="537567"/>
                </a:moveTo>
                <a:cubicBezTo>
                  <a:pt x="996156" y="537864"/>
                  <a:pt x="987319" y="553843"/>
                  <a:pt x="998807" y="555618"/>
                </a:cubicBezTo>
                <a:cubicBezTo>
                  <a:pt x="1000575" y="555914"/>
                  <a:pt x="995272" y="561242"/>
                  <a:pt x="991737" y="563904"/>
                </a:cubicBezTo>
                <a:cubicBezTo>
                  <a:pt x="983194" y="561537"/>
                  <a:pt x="982605" y="553547"/>
                  <a:pt x="980543" y="546741"/>
                </a:cubicBezTo>
                <a:cubicBezTo>
                  <a:pt x="979070" y="542894"/>
                  <a:pt x="979365" y="537272"/>
                  <a:pt x="985256" y="537567"/>
                </a:cubicBezTo>
                <a:close/>
                <a:moveTo>
                  <a:pt x="982834" y="509061"/>
                </a:moveTo>
                <a:cubicBezTo>
                  <a:pt x="984533" y="517573"/>
                  <a:pt x="987929" y="525498"/>
                  <a:pt x="991610" y="533129"/>
                </a:cubicBezTo>
                <a:cubicBezTo>
                  <a:pt x="970094" y="532249"/>
                  <a:pt x="980003" y="519333"/>
                  <a:pt x="982834" y="509061"/>
                </a:cubicBezTo>
                <a:close/>
                <a:moveTo>
                  <a:pt x="4830115" y="507789"/>
                </a:moveTo>
                <a:cubicBezTo>
                  <a:pt x="4835277" y="507549"/>
                  <a:pt x="4840909" y="508922"/>
                  <a:pt x="4847407" y="512631"/>
                </a:cubicBezTo>
                <a:lnTo>
                  <a:pt x="4815639" y="512631"/>
                </a:lnTo>
                <a:cubicBezTo>
                  <a:pt x="4820259" y="509884"/>
                  <a:pt x="4824953" y="508028"/>
                  <a:pt x="4830115" y="507789"/>
                </a:cubicBezTo>
                <a:close/>
                <a:moveTo>
                  <a:pt x="2196195" y="496754"/>
                </a:moveTo>
                <a:cubicBezTo>
                  <a:pt x="2197128" y="496084"/>
                  <a:pt x="2198395" y="495942"/>
                  <a:pt x="2199737" y="496931"/>
                </a:cubicBezTo>
                <a:cubicBezTo>
                  <a:pt x="2204210" y="500604"/>
                  <a:pt x="2207192" y="504841"/>
                  <a:pt x="2205701" y="511339"/>
                </a:cubicBezTo>
                <a:cubicBezTo>
                  <a:pt x="2197649" y="510491"/>
                  <a:pt x="2194965" y="506254"/>
                  <a:pt x="2194667" y="499756"/>
                </a:cubicBezTo>
                <a:cubicBezTo>
                  <a:pt x="2194667" y="498626"/>
                  <a:pt x="2195264" y="497425"/>
                  <a:pt x="2196195" y="496754"/>
                </a:cubicBezTo>
                <a:close/>
                <a:moveTo>
                  <a:pt x="2196561" y="477140"/>
                </a:moveTo>
                <a:cubicBezTo>
                  <a:pt x="2199003" y="477995"/>
                  <a:pt x="2200529" y="481699"/>
                  <a:pt x="2201750" y="484548"/>
                </a:cubicBezTo>
                <a:cubicBezTo>
                  <a:pt x="2202056" y="485403"/>
                  <a:pt x="2199003" y="487112"/>
                  <a:pt x="2197782" y="488253"/>
                </a:cubicBezTo>
                <a:cubicBezTo>
                  <a:pt x="2193202" y="487397"/>
                  <a:pt x="2189538" y="486543"/>
                  <a:pt x="2190149" y="482554"/>
                </a:cubicBezTo>
                <a:cubicBezTo>
                  <a:pt x="2190454" y="479134"/>
                  <a:pt x="2192897" y="475715"/>
                  <a:pt x="2196561" y="477140"/>
                </a:cubicBezTo>
                <a:close/>
                <a:moveTo>
                  <a:pt x="1699031" y="450639"/>
                </a:moveTo>
                <a:cubicBezTo>
                  <a:pt x="1704469" y="450080"/>
                  <a:pt x="1709869" y="450989"/>
                  <a:pt x="1716083" y="455745"/>
                </a:cubicBezTo>
                <a:cubicBezTo>
                  <a:pt x="1704542" y="459662"/>
                  <a:pt x="1694778" y="461340"/>
                  <a:pt x="1681757" y="454347"/>
                </a:cubicBezTo>
                <a:cubicBezTo>
                  <a:pt x="1688120" y="453228"/>
                  <a:pt x="1693594" y="451199"/>
                  <a:pt x="1699031" y="450639"/>
                </a:cubicBezTo>
                <a:close/>
                <a:moveTo>
                  <a:pt x="2025407" y="439818"/>
                </a:moveTo>
                <a:cubicBezTo>
                  <a:pt x="2041234" y="446333"/>
                  <a:pt x="2050027" y="454914"/>
                  <a:pt x="2066146" y="452842"/>
                </a:cubicBezTo>
                <a:cubicBezTo>
                  <a:pt x="2045923" y="466454"/>
                  <a:pt x="2037717" y="456689"/>
                  <a:pt x="2025407" y="439818"/>
                </a:cubicBezTo>
                <a:close/>
                <a:moveTo>
                  <a:pt x="1685309" y="424054"/>
                </a:moveTo>
                <a:cubicBezTo>
                  <a:pt x="1680278" y="431992"/>
                  <a:pt x="1675543" y="435656"/>
                  <a:pt x="1666370" y="432297"/>
                </a:cubicBezTo>
                <a:cubicBezTo>
                  <a:pt x="1671696" y="428023"/>
                  <a:pt x="1675247" y="423138"/>
                  <a:pt x="1685309" y="424054"/>
                </a:cubicBezTo>
                <a:close/>
                <a:moveTo>
                  <a:pt x="1651128" y="422462"/>
                </a:moveTo>
                <a:cubicBezTo>
                  <a:pt x="1653450" y="424284"/>
                  <a:pt x="1658386" y="421855"/>
                  <a:pt x="1657805" y="426410"/>
                </a:cubicBezTo>
                <a:cubicBezTo>
                  <a:pt x="1657515" y="429144"/>
                  <a:pt x="1653160" y="433092"/>
                  <a:pt x="1651999" y="432484"/>
                </a:cubicBezTo>
                <a:cubicBezTo>
                  <a:pt x="1648805" y="431270"/>
                  <a:pt x="1644450" y="428233"/>
                  <a:pt x="1643580" y="425196"/>
                </a:cubicBezTo>
                <a:cubicBezTo>
                  <a:pt x="1643289" y="422462"/>
                  <a:pt x="1647934" y="421855"/>
                  <a:pt x="1651128" y="422462"/>
                </a:cubicBezTo>
                <a:close/>
                <a:moveTo>
                  <a:pt x="2778273" y="395708"/>
                </a:moveTo>
                <a:cubicBezTo>
                  <a:pt x="2780423" y="397031"/>
                  <a:pt x="2782258" y="399602"/>
                  <a:pt x="2784232" y="401365"/>
                </a:cubicBezTo>
                <a:cubicBezTo>
                  <a:pt x="2778590" y="404892"/>
                  <a:pt x="2773795" y="404009"/>
                  <a:pt x="2770409" y="397544"/>
                </a:cubicBezTo>
                <a:cubicBezTo>
                  <a:pt x="2773654" y="394313"/>
                  <a:pt x="2776121" y="394386"/>
                  <a:pt x="2778273" y="395708"/>
                </a:cubicBezTo>
                <a:close/>
                <a:moveTo>
                  <a:pt x="2731288" y="393443"/>
                </a:moveTo>
                <a:cubicBezTo>
                  <a:pt x="2732118" y="392920"/>
                  <a:pt x="2733416" y="392920"/>
                  <a:pt x="2734569" y="393477"/>
                </a:cubicBezTo>
                <a:cubicBezTo>
                  <a:pt x="2736878" y="394871"/>
                  <a:pt x="2738897" y="397380"/>
                  <a:pt x="2740628" y="398495"/>
                </a:cubicBezTo>
                <a:cubicBezTo>
                  <a:pt x="2740628" y="402397"/>
                  <a:pt x="2740340" y="404906"/>
                  <a:pt x="2736878" y="402955"/>
                </a:cubicBezTo>
                <a:cubicBezTo>
                  <a:pt x="2734569" y="401283"/>
                  <a:pt x="2731973" y="399052"/>
                  <a:pt x="2730819" y="396543"/>
                </a:cubicBezTo>
                <a:cubicBezTo>
                  <a:pt x="2730098" y="395011"/>
                  <a:pt x="2730459" y="393965"/>
                  <a:pt x="2731288" y="393443"/>
                </a:cubicBezTo>
                <a:close/>
                <a:moveTo>
                  <a:pt x="4643813" y="392375"/>
                </a:moveTo>
                <a:cubicBezTo>
                  <a:pt x="4656127" y="394104"/>
                  <a:pt x="4662139" y="403037"/>
                  <a:pt x="4673021" y="410529"/>
                </a:cubicBezTo>
                <a:cubicBezTo>
                  <a:pt x="4653263" y="417732"/>
                  <a:pt x="4648682" y="406206"/>
                  <a:pt x="4643813" y="392375"/>
                </a:cubicBezTo>
                <a:close/>
                <a:moveTo>
                  <a:pt x="1739173" y="370566"/>
                </a:moveTo>
                <a:cubicBezTo>
                  <a:pt x="1729699" y="379252"/>
                  <a:pt x="1725106" y="383596"/>
                  <a:pt x="1720225" y="388228"/>
                </a:cubicBezTo>
                <a:cubicBezTo>
                  <a:pt x="1720225" y="377804"/>
                  <a:pt x="1724819" y="373461"/>
                  <a:pt x="1739173" y="370566"/>
                </a:cubicBezTo>
                <a:close/>
                <a:moveTo>
                  <a:pt x="3895044" y="346202"/>
                </a:moveTo>
                <a:cubicBezTo>
                  <a:pt x="3897634" y="347720"/>
                  <a:pt x="3901089" y="348631"/>
                  <a:pt x="3901089" y="349846"/>
                </a:cubicBezTo>
                <a:cubicBezTo>
                  <a:pt x="3901089" y="354401"/>
                  <a:pt x="3897923" y="357438"/>
                  <a:pt x="3893604" y="357438"/>
                </a:cubicBezTo>
                <a:cubicBezTo>
                  <a:pt x="3891589" y="357438"/>
                  <a:pt x="3889286" y="356223"/>
                  <a:pt x="3887271" y="355312"/>
                </a:cubicBezTo>
                <a:cubicBezTo>
                  <a:pt x="3889574" y="352275"/>
                  <a:pt x="3892165" y="349542"/>
                  <a:pt x="3895044" y="346202"/>
                </a:cubicBezTo>
                <a:close/>
                <a:moveTo>
                  <a:pt x="3353637" y="333002"/>
                </a:moveTo>
                <a:cubicBezTo>
                  <a:pt x="3362474" y="332104"/>
                  <a:pt x="3369839" y="334498"/>
                  <a:pt x="3371606" y="342577"/>
                </a:cubicBezTo>
                <a:cubicBezTo>
                  <a:pt x="3372785" y="347962"/>
                  <a:pt x="3360117" y="339883"/>
                  <a:pt x="3361885" y="349757"/>
                </a:cubicBezTo>
                <a:cubicBezTo>
                  <a:pt x="3351280" y="348860"/>
                  <a:pt x="3360707" y="336293"/>
                  <a:pt x="3353637" y="333002"/>
                </a:cubicBezTo>
                <a:close/>
                <a:moveTo>
                  <a:pt x="3959770" y="291985"/>
                </a:moveTo>
                <a:cubicBezTo>
                  <a:pt x="3964093" y="291723"/>
                  <a:pt x="3968991" y="292995"/>
                  <a:pt x="3974178" y="293593"/>
                </a:cubicBezTo>
                <a:cubicBezTo>
                  <a:pt x="3964669" y="296585"/>
                  <a:pt x="3958905" y="306160"/>
                  <a:pt x="3948820" y="299578"/>
                </a:cubicBezTo>
                <a:cubicBezTo>
                  <a:pt x="3951702" y="294042"/>
                  <a:pt x="3955447" y="292247"/>
                  <a:pt x="3959770" y="291985"/>
                </a:cubicBezTo>
                <a:close/>
                <a:moveTo>
                  <a:pt x="4000496" y="288417"/>
                </a:moveTo>
                <a:cubicBezTo>
                  <a:pt x="4005978" y="290201"/>
                  <a:pt x="4010017" y="296148"/>
                  <a:pt x="4015210" y="300311"/>
                </a:cubicBezTo>
                <a:cubicBezTo>
                  <a:pt x="4014056" y="304771"/>
                  <a:pt x="4011460" y="307447"/>
                  <a:pt x="4006555" y="307447"/>
                </a:cubicBezTo>
                <a:cubicBezTo>
                  <a:pt x="4000496" y="307447"/>
                  <a:pt x="3994726" y="304771"/>
                  <a:pt x="3993283" y="298824"/>
                </a:cubicBezTo>
                <a:cubicBezTo>
                  <a:pt x="3992417" y="295553"/>
                  <a:pt x="3995879" y="287228"/>
                  <a:pt x="4000496" y="288417"/>
                </a:cubicBezTo>
                <a:close/>
                <a:moveTo>
                  <a:pt x="4501481" y="278288"/>
                </a:moveTo>
                <a:cubicBezTo>
                  <a:pt x="4511905" y="275683"/>
                  <a:pt x="4515090" y="281184"/>
                  <a:pt x="4518854" y="285527"/>
                </a:cubicBezTo>
                <a:cubicBezTo>
                  <a:pt x="4519144" y="285816"/>
                  <a:pt x="4515959" y="289870"/>
                  <a:pt x="4514221" y="290159"/>
                </a:cubicBezTo>
                <a:cubicBezTo>
                  <a:pt x="4504087" y="293344"/>
                  <a:pt x="4506693" y="282921"/>
                  <a:pt x="4501481" y="278288"/>
                </a:cubicBezTo>
                <a:close/>
                <a:moveTo>
                  <a:pt x="1897179" y="274402"/>
                </a:moveTo>
                <a:cubicBezTo>
                  <a:pt x="1897607" y="274402"/>
                  <a:pt x="1897607" y="274402"/>
                  <a:pt x="1898035" y="274402"/>
                </a:cubicBezTo>
                <a:lnTo>
                  <a:pt x="1898035" y="274718"/>
                </a:lnTo>
                <a:lnTo>
                  <a:pt x="1904346" y="279266"/>
                </a:lnTo>
                <a:cubicBezTo>
                  <a:pt x="1906500" y="281081"/>
                  <a:pt x="1908835" y="282534"/>
                  <a:pt x="1912191" y="281953"/>
                </a:cubicBezTo>
                <a:lnTo>
                  <a:pt x="1917738" y="281953"/>
                </a:lnTo>
                <a:cubicBezTo>
                  <a:pt x="1935252" y="282534"/>
                  <a:pt x="1932041" y="295602"/>
                  <a:pt x="1932624" y="306347"/>
                </a:cubicBezTo>
                <a:cubicBezTo>
                  <a:pt x="1934959" y="313317"/>
                  <a:pt x="1951306" y="312446"/>
                  <a:pt x="1943133" y="325224"/>
                </a:cubicBezTo>
                <a:cubicBezTo>
                  <a:pt x="1948679" y="329870"/>
                  <a:pt x="1957144" y="330451"/>
                  <a:pt x="1963566" y="344971"/>
                </a:cubicBezTo>
                <a:cubicBezTo>
                  <a:pt x="1946636" y="333645"/>
                  <a:pt x="1925036" y="357459"/>
                  <a:pt x="1918029" y="326675"/>
                </a:cubicBezTo>
                <a:cubicBezTo>
                  <a:pt x="1917738" y="313898"/>
                  <a:pt x="1913067" y="302572"/>
                  <a:pt x="1906354" y="291827"/>
                </a:cubicBezTo>
                <a:cubicBezTo>
                  <a:pt x="1899202" y="291827"/>
                  <a:pt x="1896940" y="289285"/>
                  <a:pt x="1896502" y="285837"/>
                </a:cubicBezTo>
                <a:lnTo>
                  <a:pt x="1897544" y="274949"/>
                </a:lnTo>
                <a:close/>
                <a:moveTo>
                  <a:pt x="3787103" y="266527"/>
                </a:moveTo>
                <a:cubicBezTo>
                  <a:pt x="3789818" y="267636"/>
                  <a:pt x="3794646" y="265418"/>
                  <a:pt x="3794043" y="270131"/>
                </a:cubicBezTo>
                <a:cubicBezTo>
                  <a:pt x="3793740" y="272072"/>
                  <a:pt x="3789818" y="275399"/>
                  <a:pt x="3787707" y="275122"/>
                </a:cubicBezTo>
                <a:cubicBezTo>
                  <a:pt x="3784991" y="274845"/>
                  <a:pt x="3781069" y="272072"/>
                  <a:pt x="3780465" y="269854"/>
                </a:cubicBezTo>
                <a:cubicBezTo>
                  <a:pt x="3779560" y="265418"/>
                  <a:pt x="3784689" y="267359"/>
                  <a:pt x="3787103" y="266527"/>
                </a:cubicBezTo>
                <a:close/>
                <a:moveTo>
                  <a:pt x="3833684" y="261815"/>
                </a:moveTo>
                <a:cubicBezTo>
                  <a:pt x="3835473" y="262425"/>
                  <a:pt x="3836369" y="265173"/>
                  <a:pt x="3836965" y="266394"/>
                </a:cubicBezTo>
                <a:cubicBezTo>
                  <a:pt x="3836369" y="272195"/>
                  <a:pt x="3833386" y="272805"/>
                  <a:pt x="3829509" y="272195"/>
                </a:cubicBezTo>
                <a:cubicBezTo>
                  <a:pt x="3827720" y="271585"/>
                  <a:pt x="3824440" y="269142"/>
                  <a:pt x="3824738" y="268532"/>
                </a:cubicBezTo>
                <a:cubicBezTo>
                  <a:pt x="3826229" y="264257"/>
                  <a:pt x="3828317" y="260289"/>
                  <a:pt x="3833684" y="261815"/>
                </a:cubicBezTo>
                <a:close/>
                <a:moveTo>
                  <a:pt x="1879264" y="257735"/>
                </a:moveTo>
                <a:cubicBezTo>
                  <a:pt x="1883887" y="260564"/>
                  <a:pt x="1888799" y="262827"/>
                  <a:pt x="1892845" y="266221"/>
                </a:cubicBezTo>
                <a:cubicBezTo>
                  <a:pt x="1894868" y="267919"/>
                  <a:pt x="1895735" y="271030"/>
                  <a:pt x="1896890" y="273859"/>
                </a:cubicBezTo>
                <a:cubicBezTo>
                  <a:pt x="1894868" y="273575"/>
                  <a:pt x="1892556" y="272727"/>
                  <a:pt x="1890822" y="273575"/>
                </a:cubicBezTo>
                <a:cubicBezTo>
                  <a:pt x="1883021" y="276686"/>
                  <a:pt x="1878685" y="273859"/>
                  <a:pt x="1877241" y="266504"/>
                </a:cubicBezTo>
                <a:cubicBezTo>
                  <a:pt x="1876663" y="263676"/>
                  <a:pt x="1878685" y="260847"/>
                  <a:pt x="1879264" y="257735"/>
                </a:cubicBezTo>
                <a:close/>
                <a:moveTo>
                  <a:pt x="4024498" y="256735"/>
                </a:moveTo>
                <a:cubicBezTo>
                  <a:pt x="4027436" y="256591"/>
                  <a:pt x="4029604" y="257022"/>
                  <a:pt x="4030828" y="258966"/>
                </a:cubicBezTo>
                <a:lnTo>
                  <a:pt x="4031441" y="269385"/>
                </a:lnTo>
                <a:lnTo>
                  <a:pt x="4031527" y="269269"/>
                </a:lnTo>
                <a:lnTo>
                  <a:pt x="4031527" y="269696"/>
                </a:lnTo>
                <a:lnTo>
                  <a:pt x="4031462" y="269741"/>
                </a:lnTo>
                <a:lnTo>
                  <a:pt x="4031493" y="270263"/>
                </a:lnTo>
                <a:lnTo>
                  <a:pt x="4030954" y="270079"/>
                </a:lnTo>
                <a:lnTo>
                  <a:pt x="4030886" y="270124"/>
                </a:lnTo>
                <a:lnTo>
                  <a:pt x="4030927" y="270070"/>
                </a:lnTo>
                <a:lnTo>
                  <a:pt x="4028135" y="269112"/>
                </a:lnTo>
                <a:cubicBezTo>
                  <a:pt x="4024778" y="266810"/>
                  <a:pt x="4018063" y="269112"/>
                  <a:pt x="4018343" y="261628"/>
                </a:cubicBezTo>
                <a:cubicBezTo>
                  <a:pt x="4018343" y="257311"/>
                  <a:pt x="4021700" y="257311"/>
                  <a:pt x="4024498" y="256735"/>
                </a:cubicBezTo>
                <a:close/>
                <a:moveTo>
                  <a:pt x="3020157" y="247472"/>
                </a:moveTo>
                <a:cubicBezTo>
                  <a:pt x="3018974" y="259170"/>
                  <a:pt x="3014239" y="263849"/>
                  <a:pt x="3001219" y="259755"/>
                </a:cubicBezTo>
                <a:cubicBezTo>
                  <a:pt x="3005362" y="251274"/>
                  <a:pt x="3011280" y="248349"/>
                  <a:pt x="3020157" y="247472"/>
                </a:cubicBezTo>
                <a:close/>
                <a:moveTo>
                  <a:pt x="4095303" y="247078"/>
                </a:moveTo>
                <a:cubicBezTo>
                  <a:pt x="4096422" y="246186"/>
                  <a:pt x="4099220" y="246781"/>
                  <a:pt x="4099499" y="247673"/>
                </a:cubicBezTo>
                <a:cubicBezTo>
                  <a:pt x="4103697" y="255106"/>
                  <a:pt x="4096143" y="259864"/>
                  <a:pt x="4095863" y="266405"/>
                </a:cubicBezTo>
                <a:cubicBezTo>
                  <a:pt x="4091387" y="259566"/>
                  <a:pt x="4088589" y="253025"/>
                  <a:pt x="4095303" y="247078"/>
                </a:cubicBezTo>
                <a:close/>
                <a:moveTo>
                  <a:pt x="3904939" y="235123"/>
                </a:moveTo>
                <a:cubicBezTo>
                  <a:pt x="3908287" y="234369"/>
                  <a:pt x="3912062" y="235231"/>
                  <a:pt x="3916194" y="237099"/>
                </a:cubicBezTo>
                <a:cubicBezTo>
                  <a:pt x="3915624" y="238249"/>
                  <a:pt x="3915624" y="239111"/>
                  <a:pt x="3916479" y="239686"/>
                </a:cubicBezTo>
                <a:cubicBezTo>
                  <a:pt x="3909640" y="237961"/>
                  <a:pt x="3905081" y="249745"/>
                  <a:pt x="3896247" y="242847"/>
                </a:cubicBezTo>
                <a:cubicBezTo>
                  <a:pt x="3898670" y="238249"/>
                  <a:pt x="3901591" y="235877"/>
                  <a:pt x="3904939" y="235123"/>
                </a:cubicBezTo>
                <a:close/>
                <a:moveTo>
                  <a:pt x="3999822" y="233373"/>
                </a:moveTo>
                <a:cubicBezTo>
                  <a:pt x="4006482" y="235422"/>
                  <a:pt x="4007640" y="240399"/>
                  <a:pt x="4007640" y="246255"/>
                </a:cubicBezTo>
                <a:cubicBezTo>
                  <a:pt x="4007929" y="254161"/>
                  <a:pt x="4008219" y="262067"/>
                  <a:pt x="4008798" y="270265"/>
                </a:cubicBezTo>
                <a:cubicBezTo>
                  <a:pt x="3996927" y="269386"/>
                  <a:pt x="3999822" y="255332"/>
                  <a:pt x="3991136" y="252697"/>
                </a:cubicBezTo>
                <a:cubicBezTo>
                  <a:pt x="3992005" y="252111"/>
                  <a:pt x="3992294" y="251526"/>
                  <a:pt x="3993163" y="251233"/>
                </a:cubicBezTo>
                <a:cubicBezTo>
                  <a:pt x="3994031" y="250940"/>
                  <a:pt x="3994900" y="250940"/>
                  <a:pt x="3995479" y="250648"/>
                </a:cubicBezTo>
                <a:cubicBezTo>
                  <a:pt x="3996927" y="245084"/>
                  <a:pt x="3998375" y="239228"/>
                  <a:pt x="3999822" y="233373"/>
                </a:cubicBezTo>
                <a:close/>
                <a:moveTo>
                  <a:pt x="3276908" y="231095"/>
                </a:moveTo>
                <a:cubicBezTo>
                  <a:pt x="3280459" y="231686"/>
                  <a:pt x="3282826" y="233462"/>
                  <a:pt x="3284010" y="237900"/>
                </a:cubicBezTo>
                <a:cubicBezTo>
                  <a:pt x="3284306" y="241747"/>
                  <a:pt x="3280459" y="242043"/>
                  <a:pt x="3277500" y="242043"/>
                </a:cubicBezTo>
                <a:cubicBezTo>
                  <a:pt x="3274837" y="241747"/>
                  <a:pt x="3269806" y="239972"/>
                  <a:pt x="3269511" y="238788"/>
                </a:cubicBezTo>
                <a:cubicBezTo>
                  <a:pt x="3269214" y="234646"/>
                  <a:pt x="3271581" y="230799"/>
                  <a:pt x="3276908" y="231095"/>
                </a:cubicBezTo>
                <a:close/>
                <a:moveTo>
                  <a:pt x="3927037" y="225106"/>
                </a:moveTo>
                <a:cubicBezTo>
                  <a:pt x="3930461" y="223180"/>
                  <a:pt x="3933813" y="225360"/>
                  <a:pt x="3936872" y="237862"/>
                </a:cubicBezTo>
                <a:cubicBezTo>
                  <a:pt x="3938329" y="243096"/>
                  <a:pt x="3946489" y="243968"/>
                  <a:pt x="3946197" y="250946"/>
                </a:cubicBezTo>
                <a:cubicBezTo>
                  <a:pt x="3948529" y="256761"/>
                  <a:pt x="3945615" y="262575"/>
                  <a:pt x="3940369" y="261994"/>
                </a:cubicBezTo>
                <a:cubicBezTo>
                  <a:pt x="3932792" y="261413"/>
                  <a:pt x="3936289" y="255307"/>
                  <a:pt x="3938329" y="250946"/>
                </a:cubicBezTo>
                <a:cubicBezTo>
                  <a:pt x="3933666" y="242515"/>
                  <a:pt x="3918221" y="253854"/>
                  <a:pt x="3917055" y="239607"/>
                </a:cubicBezTo>
                <a:cubicBezTo>
                  <a:pt x="3916764" y="238734"/>
                  <a:pt x="3916764" y="237862"/>
                  <a:pt x="3916764" y="236990"/>
                </a:cubicBezTo>
                <a:cubicBezTo>
                  <a:pt x="3920115" y="233065"/>
                  <a:pt x="3923613" y="227032"/>
                  <a:pt x="3927037" y="225106"/>
                </a:cubicBezTo>
                <a:close/>
                <a:moveTo>
                  <a:pt x="4572258" y="222728"/>
                </a:moveTo>
                <a:cubicBezTo>
                  <a:pt x="4579403" y="221826"/>
                  <a:pt x="4576723" y="227537"/>
                  <a:pt x="4577021" y="230843"/>
                </a:cubicBezTo>
                <a:cubicBezTo>
                  <a:pt x="4575235" y="234750"/>
                  <a:pt x="4574044" y="240760"/>
                  <a:pt x="4569281" y="239258"/>
                </a:cubicBezTo>
                <a:cubicBezTo>
                  <a:pt x="4566305" y="238356"/>
                  <a:pt x="4563031" y="232646"/>
                  <a:pt x="4563031" y="229340"/>
                </a:cubicBezTo>
                <a:cubicBezTo>
                  <a:pt x="4563329" y="226936"/>
                  <a:pt x="4568985" y="223329"/>
                  <a:pt x="4572258" y="222728"/>
                </a:cubicBezTo>
                <a:close/>
                <a:moveTo>
                  <a:pt x="4049071" y="203869"/>
                </a:moveTo>
                <a:cubicBezTo>
                  <a:pt x="4050703" y="206177"/>
                  <a:pt x="4052607" y="208774"/>
                  <a:pt x="4053695" y="210217"/>
                </a:cubicBezTo>
                <a:cubicBezTo>
                  <a:pt x="4052879" y="214544"/>
                  <a:pt x="4050975" y="215121"/>
                  <a:pt x="4049071" y="213679"/>
                </a:cubicBezTo>
                <a:cubicBezTo>
                  <a:pt x="4047167" y="212813"/>
                  <a:pt x="4045263" y="210505"/>
                  <a:pt x="4044991" y="208774"/>
                </a:cubicBezTo>
                <a:cubicBezTo>
                  <a:pt x="4044991" y="207043"/>
                  <a:pt x="4047712" y="205600"/>
                  <a:pt x="4049071" y="203869"/>
                </a:cubicBezTo>
                <a:close/>
                <a:moveTo>
                  <a:pt x="4097443" y="187204"/>
                </a:moveTo>
                <a:cubicBezTo>
                  <a:pt x="4098663" y="195738"/>
                  <a:pt x="4101106" y="202212"/>
                  <a:pt x="4095001" y="203389"/>
                </a:cubicBezTo>
                <a:cubicBezTo>
                  <a:pt x="4088589" y="204861"/>
                  <a:pt x="4089810" y="199269"/>
                  <a:pt x="4091642" y="195443"/>
                </a:cubicBezTo>
                <a:cubicBezTo>
                  <a:pt x="4092558" y="193383"/>
                  <a:pt x="4094390" y="191323"/>
                  <a:pt x="4097443" y="187204"/>
                </a:cubicBezTo>
                <a:close/>
                <a:moveTo>
                  <a:pt x="3133484" y="186752"/>
                </a:moveTo>
                <a:cubicBezTo>
                  <a:pt x="3136485" y="188425"/>
                  <a:pt x="3140687" y="189818"/>
                  <a:pt x="3140087" y="194557"/>
                </a:cubicBezTo>
                <a:cubicBezTo>
                  <a:pt x="3137986" y="196230"/>
                  <a:pt x="3135885" y="197345"/>
                  <a:pt x="3134085" y="198460"/>
                </a:cubicBezTo>
                <a:lnTo>
                  <a:pt x="3126882" y="187588"/>
                </a:lnTo>
                <a:cubicBezTo>
                  <a:pt x="3128983" y="187309"/>
                  <a:pt x="3131983" y="185916"/>
                  <a:pt x="3133484" y="186752"/>
                </a:cubicBezTo>
                <a:close/>
                <a:moveTo>
                  <a:pt x="3681811" y="185926"/>
                </a:moveTo>
                <a:cubicBezTo>
                  <a:pt x="3671750" y="200810"/>
                  <a:pt x="3661393" y="202298"/>
                  <a:pt x="3647486" y="193368"/>
                </a:cubicBezTo>
                <a:cubicBezTo>
                  <a:pt x="3659027" y="190987"/>
                  <a:pt x="3669087" y="188606"/>
                  <a:pt x="3681811" y="185926"/>
                </a:cubicBezTo>
                <a:close/>
                <a:moveTo>
                  <a:pt x="3084003" y="174434"/>
                </a:moveTo>
                <a:cubicBezTo>
                  <a:pt x="3088275" y="174801"/>
                  <a:pt x="3092585" y="177297"/>
                  <a:pt x="3096821" y="180528"/>
                </a:cubicBezTo>
                <a:lnTo>
                  <a:pt x="3097114" y="180234"/>
                </a:lnTo>
                <a:cubicBezTo>
                  <a:pt x="3105002" y="180528"/>
                  <a:pt x="3109677" y="185813"/>
                  <a:pt x="3113767" y="192861"/>
                </a:cubicBezTo>
                <a:cubicBezTo>
                  <a:pt x="3104711" y="200202"/>
                  <a:pt x="3098283" y="190511"/>
                  <a:pt x="3091271" y="191392"/>
                </a:cubicBezTo>
                <a:cubicBezTo>
                  <a:pt x="3090978" y="193154"/>
                  <a:pt x="3090394" y="194917"/>
                  <a:pt x="3090102" y="196678"/>
                </a:cubicBezTo>
                <a:cubicBezTo>
                  <a:pt x="3069943" y="205708"/>
                  <a:pt x="3054549" y="203175"/>
                  <a:pt x="3048359" y="191062"/>
                </a:cubicBezTo>
                <a:lnTo>
                  <a:pt x="3045507" y="176375"/>
                </a:lnTo>
                <a:lnTo>
                  <a:pt x="3044816" y="176634"/>
                </a:lnTo>
                <a:cubicBezTo>
                  <a:pt x="3045243" y="176314"/>
                  <a:pt x="3045243" y="175993"/>
                  <a:pt x="3045243" y="175993"/>
                </a:cubicBezTo>
                <a:lnTo>
                  <a:pt x="3045408" y="175869"/>
                </a:lnTo>
                <a:lnTo>
                  <a:pt x="3045401" y="175829"/>
                </a:lnTo>
                <a:lnTo>
                  <a:pt x="3045447" y="175840"/>
                </a:lnTo>
                <a:lnTo>
                  <a:pt x="3045671" y="175672"/>
                </a:lnTo>
                <a:lnTo>
                  <a:pt x="3045671" y="175894"/>
                </a:lnTo>
                <a:lnTo>
                  <a:pt x="3059497" y="179242"/>
                </a:lnTo>
                <a:cubicBezTo>
                  <a:pt x="3063369" y="182216"/>
                  <a:pt x="3066875" y="185960"/>
                  <a:pt x="3071403" y="187281"/>
                </a:cubicBezTo>
                <a:cubicBezTo>
                  <a:pt x="3071403" y="185225"/>
                  <a:pt x="3071403" y="183170"/>
                  <a:pt x="3071403" y="181115"/>
                </a:cubicBezTo>
                <a:cubicBezTo>
                  <a:pt x="3075494" y="175829"/>
                  <a:pt x="3079730" y="174067"/>
                  <a:pt x="3084003" y="174434"/>
                </a:cubicBezTo>
                <a:close/>
                <a:moveTo>
                  <a:pt x="4140350" y="166506"/>
                </a:moveTo>
                <a:cubicBezTo>
                  <a:pt x="4142158" y="165359"/>
                  <a:pt x="4145184" y="165951"/>
                  <a:pt x="4148135" y="169059"/>
                </a:cubicBezTo>
                <a:cubicBezTo>
                  <a:pt x="4151974" y="172905"/>
                  <a:pt x="4155811" y="169946"/>
                  <a:pt x="4158763" y="172314"/>
                </a:cubicBezTo>
                <a:cubicBezTo>
                  <a:pt x="4159353" y="172905"/>
                  <a:pt x="4159649" y="173497"/>
                  <a:pt x="4160239" y="173793"/>
                </a:cubicBezTo>
                <a:cubicBezTo>
                  <a:pt x="4164962" y="176752"/>
                  <a:pt x="4173228" y="166691"/>
                  <a:pt x="4176180" y="176752"/>
                </a:cubicBezTo>
                <a:cubicBezTo>
                  <a:pt x="4176771" y="178823"/>
                  <a:pt x="4176180" y="183262"/>
                  <a:pt x="4174999" y="183558"/>
                </a:cubicBezTo>
                <a:cubicBezTo>
                  <a:pt x="4169390" y="185334"/>
                  <a:pt x="4163781" y="185629"/>
                  <a:pt x="4159353" y="180303"/>
                </a:cubicBezTo>
                <a:cubicBezTo>
                  <a:pt x="4150497" y="185629"/>
                  <a:pt x="4143117" y="180599"/>
                  <a:pt x="4139870" y="174385"/>
                </a:cubicBezTo>
                <a:cubicBezTo>
                  <a:pt x="4137951" y="170538"/>
                  <a:pt x="4138542" y="167653"/>
                  <a:pt x="4140350" y="166506"/>
                </a:cubicBezTo>
                <a:close/>
                <a:moveTo>
                  <a:pt x="4567122" y="165557"/>
                </a:moveTo>
                <a:cubicBezTo>
                  <a:pt x="4569605" y="165336"/>
                  <a:pt x="4571773" y="166366"/>
                  <a:pt x="4573171" y="169898"/>
                </a:cubicBezTo>
                <a:cubicBezTo>
                  <a:pt x="4574291" y="172841"/>
                  <a:pt x="4570654" y="180493"/>
                  <a:pt x="4564779" y="173429"/>
                </a:cubicBezTo>
                <a:cubicBezTo>
                  <a:pt x="4563100" y="171663"/>
                  <a:pt x="4561142" y="170193"/>
                  <a:pt x="4559183" y="168721"/>
                </a:cubicBezTo>
                <a:cubicBezTo>
                  <a:pt x="4561841" y="167249"/>
                  <a:pt x="4564639" y="165778"/>
                  <a:pt x="4567122" y="165557"/>
                </a:cubicBezTo>
                <a:close/>
                <a:moveTo>
                  <a:pt x="3036069" y="165013"/>
                </a:moveTo>
                <a:cubicBezTo>
                  <a:pt x="3043809" y="164119"/>
                  <a:pt x="3047083" y="167698"/>
                  <a:pt x="3044999" y="175153"/>
                </a:cubicBezTo>
                <a:cubicBezTo>
                  <a:pt x="3039344" y="176644"/>
                  <a:pt x="3035176" y="174556"/>
                  <a:pt x="3032795" y="169487"/>
                </a:cubicBezTo>
                <a:cubicBezTo>
                  <a:pt x="3030711" y="165610"/>
                  <a:pt x="3033985" y="165312"/>
                  <a:pt x="3036069" y="165013"/>
                </a:cubicBezTo>
                <a:close/>
                <a:moveTo>
                  <a:pt x="3875194" y="150027"/>
                </a:moveTo>
                <a:cubicBezTo>
                  <a:pt x="3887309" y="155763"/>
                  <a:pt x="3894964" y="170270"/>
                  <a:pt x="3907327" y="176296"/>
                </a:cubicBezTo>
                <a:lnTo>
                  <a:pt x="3920949" y="178739"/>
                </a:lnTo>
                <a:lnTo>
                  <a:pt x="3921599" y="178856"/>
                </a:lnTo>
                <a:cubicBezTo>
                  <a:pt x="3921011" y="180032"/>
                  <a:pt x="3920131" y="181209"/>
                  <a:pt x="3918956" y="182091"/>
                </a:cubicBezTo>
                <a:cubicBezTo>
                  <a:pt x="3920131" y="182091"/>
                  <a:pt x="3921011" y="181503"/>
                  <a:pt x="3921305" y="180326"/>
                </a:cubicBezTo>
                <a:cubicBezTo>
                  <a:pt x="3918662" y="190329"/>
                  <a:pt x="3912201" y="195035"/>
                  <a:pt x="3901921" y="196212"/>
                </a:cubicBezTo>
                <a:cubicBezTo>
                  <a:pt x="3898984" y="197388"/>
                  <a:pt x="3896340" y="198565"/>
                  <a:pt x="3893697" y="199742"/>
                </a:cubicBezTo>
                <a:cubicBezTo>
                  <a:pt x="3895166" y="180326"/>
                  <a:pt x="3869319" y="172678"/>
                  <a:pt x="3875194" y="150027"/>
                </a:cubicBezTo>
                <a:close/>
                <a:moveTo>
                  <a:pt x="3321917" y="148762"/>
                </a:moveTo>
                <a:cubicBezTo>
                  <a:pt x="3324330" y="147298"/>
                  <a:pt x="3326669" y="147089"/>
                  <a:pt x="3329301" y="150574"/>
                </a:cubicBezTo>
                <a:cubicBezTo>
                  <a:pt x="3330471" y="151688"/>
                  <a:pt x="3329886" y="154197"/>
                  <a:pt x="3330179" y="156149"/>
                </a:cubicBezTo>
                <a:lnTo>
                  <a:pt x="3314094" y="154476"/>
                </a:lnTo>
                <a:cubicBezTo>
                  <a:pt x="3317019" y="152943"/>
                  <a:pt x="3319504" y="150225"/>
                  <a:pt x="3321917" y="148762"/>
                </a:cubicBezTo>
                <a:close/>
                <a:moveTo>
                  <a:pt x="3790113" y="139980"/>
                </a:moveTo>
                <a:cubicBezTo>
                  <a:pt x="3792302" y="140489"/>
                  <a:pt x="3792155" y="143466"/>
                  <a:pt x="3787342" y="151019"/>
                </a:cubicBezTo>
                <a:cubicBezTo>
                  <a:pt x="3785300" y="154505"/>
                  <a:pt x="3781216" y="156539"/>
                  <a:pt x="3782383" y="161186"/>
                </a:cubicBezTo>
                <a:cubicBezTo>
                  <a:pt x="3791135" y="165543"/>
                  <a:pt x="3793469" y="174549"/>
                  <a:pt x="3796970" y="182683"/>
                </a:cubicBezTo>
                <a:cubicBezTo>
                  <a:pt x="3805138" y="192849"/>
                  <a:pt x="3804263" y="204179"/>
                  <a:pt x="3801345" y="215799"/>
                </a:cubicBezTo>
                <a:cubicBezTo>
                  <a:pt x="3804263" y="222480"/>
                  <a:pt x="3810681" y="229161"/>
                  <a:pt x="3803096" y="236714"/>
                </a:cubicBezTo>
                <a:cubicBezTo>
                  <a:pt x="3798429" y="241071"/>
                  <a:pt x="3813890" y="261406"/>
                  <a:pt x="3791135" y="251820"/>
                </a:cubicBezTo>
                <a:cubicBezTo>
                  <a:pt x="3786467" y="250948"/>
                  <a:pt x="3781800" y="243686"/>
                  <a:pt x="3776548" y="251529"/>
                </a:cubicBezTo>
                <a:cubicBezTo>
                  <a:pt x="3775089" y="257630"/>
                  <a:pt x="3771588" y="262567"/>
                  <a:pt x="3764879" y="261406"/>
                </a:cubicBezTo>
                <a:cubicBezTo>
                  <a:pt x="3757294" y="260243"/>
                  <a:pt x="3754959" y="253853"/>
                  <a:pt x="3755251" y="246590"/>
                </a:cubicBezTo>
                <a:cubicBezTo>
                  <a:pt x="3751167" y="243395"/>
                  <a:pt x="3751167" y="239038"/>
                  <a:pt x="3752042" y="234390"/>
                </a:cubicBezTo>
                <a:lnTo>
                  <a:pt x="3745625" y="226546"/>
                </a:lnTo>
                <a:cubicBezTo>
                  <a:pt x="3743290" y="218123"/>
                  <a:pt x="3722577" y="222770"/>
                  <a:pt x="3731038" y="206503"/>
                </a:cubicBezTo>
                <a:cubicBezTo>
                  <a:pt x="3730746" y="200112"/>
                  <a:pt x="3736580" y="199240"/>
                  <a:pt x="3739789" y="196045"/>
                </a:cubicBezTo>
                <a:cubicBezTo>
                  <a:pt x="3737163" y="189945"/>
                  <a:pt x="3731329" y="188202"/>
                  <a:pt x="3725787" y="186459"/>
                </a:cubicBezTo>
                <a:cubicBezTo>
                  <a:pt x="3722577" y="186459"/>
                  <a:pt x="3719368" y="186750"/>
                  <a:pt x="3716159" y="187040"/>
                </a:cubicBezTo>
                <a:cubicBezTo>
                  <a:pt x="3714117" y="190816"/>
                  <a:pt x="3710033" y="194303"/>
                  <a:pt x="3707115" y="190236"/>
                </a:cubicBezTo>
                <a:cubicBezTo>
                  <a:pt x="3703906" y="185878"/>
                  <a:pt x="3703906" y="179487"/>
                  <a:pt x="3709741" y="175420"/>
                </a:cubicBezTo>
                <a:cubicBezTo>
                  <a:pt x="3714992" y="168739"/>
                  <a:pt x="3723161" y="168449"/>
                  <a:pt x="3730162" y="165834"/>
                </a:cubicBezTo>
                <a:cubicBezTo>
                  <a:pt x="3745041" y="150438"/>
                  <a:pt x="3745332" y="169901"/>
                  <a:pt x="3751750" y="174840"/>
                </a:cubicBezTo>
                <a:cubicBezTo>
                  <a:pt x="3757002" y="180939"/>
                  <a:pt x="3764004" y="180649"/>
                  <a:pt x="3771297" y="181520"/>
                </a:cubicBezTo>
                <a:cubicBezTo>
                  <a:pt x="3784425" y="180359"/>
                  <a:pt x="3778882" y="172225"/>
                  <a:pt x="3776548" y="165543"/>
                </a:cubicBezTo>
                <a:cubicBezTo>
                  <a:pt x="3770422" y="157409"/>
                  <a:pt x="3767796" y="149566"/>
                  <a:pt x="3778882" y="143757"/>
                </a:cubicBezTo>
                <a:cubicBezTo>
                  <a:pt x="3783404" y="141433"/>
                  <a:pt x="3787925" y="139472"/>
                  <a:pt x="3790113" y="139980"/>
                </a:cubicBezTo>
                <a:close/>
                <a:moveTo>
                  <a:pt x="4194305" y="132346"/>
                </a:moveTo>
                <a:cubicBezTo>
                  <a:pt x="4206273" y="132061"/>
                  <a:pt x="4195445" y="136905"/>
                  <a:pt x="4194875" y="139185"/>
                </a:cubicBezTo>
                <a:cubicBezTo>
                  <a:pt x="4194591" y="140895"/>
                  <a:pt x="4192595" y="142319"/>
                  <a:pt x="4190885" y="144599"/>
                </a:cubicBezTo>
                <a:cubicBezTo>
                  <a:pt x="4188891" y="138615"/>
                  <a:pt x="4188606" y="132346"/>
                  <a:pt x="4194305" y="132346"/>
                </a:cubicBezTo>
                <a:close/>
                <a:moveTo>
                  <a:pt x="3810036" y="124367"/>
                </a:moveTo>
                <a:cubicBezTo>
                  <a:pt x="3807054" y="132916"/>
                  <a:pt x="3805563" y="138045"/>
                  <a:pt x="3803476" y="144599"/>
                </a:cubicBezTo>
                <a:cubicBezTo>
                  <a:pt x="3801090" y="136905"/>
                  <a:pt x="3797512" y="131206"/>
                  <a:pt x="3810036" y="124367"/>
                </a:cubicBezTo>
                <a:close/>
                <a:moveTo>
                  <a:pt x="4120833" y="120973"/>
                </a:moveTo>
                <a:cubicBezTo>
                  <a:pt x="4129766" y="119250"/>
                  <a:pt x="4134376" y="127001"/>
                  <a:pt x="4142157" y="131308"/>
                </a:cubicBezTo>
                <a:cubicBezTo>
                  <a:pt x="4132071" y="138197"/>
                  <a:pt x="4124867" y="137623"/>
                  <a:pt x="4119104" y="129298"/>
                </a:cubicBezTo>
                <a:cubicBezTo>
                  <a:pt x="4116799" y="126140"/>
                  <a:pt x="4118528" y="121259"/>
                  <a:pt x="4120833" y="120973"/>
                </a:cubicBezTo>
                <a:close/>
                <a:moveTo>
                  <a:pt x="3267233" y="120809"/>
                </a:moveTo>
                <a:cubicBezTo>
                  <a:pt x="3268981" y="120520"/>
                  <a:pt x="3271022" y="122257"/>
                  <a:pt x="3272770" y="123126"/>
                </a:cubicBezTo>
                <a:cubicBezTo>
                  <a:pt x="3270147" y="124863"/>
                  <a:pt x="3267816" y="126890"/>
                  <a:pt x="3264610" y="129206"/>
                </a:cubicBezTo>
                <a:cubicBezTo>
                  <a:pt x="3263153" y="127758"/>
                  <a:pt x="3260239" y="126311"/>
                  <a:pt x="3260239" y="124863"/>
                </a:cubicBezTo>
                <a:cubicBezTo>
                  <a:pt x="3260239" y="120520"/>
                  <a:pt x="3264610" y="121389"/>
                  <a:pt x="3267233" y="120809"/>
                </a:cubicBezTo>
                <a:close/>
                <a:moveTo>
                  <a:pt x="4164767" y="115981"/>
                </a:moveTo>
                <a:cubicBezTo>
                  <a:pt x="4173725" y="115402"/>
                  <a:pt x="4171124" y="124377"/>
                  <a:pt x="4175459" y="127852"/>
                </a:cubicBezTo>
                <a:cubicBezTo>
                  <a:pt x="4178059" y="130169"/>
                  <a:pt x="4172858" y="133064"/>
                  <a:pt x="4169969" y="132774"/>
                </a:cubicBezTo>
                <a:cubicBezTo>
                  <a:pt x="4163322" y="131906"/>
                  <a:pt x="4160433" y="126405"/>
                  <a:pt x="4159277" y="120903"/>
                </a:cubicBezTo>
                <a:cubicBezTo>
                  <a:pt x="4157831" y="116270"/>
                  <a:pt x="4161877" y="115691"/>
                  <a:pt x="4164767" y="115981"/>
                </a:cubicBezTo>
                <a:close/>
                <a:moveTo>
                  <a:pt x="3314750" y="114557"/>
                </a:moveTo>
                <a:cubicBezTo>
                  <a:pt x="3316540" y="115423"/>
                  <a:pt x="3317434" y="117442"/>
                  <a:pt x="3318925" y="119173"/>
                </a:cubicBezTo>
                <a:cubicBezTo>
                  <a:pt x="3315943" y="120616"/>
                  <a:pt x="3313260" y="122058"/>
                  <a:pt x="3309383" y="124078"/>
                </a:cubicBezTo>
                <a:cubicBezTo>
                  <a:pt x="3308189" y="121192"/>
                  <a:pt x="3306401" y="118885"/>
                  <a:pt x="3306997" y="117154"/>
                </a:cubicBezTo>
                <a:cubicBezTo>
                  <a:pt x="3307891" y="113114"/>
                  <a:pt x="3311470" y="112826"/>
                  <a:pt x="3314750" y="114557"/>
                </a:cubicBezTo>
                <a:close/>
                <a:moveTo>
                  <a:pt x="3833484" y="112811"/>
                </a:moveTo>
                <a:cubicBezTo>
                  <a:pt x="3838247" y="110265"/>
                  <a:pt x="3837354" y="116488"/>
                  <a:pt x="3836759" y="117902"/>
                </a:cubicBezTo>
                <a:cubicBezTo>
                  <a:pt x="3834973" y="121579"/>
                  <a:pt x="3831698" y="124973"/>
                  <a:pt x="3828722" y="129216"/>
                </a:cubicBezTo>
                <a:cubicBezTo>
                  <a:pt x="3826639" y="125540"/>
                  <a:pt x="3824555" y="122994"/>
                  <a:pt x="3823959" y="120165"/>
                </a:cubicBezTo>
                <a:cubicBezTo>
                  <a:pt x="3821875" y="112245"/>
                  <a:pt x="3830210" y="114508"/>
                  <a:pt x="3833484" y="112811"/>
                </a:cubicBezTo>
                <a:close/>
                <a:moveTo>
                  <a:pt x="3412829" y="96172"/>
                </a:moveTo>
                <a:lnTo>
                  <a:pt x="3413684" y="97027"/>
                </a:lnTo>
                <a:cubicBezTo>
                  <a:pt x="3413684" y="97027"/>
                  <a:pt x="3413257" y="97027"/>
                  <a:pt x="3412829" y="96599"/>
                </a:cubicBezTo>
                <a:cubicBezTo>
                  <a:pt x="3412829" y="96599"/>
                  <a:pt x="3412829" y="96599"/>
                  <a:pt x="3412829" y="96172"/>
                </a:cubicBezTo>
                <a:close/>
                <a:moveTo>
                  <a:pt x="3282176" y="95156"/>
                </a:moveTo>
                <a:cubicBezTo>
                  <a:pt x="3285780" y="95437"/>
                  <a:pt x="3286889" y="98252"/>
                  <a:pt x="3286889" y="102755"/>
                </a:cubicBezTo>
                <a:cubicBezTo>
                  <a:pt x="3286335" y="103318"/>
                  <a:pt x="3284948" y="104726"/>
                  <a:pt x="3283562" y="106133"/>
                </a:cubicBezTo>
                <a:cubicBezTo>
                  <a:pt x="3281899" y="103881"/>
                  <a:pt x="3279681" y="101630"/>
                  <a:pt x="3278294" y="99096"/>
                </a:cubicBezTo>
                <a:cubicBezTo>
                  <a:pt x="3276908" y="95719"/>
                  <a:pt x="3279681" y="94874"/>
                  <a:pt x="3282176" y="95156"/>
                </a:cubicBezTo>
                <a:close/>
                <a:moveTo>
                  <a:pt x="3587433" y="89746"/>
                </a:moveTo>
                <a:cubicBezTo>
                  <a:pt x="3589826" y="89746"/>
                  <a:pt x="3592219" y="90338"/>
                  <a:pt x="3594613" y="90633"/>
                </a:cubicBezTo>
                <a:cubicBezTo>
                  <a:pt x="3592219" y="95960"/>
                  <a:pt x="3587133" y="100990"/>
                  <a:pt x="3583243" y="98031"/>
                </a:cubicBezTo>
                <a:cubicBezTo>
                  <a:pt x="3576960" y="93592"/>
                  <a:pt x="3580850" y="90041"/>
                  <a:pt x="3587433" y="89746"/>
                </a:cubicBezTo>
                <a:close/>
                <a:moveTo>
                  <a:pt x="3378037" y="86928"/>
                </a:moveTo>
                <a:cubicBezTo>
                  <a:pt x="3380036" y="84783"/>
                  <a:pt x="3382217" y="83983"/>
                  <a:pt x="3384542" y="87181"/>
                </a:cubicBezTo>
                <a:cubicBezTo>
                  <a:pt x="3392684" y="98522"/>
                  <a:pt x="3403733" y="92706"/>
                  <a:pt x="3412747" y="95905"/>
                </a:cubicBezTo>
                <a:cubicBezTo>
                  <a:pt x="3412747" y="100847"/>
                  <a:pt x="3412747" y="105500"/>
                  <a:pt x="3413037" y="110443"/>
                </a:cubicBezTo>
                <a:cubicBezTo>
                  <a:pt x="3413328" y="111897"/>
                  <a:pt x="3413910" y="113641"/>
                  <a:pt x="3414201" y="115386"/>
                </a:cubicBezTo>
                <a:cubicBezTo>
                  <a:pt x="3419435" y="109280"/>
                  <a:pt x="3423795" y="112478"/>
                  <a:pt x="3428157" y="116839"/>
                </a:cubicBezTo>
                <a:cubicBezTo>
                  <a:pt x="3429611" y="111606"/>
                  <a:pt x="3431065" y="106663"/>
                  <a:pt x="3432810" y="101720"/>
                </a:cubicBezTo>
                <a:cubicBezTo>
                  <a:pt x="3425831" y="92997"/>
                  <a:pt x="3431356" y="90961"/>
                  <a:pt x="3438334" y="93869"/>
                </a:cubicBezTo>
                <a:cubicBezTo>
                  <a:pt x="3443568" y="95614"/>
                  <a:pt x="3447930" y="100556"/>
                  <a:pt x="3452872" y="104337"/>
                </a:cubicBezTo>
                <a:cubicBezTo>
                  <a:pt x="3453163" y="104627"/>
                  <a:pt x="3453163" y="104627"/>
                  <a:pt x="3453454" y="104918"/>
                </a:cubicBezTo>
                <a:cubicBezTo>
                  <a:pt x="3459851" y="106372"/>
                  <a:pt x="3465375" y="108698"/>
                  <a:pt x="3468865" y="114513"/>
                </a:cubicBezTo>
                <a:cubicBezTo>
                  <a:pt x="3475552" y="115386"/>
                  <a:pt x="3481367" y="117130"/>
                  <a:pt x="3482531" y="125272"/>
                </a:cubicBezTo>
                <a:cubicBezTo>
                  <a:pt x="3485148" y="128761"/>
                  <a:pt x="3488055" y="132250"/>
                  <a:pt x="3490963" y="135740"/>
                </a:cubicBezTo>
                <a:lnTo>
                  <a:pt x="3491253" y="135449"/>
                </a:lnTo>
                <a:cubicBezTo>
                  <a:pt x="3503175" y="129052"/>
                  <a:pt x="3511026" y="132250"/>
                  <a:pt x="3514515" y="145335"/>
                </a:cubicBezTo>
                <a:cubicBezTo>
                  <a:pt x="3530507" y="152313"/>
                  <a:pt x="3548825" y="154930"/>
                  <a:pt x="3559293" y="171213"/>
                </a:cubicBezTo>
                <a:cubicBezTo>
                  <a:pt x="3570633" y="170050"/>
                  <a:pt x="3579937" y="175865"/>
                  <a:pt x="3589533" y="180226"/>
                </a:cubicBezTo>
                <a:cubicBezTo>
                  <a:pt x="3594766" y="184006"/>
                  <a:pt x="3599419" y="188077"/>
                  <a:pt x="3604361" y="191857"/>
                </a:cubicBezTo>
                <a:cubicBezTo>
                  <a:pt x="3614829" y="191567"/>
                  <a:pt x="3618609" y="205523"/>
                  <a:pt x="3629948" y="203488"/>
                </a:cubicBezTo>
                <a:cubicBezTo>
                  <a:pt x="3643323" y="208140"/>
                  <a:pt x="3652047" y="218898"/>
                  <a:pt x="3660188" y="229657"/>
                </a:cubicBezTo>
                <a:cubicBezTo>
                  <a:pt x="3664550" y="233727"/>
                  <a:pt x="3674145" y="224132"/>
                  <a:pt x="3675308" y="235763"/>
                </a:cubicBezTo>
                <a:cubicBezTo>
                  <a:pt x="3683449" y="242160"/>
                  <a:pt x="3694789" y="244486"/>
                  <a:pt x="3699441" y="255244"/>
                </a:cubicBezTo>
                <a:cubicBezTo>
                  <a:pt x="3699732" y="255244"/>
                  <a:pt x="3699732" y="255535"/>
                  <a:pt x="3700023" y="255826"/>
                </a:cubicBezTo>
                <a:cubicBezTo>
                  <a:pt x="3701768" y="248847"/>
                  <a:pt x="3702349" y="241288"/>
                  <a:pt x="3706129" y="236053"/>
                </a:cubicBezTo>
                <a:cubicBezTo>
                  <a:pt x="3711072" y="229075"/>
                  <a:pt x="3709618" y="237798"/>
                  <a:pt x="3711072" y="239834"/>
                </a:cubicBezTo>
                <a:cubicBezTo>
                  <a:pt x="3727646" y="246812"/>
                  <a:pt x="3734333" y="256408"/>
                  <a:pt x="3718923" y="271237"/>
                </a:cubicBezTo>
                <a:cubicBezTo>
                  <a:pt x="3719505" y="272690"/>
                  <a:pt x="3720087" y="274435"/>
                  <a:pt x="3720377" y="275888"/>
                </a:cubicBezTo>
                <a:cubicBezTo>
                  <a:pt x="3725611" y="278215"/>
                  <a:pt x="3730554" y="280250"/>
                  <a:pt x="3735787" y="282576"/>
                </a:cubicBezTo>
                <a:cubicBezTo>
                  <a:pt x="3745383" y="284902"/>
                  <a:pt x="3746255" y="289264"/>
                  <a:pt x="3740149" y="306710"/>
                </a:cubicBezTo>
                <a:cubicBezTo>
                  <a:pt x="3741893" y="307582"/>
                  <a:pt x="3743347" y="308745"/>
                  <a:pt x="3745092" y="309909"/>
                </a:cubicBezTo>
                <a:cubicBezTo>
                  <a:pt x="3748871" y="303802"/>
                  <a:pt x="3755559" y="308745"/>
                  <a:pt x="3760211" y="306419"/>
                </a:cubicBezTo>
                <a:cubicBezTo>
                  <a:pt x="3758177" y="300604"/>
                  <a:pt x="3750325" y="296533"/>
                  <a:pt x="3762537" y="289554"/>
                </a:cubicBezTo>
                <a:cubicBezTo>
                  <a:pt x="3770679" y="285193"/>
                  <a:pt x="3774168" y="286357"/>
                  <a:pt x="3780275" y="288682"/>
                </a:cubicBezTo>
                <a:cubicBezTo>
                  <a:pt x="3791615" y="292462"/>
                  <a:pt x="3780565" y="297406"/>
                  <a:pt x="3781147" y="301767"/>
                </a:cubicBezTo>
                <a:lnTo>
                  <a:pt x="3786089" y="306419"/>
                </a:lnTo>
                <a:cubicBezTo>
                  <a:pt x="3791323" y="309909"/>
                  <a:pt x="3796267" y="313106"/>
                  <a:pt x="3801209" y="316596"/>
                </a:cubicBezTo>
                <a:cubicBezTo>
                  <a:pt x="3811677" y="321539"/>
                  <a:pt x="3825925" y="317759"/>
                  <a:pt x="3831449" y="332297"/>
                </a:cubicBezTo>
                <a:cubicBezTo>
                  <a:pt x="3836102" y="336367"/>
                  <a:pt x="3840753" y="340148"/>
                  <a:pt x="3841917" y="346545"/>
                </a:cubicBezTo>
                <a:cubicBezTo>
                  <a:pt x="3857037" y="347999"/>
                  <a:pt x="3861108" y="367480"/>
                  <a:pt x="3876517" y="368352"/>
                </a:cubicBezTo>
                <a:cubicBezTo>
                  <a:pt x="3886695" y="372714"/>
                  <a:pt x="3896872" y="377656"/>
                  <a:pt x="3906757" y="382309"/>
                </a:cubicBezTo>
                <a:cubicBezTo>
                  <a:pt x="3914608" y="379983"/>
                  <a:pt x="3924785" y="367770"/>
                  <a:pt x="3926530" y="387543"/>
                </a:cubicBezTo>
                <a:lnTo>
                  <a:pt x="3932345" y="392195"/>
                </a:lnTo>
                <a:cubicBezTo>
                  <a:pt x="3939033" y="392195"/>
                  <a:pt x="3945429" y="392486"/>
                  <a:pt x="3952117" y="392486"/>
                </a:cubicBezTo>
                <a:cubicBezTo>
                  <a:pt x="3964329" y="381437"/>
                  <a:pt x="3946011" y="383472"/>
                  <a:pt x="3945720" y="377948"/>
                </a:cubicBezTo>
                <a:cubicBezTo>
                  <a:pt x="3939905" y="374459"/>
                  <a:pt x="3939905" y="374459"/>
                  <a:pt x="3949209" y="357885"/>
                </a:cubicBezTo>
                <a:cubicBezTo>
                  <a:pt x="3941649" y="357303"/>
                  <a:pt x="3934671" y="355849"/>
                  <a:pt x="3932054" y="347417"/>
                </a:cubicBezTo>
                <a:cubicBezTo>
                  <a:pt x="3927111" y="345382"/>
                  <a:pt x="3922168" y="343637"/>
                  <a:pt x="3917516" y="341892"/>
                </a:cubicBezTo>
                <a:cubicBezTo>
                  <a:pt x="3913155" y="340438"/>
                  <a:pt x="3907921" y="338112"/>
                  <a:pt x="3909665" y="333751"/>
                </a:cubicBezTo>
                <a:cubicBezTo>
                  <a:pt x="3914026" y="323865"/>
                  <a:pt x="3923913" y="327645"/>
                  <a:pt x="3931763" y="326772"/>
                </a:cubicBezTo>
                <a:cubicBezTo>
                  <a:pt x="3941067" y="328226"/>
                  <a:pt x="3936997" y="336659"/>
                  <a:pt x="3939615" y="341602"/>
                </a:cubicBezTo>
                <a:cubicBezTo>
                  <a:pt x="3945429" y="343346"/>
                  <a:pt x="3951245" y="345091"/>
                  <a:pt x="3957060" y="346836"/>
                </a:cubicBezTo>
                <a:lnTo>
                  <a:pt x="3957351" y="331716"/>
                </a:lnTo>
                <a:cubicBezTo>
                  <a:pt x="3963748" y="327935"/>
                  <a:pt x="3957351" y="315723"/>
                  <a:pt x="3967237" y="315723"/>
                </a:cubicBezTo>
                <a:cubicBezTo>
                  <a:pt x="3975379" y="315723"/>
                  <a:pt x="3984392" y="318631"/>
                  <a:pt x="3981484" y="330843"/>
                </a:cubicBezTo>
                <a:cubicBezTo>
                  <a:pt x="3982066" y="333170"/>
                  <a:pt x="3982066" y="335496"/>
                  <a:pt x="3982357" y="337821"/>
                </a:cubicBezTo>
                <a:cubicBezTo>
                  <a:pt x="3985264" y="346254"/>
                  <a:pt x="3991661" y="352069"/>
                  <a:pt x="3998349" y="357303"/>
                </a:cubicBezTo>
                <a:cubicBezTo>
                  <a:pt x="4000093" y="357012"/>
                  <a:pt x="4001838" y="357012"/>
                  <a:pt x="4003292" y="357303"/>
                </a:cubicBezTo>
                <a:cubicBezTo>
                  <a:pt x="4007944" y="355849"/>
                  <a:pt x="4011143" y="350033"/>
                  <a:pt x="4017248" y="352651"/>
                </a:cubicBezTo>
                <a:cubicBezTo>
                  <a:pt x="4013178" y="336077"/>
                  <a:pt x="4028298" y="333751"/>
                  <a:pt x="4037021" y="326772"/>
                </a:cubicBezTo>
                <a:cubicBezTo>
                  <a:pt x="4037311" y="325319"/>
                  <a:pt x="4037893" y="323865"/>
                  <a:pt x="4037893" y="322121"/>
                </a:cubicBezTo>
                <a:cubicBezTo>
                  <a:pt x="4037893" y="320376"/>
                  <a:pt x="4037602" y="318631"/>
                  <a:pt x="4037602" y="316305"/>
                </a:cubicBezTo>
                <a:cubicBezTo>
                  <a:pt x="4026844" y="321539"/>
                  <a:pt x="4016086" y="326772"/>
                  <a:pt x="4000384" y="327645"/>
                </a:cubicBezTo>
                <a:cubicBezTo>
                  <a:pt x="4012015" y="314270"/>
                  <a:pt x="4020447" y="303221"/>
                  <a:pt x="4037021" y="308164"/>
                </a:cubicBezTo>
                <a:cubicBezTo>
                  <a:pt x="4037311" y="305838"/>
                  <a:pt x="4037602" y="303802"/>
                  <a:pt x="4037893" y="301185"/>
                </a:cubicBezTo>
                <a:cubicBezTo>
                  <a:pt x="4043708" y="296242"/>
                  <a:pt x="4043126" y="278215"/>
                  <a:pt x="4057665" y="290718"/>
                </a:cubicBezTo>
                <a:cubicBezTo>
                  <a:pt x="4059991" y="265712"/>
                  <a:pt x="4071331" y="277633"/>
                  <a:pt x="4081799" y="286357"/>
                </a:cubicBezTo>
                <a:lnTo>
                  <a:pt x="4092848" y="286647"/>
                </a:lnTo>
                <a:cubicBezTo>
                  <a:pt x="4092557" y="274144"/>
                  <a:pt x="4100407" y="275888"/>
                  <a:pt x="4108258" y="277924"/>
                </a:cubicBezTo>
                <a:cubicBezTo>
                  <a:pt x="4116691" y="278215"/>
                  <a:pt x="4123669" y="276761"/>
                  <a:pt x="4123087" y="266003"/>
                </a:cubicBezTo>
                <a:cubicBezTo>
                  <a:pt x="4139079" y="260478"/>
                  <a:pt x="4155944" y="257861"/>
                  <a:pt x="4169901" y="247393"/>
                </a:cubicBezTo>
                <a:cubicBezTo>
                  <a:pt x="4174261" y="248847"/>
                  <a:pt x="4178333" y="250301"/>
                  <a:pt x="4182985" y="251755"/>
                </a:cubicBezTo>
                <a:cubicBezTo>
                  <a:pt x="4187637" y="251755"/>
                  <a:pt x="4192580" y="251464"/>
                  <a:pt x="4197233" y="251174"/>
                </a:cubicBezTo>
                <a:cubicBezTo>
                  <a:pt x="4199558" y="249720"/>
                  <a:pt x="4201593" y="247975"/>
                  <a:pt x="4203920" y="246230"/>
                </a:cubicBezTo>
                <a:cubicBezTo>
                  <a:pt x="4211189" y="233727"/>
                  <a:pt x="4190545" y="232855"/>
                  <a:pt x="4193743" y="222097"/>
                </a:cubicBezTo>
                <a:cubicBezTo>
                  <a:pt x="4190835" y="216573"/>
                  <a:pt x="4190835" y="216573"/>
                  <a:pt x="4203920" y="211339"/>
                </a:cubicBezTo>
                <a:cubicBezTo>
                  <a:pt x="4205665" y="207849"/>
                  <a:pt x="4207409" y="204360"/>
                  <a:pt x="4209154" y="200871"/>
                </a:cubicBezTo>
                <a:cubicBezTo>
                  <a:pt x="4207409" y="199126"/>
                  <a:pt x="4205665" y="197672"/>
                  <a:pt x="4203920" y="195928"/>
                </a:cubicBezTo>
                <a:cubicBezTo>
                  <a:pt x="4198686" y="198836"/>
                  <a:pt x="4193453" y="201743"/>
                  <a:pt x="4188219" y="204941"/>
                </a:cubicBezTo>
                <a:cubicBezTo>
                  <a:pt x="4180659" y="208140"/>
                  <a:pt x="4176588" y="201162"/>
                  <a:pt x="4170773" y="198545"/>
                </a:cubicBezTo>
                <a:cubicBezTo>
                  <a:pt x="4174553" y="193892"/>
                  <a:pt x="4179205" y="196509"/>
                  <a:pt x="4183567" y="196800"/>
                </a:cubicBezTo>
                <a:cubicBezTo>
                  <a:pt x="4191417" y="199417"/>
                  <a:pt x="4193743" y="180808"/>
                  <a:pt x="4203629" y="191857"/>
                </a:cubicBezTo>
                <a:cubicBezTo>
                  <a:pt x="4205665" y="189822"/>
                  <a:pt x="4207409" y="188077"/>
                  <a:pt x="4209154" y="186042"/>
                </a:cubicBezTo>
                <a:cubicBezTo>
                  <a:pt x="4209735" y="178192"/>
                  <a:pt x="4211189" y="171213"/>
                  <a:pt x="4207409" y="162490"/>
                </a:cubicBezTo>
                <a:cubicBezTo>
                  <a:pt x="4202466" y="152023"/>
                  <a:pt x="4199267" y="137193"/>
                  <a:pt x="4219040" y="135740"/>
                </a:cubicBezTo>
                <a:cubicBezTo>
                  <a:pt x="4229507" y="128761"/>
                  <a:pt x="4238811" y="124691"/>
                  <a:pt x="4244337" y="140974"/>
                </a:cubicBezTo>
                <a:cubicBezTo>
                  <a:pt x="4244627" y="141555"/>
                  <a:pt x="4245209" y="141845"/>
                  <a:pt x="4245209" y="142136"/>
                </a:cubicBezTo>
                <a:cubicBezTo>
                  <a:pt x="4250151" y="147370"/>
                  <a:pt x="4255095" y="152604"/>
                  <a:pt x="4263527" y="150860"/>
                </a:cubicBezTo>
                <a:cubicBezTo>
                  <a:pt x="4265853" y="150860"/>
                  <a:pt x="4267889" y="150860"/>
                  <a:pt x="4270215" y="150860"/>
                </a:cubicBezTo>
                <a:cubicBezTo>
                  <a:pt x="4273995" y="150860"/>
                  <a:pt x="4278355" y="149696"/>
                  <a:pt x="4279809" y="154930"/>
                </a:cubicBezTo>
                <a:cubicBezTo>
                  <a:pt x="4289405" y="159001"/>
                  <a:pt x="4290277" y="167142"/>
                  <a:pt x="4289987" y="175865"/>
                </a:cubicBezTo>
                <a:cubicBezTo>
                  <a:pt x="4295802" y="180517"/>
                  <a:pt x="4309177" y="169177"/>
                  <a:pt x="4310341" y="184588"/>
                </a:cubicBezTo>
                <a:cubicBezTo>
                  <a:pt x="4312667" y="185170"/>
                  <a:pt x="4315283" y="184588"/>
                  <a:pt x="4314992" y="188368"/>
                </a:cubicBezTo>
                <a:cubicBezTo>
                  <a:pt x="4322843" y="190695"/>
                  <a:pt x="4335346" y="185751"/>
                  <a:pt x="4335637" y="200871"/>
                </a:cubicBezTo>
                <a:cubicBezTo>
                  <a:pt x="4338835" y="201453"/>
                  <a:pt x="4340289" y="202907"/>
                  <a:pt x="4338254" y="206395"/>
                </a:cubicBezTo>
                <a:cubicBezTo>
                  <a:pt x="4342324" y="215409"/>
                  <a:pt x="4348721" y="216282"/>
                  <a:pt x="4357735" y="214246"/>
                </a:cubicBezTo>
                <a:cubicBezTo>
                  <a:pt x="4369075" y="211339"/>
                  <a:pt x="4371983" y="216573"/>
                  <a:pt x="4365877" y="226458"/>
                </a:cubicBezTo>
                <a:cubicBezTo>
                  <a:pt x="4369075" y="236344"/>
                  <a:pt x="4374018" y="244195"/>
                  <a:pt x="4385067" y="245940"/>
                </a:cubicBezTo>
                <a:cubicBezTo>
                  <a:pt x="4388847" y="222388"/>
                  <a:pt x="4403385" y="243323"/>
                  <a:pt x="4410945" y="236926"/>
                </a:cubicBezTo>
                <a:cubicBezTo>
                  <a:pt x="4409201" y="247393"/>
                  <a:pt x="4394953" y="238089"/>
                  <a:pt x="4395825" y="250592"/>
                </a:cubicBezTo>
                <a:cubicBezTo>
                  <a:pt x="4399023" y="249720"/>
                  <a:pt x="4401059" y="250592"/>
                  <a:pt x="4401059" y="254081"/>
                </a:cubicBezTo>
                <a:cubicBezTo>
                  <a:pt x="4405420" y="250010"/>
                  <a:pt x="4410363" y="250592"/>
                  <a:pt x="4415597" y="251464"/>
                </a:cubicBezTo>
                <a:cubicBezTo>
                  <a:pt x="4425774" y="251174"/>
                  <a:pt x="4430136" y="256989"/>
                  <a:pt x="4430427" y="266584"/>
                </a:cubicBezTo>
                <a:lnTo>
                  <a:pt x="4435660" y="271527"/>
                </a:lnTo>
                <a:cubicBezTo>
                  <a:pt x="4442348" y="270946"/>
                  <a:pt x="4445546" y="274725"/>
                  <a:pt x="4446127" y="281123"/>
                </a:cubicBezTo>
                <a:cubicBezTo>
                  <a:pt x="4459503" y="284902"/>
                  <a:pt x="4463865" y="293916"/>
                  <a:pt x="4459793" y="307291"/>
                </a:cubicBezTo>
                <a:cubicBezTo>
                  <a:pt x="4472878" y="325609"/>
                  <a:pt x="4493232" y="317759"/>
                  <a:pt x="4510387" y="321248"/>
                </a:cubicBezTo>
                <a:cubicBezTo>
                  <a:pt x="4507479" y="301476"/>
                  <a:pt x="4519691" y="304965"/>
                  <a:pt x="4531323" y="307291"/>
                </a:cubicBezTo>
                <a:cubicBezTo>
                  <a:pt x="4540627" y="307001"/>
                  <a:pt x="4549640" y="306710"/>
                  <a:pt x="4558945" y="307001"/>
                </a:cubicBezTo>
                <a:cubicBezTo>
                  <a:pt x="4563306" y="307001"/>
                  <a:pt x="4567959" y="308455"/>
                  <a:pt x="4565051" y="313979"/>
                </a:cubicBezTo>
                <a:cubicBezTo>
                  <a:pt x="4563887" y="316014"/>
                  <a:pt x="4559236" y="316014"/>
                  <a:pt x="4556328" y="316887"/>
                </a:cubicBezTo>
                <a:cubicBezTo>
                  <a:pt x="4540045" y="322702"/>
                  <a:pt x="4556037" y="338985"/>
                  <a:pt x="4546442" y="347126"/>
                </a:cubicBezTo>
                <a:lnTo>
                  <a:pt x="4547895" y="348290"/>
                </a:lnTo>
                <a:lnTo>
                  <a:pt x="4547605" y="350033"/>
                </a:lnTo>
                <a:cubicBezTo>
                  <a:pt x="4549059" y="350033"/>
                  <a:pt x="4550221" y="350324"/>
                  <a:pt x="4551385" y="351487"/>
                </a:cubicBezTo>
                <a:cubicBezTo>
                  <a:pt x="4562143" y="351487"/>
                  <a:pt x="4569994" y="332588"/>
                  <a:pt x="4583369" y="347126"/>
                </a:cubicBezTo>
                <a:cubicBezTo>
                  <a:pt x="4588312" y="352360"/>
                  <a:pt x="4579880" y="353523"/>
                  <a:pt x="4581625" y="357012"/>
                </a:cubicBezTo>
                <a:cubicBezTo>
                  <a:pt x="4583369" y="356721"/>
                  <a:pt x="4584823" y="356721"/>
                  <a:pt x="4586567" y="357012"/>
                </a:cubicBezTo>
                <a:cubicBezTo>
                  <a:pt x="4589766" y="357012"/>
                  <a:pt x="4592673" y="356721"/>
                  <a:pt x="4595872" y="356721"/>
                </a:cubicBezTo>
                <a:cubicBezTo>
                  <a:pt x="4601105" y="357303"/>
                  <a:pt x="4606631" y="361083"/>
                  <a:pt x="4605467" y="364863"/>
                </a:cubicBezTo>
                <a:cubicBezTo>
                  <a:pt x="4603432" y="370387"/>
                  <a:pt x="4597326" y="366026"/>
                  <a:pt x="4592673" y="365735"/>
                </a:cubicBezTo>
                <a:cubicBezTo>
                  <a:pt x="4592673" y="366898"/>
                  <a:pt x="4592092" y="367770"/>
                  <a:pt x="4590929" y="368352"/>
                </a:cubicBezTo>
                <a:cubicBezTo>
                  <a:pt x="4594419" y="374168"/>
                  <a:pt x="4597617" y="379983"/>
                  <a:pt x="4601105" y="385798"/>
                </a:cubicBezTo>
                <a:cubicBezTo>
                  <a:pt x="4610992" y="377656"/>
                  <a:pt x="4615644" y="387543"/>
                  <a:pt x="4621751" y="391904"/>
                </a:cubicBezTo>
                <a:cubicBezTo>
                  <a:pt x="4627856" y="398592"/>
                  <a:pt x="4633963" y="405280"/>
                  <a:pt x="4640359" y="412258"/>
                </a:cubicBezTo>
                <a:cubicBezTo>
                  <a:pt x="4645011" y="410804"/>
                  <a:pt x="4646465" y="413712"/>
                  <a:pt x="4647337" y="417782"/>
                </a:cubicBezTo>
                <a:cubicBezTo>
                  <a:pt x="4659259" y="418073"/>
                  <a:pt x="4667981" y="424179"/>
                  <a:pt x="4675542" y="432902"/>
                </a:cubicBezTo>
                <a:cubicBezTo>
                  <a:pt x="4676123" y="434356"/>
                  <a:pt x="4676705" y="436101"/>
                  <a:pt x="4677577" y="437555"/>
                </a:cubicBezTo>
                <a:cubicBezTo>
                  <a:pt x="4686009" y="440462"/>
                  <a:pt x="4695023" y="442504"/>
                  <a:pt x="4697640" y="452971"/>
                </a:cubicBezTo>
                <a:cubicBezTo>
                  <a:pt x="4699385" y="454715"/>
                  <a:pt x="4701129" y="456460"/>
                  <a:pt x="4702873" y="458495"/>
                </a:cubicBezTo>
                <a:cubicBezTo>
                  <a:pt x="4714795" y="456169"/>
                  <a:pt x="4722646" y="459367"/>
                  <a:pt x="4722937" y="472742"/>
                </a:cubicBezTo>
                <a:lnTo>
                  <a:pt x="4722937" y="473033"/>
                </a:lnTo>
                <a:cubicBezTo>
                  <a:pt x="4729043" y="472451"/>
                  <a:pt x="4736312" y="468672"/>
                  <a:pt x="4738929" y="478266"/>
                </a:cubicBezTo>
                <a:cubicBezTo>
                  <a:pt x="4741545" y="482918"/>
                  <a:pt x="4744744" y="486989"/>
                  <a:pt x="4742417" y="492804"/>
                </a:cubicBezTo>
                <a:cubicBezTo>
                  <a:pt x="4742417" y="494839"/>
                  <a:pt x="4742127" y="497164"/>
                  <a:pt x="4742127" y="499200"/>
                </a:cubicBezTo>
                <a:cubicBezTo>
                  <a:pt x="4751141" y="503562"/>
                  <a:pt x="4760155" y="507632"/>
                  <a:pt x="4763063" y="518389"/>
                </a:cubicBezTo>
                <a:cubicBezTo>
                  <a:pt x="4764807" y="518681"/>
                  <a:pt x="4766551" y="518681"/>
                  <a:pt x="4768005" y="518389"/>
                </a:cubicBezTo>
                <a:cubicBezTo>
                  <a:pt x="4773530" y="512284"/>
                  <a:pt x="4779926" y="514028"/>
                  <a:pt x="4786615" y="516064"/>
                </a:cubicBezTo>
                <a:cubicBezTo>
                  <a:pt x="4783707" y="518389"/>
                  <a:pt x="4780799" y="520715"/>
                  <a:pt x="4777891" y="523042"/>
                </a:cubicBezTo>
                <a:lnTo>
                  <a:pt x="4777310" y="523042"/>
                </a:lnTo>
                <a:cubicBezTo>
                  <a:pt x="4778183" y="530020"/>
                  <a:pt x="4788649" y="530310"/>
                  <a:pt x="4787487" y="538451"/>
                </a:cubicBezTo>
                <a:cubicBezTo>
                  <a:pt x="4791849" y="542522"/>
                  <a:pt x="4789231" y="545720"/>
                  <a:pt x="4785742" y="548919"/>
                </a:cubicBezTo>
                <a:cubicBezTo>
                  <a:pt x="4785451" y="550372"/>
                  <a:pt x="4784579" y="551245"/>
                  <a:pt x="4783707" y="551826"/>
                </a:cubicBezTo>
                <a:cubicBezTo>
                  <a:pt x="4790395" y="555898"/>
                  <a:pt x="4793301" y="565785"/>
                  <a:pt x="4803479" y="564039"/>
                </a:cubicBezTo>
                <a:cubicBezTo>
                  <a:pt x="4813365" y="557061"/>
                  <a:pt x="4827903" y="562877"/>
                  <a:pt x="4837207" y="549501"/>
                </a:cubicBezTo>
                <a:cubicBezTo>
                  <a:pt x="4842151" y="542231"/>
                  <a:pt x="4842151" y="559097"/>
                  <a:pt x="4848838" y="559387"/>
                </a:cubicBezTo>
                <a:cubicBezTo>
                  <a:pt x="4866575" y="561132"/>
                  <a:pt x="4864539" y="579452"/>
                  <a:pt x="4872971" y="588756"/>
                </a:cubicBezTo>
                <a:cubicBezTo>
                  <a:pt x="4879078" y="591083"/>
                  <a:pt x="4887801" y="584977"/>
                  <a:pt x="4892163" y="593699"/>
                </a:cubicBezTo>
                <a:cubicBezTo>
                  <a:pt x="4892744" y="595152"/>
                  <a:pt x="4890999" y="598352"/>
                  <a:pt x="4889545" y="599807"/>
                </a:cubicBezTo>
                <a:cubicBezTo>
                  <a:pt x="4882857" y="609109"/>
                  <a:pt x="4876751" y="598935"/>
                  <a:pt x="4870355" y="599225"/>
                </a:cubicBezTo>
                <a:cubicBezTo>
                  <a:pt x="4868319" y="601842"/>
                  <a:pt x="4866284" y="604457"/>
                  <a:pt x="4864249" y="607074"/>
                </a:cubicBezTo>
                <a:cubicBezTo>
                  <a:pt x="4870936" y="611144"/>
                  <a:pt x="4877333" y="615507"/>
                  <a:pt x="4883729" y="619868"/>
                </a:cubicBezTo>
                <a:cubicBezTo>
                  <a:pt x="4892453" y="621030"/>
                  <a:pt x="4896233" y="615797"/>
                  <a:pt x="4899431" y="609109"/>
                </a:cubicBezTo>
                <a:cubicBezTo>
                  <a:pt x="4897105" y="599225"/>
                  <a:pt x="4904956" y="599516"/>
                  <a:pt x="4910771" y="596898"/>
                </a:cubicBezTo>
                <a:cubicBezTo>
                  <a:pt x="4916587" y="593699"/>
                  <a:pt x="4921239" y="595444"/>
                  <a:pt x="4922401" y="600389"/>
                </a:cubicBezTo>
                <a:cubicBezTo>
                  <a:pt x="4924437" y="609109"/>
                  <a:pt x="4917749" y="605620"/>
                  <a:pt x="4913388" y="605620"/>
                </a:cubicBezTo>
                <a:cubicBezTo>
                  <a:pt x="4910189" y="605620"/>
                  <a:pt x="4907282" y="607947"/>
                  <a:pt x="4904375" y="609109"/>
                </a:cubicBezTo>
                <a:cubicBezTo>
                  <a:pt x="4906119" y="612307"/>
                  <a:pt x="4907864" y="615507"/>
                  <a:pt x="4909899" y="618705"/>
                </a:cubicBezTo>
                <a:cubicBezTo>
                  <a:pt x="4911643" y="620740"/>
                  <a:pt x="4923273" y="617251"/>
                  <a:pt x="4914260" y="624520"/>
                </a:cubicBezTo>
                <a:cubicBezTo>
                  <a:pt x="4906991" y="630625"/>
                  <a:pt x="4912807" y="634405"/>
                  <a:pt x="4913388" y="639059"/>
                </a:cubicBezTo>
                <a:cubicBezTo>
                  <a:pt x="4915133" y="643129"/>
                  <a:pt x="4913388" y="648654"/>
                  <a:pt x="4918913" y="650689"/>
                </a:cubicBezTo>
                <a:lnTo>
                  <a:pt x="4923273" y="644583"/>
                </a:lnTo>
                <a:cubicBezTo>
                  <a:pt x="4926763" y="641966"/>
                  <a:pt x="4931707" y="639640"/>
                  <a:pt x="4934033" y="636151"/>
                </a:cubicBezTo>
                <a:cubicBezTo>
                  <a:pt x="4951769" y="609401"/>
                  <a:pt x="4954386" y="630917"/>
                  <a:pt x="4959911" y="643710"/>
                </a:cubicBezTo>
                <a:cubicBezTo>
                  <a:pt x="4961364" y="644001"/>
                  <a:pt x="4963109" y="644291"/>
                  <a:pt x="4964563" y="645164"/>
                </a:cubicBezTo>
                <a:cubicBezTo>
                  <a:pt x="4972995" y="647199"/>
                  <a:pt x="4982881" y="642257"/>
                  <a:pt x="4990150" y="650108"/>
                </a:cubicBezTo>
                <a:cubicBezTo>
                  <a:pt x="4999527" y="654470"/>
                  <a:pt x="5011521" y="652779"/>
                  <a:pt x="5020735" y="658040"/>
                </a:cubicBezTo>
                <a:lnTo>
                  <a:pt x="5028579" y="665858"/>
                </a:lnTo>
                <a:lnTo>
                  <a:pt x="5029137" y="665485"/>
                </a:lnTo>
                <a:lnTo>
                  <a:pt x="5029459" y="665485"/>
                </a:lnTo>
                <a:lnTo>
                  <a:pt x="5028796" y="666073"/>
                </a:lnTo>
                <a:lnTo>
                  <a:pt x="5028822" y="666099"/>
                </a:lnTo>
                <a:lnTo>
                  <a:pt x="5028754" y="666111"/>
                </a:lnTo>
                <a:lnTo>
                  <a:pt x="5028497" y="666340"/>
                </a:lnTo>
                <a:lnTo>
                  <a:pt x="5028497" y="666153"/>
                </a:lnTo>
                <a:lnTo>
                  <a:pt x="5019054" y="667717"/>
                </a:lnTo>
                <a:cubicBezTo>
                  <a:pt x="5009323" y="667117"/>
                  <a:pt x="4999673" y="661447"/>
                  <a:pt x="4989859" y="664936"/>
                </a:cubicBezTo>
                <a:cubicBezTo>
                  <a:pt x="4989859" y="666390"/>
                  <a:pt x="4989859" y="667845"/>
                  <a:pt x="4989859" y="669298"/>
                </a:cubicBezTo>
                <a:cubicBezTo>
                  <a:pt x="5004979" y="668426"/>
                  <a:pt x="4999454" y="691978"/>
                  <a:pt x="5015156" y="690524"/>
                </a:cubicBezTo>
                <a:cubicBezTo>
                  <a:pt x="5025041" y="696631"/>
                  <a:pt x="5042488" y="690815"/>
                  <a:pt x="5045395" y="708843"/>
                </a:cubicBezTo>
                <a:cubicBezTo>
                  <a:pt x="5052083" y="711751"/>
                  <a:pt x="5061097" y="706226"/>
                  <a:pt x="5066331" y="714659"/>
                </a:cubicBezTo>
                <a:cubicBezTo>
                  <a:pt x="5067785" y="714077"/>
                  <a:pt x="5068947" y="713495"/>
                  <a:pt x="5070111" y="712623"/>
                </a:cubicBezTo>
                <a:cubicBezTo>
                  <a:pt x="5078543" y="697212"/>
                  <a:pt x="5084649" y="705353"/>
                  <a:pt x="5090755" y="714659"/>
                </a:cubicBezTo>
                <a:cubicBezTo>
                  <a:pt x="5117505" y="709715"/>
                  <a:pt x="5132916" y="719601"/>
                  <a:pt x="5130589" y="740537"/>
                </a:cubicBezTo>
                <a:cubicBezTo>
                  <a:pt x="5124193" y="750714"/>
                  <a:pt x="5117796" y="746352"/>
                  <a:pt x="5111691" y="740246"/>
                </a:cubicBezTo>
                <a:cubicBezTo>
                  <a:pt x="5107038" y="740246"/>
                  <a:pt x="5102385" y="739955"/>
                  <a:pt x="5100641" y="734722"/>
                </a:cubicBezTo>
                <a:cubicBezTo>
                  <a:pt x="5092209" y="732977"/>
                  <a:pt x="5083777" y="731232"/>
                  <a:pt x="5075635" y="729488"/>
                </a:cubicBezTo>
                <a:cubicBezTo>
                  <a:pt x="5073891" y="735013"/>
                  <a:pt x="5069239" y="734722"/>
                  <a:pt x="5064586" y="735303"/>
                </a:cubicBezTo>
                <a:cubicBezTo>
                  <a:pt x="5066912" y="743155"/>
                  <a:pt x="5076798" y="738792"/>
                  <a:pt x="5080287" y="744608"/>
                </a:cubicBezTo>
                <a:cubicBezTo>
                  <a:pt x="5082032" y="746352"/>
                  <a:pt x="5083777" y="748388"/>
                  <a:pt x="5085521" y="750133"/>
                </a:cubicBezTo>
                <a:cubicBezTo>
                  <a:pt x="5093081" y="756821"/>
                  <a:pt x="5110818" y="746934"/>
                  <a:pt x="5110527" y="765543"/>
                </a:cubicBezTo>
                <a:cubicBezTo>
                  <a:pt x="5115469" y="777465"/>
                  <a:pt x="5130008" y="764380"/>
                  <a:pt x="5134951" y="775720"/>
                </a:cubicBezTo>
                <a:cubicBezTo>
                  <a:pt x="5138731" y="786188"/>
                  <a:pt x="5149490" y="780663"/>
                  <a:pt x="5155886" y="784734"/>
                </a:cubicBezTo>
                <a:cubicBezTo>
                  <a:pt x="5161121" y="765543"/>
                  <a:pt x="5171006" y="770486"/>
                  <a:pt x="5181765" y="780082"/>
                </a:cubicBezTo>
                <a:cubicBezTo>
                  <a:pt x="5188743" y="780372"/>
                  <a:pt x="5196885" y="778337"/>
                  <a:pt x="5198629" y="789096"/>
                </a:cubicBezTo>
                <a:cubicBezTo>
                  <a:pt x="5187871" y="792876"/>
                  <a:pt x="5180892" y="785897"/>
                  <a:pt x="5173333" y="780372"/>
                </a:cubicBezTo>
                <a:cubicBezTo>
                  <a:pt x="5172169" y="787351"/>
                  <a:pt x="5164901" y="785025"/>
                  <a:pt x="5161121" y="787933"/>
                </a:cubicBezTo>
                <a:cubicBezTo>
                  <a:pt x="5162865" y="793458"/>
                  <a:pt x="5164609" y="799273"/>
                  <a:pt x="5166355" y="804797"/>
                </a:cubicBezTo>
                <a:cubicBezTo>
                  <a:pt x="5168099" y="806542"/>
                  <a:pt x="5169843" y="808577"/>
                  <a:pt x="5171587" y="810322"/>
                </a:cubicBezTo>
                <a:cubicBezTo>
                  <a:pt x="5179439" y="813520"/>
                  <a:pt x="5189907" y="804797"/>
                  <a:pt x="5196303" y="815265"/>
                </a:cubicBezTo>
                <a:cubicBezTo>
                  <a:pt x="5200083" y="822244"/>
                  <a:pt x="5216657" y="796946"/>
                  <a:pt x="5212586" y="821081"/>
                </a:cubicBezTo>
                <a:cubicBezTo>
                  <a:pt x="5211132" y="828931"/>
                  <a:pt x="5201827" y="824279"/>
                  <a:pt x="5196303" y="821371"/>
                </a:cubicBezTo>
                <a:cubicBezTo>
                  <a:pt x="5186126" y="819336"/>
                  <a:pt x="5176241" y="817300"/>
                  <a:pt x="5166355" y="815265"/>
                </a:cubicBezTo>
                <a:cubicBezTo>
                  <a:pt x="5164609" y="820208"/>
                  <a:pt x="5160829" y="821081"/>
                  <a:pt x="5156468" y="820208"/>
                </a:cubicBezTo>
                <a:cubicBezTo>
                  <a:pt x="5149490" y="818754"/>
                  <a:pt x="5142802" y="817010"/>
                  <a:pt x="5136115" y="815556"/>
                </a:cubicBezTo>
                <a:cubicBezTo>
                  <a:pt x="5131462" y="819627"/>
                  <a:pt x="5128263" y="825733"/>
                  <a:pt x="5120704" y="825733"/>
                </a:cubicBezTo>
                <a:cubicBezTo>
                  <a:pt x="5120995" y="828641"/>
                  <a:pt x="5120995" y="831548"/>
                  <a:pt x="5120995" y="834456"/>
                </a:cubicBezTo>
                <a:cubicBezTo>
                  <a:pt x="5122449" y="835037"/>
                  <a:pt x="5124193" y="835910"/>
                  <a:pt x="5125647" y="836492"/>
                </a:cubicBezTo>
                <a:cubicBezTo>
                  <a:pt x="5146001" y="814683"/>
                  <a:pt x="5157631" y="835037"/>
                  <a:pt x="5171006" y="845796"/>
                </a:cubicBezTo>
                <a:cubicBezTo>
                  <a:pt x="5184091" y="845506"/>
                  <a:pt x="5196885" y="845215"/>
                  <a:pt x="5207351" y="854810"/>
                </a:cubicBezTo>
                <a:cubicBezTo>
                  <a:pt x="5209387" y="857136"/>
                  <a:pt x="5220436" y="855682"/>
                  <a:pt x="5211132" y="861789"/>
                </a:cubicBezTo>
                <a:cubicBezTo>
                  <a:pt x="5204445" y="866441"/>
                  <a:pt x="5195139" y="867604"/>
                  <a:pt x="5186999" y="870221"/>
                </a:cubicBezTo>
                <a:cubicBezTo>
                  <a:pt x="5185254" y="870511"/>
                  <a:pt x="5183219" y="870802"/>
                  <a:pt x="5181473" y="871094"/>
                </a:cubicBezTo>
                <a:cubicBezTo>
                  <a:pt x="5183219" y="874292"/>
                  <a:pt x="5184672" y="877781"/>
                  <a:pt x="5186126" y="880980"/>
                </a:cubicBezTo>
                <a:cubicBezTo>
                  <a:pt x="5186417" y="880980"/>
                  <a:pt x="5186417" y="880980"/>
                  <a:pt x="5186707" y="880980"/>
                </a:cubicBezTo>
                <a:cubicBezTo>
                  <a:pt x="5186707" y="880980"/>
                  <a:pt x="5186707" y="880980"/>
                  <a:pt x="5186707" y="881270"/>
                </a:cubicBezTo>
                <a:cubicBezTo>
                  <a:pt x="5189907" y="880980"/>
                  <a:pt x="5193104" y="880980"/>
                  <a:pt x="5196012" y="880980"/>
                </a:cubicBezTo>
                <a:cubicBezTo>
                  <a:pt x="5200955" y="872547"/>
                  <a:pt x="5211132" y="880107"/>
                  <a:pt x="5216657" y="873419"/>
                </a:cubicBezTo>
                <a:cubicBezTo>
                  <a:pt x="5233521" y="874002"/>
                  <a:pt x="5251257" y="863533"/>
                  <a:pt x="5267250" y="876909"/>
                </a:cubicBezTo>
                <a:cubicBezTo>
                  <a:pt x="5270447" y="876327"/>
                  <a:pt x="5273937" y="876327"/>
                  <a:pt x="5277136" y="876036"/>
                </a:cubicBezTo>
                <a:cubicBezTo>
                  <a:pt x="5289057" y="866441"/>
                  <a:pt x="5301269" y="857427"/>
                  <a:pt x="5317261" y="855973"/>
                </a:cubicBezTo>
                <a:cubicBezTo>
                  <a:pt x="5322495" y="854228"/>
                  <a:pt x="5327438" y="855101"/>
                  <a:pt x="5330927" y="860044"/>
                </a:cubicBezTo>
                <a:cubicBezTo>
                  <a:pt x="5337905" y="857427"/>
                  <a:pt x="5345466" y="855101"/>
                  <a:pt x="5352444" y="852775"/>
                </a:cubicBezTo>
                <a:cubicBezTo>
                  <a:pt x="5362039" y="838236"/>
                  <a:pt x="5375123" y="841435"/>
                  <a:pt x="5389371" y="843179"/>
                </a:cubicBezTo>
                <a:cubicBezTo>
                  <a:pt x="5401874" y="844633"/>
                  <a:pt x="5411470" y="851611"/>
                  <a:pt x="5422809" y="855101"/>
                </a:cubicBezTo>
                <a:cubicBezTo>
                  <a:pt x="5429206" y="857136"/>
                  <a:pt x="5435313" y="858881"/>
                  <a:pt x="5437348" y="866441"/>
                </a:cubicBezTo>
                <a:cubicBezTo>
                  <a:pt x="5440546" y="874002"/>
                  <a:pt x="5451013" y="870802"/>
                  <a:pt x="5453921" y="879816"/>
                </a:cubicBezTo>
                <a:cubicBezTo>
                  <a:pt x="5448106" y="881561"/>
                  <a:pt x="5441418" y="887376"/>
                  <a:pt x="5433277" y="881270"/>
                </a:cubicBezTo>
                <a:cubicBezTo>
                  <a:pt x="5430079" y="882724"/>
                  <a:pt x="5426879" y="884469"/>
                  <a:pt x="5423973" y="886214"/>
                </a:cubicBezTo>
                <a:cubicBezTo>
                  <a:pt x="5423682" y="887958"/>
                  <a:pt x="5423101" y="889702"/>
                  <a:pt x="5422809" y="891156"/>
                </a:cubicBezTo>
                <a:cubicBezTo>
                  <a:pt x="5424555" y="892901"/>
                  <a:pt x="5426298" y="894646"/>
                  <a:pt x="5428333" y="896390"/>
                </a:cubicBezTo>
                <a:cubicBezTo>
                  <a:pt x="5436767" y="898426"/>
                  <a:pt x="5445199" y="900461"/>
                  <a:pt x="5453921" y="902497"/>
                </a:cubicBezTo>
                <a:cubicBezTo>
                  <a:pt x="5445489" y="919943"/>
                  <a:pt x="5432986" y="903078"/>
                  <a:pt x="5423101" y="907149"/>
                </a:cubicBezTo>
                <a:cubicBezTo>
                  <a:pt x="5418157" y="919652"/>
                  <a:pt x="5414959" y="933027"/>
                  <a:pt x="5402747" y="941460"/>
                </a:cubicBezTo>
                <a:cubicBezTo>
                  <a:pt x="5394896" y="960651"/>
                  <a:pt x="5373089" y="944367"/>
                  <a:pt x="5362911" y="957452"/>
                </a:cubicBezTo>
                <a:cubicBezTo>
                  <a:pt x="5366401" y="960360"/>
                  <a:pt x="5369890" y="963267"/>
                  <a:pt x="5373669" y="966175"/>
                </a:cubicBezTo>
                <a:cubicBezTo>
                  <a:pt x="5380649" y="967048"/>
                  <a:pt x="5393733" y="962104"/>
                  <a:pt x="5383847" y="977807"/>
                </a:cubicBezTo>
                <a:cubicBezTo>
                  <a:pt x="5375996" y="999614"/>
                  <a:pt x="5369309" y="1022585"/>
                  <a:pt x="5349245" y="1037705"/>
                </a:cubicBezTo>
                <a:cubicBezTo>
                  <a:pt x="5341685" y="1049917"/>
                  <a:pt x="5334997" y="1033634"/>
                  <a:pt x="5327438" y="1037123"/>
                </a:cubicBezTo>
                <a:cubicBezTo>
                  <a:pt x="5319006" y="1038868"/>
                  <a:pt x="5328019" y="1055150"/>
                  <a:pt x="5314353" y="1052534"/>
                </a:cubicBezTo>
                <a:cubicBezTo>
                  <a:pt x="5312609" y="1063001"/>
                  <a:pt x="5317553" y="1074631"/>
                  <a:pt x="5307375" y="1082773"/>
                </a:cubicBezTo>
                <a:cubicBezTo>
                  <a:pt x="5301269" y="1086262"/>
                  <a:pt x="5294873" y="1089751"/>
                  <a:pt x="5288475" y="1093240"/>
                </a:cubicBezTo>
                <a:cubicBezTo>
                  <a:pt x="5286149" y="1101672"/>
                  <a:pt x="5268995" y="1093240"/>
                  <a:pt x="5271901" y="1107779"/>
                </a:cubicBezTo>
                <a:cubicBezTo>
                  <a:pt x="5275101" y="1115629"/>
                  <a:pt x="5287313" y="1125224"/>
                  <a:pt x="5267541" y="1128132"/>
                </a:cubicBezTo>
                <a:cubicBezTo>
                  <a:pt x="5267250" y="1131621"/>
                  <a:pt x="5266669" y="1134819"/>
                  <a:pt x="5266377" y="1138018"/>
                </a:cubicBezTo>
                <a:cubicBezTo>
                  <a:pt x="5271901" y="1149358"/>
                  <a:pt x="5267541" y="1161861"/>
                  <a:pt x="5270447" y="1173490"/>
                </a:cubicBezTo>
                <a:cubicBezTo>
                  <a:pt x="5263179" y="1201404"/>
                  <a:pt x="5282079" y="1194135"/>
                  <a:pt x="5296617" y="1192681"/>
                </a:cubicBezTo>
                <a:cubicBezTo>
                  <a:pt x="5297780" y="1178143"/>
                  <a:pt x="5316389" y="1176398"/>
                  <a:pt x="5319588" y="1162733"/>
                </a:cubicBezTo>
                <a:cubicBezTo>
                  <a:pt x="5320751" y="1180178"/>
                  <a:pt x="5316971" y="1194426"/>
                  <a:pt x="5297489" y="1199368"/>
                </a:cubicBezTo>
                <a:cubicBezTo>
                  <a:pt x="5295745" y="1204602"/>
                  <a:pt x="5291093" y="1203149"/>
                  <a:pt x="5287603" y="1204021"/>
                </a:cubicBezTo>
                <a:cubicBezTo>
                  <a:pt x="5287894" y="1213324"/>
                  <a:pt x="5276845" y="1217978"/>
                  <a:pt x="5278299" y="1227864"/>
                </a:cubicBezTo>
                <a:cubicBezTo>
                  <a:pt x="5284114" y="1232225"/>
                  <a:pt x="5283823" y="1240947"/>
                  <a:pt x="5279753" y="1241820"/>
                </a:cubicBezTo>
                <a:cubicBezTo>
                  <a:pt x="5273355" y="1242983"/>
                  <a:pt x="5269285" y="1235423"/>
                  <a:pt x="5266669" y="1229317"/>
                </a:cubicBezTo>
                <a:cubicBezTo>
                  <a:pt x="5266669" y="1229317"/>
                  <a:pt x="5266669" y="1229608"/>
                  <a:pt x="5266377" y="1229608"/>
                </a:cubicBezTo>
                <a:cubicBezTo>
                  <a:pt x="5263469" y="1227864"/>
                  <a:pt x="5260562" y="1226119"/>
                  <a:pt x="5257654" y="1224083"/>
                </a:cubicBezTo>
                <a:cubicBezTo>
                  <a:pt x="5250676" y="1227281"/>
                  <a:pt x="5243407" y="1230190"/>
                  <a:pt x="5236429" y="1233097"/>
                </a:cubicBezTo>
                <a:cubicBezTo>
                  <a:pt x="5236429" y="1235132"/>
                  <a:pt x="5236719" y="1236877"/>
                  <a:pt x="5236719" y="1238912"/>
                </a:cubicBezTo>
                <a:cubicBezTo>
                  <a:pt x="5241663" y="1242110"/>
                  <a:pt x="5251257" y="1242110"/>
                  <a:pt x="5250676" y="1249670"/>
                </a:cubicBezTo>
                <a:cubicBezTo>
                  <a:pt x="5249803" y="1258103"/>
                  <a:pt x="5241372" y="1252578"/>
                  <a:pt x="5236719" y="1254323"/>
                </a:cubicBezTo>
                <a:cubicBezTo>
                  <a:pt x="5236719" y="1257230"/>
                  <a:pt x="5236719" y="1260428"/>
                  <a:pt x="5236719" y="1263337"/>
                </a:cubicBezTo>
                <a:cubicBezTo>
                  <a:pt x="5243407" y="1268861"/>
                  <a:pt x="5246315" y="1275840"/>
                  <a:pt x="5246896" y="1284272"/>
                </a:cubicBezTo>
                <a:cubicBezTo>
                  <a:pt x="5255910" y="1300555"/>
                  <a:pt x="5255329" y="1304622"/>
                  <a:pt x="5239627" y="1305202"/>
                </a:cubicBezTo>
                <a:cubicBezTo>
                  <a:pt x="5227706" y="1305493"/>
                  <a:pt x="5232067" y="1315379"/>
                  <a:pt x="5226833" y="1318870"/>
                </a:cubicBezTo>
                <a:cubicBezTo>
                  <a:pt x="5233230" y="1318870"/>
                  <a:pt x="5237301" y="1320616"/>
                  <a:pt x="5237010" y="1328465"/>
                </a:cubicBezTo>
                <a:cubicBezTo>
                  <a:pt x="5236719" y="1337769"/>
                  <a:pt x="5231776" y="1340680"/>
                  <a:pt x="5223344" y="1340386"/>
                </a:cubicBezTo>
                <a:cubicBezTo>
                  <a:pt x="5221309" y="1351145"/>
                  <a:pt x="5211713" y="1352019"/>
                  <a:pt x="5203863" y="1354924"/>
                </a:cubicBezTo>
                <a:cubicBezTo>
                  <a:pt x="5196303" y="1357543"/>
                  <a:pt x="5198629" y="1361323"/>
                  <a:pt x="5201827" y="1365975"/>
                </a:cubicBezTo>
                <a:cubicBezTo>
                  <a:pt x="5207933" y="1368011"/>
                  <a:pt x="5214621" y="1370044"/>
                  <a:pt x="5224798" y="1373243"/>
                </a:cubicBezTo>
                <a:cubicBezTo>
                  <a:pt x="5213458" y="1376153"/>
                  <a:pt x="5206479" y="1377605"/>
                  <a:pt x="5200665" y="1370916"/>
                </a:cubicBezTo>
                <a:lnTo>
                  <a:pt x="5191651" y="1374989"/>
                </a:lnTo>
                <a:cubicBezTo>
                  <a:pt x="5189615" y="1382550"/>
                  <a:pt x="5178276" y="1381677"/>
                  <a:pt x="5177113" y="1390110"/>
                </a:cubicBezTo>
                <a:cubicBezTo>
                  <a:pt x="5177403" y="1391563"/>
                  <a:pt x="5177113" y="1393017"/>
                  <a:pt x="5176531" y="1394179"/>
                </a:cubicBezTo>
                <a:cubicBezTo>
                  <a:pt x="5183800" y="1396507"/>
                  <a:pt x="5191069" y="1394179"/>
                  <a:pt x="5197757" y="1402031"/>
                </a:cubicBezTo>
                <a:cubicBezTo>
                  <a:pt x="5209969" y="1416860"/>
                  <a:pt x="5190779" y="1406393"/>
                  <a:pt x="5191651" y="1411044"/>
                </a:cubicBezTo>
                <a:cubicBezTo>
                  <a:pt x="5193685" y="1419476"/>
                  <a:pt x="5203863" y="1418023"/>
                  <a:pt x="5208515" y="1423547"/>
                </a:cubicBezTo>
                <a:cubicBezTo>
                  <a:pt x="5202991" y="1433432"/>
                  <a:pt x="5196012" y="1422964"/>
                  <a:pt x="5190488" y="1425582"/>
                </a:cubicBezTo>
                <a:cubicBezTo>
                  <a:pt x="5183800" y="1439540"/>
                  <a:pt x="5181765" y="1419186"/>
                  <a:pt x="5176531" y="1423547"/>
                </a:cubicBezTo>
                <a:cubicBezTo>
                  <a:pt x="5175077" y="1424130"/>
                  <a:pt x="5173333" y="1425000"/>
                  <a:pt x="5171587" y="1425582"/>
                </a:cubicBezTo>
                <a:cubicBezTo>
                  <a:pt x="5175368" y="1450589"/>
                  <a:pt x="5150362" y="1440702"/>
                  <a:pt x="5141348" y="1450589"/>
                </a:cubicBezTo>
                <a:cubicBezTo>
                  <a:pt x="5141057" y="1457277"/>
                  <a:pt x="5140767" y="1463674"/>
                  <a:pt x="5140477" y="1470367"/>
                </a:cubicBezTo>
                <a:lnTo>
                  <a:pt x="5141057" y="1475892"/>
                </a:lnTo>
                <a:cubicBezTo>
                  <a:pt x="5143383" y="1483447"/>
                  <a:pt x="5143093" y="1490707"/>
                  <a:pt x="5135823" y="1495936"/>
                </a:cubicBezTo>
                <a:cubicBezTo>
                  <a:pt x="5137569" y="1500882"/>
                  <a:pt x="5142220" y="1500014"/>
                  <a:pt x="5146001" y="1500593"/>
                </a:cubicBezTo>
                <a:cubicBezTo>
                  <a:pt x="5153561" y="1499720"/>
                  <a:pt x="5152979" y="1504084"/>
                  <a:pt x="5152979" y="1509604"/>
                </a:cubicBezTo>
                <a:cubicBezTo>
                  <a:pt x="5152689" y="1520659"/>
                  <a:pt x="5145128" y="1514262"/>
                  <a:pt x="5140477" y="1515717"/>
                </a:cubicBezTo>
                <a:cubicBezTo>
                  <a:pt x="5139313" y="1516298"/>
                  <a:pt x="5137859" y="1516593"/>
                  <a:pt x="5136405" y="1516593"/>
                </a:cubicBezTo>
                <a:cubicBezTo>
                  <a:pt x="5134661" y="1518044"/>
                  <a:pt x="5132916" y="1520075"/>
                  <a:pt x="5131171" y="1521528"/>
                </a:cubicBezTo>
                <a:cubicBezTo>
                  <a:pt x="5125065" y="1529960"/>
                  <a:pt x="5118377" y="1527630"/>
                  <a:pt x="5113726" y="1520949"/>
                </a:cubicBezTo>
                <a:cubicBezTo>
                  <a:pt x="5109073" y="1514555"/>
                  <a:pt x="5116633" y="1516298"/>
                  <a:pt x="5119250" y="1514555"/>
                </a:cubicBezTo>
                <a:cubicBezTo>
                  <a:pt x="5111691" y="1509894"/>
                  <a:pt x="5109364" y="1503791"/>
                  <a:pt x="5114017" y="1495936"/>
                </a:cubicBezTo>
                <a:cubicBezTo>
                  <a:pt x="5109364" y="1495648"/>
                  <a:pt x="5104711" y="1495069"/>
                  <a:pt x="5100060" y="1494774"/>
                </a:cubicBezTo>
                <a:cubicBezTo>
                  <a:pt x="5093371" y="1495069"/>
                  <a:pt x="5085521" y="1500014"/>
                  <a:pt x="5080578" y="1490707"/>
                </a:cubicBezTo>
                <a:cubicBezTo>
                  <a:pt x="5075635" y="1479380"/>
                  <a:pt x="5064004" y="1497389"/>
                  <a:pt x="5058771" y="1485773"/>
                </a:cubicBezTo>
                <a:lnTo>
                  <a:pt x="5050339" y="1490707"/>
                </a:lnTo>
                <a:cubicBezTo>
                  <a:pt x="5036963" y="1489255"/>
                  <a:pt x="5045105" y="1501758"/>
                  <a:pt x="5040161" y="1505826"/>
                </a:cubicBezTo>
                <a:cubicBezTo>
                  <a:pt x="5032893" y="1511640"/>
                  <a:pt x="5042197" y="1520659"/>
                  <a:pt x="5035510" y="1526467"/>
                </a:cubicBezTo>
                <a:cubicBezTo>
                  <a:pt x="5024461" y="1542465"/>
                  <a:pt x="5010795" y="1543047"/>
                  <a:pt x="4995093" y="1529671"/>
                </a:cubicBezTo>
                <a:cubicBezTo>
                  <a:pt x="5004979" y="1526178"/>
                  <a:pt x="5011377" y="1516298"/>
                  <a:pt x="5023297" y="1515717"/>
                </a:cubicBezTo>
                <a:cubicBezTo>
                  <a:pt x="5023879" y="1514262"/>
                  <a:pt x="5024751" y="1512515"/>
                  <a:pt x="5025333" y="1511056"/>
                </a:cubicBezTo>
                <a:cubicBezTo>
                  <a:pt x="5025623" y="1507861"/>
                  <a:pt x="5025914" y="1504667"/>
                  <a:pt x="5025914" y="1501176"/>
                </a:cubicBezTo>
                <a:cubicBezTo>
                  <a:pt x="5026495" y="1486062"/>
                  <a:pt x="5036382" y="1470947"/>
                  <a:pt x="5050339" y="1465709"/>
                </a:cubicBezTo>
                <a:cubicBezTo>
                  <a:pt x="5033765" y="1441574"/>
                  <a:pt x="5008469" y="1445939"/>
                  <a:pt x="4984626" y="1445065"/>
                </a:cubicBezTo>
                <a:cubicBezTo>
                  <a:pt x="4983753" y="1456404"/>
                  <a:pt x="4978229" y="1458729"/>
                  <a:pt x="4968925" y="1452914"/>
                </a:cubicBezTo>
                <a:cubicBezTo>
                  <a:pt x="4961364" y="1454951"/>
                  <a:pt x="4958457" y="1449136"/>
                  <a:pt x="4954967" y="1444483"/>
                </a:cubicBezTo>
                <a:cubicBezTo>
                  <a:pt x="4951478" y="1441574"/>
                  <a:pt x="4947698" y="1438669"/>
                  <a:pt x="4943919" y="1436051"/>
                </a:cubicBezTo>
                <a:cubicBezTo>
                  <a:pt x="4940139" y="1435178"/>
                  <a:pt x="4932288" y="1441287"/>
                  <a:pt x="4934905" y="1430526"/>
                </a:cubicBezTo>
                <a:cubicBezTo>
                  <a:pt x="4933742" y="1425000"/>
                  <a:pt x="4929089" y="1425582"/>
                  <a:pt x="4925309" y="1425582"/>
                </a:cubicBezTo>
                <a:cubicBezTo>
                  <a:pt x="4934905" y="1449136"/>
                  <a:pt x="4914551" y="1439540"/>
                  <a:pt x="4906119" y="1443321"/>
                </a:cubicBezTo>
                <a:cubicBezTo>
                  <a:pt x="4905537" y="1443614"/>
                  <a:pt x="4904956" y="1444193"/>
                  <a:pt x="4904375" y="1444483"/>
                </a:cubicBezTo>
                <a:cubicBezTo>
                  <a:pt x="4900885" y="1444483"/>
                  <a:pt x="4897395" y="1444483"/>
                  <a:pt x="4893616" y="1444483"/>
                </a:cubicBezTo>
                <a:cubicBezTo>
                  <a:pt x="4891290" y="1445645"/>
                  <a:pt x="4890635" y="1448700"/>
                  <a:pt x="4889545" y="1451173"/>
                </a:cubicBezTo>
                <a:lnTo>
                  <a:pt x="4882969" y="1454317"/>
                </a:lnTo>
                <a:lnTo>
                  <a:pt x="4883279" y="1454524"/>
                </a:lnTo>
                <a:lnTo>
                  <a:pt x="4883279" y="1454951"/>
                </a:lnTo>
                <a:lnTo>
                  <a:pt x="4882958" y="1454951"/>
                </a:lnTo>
                <a:cubicBezTo>
                  <a:pt x="4882637" y="1454951"/>
                  <a:pt x="4882637" y="1454524"/>
                  <a:pt x="4882317" y="1454097"/>
                </a:cubicBezTo>
                <a:lnTo>
                  <a:pt x="4882637" y="1454097"/>
                </a:lnTo>
                <a:lnTo>
                  <a:pt x="4882853" y="1454240"/>
                </a:lnTo>
                <a:lnTo>
                  <a:pt x="4882277" y="1435470"/>
                </a:lnTo>
                <a:cubicBezTo>
                  <a:pt x="4874135" y="1446229"/>
                  <a:pt x="4862213" y="1431106"/>
                  <a:pt x="4853491" y="1439540"/>
                </a:cubicBezTo>
                <a:cubicBezTo>
                  <a:pt x="4846803" y="1438377"/>
                  <a:pt x="4841569" y="1430818"/>
                  <a:pt x="4833718" y="1435470"/>
                </a:cubicBezTo>
                <a:cubicBezTo>
                  <a:pt x="4823832" y="1440122"/>
                  <a:pt x="4818307" y="1424421"/>
                  <a:pt x="4808131" y="1429943"/>
                </a:cubicBezTo>
                <a:lnTo>
                  <a:pt x="4803479" y="1435759"/>
                </a:lnTo>
                <a:cubicBezTo>
                  <a:pt x="4799117" y="1443031"/>
                  <a:pt x="4810747" y="1462222"/>
                  <a:pt x="4788359" y="1455530"/>
                </a:cubicBezTo>
                <a:cubicBezTo>
                  <a:pt x="4787487" y="1461931"/>
                  <a:pt x="4786905" y="1468618"/>
                  <a:pt x="4786033" y="1475313"/>
                </a:cubicBezTo>
                <a:cubicBezTo>
                  <a:pt x="4788649" y="1479380"/>
                  <a:pt x="4793883" y="1486641"/>
                  <a:pt x="4793011" y="1487224"/>
                </a:cubicBezTo>
                <a:cubicBezTo>
                  <a:pt x="4776729" y="1502922"/>
                  <a:pt x="4793883" y="1515717"/>
                  <a:pt x="4795919" y="1529671"/>
                </a:cubicBezTo>
                <a:cubicBezTo>
                  <a:pt x="4808712" y="1528214"/>
                  <a:pt x="4806677" y="1538394"/>
                  <a:pt x="4808712" y="1545666"/>
                </a:cubicBezTo>
                <a:cubicBezTo>
                  <a:pt x="4822087" y="1548281"/>
                  <a:pt x="4834009" y="1552350"/>
                  <a:pt x="4838371" y="1567179"/>
                </a:cubicBezTo>
                <a:cubicBezTo>
                  <a:pt x="4841860" y="1568636"/>
                  <a:pt x="4845639" y="1570379"/>
                  <a:pt x="4849129" y="1572123"/>
                </a:cubicBezTo>
                <a:cubicBezTo>
                  <a:pt x="4855817" y="1575032"/>
                  <a:pt x="4865412" y="1575032"/>
                  <a:pt x="4864249" y="1586662"/>
                </a:cubicBezTo>
                <a:cubicBezTo>
                  <a:pt x="4865993" y="1588116"/>
                  <a:pt x="4867738" y="1589280"/>
                  <a:pt x="4869483" y="1591023"/>
                </a:cubicBezTo>
                <a:cubicBezTo>
                  <a:pt x="4879659" y="1591316"/>
                  <a:pt x="4883729" y="1596550"/>
                  <a:pt x="4882277" y="1606727"/>
                </a:cubicBezTo>
                <a:cubicBezTo>
                  <a:pt x="4888673" y="1610505"/>
                  <a:pt x="4896233" y="1613121"/>
                  <a:pt x="4898268" y="1621556"/>
                </a:cubicBezTo>
                <a:cubicBezTo>
                  <a:pt x="4899722" y="1620683"/>
                  <a:pt x="4900885" y="1620393"/>
                  <a:pt x="4901757" y="1620393"/>
                </a:cubicBezTo>
                <a:cubicBezTo>
                  <a:pt x="4910480" y="1617484"/>
                  <a:pt x="4915133" y="1621847"/>
                  <a:pt x="4919495" y="1636962"/>
                </a:cubicBezTo>
                <a:cubicBezTo>
                  <a:pt x="4929089" y="1645396"/>
                  <a:pt x="4938393" y="1655863"/>
                  <a:pt x="4953513" y="1650340"/>
                </a:cubicBezTo>
                <a:cubicBezTo>
                  <a:pt x="4962237" y="1643942"/>
                  <a:pt x="4968925" y="1648594"/>
                  <a:pt x="4975611" y="1653536"/>
                </a:cubicBezTo>
                <a:cubicBezTo>
                  <a:pt x="4971541" y="1654993"/>
                  <a:pt x="4964853" y="1654993"/>
                  <a:pt x="4964272" y="1657027"/>
                </a:cubicBezTo>
                <a:cubicBezTo>
                  <a:pt x="4961364" y="1664877"/>
                  <a:pt x="4971541" y="1659644"/>
                  <a:pt x="4972995" y="1664006"/>
                </a:cubicBezTo>
                <a:cubicBezTo>
                  <a:pt x="4972995" y="1664877"/>
                  <a:pt x="4972995" y="1665749"/>
                  <a:pt x="4972414" y="1666039"/>
                </a:cubicBezTo>
                <a:cubicBezTo>
                  <a:pt x="4972123" y="1666914"/>
                  <a:pt x="4971251" y="1666914"/>
                  <a:pt x="4970379" y="1667203"/>
                </a:cubicBezTo>
                <a:cubicBezTo>
                  <a:pt x="4968343" y="1682904"/>
                  <a:pt x="4986951" y="1684649"/>
                  <a:pt x="4990441" y="1696571"/>
                </a:cubicBezTo>
                <a:cubicBezTo>
                  <a:pt x="4999454" y="1697445"/>
                  <a:pt x="5005270" y="1702096"/>
                  <a:pt x="5005270" y="1711981"/>
                </a:cubicBezTo>
                <a:cubicBezTo>
                  <a:pt x="5011957" y="1720123"/>
                  <a:pt x="5018645" y="1728555"/>
                  <a:pt x="5025333" y="1736989"/>
                </a:cubicBezTo>
                <a:cubicBezTo>
                  <a:pt x="5035510" y="1736696"/>
                  <a:pt x="5040453" y="1741349"/>
                  <a:pt x="5040453" y="1751526"/>
                </a:cubicBezTo>
                <a:cubicBezTo>
                  <a:pt x="5048885" y="1758505"/>
                  <a:pt x="5057317" y="1765193"/>
                  <a:pt x="5065749" y="1772172"/>
                </a:cubicBezTo>
                <a:cubicBezTo>
                  <a:pt x="5070692" y="1776242"/>
                  <a:pt x="5075635" y="1780604"/>
                  <a:pt x="5080578" y="1784677"/>
                </a:cubicBezTo>
                <a:cubicBezTo>
                  <a:pt x="5089301" y="1781768"/>
                  <a:pt x="5089301" y="1793108"/>
                  <a:pt x="5095698" y="1793689"/>
                </a:cubicBezTo>
                <a:cubicBezTo>
                  <a:pt x="5107038" y="1792236"/>
                  <a:pt x="5111399" y="1797178"/>
                  <a:pt x="5110527" y="1807938"/>
                </a:cubicBezTo>
                <a:cubicBezTo>
                  <a:pt x="5112563" y="1811426"/>
                  <a:pt x="5114598" y="1814916"/>
                  <a:pt x="5116633" y="1818115"/>
                </a:cubicBezTo>
                <a:cubicBezTo>
                  <a:pt x="5119541" y="1820151"/>
                  <a:pt x="5122739" y="1821604"/>
                  <a:pt x="5125938" y="1823640"/>
                </a:cubicBezTo>
                <a:cubicBezTo>
                  <a:pt x="5134661" y="1829747"/>
                  <a:pt x="5143093" y="1837014"/>
                  <a:pt x="5145709" y="1848356"/>
                </a:cubicBezTo>
                <a:cubicBezTo>
                  <a:pt x="5149199" y="1853008"/>
                  <a:pt x="5152979" y="1857659"/>
                  <a:pt x="5156759" y="1862023"/>
                </a:cubicBezTo>
                <a:cubicBezTo>
                  <a:pt x="5166355" y="1863477"/>
                  <a:pt x="5169261" y="1871328"/>
                  <a:pt x="5173333" y="1878016"/>
                </a:cubicBezTo>
                <a:cubicBezTo>
                  <a:pt x="5179439" y="1883250"/>
                  <a:pt x="5189325" y="1883830"/>
                  <a:pt x="5191942" y="1893426"/>
                </a:cubicBezTo>
                <a:cubicBezTo>
                  <a:pt x="5203573" y="1909420"/>
                  <a:pt x="5222181" y="1917272"/>
                  <a:pt x="5236429" y="1930356"/>
                </a:cubicBezTo>
                <a:cubicBezTo>
                  <a:pt x="5255038" y="1937043"/>
                  <a:pt x="5258817" y="1941697"/>
                  <a:pt x="5262888" y="1962922"/>
                </a:cubicBezTo>
                <a:cubicBezTo>
                  <a:pt x="5278881" y="1982114"/>
                  <a:pt x="5303305" y="1992872"/>
                  <a:pt x="5316971" y="2014971"/>
                </a:cubicBezTo>
                <a:cubicBezTo>
                  <a:pt x="5334417" y="2018459"/>
                  <a:pt x="5337615" y="2029508"/>
                  <a:pt x="5332091" y="2044915"/>
                </a:cubicBezTo>
                <a:cubicBezTo>
                  <a:pt x="5334707" y="2059454"/>
                  <a:pt x="5326857" y="2060037"/>
                  <a:pt x="5314645" y="2064689"/>
                </a:cubicBezTo>
                <a:cubicBezTo>
                  <a:pt x="5304177" y="2068469"/>
                  <a:pt x="5295455" y="2077771"/>
                  <a:pt x="5281789" y="2075154"/>
                </a:cubicBezTo>
                <a:cubicBezTo>
                  <a:pt x="5266669" y="2078646"/>
                  <a:pt x="5251839" y="2075735"/>
                  <a:pt x="5236719" y="2075154"/>
                </a:cubicBezTo>
                <a:cubicBezTo>
                  <a:pt x="5228287" y="2075735"/>
                  <a:pt x="5219564" y="2075735"/>
                  <a:pt x="5212005" y="2071375"/>
                </a:cubicBezTo>
                <a:cubicBezTo>
                  <a:pt x="5204735" y="2079520"/>
                  <a:pt x="5194849" y="2073119"/>
                  <a:pt x="5186707" y="2075735"/>
                </a:cubicBezTo>
                <a:cubicBezTo>
                  <a:pt x="5186417" y="2079227"/>
                  <a:pt x="5186126" y="2082423"/>
                  <a:pt x="5185835" y="2085622"/>
                </a:cubicBezTo>
                <a:cubicBezTo>
                  <a:pt x="5186707" y="2095217"/>
                  <a:pt x="5188161" y="2105396"/>
                  <a:pt x="5176241" y="2110046"/>
                </a:cubicBezTo>
                <a:lnTo>
                  <a:pt x="5174495" y="2111504"/>
                </a:lnTo>
                <a:lnTo>
                  <a:pt x="5172751" y="2110919"/>
                </a:lnTo>
                <a:lnTo>
                  <a:pt x="5172460" y="2110919"/>
                </a:lnTo>
                <a:lnTo>
                  <a:pt x="5171587" y="2125459"/>
                </a:lnTo>
                <a:cubicBezTo>
                  <a:pt x="5175368" y="2129820"/>
                  <a:pt x="5187289" y="2131857"/>
                  <a:pt x="5177113" y="2141161"/>
                </a:cubicBezTo>
                <a:cubicBezTo>
                  <a:pt x="5177113" y="2144361"/>
                  <a:pt x="5177403" y="2147268"/>
                  <a:pt x="5177694" y="2150759"/>
                </a:cubicBezTo>
                <a:cubicBezTo>
                  <a:pt x="5178857" y="2152212"/>
                  <a:pt x="5180019" y="2154248"/>
                  <a:pt x="5181183" y="2155991"/>
                </a:cubicBezTo>
                <a:cubicBezTo>
                  <a:pt x="5195139" y="2168497"/>
                  <a:pt x="5195139" y="2171405"/>
                  <a:pt x="5181183" y="2176638"/>
                </a:cubicBezTo>
                <a:cubicBezTo>
                  <a:pt x="5179439" y="2181582"/>
                  <a:pt x="5175949" y="2184489"/>
                  <a:pt x="5170715" y="2185943"/>
                </a:cubicBezTo>
                <a:cubicBezTo>
                  <a:pt x="5163737" y="2185943"/>
                  <a:pt x="5154723" y="2188268"/>
                  <a:pt x="5155595" y="2176346"/>
                </a:cubicBezTo>
                <a:cubicBezTo>
                  <a:pt x="5154141" y="2176638"/>
                  <a:pt x="5152689" y="2176638"/>
                  <a:pt x="5151235" y="2176928"/>
                </a:cubicBezTo>
                <a:cubicBezTo>
                  <a:pt x="5149199" y="2181582"/>
                  <a:pt x="5147745" y="2186523"/>
                  <a:pt x="5146001" y="2191175"/>
                </a:cubicBezTo>
                <a:cubicBezTo>
                  <a:pt x="5145709" y="2196114"/>
                  <a:pt x="5155014" y="2201059"/>
                  <a:pt x="5146001" y="2206006"/>
                </a:cubicBezTo>
                <a:cubicBezTo>
                  <a:pt x="5145709" y="2212691"/>
                  <a:pt x="5148617" y="2216471"/>
                  <a:pt x="5155595" y="2215599"/>
                </a:cubicBezTo>
                <a:cubicBezTo>
                  <a:pt x="5165773" y="2205134"/>
                  <a:pt x="5176241" y="2196992"/>
                  <a:pt x="5190488" y="2208911"/>
                </a:cubicBezTo>
                <a:cubicBezTo>
                  <a:pt x="5185835" y="2216471"/>
                  <a:pt x="5180892" y="2224030"/>
                  <a:pt x="5175659" y="2231298"/>
                </a:cubicBezTo>
                <a:cubicBezTo>
                  <a:pt x="5179439" y="2236243"/>
                  <a:pt x="5183219" y="2241186"/>
                  <a:pt x="5186999" y="2246131"/>
                </a:cubicBezTo>
                <a:cubicBezTo>
                  <a:pt x="5191069" y="2244094"/>
                  <a:pt x="5196012" y="2240022"/>
                  <a:pt x="5198629" y="2246712"/>
                </a:cubicBezTo>
                <a:cubicBezTo>
                  <a:pt x="5201827" y="2254855"/>
                  <a:pt x="5194267" y="2250490"/>
                  <a:pt x="5191651" y="2251366"/>
                </a:cubicBezTo>
                <a:cubicBezTo>
                  <a:pt x="5186707" y="2253691"/>
                  <a:pt x="5181473" y="2255434"/>
                  <a:pt x="5176241" y="2257470"/>
                </a:cubicBezTo>
                <a:cubicBezTo>
                  <a:pt x="5177113" y="2265031"/>
                  <a:pt x="5173333" y="2267939"/>
                  <a:pt x="5166063" y="2266487"/>
                </a:cubicBezTo>
                <a:cubicBezTo>
                  <a:pt x="5165191" y="2271136"/>
                  <a:pt x="5164901" y="2277532"/>
                  <a:pt x="5171006" y="2275207"/>
                </a:cubicBezTo>
                <a:cubicBezTo>
                  <a:pt x="5181183" y="2271136"/>
                  <a:pt x="5184963" y="2278986"/>
                  <a:pt x="5191360" y="2282478"/>
                </a:cubicBezTo>
                <a:cubicBezTo>
                  <a:pt x="5201537" y="2274043"/>
                  <a:pt x="5210259" y="2284220"/>
                  <a:pt x="5219855" y="2285383"/>
                </a:cubicBezTo>
                <a:lnTo>
                  <a:pt x="5176241" y="2297592"/>
                </a:lnTo>
                <a:cubicBezTo>
                  <a:pt x="5166645" y="2306611"/>
                  <a:pt x="5157049" y="2315334"/>
                  <a:pt x="5171297" y="2328128"/>
                </a:cubicBezTo>
                <a:cubicBezTo>
                  <a:pt x="5175077" y="2324929"/>
                  <a:pt x="5178276" y="2321441"/>
                  <a:pt x="5182055" y="2318530"/>
                </a:cubicBezTo>
                <a:cubicBezTo>
                  <a:pt x="5184672" y="2316786"/>
                  <a:pt x="5187580" y="2310391"/>
                  <a:pt x="5191069" y="2317368"/>
                </a:cubicBezTo>
                <a:cubicBezTo>
                  <a:pt x="5192523" y="2320566"/>
                  <a:pt x="5198920" y="2322603"/>
                  <a:pt x="5192813" y="2329291"/>
                </a:cubicBezTo>
                <a:cubicBezTo>
                  <a:pt x="5184091" y="2339175"/>
                  <a:pt x="5175659" y="2348773"/>
                  <a:pt x="5161702" y="2349356"/>
                </a:cubicBezTo>
                <a:cubicBezTo>
                  <a:pt x="5157340" y="2359245"/>
                  <a:pt x="5151525" y="2354588"/>
                  <a:pt x="5145709" y="2351391"/>
                </a:cubicBezTo>
                <a:cubicBezTo>
                  <a:pt x="5140477" y="2356626"/>
                  <a:pt x="5135242" y="2361855"/>
                  <a:pt x="5130299" y="2367094"/>
                </a:cubicBezTo>
                <a:cubicBezTo>
                  <a:pt x="5130881" y="2368839"/>
                  <a:pt x="5131171" y="2370295"/>
                  <a:pt x="5131171" y="2372035"/>
                </a:cubicBezTo>
                <a:cubicBezTo>
                  <a:pt x="5136987" y="2374656"/>
                  <a:pt x="5144837" y="2366513"/>
                  <a:pt x="5148908" y="2374656"/>
                </a:cubicBezTo>
                <a:cubicBezTo>
                  <a:pt x="5150653" y="2378438"/>
                  <a:pt x="5145128" y="2381044"/>
                  <a:pt x="5141348" y="2382796"/>
                </a:cubicBezTo>
                <a:cubicBezTo>
                  <a:pt x="5134661" y="2394424"/>
                  <a:pt x="5127683" y="2405762"/>
                  <a:pt x="5120995" y="2417108"/>
                </a:cubicBezTo>
                <a:cubicBezTo>
                  <a:pt x="5150653" y="2412743"/>
                  <a:pt x="5125357" y="2431935"/>
                  <a:pt x="5130299" y="2438037"/>
                </a:cubicBezTo>
                <a:cubicBezTo>
                  <a:pt x="5130589" y="2459272"/>
                  <a:pt x="5112563" y="2454616"/>
                  <a:pt x="5100932" y="2459272"/>
                </a:cubicBezTo>
                <a:cubicBezTo>
                  <a:pt x="5099478" y="2461892"/>
                  <a:pt x="5098315" y="2464806"/>
                  <a:pt x="5097152" y="2467116"/>
                </a:cubicBezTo>
                <a:cubicBezTo>
                  <a:pt x="5104130" y="2470030"/>
                  <a:pt x="5100060" y="2477875"/>
                  <a:pt x="5104711" y="2483394"/>
                </a:cubicBezTo>
                <a:cubicBezTo>
                  <a:pt x="5110818" y="2490665"/>
                  <a:pt x="5100060" y="2488045"/>
                  <a:pt x="5096571" y="2490665"/>
                </a:cubicBezTo>
                <a:lnTo>
                  <a:pt x="5095989" y="2491533"/>
                </a:lnTo>
                <a:cubicBezTo>
                  <a:pt x="5091337" y="2495301"/>
                  <a:pt x="5087266" y="2499952"/>
                  <a:pt x="5080578" y="2498496"/>
                </a:cubicBezTo>
                <a:cubicBezTo>
                  <a:pt x="5080578" y="2503442"/>
                  <a:pt x="5080578" y="2508391"/>
                  <a:pt x="5080869" y="2513334"/>
                </a:cubicBezTo>
                <a:cubicBezTo>
                  <a:pt x="5077670" y="2523807"/>
                  <a:pt x="5067785" y="2521771"/>
                  <a:pt x="5060225" y="2524100"/>
                </a:cubicBezTo>
                <a:lnTo>
                  <a:pt x="5055863" y="2528748"/>
                </a:lnTo>
                <a:cubicBezTo>
                  <a:pt x="5044233" y="2537764"/>
                  <a:pt x="5055863" y="2558990"/>
                  <a:pt x="5037255" y="2564228"/>
                </a:cubicBezTo>
                <a:cubicBezTo>
                  <a:pt x="5036091" y="2575565"/>
                  <a:pt x="5027659" y="2574402"/>
                  <a:pt x="5019809" y="2573817"/>
                </a:cubicBezTo>
                <a:cubicBezTo>
                  <a:pt x="5018936" y="2592138"/>
                  <a:pt x="5018936" y="2591849"/>
                  <a:pt x="5001489" y="2590100"/>
                </a:cubicBezTo>
                <a:cubicBezTo>
                  <a:pt x="4984626" y="2588359"/>
                  <a:pt x="5007305" y="2572656"/>
                  <a:pt x="4993639" y="2570328"/>
                </a:cubicBezTo>
                <a:cubicBezTo>
                  <a:pt x="4985789" y="2575858"/>
                  <a:pt x="4982009" y="2571782"/>
                  <a:pt x="4979392" y="2564515"/>
                </a:cubicBezTo>
                <a:lnTo>
                  <a:pt x="4977357" y="2563936"/>
                </a:lnTo>
                <a:lnTo>
                  <a:pt x="4975030" y="2564515"/>
                </a:lnTo>
                <a:cubicBezTo>
                  <a:pt x="4970960" y="2574402"/>
                  <a:pt x="4959039" y="2575858"/>
                  <a:pt x="4953223" y="2583706"/>
                </a:cubicBezTo>
                <a:cubicBezTo>
                  <a:pt x="4951478" y="2590392"/>
                  <a:pt x="4947989" y="2595626"/>
                  <a:pt x="4939847" y="2595336"/>
                </a:cubicBezTo>
                <a:cubicBezTo>
                  <a:pt x="4940429" y="2596211"/>
                  <a:pt x="4940720" y="2597373"/>
                  <a:pt x="4940429" y="2598244"/>
                </a:cubicBezTo>
                <a:cubicBezTo>
                  <a:pt x="4948279" y="2606968"/>
                  <a:pt x="4944500" y="2612200"/>
                  <a:pt x="4936067" y="2617436"/>
                </a:cubicBezTo>
                <a:cubicBezTo>
                  <a:pt x="4927635" y="2623252"/>
                  <a:pt x="4917459" y="2628775"/>
                  <a:pt x="4918041" y="2643895"/>
                </a:cubicBezTo>
                <a:cubicBezTo>
                  <a:pt x="4913388" y="2628192"/>
                  <a:pt x="4906410" y="2624703"/>
                  <a:pt x="4894779" y="2634882"/>
                </a:cubicBezTo>
                <a:cubicBezTo>
                  <a:pt x="4881985" y="2638952"/>
                  <a:pt x="4868319" y="2648838"/>
                  <a:pt x="4858142" y="2630522"/>
                </a:cubicBezTo>
                <a:lnTo>
                  <a:pt x="4856399" y="2631102"/>
                </a:lnTo>
                <a:lnTo>
                  <a:pt x="4854653" y="2630522"/>
                </a:lnTo>
                <a:cubicBezTo>
                  <a:pt x="4843895" y="2631684"/>
                  <a:pt x="4836626" y="2622378"/>
                  <a:pt x="4825577" y="2622959"/>
                </a:cubicBezTo>
                <a:cubicBezTo>
                  <a:pt x="4818889" y="2623252"/>
                  <a:pt x="4820633" y="2615402"/>
                  <a:pt x="4822378" y="2609876"/>
                </a:cubicBezTo>
                <a:cubicBezTo>
                  <a:pt x="4807549" y="2605223"/>
                  <a:pt x="4799699" y="2595336"/>
                  <a:pt x="4799699" y="2579347"/>
                </a:cubicBezTo>
                <a:cubicBezTo>
                  <a:pt x="4799699" y="2575565"/>
                  <a:pt x="4799408" y="2572076"/>
                  <a:pt x="4799117" y="2568587"/>
                </a:cubicBezTo>
                <a:cubicBezTo>
                  <a:pt x="4799117" y="2545034"/>
                  <a:pt x="4810166" y="2520317"/>
                  <a:pt x="4792720" y="2498496"/>
                </a:cubicBezTo>
                <a:cubicBezTo>
                  <a:pt x="4785451" y="2495595"/>
                  <a:pt x="4788649" y="2489487"/>
                  <a:pt x="4788068" y="2484557"/>
                </a:cubicBezTo>
                <a:cubicBezTo>
                  <a:pt x="4777310" y="2478743"/>
                  <a:pt x="4780799" y="2467705"/>
                  <a:pt x="4777891" y="2458977"/>
                </a:cubicBezTo>
                <a:cubicBezTo>
                  <a:pt x="4773239" y="2455196"/>
                  <a:pt x="4772367" y="2450251"/>
                  <a:pt x="4772076" y="2445015"/>
                </a:cubicBezTo>
                <a:cubicBezTo>
                  <a:pt x="4770622" y="2443276"/>
                  <a:pt x="4769168" y="2442114"/>
                  <a:pt x="4767714" y="2440364"/>
                </a:cubicBezTo>
                <a:cubicBezTo>
                  <a:pt x="4755211" y="2438037"/>
                  <a:pt x="4752304" y="2429021"/>
                  <a:pt x="4752013" y="2417978"/>
                </a:cubicBezTo>
                <a:cubicBezTo>
                  <a:pt x="4745907" y="2415361"/>
                  <a:pt x="4741836" y="2410999"/>
                  <a:pt x="4742709" y="2403438"/>
                </a:cubicBezTo>
                <a:cubicBezTo>
                  <a:pt x="4738638" y="2396750"/>
                  <a:pt x="4734567" y="2389772"/>
                  <a:pt x="4730496" y="2382796"/>
                </a:cubicBezTo>
                <a:cubicBezTo>
                  <a:pt x="4727007" y="2380765"/>
                  <a:pt x="4727007" y="2377556"/>
                  <a:pt x="4727589" y="2374068"/>
                </a:cubicBezTo>
                <a:cubicBezTo>
                  <a:pt x="4710143" y="2377276"/>
                  <a:pt x="4706072" y="2365060"/>
                  <a:pt x="4702292" y="2352553"/>
                </a:cubicBezTo>
                <a:cubicBezTo>
                  <a:pt x="4697059" y="2352261"/>
                  <a:pt x="4693860" y="2344700"/>
                  <a:pt x="4687463" y="2349064"/>
                </a:cubicBezTo>
                <a:cubicBezTo>
                  <a:pt x="4680485" y="2359823"/>
                  <a:pt x="4663911" y="2349934"/>
                  <a:pt x="4657515" y="2362441"/>
                </a:cubicBezTo>
                <a:cubicBezTo>
                  <a:pt x="4655769" y="2362733"/>
                  <a:pt x="4654025" y="2363021"/>
                  <a:pt x="4651699" y="2363021"/>
                </a:cubicBezTo>
                <a:cubicBezTo>
                  <a:pt x="4648210" y="2367094"/>
                  <a:pt x="4643849" y="2368839"/>
                  <a:pt x="4639777" y="2364474"/>
                </a:cubicBezTo>
                <a:cubicBezTo>
                  <a:pt x="4635707" y="2360115"/>
                  <a:pt x="4637451" y="2355753"/>
                  <a:pt x="4642103" y="2352261"/>
                </a:cubicBezTo>
                <a:cubicBezTo>
                  <a:pt x="4642103" y="2348190"/>
                  <a:pt x="4641231" y="2344700"/>
                  <a:pt x="4637451" y="2342376"/>
                </a:cubicBezTo>
                <a:cubicBezTo>
                  <a:pt x="4633963" y="2343829"/>
                  <a:pt x="4628147" y="2340631"/>
                  <a:pt x="4626983" y="2347320"/>
                </a:cubicBezTo>
                <a:cubicBezTo>
                  <a:pt x="4629019" y="2358081"/>
                  <a:pt x="4629019" y="2358081"/>
                  <a:pt x="4605467" y="2361855"/>
                </a:cubicBezTo>
                <a:cubicBezTo>
                  <a:pt x="4601397" y="2357205"/>
                  <a:pt x="4598779" y="2350227"/>
                  <a:pt x="4590638" y="2351969"/>
                </a:cubicBezTo>
                <a:cubicBezTo>
                  <a:pt x="4592383" y="2360692"/>
                  <a:pt x="4585114" y="2356042"/>
                  <a:pt x="4581915" y="2357495"/>
                </a:cubicBezTo>
                <a:cubicBezTo>
                  <a:pt x="4579880" y="2362441"/>
                  <a:pt x="4577845" y="2367385"/>
                  <a:pt x="4575518" y="2372330"/>
                </a:cubicBezTo>
                <a:cubicBezTo>
                  <a:pt x="4576681" y="2381916"/>
                  <a:pt x="4559527" y="2375819"/>
                  <a:pt x="4562433" y="2386858"/>
                </a:cubicBezTo>
                <a:cubicBezTo>
                  <a:pt x="4579007" y="2390056"/>
                  <a:pt x="4590057" y="2397619"/>
                  <a:pt x="4586567" y="2417108"/>
                </a:cubicBezTo>
                <a:cubicBezTo>
                  <a:pt x="4583079" y="2420890"/>
                  <a:pt x="4579880" y="2424664"/>
                  <a:pt x="4576391" y="2428735"/>
                </a:cubicBezTo>
                <a:cubicBezTo>
                  <a:pt x="4575518" y="2431060"/>
                  <a:pt x="4574646" y="2433673"/>
                  <a:pt x="4573773" y="2436293"/>
                </a:cubicBezTo>
                <a:cubicBezTo>
                  <a:pt x="4588603" y="2438037"/>
                  <a:pt x="4602850" y="2442401"/>
                  <a:pt x="4615935" y="2449970"/>
                </a:cubicBezTo>
                <a:cubicBezTo>
                  <a:pt x="4603141" y="2447928"/>
                  <a:pt x="4590057" y="2448807"/>
                  <a:pt x="4577263" y="2448218"/>
                </a:cubicBezTo>
                <a:cubicBezTo>
                  <a:pt x="4573773" y="2451706"/>
                  <a:pt x="4570285" y="2455196"/>
                  <a:pt x="4566795" y="2458403"/>
                </a:cubicBezTo>
                <a:cubicBezTo>
                  <a:pt x="4562725" y="2466837"/>
                  <a:pt x="4559817" y="2476712"/>
                  <a:pt x="4547023" y="2473798"/>
                </a:cubicBezTo>
                <a:lnTo>
                  <a:pt x="4546442" y="2472929"/>
                </a:lnTo>
                <a:cubicBezTo>
                  <a:pt x="4546442" y="2473224"/>
                  <a:pt x="4546151" y="2473224"/>
                  <a:pt x="4546151" y="2473224"/>
                </a:cubicBezTo>
                <a:cubicBezTo>
                  <a:pt x="4546442" y="2473518"/>
                  <a:pt x="4546733" y="2473798"/>
                  <a:pt x="4547023" y="2473798"/>
                </a:cubicBezTo>
                <a:cubicBezTo>
                  <a:pt x="4544989" y="2485426"/>
                  <a:pt x="4553420" y="2486882"/>
                  <a:pt x="4561561" y="2488914"/>
                </a:cubicBezTo>
                <a:cubicBezTo>
                  <a:pt x="4567086" y="2488339"/>
                  <a:pt x="4573192" y="2485720"/>
                  <a:pt x="4577553" y="2491812"/>
                </a:cubicBezTo>
                <a:cubicBezTo>
                  <a:pt x="4580461" y="2496463"/>
                  <a:pt x="4586858" y="2497627"/>
                  <a:pt x="4582497" y="2507226"/>
                </a:cubicBezTo>
                <a:cubicBezTo>
                  <a:pt x="4576391" y="2520896"/>
                  <a:pt x="4572321" y="2506647"/>
                  <a:pt x="4567377" y="2507810"/>
                </a:cubicBezTo>
                <a:cubicBezTo>
                  <a:pt x="4564469" y="2508391"/>
                  <a:pt x="4560107" y="2504605"/>
                  <a:pt x="4556328" y="2502867"/>
                </a:cubicBezTo>
                <a:cubicBezTo>
                  <a:pt x="4550513" y="2504312"/>
                  <a:pt x="4551967" y="2509550"/>
                  <a:pt x="4551094" y="2513334"/>
                </a:cubicBezTo>
                <a:cubicBezTo>
                  <a:pt x="4561561" y="2521187"/>
                  <a:pt x="4573773" y="2527296"/>
                  <a:pt x="4577553" y="2541255"/>
                </a:cubicBezTo>
                <a:cubicBezTo>
                  <a:pt x="4588312" y="2537183"/>
                  <a:pt x="4574937" y="2522644"/>
                  <a:pt x="4589184" y="2518278"/>
                </a:cubicBezTo>
                <a:cubicBezTo>
                  <a:pt x="4594709" y="2523807"/>
                  <a:pt x="4590638" y="2531655"/>
                  <a:pt x="4592092" y="2538054"/>
                </a:cubicBezTo>
                <a:cubicBezTo>
                  <a:pt x="4607503" y="2527296"/>
                  <a:pt x="4609829" y="2547940"/>
                  <a:pt x="4620005" y="2550560"/>
                </a:cubicBezTo>
                <a:cubicBezTo>
                  <a:pt x="4623205" y="2551138"/>
                  <a:pt x="4617970" y="2556954"/>
                  <a:pt x="4601978" y="2558699"/>
                </a:cubicBezTo>
                <a:cubicBezTo>
                  <a:pt x="4601978" y="2558699"/>
                  <a:pt x="4601978" y="2558990"/>
                  <a:pt x="4602269" y="2559283"/>
                </a:cubicBezTo>
                <a:cubicBezTo>
                  <a:pt x="4601978" y="2559283"/>
                  <a:pt x="4601978" y="2559283"/>
                  <a:pt x="4601687" y="2559283"/>
                </a:cubicBezTo>
                <a:cubicBezTo>
                  <a:pt x="4599943" y="2566554"/>
                  <a:pt x="4604304" y="2572076"/>
                  <a:pt x="4608085" y="2577598"/>
                </a:cubicBezTo>
                <a:cubicBezTo>
                  <a:pt x="4629310" y="2579054"/>
                  <a:pt x="4623205" y="2597082"/>
                  <a:pt x="4627275" y="2609293"/>
                </a:cubicBezTo>
                <a:lnTo>
                  <a:pt x="4636289" y="2613947"/>
                </a:lnTo>
                <a:cubicBezTo>
                  <a:pt x="4636871" y="2612491"/>
                  <a:pt x="4637451" y="2610747"/>
                  <a:pt x="4638033" y="2609293"/>
                </a:cubicBezTo>
                <a:cubicBezTo>
                  <a:pt x="4638614" y="2604061"/>
                  <a:pt x="4633671" y="2597664"/>
                  <a:pt x="4640359" y="2594176"/>
                </a:cubicBezTo>
                <a:cubicBezTo>
                  <a:pt x="4642395" y="2593011"/>
                  <a:pt x="4645884" y="2595048"/>
                  <a:pt x="4649083" y="2595626"/>
                </a:cubicBezTo>
                <a:cubicBezTo>
                  <a:pt x="4648210" y="2598536"/>
                  <a:pt x="4647337" y="2601443"/>
                  <a:pt x="4646465" y="2604350"/>
                </a:cubicBezTo>
                <a:cubicBezTo>
                  <a:pt x="4651408" y="2607839"/>
                  <a:pt x="4656933" y="2611037"/>
                  <a:pt x="4661876" y="2614527"/>
                </a:cubicBezTo>
                <a:cubicBezTo>
                  <a:pt x="4670017" y="2619179"/>
                  <a:pt x="4680775" y="2604642"/>
                  <a:pt x="4687463" y="2618017"/>
                </a:cubicBezTo>
                <a:cubicBezTo>
                  <a:pt x="4690661" y="2621504"/>
                  <a:pt x="4694151" y="2625286"/>
                  <a:pt x="4697349" y="2628775"/>
                </a:cubicBezTo>
                <a:cubicBezTo>
                  <a:pt x="4697640" y="2631102"/>
                  <a:pt x="4697640" y="2633137"/>
                  <a:pt x="4697931" y="2635172"/>
                </a:cubicBezTo>
                <a:cubicBezTo>
                  <a:pt x="4701129" y="2636045"/>
                  <a:pt x="4704327" y="2636626"/>
                  <a:pt x="4707526" y="2636918"/>
                </a:cubicBezTo>
                <a:cubicBezTo>
                  <a:pt x="4708107" y="2633137"/>
                  <a:pt x="4706653" y="2627902"/>
                  <a:pt x="4711597" y="2626160"/>
                </a:cubicBezTo>
                <a:cubicBezTo>
                  <a:pt x="4717121" y="2624411"/>
                  <a:pt x="4720319" y="2629066"/>
                  <a:pt x="4722937" y="2633137"/>
                </a:cubicBezTo>
                <a:cubicBezTo>
                  <a:pt x="4731078" y="2635754"/>
                  <a:pt x="4733695" y="2641569"/>
                  <a:pt x="4732531" y="2649710"/>
                </a:cubicBezTo>
                <a:cubicBezTo>
                  <a:pt x="4738929" y="2650873"/>
                  <a:pt x="4740963" y="2658434"/>
                  <a:pt x="4740383" y="2660759"/>
                </a:cubicBezTo>
                <a:cubicBezTo>
                  <a:pt x="4737475" y="2671228"/>
                  <a:pt x="4763063" y="2667738"/>
                  <a:pt x="4750269" y="2677914"/>
                </a:cubicBezTo>
                <a:cubicBezTo>
                  <a:pt x="4745035" y="2682277"/>
                  <a:pt x="4727879" y="2677043"/>
                  <a:pt x="4726426" y="2661924"/>
                </a:cubicBezTo>
                <a:cubicBezTo>
                  <a:pt x="4726135" y="2660759"/>
                  <a:pt x="4724100" y="2659596"/>
                  <a:pt x="4722937" y="2658724"/>
                </a:cubicBezTo>
                <a:cubicBezTo>
                  <a:pt x="4721483" y="2664541"/>
                  <a:pt x="4713633" y="2667447"/>
                  <a:pt x="4715085" y="2675009"/>
                </a:cubicBezTo>
                <a:cubicBezTo>
                  <a:pt x="4715958" y="2679370"/>
                  <a:pt x="4716830" y="2683731"/>
                  <a:pt x="4717703" y="2688092"/>
                </a:cubicBezTo>
                <a:cubicBezTo>
                  <a:pt x="4725263" y="2690419"/>
                  <a:pt x="4735149" y="2689546"/>
                  <a:pt x="4738057" y="2699721"/>
                </a:cubicBezTo>
                <a:cubicBezTo>
                  <a:pt x="4739801" y="2701175"/>
                  <a:pt x="4741836" y="2702338"/>
                  <a:pt x="4743871" y="2703777"/>
                </a:cubicBezTo>
                <a:cubicBezTo>
                  <a:pt x="4748233" y="2704068"/>
                  <a:pt x="4752886" y="2704358"/>
                  <a:pt x="4757537" y="2704649"/>
                </a:cubicBezTo>
                <a:cubicBezTo>
                  <a:pt x="4764517" y="2698558"/>
                  <a:pt x="4778473" y="2695363"/>
                  <a:pt x="4780217" y="2698850"/>
                </a:cubicBezTo>
                <a:cubicBezTo>
                  <a:pt x="4786033" y="2712499"/>
                  <a:pt x="4770913" y="2714243"/>
                  <a:pt x="4763063" y="2719768"/>
                </a:cubicBezTo>
                <a:cubicBezTo>
                  <a:pt x="4761609" y="2721513"/>
                  <a:pt x="4759864" y="2722675"/>
                  <a:pt x="4758119" y="2724421"/>
                </a:cubicBezTo>
                <a:cubicBezTo>
                  <a:pt x="4759864" y="2727620"/>
                  <a:pt x="4761609" y="2730527"/>
                  <a:pt x="4763063" y="2733725"/>
                </a:cubicBezTo>
                <a:cubicBezTo>
                  <a:pt x="4764807" y="2734598"/>
                  <a:pt x="4766261" y="2735179"/>
                  <a:pt x="4767714" y="2736051"/>
                </a:cubicBezTo>
                <a:cubicBezTo>
                  <a:pt x="4777601" y="2749716"/>
                  <a:pt x="4771203" y="2758730"/>
                  <a:pt x="4758701" y="2765417"/>
                </a:cubicBezTo>
                <a:cubicBezTo>
                  <a:pt x="4763353" y="2775595"/>
                  <a:pt x="4768587" y="2764545"/>
                  <a:pt x="4773239" y="2765708"/>
                </a:cubicBezTo>
                <a:cubicBezTo>
                  <a:pt x="4776147" y="2762801"/>
                  <a:pt x="4780508" y="2756695"/>
                  <a:pt x="4781671" y="2756985"/>
                </a:cubicBezTo>
                <a:cubicBezTo>
                  <a:pt x="4786615" y="2759312"/>
                  <a:pt x="4790685" y="2763673"/>
                  <a:pt x="4788359" y="2770361"/>
                </a:cubicBezTo>
                <a:cubicBezTo>
                  <a:pt x="4791849" y="2775304"/>
                  <a:pt x="4795046" y="2780247"/>
                  <a:pt x="4798245" y="2785481"/>
                </a:cubicBezTo>
                <a:cubicBezTo>
                  <a:pt x="4798535" y="2792168"/>
                  <a:pt x="4802316" y="2795366"/>
                  <a:pt x="4808712" y="2795366"/>
                </a:cubicBezTo>
                <a:cubicBezTo>
                  <a:pt x="4810166" y="2795366"/>
                  <a:pt x="4811620" y="2795076"/>
                  <a:pt x="4813074" y="2795366"/>
                </a:cubicBezTo>
                <a:cubicBezTo>
                  <a:pt x="4813074" y="2794494"/>
                  <a:pt x="4812783" y="2793622"/>
                  <a:pt x="4813074" y="2793040"/>
                </a:cubicBezTo>
                <a:cubicBezTo>
                  <a:pt x="4816273" y="2785771"/>
                  <a:pt x="4804933" y="2780247"/>
                  <a:pt x="4811039" y="2772978"/>
                </a:cubicBezTo>
                <a:cubicBezTo>
                  <a:pt x="4812201" y="2771815"/>
                  <a:pt x="4816563" y="2771524"/>
                  <a:pt x="4817145" y="2772396"/>
                </a:cubicBezTo>
                <a:cubicBezTo>
                  <a:pt x="4822378" y="2779374"/>
                  <a:pt x="4819179" y="2787225"/>
                  <a:pt x="4818889" y="2794785"/>
                </a:cubicBezTo>
                <a:cubicBezTo>
                  <a:pt x="4829648" y="2795076"/>
                  <a:pt x="4833718" y="2805253"/>
                  <a:pt x="4836917" y="2811650"/>
                </a:cubicBezTo>
                <a:cubicBezTo>
                  <a:pt x="4844476" y="2827060"/>
                  <a:pt x="4826740" y="2816884"/>
                  <a:pt x="4823541" y="2822408"/>
                </a:cubicBezTo>
                <a:cubicBezTo>
                  <a:pt x="4823832" y="2827642"/>
                  <a:pt x="4823832" y="2832876"/>
                  <a:pt x="4818017" y="2835783"/>
                </a:cubicBezTo>
                <a:cubicBezTo>
                  <a:pt x="4814237" y="2840436"/>
                  <a:pt x="4810747" y="2845379"/>
                  <a:pt x="4806967" y="2850031"/>
                </a:cubicBezTo>
                <a:lnTo>
                  <a:pt x="4813365" y="2855846"/>
                </a:lnTo>
                <a:cubicBezTo>
                  <a:pt x="4817145" y="2867477"/>
                  <a:pt x="4827321" y="2857591"/>
                  <a:pt x="4833137" y="2861952"/>
                </a:cubicBezTo>
                <a:cubicBezTo>
                  <a:pt x="4840697" y="2864278"/>
                  <a:pt x="4834299" y="2846833"/>
                  <a:pt x="4845639" y="2853811"/>
                </a:cubicBezTo>
                <a:cubicBezTo>
                  <a:pt x="4856689" y="2860499"/>
                  <a:pt x="4842441" y="2861952"/>
                  <a:pt x="4843895" y="2866314"/>
                </a:cubicBezTo>
                <a:cubicBezTo>
                  <a:pt x="4851455" y="2880271"/>
                  <a:pt x="4867157" y="2891610"/>
                  <a:pt x="4858724" y="2911092"/>
                </a:cubicBezTo>
                <a:cubicBezTo>
                  <a:pt x="4862213" y="2911964"/>
                  <a:pt x="4865412" y="2912837"/>
                  <a:pt x="4868901" y="2913418"/>
                </a:cubicBezTo>
                <a:cubicBezTo>
                  <a:pt x="4874425" y="2921850"/>
                  <a:pt x="4882277" y="2921559"/>
                  <a:pt x="4890709" y="2920105"/>
                </a:cubicBezTo>
                <a:lnTo>
                  <a:pt x="4891290" y="2918361"/>
                </a:lnTo>
                <a:lnTo>
                  <a:pt x="4893325" y="2918070"/>
                </a:lnTo>
                <a:cubicBezTo>
                  <a:pt x="4878205" y="2898880"/>
                  <a:pt x="4874135" y="2873874"/>
                  <a:pt x="4860759" y="2853520"/>
                </a:cubicBezTo>
                <a:cubicBezTo>
                  <a:pt x="4857851" y="2849449"/>
                  <a:pt x="4868611" y="2855555"/>
                  <a:pt x="4873262" y="2855265"/>
                </a:cubicBezTo>
                <a:cubicBezTo>
                  <a:pt x="4875589" y="2851775"/>
                  <a:pt x="4875589" y="2844507"/>
                  <a:pt x="4882857" y="2847995"/>
                </a:cubicBezTo>
                <a:cubicBezTo>
                  <a:pt x="4884893" y="2849158"/>
                  <a:pt x="4886347" y="2851485"/>
                  <a:pt x="4888091" y="2853229"/>
                </a:cubicBezTo>
                <a:cubicBezTo>
                  <a:pt x="4884893" y="2854102"/>
                  <a:pt x="4881985" y="2854974"/>
                  <a:pt x="4879078" y="2855846"/>
                </a:cubicBezTo>
                <a:cubicBezTo>
                  <a:pt x="4879078" y="2857591"/>
                  <a:pt x="4879078" y="2859045"/>
                  <a:pt x="4879369" y="2860790"/>
                </a:cubicBezTo>
                <a:cubicBezTo>
                  <a:pt x="4884311" y="2860790"/>
                  <a:pt x="4889255" y="2861080"/>
                  <a:pt x="4894198" y="2861370"/>
                </a:cubicBezTo>
                <a:cubicBezTo>
                  <a:pt x="4898268" y="2860208"/>
                  <a:pt x="4902921" y="2859045"/>
                  <a:pt x="4903793" y="2864569"/>
                </a:cubicBezTo>
                <a:cubicBezTo>
                  <a:pt x="4904956" y="2871257"/>
                  <a:pt x="4898849" y="2873583"/>
                  <a:pt x="4894198" y="2876781"/>
                </a:cubicBezTo>
                <a:lnTo>
                  <a:pt x="4889255" y="2886377"/>
                </a:lnTo>
                <a:cubicBezTo>
                  <a:pt x="4890709" y="2894227"/>
                  <a:pt x="4896233" y="2899752"/>
                  <a:pt x="4901176" y="2905567"/>
                </a:cubicBezTo>
                <a:lnTo>
                  <a:pt x="4904375" y="2910510"/>
                </a:lnTo>
                <a:cubicBezTo>
                  <a:pt x="4915133" y="2914291"/>
                  <a:pt x="4918331" y="2918942"/>
                  <a:pt x="4917749" y="2932608"/>
                </a:cubicBezTo>
                <a:cubicBezTo>
                  <a:pt x="4917168" y="2947438"/>
                  <a:pt x="4934323" y="2940750"/>
                  <a:pt x="4944791" y="2941623"/>
                </a:cubicBezTo>
                <a:lnTo>
                  <a:pt x="4960491" y="2965756"/>
                </a:lnTo>
                <a:cubicBezTo>
                  <a:pt x="4963109" y="2962848"/>
                  <a:pt x="4965725" y="2957324"/>
                  <a:pt x="4968633" y="2957324"/>
                </a:cubicBezTo>
                <a:cubicBezTo>
                  <a:pt x="4974739" y="2957324"/>
                  <a:pt x="4982881" y="2945693"/>
                  <a:pt x="4986951" y="2957324"/>
                </a:cubicBezTo>
                <a:cubicBezTo>
                  <a:pt x="4989859" y="2964884"/>
                  <a:pt x="4975903" y="2959940"/>
                  <a:pt x="4975030" y="2967210"/>
                </a:cubicBezTo>
                <a:cubicBezTo>
                  <a:pt x="4976775" y="2970409"/>
                  <a:pt x="4978229" y="2973316"/>
                  <a:pt x="4979683" y="2976223"/>
                </a:cubicBezTo>
                <a:cubicBezTo>
                  <a:pt x="4983753" y="2981458"/>
                  <a:pt x="4986370" y="2988436"/>
                  <a:pt x="4994511" y="2987563"/>
                </a:cubicBezTo>
                <a:cubicBezTo>
                  <a:pt x="4995965" y="2986691"/>
                  <a:pt x="4997419" y="2986400"/>
                  <a:pt x="4999163" y="2986691"/>
                </a:cubicBezTo>
                <a:cubicBezTo>
                  <a:pt x="4995965" y="2976805"/>
                  <a:pt x="4994511" y="2968082"/>
                  <a:pt x="5009923" y="2972153"/>
                </a:cubicBezTo>
                <a:cubicBezTo>
                  <a:pt x="5011377" y="2971572"/>
                  <a:pt x="5013121" y="2971572"/>
                  <a:pt x="5014574" y="2970990"/>
                </a:cubicBezTo>
                <a:cubicBezTo>
                  <a:pt x="5007015" y="2955870"/>
                  <a:pt x="5023879" y="2961104"/>
                  <a:pt x="5024751" y="2961976"/>
                </a:cubicBezTo>
                <a:cubicBezTo>
                  <a:pt x="5031439" y="2969245"/>
                  <a:pt x="5040161" y="2970118"/>
                  <a:pt x="5048885" y="2970990"/>
                </a:cubicBezTo>
                <a:cubicBezTo>
                  <a:pt x="5048303" y="2963430"/>
                  <a:pt x="5044814" y="2952962"/>
                  <a:pt x="5059643" y="2959940"/>
                </a:cubicBezTo>
                <a:cubicBezTo>
                  <a:pt x="5065749" y="2962848"/>
                  <a:pt x="5070111" y="2957615"/>
                  <a:pt x="5075345" y="2956452"/>
                </a:cubicBezTo>
                <a:cubicBezTo>
                  <a:pt x="5077670" y="2946856"/>
                  <a:pt x="5081451" y="2957615"/>
                  <a:pt x="5084649" y="2955870"/>
                </a:cubicBezTo>
                <a:cubicBezTo>
                  <a:pt x="5085521" y="2938715"/>
                  <a:pt x="5091918" y="2940750"/>
                  <a:pt x="5100641" y="2951508"/>
                </a:cubicBezTo>
                <a:cubicBezTo>
                  <a:pt x="5110818" y="2952090"/>
                  <a:pt x="5116923" y="2954998"/>
                  <a:pt x="5110818" y="2966628"/>
                </a:cubicBezTo>
                <a:cubicBezTo>
                  <a:pt x="5112272" y="2968664"/>
                  <a:pt x="5114017" y="2970409"/>
                  <a:pt x="5115761" y="2972153"/>
                </a:cubicBezTo>
                <a:cubicBezTo>
                  <a:pt x="5120704" y="2980876"/>
                  <a:pt x="5125938" y="2989599"/>
                  <a:pt x="5131171" y="2998031"/>
                </a:cubicBezTo>
                <a:cubicBezTo>
                  <a:pt x="5132335" y="3004719"/>
                  <a:pt x="5129135" y="3010534"/>
                  <a:pt x="5125938" y="3016058"/>
                </a:cubicBezTo>
                <a:cubicBezTo>
                  <a:pt x="5133497" y="3016058"/>
                  <a:pt x="5138441" y="3019257"/>
                  <a:pt x="5141348" y="3026527"/>
                </a:cubicBezTo>
                <a:cubicBezTo>
                  <a:pt x="5143093" y="3027399"/>
                  <a:pt x="5144547" y="3027981"/>
                  <a:pt x="5146291" y="3028852"/>
                </a:cubicBezTo>
                <a:cubicBezTo>
                  <a:pt x="5150943" y="3030888"/>
                  <a:pt x="5153851" y="3035540"/>
                  <a:pt x="5159375" y="3037576"/>
                </a:cubicBezTo>
                <a:cubicBezTo>
                  <a:pt x="5166935" y="3040483"/>
                  <a:pt x="5159667" y="3041647"/>
                  <a:pt x="5157049" y="3042809"/>
                </a:cubicBezTo>
                <a:cubicBezTo>
                  <a:pt x="5150943" y="3050369"/>
                  <a:pt x="5143093" y="3046589"/>
                  <a:pt x="5135533" y="3046298"/>
                </a:cubicBezTo>
                <a:cubicBezTo>
                  <a:pt x="5114889" y="3048043"/>
                  <a:pt x="5094825" y="3052696"/>
                  <a:pt x="5075927" y="3062581"/>
                </a:cubicBezTo>
                <a:cubicBezTo>
                  <a:pt x="5074181" y="3068397"/>
                  <a:pt x="5079415" y="3078574"/>
                  <a:pt x="5066621" y="3078283"/>
                </a:cubicBezTo>
                <a:cubicBezTo>
                  <a:pt x="5064295" y="3080609"/>
                  <a:pt x="5061679" y="3083226"/>
                  <a:pt x="5059353" y="3085552"/>
                </a:cubicBezTo>
                <a:cubicBezTo>
                  <a:pt x="5061388" y="3090495"/>
                  <a:pt x="5065749" y="3092531"/>
                  <a:pt x="5070983" y="3092821"/>
                </a:cubicBezTo>
                <a:cubicBezTo>
                  <a:pt x="5089301" y="3109686"/>
                  <a:pt x="5116051" y="3102998"/>
                  <a:pt x="5137277" y="3115501"/>
                </a:cubicBezTo>
                <a:cubicBezTo>
                  <a:pt x="5130589" y="3124224"/>
                  <a:pt x="5122739" y="3123643"/>
                  <a:pt x="5114307" y="3123061"/>
                </a:cubicBezTo>
                <a:cubicBezTo>
                  <a:pt x="5107910" y="3122770"/>
                  <a:pt x="5102095" y="3124224"/>
                  <a:pt x="5107038" y="3132947"/>
                </a:cubicBezTo>
                <a:cubicBezTo>
                  <a:pt x="5108201" y="3132075"/>
                  <a:pt x="5109073" y="3131784"/>
                  <a:pt x="5110527" y="3132656"/>
                </a:cubicBezTo>
                <a:lnTo>
                  <a:pt x="5145128" y="3132656"/>
                </a:lnTo>
                <a:cubicBezTo>
                  <a:pt x="5144547" y="3141088"/>
                  <a:pt x="5124775" y="3135564"/>
                  <a:pt x="5135533" y="3148649"/>
                </a:cubicBezTo>
                <a:lnTo>
                  <a:pt x="5158213" y="3148649"/>
                </a:lnTo>
                <a:cubicBezTo>
                  <a:pt x="5148617" y="3159698"/>
                  <a:pt x="5148036" y="3160279"/>
                  <a:pt x="5132335" y="3153882"/>
                </a:cubicBezTo>
                <a:cubicBezTo>
                  <a:pt x="5131753" y="3153882"/>
                  <a:pt x="5131171" y="3153591"/>
                  <a:pt x="5130299" y="3153301"/>
                </a:cubicBezTo>
                <a:cubicBezTo>
                  <a:pt x="5119831" y="3156208"/>
                  <a:pt x="5122449" y="3143414"/>
                  <a:pt x="5116051" y="3141379"/>
                </a:cubicBezTo>
                <a:cubicBezTo>
                  <a:pt x="5113726" y="3146613"/>
                  <a:pt x="5109364" y="3148067"/>
                  <a:pt x="5103839" y="3146904"/>
                </a:cubicBezTo>
                <a:cubicBezTo>
                  <a:pt x="5097152" y="3152720"/>
                  <a:pt x="5086393" y="3143996"/>
                  <a:pt x="5080287" y="3153010"/>
                </a:cubicBezTo>
                <a:cubicBezTo>
                  <a:pt x="5080869" y="3154754"/>
                  <a:pt x="5081451" y="3156499"/>
                  <a:pt x="5082323" y="3158244"/>
                </a:cubicBezTo>
                <a:cubicBezTo>
                  <a:pt x="5083195" y="3159698"/>
                  <a:pt x="5084359" y="3161151"/>
                  <a:pt x="5085231" y="3162605"/>
                </a:cubicBezTo>
                <a:cubicBezTo>
                  <a:pt x="5092499" y="3169293"/>
                  <a:pt x="5099478" y="3175690"/>
                  <a:pt x="5110527" y="3173364"/>
                </a:cubicBezTo>
                <a:cubicBezTo>
                  <a:pt x="5117215" y="3178307"/>
                  <a:pt x="5123903" y="3183831"/>
                  <a:pt x="5130589" y="3188774"/>
                </a:cubicBezTo>
                <a:cubicBezTo>
                  <a:pt x="5121867" y="3205057"/>
                  <a:pt x="5106165" y="3206221"/>
                  <a:pt x="5090464" y="3207965"/>
                </a:cubicBezTo>
                <a:cubicBezTo>
                  <a:pt x="5080578" y="3211454"/>
                  <a:pt x="5070401" y="3208838"/>
                  <a:pt x="5060515" y="3207384"/>
                </a:cubicBezTo>
                <a:cubicBezTo>
                  <a:pt x="5037835" y="3195752"/>
                  <a:pt x="5055863" y="3222794"/>
                  <a:pt x="5045395" y="3222794"/>
                </a:cubicBezTo>
                <a:cubicBezTo>
                  <a:pt x="5061097" y="3240240"/>
                  <a:pt x="5038999" y="3231808"/>
                  <a:pt x="5036091" y="3236751"/>
                </a:cubicBezTo>
                <a:cubicBezTo>
                  <a:pt x="5029985" y="3230936"/>
                  <a:pt x="5021844" y="3235006"/>
                  <a:pt x="5015156" y="3232680"/>
                </a:cubicBezTo>
                <a:cubicBezTo>
                  <a:pt x="5007596" y="3229191"/>
                  <a:pt x="4999163" y="3226283"/>
                  <a:pt x="4991604" y="3229772"/>
                </a:cubicBezTo>
                <a:cubicBezTo>
                  <a:pt x="4983463" y="3233843"/>
                  <a:pt x="4982009" y="3230354"/>
                  <a:pt x="4980845" y="3223666"/>
                </a:cubicBezTo>
                <a:cubicBezTo>
                  <a:pt x="4980264" y="3219596"/>
                  <a:pt x="4981137" y="3214071"/>
                  <a:pt x="4975030" y="3213489"/>
                </a:cubicBezTo>
                <a:lnTo>
                  <a:pt x="4972995" y="3213780"/>
                </a:lnTo>
                <a:lnTo>
                  <a:pt x="4970669" y="3213780"/>
                </a:lnTo>
                <a:cubicBezTo>
                  <a:pt x="4962237" y="3217560"/>
                  <a:pt x="4955259" y="3214071"/>
                  <a:pt x="4948571" y="3208838"/>
                </a:cubicBezTo>
                <a:lnTo>
                  <a:pt x="4946535" y="3209128"/>
                </a:lnTo>
                <a:lnTo>
                  <a:pt x="4944500" y="3208838"/>
                </a:lnTo>
                <a:cubicBezTo>
                  <a:pt x="4946827" y="3218142"/>
                  <a:pt x="4941011" y="3219596"/>
                  <a:pt x="4934033" y="3219596"/>
                </a:cubicBezTo>
                <a:cubicBezTo>
                  <a:pt x="4927054" y="3221922"/>
                  <a:pt x="4925600" y="3210581"/>
                  <a:pt x="4918622" y="3213199"/>
                </a:cubicBezTo>
                <a:cubicBezTo>
                  <a:pt x="4907282" y="3216106"/>
                  <a:pt x="4899141" y="3205057"/>
                  <a:pt x="4888673" y="3205639"/>
                </a:cubicBezTo>
                <a:cubicBezTo>
                  <a:pt x="4888963" y="3208838"/>
                  <a:pt x="4889255" y="3211745"/>
                  <a:pt x="4889545" y="3215234"/>
                </a:cubicBezTo>
                <a:cubicBezTo>
                  <a:pt x="4894779" y="3216688"/>
                  <a:pt x="4900013" y="3218142"/>
                  <a:pt x="4904956" y="3219596"/>
                </a:cubicBezTo>
                <a:cubicBezTo>
                  <a:pt x="4905247" y="3220759"/>
                  <a:pt x="4905537" y="3221922"/>
                  <a:pt x="4905537" y="3222504"/>
                </a:cubicBezTo>
                <a:cubicBezTo>
                  <a:pt x="4900013" y="3223084"/>
                  <a:pt x="4894489" y="3223375"/>
                  <a:pt x="4888673" y="3223666"/>
                </a:cubicBezTo>
                <a:lnTo>
                  <a:pt x="4888963" y="3223375"/>
                </a:lnTo>
                <a:cubicBezTo>
                  <a:pt x="4875297" y="3234425"/>
                  <a:pt x="4861923" y="3237914"/>
                  <a:pt x="4848257" y="3223666"/>
                </a:cubicBezTo>
                <a:cubicBezTo>
                  <a:pt x="4840987" y="3224247"/>
                  <a:pt x="4833718" y="3225411"/>
                  <a:pt x="4828485" y="3218433"/>
                </a:cubicBezTo>
                <a:cubicBezTo>
                  <a:pt x="4816563" y="3219887"/>
                  <a:pt x="4804642" y="3241403"/>
                  <a:pt x="4792720" y="3219014"/>
                </a:cubicBezTo>
                <a:cubicBezTo>
                  <a:pt x="4786033" y="3218433"/>
                  <a:pt x="4779345" y="3218142"/>
                  <a:pt x="4772657" y="3217560"/>
                </a:cubicBezTo>
                <a:cubicBezTo>
                  <a:pt x="4753757" y="3209418"/>
                  <a:pt x="4730496" y="3221922"/>
                  <a:pt x="4713051" y="3204185"/>
                </a:cubicBezTo>
                <a:cubicBezTo>
                  <a:pt x="4708689" y="3199823"/>
                  <a:pt x="4703164" y="3207093"/>
                  <a:pt x="4697640" y="3207965"/>
                </a:cubicBezTo>
                <a:cubicBezTo>
                  <a:pt x="4697640" y="3211454"/>
                  <a:pt x="4697640" y="3215234"/>
                  <a:pt x="4697931" y="3218723"/>
                </a:cubicBezTo>
                <a:cubicBezTo>
                  <a:pt x="4695314" y="3244892"/>
                  <a:pt x="4669727" y="3235006"/>
                  <a:pt x="4656933" y="3244602"/>
                </a:cubicBezTo>
                <a:cubicBezTo>
                  <a:pt x="4658969" y="3253324"/>
                  <a:pt x="4669727" y="3257977"/>
                  <a:pt x="4668563" y="3268444"/>
                </a:cubicBezTo>
                <a:cubicBezTo>
                  <a:pt x="4676705" y="3273097"/>
                  <a:pt x="4681066" y="3279202"/>
                  <a:pt x="4677867" y="3288798"/>
                </a:cubicBezTo>
                <a:cubicBezTo>
                  <a:pt x="4693279" y="3304500"/>
                  <a:pt x="4693279" y="3304500"/>
                  <a:pt x="4683101" y="3310315"/>
                </a:cubicBezTo>
                <a:cubicBezTo>
                  <a:pt x="4681648" y="3318457"/>
                  <a:pt x="4686301" y="3320492"/>
                  <a:pt x="4692697" y="3320492"/>
                </a:cubicBezTo>
                <a:cubicBezTo>
                  <a:pt x="4694441" y="3320201"/>
                  <a:pt x="4695895" y="3318747"/>
                  <a:pt x="4697349" y="3319038"/>
                </a:cubicBezTo>
                <a:cubicBezTo>
                  <a:pt x="4704618" y="3319620"/>
                  <a:pt x="4704037" y="3304500"/>
                  <a:pt x="4712760" y="3310315"/>
                </a:cubicBezTo>
                <a:cubicBezTo>
                  <a:pt x="4724391" y="3317875"/>
                  <a:pt x="4704037" y="3321364"/>
                  <a:pt x="4709561" y="3328924"/>
                </a:cubicBezTo>
                <a:cubicBezTo>
                  <a:pt x="4708980" y="3328633"/>
                  <a:pt x="4708980" y="3328633"/>
                  <a:pt x="4708689" y="3328633"/>
                </a:cubicBezTo>
                <a:cubicBezTo>
                  <a:pt x="4718284" y="3345498"/>
                  <a:pt x="4727589" y="3362362"/>
                  <a:pt x="4737184" y="3379517"/>
                </a:cubicBezTo>
                <a:cubicBezTo>
                  <a:pt x="4737184" y="3381553"/>
                  <a:pt x="4737184" y="3383297"/>
                  <a:pt x="4737184" y="3385042"/>
                </a:cubicBezTo>
                <a:cubicBezTo>
                  <a:pt x="4740963" y="3391148"/>
                  <a:pt x="4744744" y="3397254"/>
                  <a:pt x="4748233" y="3403070"/>
                </a:cubicBezTo>
                <a:cubicBezTo>
                  <a:pt x="4740092" y="3406849"/>
                  <a:pt x="4733695" y="3404814"/>
                  <a:pt x="4727879" y="3399580"/>
                </a:cubicBezTo>
                <a:lnTo>
                  <a:pt x="4722065" y="3405104"/>
                </a:lnTo>
                <a:cubicBezTo>
                  <a:pt x="4724391" y="3412665"/>
                  <a:pt x="4731369" y="3414991"/>
                  <a:pt x="4738638" y="3417027"/>
                </a:cubicBezTo>
                <a:cubicBezTo>
                  <a:pt x="4732823" y="3422551"/>
                  <a:pt x="4727879" y="3420224"/>
                  <a:pt x="4722937" y="3420224"/>
                </a:cubicBezTo>
                <a:cubicBezTo>
                  <a:pt x="4721773" y="3426622"/>
                  <a:pt x="4720611" y="3433018"/>
                  <a:pt x="4727879" y="3436798"/>
                </a:cubicBezTo>
                <a:cubicBezTo>
                  <a:pt x="4732531" y="3441451"/>
                  <a:pt x="4745035" y="3430983"/>
                  <a:pt x="4744744" y="3445231"/>
                </a:cubicBezTo>
                <a:lnTo>
                  <a:pt x="4757537" y="3445231"/>
                </a:lnTo>
                <a:cubicBezTo>
                  <a:pt x="4753757" y="3435635"/>
                  <a:pt x="4746779" y="3424877"/>
                  <a:pt x="4765679" y="3424005"/>
                </a:cubicBezTo>
                <a:cubicBezTo>
                  <a:pt x="4772367" y="3411502"/>
                  <a:pt x="4759864" y="3403651"/>
                  <a:pt x="4759282" y="3392311"/>
                </a:cubicBezTo>
                <a:cubicBezTo>
                  <a:pt x="4772367" y="3401616"/>
                  <a:pt x="4786905" y="3409466"/>
                  <a:pt x="4783415" y="3429529"/>
                </a:cubicBezTo>
                <a:cubicBezTo>
                  <a:pt x="4790395" y="3434472"/>
                  <a:pt x="4798827" y="3439125"/>
                  <a:pt x="4794465" y="3450174"/>
                </a:cubicBezTo>
                <a:cubicBezTo>
                  <a:pt x="4800571" y="3451627"/>
                  <a:pt x="4797081" y="3456862"/>
                  <a:pt x="4798535" y="3460350"/>
                </a:cubicBezTo>
                <a:cubicBezTo>
                  <a:pt x="4807840" y="3461223"/>
                  <a:pt x="4810747" y="3468783"/>
                  <a:pt x="4813365" y="3476052"/>
                </a:cubicBezTo>
                <a:cubicBezTo>
                  <a:pt x="4820633" y="3475471"/>
                  <a:pt x="4829939" y="3471691"/>
                  <a:pt x="4828485" y="3485357"/>
                </a:cubicBezTo>
                <a:lnTo>
                  <a:pt x="4828775" y="3485357"/>
                </a:lnTo>
                <a:lnTo>
                  <a:pt x="4828775" y="3485938"/>
                </a:lnTo>
                <a:lnTo>
                  <a:pt x="4843895" y="3500477"/>
                </a:lnTo>
                <a:lnTo>
                  <a:pt x="4843314" y="3500767"/>
                </a:lnTo>
                <a:cubicBezTo>
                  <a:pt x="4843314" y="3500767"/>
                  <a:pt x="4843314" y="3500767"/>
                  <a:pt x="4843314" y="3501058"/>
                </a:cubicBezTo>
                <a:cubicBezTo>
                  <a:pt x="4843605" y="3500767"/>
                  <a:pt x="4843895" y="3500767"/>
                  <a:pt x="4843895" y="3500477"/>
                </a:cubicBezTo>
                <a:cubicBezTo>
                  <a:pt x="4859015" y="3500186"/>
                  <a:pt x="4858724" y="3516469"/>
                  <a:pt x="4857561" y="3520830"/>
                </a:cubicBezTo>
                <a:cubicBezTo>
                  <a:pt x="4854653" y="3531297"/>
                  <a:pt x="4857561" y="3543801"/>
                  <a:pt x="4849129" y="3552524"/>
                </a:cubicBezTo>
                <a:cubicBezTo>
                  <a:pt x="4849129" y="3553687"/>
                  <a:pt x="4849419" y="3554850"/>
                  <a:pt x="4849711" y="3556304"/>
                </a:cubicBezTo>
                <a:cubicBezTo>
                  <a:pt x="4851164" y="3557467"/>
                  <a:pt x="4852618" y="3558339"/>
                  <a:pt x="4854072" y="3559502"/>
                </a:cubicBezTo>
                <a:cubicBezTo>
                  <a:pt x="4851746" y="3566481"/>
                  <a:pt x="4883148" y="3563282"/>
                  <a:pt x="4859305" y="3576366"/>
                </a:cubicBezTo>
                <a:cubicBezTo>
                  <a:pt x="4857561" y="3581310"/>
                  <a:pt x="4858433" y="3585090"/>
                  <a:pt x="4863667" y="3586835"/>
                </a:cubicBezTo>
                <a:cubicBezTo>
                  <a:pt x="4868029" y="3586835"/>
                  <a:pt x="4876170" y="3584508"/>
                  <a:pt x="4872390" y="3592068"/>
                </a:cubicBezTo>
                <a:cubicBezTo>
                  <a:pt x="4868901" y="3599919"/>
                  <a:pt x="4860469" y="3605443"/>
                  <a:pt x="4854363" y="3611840"/>
                </a:cubicBezTo>
                <a:cubicBezTo>
                  <a:pt x="4850583" y="3624925"/>
                  <a:pt x="4842151" y="3631903"/>
                  <a:pt x="4828775" y="3632484"/>
                </a:cubicBezTo>
                <a:cubicBezTo>
                  <a:pt x="4823541" y="3639172"/>
                  <a:pt x="4818307" y="3645569"/>
                  <a:pt x="4813365" y="3651675"/>
                </a:cubicBezTo>
                <a:cubicBezTo>
                  <a:pt x="4812201" y="3660689"/>
                  <a:pt x="4805805" y="3662143"/>
                  <a:pt x="4798535" y="3662724"/>
                </a:cubicBezTo>
                <a:cubicBezTo>
                  <a:pt x="4797954" y="3666214"/>
                  <a:pt x="4800862" y="3672319"/>
                  <a:pt x="4793011" y="3670575"/>
                </a:cubicBezTo>
                <a:cubicBezTo>
                  <a:pt x="4770913" y="3679589"/>
                  <a:pt x="4749978" y="3690056"/>
                  <a:pt x="4733113" y="3707212"/>
                </a:cubicBezTo>
                <a:cubicBezTo>
                  <a:pt x="4732241" y="3714190"/>
                  <a:pt x="4727007" y="3718261"/>
                  <a:pt x="4722065" y="3722332"/>
                </a:cubicBezTo>
                <a:cubicBezTo>
                  <a:pt x="4712760" y="3727856"/>
                  <a:pt x="4703455" y="3733090"/>
                  <a:pt x="4694151" y="3738615"/>
                </a:cubicBezTo>
                <a:cubicBezTo>
                  <a:pt x="4672635" y="3756351"/>
                  <a:pt x="4654025" y="3778450"/>
                  <a:pt x="4622623" y="3778741"/>
                </a:cubicBezTo>
                <a:cubicBezTo>
                  <a:pt x="4600233" y="3787754"/>
                  <a:pt x="4575809" y="3778450"/>
                  <a:pt x="4553420" y="3786591"/>
                </a:cubicBezTo>
                <a:cubicBezTo>
                  <a:pt x="4553711" y="3783683"/>
                  <a:pt x="4553711" y="3781067"/>
                  <a:pt x="4554293" y="3778159"/>
                </a:cubicBezTo>
                <a:cubicBezTo>
                  <a:pt x="4551967" y="3778159"/>
                  <a:pt x="4549640" y="3777868"/>
                  <a:pt x="4547313" y="3777868"/>
                </a:cubicBezTo>
                <a:cubicBezTo>
                  <a:pt x="4546442" y="3786591"/>
                  <a:pt x="4540335" y="3788336"/>
                  <a:pt x="4533357" y="3788917"/>
                </a:cubicBezTo>
                <a:cubicBezTo>
                  <a:pt x="4533067" y="3788917"/>
                  <a:pt x="4532776" y="3788917"/>
                  <a:pt x="4532485" y="3788917"/>
                </a:cubicBezTo>
                <a:cubicBezTo>
                  <a:pt x="4523471" y="3798221"/>
                  <a:pt x="4513003" y="3792697"/>
                  <a:pt x="4508642" y="3786300"/>
                </a:cubicBezTo>
                <a:cubicBezTo>
                  <a:pt x="4503699" y="3779031"/>
                  <a:pt x="4517365" y="3779031"/>
                  <a:pt x="4519983" y="3773216"/>
                </a:cubicBezTo>
                <a:lnTo>
                  <a:pt x="4509223" y="3763911"/>
                </a:lnTo>
                <a:cubicBezTo>
                  <a:pt x="4506607" y="3763039"/>
                  <a:pt x="4503699" y="3762167"/>
                  <a:pt x="4500791" y="3761294"/>
                </a:cubicBezTo>
                <a:cubicBezTo>
                  <a:pt x="4496139" y="3764202"/>
                  <a:pt x="4494686" y="3774379"/>
                  <a:pt x="4485963" y="3767982"/>
                </a:cubicBezTo>
                <a:cubicBezTo>
                  <a:pt x="4482183" y="3773216"/>
                  <a:pt x="4479275" y="3779031"/>
                  <a:pt x="4472587" y="3781648"/>
                </a:cubicBezTo>
                <a:cubicBezTo>
                  <a:pt x="4466191" y="3774379"/>
                  <a:pt x="4477239" y="3772634"/>
                  <a:pt x="4476949" y="3767401"/>
                </a:cubicBezTo>
                <a:cubicBezTo>
                  <a:pt x="4474623" y="3762458"/>
                  <a:pt x="4469970" y="3762748"/>
                  <a:pt x="4465609" y="3762748"/>
                </a:cubicBezTo>
                <a:cubicBezTo>
                  <a:pt x="4457467" y="3760422"/>
                  <a:pt x="4462120" y="3749082"/>
                  <a:pt x="4454269" y="3746465"/>
                </a:cubicBezTo>
                <a:cubicBezTo>
                  <a:pt x="4453107" y="3744721"/>
                  <a:pt x="4451943" y="3743267"/>
                  <a:pt x="4450780" y="3741813"/>
                </a:cubicBezTo>
                <a:cubicBezTo>
                  <a:pt x="4445837" y="3742103"/>
                  <a:pt x="4441185" y="3742394"/>
                  <a:pt x="4436241" y="3742976"/>
                </a:cubicBezTo>
                <a:cubicBezTo>
                  <a:pt x="4436241" y="3745884"/>
                  <a:pt x="4436241" y="3748791"/>
                  <a:pt x="4436533" y="3751990"/>
                </a:cubicBezTo>
                <a:cubicBezTo>
                  <a:pt x="4442929" y="3755479"/>
                  <a:pt x="4458921" y="3750245"/>
                  <a:pt x="4450780" y="3767401"/>
                </a:cubicBezTo>
                <a:cubicBezTo>
                  <a:pt x="4445546" y="3779322"/>
                  <a:pt x="4440313" y="3778741"/>
                  <a:pt x="4435079" y="3767401"/>
                </a:cubicBezTo>
                <a:lnTo>
                  <a:pt x="4432752" y="3767692"/>
                </a:lnTo>
                <a:lnTo>
                  <a:pt x="4430427" y="3767110"/>
                </a:lnTo>
                <a:cubicBezTo>
                  <a:pt x="4428973" y="3767692"/>
                  <a:pt x="4427519" y="3767982"/>
                  <a:pt x="4426065" y="3767982"/>
                </a:cubicBezTo>
                <a:cubicBezTo>
                  <a:pt x="4417633" y="3780776"/>
                  <a:pt x="4408909" y="3761876"/>
                  <a:pt x="4400477" y="3767982"/>
                </a:cubicBezTo>
                <a:cubicBezTo>
                  <a:pt x="4403967" y="3778741"/>
                  <a:pt x="4399896" y="3784265"/>
                  <a:pt x="4389429" y="3786300"/>
                </a:cubicBezTo>
                <a:cubicBezTo>
                  <a:pt x="4381577" y="3785719"/>
                  <a:pt x="4373437" y="3797058"/>
                  <a:pt x="4365586" y="3786591"/>
                </a:cubicBezTo>
                <a:cubicBezTo>
                  <a:pt x="4358898" y="3784846"/>
                  <a:pt x="4352501" y="3783102"/>
                  <a:pt x="4345523" y="3781358"/>
                </a:cubicBezTo>
                <a:cubicBezTo>
                  <a:pt x="4350757" y="3772343"/>
                  <a:pt x="4367621" y="3784555"/>
                  <a:pt x="4366167" y="3767692"/>
                </a:cubicBezTo>
                <a:cubicBezTo>
                  <a:pt x="4364713" y="3765656"/>
                  <a:pt x="4362969" y="3763911"/>
                  <a:pt x="4361515" y="3762167"/>
                </a:cubicBezTo>
                <a:cubicBezTo>
                  <a:pt x="4339127" y="3766819"/>
                  <a:pt x="4355118" y="3748501"/>
                  <a:pt x="4349885" y="3742976"/>
                </a:cubicBezTo>
                <a:cubicBezTo>
                  <a:pt x="4343778" y="3742394"/>
                  <a:pt x="4345232" y="3755769"/>
                  <a:pt x="4337673" y="3750245"/>
                </a:cubicBezTo>
                <a:cubicBezTo>
                  <a:pt x="4331857" y="3746174"/>
                  <a:pt x="4339708" y="3741813"/>
                  <a:pt x="4339999" y="3737452"/>
                </a:cubicBezTo>
                <a:cubicBezTo>
                  <a:pt x="4338254" y="3735707"/>
                  <a:pt x="4336509" y="3733962"/>
                  <a:pt x="4334765" y="3732218"/>
                </a:cubicBezTo>
                <a:cubicBezTo>
                  <a:pt x="4330112" y="3732218"/>
                  <a:pt x="4325169" y="3732218"/>
                  <a:pt x="4320517" y="3732218"/>
                </a:cubicBezTo>
                <a:cubicBezTo>
                  <a:pt x="4299291" y="3731927"/>
                  <a:pt x="4303943" y="3720296"/>
                  <a:pt x="4309759" y="3708375"/>
                </a:cubicBezTo>
                <a:lnTo>
                  <a:pt x="4304234" y="3702559"/>
                </a:lnTo>
                <a:cubicBezTo>
                  <a:pt x="4292603" y="3700524"/>
                  <a:pt x="4280973" y="3698488"/>
                  <a:pt x="4269342" y="3696163"/>
                </a:cubicBezTo>
                <a:cubicBezTo>
                  <a:pt x="4262945" y="3691220"/>
                  <a:pt x="4251315" y="3714190"/>
                  <a:pt x="4247826" y="3692383"/>
                </a:cubicBezTo>
                <a:cubicBezTo>
                  <a:pt x="4245209" y="3692383"/>
                  <a:pt x="4242301" y="3692383"/>
                  <a:pt x="4239684" y="3692092"/>
                </a:cubicBezTo>
                <a:cubicBezTo>
                  <a:pt x="4239393" y="3692383"/>
                  <a:pt x="4239393" y="3692383"/>
                  <a:pt x="4239103" y="3692383"/>
                </a:cubicBezTo>
                <a:cubicBezTo>
                  <a:pt x="4238811" y="3692673"/>
                  <a:pt x="4238811" y="3692673"/>
                  <a:pt x="4238811" y="3692673"/>
                </a:cubicBezTo>
                <a:cubicBezTo>
                  <a:pt x="4240557" y="3705467"/>
                  <a:pt x="4239684" y="3712736"/>
                  <a:pt x="4222239" y="3706049"/>
                </a:cubicBezTo>
                <a:cubicBezTo>
                  <a:pt x="4208281" y="3700815"/>
                  <a:pt x="4191126" y="3703722"/>
                  <a:pt x="4178914" y="3691220"/>
                </a:cubicBezTo>
                <a:cubicBezTo>
                  <a:pt x="4177751" y="3693837"/>
                  <a:pt x="4177169" y="3698198"/>
                  <a:pt x="4175134" y="3699361"/>
                </a:cubicBezTo>
                <a:cubicBezTo>
                  <a:pt x="4171936" y="3701105"/>
                  <a:pt x="4169610" y="3697908"/>
                  <a:pt x="4169028" y="3694418"/>
                </a:cubicBezTo>
                <a:cubicBezTo>
                  <a:pt x="4168447" y="3689766"/>
                  <a:pt x="4168156" y="3684822"/>
                  <a:pt x="4163503" y="3681915"/>
                </a:cubicBezTo>
                <a:cubicBezTo>
                  <a:pt x="4161468" y="3681915"/>
                  <a:pt x="4159433" y="3681915"/>
                  <a:pt x="4157689" y="3681624"/>
                </a:cubicBezTo>
                <a:cubicBezTo>
                  <a:pt x="4150419" y="3681043"/>
                  <a:pt x="4144313" y="3683951"/>
                  <a:pt x="4138497" y="3687730"/>
                </a:cubicBezTo>
                <a:cubicBezTo>
                  <a:pt x="4137044" y="3689475"/>
                  <a:pt x="4135590" y="3691220"/>
                  <a:pt x="4133845" y="3692964"/>
                </a:cubicBezTo>
                <a:cubicBezTo>
                  <a:pt x="4130647" y="3698198"/>
                  <a:pt x="4125704" y="3699651"/>
                  <a:pt x="4123669" y="3693546"/>
                </a:cubicBezTo>
                <a:cubicBezTo>
                  <a:pt x="4120180" y="3682788"/>
                  <a:pt x="4111747" y="3682497"/>
                  <a:pt x="4103025" y="3681915"/>
                </a:cubicBezTo>
                <a:cubicBezTo>
                  <a:pt x="4100989" y="3685113"/>
                  <a:pt x="4098953" y="3688312"/>
                  <a:pt x="4096627" y="3691510"/>
                </a:cubicBezTo>
                <a:cubicBezTo>
                  <a:pt x="4116400" y="3694127"/>
                  <a:pt x="4100989" y="3706049"/>
                  <a:pt x="4102443" y="3713608"/>
                </a:cubicBezTo>
                <a:cubicBezTo>
                  <a:pt x="4099826" y="3716807"/>
                  <a:pt x="4110875" y="3728437"/>
                  <a:pt x="4096337" y="3723786"/>
                </a:cubicBezTo>
                <a:cubicBezTo>
                  <a:pt x="4089067" y="3721459"/>
                  <a:pt x="4081799" y="3720296"/>
                  <a:pt x="4073948" y="3722041"/>
                </a:cubicBezTo>
                <a:cubicBezTo>
                  <a:pt x="4071331" y="3710120"/>
                  <a:pt x="4097499" y="3713317"/>
                  <a:pt x="4084997" y="3698198"/>
                </a:cubicBezTo>
                <a:cubicBezTo>
                  <a:pt x="4080927" y="3697617"/>
                  <a:pt x="4076855" y="3697326"/>
                  <a:pt x="4072785" y="3697035"/>
                </a:cubicBezTo>
                <a:lnTo>
                  <a:pt x="4072785" y="3706630"/>
                </a:lnTo>
                <a:cubicBezTo>
                  <a:pt x="4062899" y="3695872"/>
                  <a:pt x="4053595" y="3685404"/>
                  <a:pt x="4042255" y="3676681"/>
                </a:cubicBezTo>
                <a:cubicBezTo>
                  <a:pt x="4030623" y="3674646"/>
                  <a:pt x="4017539" y="3682788"/>
                  <a:pt x="4007071" y="3672610"/>
                </a:cubicBezTo>
                <a:cubicBezTo>
                  <a:pt x="4000384" y="3673773"/>
                  <a:pt x="3994569" y="3679007"/>
                  <a:pt x="3987300" y="3676681"/>
                </a:cubicBezTo>
                <a:cubicBezTo>
                  <a:pt x="3977123" y="3674064"/>
                  <a:pt x="3963748" y="3673773"/>
                  <a:pt x="3972471" y="3656909"/>
                </a:cubicBezTo>
                <a:cubicBezTo>
                  <a:pt x="3972180" y="3655456"/>
                  <a:pt x="3971889" y="3653711"/>
                  <a:pt x="3971889" y="3652257"/>
                </a:cubicBezTo>
                <a:cubicBezTo>
                  <a:pt x="3965783" y="3649931"/>
                  <a:pt x="3954443" y="3665051"/>
                  <a:pt x="3952989" y="3646732"/>
                </a:cubicBezTo>
                <a:cubicBezTo>
                  <a:pt x="3952408" y="3645278"/>
                  <a:pt x="3952117" y="3643533"/>
                  <a:pt x="3951827" y="3642080"/>
                </a:cubicBezTo>
                <a:cubicBezTo>
                  <a:pt x="3941358" y="3643824"/>
                  <a:pt x="3923622" y="3636846"/>
                  <a:pt x="3930891" y="3659526"/>
                </a:cubicBezTo>
                <a:cubicBezTo>
                  <a:pt x="3927983" y="3660398"/>
                  <a:pt x="3924785" y="3661270"/>
                  <a:pt x="3921877" y="3662143"/>
                </a:cubicBezTo>
                <a:cubicBezTo>
                  <a:pt x="3921587" y="3663887"/>
                  <a:pt x="3921296" y="3665341"/>
                  <a:pt x="3921005" y="3667086"/>
                </a:cubicBezTo>
                <a:cubicBezTo>
                  <a:pt x="3916934" y="3676100"/>
                  <a:pt x="3912573" y="3671447"/>
                  <a:pt x="3906176" y="3668831"/>
                </a:cubicBezTo>
                <a:cubicBezTo>
                  <a:pt x="3888439" y="3660398"/>
                  <a:pt x="3876227" y="3636846"/>
                  <a:pt x="3851221" y="3646732"/>
                </a:cubicBezTo>
                <a:cubicBezTo>
                  <a:pt x="3849186" y="3652838"/>
                  <a:pt x="3854711" y="3656618"/>
                  <a:pt x="3856164" y="3661561"/>
                </a:cubicBezTo>
                <a:cubicBezTo>
                  <a:pt x="3856164" y="3661561"/>
                  <a:pt x="3856164" y="3661561"/>
                  <a:pt x="3856164" y="3661852"/>
                </a:cubicBezTo>
                <a:cubicBezTo>
                  <a:pt x="3869830" y="3668249"/>
                  <a:pt x="3877390" y="3687149"/>
                  <a:pt x="3896872" y="3682206"/>
                </a:cubicBezTo>
                <a:cubicBezTo>
                  <a:pt x="3904141" y="3687149"/>
                  <a:pt x="3902687" y="3699070"/>
                  <a:pt x="3911991" y="3702559"/>
                </a:cubicBezTo>
                <a:cubicBezTo>
                  <a:pt x="3911119" y="3708666"/>
                  <a:pt x="3914899" y="3717388"/>
                  <a:pt x="3905303" y="3719715"/>
                </a:cubicBezTo>
                <a:cubicBezTo>
                  <a:pt x="3902105" y="3720587"/>
                  <a:pt x="3901814" y="3715353"/>
                  <a:pt x="3901523" y="3712445"/>
                </a:cubicBezTo>
                <a:cubicBezTo>
                  <a:pt x="3899779" y="3713608"/>
                  <a:pt x="3897744" y="3714771"/>
                  <a:pt x="3895709" y="3715935"/>
                </a:cubicBezTo>
                <a:cubicBezTo>
                  <a:pt x="3897453" y="3725240"/>
                  <a:pt x="3899198" y="3734544"/>
                  <a:pt x="3900943" y="3743848"/>
                </a:cubicBezTo>
                <a:cubicBezTo>
                  <a:pt x="3898616" y="3750536"/>
                  <a:pt x="3911119" y="3763911"/>
                  <a:pt x="3892219" y="3762748"/>
                </a:cubicBezTo>
                <a:cubicBezTo>
                  <a:pt x="3892801" y="3765947"/>
                  <a:pt x="3893382" y="3768854"/>
                  <a:pt x="3893964" y="3772343"/>
                </a:cubicBezTo>
                <a:cubicBezTo>
                  <a:pt x="3898035" y="3771762"/>
                  <a:pt x="3900652" y="3773216"/>
                  <a:pt x="3901814" y="3777287"/>
                </a:cubicBezTo>
                <a:cubicBezTo>
                  <a:pt x="3905013" y="3777868"/>
                  <a:pt x="3908211" y="3778159"/>
                  <a:pt x="3911701" y="3778741"/>
                </a:cubicBezTo>
                <a:lnTo>
                  <a:pt x="3912864" y="3776996"/>
                </a:lnTo>
                <a:lnTo>
                  <a:pt x="3914899" y="3777287"/>
                </a:lnTo>
                <a:cubicBezTo>
                  <a:pt x="3932054" y="3763911"/>
                  <a:pt x="3941358" y="3767110"/>
                  <a:pt x="3944266" y="3788336"/>
                </a:cubicBezTo>
                <a:cubicBezTo>
                  <a:pt x="3945429" y="3797349"/>
                  <a:pt x="3955024" y="3800257"/>
                  <a:pt x="3957060" y="3807817"/>
                </a:cubicBezTo>
                <a:cubicBezTo>
                  <a:pt x="3971307" y="3818866"/>
                  <a:pt x="3991080" y="3822647"/>
                  <a:pt x="3998349" y="3841546"/>
                </a:cubicBezTo>
                <a:cubicBezTo>
                  <a:pt x="4016086" y="3844454"/>
                  <a:pt x="4019574" y="3871786"/>
                  <a:pt x="4041382" y="3866842"/>
                </a:cubicBezTo>
                <a:lnTo>
                  <a:pt x="4052941" y="3848926"/>
                </a:lnTo>
                <a:lnTo>
                  <a:pt x="4052685" y="3848734"/>
                </a:lnTo>
                <a:cubicBezTo>
                  <a:pt x="4052685" y="3848413"/>
                  <a:pt x="4052685" y="3848413"/>
                  <a:pt x="4052685" y="3848093"/>
                </a:cubicBezTo>
                <a:cubicBezTo>
                  <a:pt x="4052685" y="3848093"/>
                  <a:pt x="4053539" y="3848093"/>
                  <a:pt x="4053539" y="3848413"/>
                </a:cubicBezTo>
                <a:lnTo>
                  <a:pt x="4053184" y="3848948"/>
                </a:lnTo>
                <a:lnTo>
                  <a:pt x="4063117" y="3856629"/>
                </a:lnTo>
                <a:cubicBezTo>
                  <a:pt x="4065225" y="3860301"/>
                  <a:pt x="4066533" y="3864662"/>
                  <a:pt x="4068423" y="3868587"/>
                </a:cubicBezTo>
                <a:lnTo>
                  <a:pt x="4068423" y="3867424"/>
                </a:lnTo>
                <a:cubicBezTo>
                  <a:pt x="4075401" y="3872077"/>
                  <a:pt x="4082379" y="3877020"/>
                  <a:pt x="4089359" y="3881962"/>
                </a:cubicBezTo>
                <a:cubicBezTo>
                  <a:pt x="4090231" y="3882253"/>
                  <a:pt x="4091394" y="3882544"/>
                  <a:pt x="4091975" y="3883707"/>
                </a:cubicBezTo>
                <a:cubicBezTo>
                  <a:pt x="4113492" y="3894174"/>
                  <a:pt x="4116981" y="3920344"/>
                  <a:pt x="4135590" y="3933719"/>
                </a:cubicBezTo>
                <a:cubicBezTo>
                  <a:pt x="4142569" y="3938662"/>
                  <a:pt x="4141696" y="3956108"/>
                  <a:pt x="4157398" y="3944478"/>
                </a:cubicBezTo>
                <a:cubicBezTo>
                  <a:pt x="4161177" y="3941861"/>
                  <a:pt x="4165539" y="3947676"/>
                  <a:pt x="4166121" y="3950874"/>
                </a:cubicBezTo>
                <a:cubicBezTo>
                  <a:pt x="4167283" y="3955817"/>
                  <a:pt x="4162049" y="3953491"/>
                  <a:pt x="4159143" y="3954363"/>
                </a:cubicBezTo>
                <a:cubicBezTo>
                  <a:pt x="4159143" y="3959016"/>
                  <a:pt x="4158852" y="3963959"/>
                  <a:pt x="4158852" y="3968320"/>
                </a:cubicBezTo>
                <a:cubicBezTo>
                  <a:pt x="4160305" y="3968611"/>
                  <a:pt x="4161759" y="3968320"/>
                  <a:pt x="4163213" y="3967739"/>
                </a:cubicBezTo>
                <a:cubicBezTo>
                  <a:pt x="4168447" y="3961051"/>
                  <a:pt x="4175134" y="3964540"/>
                  <a:pt x="4182985" y="3964540"/>
                </a:cubicBezTo>
                <a:cubicBezTo>
                  <a:pt x="4178042" y="3970356"/>
                  <a:pt x="4169901" y="3970356"/>
                  <a:pt x="4165539" y="3975299"/>
                </a:cubicBezTo>
                <a:cubicBezTo>
                  <a:pt x="4165248" y="3976462"/>
                  <a:pt x="4164376" y="3977915"/>
                  <a:pt x="4163503" y="3979078"/>
                </a:cubicBezTo>
                <a:cubicBezTo>
                  <a:pt x="4161759" y="3986930"/>
                  <a:pt x="4148674" y="3991291"/>
                  <a:pt x="4154490" y="4000305"/>
                </a:cubicBezTo>
                <a:cubicBezTo>
                  <a:pt x="4160595" y="4010191"/>
                  <a:pt x="4171064" y="4002340"/>
                  <a:pt x="4179787" y="4002631"/>
                </a:cubicBezTo>
                <a:cubicBezTo>
                  <a:pt x="4184148" y="4002922"/>
                  <a:pt x="4188800" y="4000305"/>
                  <a:pt x="4193162" y="3999142"/>
                </a:cubicBezTo>
                <a:cubicBezTo>
                  <a:pt x="4193453" y="3997979"/>
                  <a:pt x="4193453" y="3997397"/>
                  <a:pt x="4193453" y="3996815"/>
                </a:cubicBezTo>
                <a:cubicBezTo>
                  <a:pt x="4194325" y="3987511"/>
                  <a:pt x="4200139" y="3983731"/>
                  <a:pt x="4208573" y="3984603"/>
                </a:cubicBezTo>
                <a:cubicBezTo>
                  <a:pt x="4210317" y="3984603"/>
                  <a:pt x="4213224" y="3987220"/>
                  <a:pt x="4213224" y="3988674"/>
                </a:cubicBezTo>
                <a:cubicBezTo>
                  <a:pt x="4212643" y="3996815"/>
                  <a:pt x="4203629" y="3995362"/>
                  <a:pt x="4199267" y="3999723"/>
                </a:cubicBezTo>
                <a:cubicBezTo>
                  <a:pt x="4198977" y="4004085"/>
                  <a:pt x="4198104" y="4008737"/>
                  <a:pt x="4204211" y="4010191"/>
                </a:cubicBezTo>
                <a:cubicBezTo>
                  <a:pt x="4215551" y="4019204"/>
                  <a:pt x="4210899" y="4046246"/>
                  <a:pt x="4196361" y="4054097"/>
                </a:cubicBezTo>
                <a:cubicBezTo>
                  <a:pt x="4193162" y="4055841"/>
                  <a:pt x="4189381" y="4055841"/>
                  <a:pt x="4185601" y="4056132"/>
                </a:cubicBezTo>
                <a:cubicBezTo>
                  <a:pt x="4180949" y="4070671"/>
                  <a:pt x="4180949" y="4087535"/>
                  <a:pt x="4165248" y="4096549"/>
                </a:cubicBezTo>
                <a:cubicBezTo>
                  <a:pt x="4168156" y="4101201"/>
                  <a:pt x="4170773" y="4106144"/>
                  <a:pt x="4173680" y="4111087"/>
                </a:cubicBezTo>
                <a:cubicBezTo>
                  <a:pt x="4175134" y="4110796"/>
                  <a:pt x="4176879" y="4110796"/>
                  <a:pt x="4178914" y="4110796"/>
                </a:cubicBezTo>
                <a:cubicBezTo>
                  <a:pt x="4180949" y="4108470"/>
                  <a:pt x="4182985" y="4104399"/>
                  <a:pt x="4185311" y="4104108"/>
                </a:cubicBezTo>
                <a:cubicBezTo>
                  <a:pt x="4190254" y="4103527"/>
                  <a:pt x="4188509" y="4108761"/>
                  <a:pt x="4188800" y="4111378"/>
                </a:cubicBezTo>
                <a:cubicBezTo>
                  <a:pt x="4189963" y="4118937"/>
                  <a:pt x="4184730" y="4123008"/>
                  <a:pt x="4178914" y="4126207"/>
                </a:cubicBezTo>
                <a:cubicBezTo>
                  <a:pt x="4173971" y="4130859"/>
                  <a:pt x="4168737" y="4135802"/>
                  <a:pt x="4163503" y="4140455"/>
                </a:cubicBezTo>
                <a:cubicBezTo>
                  <a:pt x="4169028" y="4156447"/>
                  <a:pt x="4165248" y="4168950"/>
                  <a:pt x="4148965" y="4176219"/>
                </a:cubicBezTo>
                <a:cubicBezTo>
                  <a:pt x="4147220" y="4177672"/>
                  <a:pt x="4145186" y="4179417"/>
                  <a:pt x="4143150" y="4180871"/>
                </a:cubicBezTo>
                <a:cubicBezTo>
                  <a:pt x="4139661" y="4190466"/>
                  <a:pt x="4133264" y="4194246"/>
                  <a:pt x="4123669" y="4190175"/>
                </a:cubicBezTo>
                <a:cubicBezTo>
                  <a:pt x="4112038" y="4193083"/>
                  <a:pt x="4116109" y="4205877"/>
                  <a:pt x="4109421" y="4211983"/>
                </a:cubicBezTo>
                <a:cubicBezTo>
                  <a:pt x="4108549" y="4215472"/>
                  <a:pt x="4108258" y="4219834"/>
                  <a:pt x="4103606" y="4220997"/>
                </a:cubicBezTo>
                <a:cubicBezTo>
                  <a:pt x="4100407" y="4226522"/>
                  <a:pt x="4096918" y="4231464"/>
                  <a:pt x="4093720" y="4236698"/>
                </a:cubicBezTo>
                <a:cubicBezTo>
                  <a:pt x="4080345" y="4262867"/>
                  <a:pt x="4067261" y="4289618"/>
                  <a:pt x="4047488" y="4311716"/>
                </a:cubicBezTo>
                <a:cubicBezTo>
                  <a:pt x="4032368" y="4326254"/>
                  <a:pt x="4032949" y="4351261"/>
                  <a:pt x="4012887" y="4362310"/>
                </a:cubicBezTo>
                <a:cubicBezTo>
                  <a:pt x="4007944" y="4372196"/>
                  <a:pt x="3998349" y="4380047"/>
                  <a:pt x="3998349" y="4392259"/>
                </a:cubicBezTo>
                <a:cubicBezTo>
                  <a:pt x="4005036" y="4415520"/>
                  <a:pt x="3985264" y="4422789"/>
                  <a:pt x="3973343" y="4434711"/>
                </a:cubicBezTo>
                <a:cubicBezTo>
                  <a:pt x="3965493" y="4456227"/>
                  <a:pt x="3952117" y="4470475"/>
                  <a:pt x="3927111" y="4468730"/>
                </a:cubicBezTo>
                <a:cubicBezTo>
                  <a:pt x="3921587" y="4475709"/>
                  <a:pt x="3915771" y="4481815"/>
                  <a:pt x="3906176" y="4482687"/>
                </a:cubicBezTo>
                <a:cubicBezTo>
                  <a:pt x="3899198" y="4489084"/>
                  <a:pt x="3890475" y="4489084"/>
                  <a:pt x="3881752" y="4487340"/>
                </a:cubicBezTo>
                <a:cubicBezTo>
                  <a:pt x="3862851" y="4505658"/>
                  <a:pt x="3856455" y="4536479"/>
                  <a:pt x="3825634" y="4542876"/>
                </a:cubicBezTo>
                <a:cubicBezTo>
                  <a:pt x="3816620" y="4546947"/>
                  <a:pt x="3813421" y="4559159"/>
                  <a:pt x="3802082" y="4560322"/>
                </a:cubicBezTo>
                <a:cubicBezTo>
                  <a:pt x="3774459" y="4579222"/>
                  <a:pt x="3744220" y="4587654"/>
                  <a:pt x="3710491" y="4583002"/>
                </a:cubicBezTo>
                <a:cubicBezTo>
                  <a:pt x="3705548" y="4583583"/>
                  <a:pt x="3700895" y="4584165"/>
                  <a:pt x="3695952" y="4585037"/>
                </a:cubicBezTo>
                <a:cubicBezTo>
                  <a:pt x="3684613" y="4605972"/>
                  <a:pt x="3674436" y="4585037"/>
                  <a:pt x="3663969" y="4584165"/>
                </a:cubicBezTo>
                <a:cubicBezTo>
                  <a:pt x="3657571" y="4582420"/>
                  <a:pt x="3650884" y="4580385"/>
                  <a:pt x="3644777" y="4578640"/>
                </a:cubicBezTo>
                <a:cubicBezTo>
                  <a:pt x="3620644" y="4579512"/>
                  <a:pt x="3596801" y="4583583"/>
                  <a:pt x="3573540" y="4574279"/>
                </a:cubicBezTo>
                <a:cubicBezTo>
                  <a:pt x="3570342" y="4572534"/>
                  <a:pt x="3567434" y="4571080"/>
                  <a:pt x="3563945" y="4569626"/>
                </a:cubicBezTo>
                <a:cubicBezTo>
                  <a:pt x="3561910" y="4575442"/>
                  <a:pt x="3560165" y="4572825"/>
                  <a:pt x="3559002" y="4569045"/>
                </a:cubicBezTo>
                <a:cubicBezTo>
                  <a:pt x="3552895" y="4564683"/>
                  <a:pt x="3545627" y="4562648"/>
                  <a:pt x="3538358" y="4562648"/>
                </a:cubicBezTo>
                <a:cubicBezTo>
                  <a:pt x="3527890" y="4566137"/>
                  <a:pt x="3520621" y="4560322"/>
                  <a:pt x="3513061" y="4554216"/>
                </a:cubicBezTo>
                <a:cubicBezTo>
                  <a:pt x="3507246" y="4554507"/>
                  <a:pt x="3501430" y="4555088"/>
                  <a:pt x="3497941" y="4548982"/>
                </a:cubicBezTo>
                <a:cubicBezTo>
                  <a:pt x="3467411" y="4556251"/>
                  <a:pt x="3446476" y="4534443"/>
                  <a:pt x="3422052" y="4523685"/>
                </a:cubicBezTo>
                <a:cubicBezTo>
                  <a:pt x="3420598" y="4522231"/>
                  <a:pt x="3418562" y="4521068"/>
                  <a:pt x="3417108" y="4519906"/>
                </a:cubicBezTo>
                <a:cubicBezTo>
                  <a:pt x="3410420" y="4516125"/>
                  <a:pt x="3403733" y="4512636"/>
                  <a:pt x="3397336" y="4509147"/>
                </a:cubicBezTo>
                <a:cubicBezTo>
                  <a:pt x="3392103" y="4507984"/>
                  <a:pt x="3385415" y="4509147"/>
                  <a:pt x="3385996" y="4500424"/>
                </a:cubicBezTo>
                <a:cubicBezTo>
                  <a:pt x="3378146" y="4501587"/>
                  <a:pt x="3373203" y="4496644"/>
                  <a:pt x="3367387" y="4493154"/>
                </a:cubicBezTo>
                <a:cubicBezTo>
                  <a:pt x="3356339" y="4485886"/>
                  <a:pt x="3349651" y="4476291"/>
                  <a:pt x="3347324" y="4463206"/>
                </a:cubicBezTo>
                <a:cubicBezTo>
                  <a:pt x="3336857" y="4463788"/>
                  <a:pt x="3332204" y="4457390"/>
                  <a:pt x="3331041" y="4447795"/>
                </a:cubicBezTo>
                <a:lnTo>
                  <a:pt x="3329007" y="4448668"/>
                </a:lnTo>
                <a:lnTo>
                  <a:pt x="3327262" y="4447795"/>
                </a:lnTo>
                <a:lnTo>
                  <a:pt x="3325226" y="4447795"/>
                </a:lnTo>
                <a:lnTo>
                  <a:pt x="3322900" y="4447795"/>
                </a:lnTo>
                <a:cubicBezTo>
                  <a:pt x="3313887" y="4459426"/>
                  <a:pt x="3310397" y="4473383"/>
                  <a:pt x="3324935" y="4480070"/>
                </a:cubicBezTo>
                <a:cubicBezTo>
                  <a:pt x="3343545" y="4488503"/>
                  <a:pt x="3357501" y="4501296"/>
                  <a:pt x="3372330" y="4514090"/>
                </a:cubicBezTo>
                <a:cubicBezTo>
                  <a:pt x="3388613" y="4514672"/>
                  <a:pt x="3395592" y="4540550"/>
                  <a:pt x="3415655" y="4529501"/>
                </a:cubicBezTo>
                <a:cubicBezTo>
                  <a:pt x="3416236" y="4534152"/>
                  <a:pt x="3417108" y="4538805"/>
                  <a:pt x="3417690" y="4543458"/>
                </a:cubicBezTo>
                <a:cubicBezTo>
                  <a:pt x="3424086" y="4543748"/>
                  <a:pt x="3429030" y="4545493"/>
                  <a:pt x="3426122" y="4553634"/>
                </a:cubicBezTo>
                <a:lnTo>
                  <a:pt x="3438334" y="4562938"/>
                </a:lnTo>
                <a:lnTo>
                  <a:pt x="3447348" y="4575151"/>
                </a:lnTo>
                <a:cubicBezTo>
                  <a:pt x="3461305" y="4585328"/>
                  <a:pt x="3468865" y="4600448"/>
                  <a:pt x="3477587" y="4614405"/>
                </a:cubicBezTo>
                <a:cubicBezTo>
                  <a:pt x="3489799" y="4630688"/>
                  <a:pt x="3484857" y="4648715"/>
                  <a:pt x="3464503" y="4652786"/>
                </a:cubicBezTo>
                <a:cubicBezTo>
                  <a:pt x="3450255" y="4655403"/>
                  <a:pt x="3437171" y="4660927"/>
                  <a:pt x="3423795" y="4665289"/>
                </a:cubicBezTo>
                <a:lnTo>
                  <a:pt x="3418562" y="4669650"/>
                </a:lnTo>
                <a:cubicBezTo>
                  <a:pt x="3394719" y="4685934"/>
                  <a:pt x="3373784" y="4706578"/>
                  <a:pt x="3344998" y="4715591"/>
                </a:cubicBezTo>
                <a:cubicBezTo>
                  <a:pt x="3333949" y="4719080"/>
                  <a:pt x="3332204" y="4735364"/>
                  <a:pt x="3318538" y="4735654"/>
                </a:cubicBezTo>
                <a:cubicBezTo>
                  <a:pt x="3305164" y="4753101"/>
                  <a:pt x="3287136" y="4755136"/>
                  <a:pt x="3267073" y="4750774"/>
                </a:cubicBezTo>
                <a:cubicBezTo>
                  <a:pt x="3260676" y="4764149"/>
                  <a:pt x="3248755" y="4760369"/>
                  <a:pt x="3237997" y="4760369"/>
                </a:cubicBezTo>
                <a:cubicBezTo>
                  <a:pt x="3232472" y="4769674"/>
                  <a:pt x="3223749" y="4763568"/>
                  <a:pt x="3216480" y="4765313"/>
                </a:cubicBezTo>
                <a:cubicBezTo>
                  <a:pt x="3214154" y="4769093"/>
                  <a:pt x="3210665" y="4770837"/>
                  <a:pt x="3206012" y="4769674"/>
                </a:cubicBezTo>
                <a:cubicBezTo>
                  <a:pt x="3197871" y="4769384"/>
                  <a:pt x="3190020" y="4769093"/>
                  <a:pt x="3181879" y="4769093"/>
                </a:cubicBezTo>
                <a:cubicBezTo>
                  <a:pt x="3174901" y="4769384"/>
                  <a:pt x="3167922" y="4769965"/>
                  <a:pt x="3161235" y="4770547"/>
                </a:cubicBezTo>
                <a:cubicBezTo>
                  <a:pt x="3159199" y="4776071"/>
                  <a:pt x="3155710" y="4775780"/>
                  <a:pt x="3151057" y="4774035"/>
                </a:cubicBezTo>
                <a:cubicBezTo>
                  <a:pt x="3147569" y="4774035"/>
                  <a:pt x="3144079" y="4774326"/>
                  <a:pt x="3140590" y="4774617"/>
                </a:cubicBezTo>
                <a:cubicBezTo>
                  <a:pt x="3135647" y="4774326"/>
                  <a:pt x="3130704" y="4774326"/>
                  <a:pt x="3125761" y="4774326"/>
                </a:cubicBezTo>
                <a:cubicBezTo>
                  <a:pt x="3124017" y="4774326"/>
                  <a:pt x="3122272" y="4774326"/>
                  <a:pt x="3120527" y="4774326"/>
                </a:cubicBezTo>
                <a:cubicBezTo>
                  <a:pt x="3115875" y="4778106"/>
                  <a:pt x="3110933" y="4776943"/>
                  <a:pt x="3105989" y="4775489"/>
                </a:cubicBezTo>
                <a:cubicBezTo>
                  <a:pt x="3105117" y="4783340"/>
                  <a:pt x="3102791" y="4790028"/>
                  <a:pt x="3095522" y="4794680"/>
                </a:cubicBezTo>
                <a:cubicBezTo>
                  <a:pt x="3093486" y="4796716"/>
                  <a:pt x="3091451" y="4798460"/>
                  <a:pt x="3089415" y="4800495"/>
                </a:cubicBezTo>
                <a:cubicBezTo>
                  <a:pt x="3088543" y="4802240"/>
                  <a:pt x="3087671" y="4804275"/>
                  <a:pt x="3086798" y="4806311"/>
                </a:cubicBezTo>
                <a:cubicBezTo>
                  <a:pt x="3086798" y="4829572"/>
                  <a:pt x="3086798" y="4829572"/>
                  <a:pt x="3055687" y="4823466"/>
                </a:cubicBezTo>
                <a:cubicBezTo>
                  <a:pt x="3044638" y="4830444"/>
                  <a:pt x="3041730" y="4817650"/>
                  <a:pt x="3034751" y="4814743"/>
                </a:cubicBezTo>
                <a:cubicBezTo>
                  <a:pt x="3027773" y="4822594"/>
                  <a:pt x="3021376" y="4826083"/>
                  <a:pt x="3013235" y="4815324"/>
                </a:cubicBezTo>
                <a:cubicBezTo>
                  <a:pt x="3004221" y="4803403"/>
                  <a:pt x="3000150" y="4810091"/>
                  <a:pt x="2998987" y="4820849"/>
                </a:cubicBezTo>
                <a:cubicBezTo>
                  <a:pt x="3000732" y="4824048"/>
                  <a:pt x="3002767" y="4827536"/>
                  <a:pt x="3005093" y="4830735"/>
                </a:cubicBezTo>
                <a:cubicBezTo>
                  <a:pt x="3015270" y="4830444"/>
                  <a:pt x="3021667" y="4833643"/>
                  <a:pt x="3019050" y="4845564"/>
                </a:cubicBezTo>
                <a:cubicBezTo>
                  <a:pt x="3022830" y="4855450"/>
                  <a:pt x="3032425" y="4858939"/>
                  <a:pt x="3040567" y="4863883"/>
                </a:cubicBezTo>
                <a:cubicBezTo>
                  <a:pt x="3047254" y="4865918"/>
                  <a:pt x="3053070" y="4869116"/>
                  <a:pt x="3055977" y="4875804"/>
                </a:cubicBezTo>
                <a:cubicBezTo>
                  <a:pt x="3074877" y="4890052"/>
                  <a:pt x="3094359" y="4903718"/>
                  <a:pt x="3112385" y="4918547"/>
                </a:cubicBezTo>
                <a:cubicBezTo>
                  <a:pt x="3121981" y="4926688"/>
                  <a:pt x="3130413" y="4936575"/>
                  <a:pt x="3126342" y="4951404"/>
                </a:cubicBezTo>
                <a:cubicBezTo>
                  <a:pt x="3127796" y="4951404"/>
                  <a:pt x="3129250" y="4951695"/>
                  <a:pt x="3130704" y="4952275"/>
                </a:cubicBezTo>
                <a:cubicBezTo>
                  <a:pt x="3138845" y="4956346"/>
                  <a:pt x="3139717" y="4963907"/>
                  <a:pt x="3140008" y="4971757"/>
                </a:cubicBezTo>
                <a:cubicBezTo>
                  <a:pt x="3142044" y="4975246"/>
                  <a:pt x="3144079" y="4978445"/>
                  <a:pt x="3146115" y="4981643"/>
                </a:cubicBezTo>
                <a:cubicBezTo>
                  <a:pt x="3148441" y="4984260"/>
                  <a:pt x="3151057" y="4987168"/>
                  <a:pt x="3153383" y="4989785"/>
                </a:cubicBezTo>
                <a:cubicBezTo>
                  <a:pt x="3149604" y="4990948"/>
                  <a:pt x="3145243" y="4991820"/>
                  <a:pt x="3141171" y="4992983"/>
                </a:cubicBezTo>
                <a:cubicBezTo>
                  <a:pt x="3140881" y="4995309"/>
                  <a:pt x="3139717" y="4998798"/>
                  <a:pt x="3140881" y="4999961"/>
                </a:cubicBezTo>
                <a:cubicBezTo>
                  <a:pt x="3161525" y="5022641"/>
                  <a:pt x="3139427" y="5022641"/>
                  <a:pt x="3126342" y="5027293"/>
                </a:cubicBezTo>
                <a:cubicBezTo>
                  <a:pt x="3124308" y="5034563"/>
                  <a:pt x="3118492" y="5038052"/>
                  <a:pt x="3112385" y="5041541"/>
                </a:cubicBezTo>
                <a:cubicBezTo>
                  <a:pt x="3111804" y="5038633"/>
                  <a:pt x="3110933" y="5035725"/>
                  <a:pt x="3110060" y="5032818"/>
                </a:cubicBezTo>
                <a:cubicBezTo>
                  <a:pt x="3106571" y="5030492"/>
                  <a:pt x="3103372" y="5027875"/>
                  <a:pt x="3099883" y="5025258"/>
                </a:cubicBezTo>
                <a:cubicBezTo>
                  <a:pt x="3084182" y="5018280"/>
                  <a:pt x="3065573" y="5027003"/>
                  <a:pt x="3050453" y="5016535"/>
                </a:cubicBezTo>
                <a:cubicBezTo>
                  <a:pt x="3044056" y="5029329"/>
                  <a:pt x="3036496" y="5006940"/>
                  <a:pt x="3030099" y="5017408"/>
                </a:cubicBezTo>
                <a:cubicBezTo>
                  <a:pt x="3019050" y="5020606"/>
                  <a:pt x="3011490" y="5015081"/>
                  <a:pt x="3004803" y="5007521"/>
                </a:cubicBezTo>
                <a:cubicBezTo>
                  <a:pt x="3004512" y="5007521"/>
                  <a:pt x="3004512" y="5007812"/>
                  <a:pt x="3004221" y="5007812"/>
                </a:cubicBezTo>
                <a:cubicBezTo>
                  <a:pt x="3001023" y="5005777"/>
                  <a:pt x="2997824" y="5003742"/>
                  <a:pt x="2994626" y="5001706"/>
                </a:cubicBezTo>
                <a:cubicBezTo>
                  <a:pt x="2993172" y="5001997"/>
                  <a:pt x="2991718" y="5002288"/>
                  <a:pt x="2989973" y="5002869"/>
                </a:cubicBezTo>
                <a:cubicBezTo>
                  <a:pt x="2989683" y="5005777"/>
                  <a:pt x="2989392" y="5008975"/>
                  <a:pt x="2989101" y="5012173"/>
                </a:cubicBezTo>
                <a:cubicBezTo>
                  <a:pt x="2998696" y="5032237"/>
                  <a:pt x="2988520" y="5038633"/>
                  <a:pt x="2971073" y="5034563"/>
                </a:cubicBezTo>
                <a:cubicBezTo>
                  <a:pt x="2960897" y="5032237"/>
                  <a:pt x="2957407" y="5035435"/>
                  <a:pt x="2953628" y="5042123"/>
                </a:cubicBezTo>
                <a:cubicBezTo>
                  <a:pt x="2955082" y="5053462"/>
                  <a:pt x="2949266" y="5060732"/>
                  <a:pt x="2939090" y="5063348"/>
                </a:cubicBezTo>
                <a:cubicBezTo>
                  <a:pt x="2930948" y="5065384"/>
                  <a:pt x="2930948" y="5071781"/>
                  <a:pt x="2928622" y="5077305"/>
                </a:cubicBezTo>
                <a:cubicBezTo>
                  <a:pt x="2922807" y="5101730"/>
                  <a:pt x="2906523" y="5087192"/>
                  <a:pt x="2894021" y="5087192"/>
                </a:cubicBezTo>
                <a:cubicBezTo>
                  <a:pt x="2877447" y="5084575"/>
                  <a:pt x="2889078" y="5074689"/>
                  <a:pt x="2888497" y="5067710"/>
                </a:cubicBezTo>
                <a:cubicBezTo>
                  <a:pt x="2885298" y="5067710"/>
                  <a:pt x="2881809" y="5067419"/>
                  <a:pt x="2878320" y="5067419"/>
                </a:cubicBezTo>
                <a:cubicBezTo>
                  <a:pt x="2877447" y="5073816"/>
                  <a:pt x="2874249" y="5077305"/>
                  <a:pt x="2867561" y="5077015"/>
                </a:cubicBezTo>
                <a:cubicBezTo>
                  <a:pt x="2859711" y="5090681"/>
                  <a:pt x="2866979" y="5112197"/>
                  <a:pt x="2845172" y="5118304"/>
                </a:cubicBezTo>
                <a:cubicBezTo>
                  <a:pt x="2845754" y="5126736"/>
                  <a:pt x="2853023" y="5126736"/>
                  <a:pt x="2858547" y="5128771"/>
                </a:cubicBezTo>
                <a:cubicBezTo>
                  <a:pt x="2875412" y="5127027"/>
                  <a:pt x="2863491" y="5143600"/>
                  <a:pt x="2865526" y="5148252"/>
                </a:cubicBezTo>
                <a:lnTo>
                  <a:pt x="2865333" y="5148336"/>
                </a:lnTo>
                <a:lnTo>
                  <a:pt x="2855603" y="5152541"/>
                </a:lnTo>
                <a:cubicBezTo>
                  <a:pt x="2852078" y="5155158"/>
                  <a:pt x="2848225" y="5157993"/>
                  <a:pt x="2843718" y="5158139"/>
                </a:cubicBezTo>
                <a:cubicBezTo>
                  <a:pt x="2839648" y="5163954"/>
                  <a:pt x="2841392" y="5175003"/>
                  <a:pt x="2829471" y="5173840"/>
                </a:cubicBezTo>
                <a:cubicBezTo>
                  <a:pt x="2830052" y="5192740"/>
                  <a:pt x="2811444" y="5186343"/>
                  <a:pt x="2803302" y="5193612"/>
                </a:cubicBezTo>
                <a:cubicBezTo>
                  <a:pt x="2803883" y="5210477"/>
                  <a:pt x="2822493" y="5206115"/>
                  <a:pt x="2829471" y="5215420"/>
                </a:cubicBezTo>
                <a:cubicBezTo>
                  <a:pt x="2808536" y="5223561"/>
                  <a:pt x="2795451" y="5216002"/>
                  <a:pt x="2792834" y="5193903"/>
                </a:cubicBezTo>
                <a:cubicBezTo>
                  <a:pt x="2780331" y="5200300"/>
                  <a:pt x="2785565" y="5175293"/>
                  <a:pt x="2772772" y="5182563"/>
                </a:cubicBezTo>
                <a:cubicBezTo>
                  <a:pt x="2758233" y="5188960"/>
                  <a:pt x="2748929" y="5178783"/>
                  <a:pt x="2738170" y="5172386"/>
                </a:cubicBezTo>
                <a:cubicBezTo>
                  <a:pt x="2715200" y="5177620"/>
                  <a:pt x="2694556" y="5165698"/>
                  <a:pt x="2672748" y="5163372"/>
                </a:cubicBezTo>
                <a:cubicBezTo>
                  <a:pt x="2661117" y="5181982"/>
                  <a:pt x="2662571" y="5159302"/>
                  <a:pt x="2657338" y="5158430"/>
                </a:cubicBezTo>
                <a:cubicBezTo>
                  <a:pt x="2634949" y="5152323"/>
                  <a:pt x="2614595" y="5142728"/>
                  <a:pt x="2605291" y="5118885"/>
                </a:cubicBezTo>
                <a:cubicBezTo>
                  <a:pt x="2600929" y="5117141"/>
                  <a:pt x="2594242" y="5120339"/>
                  <a:pt x="2591625" y="5113651"/>
                </a:cubicBezTo>
                <a:cubicBezTo>
                  <a:pt x="2577959" y="5103475"/>
                  <a:pt x="2559640" y="5100567"/>
                  <a:pt x="2547428" y="5087192"/>
                </a:cubicBezTo>
                <a:lnTo>
                  <a:pt x="2541323" y="5068292"/>
                </a:lnTo>
                <a:cubicBezTo>
                  <a:pt x="2522423" y="5071781"/>
                  <a:pt x="2503523" y="5079050"/>
                  <a:pt x="2485205" y="5067419"/>
                </a:cubicBezTo>
                <a:cubicBezTo>
                  <a:pt x="2474446" y="5070909"/>
                  <a:pt x="2474737" y="5076143"/>
                  <a:pt x="2482006" y="5083121"/>
                </a:cubicBezTo>
                <a:cubicBezTo>
                  <a:pt x="2486659" y="5089809"/>
                  <a:pt x="2497708" y="5083411"/>
                  <a:pt x="2501488" y="5092716"/>
                </a:cubicBezTo>
                <a:cubicBezTo>
                  <a:pt x="2505558" y="5095042"/>
                  <a:pt x="2506721" y="5098531"/>
                  <a:pt x="2506139" y="5103184"/>
                </a:cubicBezTo>
                <a:cubicBezTo>
                  <a:pt x="2507012" y="5104638"/>
                  <a:pt x="2507012" y="5106091"/>
                  <a:pt x="2506139" y="5107545"/>
                </a:cubicBezTo>
                <a:cubicBezTo>
                  <a:pt x="2507593" y="5119466"/>
                  <a:pt x="2492183" y="5118885"/>
                  <a:pt x="2490439" y="5128481"/>
                </a:cubicBezTo>
                <a:cubicBezTo>
                  <a:pt x="2508756" y="5140111"/>
                  <a:pt x="2511374" y="5163954"/>
                  <a:pt x="2526784" y="5177620"/>
                </a:cubicBezTo>
                <a:cubicBezTo>
                  <a:pt x="2538124" y="5180237"/>
                  <a:pt x="2553244" y="5175293"/>
                  <a:pt x="2555570" y="5193903"/>
                </a:cubicBezTo>
                <a:cubicBezTo>
                  <a:pt x="2556151" y="5204079"/>
                  <a:pt x="2575342" y="5193321"/>
                  <a:pt x="2571561" y="5208150"/>
                </a:cubicBezTo>
                <a:cubicBezTo>
                  <a:pt x="2559640" y="5220653"/>
                  <a:pt x="2571853" y="5228504"/>
                  <a:pt x="2576796" y="5237809"/>
                </a:cubicBezTo>
                <a:cubicBezTo>
                  <a:pt x="2584065" y="5238972"/>
                  <a:pt x="2583774" y="5226760"/>
                  <a:pt x="2591916" y="5229086"/>
                </a:cubicBezTo>
                <a:cubicBezTo>
                  <a:pt x="2618957" y="5228795"/>
                  <a:pt x="2616340" y="5254964"/>
                  <a:pt x="2627389" y="5268921"/>
                </a:cubicBezTo>
                <a:cubicBezTo>
                  <a:pt x="2629424" y="5280552"/>
                  <a:pt x="2634949" y="5285204"/>
                  <a:pt x="2648033" y="5283459"/>
                </a:cubicBezTo>
                <a:cubicBezTo>
                  <a:pt x="2661117" y="5281715"/>
                  <a:pt x="2660536" y="5283459"/>
                  <a:pt x="2654721" y="5295671"/>
                </a:cubicBezTo>
                <a:cubicBezTo>
                  <a:pt x="2651813" y="5301777"/>
                  <a:pt x="2653267" y="5308465"/>
                  <a:pt x="2658210" y="5313989"/>
                </a:cubicBezTo>
                <a:cubicBezTo>
                  <a:pt x="2664316" y="5315443"/>
                  <a:pt x="2671295" y="5308465"/>
                  <a:pt x="2677110" y="5315152"/>
                </a:cubicBezTo>
                <a:cubicBezTo>
                  <a:pt x="2682344" y="5313989"/>
                  <a:pt x="2689613" y="5310210"/>
                  <a:pt x="2692229" y="5312245"/>
                </a:cubicBezTo>
                <a:cubicBezTo>
                  <a:pt x="2698335" y="5316897"/>
                  <a:pt x="2693393" y="5321550"/>
                  <a:pt x="2688740" y="5325621"/>
                </a:cubicBezTo>
                <a:cubicBezTo>
                  <a:pt x="2677982" y="5335506"/>
                  <a:pt x="2695137" y="5340159"/>
                  <a:pt x="2693393" y="5348591"/>
                </a:cubicBezTo>
                <a:lnTo>
                  <a:pt x="2713165" y="5365165"/>
                </a:lnTo>
                <a:cubicBezTo>
                  <a:pt x="2719271" y="5364002"/>
                  <a:pt x="2725667" y="5361675"/>
                  <a:pt x="2730029" y="5369236"/>
                </a:cubicBezTo>
                <a:cubicBezTo>
                  <a:pt x="2731192" y="5370398"/>
                  <a:pt x="2732646" y="5371561"/>
                  <a:pt x="2732937" y="5372724"/>
                </a:cubicBezTo>
                <a:cubicBezTo>
                  <a:pt x="2734100" y="5381448"/>
                  <a:pt x="2751255" y="5386100"/>
                  <a:pt x="2744567" y="5392497"/>
                </a:cubicBezTo>
                <a:cubicBezTo>
                  <a:pt x="2735554" y="5400638"/>
                  <a:pt x="2730029" y="5384936"/>
                  <a:pt x="2722179" y="5380866"/>
                </a:cubicBezTo>
                <a:cubicBezTo>
                  <a:pt x="2719271" y="5378249"/>
                  <a:pt x="2715781" y="5388135"/>
                  <a:pt x="2712292" y="5380866"/>
                </a:cubicBezTo>
                <a:cubicBezTo>
                  <a:pt x="2690776" y="5375632"/>
                  <a:pt x="2669259" y="5370398"/>
                  <a:pt x="2647451" y="5364874"/>
                </a:cubicBezTo>
                <a:cubicBezTo>
                  <a:pt x="2644835" y="5369527"/>
                  <a:pt x="2650359" y="5382029"/>
                  <a:pt x="2639892" y="5378249"/>
                </a:cubicBezTo>
                <a:cubicBezTo>
                  <a:pt x="2631460" y="5375341"/>
                  <a:pt x="2622155" y="5366619"/>
                  <a:pt x="2619248" y="5358186"/>
                </a:cubicBezTo>
                <a:cubicBezTo>
                  <a:pt x="2616631" y="5351499"/>
                  <a:pt x="2628843" y="5359931"/>
                  <a:pt x="2632332" y="5354697"/>
                </a:cubicBezTo>
                <a:cubicBezTo>
                  <a:pt x="2629133" y="5351499"/>
                  <a:pt x="2625935" y="5347719"/>
                  <a:pt x="2623027" y="5344229"/>
                </a:cubicBezTo>
                <a:cubicBezTo>
                  <a:pt x="2617212" y="5336088"/>
                  <a:pt x="2607907" y="5339868"/>
                  <a:pt x="2600057" y="5338123"/>
                </a:cubicBezTo>
                <a:cubicBezTo>
                  <a:pt x="2598894" y="5344229"/>
                  <a:pt x="2597731" y="5350626"/>
                  <a:pt x="2596567" y="5356732"/>
                </a:cubicBezTo>
                <a:cubicBezTo>
                  <a:pt x="2593951" y="5349172"/>
                  <a:pt x="2583192" y="5343938"/>
                  <a:pt x="2591334" y="5334634"/>
                </a:cubicBezTo>
                <a:cubicBezTo>
                  <a:pt x="2591334" y="5319514"/>
                  <a:pt x="2577668" y="5313408"/>
                  <a:pt x="2568655" y="5315443"/>
                </a:cubicBezTo>
                <a:cubicBezTo>
                  <a:pt x="2542486" y="5320677"/>
                  <a:pt x="2526493" y="5302359"/>
                  <a:pt x="2506430" y="5293636"/>
                </a:cubicBezTo>
                <a:cubicBezTo>
                  <a:pt x="2501197" y="5293345"/>
                  <a:pt x="2496254" y="5293054"/>
                  <a:pt x="2491020" y="5292764"/>
                </a:cubicBezTo>
                <a:cubicBezTo>
                  <a:pt x="2472993" y="5298289"/>
                  <a:pt x="2466304" y="5292764"/>
                  <a:pt x="2472702" y="5274445"/>
                </a:cubicBezTo>
                <a:cubicBezTo>
                  <a:pt x="2471248" y="5272991"/>
                  <a:pt x="2470666" y="5271829"/>
                  <a:pt x="2470957" y="5269793"/>
                </a:cubicBezTo>
                <a:cubicBezTo>
                  <a:pt x="2464270" y="5269793"/>
                  <a:pt x="2457291" y="5277353"/>
                  <a:pt x="2451185" y="5268921"/>
                </a:cubicBezTo>
                <a:cubicBezTo>
                  <a:pt x="2443043" y="5270956"/>
                  <a:pt x="2447114" y="5286076"/>
                  <a:pt x="2434902" y="5284041"/>
                </a:cubicBezTo>
                <a:lnTo>
                  <a:pt x="2435484" y="5294218"/>
                </a:lnTo>
                <a:cubicBezTo>
                  <a:pt x="2443043" y="5305267"/>
                  <a:pt x="2436356" y="5307884"/>
                  <a:pt x="2426761" y="5308756"/>
                </a:cubicBezTo>
                <a:cubicBezTo>
                  <a:pt x="2413095" y="5319514"/>
                  <a:pt x="2399429" y="5324748"/>
                  <a:pt x="2385472" y="5309338"/>
                </a:cubicBezTo>
                <a:cubicBezTo>
                  <a:pt x="2386345" y="5297125"/>
                  <a:pt x="2377040" y="5286657"/>
                  <a:pt x="2380238" y="5274154"/>
                </a:cubicBezTo>
                <a:cubicBezTo>
                  <a:pt x="2372097" y="5268921"/>
                  <a:pt x="2371806" y="5261942"/>
                  <a:pt x="2375295" y="5253801"/>
                </a:cubicBezTo>
                <a:cubicBezTo>
                  <a:pt x="2373551" y="5252056"/>
                  <a:pt x="2371806" y="5250893"/>
                  <a:pt x="2370062" y="5249149"/>
                </a:cubicBezTo>
                <a:cubicBezTo>
                  <a:pt x="2367154" y="5249149"/>
                  <a:pt x="2363955" y="5248858"/>
                  <a:pt x="2360757" y="5248858"/>
                </a:cubicBezTo>
                <a:cubicBezTo>
                  <a:pt x="2352615" y="5254092"/>
                  <a:pt x="2343311" y="5254383"/>
                  <a:pt x="2334007" y="5254383"/>
                </a:cubicBezTo>
                <a:cubicBezTo>
                  <a:pt x="2335751" y="5261942"/>
                  <a:pt x="2335751" y="5268921"/>
                  <a:pt x="2325865" y="5270375"/>
                </a:cubicBezTo>
                <a:cubicBezTo>
                  <a:pt x="2330227" y="5278225"/>
                  <a:pt x="2330227" y="5285204"/>
                  <a:pt x="2320632" y="5289274"/>
                </a:cubicBezTo>
                <a:cubicBezTo>
                  <a:pt x="2320341" y="5292182"/>
                  <a:pt x="2319759" y="5295090"/>
                  <a:pt x="2319178" y="5297998"/>
                </a:cubicBezTo>
                <a:cubicBezTo>
                  <a:pt x="2321213" y="5300032"/>
                  <a:pt x="2323249" y="5302359"/>
                  <a:pt x="2324992" y="5304394"/>
                </a:cubicBezTo>
                <a:lnTo>
                  <a:pt x="2357849" y="5304394"/>
                </a:lnTo>
                <a:cubicBezTo>
                  <a:pt x="2347382" y="5323294"/>
                  <a:pt x="2347382" y="5323294"/>
                  <a:pt x="2324992" y="5309338"/>
                </a:cubicBezTo>
                <a:cubicBezTo>
                  <a:pt x="2323249" y="5311373"/>
                  <a:pt x="2321213" y="5313408"/>
                  <a:pt x="2319468" y="5315443"/>
                </a:cubicBezTo>
                <a:cubicBezTo>
                  <a:pt x="2320050" y="5325039"/>
                  <a:pt x="2317724" y="5330854"/>
                  <a:pt x="2305802" y="5328818"/>
                </a:cubicBezTo>
                <a:cubicBezTo>
                  <a:pt x="2297370" y="5327946"/>
                  <a:pt x="2288356" y="5329400"/>
                  <a:pt x="2279633" y="5329400"/>
                </a:cubicBezTo>
                <a:cubicBezTo>
                  <a:pt x="2275272" y="5330272"/>
                  <a:pt x="2270038" y="5336379"/>
                  <a:pt x="2267131" y="5330854"/>
                </a:cubicBezTo>
                <a:cubicBezTo>
                  <a:pt x="2265095" y="5327075"/>
                  <a:pt x="2268294" y="5320386"/>
                  <a:pt x="2269457" y="5315152"/>
                </a:cubicBezTo>
                <a:cubicBezTo>
                  <a:pt x="2261024" y="5311082"/>
                  <a:pt x="2249975" y="5319514"/>
                  <a:pt x="2242997" y="5309628"/>
                </a:cubicBezTo>
                <a:cubicBezTo>
                  <a:pt x="2229040" y="5317479"/>
                  <a:pt x="2214211" y="5319514"/>
                  <a:pt x="2198510" y="5319514"/>
                </a:cubicBezTo>
                <a:cubicBezTo>
                  <a:pt x="2200836" y="5327946"/>
                  <a:pt x="2195602" y="5329400"/>
                  <a:pt x="2189205" y="5329982"/>
                </a:cubicBezTo>
                <a:cubicBezTo>
                  <a:pt x="2191532" y="5335506"/>
                  <a:pt x="2195602" y="5340159"/>
                  <a:pt x="2201127" y="5341903"/>
                </a:cubicBezTo>
                <a:cubicBezTo>
                  <a:pt x="2205198" y="5343066"/>
                  <a:pt x="2209849" y="5343066"/>
                  <a:pt x="2208686" y="5348882"/>
                </a:cubicBezTo>
                <a:cubicBezTo>
                  <a:pt x="2207233" y="5354407"/>
                  <a:pt x="2203453" y="5354988"/>
                  <a:pt x="2199091" y="5352662"/>
                </a:cubicBezTo>
                <a:cubicBezTo>
                  <a:pt x="2195893" y="5350917"/>
                  <a:pt x="2191241" y="5350626"/>
                  <a:pt x="2191241" y="5354407"/>
                </a:cubicBezTo>
                <a:cubicBezTo>
                  <a:pt x="2191822" y="5366037"/>
                  <a:pt x="2180773" y="5372143"/>
                  <a:pt x="2178156" y="5366328"/>
                </a:cubicBezTo>
                <a:cubicBezTo>
                  <a:pt x="2173213" y="5355860"/>
                  <a:pt x="2154023" y="5342775"/>
                  <a:pt x="2174376" y="5328528"/>
                </a:cubicBezTo>
                <a:cubicBezTo>
                  <a:pt x="2177575" y="5324457"/>
                  <a:pt x="2184262" y="5320677"/>
                  <a:pt x="2177575" y="5314280"/>
                </a:cubicBezTo>
                <a:cubicBezTo>
                  <a:pt x="2164490" y="5323004"/>
                  <a:pt x="2163618" y="5314862"/>
                  <a:pt x="2163618" y="5304394"/>
                </a:cubicBezTo>
                <a:cubicBezTo>
                  <a:pt x="2163327" y="5300614"/>
                  <a:pt x="2163327" y="5296544"/>
                  <a:pt x="2158965" y="5294508"/>
                </a:cubicBezTo>
                <a:cubicBezTo>
                  <a:pt x="2155767" y="5295381"/>
                  <a:pt x="2152278" y="5301196"/>
                  <a:pt x="2149661" y="5293636"/>
                </a:cubicBezTo>
                <a:cubicBezTo>
                  <a:pt x="2162746" y="5291891"/>
                  <a:pt x="2135414" y="5271829"/>
                  <a:pt x="2158675" y="5274445"/>
                </a:cubicBezTo>
                <a:cubicBezTo>
                  <a:pt x="2163327" y="5275899"/>
                  <a:pt x="2167689" y="5277062"/>
                  <a:pt x="2172341" y="5278516"/>
                </a:cubicBezTo>
                <a:cubicBezTo>
                  <a:pt x="2175539" y="5274154"/>
                  <a:pt x="2180192" y="5270084"/>
                  <a:pt x="2179319" y="5263978"/>
                </a:cubicBezTo>
                <a:cubicBezTo>
                  <a:pt x="2179029" y="5263978"/>
                  <a:pt x="2179029" y="5263978"/>
                  <a:pt x="2178738" y="5263978"/>
                </a:cubicBezTo>
                <a:cubicBezTo>
                  <a:pt x="2178738" y="5263978"/>
                  <a:pt x="2179029" y="5263978"/>
                  <a:pt x="2179029" y="5263687"/>
                </a:cubicBezTo>
                <a:cubicBezTo>
                  <a:pt x="2163909" y="5265722"/>
                  <a:pt x="2162164" y="5250312"/>
                  <a:pt x="2153441" y="5244206"/>
                </a:cubicBezTo>
                <a:cubicBezTo>
                  <a:pt x="2151987" y="5243624"/>
                  <a:pt x="2150243" y="5243334"/>
                  <a:pt x="2148498" y="5242752"/>
                </a:cubicBezTo>
                <a:cubicBezTo>
                  <a:pt x="2131052" y="5247404"/>
                  <a:pt x="2130473" y="5230830"/>
                  <a:pt x="2123495" y="5222689"/>
                </a:cubicBezTo>
                <a:lnTo>
                  <a:pt x="2121168" y="5223852"/>
                </a:lnTo>
                <a:lnTo>
                  <a:pt x="2118843" y="5222980"/>
                </a:lnTo>
                <a:cubicBezTo>
                  <a:pt x="2111573" y="5221816"/>
                  <a:pt x="2104595" y="5220653"/>
                  <a:pt x="2094418" y="5219199"/>
                </a:cubicBezTo>
                <a:cubicBezTo>
                  <a:pt x="2102850" y="5231412"/>
                  <a:pt x="2108956" y="5241880"/>
                  <a:pt x="2122913" y="5243624"/>
                </a:cubicBezTo>
                <a:cubicBezTo>
                  <a:pt x="2128147" y="5244496"/>
                  <a:pt x="2131052" y="5247985"/>
                  <a:pt x="2128728" y="5252347"/>
                </a:cubicBezTo>
                <a:cubicBezTo>
                  <a:pt x="2127856" y="5254092"/>
                  <a:pt x="2122332" y="5255255"/>
                  <a:pt x="2119715" y="5254092"/>
                </a:cubicBezTo>
                <a:cubicBezTo>
                  <a:pt x="2105758" y="5247985"/>
                  <a:pt x="2088603" y="5248567"/>
                  <a:pt x="2078135" y="5234901"/>
                </a:cubicBezTo>
                <a:cubicBezTo>
                  <a:pt x="2071448" y="5241007"/>
                  <a:pt x="2064760" y="5247404"/>
                  <a:pt x="2058072" y="5253510"/>
                </a:cubicBezTo>
                <a:cubicBezTo>
                  <a:pt x="2057491" y="5254092"/>
                  <a:pt x="2056909" y="5254673"/>
                  <a:pt x="2056037" y="5254964"/>
                </a:cubicBezTo>
                <a:cubicBezTo>
                  <a:pt x="2050804" y="5260197"/>
                  <a:pt x="2047606" y="5272700"/>
                  <a:pt x="2037137" y="5259616"/>
                </a:cubicBezTo>
                <a:cubicBezTo>
                  <a:pt x="2027252" y="5261942"/>
                  <a:pt x="2017074" y="5262524"/>
                  <a:pt x="2010969" y="5274445"/>
                </a:cubicBezTo>
                <a:cubicBezTo>
                  <a:pt x="2007188" y="5282005"/>
                  <a:pt x="2003990" y="5274445"/>
                  <a:pt x="2002536" y="5269793"/>
                </a:cubicBezTo>
                <a:cubicBezTo>
                  <a:pt x="2000500" y="5266886"/>
                  <a:pt x="1999047" y="5263978"/>
                  <a:pt x="1997303" y="5261070"/>
                </a:cubicBezTo>
                <a:cubicBezTo>
                  <a:pt x="1992360" y="5261070"/>
                  <a:pt x="1987708" y="5261070"/>
                  <a:pt x="1982764" y="5260779"/>
                </a:cubicBezTo>
                <a:cubicBezTo>
                  <a:pt x="1978693" y="5267758"/>
                  <a:pt x="1978693" y="5267758"/>
                  <a:pt x="1967354" y="5253801"/>
                </a:cubicBezTo>
                <a:cubicBezTo>
                  <a:pt x="1956015" y="5250893"/>
                  <a:pt x="1951362" y="5241880"/>
                  <a:pt x="1946709" y="5232284"/>
                </a:cubicBezTo>
                <a:cubicBezTo>
                  <a:pt x="1946709" y="5222107"/>
                  <a:pt x="1933625" y="5222398"/>
                  <a:pt x="1931880" y="5213385"/>
                </a:cubicBezTo>
                <a:cubicBezTo>
                  <a:pt x="1921994" y="5213966"/>
                  <a:pt x="1912399" y="5223561"/>
                  <a:pt x="1901641" y="5216292"/>
                </a:cubicBezTo>
                <a:cubicBezTo>
                  <a:pt x="1885940" y="5209314"/>
                  <a:pt x="1873728" y="5198555"/>
                  <a:pt x="1866457" y="5183145"/>
                </a:cubicBezTo>
                <a:cubicBezTo>
                  <a:pt x="1857445" y="5194194"/>
                  <a:pt x="1855409" y="5185180"/>
                  <a:pt x="1852501" y="5177911"/>
                </a:cubicBezTo>
                <a:cubicBezTo>
                  <a:pt x="1851629" y="5177038"/>
                  <a:pt x="1850756" y="5175584"/>
                  <a:pt x="1850756" y="5174131"/>
                </a:cubicBezTo>
                <a:cubicBezTo>
                  <a:pt x="1844359" y="5176747"/>
                  <a:pt x="1839125" y="5169769"/>
                  <a:pt x="1830111" y="5175584"/>
                </a:cubicBezTo>
                <a:cubicBezTo>
                  <a:pt x="1817028" y="5183726"/>
                  <a:pt x="1829821" y="5165408"/>
                  <a:pt x="1823134" y="5163081"/>
                </a:cubicBezTo>
                <a:cubicBezTo>
                  <a:pt x="1822843" y="5163081"/>
                  <a:pt x="1822552" y="5163081"/>
                  <a:pt x="1822261" y="5162791"/>
                </a:cubicBezTo>
                <a:cubicBezTo>
                  <a:pt x="1823134" y="5158139"/>
                  <a:pt x="1823715" y="5153196"/>
                  <a:pt x="1824588" y="5148543"/>
                </a:cubicBezTo>
                <a:lnTo>
                  <a:pt x="1826332" y="5147961"/>
                </a:lnTo>
                <a:lnTo>
                  <a:pt x="1826332" y="5147671"/>
                </a:lnTo>
                <a:cubicBezTo>
                  <a:pt x="1826041" y="5147961"/>
                  <a:pt x="1825459" y="5148252"/>
                  <a:pt x="1824588" y="5148543"/>
                </a:cubicBezTo>
                <a:cubicBezTo>
                  <a:pt x="1813539" y="5145927"/>
                  <a:pt x="1799581" y="5145054"/>
                  <a:pt x="1812375" y="5127899"/>
                </a:cubicBezTo>
                <a:lnTo>
                  <a:pt x="1813829" y="5127899"/>
                </a:lnTo>
                <a:lnTo>
                  <a:pt x="1813829" y="5127608"/>
                </a:lnTo>
                <a:lnTo>
                  <a:pt x="1812375" y="5127899"/>
                </a:lnTo>
                <a:cubicBezTo>
                  <a:pt x="1807142" y="5122956"/>
                  <a:pt x="1801616" y="5118304"/>
                  <a:pt x="1796383" y="5113361"/>
                </a:cubicBezTo>
                <a:cubicBezTo>
                  <a:pt x="1793766" y="5107836"/>
                  <a:pt x="1784462" y="5107254"/>
                  <a:pt x="1785625" y="5098822"/>
                </a:cubicBezTo>
                <a:cubicBezTo>
                  <a:pt x="1787079" y="5090681"/>
                  <a:pt x="1777192" y="5089227"/>
                  <a:pt x="1775738" y="5082830"/>
                </a:cubicBezTo>
                <a:cubicBezTo>
                  <a:pt x="1770796" y="5082539"/>
                  <a:pt x="1765562" y="5082248"/>
                  <a:pt x="1760619" y="5082248"/>
                </a:cubicBezTo>
                <a:cubicBezTo>
                  <a:pt x="1760910" y="5080794"/>
                  <a:pt x="1760910" y="5079050"/>
                  <a:pt x="1761201" y="5077305"/>
                </a:cubicBezTo>
                <a:cubicBezTo>
                  <a:pt x="1759164" y="5069164"/>
                  <a:pt x="1761201" y="5060150"/>
                  <a:pt x="1755386" y="5052590"/>
                </a:cubicBezTo>
                <a:cubicBezTo>
                  <a:pt x="1740266" y="5052008"/>
                  <a:pt x="1745499" y="5041250"/>
                  <a:pt x="1745208" y="5033109"/>
                </a:cubicBezTo>
                <a:lnTo>
                  <a:pt x="1739975" y="5031946"/>
                </a:lnTo>
                <a:cubicBezTo>
                  <a:pt x="1728345" y="5044740"/>
                  <a:pt x="1729508" y="5027293"/>
                  <a:pt x="1725728" y="5024676"/>
                </a:cubicBezTo>
                <a:cubicBezTo>
                  <a:pt x="1719332" y="5020315"/>
                  <a:pt x="1724564" y="5017408"/>
                  <a:pt x="1730088" y="5016826"/>
                </a:cubicBezTo>
                <a:cubicBezTo>
                  <a:pt x="1736487" y="5008975"/>
                  <a:pt x="1732415" y="5006359"/>
                  <a:pt x="1724564" y="5004323"/>
                </a:cubicBezTo>
                <a:cubicBezTo>
                  <a:pt x="1713223" y="5001415"/>
                  <a:pt x="1701886" y="4997926"/>
                  <a:pt x="1704792" y="4981934"/>
                </a:cubicBezTo>
                <a:cubicBezTo>
                  <a:pt x="1703047" y="4981643"/>
                  <a:pt x="1701594" y="4981643"/>
                  <a:pt x="1699559" y="4981352"/>
                </a:cubicBezTo>
                <a:cubicBezTo>
                  <a:pt x="1696649" y="4981643"/>
                  <a:pt x="1693452" y="4981643"/>
                  <a:pt x="1690544" y="4981934"/>
                </a:cubicBezTo>
                <a:cubicBezTo>
                  <a:pt x="1689380" y="4988912"/>
                  <a:pt x="1690253" y="4995309"/>
                  <a:pt x="1678331" y="4995018"/>
                </a:cubicBezTo>
                <a:cubicBezTo>
                  <a:pt x="1666701" y="4994727"/>
                  <a:pt x="1670771" y="4987458"/>
                  <a:pt x="1669607" y="4982515"/>
                </a:cubicBezTo>
                <a:lnTo>
                  <a:pt x="1670189" y="4981643"/>
                </a:lnTo>
                <a:cubicBezTo>
                  <a:pt x="1665247" y="4981061"/>
                  <a:pt x="1659142" y="4988912"/>
                  <a:pt x="1655651" y="4981352"/>
                </a:cubicBezTo>
                <a:cubicBezTo>
                  <a:pt x="1653036" y="4975246"/>
                  <a:pt x="1657978" y="4971466"/>
                  <a:pt x="1664374" y="4971175"/>
                </a:cubicBezTo>
                <a:lnTo>
                  <a:pt x="1664083" y="4970885"/>
                </a:lnTo>
                <a:lnTo>
                  <a:pt x="1650999" y="4957800"/>
                </a:lnTo>
                <a:cubicBezTo>
                  <a:pt x="1649545" y="4963616"/>
                  <a:pt x="1651873" y="4970594"/>
                  <a:pt x="1645184" y="4974665"/>
                </a:cubicBezTo>
                <a:lnTo>
                  <a:pt x="1634717" y="4981934"/>
                </a:lnTo>
                <a:cubicBezTo>
                  <a:pt x="1637624" y="4989203"/>
                  <a:pt x="1643148" y="4996181"/>
                  <a:pt x="1638496" y="5005777"/>
                </a:cubicBezTo>
                <a:cubicBezTo>
                  <a:pt x="1633845" y="5000252"/>
                  <a:pt x="1629192" y="4995309"/>
                  <a:pt x="1629192" y="4987458"/>
                </a:cubicBezTo>
                <a:cubicBezTo>
                  <a:pt x="1623086" y="4983969"/>
                  <a:pt x="1615527" y="4979317"/>
                  <a:pt x="1618434" y="4971757"/>
                </a:cubicBezTo>
                <a:cubicBezTo>
                  <a:pt x="1623086" y="4960126"/>
                  <a:pt x="1628320" y="4970594"/>
                  <a:pt x="1632972" y="4973211"/>
                </a:cubicBezTo>
                <a:cubicBezTo>
                  <a:pt x="1633845" y="4970885"/>
                  <a:pt x="1634426" y="4968558"/>
                  <a:pt x="1635298" y="4966523"/>
                </a:cubicBezTo>
                <a:cubicBezTo>
                  <a:pt x="1635589" y="4963325"/>
                  <a:pt x="1635589" y="4959836"/>
                  <a:pt x="1635589" y="4956637"/>
                </a:cubicBezTo>
                <a:cubicBezTo>
                  <a:pt x="1633554" y="4949950"/>
                  <a:pt x="1631518" y="4943262"/>
                  <a:pt x="1629773" y="4936575"/>
                </a:cubicBezTo>
                <a:cubicBezTo>
                  <a:pt x="1623377" y="4936575"/>
                  <a:pt x="1619889" y="4934248"/>
                  <a:pt x="1619598" y="4927851"/>
                </a:cubicBezTo>
                <a:cubicBezTo>
                  <a:pt x="1605641" y="4923490"/>
                  <a:pt x="1597499" y="4916511"/>
                  <a:pt x="1604769" y="4900810"/>
                </a:cubicBezTo>
                <a:lnTo>
                  <a:pt x="1589940" y="4899937"/>
                </a:lnTo>
                <a:lnTo>
                  <a:pt x="1584997" y="4906044"/>
                </a:lnTo>
                <a:cubicBezTo>
                  <a:pt x="1589649" y="4917384"/>
                  <a:pt x="1591102" y="4928142"/>
                  <a:pt x="1579761" y="4936575"/>
                </a:cubicBezTo>
                <a:cubicBezTo>
                  <a:pt x="1596336" y="4963616"/>
                  <a:pt x="1574238" y="4971757"/>
                  <a:pt x="1557663" y="4982806"/>
                </a:cubicBezTo>
                <a:cubicBezTo>
                  <a:pt x="1549814" y="4977282"/>
                  <a:pt x="1543127" y="4994146"/>
                  <a:pt x="1536729" y="4984551"/>
                </a:cubicBezTo>
                <a:cubicBezTo>
                  <a:pt x="1530622" y="4975537"/>
                  <a:pt x="1539926" y="4970885"/>
                  <a:pt x="1545452" y="4964488"/>
                </a:cubicBezTo>
                <a:cubicBezTo>
                  <a:pt x="1549232" y="4960126"/>
                  <a:pt x="1548359" y="4952275"/>
                  <a:pt x="1549523" y="4945879"/>
                </a:cubicBezTo>
                <a:cubicBezTo>
                  <a:pt x="1543417" y="4938900"/>
                  <a:pt x="1544580" y="4929887"/>
                  <a:pt x="1543998" y="4921455"/>
                </a:cubicBezTo>
                <a:cubicBezTo>
                  <a:pt x="1539636" y="4921455"/>
                  <a:pt x="1534986" y="4921745"/>
                  <a:pt x="1530331" y="4921745"/>
                </a:cubicBezTo>
                <a:cubicBezTo>
                  <a:pt x="1524808" y="4922618"/>
                  <a:pt x="1520155" y="4921164"/>
                  <a:pt x="1519574" y="4914767"/>
                </a:cubicBezTo>
                <a:cubicBezTo>
                  <a:pt x="1518992" y="4908661"/>
                  <a:pt x="1523645" y="4906916"/>
                  <a:pt x="1528588" y="4906044"/>
                </a:cubicBezTo>
                <a:cubicBezTo>
                  <a:pt x="1525680" y="4902264"/>
                  <a:pt x="1522482" y="4898484"/>
                  <a:pt x="1519574" y="4894995"/>
                </a:cubicBezTo>
                <a:cubicBezTo>
                  <a:pt x="1514049" y="4895286"/>
                  <a:pt x="1508524" y="4896157"/>
                  <a:pt x="1504163" y="4891215"/>
                </a:cubicBezTo>
                <a:cubicBezTo>
                  <a:pt x="1498057" y="4891796"/>
                  <a:pt x="1490788" y="4890052"/>
                  <a:pt x="1487590" y="4897030"/>
                </a:cubicBezTo>
                <a:cubicBezTo>
                  <a:pt x="1487009" y="4898484"/>
                  <a:pt x="1491660" y="4902554"/>
                  <a:pt x="1493987" y="4905462"/>
                </a:cubicBezTo>
                <a:cubicBezTo>
                  <a:pt x="1499511" y="4910405"/>
                  <a:pt x="1500092" y="4916221"/>
                  <a:pt x="1496603" y="4923199"/>
                </a:cubicBezTo>
                <a:cubicBezTo>
                  <a:pt x="1493114" y="4917093"/>
                  <a:pt x="1489916" y="4911859"/>
                  <a:pt x="1486718" y="4906044"/>
                </a:cubicBezTo>
                <a:cubicBezTo>
                  <a:pt x="1480030" y="4905172"/>
                  <a:pt x="1477994" y="4918838"/>
                  <a:pt x="1471306" y="4912731"/>
                </a:cubicBezTo>
                <a:cubicBezTo>
                  <a:pt x="1467818" y="4909533"/>
                  <a:pt x="1469272" y="4901101"/>
                  <a:pt x="1474214" y="4896157"/>
                </a:cubicBezTo>
                <a:cubicBezTo>
                  <a:pt x="1471888" y="4890633"/>
                  <a:pt x="1467818" y="4892087"/>
                  <a:pt x="1463748" y="4892959"/>
                </a:cubicBezTo>
                <a:cubicBezTo>
                  <a:pt x="1461130" y="4896739"/>
                  <a:pt x="1457350" y="4896448"/>
                  <a:pt x="1453571" y="4896157"/>
                </a:cubicBezTo>
                <a:cubicBezTo>
                  <a:pt x="1441649" y="4904881"/>
                  <a:pt x="1444266" y="4889761"/>
                  <a:pt x="1439032" y="4887435"/>
                </a:cubicBezTo>
                <a:cubicBezTo>
                  <a:pt x="1443103" y="4879293"/>
                  <a:pt x="1448918" y="4888888"/>
                  <a:pt x="1453571" y="4886271"/>
                </a:cubicBezTo>
                <a:cubicBezTo>
                  <a:pt x="1455315" y="4881038"/>
                  <a:pt x="1457350" y="4876095"/>
                  <a:pt x="1459095" y="4870861"/>
                </a:cubicBezTo>
                <a:cubicBezTo>
                  <a:pt x="1460258" y="4865627"/>
                  <a:pt x="1464619" y="4866209"/>
                  <a:pt x="1468690" y="4865918"/>
                </a:cubicBezTo>
                <a:cubicBezTo>
                  <a:pt x="1470725" y="4859230"/>
                  <a:pt x="1476250" y="4857485"/>
                  <a:pt x="1482356" y="4856904"/>
                </a:cubicBezTo>
                <a:lnTo>
                  <a:pt x="1493696" y="4851089"/>
                </a:lnTo>
                <a:cubicBezTo>
                  <a:pt x="1496021" y="4838877"/>
                  <a:pt x="1488172" y="4830444"/>
                  <a:pt x="1483518" y="4820558"/>
                </a:cubicBezTo>
                <a:cubicBezTo>
                  <a:pt x="1483809" y="4818814"/>
                  <a:pt x="1483809" y="4817069"/>
                  <a:pt x="1484100" y="4815615"/>
                </a:cubicBezTo>
                <a:cubicBezTo>
                  <a:pt x="1478867" y="4803984"/>
                  <a:pt x="1473633" y="4792063"/>
                  <a:pt x="1468690" y="4780142"/>
                </a:cubicBezTo>
                <a:lnTo>
                  <a:pt x="1454442" y="4780723"/>
                </a:lnTo>
                <a:cubicBezTo>
                  <a:pt x="1444266" y="4776943"/>
                  <a:pt x="1435834" y="4771127"/>
                  <a:pt x="1433217" y="4759497"/>
                </a:cubicBezTo>
                <a:cubicBezTo>
                  <a:pt x="1433217" y="4758334"/>
                  <a:pt x="1433217" y="4757171"/>
                  <a:pt x="1433508" y="4756008"/>
                </a:cubicBezTo>
                <a:cubicBezTo>
                  <a:pt x="1431472" y="4753973"/>
                  <a:pt x="1429729" y="4751937"/>
                  <a:pt x="1427693" y="4750193"/>
                </a:cubicBezTo>
                <a:cubicBezTo>
                  <a:pt x="1419842" y="4749030"/>
                  <a:pt x="1412573" y="4746994"/>
                  <a:pt x="1407920" y="4739725"/>
                </a:cubicBezTo>
                <a:cubicBezTo>
                  <a:pt x="1400651" y="4743795"/>
                  <a:pt x="1391929" y="4747285"/>
                  <a:pt x="1391347" y="4757752"/>
                </a:cubicBezTo>
                <a:cubicBezTo>
                  <a:pt x="1391347" y="4757752"/>
                  <a:pt x="1389893" y="4758334"/>
                  <a:pt x="1389312" y="4757752"/>
                </a:cubicBezTo>
                <a:cubicBezTo>
                  <a:pt x="1388730" y="4757461"/>
                  <a:pt x="1388439" y="4756590"/>
                  <a:pt x="1387858" y="4756008"/>
                </a:cubicBezTo>
                <a:cubicBezTo>
                  <a:pt x="1386695" y="4756008"/>
                  <a:pt x="1385241" y="4756008"/>
                  <a:pt x="1383787" y="4756008"/>
                </a:cubicBezTo>
                <a:cubicBezTo>
                  <a:pt x="1368377" y="4761532"/>
                  <a:pt x="1360817" y="4742923"/>
                  <a:pt x="1347151" y="4744086"/>
                </a:cubicBezTo>
                <a:cubicBezTo>
                  <a:pt x="1343662" y="4748448"/>
                  <a:pt x="1338427" y="4753973"/>
                  <a:pt x="1334066" y="4750193"/>
                </a:cubicBezTo>
                <a:cubicBezTo>
                  <a:pt x="1329996" y="4746412"/>
                  <a:pt x="1328833" y="4738562"/>
                  <a:pt x="1337556" y="4735073"/>
                </a:cubicBezTo>
                <a:cubicBezTo>
                  <a:pt x="1337556" y="4731583"/>
                  <a:pt x="1337556" y="4728386"/>
                  <a:pt x="1337556" y="4724896"/>
                </a:cubicBezTo>
                <a:cubicBezTo>
                  <a:pt x="1336102" y="4723151"/>
                  <a:pt x="1334357" y="4721407"/>
                  <a:pt x="1332904" y="4719662"/>
                </a:cubicBezTo>
                <a:cubicBezTo>
                  <a:pt x="1331159" y="4719371"/>
                  <a:pt x="1329414" y="4718499"/>
                  <a:pt x="1328251" y="4717336"/>
                </a:cubicBezTo>
                <a:cubicBezTo>
                  <a:pt x="1324762" y="4716173"/>
                  <a:pt x="1321563" y="4715591"/>
                  <a:pt x="1318947" y="4719371"/>
                </a:cubicBezTo>
                <a:cubicBezTo>
                  <a:pt x="1308188" y="4735945"/>
                  <a:pt x="1311677" y="4715300"/>
                  <a:pt x="1307607" y="4715300"/>
                </a:cubicBezTo>
                <a:cubicBezTo>
                  <a:pt x="1303245" y="4717045"/>
                  <a:pt x="1299466" y="4723442"/>
                  <a:pt x="1295104" y="4717627"/>
                </a:cubicBezTo>
                <a:cubicBezTo>
                  <a:pt x="1293941" y="4716173"/>
                  <a:pt x="1299466" y="4709776"/>
                  <a:pt x="1301791" y="4705414"/>
                </a:cubicBezTo>
                <a:cubicBezTo>
                  <a:pt x="1292196" y="4695819"/>
                  <a:pt x="1303826" y="4676919"/>
                  <a:pt x="1287253" y="4670232"/>
                </a:cubicBezTo>
                <a:cubicBezTo>
                  <a:pt x="1275040" y="4659183"/>
                  <a:pt x="1255560" y="4683898"/>
                  <a:pt x="1245673" y="4661508"/>
                </a:cubicBezTo>
                <a:cubicBezTo>
                  <a:pt x="1215144" y="4664416"/>
                  <a:pt x="1227064" y="4643772"/>
                  <a:pt x="1227646" y="4629234"/>
                </a:cubicBezTo>
                <a:cubicBezTo>
                  <a:pt x="1225902" y="4626035"/>
                  <a:pt x="1223866" y="4622546"/>
                  <a:pt x="1222121" y="4619347"/>
                </a:cubicBezTo>
                <a:cubicBezTo>
                  <a:pt x="1221831" y="4619347"/>
                  <a:pt x="1221831" y="4619347"/>
                  <a:pt x="1221540" y="4619347"/>
                </a:cubicBezTo>
                <a:cubicBezTo>
                  <a:pt x="1221540" y="4619056"/>
                  <a:pt x="1221540" y="4619056"/>
                  <a:pt x="1221540" y="4619056"/>
                </a:cubicBezTo>
                <a:cubicBezTo>
                  <a:pt x="1212236" y="4616731"/>
                  <a:pt x="1201768" y="4621674"/>
                  <a:pt x="1193627" y="4613823"/>
                </a:cubicBezTo>
                <a:cubicBezTo>
                  <a:pt x="1191301" y="4613823"/>
                  <a:pt x="1189265" y="4614114"/>
                  <a:pt x="1186938" y="4614405"/>
                </a:cubicBezTo>
                <a:cubicBezTo>
                  <a:pt x="1187520" y="4618184"/>
                  <a:pt x="1186938" y="4622255"/>
                  <a:pt x="1191301" y="4624291"/>
                </a:cubicBezTo>
                <a:cubicBezTo>
                  <a:pt x="1198860" y="4631269"/>
                  <a:pt x="1209328" y="4623709"/>
                  <a:pt x="1218051" y="4630688"/>
                </a:cubicBezTo>
                <a:cubicBezTo>
                  <a:pt x="1208165" y="4646389"/>
                  <a:pt x="1186938" y="4648424"/>
                  <a:pt x="1177053" y="4664707"/>
                </a:cubicBezTo>
                <a:cubicBezTo>
                  <a:pt x="1173855" y="4670232"/>
                  <a:pt x="1170365" y="4660055"/>
                  <a:pt x="1166004" y="4659183"/>
                </a:cubicBezTo>
                <a:cubicBezTo>
                  <a:pt x="1154083" y="4664416"/>
                  <a:pt x="1148849" y="4655694"/>
                  <a:pt x="1147977" y="4647552"/>
                </a:cubicBezTo>
                <a:cubicBezTo>
                  <a:pt x="1147103" y="4642028"/>
                  <a:pt x="1155247" y="4644935"/>
                  <a:pt x="1159609" y="4645226"/>
                </a:cubicBezTo>
                <a:cubicBezTo>
                  <a:pt x="1166876" y="4643191"/>
                  <a:pt x="1175309" y="4646389"/>
                  <a:pt x="1181706" y="4639411"/>
                </a:cubicBezTo>
                <a:cubicBezTo>
                  <a:pt x="1179670" y="4639120"/>
                  <a:pt x="1177926" y="4638829"/>
                  <a:pt x="1175890" y="4638247"/>
                </a:cubicBezTo>
                <a:cubicBezTo>
                  <a:pt x="1171238" y="4637084"/>
                  <a:pt x="1166585" y="4635049"/>
                  <a:pt x="1166876" y="4629525"/>
                </a:cubicBezTo>
                <a:cubicBezTo>
                  <a:pt x="1167167" y="4624000"/>
                  <a:pt x="1171819" y="4624581"/>
                  <a:pt x="1175890" y="4625744"/>
                </a:cubicBezTo>
                <a:cubicBezTo>
                  <a:pt x="1177636" y="4624000"/>
                  <a:pt x="1179090" y="4622546"/>
                  <a:pt x="1180833" y="4620801"/>
                </a:cubicBezTo>
                <a:cubicBezTo>
                  <a:pt x="1176181" y="4619929"/>
                  <a:pt x="1171238" y="4619056"/>
                  <a:pt x="1166585" y="4618475"/>
                </a:cubicBezTo>
                <a:cubicBezTo>
                  <a:pt x="1153501" y="4621674"/>
                  <a:pt x="1139836" y="4626326"/>
                  <a:pt x="1140709" y="4604227"/>
                </a:cubicBezTo>
                <a:cubicBezTo>
                  <a:pt x="1141873" y="4596959"/>
                  <a:pt x="1137801" y="4591143"/>
                  <a:pt x="1134602" y="4585328"/>
                </a:cubicBezTo>
                <a:cubicBezTo>
                  <a:pt x="1123262" y="4584456"/>
                  <a:pt x="1125587" y="4576314"/>
                  <a:pt x="1126168" y="4569336"/>
                </a:cubicBezTo>
                <a:cubicBezTo>
                  <a:pt x="1126168" y="4562938"/>
                  <a:pt x="1122972" y="4558868"/>
                  <a:pt x="1116284" y="4558577"/>
                </a:cubicBezTo>
                <a:cubicBezTo>
                  <a:pt x="1111339" y="4564974"/>
                  <a:pt x="1113666" y="4576604"/>
                  <a:pt x="1100584" y="4577186"/>
                </a:cubicBezTo>
                <a:cubicBezTo>
                  <a:pt x="1086914" y="4577477"/>
                  <a:pt x="1086042" y="4566137"/>
                  <a:pt x="1080810" y="4558577"/>
                </a:cubicBezTo>
                <a:cubicBezTo>
                  <a:pt x="1079356" y="4558287"/>
                  <a:pt x="1078193" y="4557996"/>
                  <a:pt x="1076448" y="4558287"/>
                </a:cubicBezTo>
                <a:cubicBezTo>
                  <a:pt x="1050568" y="4571371"/>
                  <a:pt x="1061039" y="4546365"/>
                  <a:pt x="1055803" y="4538223"/>
                </a:cubicBezTo>
                <a:cubicBezTo>
                  <a:pt x="1055512" y="4536770"/>
                  <a:pt x="1055221" y="4535316"/>
                  <a:pt x="1055221" y="4534152"/>
                </a:cubicBezTo>
                <a:cubicBezTo>
                  <a:pt x="1047662" y="4534443"/>
                  <a:pt x="1042719" y="4530664"/>
                  <a:pt x="1039811" y="4523685"/>
                </a:cubicBezTo>
                <a:cubicBezTo>
                  <a:pt x="1035449" y="4522522"/>
                  <a:pt x="1034287" y="4519615"/>
                  <a:pt x="1034867" y="4515253"/>
                </a:cubicBezTo>
                <a:cubicBezTo>
                  <a:pt x="1029926" y="4514090"/>
                  <a:pt x="1022948" y="4511182"/>
                  <a:pt x="1026146" y="4506239"/>
                </a:cubicBezTo>
                <a:cubicBezTo>
                  <a:pt x="1029344" y="4501296"/>
                  <a:pt x="1037194" y="4498970"/>
                  <a:pt x="1041265" y="4507984"/>
                </a:cubicBezTo>
                <a:cubicBezTo>
                  <a:pt x="1044174" y="4509147"/>
                  <a:pt x="1047082" y="4510019"/>
                  <a:pt x="1049986" y="4511182"/>
                </a:cubicBezTo>
                <a:cubicBezTo>
                  <a:pt x="1053185" y="4510310"/>
                  <a:pt x="1056385" y="4509728"/>
                  <a:pt x="1059293" y="4508856"/>
                </a:cubicBezTo>
                <a:cubicBezTo>
                  <a:pt x="1065110" y="4510310"/>
                  <a:pt x="1071213" y="4511473"/>
                  <a:pt x="1077029" y="4512927"/>
                </a:cubicBezTo>
                <a:cubicBezTo>
                  <a:pt x="1078484" y="4500133"/>
                  <a:pt x="1065982" y="4496644"/>
                  <a:pt x="1060457" y="4488503"/>
                </a:cubicBezTo>
                <a:cubicBezTo>
                  <a:pt x="1045919" y="4482396"/>
                  <a:pt x="1052022" y="4472510"/>
                  <a:pt x="1055512" y="4462915"/>
                </a:cubicBezTo>
                <a:cubicBezTo>
                  <a:pt x="1056966" y="4454483"/>
                  <a:pt x="1051440" y="4438781"/>
                  <a:pt x="1070340" y="4448377"/>
                </a:cubicBezTo>
                <a:lnTo>
                  <a:pt x="1089822" y="4447505"/>
                </a:lnTo>
                <a:cubicBezTo>
                  <a:pt x="1095348" y="4430349"/>
                  <a:pt x="1077029" y="4424533"/>
                  <a:pt x="1071794" y="4412321"/>
                </a:cubicBezTo>
                <a:cubicBezTo>
                  <a:pt x="1069758" y="4407960"/>
                  <a:pt x="1059875" y="4416974"/>
                  <a:pt x="1056675" y="4423952"/>
                </a:cubicBezTo>
                <a:cubicBezTo>
                  <a:pt x="1050277" y="4441980"/>
                  <a:pt x="1038938" y="4425406"/>
                  <a:pt x="1030216" y="4427441"/>
                </a:cubicBezTo>
                <a:cubicBezTo>
                  <a:pt x="1023529" y="4427732"/>
                  <a:pt x="1022657" y="4421917"/>
                  <a:pt x="1020039" y="4417846"/>
                </a:cubicBezTo>
                <a:cubicBezTo>
                  <a:pt x="1010735" y="4403017"/>
                  <a:pt x="1011898" y="4396911"/>
                  <a:pt x="1025274" y="4392840"/>
                </a:cubicBezTo>
                <a:cubicBezTo>
                  <a:pt x="1027019" y="4390805"/>
                  <a:pt x="1028182" y="4388769"/>
                  <a:pt x="1029635" y="4386734"/>
                </a:cubicBezTo>
                <a:lnTo>
                  <a:pt x="1024983" y="4378302"/>
                </a:lnTo>
                <a:cubicBezTo>
                  <a:pt x="1018296" y="4378011"/>
                  <a:pt x="1011607" y="4377430"/>
                  <a:pt x="1004922" y="4377430"/>
                </a:cubicBezTo>
                <a:cubicBezTo>
                  <a:pt x="999106" y="4378884"/>
                  <a:pt x="993289" y="4380628"/>
                  <a:pt x="987473" y="4382081"/>
                </a:cubicBezTo>
                <a:cubicBezTo>
                  <a:pt x="982823" y="4392259"/>
                  <a:pt x="972935" y="4396329"/>
                  <a:pt x="964795" y="4402436"/>
                </a:cubicBezTo>
                <a:lnTo>
                  <a:pt x="958979" y="4383245"/>
                </a:lnTo>
                <a:cubicBezTo>
                  <a:pt x="936880" y="4373068"/>
                  <a:pt x="938624" y="4349516"/>
                  <a:pt x="930483" y="4331779"/>
                </a:cubicBezTo>
                <a:cubicBezTo>
                  <a:pt x="923214" y="4327127"/>
                  <a:pt x="915946" y="4322184"/>
                  <a:pt x="908677" y="4317241"/>
                </a:cubicBezTo>
                <a:cubicBezTo>
                  <a:pt x="891231" y="4312007"/>
                  <a:pt x="917690" y="4307064"/>
                  <a:pt x="908968" y="4301830"/>
                </a:cubicBezTo>
                <a:cubicBezTo>
                  <a:pt x="902570" y="4302121"/>
                  <a:pt x="897919" y="4299794"/>
                  <a:pt x="895303" y="4292816"/>
                </a:cubicBezTo>
                <a:cubicBezTo>
                  <a:pt x="902279" y="4291653"/>
                  <a:pt x="909258" y="4288164"/>
                  <a:pt x="914783" y="4296015"/>
                </a:cubicBezTo>
                <a:cubicBezTo>
                  <a:pt x="916236" y="4296597"/>
                  <a:pt x="917690" y="4296887"/>
                  <a:pt x="919143" y="4297468"/>
                </a:cubicBezTo>
                <a:lnTo>
                  <a:pt x="924960" y="4297468"/>
                </a:lnTo>
                <a:cubicBezTo>
                  <a:pt x="930192" y="4296306"/>
                  <a:pt x="936298" y="4295724"/>
                  <a:pt x="930192" y="4288164"/>
                </a:cubicBezTo>
                <a:cubicBezTo>
                  <a:pt x="930192" y="4286419"/>
                  <a:pt x="929902" y="4284675"/>
                  <a:pt x="929902" y="4282931"/>
                </a:cubicBezTo>
                <a:cubicBezTo>
                  <a:pt x="921470" y="4283511"/>
                  <a:pt x="915073" y="4281477"/>
                  <a:pt x="914201" y="4271590"/>
                </a:cubicBezTo>
                <a:cubicBezTo>
                  <a:pt x="902279" y="4265775"/>
                  <a:pt x="895593" y="4257052"/>
                  <a:pt x="899082" y="4243095"/>
                </a:cubicBezTo>
                <a:cubicBezTo>
                  <a:pt x="895884" y="4240769"/>
                  <a:pt x="892395" y="4238152"/>
                  <a:pt x="889195" y="4235535"/>
                </a:cubicBezTo>
                <a:cubicBezTo>
                  <a:pt x="884250" y="4237571"/>
                  <a:pt x="880472" y="4240769"/>
                  <a:pt x="879020" y="4246294"/>
                </a:cubicBezTo>
                <a:cubicBezTo>
                  <a:pt x="890940" y="4259669"/>
                  <a:pt x="871749" y="4254726"/>
                  <a:pt x="870877" y="4260541"/>
                </a:cubicBezTo>
                <a:cubicBezTo>
                  <a:pt x="862735" y="4263158"/>
                  <a:pt x="877275" y="4273335"/>
                  <a:pt x="865932" y="4274789"/>
                </a:cubicBezTo>
                <a:cubicBezTo>
                  <a:pt x="858375" y="4276243"/>
                  <a:pt x="856339" y="4270427"/>
                  <a:pt x="853430" y="4265484"/>
                </a:cubicBezTo>
                <a:cubicBezTo>
                  <a:pt x="851104" y="4262286"/>
                  <a:pt x="848195" y="4259378"/>
                  <a:pt x="845288" y="4256470"/>
                </a:cubicBezTo>
                <a:cubicBezTo>
                  <a:pt x="842963" y="4265484"/>
                  <a:pt x="848777" y="4277406"/>
                  <a:pt x="834239" y="4282058"/>
                </a:cubicBezTo>
                <a:cubicBezTo>
                  <a:pt x="824934" y="4284965"/>
                  <a:pt x="836567" y="4293980"/>
                  <a:pt x="831332" y="4299504"/>
                </a:cubicBezTo>
                <a:cubicBezTo>
                  <a:pt x="821157" y="4291944"/>
                  <a:pt x="806326" y="4290781"/>
                  <a:pt x="804582" y="4274207"/>
                </a:cubicBezTo>
                <a:cubicBezTo>
                  <a:pt x="804291" y="4269265"/>
                  <a:pt x="795858" y="4270718"/>
                  <a:pt x="794696" y="4274207"/>
                </a:cubicBezTo>
                <a:cubicBezTo>
                  <a:pt x="785391" y="4302702"/>
                  <a:pt x="774342" y="4282931"/>
                  <a:pt x="763294" y="4275952"/>
                </a:cubicBezTo>
                <a:cubicBezTo>
                  <a:pt x="757478" y="4271881"/>
                  <a:pt x="748173" y="4272172"/>
                  <a:pt x="748173" y="4261704"/>
                </a:cubicBezTo>
                <a:cubicBezTo>
                  <a:pt x="731308" y="4258506"/>
                  <a:pt x="732762" y="4244840"/>
                  <a:pt x="731890" y="4232627"/>
                </a:cubicBezTo>
                <a:cubicBezTo>
                  <a:pt x="726658" y="4228266"/>
                  <a:pt x="723459" y="4222451"/>
                  <a:pt x="723168" y="4215763"/>
                </a:cubicBezTo>
                <a:cubicBezTo>
                  <a:pt x="714444" y="4214600"/>
                  <a:pt x="704850" y="4214890"/>
                  <a:pt x="696998" y="4212274"/>
                </a:cubicBezTo>
                <a:cubicBezTo>
                  <a:pt x="681588" y="4207040"/>
                  <a:pt x="671993" y="4211111"/>
                  <a:pt x="667049" y="4226231"/>
                </a:cubicBezTo>
                <a:cubicBezTo>
                  <a:pt x="667922" y="4232337"/>
                  <a:pt x="668794" y="4238734"/>
                  <a:pt x="670248" y="4248911"/>
                </a:cubicBezTo>
                <a:cubicBezTo>
                  <a:pt x="664725" y="4244403"/>
                  <a:pt x="661016" y="4240115"/>
                  <a:pt x="658872" y="4235608"/>
                </a:cubicBezTo>
                <a:lnTo>
                  <a:pt x="656876" y="4221018"/>
                </a:lnTo>
                <a:lnTo>
                  <a:pt x="657164" y="4221288"/>
                </a:lnTo>
                <a:cubicBezTo>
                  <a:pt x="656873" y="4221288"/>
                  <a:pt x="656873" y="4221288"/>
                  <a:pt x="656873" y="4220997"/>
                </a:cubicBezTo>
                <a:lnTo>
                  <a:pt x="656876" y="4221018"/>
                </a:lnTo>
                <a:lnTo>
                  <a:pt x="643207" y="4208203"/>
                </a:lnTo>
                <a:cubicBezTo>
                  <a:pt x="646114" y="4207040"/>
                  <a:pt x="649312" y="4206168"/>
                  <a:pt x="652220" y="4205005"/>
                </a:cubicBezTo>
                <a:cubicBezTo>
                  <a:pt x="653675" y="4200061"/>
                  <a:pt x="654837" y="4195410"/>
                  <a:pt x="656001" y="4190757"/>
                </a:cubicBezTo>
                <a:cubicBezTo>
                  <a:pt x="654837" y="4186977"/>
                  <a:pt x="653675" y="4183488"/>
                  <a:pt x="652511" y="4179999"/>
                </a:cubicBezTo>
                <a:cubicBezTo>
                  <a:pt x="645242" y="4181453"/>
                  <a:pt x="643497" y="4175928"/>
                  <a:pt x="641753" y="4170985"/>
                </a:cubicBezTo>
                <a:cubicBezTo>
                  <a:pt x="631867" y="4165751"/>
                  <a:pt x="641172" y="4156738"/>
                  <a:pt x="637392" y="4150340"/>
                </a:cubicBezTo>
                <a:cubicBezTo>
                  <a:pt x="628087" y="4153248"/>
                  <a:pt x="625761" y="4148886"/>
                  <a:pt x="627216" y="4140455"/>
                </a:cubicBezTo>
                <a:cubicBezTo>
                  <a:pt x="622273" y="4136674"/>
                  <a:pt x="619364" y="4129987"/>
                  <a:pt x="612095" y="4129115"/>
                </a:cubicBezTo>
                <a:cubicBezTo>
                  <a:pt x="611514" y="4136093"/>
                  <a:pt x="609478" y="4142199"/>
                  <a:pt x="602500" y="4145397"/>
                </a:cubicBezTo>
                <a:cubicBezTo>
                  <a:pt x="600174" y="4136384"/>
                  <a:pt x="603663" y="4129987"/>
                  <a:pt x="611223" y="4125625"/>
                </a:cubicBezTo>
                <a:cubicBezTo>
                  <a:pt x="611514" y="4125335"/>
                  <a:pt x="611804" y="4125044"/>
                  <a:pt x="612095" y="4125044"/>
                </a:cubicBezTo>
                <a:cubicBezTo>
                  <a:pt x="611804" y="4123881"/>
                  <a:pt x="611804" y="4122427"/>
                  <a:pt x="611804" y="4120973"/>
                </a:cubicBezTo>
                <a:cubicBezTo>
                  <a:pt x="598429" y="4123299"/>
                  <a:pt x="587089" y="4119810"/>
                  <a:pt x="577203" y="4110215"/>
                </a:cubicBezTo>
                <a:cubicBezTo>
                  <a:pt x="577203" y="4110215"/>
                  <a:pt x="576912" y="4110215"/>
                  <a:pt x="576621" y="4110215"/>
                </a:cubicBezTo>
                <a:cubicBezTo>
                  <a:pt x="576040" y="4114576"/>
                  <a:pt x="578366" y="4121845"/>
                  <a:pt x="569935" y="4118937"/>
                </a:cubicBezTo>
                <a:cubicBezTo>
                  <a:pt x="563828" y="4116611"/>
                  <a:pt x="560048" y="4114576"/>
                  <a:pt x="556268" y="4122427"/>
                </a:cubicBezTo>
                <a:cubicBezTo>
                  <a:pt x="546964" y="4141618"/>
                  <a:pt x="535623" y="4133476"/>
                  <a:pt x="520794" y="4127079"/>
                </a:cubicBezTo>
                <a:cubicBezTo>
                  <a:pt x="502185" y="4119519"/>
                  <a:pt x="518758" y="4118647"/>
                  <a:pt x="521376" y="4114867"/>
                </a:cubicBezTo>
                <a:lnTo>
                  <a:pt x="526610" y="4100329"/>
                </a:lnTo>
                <a:cubicBezTo>
                  <a:pt x="534460" y="4087244"/>
                  <a:pt x="534751" y="4087244"/>
                  <a:pt x="547836" y="4100038"/>
                </a:cubicBezTo>
                <a:cubicBezTo>
                  <a:pt x="556850" y="4101492"/>
                  <a:pt x="554232" y="4093932"/>
                  <a:pt x="555977" y="4089861"/>
                </a:cubicBezTo>
                <a:cubicBezTo>
                  <a:pt x="555105" y="4088697"/>
                  <a:pt x="555105" y="4087535"/>
                  <a:pt x="556559" y="4086663"/>
                </a:cubicBezTo>
                <a:cubicBezTo>
                  <a:pt x="549581" y="4083173"/>
                  <a:pt x="545510" y="4077939"/>
                  <a:pt x="545219" y="4070089"/>
                </a:cubicBezTo>
                <a:cubicBezTo>
                  <a:pt x="540276" y="4070089"/>
                  <a:pt x="535623" y="4069798"/>
                  <a:pt x="530971" y="4069507"/>
                </a:cubicBezTo>
                <a:cubicBezTo>
                  <a:pt x="527774" y="4068053"/>
                  <a:pt x="524866" y="4066309"/>
                  <a:pt x="521666" y="4064855"/>
                </a:cubicBezTo>
                <a:lnTo>
                  <a:pt x="516432" y="4064855"/>
                </a:lnTo>
                <a:cubicBezTo>
                  <a:pt x="516432" y="4068344"/>
                  <a:pt x="516141" y="4071834"/>
                  <a:pt x="516141" y="4075613"/>
                </a:cubicBezTo>
                <a:cubicBezTo>
                  <a:pt x="502475" y="4089279"/>
                  <a:pt x="489973" y="4070089"/>
                  <a:pt x="476598" y="4073869"/>
                </a:cubicBezTo>
                <a:cubicBezTo>
                  <a:pt x="474853" y="4074160"/>
                  <a:pt x="472818" y="4074741"/>
                  <a:pt x="471074" y="4075031"/>
                </a:cubicBezTo>
                <a:cubicBezTo>
                  <a:pt x="471365" y="4078521"/>
                  <a:pt x="471074" y="4082883"/>
                  <a:pt x="467875" y="4082592"/>
                </a:cubicBezTo>
                <a:cubicBezTo>
                  <a:pt x="461187" y="4081429"/>
                  <a:pt x="458279" y="4075322"/>
                  <a:pt x="456244" y="4069217"/>
                </a:cubicBezTo>
                <a:cubicBezTo>
                  <a:pt x="462640" y="4061656"/>
                  <a:pt x="464385" y="4053515"/>
                  <a:pt x="459733" y="4044502"/>
                </a:cubicBezTo>
                <a:cubicBezTo>
                  <a:pt x="456244" y="4042757"/>
                  <a:pt x="453046" y="4040721"/>
                  <a:pt x="449557" y="4038977"/>
                </a:cubicBezTo>
                <a:cubicBezTo>
                  <a:pt x="449557" y="4038104"/>
                  <a:pt x="448975" y="4036941"/>
                  <a:pt x="448975" y="4036069"/>
                </a:cubicBezTo>
                <a:cubicBezTo>
                  <a:pt x="445195" y="4027346"/>
                  <a:pt x="427460" y="4029672"/>
                  <a:pt x="430948" y="4015134"/>
                </a:cubicBezTo>
                <a:cubicBezTo>
                  <a:pt x="432693" y="4009900"/>
                  <a:pt x="434148" y="4004667"/>
                  <a:pt x="435892" y="3999433"/>
                </a:cubicBezTo>
                <a:cubicBezTo>
                  <a:pt x="427460" y="3977915"/>
                  <a:pt x="450429" y="4001468"/>
                  <a:pt x="448975" y="3990419"/>
                </a:cubicBezTo>
                <a:cubicBezTo>
                  <a:pt x="444613" y="3982277"/>
                  <a:pt x="451592" y="3979078"/>
                  <a:pt x="455954" y="3979951"/>
                </a:cubicBezTo>
                <a:cubicBezTo>
                  <a:pt x="475726" y="3984603"/>
                  <a:pt x="465548" y="3971519"/>
                  <a:pt x="465548" y="3964540"/>
                </a:cubicBezTo>
                <a:lnTo>
                  <a:pt x="454791" y="3949711"/>
                </a:lnTo>
                <a:cubicBezTo>
                  <a:pt x="441415" y="3951456"/>
                  <a:pt x="452174" y="3936917"/>
                  <a:pt x="444904" y="3934592"/>
                </a:cubicBezTo>
                <a:cubicBezTo>
                  <a:pt x="436763" y="3936045"/>
                  <a:pt x="428622" y="3936626"/>
                  <a:pt x="420773" y="3934010"/>
                </a:cubicBezTo>
                <a:cubicBezTo>
                  <a:pt x="414374" y="3941861"/>
                  <a:pt x="411178" y="3935173"/>
                  <a:pt x="407396" y="3931102"/>
                </a:cubicBezTo>
                <a:cubicBezTo>
                  <a:pt x="406524" y="3930230"/>
                  <a:pt x="407106" y="3928195"/>
                  <a:pt x="407106" y="3926741"/>
                </a:cubicBezTo>
                <a:cubicBezTo>
                  <a:pt x="411469" y="3927031"/>
                  <a:pt x="415828" y="3927613"/>
                  <a:pt x="420192" y="3928195"/>
                </a:cubicBezTo>
                <a:cubicBezTo>
                  <a:pt x="418446" y="3925287"/>
                  <a:pt x="416701" y="3922088"/>
                  <a:pt x="414956" y="3919181"/>
                </a:cubicBezTo>
                <a:cubicBezTo>
                  <a:pt x="407106" y="3918599"/>
                  <a:pt x="400418" y="3915401"/>
                  <a:pt x="395186" y="3909585"/>
                </a:cubicBezTo>
                <a:cubicBezTo>
                  <a:pt x="373376" y="3905515"/>
                  <a:pt x="390532" y="3892721"/>
                  <a:pt x="389659" y="3883998"/>
                </a:cubicBezTo>
                <a:cubicBezTo>
                  <a:pt x="386462" y="3879055"/>
                  <a:pt x="383263" y="3873821"/>
                  <a:pt x="380064" y="3868878"/>
                </a:cubicBezTo>
                <a:cubicBezTo>
                  <a:pt x="373376" y="3870913"/>
                  <a:pt x="366981" y="3872658"/>
                  <a:pt x="360293" y="3874403"/>
                </a:cubicBezTo>
                <a:cubicBezTo>
                  <a:pt x="360293" y="3879346"/>
                  <a:pt x="360293" y="3884289"/>
                  <a:pt x="360003" y="3888941"/>
                </a:cubicBezTo>
                <a:cubicBezTo>
                  <a:pt x="362038" y="3893884"/>
                  <a:pt x="363781" y="3898827"/>
                  <a:pt x="365526" y="3903480"/>
                </a:cubicBezTo>
                <a:cubicBezTo>
                  <a:pt x="371922" y="3906678"/>
                  <a:pt x="372213" y="3912493"/>
                  <a:pt x="372213" y="3918599"/>
                </a:cubicBezTo>
                <a:cubicBezTo>
                  <a:pt x="387042" y="3919763"/>
                  <a:pt x="378901" y="3934010"/>
                  <a:pt x="384426" y="3940407"/>
                </a:cubicBezTo>
                <a:cubicBezTo>
                  <a:pt x="381808" y="3941861"/>
                  <a:pt x="378612" y="3944768"/>
                  <a:pt x="376867" y="3944187"/>
                </a:cubicBezTo>
                <a:cubicBezTo>
                  <a:pt x="367271" y="3941279"/>
                  <a:pt x="366689" y="3932266"/>
                  <a:pt x="365235" y="3924414"/>
                </a:cubicBezTo>
                <a:cubicBezTo>
                  <a:pt x="353315" y="3921507"/>
                  <a:pt x="360293" y="3910167"/>
                  <a:pt x="356221" y="3903770"/>
                </a:cubicBezTo>
                <a:cubicBezTo>
                  <a:pt x="354476" y="3900281"/>
                  <a:pt x="352442" y="3897082"/>
                  <a:pt x="350698" y="3893593"/>
                </a:cubicBezTo>
                <a:cubicBezTo>
                  <a:pt x="347498" y="3893593"/>
                  <a:pt x="344010" y="3893593"/>
                  <a:pt x="340811" y="3893593"/>
                </a:cubicBezTo>
                <a:cubicBezTo>
                  <a:pt x="334414" y="3887778"/>
                  <a:pt x="325692" y="3897082"/>
                  <a:pt x="319586" y="3889814"/>
                </a:cubicBezTo>
                <a:cubicBezTo>
                  <a:pt x="320022" y="3883271"/>
                  <a:pt x="311300" y="3872313"/>
                  <a:pt x="317828" y="3868715"/>
                </a:cubicBezTo>
                <a:lnTo>
                  <a:pt x="330280" y="3868010"/>
                </a:lnTo>
                <a:lnTo>
                  <a:pt x="330344" y="3868296"/>
                </a:lnTo>
                <a:cubicBezTo>
                  <a:pt x="330344" y="3868296"/>
                  <a:pt x="330344" y="3868296"/>
                  <a:pt x="330344" y="3868006"/>
                </a:cubicBezTo>
                <a:lnTo>
                  <a:pt x="330280" y="3868010"/>
                </a:lnTo>
                <a:lnTo>
                  <a:pt x="328092" y="3858301"/>
                </a:lnTo>
                <a:cubicBezTo>
                  <a:pt x="326855" y="3854921"/>
                  <a:pt x="326564" y="3851578"/>
                  <a:pt x="331507" y="3848525"/>
                </a:cubicBezTo>
                <a:cubicBezTo>
                  <a:pt x="321332" y="3841255"/>
                  <a:pt x="315224" y="3857247"/>
                  <a:pt x="305631" y="3853467"/>
                </a:cubicBezTo>
                <a:cubicBezTo>
                  <a:pt x="296035" y="3857829"/>
                  <a:pt x="289345" y="3847071"/>
                  <a:pt x="291962" y="3845035"/>
                </a:cubicBezTo>
                <a:cubicBezTo>
                  <a:pt x="303595" y="3834568"/>
                  <a:pt x="289055" y="3827298"/>
                  <a:pt x="290509" y="3818866"/>
                </a:cubicBezTo>
                <a:cubicBezTo>
                  <a:pt x="289055" y="3812760"/>
                  <a:pt x="283531" y="3813923"/>
                  <a:pt x="279461" y="3813051"/>
                </a:cubicBezTo>
                <a:cubicBezTo>
                  <a:pt x="263178" y="3809271"/>
                  <a:pt x="244278" y="3808108"/>
                  <a:pt x="254455" y="3782811"/>
                </a:cubicBezTo>
                <a:cubicBezTo>
                  <a:pt x="230610" y="3780485"/>
                  <a:pt x="229156" y="3775833"/>
                  <a:pt x="244278" y="3752281"/>
                </a:cubicBezTo>
                <a:cubicBezTo>
                  <a:pt x="239334" y="3744721"/>
                  <a:pt x="223632" y="3751118"/>
                  <a:pt x="224214" y="3736579"/>
                </a:cubicBezTo>
                <a:cubicBezTo>
                  <a:pt x="214910" y="3735125"/>
                  <a:pt x="214036" y="3722623"/>
                  <a:pt x="203862" y="3722332"/>
                </a:cubicBezTo>
                <a:cubicBezTo>
                  <a:pt x="199208" y="3722332"/>
                  <a:pt x="195430" y="3720587"/>
                  <a:pt x="193393" y="3715935"/>
                </a:cubicBezTo>
                <a:cubicBezTo>
                  <a:pt x="186415" y="3712155"/>
                  <a:pt x="176529" y="3713027"/>
                  <a:pt x="174202" y="3702850"/>
                </a:cubicBezTo>
                <a:cubicBezTo>
                  <a:pt x="178565" y="3693546"/>
                  <a:pt x="193102" y="3690929"/>
                  <a:pt x="185252" y="3673773"/>
                </a:cubicBezTo>
                <a:cubicBezTo>
                  <a:pt x="177693" y="3658072"/>
                  <a:pt x="197173" y="3674355"/>
                  <a:pt x="199208" y="3666505"/>
                </a:cubicBezTo>
                <a:cubicBezTo>
                  <a:pt x="197463" y="3660107"/>
                  <a:pt x="195430" y="3653711"/>
                  <a:pt x="193975" y="3647604"/>
                </a:cubicBezTo>
                <a:cubicBezTo>
                  <a:pt x="193684" y="3647604"/>
                  <a:pt x="193684" y="3647604"/>
                  <a:pt x="193393" y="3647604"/>
                </a:cubicBezTo>
                <a:cubicBezTo>
                  <a:pt x="172167" y="3647895"/>
                  <a:pt x="183507" y="3622017"/>
                  <a:pt x="168969" y="3617074"/>
                </a:cubicBezTo>
                <a:cubicBezTo>
                  <a:pt x="168678" y="3619400"/>
                  <a:pt x="168097" y="3622017"/>
                  <a:pt x="168387" y="3624343"/>
                </a:cubicBezTo>
                <a:cubicBezTo>
                  <a:pt x="168678" y="3634811"/>
                  <a:pt x="164897" y="3643533"/>
                  <a:pt x="153559" y="3641790"/>
                </a:cubicBezTo>
                <a:cubicBezTo>
                  <a:pt x="138438" y="3639754"/>
                  <a:pt x="155014" y="3628123"/>
                  <a:pt x="149197" y="3622599"/>
                </a:cubicBezTo>
                <a:cubicBezTo>
                  <a:pt x="143963" y="3610386"/>
                  <a:pt x="122737" y="3608933"/>
                  <a:pt x="127972" y="3590032"/>
                </a:cubicBezTo>
                <a:cubicBezTo>
                  <a:pt x="129426" y="3585671"/>
                  <a:pt x="127390" y="3578983"/>
                  <a:pt x="134077" y="3578402"/>
                </a:cubicBezTo>
                <a:cubicBezTo>
                  <a:pt x="137568" y="3578111"/>
                  <a:pt x="143672" y="3580437"/>
                  <a:pt x="144836" y="3583054"/>
                </a:cubicBezTo>
                <a:cubicBezTo>
                  <a:pt x="149197" y="3595557"/>
                  <a:pt x="163444" y="3598756"/>
                  <a:pt x="168678" y="3610386"/>
                </a:cubicBezTo>
                <a:cubicBezTo>
                  <a:pt x="168387" y="3610677"/>
                  <a:pt x="168097" y="3611259"/>
                  <a:pt x="167806" y="3611550"/>
                </a:cubicBezTo>
                <a:cubicBezTo>
                  <a:pt x="168387" y="3611550"/>
                  <a:pt x="168678" y="3611550"/>
                  <a:pt x="168969" y="3611550"/>
                </a:cubicBezTo>
                <a:lnTo>
                  <a:pt x="168678" y="3610386"/>
                </a:lnTo>
                <a:cubicBezTo>
                  <a:pt x="177693" y="3613585"/>
                  <a:pt x="187288" y="3616492"/>
                  <a:pt x="196011" y="3620563"/>
                </a:cubicBezTo>
                <a:cubicBezTo>
                  <a:pt x="202117" y="3623471"/>
                  <a:pt x="196593" y="3627251"/>
                  <a:pt x="194848" y="3630740"/>
                </a:cubicBezTo>
                <a:cubicBezTo>
                  <a:pt x="210258" y="3635392"/>
                  <a:pt x="224505" y="3641208"/>
                  <a:pt x="219272" y="3661852"/>
                </a:cubicBezTo>
                <a:cubicBezTo>
                  <a:pt x="222469" y="3661561"/>
                  <a:pt x="225668" y="3661561"/>
                  <a:pt x="228576" y="3661270"/>
                </a:cubicBezTo>
                <a:cubicBezTo>
                  <a:pt x="239625" y="3649931"/>
                  <a:pt x="254165" y="3639463"/>
                  <a:pt x="236718" y="3620563"/>
                </a:cubicBezTo>
                <a:cubicBezTo>
                  <a:pt x="247766" y="3627833"/>
                  <a:pt x="258525" y="3634811"/>
                  <a:pt x="269284" y="3641790"/>
                </a:cubicBezTo>
                <a:cubicBezTo>
                  <a:pt x="274226" y="3648768"/>
                  <a:pt x="279461" y="3655746"/>
                  <a:pt x="284403" y="3662434"/>
                </a:cubicBezTo>
                <a:cubicBezTo>
                  <a:pt x="291962" y="3666214"/>
                  <a:pt x="301558" y="3666795"/>
                  <a:pt x="305919" y="3675518"/>
                </a:cubicBezTo>
                <a:cubicBezTo>
                  <a:pt x="306792" y="3675518"/>
                  <a:pt x="307664" y="3675809"/>
                  <a:pt x="308246" y="3676390"/>
                </a:cubicBezTo>
                <a:cubicBezTo>
                  <a:pt x="315514" y="3670285"/>
                  <a:pt x="326273" y="3675227"/>
                  <a:pt x="334124" y="3666214"/>
                </a:cubicBezTo>
                <a:cubicBezTo>
                  <a:pt x="341392" y="3657781"/>
                  <a:pt x="346337" y="3665923"/>
                  <a:pt x="348661" y="3673773"/>
                </a:cubicBezTo>
                <a:cubicBezTo>
                  <a:pt x="338485" y="3674936"/>
                  <a:pt x="328600" y="3675809"/>
                  <a:pt x="318714" y="3676681"/>
                </a:cubicBezTo>
                <a:lnTo>
                  <a:pt x="325109" y="3696744"/>
                </a:lnTo>
                <a:cubicBezTo>
                  <a:pt x="331216" y="3696163"/>
                  <a:pt x="336742" y="3695872"/>
                  <a:pt x="340520" y="3701978"/>
                </a:cubicBezTo>
                <a:cubicBezTo>
                  <a:pt x="344593" y="3702269"/>
                  <a:pt x="348661" y="3702559"/>
                  <a:pt x="350407" y="3707212"/>
                </a:cubicBezTo>
                <a:cubicBezTo>
                  <a:pt x="356512" y="3710120"/>
                  <a:pt x="361457" y="3714190"/>
                  <a:pt x="359711" y="3722332"/>
                </a:cubicBezTo>
                <a:lnTo>
                  <a:pt x="366108" y="3722623"/>
                </a:lnTo>
                <a:cubicBezTo>
                  <a:pt x="380064" y="3726984"/>
                  <a:pt x="398382" y="3725821"/>
                  <a:pt x="400709" y="3746756"/>
                </a:cubicBezTo>
                <a:cubicBezTo>
                  <a:pt x="406815" y="3750245"/>
                  <a:pt x="412920" y="3753444"/>
                  <a:pt x="420192" y="3752862"/>
                </a:cubicBezTo>
                <a:cubicBezTo>
                  <a:pt x="422225" y="3750536"/>
                  <a:pt x="424552" y="3748210"/>
                  <a:pt x="426879" y="3745884"/>
                </a:cubicBezTo>
                <a:cubicBezTo>
                  <a:pt x="426297" y="3739487"/>
                  <a:pt x="424843" y="3732799"/>
                  <a:pt x="434148" y="3731345"/>
                </a:cubicBezTo>
                <a:cubicBezTo>
                  <a:pt x="434438" y="3726984"/>
                  <a:pt x="435020" y="3722623"/>
                  <a:pt x="435311" y="3718261"/>
                </a:cubicBezTo>
                <a:cubicBezTo>
                  <a:pt x="434729" y="3717098"/>
                  <a:pt x="434148" y="3715935"/>
                  <a:pt x="433857" y="3714771"/>
                </a:cubicBezTo>
                <a:cubicBezTo>
                  <a:pt x="428622" y="3709247"/>
                  <a:pt x="412051" y="3711574"/>
                  <a:pt x="420482" y="3696454"/>
                </a:cubicBezTo>
                <a:cubicBezTo>
                  <a:pt x="420192" y="3684822"/>
                  <a:pt x="398091" y="3670285"/>
                  <a:pt x="425424" y="3663015"/>
                </a:cubicBezTo>
                <a:cubicBezTo>
                  <a:pt x="421062" y="3660107"/>
                  <a:pt x="413501" y="3665341"/>
                  <a:pt x="411178" y="3656909"/>
                </a:cubicBezTo>
                <a:cubicBezTo>
                  <a:pt x="408560" y="3651385"/>
                  <a:pt x="403618" y="3652257"/>
                  <a:pt x="398964" y="3652257"/>
                </a:cubicBezTo>
                <a:cubicBezTo>
                  <a:pt x="391404" y="3652257"/>
                  <a:pt x="383554" y="3652257"/>
                  <a:pt x="375703" y="3651966"/>
                </a:cubicBezTo>
                <a:lnTo>
                  <a:pt x="344593" y="3651966"/>
                </a:lnTo>
                <a:cubicBezTo>
                  <a:pt x="346047" y="3644697"/>
                  <a:pt x="350988" y="3644115"/>
                  <a:pt x="354767" y="3642080"/>
                </a:cubicBezTo>
                <a:cubicBezTo>
                  <a:pt x="357966" y="3640336"/>
                  <a:pt x="360875" y="3638300"/>
                  <a:pt x="364072" y="3636555"/>
                </a:cubicBezTo>
                <a:cubicBezTo>
                  <a:pt x="362618" y="3633066"/>
                  <a:pt x="361166" y="3629867"/>
                  <a:pt x="359711" y="3626379"/>
                </a:cubicBezTo>
                <a:cubicBezTo>
                  <a:pt x="348661" y="3619982"/>
                  <a:pt x="342266" y="3612713"/>
                  <a:pt x="354767" y="3601663"/>
                </a:cubicBezTo>
                <a:cubicBezTo>
                  <a:pt x="345174" y="3587997"/>
                  <a:pt x="357676" y="3588288"/>
                  <a:pt x="364944" y="3585381"/>
                </a:cubicBezTo>
                <a:cubicBezTo>
                  <a:pt x="364363" y="3570842"/>
                  <a:pt x="384135" y="3570552"/>
                  <a:pt x="385008" y="3556886"/>
                </a:cubicBezTo>
                <a:lnTo>
                  <a:pt x="375413" y="3550197"/>
                </a:lnTo>
                <a:cubicBezTo>
                  <a:pt x="371341" y="3547580"/>
                  <a:pt x="366981" y="3542638"/>
                  <a:pt x="363200" y="3542929"/>
                </a:cubicBezTo>
                <a:cubicBezTo>
                  <a:pt x="345174" y="3545254"/>
                  <a:pt x="345174" y="3533042"/>
                  <a:pt x="344593" y="3521121"/>
                </a:cubicBezTo>
                <a:cubicBezTo>
                  <a:pt x="336451" y="3516760"/>
                  <a:pt x="327728" y="3512689"/>
                  <a:pt x="330053" y="3501058"/>
                </a:cubicBezTo>
                <a:lnTo>
                  <a:pt x="329764" y="3500767"/>
                </a:lnTo>
                <a:cubicBezTo>
                  <a:pt x="308246" y="3509199"/>
                  <a:pt x="299231" y="3489428"/>
                  <a:pt x="285275" y="3480413"/>
                </a:cubicBezTo>
                <a:cubicBezTo>
                  <a:pt x="279461" y="3476052"/>
                  <a:pt x="272772" y="3472854"/>
                  <a:pt x="270156" y="3465584"/>
                </a:cubicBezTo>
                <a:cubicBezTo>
                  <a:pt x="262015" y="3462967"/>
                  <a:pt x="255908" y="3457443"/>
                  <a:pt x="250674" y="3451046"/>
                </a:cubicBezTo>
                <a:cubicBezTo>
                  <a:pt x="242242" y="3446975"/>
                  <a:pt x="227704" y="3449301"/>
                  <a:pt x="228286" y="3437380"/>
                </a:cubicBezTo>
                <a:cubicBezTo>
                  <a:pt x="228286" y="3433309"/>
                  <a:pt x="240788" y="3420224"/>
                  <a:pt x="254165" y="3423714"/>
                </a:cubicBezTo>
                <a:cubicBezTo>
                  <a:pt x="255326" y="3424005"/>
                  <a:pt x="257070" y="3421388"/>
                  <a:pt x="258816" y="3419934"/>
                </a:cubicBezTo>
                <a:cubicBezTo>
                  <a:pt x="261143" y="3420224"/>
                  <a:pt x="263178" y="3420515"/>
                  <a:pt x="265503" y="3420806"/>
                </a:cubicBezTo>
                <a:cubicBezTo>
                  <a:pt x="279461" y="3416736"/>
                  <a:pt x="285857" y="3428366"/>
                  <a:pt x="294580" y="3435054"/>
                </a:cubicBezTo>
                <a:cubicBezTo>
                  <a:pt x="299814" y="3439415"/>
                  <a:pt x="307373" y="3441742"/>
                  <a:pt x="310573" y="3449010"/>
                </a:cubicBezTo>
                <a:cubicBezTo>
                  <a:pt x="311736" y="3449010"/>
                  <a:pt x="313191" y="3449301"/>
                  <a:pt x="314351" y="3449592"/>
                </a:cubicBezTo>
                <a:cubicBezTo>
                  <a:pt x="321041" y="3448138"/>
                  <a:pt x="326273" y="3449301"/>
                  <a:pt x="330053" y="3455408"/>
                </a:cubicBezTo>
                <a:lnTo>
                  <a:pt x="345465" y="3464712"/>
                </a:lnTo>
                <a:cubicBezTo>
                  <a:pt x="358839" y="3473145"/>
                  <a:pt x="372213" y="3481867"/>
                  <a:pt x="385590" y="3490590"/>
                </a:cubicBezTo>
                <a:cubicBezTo>
                  <a:pt x="392859" y="3500186"/>
                  <a:pt x="403036" y="3500767"/>
                  <a:pt x="414083" y="3500767"/>
                </a:cubicBezTo>
                <a:cubicBezTo>
                  <a:pt x="431821" y="3501058"/>
                  <a:pt x="431821" y="3508909"/>
                  <a:pt x="421643" y="3520248"/>
                </a:cubicBezTo>
                <a:cubicBezTo>
                  <a:pt x="426006" y="3523447"/>
                  <a:pt x="433275" y="3523447"/>
                  <a:pt x="434729" y="3530426"/>
                </a:cubicBezTo>
                <a:cubicBezTo>
                  <a:pt x="438216" y="3540893"/>
                  <a:pt x="451011" y="3537985"/>
                  <a:pt x="456244" y="3545545"/>
                </a:cubicBezTo>
                <a:cubicBezTo>
                  <a:pt x="466421" y="3551651"/>
                  <a:pt x="476598" y="3558049"/>
                  <a:pt x="486775" y="3564445"/>
                </a:cubicBezTo>
                <a:cubicBezTo>
                  <a:pt x="489973" y="3565317"/>
                  <a:pt x="493172" y="3566190"/>
                  <a:pt x="496661" y="3566771"/>
                </a:cubicBezTo>
                <a:cubicBezTo>
                  <a:pt x="508583" y="3564736"/>
                  <a:pt x="512654" y="3576366"/>
                  <a:pt x="520794" y="3581019"/>
                </a:cubicBezTo>
                <a:cubicBezTo>
                  <a:pt x="520794" y="3584508"/>
                  <a:pt x="520794" y="3588288"/>
                  <a:pt x="520794" y="3591777"/>
                </a:cubicBezTo>
                <a:cubicBezTo>
                  <a:pt x="524575" y="3594685"/>
                  <a:pt x="528355" y="3597593"/>
                  <a:pt x="532425" y="3600501"/>
                </a:cubicBezTo>
                <a:cubicBezTo>
                  <a:pt x="537659" y="3601663"/>
                  <a:pt x="541148" y="3604571"/>
                  <a:pt x="542020" y="3610386"/>
                </a:cubicBezTo>
                <a:cubicBezTo>
                  <a:pt x="552488" y="3609514"/>
                  <a:pt x="556559" y="3622017"/>
                  <a:pt x="567609" y="3622889"/>
                </a:cubicBezTo>
                <a:cubicBezTo>
                  <a:pt x="573133" y="3623180"/>
                  <a:pt x="565282" y="3628123"/>
                  <a:pt x="565573" y="3631612"/>
                </a:cubicBezTo>
                <a:cubicBezTo>
                  <a:pt x="572551" y="3635101"/>
                  <a:pt x="579820" y="3638300"/>
                  <a:pt x="587089" y="3641790"/>
                </a:cubicBezTo>
                <a:cubicBezTo>
                  <a:pt x="595521" y="3640917"/>
                  <a:pt x="605117" y="3644115"/>
                  <a:pt x="612095" y="3635683"/>
                </a:cubicBezTo>
                <a:cubicBezTo>
                  <a:pt x="618782" y="3627833"/>
                  <a:pt x="626343" y="3626379"/>
                  <a:pt x="635356" y="3632194"/>
                </a:cubicBezTo>
                <a:cubicBezTo>
                  <a:pt x="642334" y="3636846"/>
                  <a:pt x="648731" y="3645278"/>
                  <a:pt x="657746" y="3633938"/>
                </a:cubicBezTo>
                <a:cubicBezTo>
                  <a:pt x="660653" y="3630740"/>
                  <a:pt x="662688" y="3632194"/>
                  <a:pt x="663270" y="3646150"/>
                </a:cubicBezTo>
                <a:cubicBezTo>
                  <a:pt x="668212" y="3646732"/>
                  <a:pt x="672865" y="3647604"/>
                  <a:pt x="677518" y="3648186"/>
                </a:cubicBezTo>
                <a:lnTo>
                  <a:pt x="697871" y="3626670"/>
                </a:lnTo>
                <a:cubicBezTo>
                  <a:pt x="697871" y="3619400"/>
                  <a:pt x="685949" y="3612131"/>
                  <a:pt x="697580" y="3604862"/>
                </a:cubicBezTo>
                <a:cubicBezTo>
                  <a:pt x="693219" y="3600501"/>
                  <a:pt x="687403" y="3601663"/>
                  <a:pt x="681878" y="3601372"/>
                </a:cubicBezTo>
                <a:cubicBezTo>
                  <a:pt x="675773" y="3608351"/>
                  <a:pt x="669085" y="3600501"/>
                  <a:pt x="662688" y="3602535"/>
                </a:cubicBezTo>
                <a:cubicBezTo>
                  <a:pt x="660944" y="3608060"/>
                  <a:pt x="656292" y="3606025"/>
                  <a:pt x="652511" y="3606897"/>
                </a:cubicBezTo>
                <a:cubicBezTo>
                  <a:pt x="635938" y="3613294"/>
                  <a:pt x="633030" y="3593813"/>
                  <a:pt x="621690" y="3590614"/>
                </a:cubicBezTo>
                <a:cubicBezTo>
                  <a:pt x="613258" y="3592649"/>
                  <a:pt x="609770" y="3590032"/>
                  <a:pt x="611804" y="3581019"/>
                </a:cubicBezTo>
                <a:lnTo>
                  <a:pt x="611223" y="3579274"/>
                </a:lnTo>
                <a:lnTo>
                  <a:pt x="611223" y="3578983"/>
                </a:lnTo>
                <a:cubicBezTo>
                  <a:pt x="597848" y="3583054"/>
                  <a:pt x="582437" y="3591777"/>
                  <a:pt x="581855" y="3566481"/>
                </a:cubicBezTo>
                <a:cubicBezTo>
                  <a:pt x="581855" y="3566481"/>
                  <a:pt x="581855" y="3566481"/>
                  <a:pt x="581565" y="3566190"/>
                </a:cubicBezTo>
                <a:lnTo>
                  <a:pt x="581855" y="3566190"/>
                </a:lnTo>
                <a:cubicBezTo>
                  <a:pt x="577784" y="3563282"/>
                  <a:pt x="571969" y="3562700"/>
                  <a:pt x="571969" y="3556013"/>
                </a:cubicBezTo>
                <a:cubicBezTo>
                  <a:pt x="568190" y="3547871"/>
                  <a:pt x="552197" y="3544383"/>
                  <a:pt x="561793" y="3531007"/>
                </a:cubicBezTo>
                <a:cubicBezTo>
                  <a:pt x="562956" y="3520830"/>
                  <a:pt x="543183" y="3518504"/>
                  <a:pt x="552197" y="3505710"/>
                </a:cubicBezTo>
                <a:cubicBezTo>
                  <a:pt x="550162" y="3505128"/>
                  <a:pt x="548127" y="3504838"/>
                  <a:pt x="546382" y="3504256"/>
                </a:cubicBezTo>
                <a:cubicBezTo>
                  <a:pt x="539403" y="3502221"/>
                  <a:pt x="530100" y="3517631"/>
                  <a:pt x="525738" y="3500767"/>
                </a:cubicBezTo>
                <a:cubicBezTo>
                  <a:pt x="517886" y="3492044"/>
                  <a:pt x="504512" y="3486229"/>
                  <a:pt x="509164" y="3468783"/>
                </a:cubicBezTo>
                <a:cubicBezTo>
                  <a:pt x="520794" y="3471982"/>
                  <a:pt x="533297" y="3472563"/>
                  <a:pt x="542020" y="3460641"/>
                </a:cubicBezTo>
                <a:cubicBezTo>
                  <a:pt x="566736" y="3445522"/>
                  <a:pt x="533588" y="3444940"/>
                  <a:pt x="535623" y="3435344"/>
                </a:cubicBezTo>
                <a:cubicBezTo>
                  <a:pt x="515560" y="3436217"/>
                  <a:pt x="514978" y="3423423"/>
                  <a:pt x="517015" y="3408594"/>
                </a:cubicBezTo>
                <a:cubicBezTo>
                  <a:pt x="505675" y="3412665"/>
                  <a:pt x="504512" y="3398126"/>
                  <a:pt x="493463" y="3398126"/>
                </a:cubicBezTo>
                <a:cubicBezTo>
                  <a:pt x="508001" y="3390857"/>
                  <a:pt x="519340" y="3392311"/>
                  <a:pt x="530681" y="3398417"/>
                </a:cubicBezTo>
                <a:cubicBezTo>
                  <a:pt x="525157" y="3389985"/>
                  <a:pt x="524575" y="3380389"/>
                  <a:pt x="524575" y="3370794"/>
                </a:cubicBezTo>
                <a:cubicBezTo>
                  <a:pt x="511781" y="3368177"/>
                  <a:pt x="498405" y="3366723"/>
                  <a:pt x="496951" y="3349568"/>
                </a:cubicBezTo>
                <a:cubicBezTo>
                  <a:pt x="496370" y="3345789"/>
                  <a:pt x="492010" y="3343753"/>
                  <a:pt x="494917" y="3338519"/>
                </a:cubicBezTo>
                <a:cubicBezTo>
                  <a:pt x="503349" y="3324853"/>
                  <a:pt x="508001" y="3314967"/>
                  <a:pt x="482994" y="3312350"/>
                </a:cubicBezTo>
                <a:cubicBezTo>
                  <a:pt x="464967" y="3310605"/>
                  <a:pt x="453337" y="3295195"/>
                  <a:pt x="458861" y="3273388"/>
                </a:cubicBezTo>
                <a:cubicBezTo>
                  <a:pt x="452174" y="3262629"/>
                  <a:pt x="432693" y="3259431"/>
                  <a:pt x="440834" y="3239949"/>
                </a:cubicBezTo>
                <a:cubicBezTo>
                  <a:pt x="446649" y="3241112"/>
                  <a:pt x="453337" y="3242566"/>
                  <a:pt x="460314" y="3243729"/>
                </a:cubicBezTo>
                <a:cubicBezTo>
                  <a:pt x="456244" y="3236170"/>
                  <a:pt x="466421" y="3219887"/>
                  <a:pt x="445195" y="3222213"/>
                </a:cubicBezTo>
                <a:cubicBezTo>
                  <a:pt x="439089" y="3222794"/>
                  <a:pt x="430076" y="3210291"/>
                  <a:pt x="439962" y="3199823"/>
                </a:cubicBezTo>
                <a:cubicBezTo>
                  <a:pt x="426587" y="3204185"/>
                  <a:pt x="416701" y="3202440"/>
                  <a:pt x="416119" y="3185285"/>
                </a:cubicBezTo>
                <a:cubicBezTo>
                  <a:pt x="415828" y="3178016"/>
                  <a:pt x="412630" y="3171037"/>
                  <a:pt x="405651" y="3169874"/>
                </a:cubicBezTo>
                <a:cubicBezTo>
                  <a:pt x="385590" y="3166676"/>
                  <a:pt x="389369" y="3155336"/>
                  <a:pt x="394895" y="3142542"/>
                </a:cubicBezTo>
                <a:cubicBezTo>
                  <a:pt x="389950" y="3136146"/>
                  <a:pt x="385008" y="3129458"/>
                  <a:pt x="380064" y="3123061"/>
                </a:cubicBezTo>
                <a:cubicBezTo>
                  <a:pt x="373376" y="3119572"/>
                  <a:pt x="368435" y="3114628"/>
                  <a:pt x="364944" y="3107941"/>
                </a:cubicBezTo>
                <a:lnTo>
                  <a:pt x="365526" y="3107650"/>
                </a:lnTo>
                <a:lnTo>
                  <a:pt x="365235" y="3107360"/>
                </a:lnTo>
                <a:cubicBezTo>
                  <a:pt x="365235" y="3107650"/>
                  <a:pt x="365235" y="3107941"/>
                  <a:pt x="364944" y="3107941"/>
                </a:cubicBezTo>
                <a:cubicBezTo>
                  <a:pt x="354476" y="3108232"/>
                  <a:pt x="350407" y="3102416"/>
                  <a:pt x="349534" y="3092531"/>
                </a:cubicBezTo>
                <a:cubicBezTo>
                  <a:pt x="338775" y="3091077"/>
                  <a:pt x="333833" y="3084679"/>
                  <a:pt x="334414" y="3073921"/>
                </a:cubicBezTo>
                <a:lnTo>
                  <a:pt x="334997" y="3072176"/>
                </a:lnTo>
                <a:lnTo>
                  <a:pt x="334705" y="3072176"/>
                </a:lnTo>
                <a:lnTo>
                  <a:pt x="334414" y="3073921"/>
                </a:lnTo>
                <a:cubicBezTo>
                  <a:pt x="322492" y="3071886"/>
                  <a:pt x="323655" y="3059092"/>
                  <a:pt x="317259" y="3052696"/>
                </a:cubicBezTo>
                <a:cubicBezTo>
                  <a:pt x="313191" y="3047171"/>
                  <a:pt x="321622" y="3044263"/>
                  <a:pt x="319586" y="3039030"/>
                </a:cubicBezTo>
                <a:cubicBezTo>
                  <a:pt x="307373" y="3039320"/>
                  <a:pt x="306792" y="3030597"/>
                  <a:pt x="306210" y="3021874"/>
                </a:cubicBezTo>
                <a:cubicBezTo>
                  <a:pt x="296326" y="2995996"/>
                  <a:pt x="277717" y="2972443"/>
                  <a:pt x="285275" y="2942495"/>
                </a:cubicBezTo>
                <a:cubicBezTo>
                  <a:pt x="273644" y="2933771"/>
                  <a:pt x="281495" y="2921850"/>
                  <a:pt x="280331" y="2911383"/>
                </a:cubicBezTo>
                <a:cubicBezTo>
                  <a:pt x="278589" y="2904695"/>
                  <a:pt x="273644" y="2897426"/>
                  <a:pt x="283239" y="2892483"/>
                </a:cubicBezTo>
                <a:cubicBezTo>
                  <a:pt x="267538" y="2873002"/>
                  <a:pt x="273644" y="2851775"/>
                  <a:pt x="278880" y="2830840"/>
                </a:cubicBezTo>
                <a:cubicBezTo>
                  <a:pt x="273644" y="2828514"/>
                  <a:pt x="274808" y="2824443"/>
                  <a:pt x="275389" y="2820372"/>
                </a:cubicBezTo>
                <a:cubicBezTo>
                  <a:pt x="284112" y="2804381"/>
                  <a:pt x="272772" y="2784899"/>
                  <a:pt x="284694" y="2769779"/>
                </a:cubicBezTo>
                <a:lnTo>
                  <a:pt x="290799" y="2750007"/>
                </a:lnTo>
                <a:cubicBezTo>
                  <a:pt x="290218" y="2747681"/>
                  <a:pt x="290218" y="2745355"/>
                  <a:pt x="293417" y="2744773"/>
                </a:cubicBezTo>
                <a:cubicBezTo>
                  <a:pt x="289055" y="2736051"/>
                  <a:pt x="293417" y="2729363"/>
                  <a:pt x="299523" y="2723549"/>
                </a:cubicBezTo>
                <a:cubicBezTo>
                  <a:pt x="298650" y="2722094"/>
                  <a:pt x="298940" y="2720932"/>
                  <a:pt x="300104" y="2719768"/>
                </a:cubicBezTo>
                <a:lnTo>
                  <a:pt x="299814" y="2714826"/>
                </a:lnTo>
                <a:cubicBezTo>
                  <a:pt x="294580" y="2709011"/>
                  <a:pt x="289636" y="2703195"/>
                  <a:pt x="284694" y="2697687"/>
                </a:cubicBezTo>
                <a:cubicBezTo>
                  <a:pt x="278007" y="2693326"/>
                  <a:pt x="269284" y="2692163"/>
                  <a:pt x="264340" y="2684894"/>
                </a:cubicBezTo>
                <a:cubicBezTo>
                  <a:pt x="262887" y="2683151"/>
                  <a:pt x="261143" y="2681116"/>
                  <a:pt x="259397" y="2679662"/>
                </a:cubicBezTo>
                <a:cubicBezTo>
                  <a:pt x="250674" y="2680240"/>
                  <a:pt x="243696" y="2677625"/>
                  <a:pt x="239043" y="2669773"/>
                </a:cubicBezTo>
                <a:lnTo>
                  <a:pt x="238752" y="2670358"/>
                </a:lnTo>
                <a:cubicBezTo>
                  <a:pt x="237009" y="2669483"/>
                  <a:pt x="235554" y="2668323"/>
                  <a:pt x="234101" y="2667447"/>
                </a:cubicBezTo>
                <a:cubicBezTo>
                  <a:pt x="225086" y="2658434"/>
                  <a:pt x="208513" y="2659305"/>
                  <a:pt x="204153" y="2644769"/>
                </a:cubicBezTo>
                <a:cubicBezTo>
                  <a:pt x="204153" y="2644477"/>
                  <a:pt x="204153" y="2644477"/>
                  <a:pt x="203862" y="2644477"/>
                </a:cubicBezTo>
                <a:cubicBezTo>
                  <a:pt x="190776" y="2643895"/>
                  <a:pt x="185252" y="2633719"/>
                  <a:pt x="178565" y="2624994"/>
                </a:cubicBezTo>
                <a:cubicBezTo>
                  <a:pt x="167224" y="2625580"/>
                  <a:pt x="163444" y="2615980"/>
                  <a:pt x="157338" y="2609585"/>
                </a:cubicBezTo>
                <a:cubicBezTo>
                  <a:pt x="141637" y="2609293"/>
                  <a:pt x="142509" y="2592138"/>
                  <a:pt x="133495" y="2585451"/>
                </a:cubicBezTo>
                <a:cubicBezTo>
                  <a:pt x="122737" y="2585161"/>
                  <a:pt x="121285" y="2576142"/>
                  <a:pt x="118085" y="2568880"/>
                </a:cubicBezTo>
                <a:cubicBezTo>
                  <a:pt x="114886" y="2564515"/>
                  <a:pt x="111689" y="2559863"/>
                  <a:pt x="108198" y="2554919"/>
                </a:cubicBezTo>
                <a:cubicBezTo>
                  <a:pt x="101802" y="2547650"/>
                  <a:pt x="95406" y="2539802"/>
                  <a:pt x="99476" y="2528748"/>
                </a:cubicBezTo>
                <a:cubicBezTo>
                  <a:pt x="96570" y="2518572"/>
                  <a:pt x="108198" y="2508391"/>
                  <a:pt x="99767" y="2498215"/>
                </a:cubicBezTo>
                <a:cubicBezTo>
                  <a:pt x="96279" y="2483394"/>
                  <a:pt x="98603" y="2469736"/>
                  <a:pt x="108780" y="2457534"/>
                </a:cubicBezTo>
                <a:lnTo>
                  <a:pt x="112853" y="2447928"/>
                </a:lnTo>
                <a:lnTo>
                  <a:pt x="111980" y="2446764"/>
                </a:lnTo>
                <a:lnTo>
                  <a:pt x="113143" y="2445604"/>
                </a:lnTo>
                <a:cubicBezTo>
                  <a:pt x="105872" y="2434842"/>
                  <a:pt x="112853" y="2426121"/>
                  <a:pt x="116921" y="2416813"/>
                </a:cubicBezTo>
                <a:cubicBezTo>
                  <a:pt x="119248" y="2415655"/>
                  <a:pt x="121285" y="2414200"/>
                  <a:pt x="123318" y="2412743"/>
                </a:cubicBezTo>
                <a:cubicBezTo>
                  <a:pt x="123609" y="2409253"/>
                  <a:pt x="123900" y="2405762"/>
                  <a:pt x="124482" y="2402275"/>
                </a:cubicBezTo>
                <a:cubicBezTo>
                  <a:pt x="134659" y="2396750"/>
                  <a:pt x="125935" y="2383664"/>
                  <a:pt x="134077" y="2377556"/>
                </a:cubicBezTo>
                <a:cubicBezTo>
                  <a:pt x="136113" y="2355753"/>
                  <a:pt x="153268" y="2343829"/>
                  <a:pt x="166060" y="2328999"/>
                </a:cubicBezTo>
                <a:cubicBezTo>
                  <a:pt x="166060" y="2328709"/>
                  <a:pt x="167515" y="2328999"/>
                  <a:pt x="167806" y="2329580"/>
                </a:cubicBezTo>
                <a:cubicBezTo>
                  <a:pt x="168387" y="2330166"/>
                  <a:pt x="168678" y="2331034"/>
                  <a:pt x="168969" y="2331617"/>
                </a:cubicBezTo>
                <a:cubicBezTo>
                  <a:pt x="170424" y="2331329"/>
                  <a:pt x="172167" y="2331329"/>
                  <a:pt x="173621" y="2331329"/>
                </a:cubicBezTo>
                <a:cubicBezTo>
                  <a:pt x="186124" y="2321148"/>
                  <a:pt x="189032" y="2305740"/>
                  <a:pt x="195430" y="2292067"/>
                </a:cubicBezTo>
                <a:cubicBezTo>
                  <a:pt x="191067" y="2282184"/>
                  <a:pt x="186415" y="2272589"/>
                  <a:pt x="182053" y="2262705"/>
                </a:cubicBezTo>
                <a:cubicBezTo>
                  <a:pt x="177693" y="2269682"/>
                  <a:pt x="173621" y="2262414"/>
                  <a:pt x="169261" y="2262414"/>
                </a:cubicBezTo>
                <a:lnTo>
                  <a:pt x="168969" y="2262414"/>
                </a:lnTo>
                <a:cubicBezTo>
                  <a:pt x="165770" y="2268811"/>
                  <a:pt x="159082" y="2265612"/>
                  <a:pt x="154141" y="2266774"/>
                </a:cubicBezTo>
                <a:cubicBezTo>
                  <a:pt x="151232" y="2270265"/>
                  <a:pt x="148033" y="2271717"/>
                  <a:pt x="143672" y="2271427"/>
                </a:cubicBezTo>
                <a:cubicBezTo>
                  <a:pt x="141055" y="2274915"/>
                  <a:pt x="139020" y="2282184"/>
                  <a:pt x="133495" y="2277532"/>
                </a:cubicBezTo>
                <a:cubicBezTo>
                  <a:pt x="124772" y="2270846"/>
                  <a:pt x="137568" y="2267939"/>
                  <a:pt x="138149" y="2262124"/>
                </a:cubicBezTo>
                <a:lnTo>
                  <a:pt x="138438" y="2261543"/>
                </a:lnTo>
                <a:cubicBezTo>
                  <a:pt x="128844" y="2262414"/>
                  <a:pt x="115467" y="2267067"/>
                  <a:pt x="123028" y="2247877"/>
                </a:cubicBezTo>
                <a:cubicBezTo>
                  <a:pt x="117794" y="2246131"/>
                  <a:pt x="109362" y="2246420"/>
                  <a:pt x="111980" y="2237408"/>
                </a:cubicBezTo>
                <a:cubicBezTo>
                  <a:pt x="112562" y="2236243"/>
                  <a:pt x="125354" y="2229846"/>
                  <a:pt x="128844" y="2241478"/>
                </a:cubicBezTo>
                <a:cubicBezTo>
                  <a:pt x="130296" y="2244675"/>
                  <a:pt x="132041" y="2247877"/>
                  <a:pt x="133495" y="2251073"/>
                </a:cubicBezTo>
                <a:cubicBezTo>
                  <a:pt x="140474" y="2246131"/>
                  <a:pt x="147161" y="2247002"/>
                  <a:pt x="153268" y="2251943"/>
                </a:cubicBezTo>
                <a:cubicBezTo>
                  <a:pt x="157047" y="2251073"/>
                  <a:pt x="162573" y="2252819"/>
                  <a:pt x="163155" y="2246712"/>
                </a:cubicBezTo>
                <a:cubicBezTo>
                  <a:pt x="160246" y="2243805"/>
                  <a:pt x="150360" y="2242931"/>
                  <a:pt x="159373" y="2235953"/>
                </a:cubicBezTo>
                <a:cubicBezTo>
                  <a:pt x="161700" y="2234207"/>
                  <a:pt x="167224" y="2232463"/>
                  <a:pt x="167224" y="2232172"/>
                </a:cubicBezTo>
                <a:cubicBezTo>
                  <a:pt x="156465" y="2202807"/>
                  <a:pt x="183507" y="2223740"/>
                  <a:pt x="188742" y="2215890"/>
                </a:cubicBezTo>
                <a:cubicBezTo>
                  <a:pt x="190194" y="2212691"/>
                  <a:pt x="191939" y="2209492"/>
                  <a:pt x="193393" y="2206296"/>
                </a:cubicBezTo>
                <a:cubicBezTo>
                  <a:pt x="191648" y="2206586"/>
                  <a:pt x="190194" y="2206296"/>
                  <a:pt x="188742" y="2205424"/>
                </a:cubicBezTo>
                <a:cubicBezTo>
                  <a:pt x="173912" y="2207166"/>
                  <a:pt x="176529" y="2187104"/>
                  <a:pt x="164026" y="2185943"/>
                </a:cubicBezTo>
                <a:lnTo>
                  <a:pt x="148615" y="2186232"/>
                </a:lnTo>
                <a:cubicBezTo>
                  <a:pt x="134659" y="2181291"/>
                  <a:pt x="119830" y="2178381"/>
                  <a:pt x="107035" y="2185361"/>
                </a:cubicBezTo>
                <a:cubicBezTo>
                  <a:pt x="97440" y="2190304"/>
                  <a:pt x="93952" y="2184197"/>
                  <a:pt x="87846" y="2181582"/>
                </a:cubicBezTo>
                <a:cubicBezTo>
                  <a:pt x="83193" y="2181582"/>
                  <a:pt x="78251" y="2181871"/>
                  <a:pt x="73598" y="2181871"/>
                </a:cubicBezTo>
                <a:cubicBezTo>
                  <a:pt x="66910" y="2188851"/>
                  <a:pt x="61968" y="2181291"/>
                  <a:pt x="60222" y="2178093"/>
                </a:cubicBezTo>
                <a:cubicBezTo>
                  <a:pt x="58187" y="2174891"/>
                  <a:pt x="63713" y="2171694"/>
                  <a:pt x="68074" y="2170823"/>
                </a:cubicBezTo>
                <a:cubicBezTo>
                  <a:pt x="74761" y="2166460"/>
                  <a:pt x="81157" y="2166460"/>
                  <a:pt x="88138" y="2170532"/>
                </a:cubicBezTo>
                <a:cubicBezTo>
                  <a:pt x="96279" y="2165007"/>
                  <a:pt x="85519" y="2156574"/>
                  <a:pt x="90461" y="2150759"/>
                </a:cubicBezTo>
                <a:cubicBezTo>
                  <a:pt x="90752" y="2150466"/>
                  <a:pt x="90752" y="2150177"/>
                  <a:pt x="90752" y="2150177"/>
                </a:cubicBezTo>
                <a:cubicBezTo>
                  <a:pt x="85228" y="2141452"/>
                  <a:pt x="70691" y="2142324"/>
                  <a:pt x="68364" y="2130114"/>
                </a:cubicBezTo>
                <a:cubicBezTo>
                  <a:pt x="47722" y="2133892"/>
                  <a:pt x="36962" y="2126331"/>
                  <a:pt x="38126" y="2104523"/>
                </a:cubicBezTo>
                <a:cubicBezTo>
                  <a:pt x="38417" y="2098708"/>
                  <a:pt x="43068" y="2099870"/>
                  <a:pt x="47140" y="2099288"/>
                </a:cubicBezTo>
                <a:cubicBezTo>
                  <a:pt x="47430" y="2097835"/>
                  <a:pt x="47722" y="2096381"/>
                  <a:pt x="48592" y="2095217"/>
                </a:cubicBezTo>
                <a:lnTo>
                  <a:pt x="42486" y="2075735"/>
                </a:lnTo>
                <a:cubicBezTo>
                  <a:pt x="19225" y="2072247"/>
                  <a:pt x="22134" y="2052184"/>
                  <a:pt x="18061" y="2036488"/>
                </a:cubicBezTo>
                <a:cubicBezTo>
                  <a:pt x="7012" y="2006537"/>
                  <a:pt x="-9562" y="1977171"/>
                  <a:pt x="7012" y="1943731"/>
                </a:cubicBezTo>
                <a:cubicBezTo>
                  <a:pt x="8466" y="1930646"/>
                  <a:pt x="10211" y="1917562"/>
                  <a:pt x="11956" y="1904187"/>
                </a:cubicBezTo>
                <a:cubicBezTo>
                  <a:pt x="6721" y="1900406"/>
                  <a:pt x="11956" y="1897207"/>
                  <a:pt x="12538" y="1893718"/>
                </a:cubicBezTo>
                <a:cubicBezTo>
                  <a:pt x="9338" y="1887029"/>
                  <a:pt x="5560" y="1880341"/>
                  <a:pt x="2360" y="1873655"/>
                </a:cubicBezTo>
                <a:cubicBezTo>
                  <a:pt x="-2290" y="1862023"/>
                  <a:pt x="1197" y="1853591"/>
                  <a:pt x="12538" y="1848356"/>
                </a:cubicBezTo>
                <a:cubicBezTo>
                  <a:pt x="18934" y="1841377"/>
                  <a:pt x="25331" y="1834398"/>
                  <a:pt x="32018" y="1827130"/>
                </a:cubicBezTo>
                <a:cubicBezTo>
                  <a:pt x="32600" y="1822767"/>
                  <a:pt x="33181" y="1818115"/>
                  <a:pt x="33763" y="1813463"/>
                </a:cubicBezTo>
                <a:cubicBezTo>
                  <a:pt x="43359" y="1796306"/>
                  <a:pt x="54118" y="1782931"/>
                  <a:pt x="73888" y="1802704"/>
                </a:cubicBezTo>
                <a:cubicBezTo>
                  <a:pt x="91334" y="1801832"/>
                  <a:pt x="107035" y="1809973"/>
                  <a:pt x="123609" y="1812882"/>
                </a:cubicBezTo>
                <a:cubicBezTo>
                  <a:pt x="143382" y="1820151"/>
                  <a:pt x="163735" y="1825968"/>
                  <a:pt x="183216" y="1835565"/>
                </a:cubicBezTo>
                <a:cubicBezTo>
                  <a:pt x="200953" y="1844286"/>
                  <a:pt x="183216" y="1847775"/>
                  <a:pt x="184379" y="1853008"/>
                </a:cubicBezTo>
                <a:cubicBezTo>
                  <a:pt x="190485" y="1857081"/>
                  <a:pt x="196302" y="1860859"/>
                  <a:pt x="198336" y="1868711"/>
                </a:cubicBezTo>
                <a:cubicBezTo>
                  <a:pt x="201535" y="1872202"/>
                  <a:pt x="205315" y="1875981"/>
                  <a:pt x="208804" y="1879470"/>
                </a:cubicBezTo>
                <a:cubicBezTo>
                  <a:pt x="217817" y="1880924"/>
                  <a:pt x="225668" y="1884414"/>
                  <a:pt x="229447" y="1893718"/>
                </a:cubicBezTo>
                <a:cubicBezTo>
                  <a:pt x="231193" y="1894008"/>
                  <a:pt x="232937" y="1894299"/>
                  <a:pt x="234391" y="1894299"/>
                </a:cubicBezTo>
                <a:cubicBezTo>
                  <a:pt x="243987" y="1891682"/>
                  <a:pt x="248929" y="1898661"/>
                  <a:pt x="254746" y="1903895"/>
                </a:cubicBezTo>
                <a:cubicBezTo>
                  <a:pt x="259979" y="1906513"/>
                  <a:pt x="266666" y="1907386"/>
                  <a:pt x="269865" y="1913200"/>
                </a:cubicBezTo>
                <a:cubicBezTo>
                  <a:pt x="271611" y="1914944"/>
                  <a:pt x="273353" y="1916688"/>
                  <a:pt x="274808" y="1918435"/>
                </a:cubicBezTo>
                <a:cubicBezTo>
                  <a:pt x="280623" y="1928320"/>
                  <a:pt x="295162" y="1918142"/>
                  <a:pt x="300395" y="1929193"/>
                </a:cubicBezTo>
                <a:cubicBezTo>
                  <a:pt x="312318" y="1936753"/>
                  <a:pt x="310573" y="1919308"/>
                  <a:pt x="319295" y="1919888"/>
                </a:cubicBezTo>
                <a:cubicBezTo>
                  <a:pt x="321041" y="1926866"/>
                  <a:pt x="322783" y="1934135"/>
                  <a:pt x="324528" y="1941697"/>
                </a:cubicBezTo>
                <a:cubicBezTo>
                  <a:pt x="331507" y="1942858"/>
                  <a:pt x="340811" y="1939079"/>
                  <a:pt x="343720" y="1949548"/>
                </a:cubicBezTo>
                <a:lnTo>
                  <a:pt x="354767" y="1960305"/>
                </a:lnTo>
                <a:cubicBezTo>
                  <a:pt x="356802" y="1959434"/>
                  <a:pt x="358548" y="1958852"/>
                  <a:pt x="360293" y="1958271"/>
                </a:cubicBezTo>
                <a:lnTo>
                  <a:pt x="365526" y="1943731"/>
                </a:lnTo>
                <a:cubicBezTo>
                  <a:pt x="362909" y="1930937"/>
                  <a:pt x="367853" y="1926284"/>
                  <a:pt x="380645" y="1929774"/>
                </a:cubicBezTo>
                <a:cubicBezTo>
                  <a:pt x="380936" y="1928031"/>
                  <a:pt x="381517" y="1926284"/>
                  <a:pt x="381808" y="1924250"/>
                </a:cubicBezTo>
                <a:cubicBezTo>
                  <a:pt x="379191" y="1910002"/>
                  <a:pt x="387623" y="1899825"/>
                  <a:pt x="395477" y="1889356"/>
                </a:cubicBezTo>
                <a:cubicBezTo>
                  <a:pt x="395477" y="1882377"/>
                  <a:pt x="398382" y="1878889"/>
                  <a:pt x="405360" y="1878889"/>
                </a:cubicBezTo>
                <a:cubicBezTo>
                  <a:pt x="407687" y="1871328"/>
                  <a:pt x="416701" y="1874237"/>
                  <a:pt x="420482" y="1868711"/>
                </a:cubicBezTo>
                <a:cubicBezTo>
                  <a:pt x="420192" y="1865220"/>
                  <a:pt x="419898" y="1861731"/>
                  <a:pt x="419610" y="1858242"/>
                </a:cubicBezTo>
                <a:cubicBezTo>
                  <a:pt x="415828" y="1856790"/>
                  <a:pt x="415247" y="1853591"/>
                  <a:pt x="415538" y="1849811"/>
                </a:cubicBezTo>
                <a:cubicBezTo>
                  <a:pt x="412051" y="1843122"/>
                  <a:pt x="398673" y="1845448"/>
                  <a:pt x="400709" y="1833817"/>
                </a:cubicBezTo>
                <a:cubicBezTo>
                  <a:pt x="399255" y="1829164"/>
                  <a:pt x="397801" y="1823930"/>
                  <a:pt x="396056" y="1819278"/>
                </a:cubicBezTo>
                <a:cubicBezTo>
                  <a:pt x="407106" y="1817824"/>
                  <a:pt x="404782" y="1826547"/>
                  <a:pt x="405651" y="1832363"/>
                </a:cubicBezTo>
                <a:lnTo>
                  <a:pt x="420773" y="1843122"/>
                </a:lnTo>
                <a:cubicBezTo>
                  <a:pt x="423969" y="1838469"/>
                  <a:pt x="423679" y="1829164"/>
                  <a:pt x="429785" y="1830327"/>
                </a:cubicBezTo>
                <a:cubicBezTo>
                  <a:pt x="438507" y="1832363"/>
                  <a:pt x="435892" y="1841669"/>
                  <a:pt x="436184" y="1848356"/>
                </a:cubicBezTo>
                <a:cubicBezTo>
                  <a:pt x="445486" y="1848356"/>
                  <a:pt x="442578" y="1857369"/>
                  <a:pt x="445486" y="1862023"/>
                </a:cubicBezTo>
                <a:cubicBezTo>
                  <a:pt x="429494" y="1870746"/>
                  <a:pt x="441996" y="1883250"/>
                  <a:pt x="441124" y="1894299"/>
                </a:cubicBezTo>
                <a:cubicBezTo>
                  <a:pt x="441706" y="1898661"/>
                  <a:pt x="441706" y="1903314"/>
                  <a:pt x="446649" y="1905349"/>
                </a:cubicBezTo>
                <a:cubicBezTo>
                  <a:pt x="450138" y="1904768"/>
                  <a:pt x="453337" y="1903895"/>
                  <a:pt x="456826" y="1903314"/>
                </a:cubicBezTo>
                <a:lnTo>
                  <a:pt x="459152" y="1903605"/>
                </a:lnTo>
                <a:cubicBezTo>
                  <a:pt x="464676" y="1899825"/>
                  <a:pt x="470202" y="1896335"/>
                  <a:pt x="476016" y="1892845"/>
                </a:cubicBezTo>
                <a:cubicBezTo>
                  <a:pt x="474563" y="1887029"/>
                  <a:pt x="472818" y="1881505"/>
                  <a:pt x="471365" y="1875689"/>
                </a:cubicBezTo>
                <a:cubicBezTo>
                  <a:pt x="471365" y="1874816"/>
                  <a:pt x="471365" y="1874237"/>
                  <a:pt x="471656" y="1873655"/>
                </a:cubicBezTo>
                <a:cubicBezTo>
                  <a:pt x="471365" y="1873655"/>
                  <a:pt x="471074" y="1873655"/>
                  <a:pt x="471074" y="1873655"/>
                </a:cubicBezTo>
                <a:lnTo>
                  <a:pt x="471365" y="1875689"/>
                </a:lnTo>
                <a:cubicBezTo>
                  <a:pt x="465548" y="1872491"/>
                  <a:pt x="459443" y="1869293"/>
                  <a:pt x="453337" y="1865804"/>
                </a:cubicBezTo>
                <a:cubicBezTo>
                  <a:pt x="461768" y="1865511"/>
                  <a:pt x="460605" y="1851554"/>
                  <a:pt x="471074" y="1854171"/>
                </a:cubicBezTo>
                <a:cubicBezTo>
                  <a:pt x="471074" y="1850682"/>
                  <a:pt x="471074" y="1846903"/>
                  <a:pt x="471074" y="1843704"/>
                </a:cubicBezTo>
                <a:cubicBezTo>
                  <a:pt x="447520" y="1839925"/>
                  <a:pt x="470202" y="1827710"/>
                  <a:pt x="467002" y="1820151"/>
                </a:cubicBezTo>
                <a:cubicBezTo>
                  <a:pt x="460314" y="1819278"/>
                  <a:pt x="449557" y="1823059"/>
                  <a:pt x="450429" y="1812590"/>
                </a:cubicBezTo>
                <a:cubicBezTo>
                  <a:pt x="451011" y="1808228"/>
                  <a:pt x="454791" y="1796598"/>
                  <a:pt x="465840" y="1797178"/>
                </a:cubicBezTo>
                <a:cubicBezTo>
                  <a:pt x="466421" y="1793981"/>
                  <a:pt x="466421" y="1789617"/>
                  <a:pt x="471365" y="1789037"/>
                </a:cubicBezTo>
                <a:cubicBezTo>
                  <a:pt x="476307" y="1786712"/>
                  <a:pt x="480668" y="1783804"/>
                  <a:pt x="481831" y="1778279"/>
                </a:cubicBezTo>
                <a:cubicBezTo>
                  <a:pt x="477470" y="1768682"/>
                  <a:pt x="465257" y="1787874"/>
                  <a:pt x="461477" y="1772754"/>
                </a:cubicBezTo>
                <a:cubicBezTo>
                  <a:pt x="459152" y="1762285"/>
                  <a:pt x="469038" y="1759378"/>
                  <a:pt x="472528" y="1752688"/>
                </a:cubicBezTo>
                <a:cubicBezTo>
                  <a:pt x="474853" y="1747457"/>
                  <a:pt x="476016" y="1742221"/>
                  <a:pt x="470782" y="1737860"/>
                </a:cubicBezTo>
                <a:cubicBezTo>
                  <a:pt x="467002" y="1735243"/>
                  <a:pt x="461477" y="1730591"/>
                  <a:pt x="470202" y="1730301"/>
                </a:cubicBezTo>
                <a:cubicBezTo>
                  <a:pt x="480377" y="1729718"/>
                  <a:pt x="490555" y="1732335"/>
                  <a:pt x="500731" y="1728555"/>
                </a:cubicBezTo>
                <a:cubicBezTo>
                  <a:pt x="500731" y="1727102"/>
                  <a:pt x="501021" y="1726520"/>
                  <a:pt x="502185" y="1725938"/>
                </a:cubicBezTo>
                <a:cubicBezTo>
                  <a:pt x="498114" y="1721867"/>
                  <a:pt x="488520" y="1722158"/>
                  <a:pt x="490846" y="1712855"/>
                </a:cubicBezTo>
                <a:cubicBezTo>
                  <a:pt x="478924" y="1714307"/>
                  <a:pt x="477470" y="1704421"/>
                  <a:pt x="475726" y="1696861"/>
                </a:cubicBezTo>
                <a:cubicBezTo>
                  <a:pt x="474272" y="1690464"/>
                  <a:pt x="477470" y="1685523"/>
                  <a:pt x="485612" y="1687556"/>
                </a:cubicBezTo>
                <a:cubicBezTo>
                  <a:pt x="487647" y="1685523"/>
                  <a:pt x="489392" y="1683486"/>
                  <a:pt x="491428" y="1681742"/>
                </a:cubicBezTo>
                <a:cubicBezTo>
                  <a:pt x="497824" y="1677961"/>
                  <a:pt x="503639" y="1673890"/>
                  <a:pt x="505093" y="1666039"/>
                </a:cubicBezTo>
                <a:cubicBezTo>
                  <a:pt x="504221" y="1662551"/>
                  <a:pt x="497242" y="1662551"/>
                  <a:pt x="499568" y="1657319"/>
                </a:cubicBezTo>
                <a:cubicBezTo>
                  <a:pt x="502475" y="1649176"/>
                  <a:pt x="510909" y="1654700"/>
                  <a:pt x="515851" y="1651502"/>
                </a:cubicBezTo>
                <a:cubicBezTo>
                  <a:pt x="516141" y="1649176"/>
                  <a:pt x="516723" y="1646558"/>
                  <a:pt x="517015" y="1644231"/>
                </a:cubicBezTo>
                <a:cubicBezTo>
                  <a:pt x="524284" y="1648011"/>
                  <a:pt x="527483" y="1654119"/>
                  <a:pt x="528646" y="1661971"/>
                </a:cubicBezTo>
                <a:cubicBezTo>
                  <a:pt x="538822" y="1659936"/>
                  <a:pt x="536205" y="1666914"/>
                  <a:pt x="535914" y="1672436"/>
                </a:cubicBezTo>
                <a:lnTo>
                  <a:pt x="546673" y="1687269"/>
                </a:lnTo>
                <a:cubicBezTo>
                  <a:pt x="551035" y="1691920"/>
                  <a:pt x="559467" y="1695408"/>
                  <a:pt x="558303" y="1702386"/>
                </a:cubicBezTo>
                <a:cubicBezTo>
                  <a:pt x="557722" y="1706457"/>
                  <a:pt x="551035" y="1713144"/>
                  <a:pt x="546091" y="1703548"/>
                </a:cubicBezTo>
                <a:cubicBezTo>
                  <a:pt x="538822" y="1700351"/>
                  <a:pt x="533297" y="1707620"/>
                  <a:pt x="526610" y="1707330"/>
                </a:cubicBezTo>
                <a:cubicBezTo>
                  <a:pt x="526610" y="1708783"/>
                  <a:pt x="526610" y="1710237"/>
                  <a:pt x="526610" y="1711981"/>
                </a:cubicBezTo>
                <a:cubicBezTo>
                  <a:pt x="528937" y="1716924"/>
                  <a:pt x="532715" y="1721867"/>
                  <a:pt x="531553" y="1727974"/>
                </a:cubicBezTo>
                <a:cubicBezTo>
                  <a:pt x="531262" y="1731172"/>
                  <a:pt x="530971" y="1734371"/>
                  <a:pt x="530681" y="1737569"/>
                </a:cubicBezTo>
                <a:cubicBezTo>
                  <a:pt x="532425" y="1743095"/>
                  <a:pt x="537368" y="1742221"/>
                  <a:pt x="541439" y="1742805"/>
                </a:cubicBezTo>
                <a:lnTo>
                  <a:pt x="552488" y="1742513"/>
                </a:lnTo>
                <a:cubicBezTo>
                  <a:pt x="551616" y="1736696"/>
                  <a:pt x="552197" y="1729137"/>
                  <a:pt x="558303" y="1728845"/>
                </a:cubicBezTo>
                <a:cubicBezTo>
                  <a:pt x="563828" y="1728555"/>
                  <a:pt x="570516" y="1733499"/>
                  <a:pt x="571388" y="1740478"/>
                </a:cubicBezTo>
                <a:cubicBezTo>
                  <a:pt x="571969" y="1746294"/>
                  <a:pt x="573423" y="1754435"/>
                  <a:pt x="562374" y="1751526"/>
                </a:cubicBezTo>
                <a:cubicBezTo>
                  <a:pt x="561502" y="1757924"/>
                  <a:pt x="558594" y="1762285"/>
                  <a:pt x="551907" y="1762868"/>
                </a:cubicBezTo>
                <a:lnTo>
                  <a:pt x="551616" y="1762868"/>
                </a:lnTo>
                <a:cubicBezTo>
                  <a:pt x="549290" y="1775661"/>
                  <a:pt x="562084" y="1779442"/>
                  <a:pt x="567027" y="1787874"/>
                </a:cubicBezTo>
                <a:cubicBezTo>
                  <a:pt x="570806" y="1791364"/>
                  <a:pt x="574587" y="1794563"/>
                  <a:pt x="578657" y="1798052"/>
                </a:cubicBezTo>
                <a:lnTo>
                  <a:pt x="576621" y="1798052"/>
                </a:lnTo>
                <a:cubicBezTo>
                  <a:pt x="576621" y="1798341"/>
                  <a:pt x="576621" y="1798341"/>
                  <a:pt x="576621" y="1798633"/>
                </a:cubicBezTo>
                <a:cubicBezTo>
                  <a:pt x="577203" y="1798341"/>
                  <a:pt x="577784" y="1798341"/>
                  <a:pt x="578657" y="1798052"/>
                </a:cubicBezTo>
                <a:cubicBezTo>
                  <a:pt x="589706" y="1806193"/>
                  <a:pt x="596103" y="1815207"/>
                  <a:pt x="586508" y="1828584"/>
                </a:cubicBezTo>
                <a:cubicBezTo>
                  <a:pt x="586799" y="1830036"/>
                  <a:pt x="587089" y="1831199"/>
                  <a:pt x="587089" y="1832363"/>
                </a:cubicBezTo>
                <a:cubicBezTo>
                  <a:pt x="588834" y="1832945"/>
                  <a:pt x="590288" y="1833525"/>
                  <a:pt x="591742" y="1834107"/>
                </a:cubicBezTo>
                <a:cubicBezTo>
                  <a:pt x="609770" y="1833234"/>
                  <a:pt x="611804" y="1835271"/>
                  <a:pt x="607153" y="1848937"/>
                </a:cubicBezTo>
                <a:cubicBezTo>
                  <a:pt x="608897" y="1855334"/>
                  <a:pt x="603663" y="1858823"/>
                  <a:pt x="601919" y="1864057"/>
                </a:cubicBezTo>
                <a:cubicBezTo>
                  <a:pt x="601046" y="1869002"/>
                  <a:pt x="600174" y="1874237"/>
                  <a:pt x="599302" y="1879179"/>
                </a:cubicBezTo>
                <a:cubicBezTo>
                  <a:pt x="600755" y="1879760"/>
                  <a:pt x="601337" y="1881215"/>
                  <a:pt x="601628" y="1882961"/>
                </a:cubicBezTo>
                <a:cubicBezTo>
                  <a:pt x="620236" y="1884995"/>
                  <a:pt x="601046" y="1869293"/>
                  <a:pt x="610351" y="1866384"/>
                </a:cubicBezTo>
                <a:cubicBezTo>
                  <a:pt x="616748" y="1868420"/>
                  <a:pt x="612968" y="1881505"/>
                  <a:pt x="623435" y="1879760"/>
                </a:cubicBezTo>
                <a:cubicBezTo>
                  <a:pt x="624890" y="1873655"/>
                  <a:pt x="619946" y="1864057"/>
                  <a:pt x="631867" y="1863186"/>
                </a:cubicBezTo>
                <a:cubicBezTo>
                  <a:pt x="636520" y="1861731"/>
                  <a:pt x="637100" y="1857953"/>
                  <a:pt x="638264" y="1854171"/>
                </a:cubicBezTo>
                <a:cubicBezTo>
                  <a:pt x="637973" y="1852137"/>
                  <a:pt x="637973" y="1850100"/>
                  <a:pt x="637683" y="1848066"/>
                </a:cubicBezTo>
                <a:cubicBezTo>
                  <a:pt x="635066" y="1843122"/>
                  <a:pt x="639426" y="1836144"/>
                  <a:pt x="633030" y="1832654"/>
                </a:cubicBezTo>
                <a:cubicBezTo>
                  <a:pt x="625470" y="1826838"/>
                  <a:pt x="624307" y="1819569"/>
                  <a:pt x="632158" y="1814916"/>
                </a:cubicBezTo>
                <a:cubicBezTo>
                  <a:pt x="637100" y="1812300"/>
                  <a:pt x="636520" y="1819569"/>
                  <a:pt x="637100" y="1823640"/>
                </a:cubicBezTo>
                <a:lnTo>
                  <a:pt x="637973" y="1823059"/>
                </a:lnTo>
                <a:cubicBezTo>
                  <a:pt x="644951" y="1815498"/>
                  <a:pt x="654837" y="1821895"/>
                  <a:pt x="662688" y="1818115"/>
                </a:cubicBezTo>
                <a:cubicBezTo>
                  <a:pt x="653966" y="1807938"/>
                  <a:pt x="638846" y="1807647"/>
                  <a:pt x="631867" y="1792236"/>
                </a:cubicBezTo>
                <a:cubicBezTo>
                  <a:pt x="624307" y="1775661"/>
                  <a:pt x="630995" y="1774499"/>
                  <a:pt x="642625" y="1772754"/>
                </a:cubicBezTo>
                <a:cubicBezTo>
                  <a:pt x="647859" y="1764902"/>
                  <a:pt x="656001" y="1768682"/>
                  <a:pt x="662979" y="1767812"/>
                </a:cubicBezTo>
                <a:cubicBezTo>
                  <a:pt x="669666" y="1773335"/>
                  <a:pt x="676354" y="1767520"/>
                  <a:pt x="683042" y="1767812"/>
                </a:cubicBezTo>
                <a:cubicBezTo>
                  <a:pt x="684786" y="1759378"/>
                  <a:pt x="678389" y="1743968"/>
                  <a:pt x="697580" y="1752399"/>
                </a:cubicBezTo>
                <a:cubicBezTo>
                  <a:pt x="703105" y="1743384"/>
                  <a:pt x="712408" y="1755307"/>
                  <a:pt x="718224" y="1748620"/>
                </a:cubicBezTo>
                <a:cubicBezTo>
                  <a:pt x="719678" y="1747747"/>
                  <a:pt x="721133" y="1747457"/>
                  <a:pt x="722587" y="1747457"/>
                </a:cubicBezTo>
                <a:cubicBezTo>
                  <a:pt x="725203" y="1739895"/>
                  <a:pt x="709211" y="1738444"/>
                  <a:pt x="715316" y="1732335"/>
                </a:cubicBezTo>
                <a:cubicBezTo>
                  <a:pt x="725203" y="1722449"/>
                  <a:pt x="734216" y="1733790"/>
                  <a:pt x="742940" y="1737860"/>
                </a:cubicBezTo>
                <a:cubicBezTo>
                  <a:pt x="745848" y="1737569"/>
                  <a:pt x="748754" y="1737569"/>
                  <a:pt x="751662" y="1737279"/>
                </a:cubicBezTo>
                <a:cubicBezTo>
                  <a:pt x="756315" y="1724194"/>
                  <a:pt x="737997" y="1707330"/>
                  <a:pt x="758060" y="1696571"/>
                </a:cubicBezTo>
                <a:cubicBezTo>
                  <a:pt x="754860" y="1692790"/>
                  <a:pt x="754279" y="1686686"/>
                  <a:pt x="748173" y="1685813"/>
                </a:cubicBezTo>
                <a:cubicBezTo>
                  <a:pt x="737997" y="1679125"/>
                  <a:pt x="744975" y="1673600"/>
                  <a:pt x="748754" y="1667496"/>
                </a:cubicBezTo>
                <a:cubicBezTo>
                  <a:pt x="748173" y="1664877"/>
                  <a:pt x="747592" y="1661388"/>
                  <a:pt x="743231" y="1662551"/>
                </a:cubicBezTo>
                <a:cubicBezTo>
                  <a:pt x="742359" y="1666332"/>
                  <a:pt x="739450" y="1668370"/>
                  <a:pt x="736543" y="1666332"/>
                </a:cubicBezTo>
                <a:cubicBezTo>
                  <a:pt x="728111" y="1660808"/>
                  <a:pt x="736543" y="1653536"/>
                  <a:pt x="735379" y="1647139"/>
                </a:cubicBezTo>
                <a:cubicBezTo>
                  <a:pt x="734798" y="1645396"/>
                  <a:pt x="734216" y="1643653"/>
                  <a:pt x="733635" y="1641615"/>
                </a:cubicBezTo>
                <a:cubicBezTo>
                  <a:pt x="733635" y="1636674"/>
                  <a:pt x="733344" y="1632021"/>
                  <a:pt x="733053" y="1627083"/>
                </a:cubicBezTo>
                <a:cubicBezTo>
                  <a:pt x="729855" y="1623591"/>
                  <a:pt x="726948" y="1620103"/>
                  <a:pt x="723459" y="1616903"/>
                </a:cubicBezTo>
                <a:cubicBezTo>
                  <a:pt x="723459" y="1620393"/>
                  <a:pt x="726076" y="1625338"/>
                  <a:pt x="721714" y="1627663"/>
                </a:cubicBezTo>
                <a:cubicBezTo>
                  <a:pt x="719969" y="1628534"/>
                  <a:pt x="715607" y="1626792"/>
                  <a:pt x="714153" y="1625046"/>
                </a:cubicBezTo>
                <a:cubicBezTo>
                  <a:pt x="710955" y="1620973"/>
                  <a:pt x="713862" y="1617484"/>
                  <a:pt x="717352" y="1615157"/>
                </a:cubicBezTo>
                <a:cubicBezTo>
                  <a:pt x="716770" y="1613994"/>
                  <a:pt x="716479" y="1612831"/>
                  <a:pt x="715607" y="1611669"/>
                </a:cubicBezTo>
                <a:cubicBezTo>
                  <a:pt x="710083" y="1602946"/>
                  <a:pt x="691765" y="1593641"/>
                  <a:pt x="716770" y="1586662"/>
                </a:cubicBezTo>
                <a:cubicBezTo>
                  <a:pt x="731599" y="1578810"/>
                  <a:pt x="748754" y="1587533"/>
                  <a:pt x="763584" y="1580264"/>
                </a:cubicBezTo>
                <a:cubicBezTo>
                  <a:pt x="773470" y="1576485"/>
                  <a:pt x="765039" y="1571543"/>
                  <a:pt x="764457" y="1567179"/>
                </a:cubicBezTo>
                <a:cubicBezTo>
                  <a:pt x="778122" y="1559909"/>
                  <a:pt x="774051" y="1577068"/>
                  <a:pt x="779868" y="1580845"/>
                </a:cubicBezTo>
                <a:cubicBezTo>
                  <a:pt x="780739" y="1580845"/>
                  <a:pt x="781902" y="1581135"/>
                  <a:pt x="783356" y="1581429"/>
                </a:cubicBezTo>
                <a:cubicBezTo>
                  <a:pt x="789461" y="1593352"/>
                  <a:pt x="797022" y="1577068"/>
                  <a:pt x="803710" y="1582298"/>
                </a:cubicBezTo>
                <a:lnTo>
                  <a:pt x="823773" y="1581135"/>
                </a:lnTo>
                <a:cubicBezTo>
                  <a:pt x="824354" y="1577359"/>
                  <a:pt x="822319" y="1572707"/>
                  <a:pt x="828132" y="1571253"/>
                </a:cubicBezTo>
                <a:cubicBezTo>
                  <a:pt x="829586" y="1568054"/>
                  <a:pt x="831041" y="1564853"/>
                  <a:pt x="832786" y="1561655"/>
                </a:cubicBezTo>
                <a:cubicBezTo>
                  <a:pt x="825516" y="1553807"/>
                  <a:pt x="824934" y="1547409"/>
                  <a:pt x="837730" y="1545373"/>
                </a:cubicBezTo>
                <a:cubicBezTo>
                  <a:pt x="840057" y="1542175"/>
                  <a:pt x="842382" y="1539265"/>
                  <a:pt x="844415" y="1536068"/>
                </a:cubicBezTo>
                <a:cubicBezTo>
                  <a:pt x="845869" y="1529377"/>
                  <a:pt x="847614" y="1522690"/>
                  <a:pt x="849359" y="1515717"/>
                </a:cubicBezTo>
                <a:lnTo>
                  <a:pt x="828423" y="1495936"/>
                </a:lnTo>
                <a:cubicBezTo>
                  <a:pt x="821738" y="1492743"/>
                  <a:pt x="815049" y="1489840"/>
                  <a:pt x="808361" y="1486641"/>
                </a:cubicBezTo>
                <a:cubicBezTo>
                  <a:pt x="807779" y="1485189"/>
                  <a:pt x="807197" y="1483447"/>
                  <a:pt x="806906" y="1481990"/>
                </a:cubicBezTo>
                <a:cubicBezTo>
                  <a:pt x="799349" y="1464840"/>
                  <a:pt x="778413" y="1447682"/>
                  <a:pt x="808651" y="1430818"/>
                </a:cubicBezTo>
                <a:cubicBezTo>
                  <a:pt x="806906" y="1427617"/>
                  <a:pt x="804873" y="1424130"/>
                  <a:pt x="802837" y="1420930"/>
                </a:cubicBezTo>
                <a:cubicBezTo>
                  <a:pt x="795858" y="1421220"/>
                  <a:pt x="781902" y="1429943"/>
                  <a:pt x="789752" y="1410463"/>
                </a:cubicBezTo>
                <a:cubicBezTo>
                  <a:pt x="787716" y="1406973"/>
                  <a:pt x="785682" y="1403483"/>
                  <a:pt x="783356" y="1399995"/>
                </a:cubicBezTo>
                <a:cubicBezTo>
                  <a:pt x="778413" y="1398542"/>
                  <a:pt x="771143" y="1404650"/>
                  <a:pt x="768817" y="1395343"/>
                </a:cubicBezTo>
                <a:cubicBezTo>
                  <a:pt x="753697" y="1391563"/>
                  <a:pt x="740904" y="1397670"/>
                  <a:pt x="728401" y="1404940"/>
                </a:cubicBezTo>
                <a:cubicBezTo>
                  <a:pt x="728401" y="1406682"/>
                  <a:pt x="728111" y="1408428"/>
                  <a:pt x="727821" y="1410173"/>
                </a:cubicBezTo>
                <a:cubicBezTo>
                  <a:pt x="729565" y="1410173"/>
                  <a:pt x="731308" y="1410173"/>
                  <a:pt x="733344" y="1410463"/>
                </a:cubicBezTo>
                <a:cubicBezTo>
                  <a:pt x="742359" y="1411625"/>
                  <a:pt x="738869" y="1419767"/>
                  <a:pt x="741487" y="1424709"/>
                </a:cubicBezTo>
                <a:cubicBezTo>
                  <a:pt x="746719" y="1422673"/>
                  <a:pt x="751662" y="1422964"/>
                  <a:pt x="753116" y="1429361"/>
                </a:cubicBezTo>
                <a:cubicBezTo>
                  <a:pt x="753406" y="1431106"/>
                  <a:pt x="751662" y="1435178"/>
                  <a:pt x="750209" y="1435178"/>
                </a:cubicBezTo>
                <a:cubicBezTo>
                  <a:pt x="744103" y="1436051"/>
                  <a:pt x="736833" y="1438669"/>
                  <a:pt x="733053" y="1429943"/>
                </a:cubicBezTo>
                <a:cubicBezTo>
                  <a:pt x="730582" y="1429943"/>
                  <a:pt x="728620" y="1428272"/>
                  <a:pt x="726548" y="1426926"/>
                </a:cubicBezTo>
                <a:lnTo>
                  <a:pt x="719794" y="1425933"/>
                </a:lnTo>
                <a:lnTo>
                  <a:pt x="719794" y="1426843"/>
                </a:lnTo>
                <a:cubicBezTo>
                  <a:pt x="719537" y="1426843"/>
                  <a:pt x="719281" y="1426843"/>
                  <a:pt x="718768" y="1426843"/>
                </a:cubicBezTo>
                <a:cubicBezTo>
                  <a:pt x="719025" y="1426843"/>
                  <a:pt x="719281" y="1426522"/>
                  <a:pt x="719281" y="1426522"/>
                </a:cubicBezTo>
                <a:lnTo>
                  <a:pt x="719758" y="1425926"/>
                </a:lnTo>
                <a:lnTo>
                  <a:pt x="719387" y="1425873"/>
                </a:lnTo>
                <a:lnTo>
                  <a:pt x="718515" y="1420640"/>
                </a:lnTo>
                <a:cubicBezTo>
                  <a:pt x="718224" y="1418603"/>
                  <a:pt x="718224" y="1416569"/>
                  <a:pt x="717933" y="1414532"/>
                </a:cubicBezTo>
                <a:cubicBezTo>
                  <a:pt x="711537" y="1412205"/>
                  <a:pt x="706885" y="1408139"/>
                  <a:pt x="703396" y="1402612"/>
                </a:cubicBezTo>
                <a:cubicBezTo>
                  <a:pt x="712408" y="1398250"/>
                  <a:pt x="715316" y="1384876"/>
                  <a:pt x="727821" y="1385748"/>
                </a:cubicBezTo>
                <a:cubicBezTo>
                  <a:pt x="728111" y="1379933"/>
                  <a:pt x="726658" y="1373532"/>
                  <a:pt x="733344" y="1369753"/>
                </a:cubicBezTo>
                <a:cubicBezTo>
                  <a:pt x="724912" y="1354924"/>
                  <a:pt x="737997" y="1361323"/>
                  <a:pt x="743231" y="1359869"/>
                </a:cubicBezTo>
                <a:cubicBezTo>
                  <a:pt x="742940" y="1354924"/>
                  <a:pt x="742940" y="1349982"/>
                  <a:pt x="742940" y="1345039"/>
                </a:cubicBezTo>
                <a:lnTo>
                  <a:pt x="711828" y="1345039"/>
                </a:lnTo>
                <a:cubicBezTo>
                  <a:pt x="717352" y="1338061"/>
                  <a:pt x="720550" y="1333991"/>
                  <a:pt x="724040" y="1329919"/>
                </a:cubicBezTo>
                <a:cubicBezTo>
                  <a:pt x="724040" y="1323812"/>
                  <a:pt x="708629" y="1324683"/>
                  <a:pt x="717061" y="1314796"/>
                </a:cubicBezTo>
                <a:cubicBezTo>
                  <a:pt x="710664" y="1307236"/>
                  <a:pt x="716479" y="1297649"/>
                  <a:pt x="712408" y="1289508"/>
                </a:cubicBezTo>
                <a:cubicBezTo>
                  <a:pt x="697289" y="1288926"/>
                  <a:pt x="698742" y="1279619"/>
                  <a:pt x="701942" y="1269442"/>
                </a:cubicBezTo>
                <a:cubicBezTo>
                  <a:pt x="698162" y="1269733"/>
                  <a:pt x="693801" y="1270605"/>
                  <a:pt x="692347" y="1265372"/>
                </a:cubicBezTo>
                <a:cubicBezTo>
                  <a:pt x="680424" y="1258103"/>
                  <a:pt x="676936" y="1247054"/>
                  <a:pt x="677227" y="1233969"/>
                </a:cubicBezTo>
                <a:cubicBezTo>
                  <a:pt x="675191" y="1232515"/>
                  <a:pt x="673156" y="1231352"/>
                  <a:pt x="671120" y="1229898"/>
                </a:cubicBezTo>
                <a:cubicBezTo>
                  <a:pt x="663561" y="1222339"/>
                  <a:pt x="679261" y="1207509"/>
                  <a:pt x="662688" y="1202567"/>
                </a:cubicBezTo>
                <a:cubicBezTo>
                  <a:pt x="660071" y="1206056"/>
                  <a:pt x="655710" y="1213034"/>
                  <a:pt x="654837" y="1212453"/>
                </a:cubicBezTo>
                <a:cubicBezTo>
                  <a:pt x="646987" y="1208964"/>
                  <a:pt x="644080" y="1201695"/>
                  <a:pt x="642625" y="1193554"/>
                </a:cubicBezTo>
                <a:cubicBezTo>
                  <a:pt x="640881" y="1191809"/>
                  <a:pt x="639136" y="1190064"/>
                  <a:pt x="637392" y="1188319"/>
                </a:cubicBezTo>
                <a:cubicBezTo>
                  <a:pt x="631867" y="1187448"/>
                  <a:pt x="628668" y="1183667"/>
                  <a:pt x="626634" y="1178434"/>
                </a:cubicBezTo>
                <a:cubicBezTo>
                  <a:pt x="623435" y="1176689"/>
                  <a:pt x="619946" y="1174944"/>
                  <a:pt x="616457" y="1173200"/>
                </a:cubicBezTo>
                <a:cubicBezTo>
                  <a:pt x="613548" y="1172328"/>
                  <a:pt x="609770" y="1183958"/>
                  <a:pt x="606571" y="1172328"/>
                </a:cubicBezTo>
                <a:cubicBezTo>
                  <a:pt x="604826" y="1166222"/>
                  <a:pt x="597557" y="1160697"/>
                  <a:pt x="603954" y="1153719"/>
                </a:cubicBezTo>
                <a:cubicBezTo>
                  <a:pt x="604826" y="1153137"/>
                  <a:pt x="609478" y="1156045"/>
                  <a:pt x="612095" y="1157208"/>
                </a:cubicBezTo>
                <a:cubicBezTo>
                  <a:pt x="613839" y="1152555"/>
                  <a:pt x="615293" y="1147904"/>
                  <a:pt x="617039" y="1142960"/>
                </a:cubicBezTo>
                <a:cubicBezTo>
                  <a:pt x="617039" y="1141216"/>
                  <a:pt x="617039" y="1139180"/>
                  <a:pt x="616748" y="1137436"/>
                </a:cubicBezTo>
                <a:cubicBezTo>
                  <a:pt x="599883" y="1141216"/>
                  <a:pt x="598429" y="1126097"/>
                  <a:pt x="592324" y="1116792"/>
                </a:cubicBezTo>
                <a:cubicBezTo>
                  <a:pt x="578366" y="1112721"/>
                  <a:pt x="567609" y="1107779"/>
                  <a:pt x="583018" y="1092659"/>
                </a:cubicBezTo>
                <a:cubicBezTo>
                  <a:pt x="582728" y="1089169"/>
                  <a:pt x="582437" y="1085971"/>
                  <a:pt x="582437" y="1082773"/>
                </a:cubicBezTo>
                <a:cubicBezTo>
                  <a:pt x="578366" y="1080737"/>
                  <a:pt x="574587" y="1078411"/>
                  <a:pt x="570806" y="1076376"/>
                </a:cubicBezTo>
                <a:cubicBezTo>
                  <a:pt x="564119" y="1074341"/>
                  <a:pt x="561211" y="1069688"/>
                  <a:pt x="561793" y="1062711"/>
                </a:cubicBezTo>
                <a:lnTo>
                  <a:pt x="556559" y="1057476"/>
                </a:lnTo>
                <a:cubicBezTo>
                  <a:pt x="540566" y="1054278"/>
                  <a:pt x="546091" y="1046137"/>
                  <a:pt x="551907" y="1037995"/>
                </a:cubicBezTo>
                <a:cubicBezTo>
                  <a:pt x="552488" y="1026947"/>
                  <a:pt x="547836" y="1020840"/>
                  <a:pt x="536205" y="1022003"/>
                </a:cubicBezTo>
                <a:cubicBezTo>
                  <a:pt x="526320" y="1015025"/>
                  <a:pt x="533878" y="1005429"/>
                  <a:pt x="532425" y="997287"/>
                </a:cubicBezTo>
                <a:cubicBezTo>
                  <a:pt x="528646" y="999032"/>
                  <a:pt x="524575" y="1000486"/>
                  <a:pt x="520794" y="1002231"/>
                </a:cubicBezTo>
                <a:cubicBezTo>
                  <a:pt x="516723" y="1009210"/>
                  <a:pt x="510327" y="1011245"/>
                  <a:pt x="502766" y="1011245"/>
                </a:cubicBezTo>
                <a:cubicBezTo>
                  <a:pt x="490555" y="1014153"/>
                  <a:pt x="485321" y="1008919"/>
                  <a:pt x="486484" y="996707"/>
                </a:cubicBezTo>
                <a:cubicBezTo>
                  <a:pt x="484158" y="988565"/>
                  <a:pt x="487939" y="982749"/>
                  <a:pt x="492590" y="976934"/>
                </a:cubicBezTo>
                <a:cubicBezTo>
                  <a:pt x="491137" y="972572"/>
                  <a:pt x="489392" y="968211"/>
                  <a:pt x="496080" y="967048"/>
                </a:cubicBezTo>
                <a:lnTo>
                  <a:pt x="496080" y="966757"/>
                </a:lnTo>
                <a:cubicBezTo>
                  <a:pt x="494917" y="959488"/>
                  <a:pt x="493172" y="952509"/>
                  <a:pt x="501021" y="947566"/>
                </a:cubicBezTo>
                <a:cubicBezTo>
                  <a:pt x="502766" y="950764"/>
                  <a:pt x="504512" y="953963"/>
                  <a:pt x="506256" y="956871"/>
                </a:cubicBezTo>
                <a:lnTo>
                  <a:pt x="515560" y="955998"/>
                </a:lnTo>
                <a:cubicBezTo>
                  <a:pt x="520212" y="941460"/>
                  <a:pt x="501894" y="938552"/>
                  <a:pt x="500731" y="926922"/>
                </a:cubicBezTo>
                <a:cubicBezTo>
                  <a:pt x="497824" y="926339"/>
                  <a:pt x="494626" y="925759"/>
                  <a:pt x="491428" y="925177"/>
                </a:cubicBezTo>
                <a:cubicBezTo>
                  <a:pt x="485321" y="924885"/>
                  <a:pt x="474563" y="932446"/>
                  <a:pt x="476307" y="917908"/>
                </a:cubicBezTo>
                <a:cubicBezTo>
                  <a:pt x="477760" y="905695"/>
                  <a:pt x="486484" y="921688"/>
                  <a:pt x="490846" y="915581"/>
                </a:cubicBezTo>
                <a:cubicBezTo>
                  <a:pt x="492881" y="911219"/>
                  <a:pt x="486484" y="903660"/>
                  <a:pt x="495789" y="902206"/>
                </a:cubicBezTo>
                <a:cubicBezTo>
                  <a:pt x="492881" y="888539"/>
                  <a:pt x="485321" y="880980"/>
                  <a:pt x="471074" y="880689"/>
                </a:cubicBezTo>
                <a:cubicBezTo>
                  <a:pt x="464385" y="869058"/>
                  <a:pt x="458570" y="857136"/>
                  <a:pt x="471074" y="845506"/>
                </a:cubicBezTo>
                <a:cubicBezTo>
                  <a:pt x="471946" y="842889"/>
                  <a:pt x="471656" y="838818"/>
                  <a:pt x="476307" y="841435"/>
                </a:cubicBezTo>
                <a:cubicBezTo>
                  <a:pt x="513816" y="826024"/>
                  <a:pt x="508001" y="859753"/>
                  <a:pt x="516723" y="876909"/>
                </a:cubicBezTo>
                <a:cubicBezTo>
                  <a:pt x="530971" y="875164"/>
                  <a:pt x="529518" y="890285"/>
                  <a:pt x="536495" y="896099"/>
                </a:cubicBezTo>
                <a:cubicBezTo>
                  <a:pt x="551907" y="912092"/>
                  <a:pt x="566736" y="928375"/>
                  <a:pt x="581855" y="944077"/>
                </a:cubicBezTo>
                <a:cubicBezTo>
                  <a:pt x="586217" y="948729"/>
                  <a:pt x="591160" y="952218"/>
                  <a:pt x="582437" y="957161"/>
                </a:cubicBezTo>
                <a:cubicBezTo>
                  <a:pt x="581274" y="960360"/>
                  <a:pt x="583018" y="965594"/>
                  <a:pt x="577494" y="967048"/>
                </a:cubicBezTo>
                <a:lnTo>
                  <a:pt x="577203" y="980714"/>
                </a:lnTo>
                <a:cubicBezTo>
                  <a:pt x="583600" y="984785"/>
                  <a:pt x="587672" y="992636"/>
                  <a:pt x="596975" y="990891"/>
                </a:cubicBezTo>
                <a:cubicBezTo>
                  <a:pt x="599302" y="986820"/>
                  <a:pt x="603373" y="987402"/>
                  <a:pt x="607153" y="987983"/>
                </a:cubicBezTo>
                <a:cubicBezTo>
                  <a:pt x="617619" y="987692"/>
                  <a:pt x="630704" y="968501"/>
                  <a:pt x="637683" y="992054"/>
                </a:cubicBezTo>
                <a:cubicBezTo>
                  <a:pt x="639426" y="993799"/>
                  <a:pt x="640590" y="995253"/>
                  <a:pt x="642334" y="996707"/>
                </a:cubicBezTo>
                <a:cubicBezTo>
                  <a:pt x="662398" y="994670"/>
                  <a:pt x="672574" y="1008337"/>
                  <a:pt x="682460" y="1022003"/>
                </a:cubicBezTo>
                <a:cubicBezTo>
                  <a:pt x="685077" y="1031598"/>
                  <a:pt x="690893" y="1037123"/>
                  <a:pt x="700778" y="1037123"/>
                </a:cubicBezTo>
                <a:cubicBezTo>
                  <a:pt x="711537" y="1037123"/>
                  <a:pt x="708048" y="1045264"/>
                  <a:pt x="708048" y="1051080"/>
                </a:cubicBezTo>
                <a:cubicBezTo>
                  <a:pt x="713281" y="1053116"/>
                  <a:pt x="717352" y="1044683"/>
                  <a:pt x="724040" y="1050207"/>
                </a:cubicBezTo>
                <a:cubicBezTo>
                  <a:pt x="730146" y="1055732"/>
                  <a:pt x="722296" y="1058349"/>
                  <a:pt x="723459" y="1062419"/>
                </a:cubicBezTo>
                <a:cubicBezTo>
                  <a:pt x="729855" y="1063001"/>
                  <a:pt x="729855" y="1069107"/>
                  <a:pt x="733053" y="1072595"/>
                </a:cubicBezTo>
                <a:cubicBezTo>
                  <a:pt x="742068" y="1069398"/>
                  <a:pt x="748754" y="1072015"/>
                  <a:pt x="752825" y="1080447"/>
                </a:cubicBezTo>
                <a:cubicBezTo>
                  <a:pt x="749918" y="1081319"/>
                  <a:pt x="746719" y="1082191"/>
                  <a:pt x="743811" y="1083064"/>
                </a:cubicBezTo>
                <a:cubicBezTo>
                  <a:pt x="743521" y="1084518"/>
                  <a:pt x="742940" y="1086262"/>
                  <a:pt x="742940" y="1087716"/>
                </a:cubicBezTo>
                <a:cubicBezTo>
                  <a:pt x="756606" y="1088297"/>
                  <a:pt x="751953" y="1099928"/>
                  <a:pt x="754570" y="1107196"/>
                </a:cubicBezTo>
                <a:cubicBezTo>
                  <a:pt x="760095" y="1109814"/>
                  <a:pt x="765039" y="1104580"/>
                  <a:pt x="771434" y="1106034"/>
                </a:cubicBezTo>
                <a:cubicBezTo>
                  <a:pt x="780449" y="1107779"/>
                  <a:pt x="780739" y="1105743"/>
                  <a:pt x="778122" y="1117955"/>
                </a:cubicBezTo>
                <a:cubicBezTo>
                  <a:pt x="779868" y="1119409"/>
                  <a:pt x="781612" y="1120862"/>
                  <a:pt x="783356" y="1122607"/>
                </a:cubicBezTo>
                <a:cubicBezTo>
                  <a:pt x="785100" y="1119990"/>
                  <a:pt x="786844" y="1115048"/>
                  <a:pt x="788880" y="1115048"/>
                </a:cubicBezTo>
                <a:cubicBezTo>
                  <a:pt x="795278" y="1114757"/>
                  <a:pt x="801384" y="1102254"/>
                  <a:pt x="806906" y="1112140"/>
                </a:cubicBezTo>
                <a:cubicBezTo>
                  <a:pt x="812722" y="1122026"/>
                  <a:pt x="796732" y="1115629"/>
                  <a:pt x="795858" y="1122898"/>
                </a:cubicBezTo>
                <a:cubicBezTo>
                  <a:pt x="795568" y="1124933"/>
                  <a:pt x="790914" y="1126387"/>
                  <a:pt x="788298" y="1128132"/>
                </a:cubicBezTo>
                <a:cubicBezTo>
                  <a:pt x="788589" y="1129294"/>
                  <a:pt x="788880" y="1131039"/>
                  <a:pt x="788589" y="1132493"/>
                </a:cubicBezTo>
                <a:cubicBezTo>
                  <a:pt x="796441" y="1142960"/>
                  <a:pt x="811269" y="1132493"/>
                  <a:pt x="818830" y="1143251"/>
                </a:cubicBezTo>
                <a:lnTo>
                  <a:pt x="829005" y="1144123"/>
                </a:lnTo>
                <a:cubicBezTo>
                  <a:pt x="835694" y="1144123"/>
                  <a:pt x="842382" y="1144123"/>
                  <a:pt x="848777" y="1144123"/>
                </a:cubicBezTo>
                <a:cubicBezTo>
                  <a:pt x="851976" y="1143251"/>
                  <a:pt x="856921" y="1143542"/>
                  <a:pt x="858085" y="1141507"/>
                </a:cubicBezTo>
                <a:cubicBezTo>
                  <a:pt x="860992" y="1136273"/>
                  <a:pt x="863315" y="1130748"/>
                  <a:pt x="870586" y="1133365"/>
                </a:cubicBezTo>
                <a:cubicBezTo>
                  <a:pt x="876112" y="1135401"/>
                  <a:pt x="870004" y="1138309"/>
                  <a:pt x="870295" y="1140925"/>
                </a:cubicBezTo>
                <a:cubicBezTo>
                  <a:pt x="871749" y="1151974"/>
                  <a:pt x="863897" y="1147322"/>
                  <a:pt x="858957" y="1147904"/>
                </a:cubicBezTo>
                <a:cubicBezTo>
                  <a:pt x="855757" y="1147904"/>
                  <a:pt x="852267" y="1148485"/>
                  <a:pt x="849068" y="1148485"/>
                </a:cubicBezTo>
                <a:cubicBezTo>
                  <a:pt x="847614" y="1159825"/>
                  <a:pt x="835985" y="1156626"/>
                  <a:pt x="829878" y="1161570"/>
                </a:cubicBezTo>
                <a:cubicBezTo>
                  <a:pt x="831622" y="1161570"/>
                  <a:pt x="833076" y="1162441"/>
                  <a:pt x="833949" y="1163895"/>
                </a:cubicBezTo>
                <a:cubicBezTo>
                  <a:pt x="844415" y="1164186"/>
                  <a:pt x="856048" y="1156917"/>
                  <a:pt x="861282" y="1174363"/>
                </a:cubicBezTo>
                <a:cubicBezTo>
                  <a:pt x="863897" y="1182795"/>
                  <a:pt x="876694" y="1176398"/>
                  <a:pt x="883959" y="1179597"/>
                </a:cubicBezTo>
                <a:cubicBezTo>
                  <a:pt x="899372" y="1163605"/>
                  <a:pt x="901116" y="1186576"/>
                  <a:pt x="909840" y="1188319"/>
                </a:cubicBezTo>
                <a:cubicBezTo>
                  <a:pt x="911294" y="1190064"/>
                  <a:pt x="913037" y="1191809"/>
                  <a:pt x="914201" y="1193263"/>
                </a:cubicBezTo>
                <a:cubicBezTo>
                  <a:pt x="915654" y="1193554"/>
                  <a:pt x="917109" y="1193554"/>
                  <a:pt x="918562" y="1192972"/>
                </a:cubicBezTo>
                <a:cubicBezTo>
                  <a:pt x="918562" y="1188319"/>
                  <a:pt x="918852" y="1183377"/>
                  <a:pt x="918852" y="1178724"/>
                </a:cubicBezTo>
                <a:cubicBezTo>
                  <a:pt x="914783" y="1166222"/>
                  <a:pt x="927868" y="1169711"/>
                  <a:pt x="929031" y="1170583"/>
                </a:cubicBezTo>
                <a:cubicBezTo>
                  <a:pt x="939206" y="1176689"/>
                  <a:pt x="940370" y="1170292"/>
                  <a:pt x="941824" y="1163314"/>
                </a:cubicBezTo>
                <a:cubicBezTo>
                  <a:pt x="940661" y="1161861"/>
                  <a:pt x="940370" y="1160407"/>
                  <a:pt x="940661" y="1158662"/>
                </a:cubicBezTo>
                <a:lnTo>
                  <a:pt x="939497" y="1158662"/>
                </a:lnTo>
                <a:cubicBezTo>
                  <a:pt x="939788" y="1158662"/>
                  <a:pt x="940079" y="1158371"/>
                  <a:pt x="940079" y="1158080"/>
                </a:cubicBezTo>
                <a:cubicBezTo>
                  <a:pt x="935425" y="1155463"/>
                  <a:pt x="927868" y="1151393"/>
                  <a:pt x="928449" y="1149648"/>
                </a:cubicBezTo>
                <a:cubicBezTo>
                  <a:pt x="930192" y="1142670"/>
                  <a:pt x="934843" y="1136855"/>
                  <a:pt x="943859" y="1137727"/>
                </a:cubicBezTo>
                <a:cubicBezTo>
                  <a:pt x="947929" y="1131621"/>
                  <a:pt x="950836" y="1125515"/>
                  <a:pt x="949964" y="1117955"/>
                </a:cubicBezTo>
                <a:cubicBezTo>
                  <a:pt x="949673" y="1115048"/>
                  <a:pt x="949383" y="1112140"/>
                  <a:pt x="949383" y="1109232"/>
                </a:cubicBezTo>
                <a:cubicBezTo>
                  <a:pt x="948219" y="1108941"/>
                  <a:pt x="946768" y="1108650"/>
                  <a:pt x="945313" y="1108069"/>
                </a:cubicBezTo>
                <a:cubicBezTo>
                  <a:pt x="942115" y="1108069"/>
                  <a:pt x="939206" y="1108360"/>
                  <a:pt x="936007" y="1108360"/>
                </a:cubicBezTo>
                <a:cubicBezTo>
                  <a:pt x="930192" y="1115629"/>
                  <a:pt x="932808" y="1133365"/>
                  <a:pt x="921470" y="1131039"/>
                </a:cubicBezTo>
                <a:cubicBezTo>
                  <a:pt x="909840" y="1128714"/>
                  <a:pt x="897337" y="1117955"/>
                  <a:pt x="904024" y="1101091"/>
                </a:cubicBezTo>
                <a:cubicBezTo>
                  <a:pt x="906059" y="1096148"/>
                  <a:pt x="898209" y="1092950"/>
                  <a:pt x="902570" y="1087716"/>
                </a:cubicBezTo>
                <a:cubicBezTo>
                  <a:pt x="916818" y="1087716"/>
                  <a:pt x="905477" y="1108360"/>
                  <a:pt x="919433" y="1107779"/>
                </a:cubicBezTo>
                <a:cubicBezTo>
                  <a:pt x="924378" y="1103999"/>
                  <a:pt x="929322" y="1100218"/>
                  <a:pt x="934263" y="1096148"/>
                </a:cubicBezTo>
                <a:cubicBezTo>
                  <a:pt x="934263" y="1094113"/>
                  <a:pt x="934553" y="1092077"/>
                  <a:pt x="934553" y="1090042"/>
                </a:cubicBezTo>
                <a:cubicBezTo>
                  <a:pt x="910131" y="1101381"/>
                  <a:pt x="925251" y="1081319"/>
                  <a:pt x="923214" y="1075213"/>
                </a:cubicBezTo>
                <a:cubicBezTo>
                  <a:pt x="922633" y="1074631"/>
                  <a:pt x="922051" y="1074050"/>
                  <a:pt x="921761" y="1073469"/>
                </a:cubicBezTo>
                <a:cubicBezTo>
                  <a:pt x="913037" y="1062129"/>
                  <a:pt x="920887" y="1052534"/>
                  <a:pt x="924668" y="1042357"/>
                </a:cubicBezTo>
                <a:cubicBezTo>
                  <a:pt x="914783" y="1036542"/>
                  <a:pt x="904314" y="1041775"/>
                  <a:pt x="894430" y="1041484"/>
                </a:cubicBezTo>
                <a:cubicBezTo>
                  <a:pt x="885123" y="1044683"/>
                  <a:pt x="879891" y="1041484"/>
                  <a:pt x="876112" y="1031889"/>
                </a:cubicBezTo>
                <a:cubicBezTo>
                  <a:pt x="872912" y="1022876"/>
                  <a:pt x="877857" y="1022585"/>
                  <a:pt x="883959" y="1022003"/>
                </a:cubicBezTo>
                <a:cubicBezTo>
                  <a:pt x="879891" y="1012699"/>
                  <a:pt x="888614" y="1005720"/>
                  <a:pt x="889486" y="997578"/>
                </a:cubicBezTo>
                <a:lnTo>
                  <a:pt x="889195" y="991473"/>
                </a:lnTo>
                <a:cubicBezTo>
                  <a:pt x="884250" y="992054"/>
                  <a:pt x="879600" y="992345"/>
                  <a:pt x="874658" y="992926"/>
                </a:cubicBezTo>
                <a:cubicBezTo>
                  <a:pt x="873203" y="998451"/>
                  <a:pt x="869422" y="996707"/>
                  <a:pt x="865932" y="995834"/>
                </a:cubicBezTo>
                <a:cubicBezTo>
                  <a:pt x="857212" y="1000777"/>
                  <a:pt x="849940" y="1002522"/>
                  <a:pt x="852267" y="987983"/>
                </a:cubicBezTo>
                <a:cubicBezTo>
                  <a:pt x="842382" y="980714"/>
                  <a:pt x="841510" y="971991"/>
                  <a:pt x="848777" y="962396"/>
                </a:cubicBezTo>
                <a:cubicBezTo>
                  <a:pt x="844415" y="961523"/>
                  <a:pt x="838603" y="962396"/>
                  <a:pt x="839184" y="955126"/>
                </a:cubicBezTo>
                <a:cubicBezTo>
                  <a:pt x="839766" y="945530"/>
                  <a:pt x="848195" y="948147"/>
                  <a:pt x="853722" y="945821"/>
                </a:cubicBezTo>
                <a:cubicBezTo>
                  <a:pt x="849359" y="939425"/>
                  <a:pt x="844706" y="933027"/>
                  <a:pt x="840057" y="926630"/>
                </a:cubicBezTo>
                <a:cubicBezTo>
                  <a:pt x="827841" y="913546"/>
                  <a:pt x="815340" y="900461"/>
                  <a:pt x="802837" y="887376"/>
                </a:cubicBezTo>
                <a:cubicBezTo>
                  <a:pt x="806906" y="886504"/>
                  <a:pt x="812722" y="883887"/>
                  <a:pt x="813305" y="885051"/>
                </a:cubicBezTo>
                <a:cubicBezTo>
                  <a:pt x="823191" y="899007"/>
                  <a:pt x="844125" y="901334"/>
                  <a:pt x="849649" y="919361"/>
                </a:cubicBezTo>
                <a:cubicBezTo>
                  <a:pt x="853430" y="920234"/>
                  <a:pt x="857503" y="922560"/>
                  <a:pt x="859248" y="916744"/>
                </a:cubicBezTo>
                <a:cubicBezTo>
                  <a:pt x="856921" y="910929"/>
                  <a:pt x="850522" y="904822"/>
                  <a:pt x="857212" y="898717"/>
                </a:cubicBezTo>
                <a:cubicBezTo>
                  <a:pt x="860702" y="895809"/>
                  <a:pt x="865059" y="899589"/>
                  <a:pt x="867968" y="902497"/>
                </a:cubicBezTo>
                <a:cubicBezTo>
                  <a:pt x="875821" y="909475"/>
                  <a:pt x="866223" y="911801"/>
                  <a:pt x="864188" y="916163"/>
                </a:cubicBezTo>
                <a:cubicBezTo>
                  <a:pt x="860702" y="926922"/>
                  <a:pt x="858085" y="937680"/>
                  <a:pt x="869131" y="946403"/>
                </a:cubicBezTo>
                <a:cubicBezTo>
                  <a:pt x="875821" y="948147"/>
                  <a:pt x="885414" y="944658"/>
                  <a:pt x="884541" y="956871"/>
                </a:cubicBezTo>
                <a:cubicBezTo>
                  <a:pt x="888031" y="960069"/>
                  <a:pt x="891521" y="962977"/>
                  <a:pt x="894722" y="966175"/>
                </a:cubicBezTo>
                <a:cubicBezTo>
                  <a:pt x="896466" y="966175"/>
                  <a:pt x="897919" y="966757"/>
                  <a:pt x="899372" y="967048"/>
                </a:cubicBezTo>
                <a:lnTo>
                  <a:pt x="910131" y="967920"/>
                </a:lnTo>
                <a:cubicBezTo>
                  <a:pt x="915654" y="962686"/>
                  <a:pt x="908095" y="957161"/>
                  <a:pt x="910422" y="951928"/>
                </a:cubicBezTo>
                <a:cubicBezTo>
                  <a:pt x="906932" y="946694"/>
                  <a:pt x="912165" y="947275"/>
                  <a:pt x="914492" y="945821"/>
                </a:cubicBezTo>
                <a:cubicBezTo>
                  <a:pt x="914201" y="944077"/>
                  <a:pt x="914201" y="942622"/>
                  <a:pt x="914201" y="940879"/>
                </a:cubicBezTo>
                <a:cubicBezTo>
                  <a:pt x="904896" y="937389"/>
                  <a:pt x="895303" y="933900"/>
                  <a:pt x="895593" y="921106"/>
                </a:cubicBezTo>
                <a:cubicBezTo>
                  <a:pt x="896466" y="913546"/>
                  <a:pt x="886287" y="909475"/>
                  <a:pt x="889195" y="901334"/>
                </a:cubicBezTo>
                <a:cubicBezTo>
                  <a:pt x="887740" y="898717"/>
                  <a:pt x="885996" y="896099"/>
                  <a:pt x="884250" y="893482"/>
                </a:cubicBezTo>
                <a:cubicBezTo>
                  <a:pt x="883379" y="893482"/>
                  <a:pt x="881926" y="893192"/>
                  <a:pt x="881926" y="892901"/>
                </a:cubicBezTo>
                <a:cubicBezTo>
                  <a:pt x="878148" y="881270"/>
                  <a:pt x="855176" y="898717"/>
                  <a:pt x="860411" y="880980"/>
                </a:cubicBezTo>
                <a:cubicBezTo>
                  <a:pt x="864188" y="867895"/>
                  <a:pt x="878439" y="884469"/>
                  <a:pt x="888322" y="880689"/>
                </a:cubicBezTo>
                <a:cubicBezTo>
                  <a:pt x="888322" y="877199"/>
                  <a:pt x="900825" y="873710"/>
                  <a:pt x="888614" y="870511"/>
                </a:cubicBezTo>
                <a:cubicBezTo>
                  <a:pt x="879600" y="868185"/>
                  <a:pt x="867677" y="867314"/>
                  <a:pt x="873494" y="854228"/>
                </a:cubicBezTo>
                <a:cubicBezTo>
                  <a:pt x="881053" y="837073"/>
                  <a:pt x="886577" y="861789"/>
                  <a:pt x="894430" y="857136"/>
                </a:cubicBezTo>
                <a:cubicBezTo>
                  <a:pt x="899953" y="850158"/>
                  <a:pt x="892395" y="842016"/>
                  <a:pt x="896175" y="835037"/>
                </a:cubicBezTo>
                <a:cubicBezTo>
                  <a:pt x="895593" y="833874"/>
                  <a:pt x="895012" y="832130"/>
                  <a:pt x="894139" y="830966"/>
                </a:cubicBezTo>
                <a:cubicBezTo>
                  <a:pt x="891231" y="832421"/>
                  <a:pt x="888322" y="834165"/>
                  <a:pt x="885414" y="835910"/>
                </a:cubicBezTo>
                <a:cubicBezTo>
                  <a:pt x="867386" y="825733"/>
                  <a:pt x="870004" y="803634"/>
                  <a:pt x="858957" y="789678"/>
                </a:cubicBezTo>
                <a:cubicBezTo>
                  <a:pt x="855467" y="788224"/>
                  <a:pt x="852267" y="786770"/>
                  <a:pt x="848777" y="785607"/>
                </a:cubicBezTo>
                <a:lnTo>
                  <a:pt x="847323" y="785897"/>
                </a:lnTo>
                <a:lnTo>
                  <a:pt x="845869" y="785316"/>
                </a:lnTo>
                <a:cubicBezTo>
                  <a:pt x="845578" y="785316"/>
                  <a:pt x="845578" y="785316"/>
                  <a:pt x="845578" y="785316"/>
                </a:cubicBezTo>
                <a:cubicBezTo>
                  <a:pt x="840638" y="792004"/>
                  <a:pt x="851686" y="796946"/>
                  <a:pt x="847614" y="803634"/>
                </a:cubicBezTo>
                <a:cubicBezTo>
                  <a:pt x="837730" y="801308"/>
                  <a:pt x="834822" y="795202"/>
                  <a:pt x="839184" y="785897"/>
                </a:cubicBezTo>
                <a:cubicBezTo>
                  <a:pt x="838020" y="778337"/>
                  <a:pt x="840929" y="771940"/>
                  <a:pt x="843835" y="765543"/>
                </a:cubicBezTo>
                <a:cubicBezTo>
                  <a:pt x="844706" y="761763"/>
                  <a:pt x="836567" y="758274"/>
                  <a:pt x="841801" y="755657"/>
                </a:cubicBezTo>
                <a:cubicBezTo>
                  <a:pt x="849649" y="751877"/>
                  <a:pt x="855176" y="758274"/>
                  <a:pt x="859829" y="764380"/>
                </a:cubicBezTo>
                <a:cubicBezTo>
                  <a:pt x="863025" y="767870"/>
                  <a:pt x="865932" y="771650"/>
                  <a:pt x="869131" y="775138"/>
                </a:cubicBezTo>
                <a:cubicBezTo>
                  <a:pt x="876403" y="774848"/>
                  <a:pt x="879600" y="778337"/>
                  <a:pt x="879600" y="785316"/>
                </a:cubicBezTo>
                <a:cubicBezTo>
                  <a:pt x="888322" y="791713"/>
                  <a:pt x="898209" y="796946"/>
                  <a:pt x="894430" y="810613"/>
                </a:cubicBezTo>
                <a:lnTo>
                  <a:pt x="899953" y="816138"/>
                </a:lnTo>
                <a:cubicBezTo>
                  <a:pt x="907223" y="818173"/>
                  <a:pt x="909840" y="823407"/>
                  <a:pt x="908968" y="830966"/>
                </a:cubicBezTo>
                <a:lnTo>
                  <a:pt x="919724" y="831548"/>
                </a:lnTo>
                <a:cubicBezTo>
                  <a:pt x="927868" y="826315"/>
                  <a:pt x="931936" y="838818"/>
                  <a:pt x="939788" y="836201"/>
                </a:cubicBezTo>
                <a:cubicBezTo>
                  <a:pt x="954034" y="813811"/>
                  <a:pt x="963923" y="832421"/>
                  <a:pt x="975262" y="839981"/>
                </a:cubicBezTo>
                <a:cubicBezTo>
                  <a:pt x="979624" y="840853"/>
                  <a:pt x="983986" y="842016"/>
                  <a:pt x="988345" y="843179"/>
                </a:cubicBezTo>
                <a:cubicBezTo>
                  <a:pt x="980206" y="848994"/>
                  <a:pt x="986891" y="866732"/>
                  <a:pt x="970899" y="866441"/>
                </a:cubicBezTo>
                <a:cubicBezTo>
                  <a:pt x="970899" y="873128"/>
                  <a:pt x="985441" y="871094"/>
                  <a:pt x="979624" y="881270"/>
                </a:cubicBezTo>
                <a:cubicBezTo>
                  <a:pt x="981369" y="882724"/>
                  <a:pt x="983404" y="883887"/>
                  <a:pt x="985150" y="885341"/>
                </a:cubicBezTo>
                <a:cubicBezTo>
                  <a:pt x="1004338" y="891738"/>
                  <a:pt x="1024983" y="896099"/>
                  <a:pt x="1035741" y="916163"/>
                </a:cubicBezTo>
                <a:cubicBezTo>
                  <a:pt x="1035449" y="916163"/>
                  <a:pt x="1035449" y="916454"/>
                  <a:pt x="1035158" y="916454"/>
                </a:cubicBezTo>
                <a:cubicBezTo>
                  <a:pt x="1035158" y="916454"/>
                  <a:pt x="1035158" y="916454"/>
                  <a:pt x="1035449" y="916454"/>
                </a:cubicBezTo>
                <a:lnTo>
                  <a:pt x="1035741" y="916163"/>
                </a:lnTo>
                <a:cubicBezTo>
                  <a:pt x="1040393" y="916163"/>
                  <a:pt x="1045046" y="916454"/>
                  <a:pt x="1049986" y="916744"/>
                </a:cubicBezTo>
                <a:cubicBezTo>
                  <a:pt x="1051731" y="915290"/>
                  <a:pt x="1053476" y="913546"/>
                  <a:pt x="1055221" y="912092"/>
                </a:cubicBezTo>
                <a:cubicBezTo>
                  <a:pt x="1049986" y="905695"/>
                  <a:pt x="1046500" y="896972"/>
                  <a:pt x="1055803" y="894646"/>
                </a:cubicBezTo>
                <a:cubicBezTo>
                  <a:pt x="1068305" y="891156"/>
                  <a:pt x="1065691" y="884469"/>
                  <a:pt x="1064529" y="876618"/>
                </a:cubicBezTo>
                <a:cubicBezTo>
                  <a:pt x="1056966" y="872256"/>
                  <a:pt x="1050277" y="865860"/>
                  <a:pt x="1040975" y="865860"/>
                </a:cubicBezTo>
                <a:cubicBezTo>
                  <a:pt x="1022948" y="858881"/>
                  <a:pt x="1022948" y="858881"/>
                  <a:pt x="1026437" y="850448"/>
                </a:cubicBezTo>
                <a:cubicBezTo>
                  <a:pt x="1025565" y="843470"/>
                  <a:pt x="1006373" y="842016"/>
                  <a:pt x="1020039" y="830676"/>
                </a:cubicBezTo>
                <a:lnTo>
                  <a:pt x="1039229" y="830676"/>
                </a:lnTo>
                <a:cubicBezTo>
                  <a:pt x="1049405" y="824279"/>
                  <a:pt x="1054639" y="842889"/>
                  <a:pt x="1064820" y="835328"/>
                </a:cubicBezTo>
                <a:cubicBezTo>
                  <a:pt x="1067433" y="829804"/>
                  <a:pt x="1063365" y="826315"/>
                  <a:pt x="1060748" y="822534"/>
                </a:cubicBezTo>
                <a:cubicBezTo>
                  <a:pt x="1051440" y="809158"/>
                  <a:pt x="1060457" y="809450"/>
                  <a:pt x="1070049" y="809741"/>
                </a:cubicBezTo>
                <a:cubicBezTo>
                  <a:pt x="1071504" y="807415"/>
                  <a:pt x="1068305" y="796946"/>
                  <a:pt x="1076157" y="804797"/>
                </a:cubicBezTo>
                <a:cubicBezTo>
                  <a:pt x="1080810" y="809450"/>
                  <a:pt x="1085464" y="809741"/>
                  <a:pt x="1090695" y="811195"/>
                </a:cubicBezTo>
                <a:cubicBezTo>
                  <a:pt x="1101747" y="801599"/>
                  <a:pt x="1092731" y="795493"/>
                  <a:pt x="1085754" y="792294"/>
                </a:cubicBezTo>
                <a:cubicBezTo>
                  <a:pt x="1078484" y="789096"/>
                  <a:pt x="1082847" y="783862"/>
                  <a:pt x="1080229" y="780663"/>
                </a:cubicBezTo>
                <a:cubicBezTo>
                  <a:pt x="1072085" y="775429"/>
                  <a:pt x="1058421" y="778919"/>
                  <a:pt x="1054931" y="765834"/>
                </a:cubicBezTo>
                <a:cubicBezTo>
                  <a:pt x="1051731" y="765834"/>
                  <a:pt x="1048533" y="765543"/>
                  <a:pt x="1045628" y="765543"/>
                </a:cubicBezTo>
                <a:cubicBezTo>
                  <a:pt x="1045628" y="766997"/>
                  <a:pt x="1045628" y="768742"/>
                  <a:pt x="1045337" y="770486"/>
                </a:cubicBezTo>
                <a:cubicBezTo>
                  <a:pt x="1045046" y="774558"/>
                  <a:pt x="1057839" y="779209"/>
                  <a:pt x="1045628" y="782117"/>
                </a:cubicBezTo>
                <a:cubicBezTo>
                  <a:pt x="1041556" y="782990"/>
                  <a:pt x="1037194" y="774558"/>
                  <a:pt x="1030507" y="776012"/>
                </a:cubicBezTo>
                <a:cubicBezTo>
                  <a:pt x="1030216" y="781245"/>
                  <a:pt x="1034287" y="789387"/>
                  <a:pt x="1025855" y="789678"/>
                </a:cubicBezTo>
                <a:cubicBezTo>
                  <a:pt x="1018296" y="789968"/>
                  <a:pt x="1011026" y="785025"/>
                  <a:pt x="1010153" y="775429"/>
                </a:cubicBezTo>
                <a:cubicBezTo>
                  <a:pt x="991835" y="766416"/>
                  <a:pt x="1001720" y="758856"/>
                  <a:pt x="1008118" y="750714"/>
                </a:cubicBezTo>
                <a:cubicBezTo>
                  <a:pt x="1008118" y="748969"/>
                  <a:pt x="1008700" y="747225"/>
                  <a:pt x="1011026" y="746062"/>
                </a:cubicBezTo>
                <a:cubicBezTo>
                  <a:pt x="1035741" y="755076"/>
                  <a:pt x="1020039" y="729488"/>
                  <a:pt x="1029053" y="725417"/>
                </a:cubicBezTo>
                <a:cubicBezTo>
                  <a:pt x="1022948" y="723091"/>
                  <a:pt x="1018587" y="716402"/>
                  <a:pt x="1021493" y="712332"/>
                </a:cubicBezTo>
                <a:cubicBezTo>
                  <a:pt x="1027891" y="703900"/>
                  <a:pt x="1033415" y="715821"/>
                  <a:pt x="1040101" y="715531"/>
                </a:cubicBezTo>
                <a:cubicBezTo>
                  <a:pt x="1040393" y="712914"/>
                  <a:pt x="1040975" y="710588"/>
                  <a:pt x="1041265" y="707970"/>
                </a:cubicBezTo>
                <a:cubicBezTo>
                  <a:pt x="1036612" y="705353"/>
                  <a:pt x="1031961" y="702736"/>
                  <a:pt x="1027600" y="700119"/>
                </a:cubicBezTo>
                <a:cubicBezTo>
                  <a:pt x="1027019" y="694014"/>
                  <a:pt x="1007827" y="697794"/>
                  <a:pt x="1019167" y="685290"/>
                </a:cubicBezTo>
                <a:cubicBezTo>
                  <a:pt x="1018587" y="671915"/>
                  <a:pt x="1026437" y="673660"/>
                  <a:pt x="1034577" y="676278"/>
                </a:cubicBezTo>
                <a:cubicBezTo>
                  <a:pt x="1035449" y="667845"/>
                  <a:pt x="1032252" y="662028"/>
                  <a:pt x="1024402" y="659121"/>
                </a:cubicBezTo>
                <a:cubicBezTo>
                  <a:pt x="1018296" y="661447"/>
                  <a:pt x="1019167" y="675986"/>
                  <a:pt x="1008991" y="669298"/>
                </a:cubicBezTo>
                <a:cubicBezTo>
                  <a:pt x="1003759" y="665809"/>
                  <a:pt x="999978" y="657376"/>
                  <a:pt x="1004629" y="650398"/>
                </a:cubicBezTo>
                <a:cubicBezTo>
                  <a:pt x="1007536" y="646328"/>
                  <a:pt x="1006082" y="642839"/>
                  <a:pt x="1004922" y="639349"/>
                </a:cubicBezTo>
                <a:cubicBezTo>
                  <a:pt x="988636" y="632080"/>
                  <a:pt x="996198" y="625682"/>
                  <a:pt x="1005791" y="619286"/>
                </a:cubicBezTo>
                <a:cubicBezTo>
                  <a:pt x="1004050" y="616379"/>
                  <a:pt x="1001720" y="614051"/>
                  <a:pt x="1000560" y="611144"/>
                </a:cubicBezTo>
                <a:cubicBezTo>
                  <a:pt x="999397" y="607074"/>
                  <a:pt x="991835" y="602422"/>
                  <a:pt x="998233" y="598935"/>
                </a:cubicBezTo>
                <a:cubicBezTo>
                  <a:pt x="1004629" y="595734"/>
                  <a:pt x="1008991" y="599807"/>
                  <a:pt x="1009281" y="607947"/>
                </a:cubicBezTo>
                <a:cubicBezTo>
                  <a:pt x="1009281" y="609981"/>
                  <a:pt x="1013352" y="612018"/>
                  <a:pt x="1015679" y="614051"/>
                </a:cubicBezTo>
                <a:cubicBezTo>
                  <a:pt x="1018296" y="613471"/>
                  <a:pt x="1021202" y="612889"/>
                  <a:pt x="1024111" y="612600"/>
                </a:cubicBezTo>
                <a:cubicBezTo>
                  <a:pt x="1024402" y="607657"/>
                  <a:pt x="1025565" y="603003"/>
                  <a:pt x="1022365" y="598062"/>
                </a:cubicBezTo>
                <a:cubicBezTo>
                  <a:pt x="1019167" y="593117"/>
                  <a:pt x="1023820" y="590502"/>
                  <a:pt x="1027891" y="589629"/>
                </a:cubicBezTo>
                <a:cubicBezTo>
                  <a:pt x="1032542" y="588466"/>
                  <a:pt x="1035158" y="590791"/>
                  <a:pt x="1032252" y="596025"/>
                </a:cubicBezTo>
                <a:cubicBezTo>
                  <a:pt x="1043011" y="598935"/>
                  <a:pt x="1052604" y="608529"/>
                  <a:pt x="1065400" y="603875"/>
                </a:cubicBezTo>
                <a:cubicBezTo>
                  <a:pt x="1060748" y="596607"/>
                  <a:pt x="1059584" y="590791"/>
                  <a:pt x="1070340" y="588756"/>
                </a:cubicBezTo>
                <a:cubicBezTo>
                  <a:pt x="1073830" y="585558"/>
                  <a:pt x="1077321" y="582069"/>
                  <a:pt x="1081101" y="578871"/>
                </a:cubicBezTo>
                <a:cubicBezTo>
                  <a:pt x="1068305" y="575672"/>
                  <a:pt x="1063365" y="565785"/>
                  <a:pt x="1060457" y="554443"/>
                </a:cubicBezTo>
                <a:lnTo>
                  <a:pt x="1058130" y="553571"/>
                </a:lnTo>
                <a:lnTo>
                  <a:pt x="1055803" y="553862"/>
                </a:lnTo>
                <a:cubicBezTo>
                  <a:pt x="1053476" y="558806"/>
                  <a:pt x="1050568" y="564621"/>
                  <a:pt x="1043883" y="563748"/>
                </a:cubicBezTo>
                <a:cubicBezTo>
                  <a:pt x="1038648" y="563168"/>
                  <a:pt x="1040975" y="557352"/>
                  <a:pt x="1040101" y="553862"/>
                </a:cubicBezTo>
                <a:cubicBezTo>
                  <a:pt x="1032542" y="555025"/>
                  <a:pt x="1029344" y="551826"/>
                  <a:pt x="1030216" y="544267"/>
                </a:cubicBezTo>
                <a:cubicBezTo>
                  <a:pt x="1024111" y="547756"/>
                  <a:pt x="1012479" y="545720"/>
                  <a:pt x="1015388" y="558515"/>
                </a:cubicBezTo>
                <a:cubicBezTo>
                  <a:pt x="1022074" y="563168"/>
                  <a:pt x="1030216" y="566366"/>
                  <a:pt x="1030216" y="577998"/>
                </a:cubicBezTo>
                <a:cubicBezTo>
                  <a:pt x="1016260" y="578289"/>
                  <a:pt x="1007827" y="574508"/>
                  <a:pt x="1010444" y="558806"/>
                </a:cubicBezTo>
                <a:cubicBezTo>
                  <a:pt x="999106" y="534962"/>
                  <a:pt x="1022074" y="543685"/>
                  <a:pt x="1029635" y="538161"/>
                </a:cubicBezTo>
                <a:cubicBezTo>
                  <a:pt x="1029635" y="537869"/>
                  <a:pt x="1029635" y="537869"/>
                  <a:pt x="1029635" y="537869"/>
                </a:cubicBezTo>
                <a:cubicBezTo>
                  <a:pt x="1030216" y="536415"/>
                  <a:pt x="1030507" y="534962"/>
                  <a:pt x="1030798" y="533509"/>
                </a:cubicBezTo>
                <a:cubicBezTo>
                  <a:pt x="1026437" y="523914"/>
                  <a:pt x="1016842" y="515482"/>
                  <a:pt x="1021202" y="503271"/>
                </a:cubicBezTo>
                <a:cubicBezTo>
                  <a:pt x="1018296" y="498619"/>
                  <a:pt x="1012770" y="495130"/>
                  <a:pt x="1016260" y="488443"/>
                </a:cubicBezTo>
                <a:cubicBezTo>
                  <a:pt x="1016260" y="484953"/>
                  <a:pt x="1016551" y="481174"/>
                  <a:pt x="1016551" y="477394"/>
                </a:cubicBezTo>
                <a:cubicBezTo>
                  <a:pt x="1012770" y="475940"/>
                  <a:pt x="1002886" y="477976"/>
                  <a:pt x="1006373" y="471579"/>
                </a:cubicBezTo>
                <a:cubicBezTo>
                  <a:pt x="1015679" y="453553"/>
                  <a:pt x="1001141" y="430285"/>
                  <a:pt x="1008991" y="420108"/>
                </a:cubicBezTo>
                <a:cubicBezTo>
                  <a:pt x="1024111" y="400627"/>
                  <a:pt x="1004050" y="374749"/>
                  <a:pt x="1025855" y="359920"/>
                </a:cubicBezTo>
                <a:cubicBezTo>
                  <a:pt x="1032252" y="355849"/>
                  <a:pt x="1026146" y="351197"/>
                  <a:pt x="1026146" y="346836"/>
                </a:cubicBezTo>
                <a:cubicBezTo>
                  <a:pt x="1021784" y="333751"/>
                  <a:pt x="1025565" y="325609"/>
                  <a:pt x="1040101" y="323865"/>
                </a:cubicBezTo>
                <a:cubicBezTo>
                  <a:pt x="1043302" y="321539"/>
                  <a:pt x="1044756" y="322992"/>
                  <a:pt x="1045628" y="325900"/>
                </a:cubicBezTo>
                <a:cubicBezTo>
                  <a:pt x="1051731" y="327645"/>
                  <a:pt x="1064238" y="320667"/>
                  <a:pt x="1060457" y="336367"/>
                </a:cubicBezTo>
                <a:cubicBezTo>
                  <a:pt x="1061911" y="338403"/>
                  <a:pt x="1063657" y="340148"/>
                  <a:pt x="1065400" y="341892"/>
                </a:cubicBezTo>
                <a:cubicBezTo>
                  <a:pt x="1073539" y="345382"/>
                  <a:pt x="1081101" y="351197"/>
                  <a:pt x="1090985" y="347126"/>
                </a:cubicBezTo>
                <a:cubicBezTo>
                  <a:pt x="1085464" y="334042"/>
                  <a:pt x="1102619" y="335205"/>
                  <a:pt x="1103782" y="326482"/>
                </a:cubicBezTo>
                <a:cubicBezTo>
                  <a:pt x="1110467" y="315433"/>
                  <a:pt x="1131112" y="328808"/>
                  <a:pt x="1132857" y="309618"/>
                </a:cubicBezTo>
                <a:cubicBezTo>
                  <a:pt x="1132857" y="309618"/>
                  <a:pt x="1134311" y="309036"/>
                  <a:pt x="1134893" y="309327"/>
                </a:cubicBezTo>
                <a:cubicBezTo>
                  <a:pt x="1135474" y="309618"/>
                  <a:pt x="1135765" y="310489"/>
                  <a:pt x="1136347" y="311362"/>
                </a:cubicBezTo>
                <a:cubicBezTo>
                  <a:pt x="1145941" y="316596"/>
                  <a:pt x="1155537" y="322121"/>
                  <a:pt x="1165131" y="327645"/>
                </a:cubicBezTo>
                <a:lnTo>
                  <a:pt x="1177636" y="337821"/>
                </a:lnTo>
                <a:cubicBezTo>
                  <a:pt x="1182287" y="340438"/>
                  <a:pt x="1190429" y="338403"/>
                  <a:pt x="1191010" y="347126"/>
                </a:cubicBezTo>
                <a:cubicBezTo>
                  <a:pt x="1193046" y="349743"/>
                  <a:pt x="1195372" y="352360"/>
                  <a:pt x="1197407" y="354977"/>
                </a:cubicBezTo>
                <a:cubicBezTo>
                  <a:pt x="1211363" y="348290"/>
                  <a:pt x="1207002" y="362246"/>
                  <a:pt x="1210782" y="366898"/>
                </a:cubicBezTo>
                <a:lnTo>
                  <a:pt x="1212527" y="380855"/>
                </a:lnTo>
                <a:cubicBezTo>
                  <a:pt x="1218051" y="381437"/>
                  <a:pt x="1224448" y="380273"/>
                  <a:pt x="1227936" y="386671"/>
                </a:cubicBezTo>
                <a:cubicBezTo>
                  <a:pt x="1238695" y="388705"/>
                  <a:pt x="1230845" y="397138"/>
                  <a:pt x="1233171" y="402080"/>
                </a:cubicBezTo>
                <a:cubicBezTo>
                  <a:pt x="1236079" y="400918"/>
                  <a:pt x="1238985" y="399464"/>
                  <a:pt x="1242184" y="398010"/>
                </a:cubicBezTo>
                <a:cubicBezTo>
                  <a:pt x="1248873" y="393067"/>
                  <a:pt x="1253233" y="397429"/>
                  <a:pt x="1257304" y="402372"/>
                </a:cubicBezTo>
                <a:cubicBezTo>
                  <a:pt x="1259049" y="400627"/>
                  <a:pt x="1261084" y="398883"/>
                  <a:pt x="1262829" y="397138"/>
                </a:cubicBezTo>
                <a:cubicBezTo>
                  <a:pt x="1262829" y="390741"/>
                  <a:pt x="1263120" y="384054"/>
                  <a:pt x="1263120" y="377656"/>
                </a:cubicBezTo>
                <a:lnTo>
                  <a:pt x="1262829" y="372132"/>
                </a:lnTo>
                <a:cubicBezTo>
                  <a:pt x="1261375" y="368643"/>
                  <a:pt x="1259339" y="364863"/>
                  <a:pt x="1258467" y="361083"/>
                </a:cubicBezTo>
                <a:cubicBezTo>
                  <a:pt x="1257304" y="356431"/>
                  <a:pt x="1261957" y="354977"/>
                  <a:pt x="1264865" y="352941"/>
                </a:cubicBezTo>
                <a:cubicBezTo>
                  <a:pt x="1265737" y="355849"/>
                  <a:pt x="1266608" y="358466"/>
                  <a:pt x="1267481" y="361374"/>
                </a:cubicBezTo>
                <a:cubicBezTo>
                  <a:pt x="1270971" y="366317"/>
                  <a:pt x="1273587" y="374168"/>
                  <a:pt x="1281729" y="366026"/>
                </a:cubicBezTo>
                <a:cubicBezTo>
                  <a:pt x="1284346" y="346254"/>
                  <a:pt x="1276204" y="324446"/>
                  <a:pt x="1291323" y="306419"/>
                </a:cubicBezTo>
                <a:cubicBezTo>
                  <a:pt x="1294522" y="291590"/>
                  <a:pt x="1293650" y="273271"/>
                  <a:pt x="1317202" y="275307"/>
                </a:cubicBezTo>
                <a:lnTo>
                  <a:pt x="1316911" y="268038"/>
                </a:lnTo>
                <a:cubicBezTo>
                  <a:pt x="1316911" y="266584"/>
                  <a:pt x="1316621" y="265712"/>
                  <a:pt x="1316621" y="264258"/>
                </a:cubicBezTo>
                <a:cubicBezTo>
                  <a:pt x="1315167" y="250301"/>
                  <a:pt x="1309642" y="235763"/>
                  <a:pt x="1319528" y="218026"/>
                </a:cubicBezTo>
                <a:cubicBezTo>
                  <a:pt x="1323308" y="233727"/>
                  <a:pt x="1325925" y="244777"/>
                  <a:pt x="1328833" y="256117"/>
                </a:cubicBezTo>
                <a:lnTo>
                  <a:pt x="1342789" y="256408"/>
                </a:lnTo>
                <a:lnTo>
                  <a:pt x="1343662" y="257571"/>
                </a:lnTo>
                <a:cubicBezTo>
                  <a:pt x="1344243" y="257571"/>
                  <a:pt x="1344533" y="257861"/>
                  <a:pt x="1344824" y="258152"/>
                </a:cubicBezTo>
                <a:cubicBezTo>
                  <a:pt x="1343953" y="257571"/>
                  <a:pt x="1343371" y="256989"/>
                  <a:pt x="1342789" y="256408"/>
                </a:cubicBezTo>
                <a:cubicBezTo>
                  <a:pt x="1343371" y="254663"/>
                  <a:pt x="1343371" y="253209"/>
                  <a:pt x="1342207" y="251755"/>
                </a:cubicBezTo>
                <a:cubicBezTo>
                  <a:pt x="1327379" y="236053"/>
                  <a:pt x="1333195" y="222678"/>
                  <a:pt x="1346569" y="210175"/>
                </a:cubicBezTo>
                <a:cubicBezTo>
                  <a:pt x="1346278" y="206686"/>
                  <a:pt x="1341916" y="202325"/>
                  <a:pt x="1348896" y="201162"/>
                </a:cubicBezTo>
                <a:cubicBezTo>
                  <a:pt x="1361107" y="199417"/>
                  <a:pt x="1357618" y="209594"/>
                  <a:pt x="1359653" y="215700"/>
                </a:cubicBezTo>
                <a:cubicBezTo>
                  <a:pt x="1362561" y="215991"/>
                  <a:pt x="1365468" y="216282"/>
                  <a:pt x="1368086" y="216863"/>
                </a:cubicBezTo>
                <a:cubicBezTo>
                  <a:pt x="1371576" y="213374"/>
                  <a:pt x="1374773" y="209594"/>
                  <a:pt x="1377971" y="206105"/>
                </a:cubicBezTo>
                <a:lnTo>
                  <a:pt x="1377680" y="195055"/>
                </a:lnTo>
                <a:cubicBezTo>
                  <a:pt x="1369249" y="197382"/>
                  <a:pt x="1366632" y="193892"/>
                  <a:pt x="1368668" y="186042"/>
                </a:cubicBezTo>
                <a:cubicBezTo>
                  <a:pt x="1368958" y="177901"/>
                  <a:pt x="1371285" y="170922"/>
                  <a:pt x="1376808" y="164816"/>
                </a:cubicBezTo>
                <a:cubicBezTo>
                  <a:pt x="1376808" y="163072"/>
                  <a:pt x="1377390" y="161909"/>
                  <a:pt x="1378553" y="160455"/>
                </a:cubicBezTo>
                <a:cubicBezTo>
                  <a:pt x="1376808" y="154348"/>
                  <a:pt x="1378262" y="147079"/>
                  <a:pt x="1384078" y="147079"/>
                </a:cubicBezTo>
                <a:cubicBezTo>
                  <a:pt x="1390184" y="146789"/>
                  <a:pt x="1393964" y="153476"/>
                  <a:pt x="1392801" y="160455"/>
                </a:cubicBezTo>
                <a:cubicBezTo>
                  <a:pt x="1393964" y="167433"/>
                  <a:pt x="1388730" y="176156"/>
                  <a:pt x="1398616" y="180517"/>
                </a:cubicBezTo>
                <a:cubicBezTo>
                  <a:pt x="1405012" y="177610"/>
                  <a:pt x="1410829" y="177029"/>
                  <a:pt x="1413445" y="185751"/>
                </a:cubicBezTo>
                <a:cubicBezTo>
                  <a:pt x="1421877" y="186042"/>
                  <a:pt x="1430310" y="186623"/>
                  <a:pt x="1438741" y="186623"/>
                </a:cubicBezTo>
                <a:cubicBezTo>
                  <a:pt x="1446011" y="188368"/>
                  <a:pt x="1458513" y="178192"/>
                  <a:pt x="1458804" y="195346"/>
                </a:cubicBezTo>
                <a:cubicBezTo>
                  <a:pt x="1462875" y="198254"/>
                  <a:pt x="1466365" y="200580"/>
                  <a:pt x="1471888" y="201453"/>
                </a:cubicBezTo>
                <a:cubicBezTo>
                  <a:pt x="1476250" y="202325"/>
                  <a:pt x="1481775" y="190985"/>
                  <a:pt x="1484100" y="202034"/>
                </a:cubicBezTo>
                <a:cubicBezTo>
                  <a:pt x="1484391" y="204360"/>
                  <a:pt x="1477994" y="208431"/>
                  <a:pt x="1474505" y="211629"/>
                </a:cubicBezTo>
                <a:lnTo>
                  <a:pt x="1473923" y="220352"/>
                </a:lnTo>
                <a:cubicBezTo>
                  <a:pt x="1477413" y="223841"/>
                  <a:pt x="1480902" y="227622"/>
                  <a:pt x="1484391" y="230820"/>
                </a:cubicBezTo>
                <a:cubicBezTo>
                  <a:pt x="1502709" y="226749"/>
                  <a:pt x="1508233" y="239834"/>
                  <a:pt x="1514049" y="252918"/>
                </a:cubicBezTo>
                <a:cubicBezTo>
                  <a:pt x="1525099" y="247684"/>
                  <a:pt x="1535857" y="246521"/>
                  <a:pt x="1545452" y="256408"/>
                </a:cubicBezTo>
                <a:lnTo>
                  <a:pt x="1549523" y="261932"/>
                </a:lnTo>
                <a:cubicBezTo>
                  <a:pt x="1555629" y="265421"/>
                  <a:pt x="1569586" y="252918"/>
                  <a:pt x="1568422" y="271527"/>
                </a:cubicBezTo>
                <a:cubicBezTo>
                  <a:pt x="1570458" y="273271"/>
                  <a:pt x="1572784" y="275016"/>
                  <a:pt x="1574819" y="277052"/>
                </a:cubicBezTo>
                <a:cubicBezTo>
                  <a:pt x="1591102" y="282286"/>
                  <a:pt x="1609129" y="285774"/>
                  <a:pt x="1614073" y="306710"/>
                </a:cubicBezTo>
                <a:lnTo>
                  <a:pt x="1655651" y="331716"/>
                </a:lnTo>
                <a:cubicBezTo>
                  <a:pt x="1661467" y="334042"/>
                  <a:pt x="1661467" y="340438"/>
                  <a:pt x="1659433" y="343928"/>
                </a:cubicBezTo>
                <a:cubicBezTo>
                  <a:pt x="1656233" y="349453"/>
                  <a:pt x="1653909" y="341311"/>
                  <a:pt x="1650127" y="341602"/>
                </a:cubicBezTo>
                <a:cubicBezTo>
                  <a:pt x="1644603" y="343637"/>
                  <a:pt x="1640823" y="339566"/>
                  <a:pt x="1636461" y="337241"/>
                </a:cubicBezTo>
                <a:cubicBezTo>
                  <a:pt x="1624831" y="330843"/>
                  <a:pt x="1623086" y="336950"/>
                  <a:pt x="1624540" y="347126"/>
                </a:cubicBezTo>
                <a:cubicBezTo>
                  <a:pt x="1629192" y="353814"/>
                  <a:pt x="1623086" y="355558"/>
                  <a:pt x="1619598" y="356431"/>
                </a:cubicBezTo>
                <a:cubicBezTo>
                  <a:pt x="1614073" y="357885"/>
                  <a:pt x="1611746" y="352360"/>
                  <a:pt x="1609421" y="348580"/>
                </a:cubicBezTo>
                <a:cubicBezTo>
                  <a:pt x="1607676" y="347999"/>
                  <a:pt x="1606223" y="347708"/>
                  <a:pt x="1604478" y="347126"/>
                </a:cubicBezTo>
                <a:cubicBezTo>
                  <a:pt x="1602732" y="348871"/>
                  <a:pt x="1601279" y="350615"/>
                  <a:pt x="1599535" y="352360"/>
                </a:cubicBezTo>
                <a:cubicBezTo>
                  <a:pt x="1597499" y="360502"/>
                  <a:pt x="1598663" y="371551"/>
                  <a:pt x="1584415" y="367189"/>
                </a:cubicBezTo>
                <a:cubicBezTo>
                  <a:pt x="1582380" y="373586"/>
                  <a:pt x="1572202" y="382309"/>
                  <a:pt x="1589649" y="382600"/>
                </a:cubicBezTo>
                <a:cubicBezTo>
                  <a:pt x="1598371" y="382890"/>
                  <a:pt x="1607385" y="379110"/>
                  <a:pt x="1615527" y="385798"/>
                </a:cubicBezTo>
                <a:cubicBezTo>
                  <a:pt x="1623959" y="382309"/>
                  <a:pt x="1632682" y="381437"/>
                  <a:pt x="1641696" y="382309"/>
                </a:cubicBezTo>
                <a:cubicBezTo>
                  <a:pt x="1651291" y="383181"/>
                  <a:pt x="1645184" y="388415"/>
                  <a:pt x="1644021" y="392195"/>
                </a:cubicBezTo>
                <a:cubicBezTo>
                  <a:pt x="1644603" y="393649"/>
                  <a:pt x="1645184" y="395393"/>
                  <a:pt x="1645184" y="397138"/>
                </a:cubicBezTo>
                <a:cubicBezTo>
                  <a:pt x="1668736" y="388415"/>
                  <a:pt x="1691707" y="393939"/>
                  <a:pt x="1716423" y="398010"/>
                </a:cubicBezTo>
                <a:cubicBezTo>
                  <a:pt x="1705374" y="410223"/>
                  <a:pt x="1694616" y="412258"/>
                  <a:pt x="1682112" y="407605"/>
                </a:cubicBezTo>
                <a:cubicBezTo>
                  <a:pt x="1669607" y="402953"/>
                  <a:pt x="1658851" y="407896"/>
                  <a:pt x="1648381" y="414003"/>
                </a:cubicBezTo>
                <a:cubicBezTo>
                  <a:pt x="1640823" y="418654"/>
                  <a:pt x="1633554" y="422725"/>
                  <a:pt x="1635589" y="407896"/>
                </a:cubicBezTo>
                <a:cubicBezTo>
                  <a:pt x="1632099" y="400046"/>
                  <a:pt x="1624831" y="403825"/>
                  <a:pt x="1619598" y="401791"/>
                </a:cubicBezTo>
                <a:cubicBezTo>
                  <a:pt x="1604769" y="402372"/>
                  <a:pt x="1594591" y="411095"/>
                  <a:pt x="1584997" y="421272"/>
                </a:cubicBezTo>
                <a:cubicBezTo>
                  <a:pt x="1585869" y="421853"/>
                  <a:pt x="1586159" y="422725"/>
                  <a:pt x="1586450" y="423307"/>
                </a:cubicBezTo>
                <a:cubicBezTo>
                  <a:pt x="1594591" y="435228"/>
                  <a:pt x="1619016" y="426215"/>
                  <a:pt x="1620179" y="447736"/>
                </a:cubicBezTo>
                <a:cubicBezTo>
                  <a:pt x="1626284" y="448318"/>
                  <a:pt x="1632682" y="448900"/>
                  <a:pt x="1639079" y="449772"/>
                </a:cubicBezTo>
                <a:cubicBezTo>
                  <a:pt x="1640823" y="445993"/>
                  <a:pt x="1642857" y="444830"/>
                  <a:pt x="1645475" y="448900"/>
                </a:cubicBezTo>
                <a:cubicBezTo>
                  <a:pt x="1662048" y="443085"/>
                  <a:pt x="1671643" y="451807"/>
                  <a:pt x="1679204" y="465474"/>
                </a:cubicBezTo>
                <a:cubicBezTo>
                  <a:pt x="1673970" y="474196"/>
                  <a:pt x="1665247" y="458785"/>
                  <a:pt x="1660596" y="468090"/>
                </a:cubicBezTo>
                <a:lnTo>
                  <a:pt x="1664374" y="482337"/>
                </a:lnTo>
                <a:cubicBezTo>
                  <a:pt x="1674841" y="476231"/>
                  <a:pt x="1685019" y="475940"/>
                  <a:pt x="1695195" y="483209"/>
                </a:cubicBezTo>
                <a:cubicBezTo>
                  <a:pt x="1698685" y="484953"/>
                  <a:pt x="1702174" y="486698"/>
                  <a:pt x="1705374" y="488152"/>
                </a:cubicBezTo>
                <a:lnTo>
                  <a:pt x="1720495" y="488152"/>
                </a:lnTo>
                <a:cubicBezTo>
                  <a:pt x="1724564" y="484082"/>
                  <a:pt x="1727181" y="479428"/>
                  <a:pt x="1725436" y="473323"/>
                </a:cubicBezTo>
                <a:cubicBezTo>
                  <a:pt x="1716423" y="473323"/>
                  <a:pt x="1711189" y="471579"/>
                  <a:pt x="1719913" y="462857"/>
                </a:cubicBezTo>
                <a:cubicBezTo>
                  <a:pt x="1736777" y="452679"/>
                  <a:pt x="1746662" y="454426"/>
                  <a:pt x="1743464" y="477103"/>
                </a:cubicBezTo>
                <a:cubicBezTo>
                  <a:pt x="1761201" y="465474"/>
                  <a:pt x="1764980" y="450935"/>
                  <a:pt x="1755096" y="432611"/>
                </a:cubicBezTo>
                <a:cubicBezTo>
                  <a:pt x="1754514" y="431157"/>
                  <a:pt x="1750152" y="429703"/>
                  <a:pt x="1753932" y="428541"/>
                </a:cubicBezTo>
                <a:cubicBezTo>
                  <a:pt x="1772831" y="423016"/>
                  <a:pt x="1767889" y="406152"/>
                  <a:pt x="1772250" y="393358"/>
                </a:cubicBezTo>
                <a:cubicBezTo>
                  <a:pt x="1772541" y="391613"/>
                  <a:pt x="1775738" y="390741"/>
                  <a:pt x="1776320" y="390451"/>
                </a:cubicBezTo>
                <a:lnTo>
                  <a:pt x="1776320" y="457040"/>
                </a:lnTo>
                <a:lnTo>
                  <a:pt x="1786207" y="458785"/>
                </a:lnTo>
                <a:cubicBezTo>
                  <a:pt x="1797836" y="449190"/>
                  <a:pt x="1782717" y="429122"/>
                  <a:pt x="1800745" y="421853"/>
                </a:cubicBezTo>
                <a:lnTo>
                  <a:pt x="1801036" y="422725"/>
                </a:lnTo>
                <a:cubicBezTo>
                  <a:pt x="1801326" y="422725"/>
                  <a:pt x="1801326" y="422435"/>
                  <a:pt x="1801616" y="422435"/>
                </a:cubicBezTo>
                <a:lnTo>
                  <a:pt x="1800745" y="421853"/>
                </a:lnTo>
                <a:cubicBezTo>
                  <a:pt x="1798418" y="390451"/>
                  <a:pt x="1817319" y="361956"/>
                  <a:pt x="1812666" y="329971"/>
                </a:cubicBezTo>
                <a:cubicBezTo>
                  <a:pt x="1812085" y="325319"/>
                  <a:pt x="1821098" y="327645"/>
                  <a:pt x="1825459" y="326482"/>
                </a:cubicBezTo>
                <a:cubicBezTo>
                  <a:pt x="1825751" y="326772"/>
                  <a:pt x="1826041" y="327063"/>
                  <a:pt x="1826332" y="327354"/>
                </a:cubicBezTo>
                <a:lnTo>
                  <a:pt x="1826332" y="327063"/>
                </a:lnTo>
                <a:lnTo>
                  <a:pt x="1825459" y="326482"/>
                </a:lnTo>
                <a:cubicBezTo>
                  <a:pt x="1826914" y="317759"/>
                  <a:pt x="1827205" y="301767"/>
                  <a:pt x="1833601" y="303802"/>
                </a:cubicBezTo>
                <a:cubicBezTo>
                  <a:pt x="1849594" y="308745"/>
                  <a:pt x="1836800" y="322121"/>
                  <a:pt x="1836218" y="332007"/>
                </a:cubicBezTo>
                <a:cubicBezTo>
                  <a:pt x="1839416" y="332007"/>
                  <a:pt x="1842615" y="331716"/>
                  <a:pt x="1845813" y="331716"/>
                </a:cubicBezTo>
                <a:cubicBezTo>
                  <a:pt x="1860642" y="319213"/>
                  <a:pt x="1864133" y="302348"/>
                  <a:pt x="1863260" y="282867"/>
                </a:cubicBezTo>
                <a:cubicBezTo>
                  <a:pt x="1871401" y="296242"/>
                  <a:pt x="1885940" y="304674"/>
                  <a:pt x="1886230" y="321830"/>
                </a:cubicBezTo>
                <a:cubicBezTo>
                  <a:pt x="1887684" y="322702"/>
                  <a:pt x="1887974" y="323865"/>
                  <a:pt x="1887102" y="325028"/>
                </a:cubicBezTo>
                <a:cubicBezTo>
                  <a:pt x="1891464" y="325319"/>
                  <a:pt x="1895535" y="319504"/>
                  <a:pt x="1899897" y="324156"/>
                </a:cubicBezTo>
                <a:cubicBezTo>
                  <a:pt x="1904838" y="329099"/>
                  <a:pt x="1897279" y="332297"/>
                  <a:pt x="1897860" y="336659"/>
                </a:cubicBezTo>
                <a:cubicBezTo>
                  <a:pt x="1897860" y="336659"/>
                  <a:pt x="1897860" y="336659"/>
                  <a:pt x="1897569" y="336659"/>
                </a:cubicBezTo>
                <a:cubicBezTo>
                  <a:pt x="1900187" y="355268"/>
                  <a:pt x="1924030" y="364863"/>
                  <a:pt x="1918506" y="386671"/>
                </a:cubicBezTo>
                <a:cubicBezTo>
                  <a:pt x="1924611" y="385217"/>
                  <a:pt x="1930717" y="383472"/>
                  <a:pt x="1936532" y="382309"/>
                </a:cubicBezTo>
                <a:cubicBezTo>
                  <a:pt x="1938277" y="379401"/>
                  <a:pt x="1940312" y="377076"/>
                  <a:pt x="1941766" y="374168"/>
                </a:cubicBezTo>
                <a:cubicBezTo>
                  <a:pt x="1943510" y="369806"/>
                  <a:pt x="1933043" y="363700"/>
                  <a:pt x="1945546" y="360793"/>
                </a:cubicBezTo>
                <a:cubicBezTo>
                  <a:pt x="1958049" y="357594"/>
                  <a:pt x="1950780" y="371551"/>
                  <a:pt x="1957468" y="372423"/>
                </a:cubicBezTo>
                <a:cubicBezTo>
                  <a:pt x="1967354" y="374749"/>
                  <a:pt x="1975204" y="362828"/>
                  <a:pt x="1986254" y="368643"/>
                </a:cubicBezTo>
                <a:cubicBezTo>
                  <a:pt x="1983055" y="371551"/>
                  <a:pt x="1979856" y="374459"/>
                  <a:pt x="1976949" y="377366"/>
                </a:cubicBezTo>
                <a:cubicBezTo>
                  <a:pt x="1978402" y="378238"/>
                  <a:pt x="1978693" y="379401"/>
                  <a:pt x="1977821" y="380855"/>
                </a:cubicBezTo>
                <a:cubicBezTo>
                  <a:pt x="1994395" y="382309"/>
                  <a:pt x="2010969" y="383181"/>
                  <a:pt x="2022890" y="397429"/>
                </a:cubicBezTo>
                <a:cubicBezTo>
                  <a:pt x="2025798" y="401791"/>
                  <a:pt x="2038591" y="402953"/>
                  <a:pt x="2031322" y="410804"/>
                </a:cubicBezTo>
                <a:cubicBezTo>
                  <a:pt x="2023762" y="418364"/>
                  <a:pt x="2022018" y="405861"/>
                  <a:pt x="2017656" y="402663"/>
                </a:cubicBezTo>
                <a:cubicBezTo>
                  <a:pt x="2012713" y="402663"/>
                  <a:pt x="2007770" y="402663"/>
                  <a:pt x="2002536" y="402663"/>
                </a:cubicBezTo>
                <a:lnTo>
                  <a:pt x="2002827" y="402080"/>
                </a:lnTo>
                <a:cubicBezTo>
                  <a:pt x="2002536" y="402080"/>
                  <a:pt x="2002536" y="402080"/>
                  <a:pt x="2002536" y="402080"/>
                </a:cubicBezTo>
                <a:cubicBezTo>
                  <a:pt x="2002536" y="402372"/>
                  <a:pt x="2002536" y="402663"/>
                  <a:pt x="2002536" y="402663"/>
                </a:cubicBezTo>
                <a:cubicBezTo>
                  <a:pt x="2002536" y="404407"/>
                  <a:pt x="2002245" y="406152"/>
                  <a:pt x="2001954" y="407896"/>
                </a:cubicBezTo>
                <a:cubicBezTo>
                  <a:pt x="2013876" y="421853"/>
                  <a:pt x="2004862" y="423307"/>
                  <a:pt x="1992651" y="423016"/>
                </a:cubicBezTo>
                <a:cubicBezTo>
                  <a:pt x="1988580" y="433484"/>
                  <a:pt x="1978984" y="425342"/>
                  <a:pt x="1972588" y="428541"/>
                </a:cubicBezTo>
                <a:cubicBezTo>
                  <a:pt x="1972588" y="431448"/>
                  <a:pt x="1972588" y="434647"/>
                  <a:pt x="1972588" y="437555"/>
                </a:cubicBezTo>
                <a:cubicBezTo>
                  <a:pt x="1981891" y="440462"/>
                  <a:pt x="1985380" y="449482"/>
                  <a:pt x="1991779" y="455878"/>
                </a:cubicBezTo>
                <a:cubicBezTo>
                  <a:pt x="1982183" y="461403"/>
                  <a:pt x="1973752" y="464892"/>
                  <a:pt x="1971424" y="449482"/>
                </a:cubicBezTo>
                <a:cubicBezTo>
                  <a:pt x="1963283" y="447156"/>
                  <a:pt x="1959502" y="452679"/>
                  <a:pt x="1955724" y="457913"/>
                </a:cubicBezTo>
                <a:cubicBezTo>
                  <a:pt x="1957758" y="464602"/>
                  <a:pt x="1957177" y="472160"/>
                  <a:pt x="1962701" y="477394"/>
                </a:cubicBezTo>
                <a:cubicBezTo>
                  <a:pt x="1974333" y="479138"/>
                  <a:pt x="1986544" y="480302"/>
                  <a:pt x="1991488" y="493676"/>
                </a:cubicBezTo>
                <a:cubicBezTo>
                  <a:pt x="1995558" y="499782"/>
                  <a:pt x="1999337" y="506179"/>
                  <a:pt x="2003117" y="512284"/>
                </a:cubicBezTo>
                <a:cubicBezTo>
                  <a:pt x="2013004" y="512284"/>
                  <a:pt x="2021436" y="517227"/>
                  <a:pt x="2030740" y="519262"/>
                </a:cubicBezTo>
                <a:cubicBezTo>
                  <a:pt x="2046733" y="522751"/>
                  <a:pt x="2026379" y="524786"/>
                  <a:pt x="2028706" y="528857"/>
                </a:cubicBezTo>
                <a:lnTo>
                  <a:pt x="2029578" y="530310"/>
                </a:lnTo>
                <a:lnTo>
                  <a:pt x="2028415" y="531183"/>
                </a:lnTo>
                <a:cubicBezTo>
                  <a:pt x="2042371" y="532345"/>
                  <a:pt x="2043825" y="542522"/>
                  <a:pt x="2044406" y="553281"/>
                </a:cubicBezTo>
                <a:cubicBezTo>
                  <a:pt x="2058363" y="549501"/>
                  <a:pt x="2052258" y="564912"/>
                  <a:pt x="2058654" y="568692"/>
                </a:cubicBezTo>
                <a:cubicBezTo>
                  <a:pt x="2069994" y="560841"/>
                  <a:pt x="2086277" y="572473"/>
                  <a:pt x="2096453" y="559387"/>
                </a:cubicBezTo>
                <a:cubicBezTo>
                  <a:pt x="2096453" y="559097"/>
                  <a:pt x="2102559" y="561714"/>
                  <a:pt x="2104013" y="564331"/>
                </a:cubicBezTo>
                <a:cubicBezTo>
                  <a:pt x="2106921" y="568983"/>
                  <a:pt x="2100524" y="568112"/>
                  <a:pt x="2099070" y="570437"/>
                </a:cubicBezTo>
                <a:cubicBezTo>
                  <a:pt x="2096163" y="576254"/>
                  <a:pt x="2087149" y="571019"/>
                  <a:pt x="2084823" y="577998"/>
                </a:cubicBezTo>
                <a:lnTo>
                  <a:pt x="2084532" y="577998"/>
                </a:lnTo>
                <a:cubicBezTo>
                  <a:pt x="2091510" y="592536"/>
                  <a:pt x="2111573" y="575090"/>
                  <a:pt x="2117389" y="591664"/>
                </a:cubicBezTo>
                <a:cubicBezTo>
                  <a:pt x="2113027" y="594281"/>
                  <a:pt x="2108375" y="596607"/>
                  <a:pt x="2103432" y="599516"/>
                </a:cubicBezTo>
                <a:cubicBezTo>
                  <a:pt x="2103141" y="613471"/>
                  <a:pt x="2121168" y="612600"/>
                  <a:pt x="2123495" y="624520"/>
                </a:cubicBezTo>
                <a:cubicBezTo>
                  <a:pt x="2130473" y="636151"/>
                  <a:pt x="2139485" y="637604"/>
                  <a:pt x="2149952" y="628881"/>
                </a:cubicBezTo>
                <a:cubicBezTo>
                  <a:pt x="2156348" y="623939"/>
                  <a:pt x="2162746" y="618995"/>
                  <a:pt x="2168851" y="614051"/>
                </a:cubicBezTo>
                <a:cubicBezTo>
                  <a:pt x="2173213" y="610854"/>
                  <a:pt x="2152860" y="604457"/>
                  <a:pt x="2170305" y="603294"/>
                </a:cubicBezTo>
                <a:cubicBezTo>
                  <a:pt x="2178156" y="602713"/>
                  <a:pt x="2185716" y="603585"/>
                  <a:pt x="2193858" y="603875"/>
                </a:cubicBezTo>
                <a:lnTo>
                  <a:pt x="2194729" y="589338"/>
                </a:lnTo>
                <a:cubicBezTo>
                  <a:pt x="2189787" y="581196"/>
                  <a:pt x="2184262" y="573927"/>
                  <a:pt x="2183099" y="564039"/>
                </a:cubicBezTo>
                <a:cubicBezTo>
                  <a:pt x="2176412" y="562295"/>
                  <a:pt x="2173213" y="557061"/>
                  <a:pt x="2169433" y="548628"/>
                </a:cubicBezTo>
                <a:cubicBezTo>
                  <a:pt x="2185134" y="552699"/>
                  <a:pt x="2200254" y="545430"/>
                  <a:pt x="2214211" y="554443"/>
                </a:cubicBezTo>
                <a:cubicBezTo>
                  <a:pt x="2231367" y="559387"/>
                  <a:pt x="2242997" y="574800"/>
                  <a:pt x="2260733" y="578289"/>
                </a:cubicBezTo>
                <a:lnTo>
                  <a:pt x="2268584" y="577998"/>
                </a:lnTo>
                <a:cubicBezTo>
                  <a:pt x="2270620" y="572182"/>
                  <a:pt x="2282250" y="573637"/>
                  <a:pt x="2279633" y="563748"/>
                </a:cubicBezTo>
                <a:cubicBezTo>
                  <a:pt x="2264223" y="561423"/>
                  <a:pt x="2262187" y="548919"/>
                  <a:pt x="2268875" y="540778"/>
                </a:cubicBezTo>
                <a:cubicBezTo>
                  <a:pt x="2275853" y="532345"/>
                  <a:pt x="2269166" y="529729"/>
                  <a:pt x="2267712" y="524205"/>
                </a:cubicBezTo>
                <a:cubicBezTo>
                  <a:pt x="2258408" y="523914"/>
                  <a:pt x="2248812" y="523042"/>
                  <a:pt x="2239508" y="522460"/>
                </a:cubicBezTo>
                <a:lnTo>
                  <a:pt x="2234274" y="522751"/>
                </a:lnTo>
                <a:cubicBezTo>
                  <a:pt x="2219445" y="519552"/>
                  <a:pt x="2223515" y="507632"/>
                  <a:pt x="2222934" y="498038"/>
                </a:cubicBezTo>
                <a:cubicBezTo>
                  <a:pt x="2227296" y="491350"/>
                  <a:pt x="2231948" y="484662"/>
                  <a:pt x="2236600" y="477976"/>
                </a:cubicBezTo>
                <a:cubicBezTo>
                  <a:pt x="2243869" y="478266"/>
                  <a:pt x="2249684" y="477103"/>
                  <a:pt x="2249394" y="468090"/>
                </a:cubicBezTo>
                <a:cubicBezTo>
                  <a:pt x="2247649" y="463438"/>
                  <a:pt x="2244160" y="457331"/>
                  <a:pt x="2250847" y="456169"/>
                </a:cubicBezTo>
                <a:cubicBezTo>
                  <a:pt x="2257826" y="455006"/>
                  <a:pt x="2255500" y="464602"/>
                  <a:pt x="2259279" y="468380"/>
                </a:cubicBezTo>
                <a:cubicBezTo>
                  <a:pt x="2261024" y="468090"/>
                  <a:pt x="2262769" y="467509"/>
                  <a:pt x="2264513" y="466927"/>
                </a:cubicBezTo>
                <a:lnTo>
                  <a:pt x="2264513" y="457913"/>
                </a:lnTo>
                <a:cubicBezTo>
                  <a:pt x="2264804" y="450646"/>
                  <a:pt x="2264513" y="443376"/>
                  <a:pt x="2265386" y="436101"/>
                </a:cubicBezTo>
                <a:cubicBezTo>
                  <a:pt x="2266258" y="427378"/>
                  <a:pt x="2274981" y="432320"/>
                  <a:pt x="2279343" y="429413"/>
                </a:cubicBezTo>
                <a:cubicBezTo>
                  <a:pt x="2282541" y="427087"/>
                  <a:pt x="2285157" y="429703"/>
                  <a:pt x="2286902" y="432902"/>
                </a:cubicBezTo>
                <a:cubicBezTo>
                  <a:pt x="2289810" y="439009"/>
                  <a:pt x="2287484" y="441632"/>
                  <a:pt x="2281378" y="443376"/>
                </a:cubicBezTo>
                <a:cubicBezTo>
                  <a:pt x="2268584" y="447156"/>
                  <a:pt x="2283704" y="453553"/>
                  <a:pt x="2280215" y="458495"/>
                </a:cubicBezTo>
                <a:cubicBezTo>
                  <a:pt x="2282250" y="462566"/>
                  <a:pt x="2286030" y="462857"/>
                  <a:pt x="2290101" y="463147"/>
                </a:cubicBezTo>
                <a:cubicBezTo>
                  <a:pt x="2286321" y="449772"/>
                  <a:pt x="2304348" y="448900"/>
                  <a:pt x="2304930" y="437845"/>
                </a:cubicBezTo>
                <a:cubicBezTo>
                  <a:pt x="2291846" y="426506"/>
                  <a:pt x="2290973" y="417491"/>
                  <a:pt x="2309873" y="412549"/>
                </a:cubicBezTo>
                <a:cubicBezTo>
                  <a:pt x="2308419" y="394521"/>
                  <a:pt x="2311908" y="380564"/>
                  <a:pt x="2334588" y="382309"/>
                </a:cubicBezTo>
                <a:cubicBezTo>
                  <a:pt x="2331390" y="369806"/>
                  <a:pt x="2334588" y="355849"/>
                  <a:pt x="2322958" y="345672"/>
                </a:cubicBezTo>
                <a:cubicBezTo>
                  <a:pt x="2338368" y="337241"/>
                  <a:pt x="2342439" y="355268"/>
                  <a:pt x="2353778" y="354395"/>
                </a:cubicBezTo>
                <a:cubicBezTo>
                  <a:pt x="2357849" y="354104"/>
                  <a:pt x="2362211" y="365154"/>
                  <a:pt x="2368898" y="356431"/>
                </a:cubicBezTo>
                <a:cubicBezTo>
                  <a:pt x="2376167" y="347126"/>
                  <a:pt x="2361630" y="347999"/>
                  <a:pt x="2361630" y="338694"/>
                </a:cubicBezTo>
                <a:cubicBezTo>
                  <a:pt x="2380238" y="352069"/>
                  <a:pt x="2397684" y="341311"/>
                  <a:pt x="2415421" y="338112"/>
                </a:cubicBezTo>
                <a:cubicBezTo>
                  <a:pt x="2422690" y="336659"/>
                  <a:pt x="2426180" y="339276"/>
                  <a:pt x="2430540" y="342765"/>
                </a:cubicBezTo>
                <a:cubicBezTo>
                  <a:pt x="2443334" y="342183"/>
                  <a:pt x="2456419" y="341020"/>
                  <a:pt x="2461653" y="357012"/>
                </a:cubicBezTo>
                <a:cubicBezTo>
                  <a:pt x="2483460" y="351197"/>
                  <a:pt x="2493055" y="375040"/>
                  <a:pt x="2511664" y="377656"/>
                </a:cubicBezTo>
                <a:cubicBezTo>
                  <a:pt x="2534925" y="379110"/>
                  <a:pt x="2550627" y="399755"/>
                  <a:pt x="2573597" y="401791"/>
                </a:cubicBezTo>
                <a:cubicBezTo>
                  <a:pt x="2575051" y="401500"/>
                  <a:pt x="2576214" y="401791"/>
                  <a:pt x="2577087" y="403245"/>
                </a:cubicBezTo>
                <a:cubicBezTo>
                  <a:pt x="2585519" y="404116"/>
                  <a:pt x="2595113" y="397720"/>
                  <a:pt x="2602383" y="407605"/>
                </a:cubicBezTo>
                <a:cubicBezTo>
                  <a:pt x="2610524" y="407315"/>
                  <a:pt x="2617212" y="410804"/>
                  <a:pt x="2622445" y="417201"/>
                </a:cubicBezTo>
                <a:cubicBezTo>
                  <a:pt x="2627680" y="418654"/>
                  <a:pt x="2634658" y="414875"/>
                  <a:pt x="2637856" y="422144"/>
                </a:cubicBezTo>
                <a:cubicBezTo>
                  <a:pt x="2644253" y="425633"/>
                  <a:pt x="2650941" y="429122"/>
                  <a:pt x="2657629" y="432902"/>
                </a:cubicBezTo>
                <a:cubicBezTo>
                  <a:pt x="2664025" y="429122"/>
                  <a:pt x="2660245" y="415166"/>
                  <a:pt x="2672748" y="417491"/>
                </a:cubicBezTo>
                <a:cubicBezTo>
                  <a:pt x="2685251" y="411676"/>
                  <a:pt x="2691357" y="421272"/>
                  <a:pt x="2697755" y="429122"/>
                </a:cubicBezTo>
                <a:cubicBezTo>
                  <a:pt x="2702406" y="427669"/>
                  <a:pt x="2706768" y="426215"/>
                  <a:pt x="2711129" y="429413"/>
                </a:cubicBezTo>
                <a:cubicBezTo>
                  <a:pt x="2708803" y="432320"/>
                  <a:pt x="2706477" y="435519"/>
                  <a:pt x="2704151" y="438427"/>
                </a:cubicBezTo>
                <a:lnTo>
                  <a:pt x="2704442" y="440172"/>
                </a:lnTo>
                <a:lnTo>
                  <a:pt x="2703279" y="441050"/>
                </a:lnTo>
                <a:cubicBezTo>
                  <a:pt x="2714618" y="438427"/>
                  <a:pt x="2720725" y="446283"/>
                  <a:pt x="2725958" y="453843"/>
                </a:cubicBezTo>
                <a:cubicBezTo>
                  <a:pt x="2734681" y="464602"/>
                  <a:pt x="2743986" y="474196"/>
                  <a:pt x="2757943" y="477394"/>
                </a:cubicBezTo>
                <a:cubicBezTo>
                  <a:pt x="2759106" y="474487"/>
                  <a:pt x="2760560" y="471288"/>
                  <a:pt x="2761723" y="468380"/>
                </a:cubicBezTo>
                <a:cubicBezTo>
                  <a:pt x="2757943" y="466345"/>
                  <a:pt x="2757652" y="462857"/>
                  <a:pt x="2757943" y="459367"/>
                </a:cubicBezTo>
                <a:cubicBezTo>
                  <a:pt x="2751836" y="455006"/>
                  <a:pt x="2750382" y="449772"/>
                  <a:pt x="2756198" y="445411"/>
                </a:cubicBezTo>
                <a:cubicBezTo>
                  <a:pt x="2764048" y="439299"/>
                  <a:pt x="2767538" y="448900"/>
                  <a:pt x="2772772" y="452099"/>
                </a:cubicBezTo>
                <a:cubicBezTo>
                  <a:pt x="2774517" y="455878"/>
                  <a:pt x="2776551" y="459367"/>
                  <a:pt x="2778296" y="462857"/>
                </a:cubicBezTo>
                <a:cubicBezTo>
                  <a:pt x="2781204" y="477103"/>
                  <a:pt x="2771899" y="478266"/>
                  <a:pt x="2762014" y="478266"/>
                </a:cubicBezTo>
                <a:cubicBezTo>
                  <a:pt x="2762305" y="481464"/>
                  <a:pt x="2762885" y="484662"/>
                  <a:pt x="2763467" y="487861"/>
                </a:cubicBezTo>
                <a:cubicBezTo>
                  <a:pt x="2776261" y="489605"/>
                  <a:pt x="2787019" y="500364"/>
                  <a:pt x="2801267" y="495711"/>
                </a:cubicBezTo>
                <a:cubicBezTo>
                  <a:pt x="2800395" y="516936"/>
                  <a:pt x="2816095" y="512284"/>
                  <a:pt x="2828307" y="513447"/>
                </a:cubicBezTo>
                <a:cubicBezTo>
                  <a:pt x="2828307" y="513447"/>
                  <a:pt x="2828307" y="513447"/>
                  <a:pt x="2828307" y="513156"/>
                </a:cubicBezTo>
                <a:cubicBezTo>
                  <a:pt x="2829471" y="512865"/>
                  <a:pt x="2830343" y="512574"/>
                  <a:pt x="2831215" y="512574"/>
                </a:cubicBezTo>
                <a:cubicBezTo>
                  <a:pt x="2841392" y="506179"/>
                  <a:pt x="2834123" y="496874"/>
                  <a:pt x="2832960" y="488733"/>
                </a:cubicBezTo>
                <a:cubicBezTo>
                  <a:pt x="2828889" y="487861"/>
                  <a:pt x="2823074" y="489024"/>
                  <a:pt x="2823656" y="482337"/>
                </a:cubicBezTo>
                <a:cubicBezTo>
                  <a:pt x="2824528" y="477103"/>
                  <a:pt x="2829471" y="478266"/>
                  <a:pt x="2832960" y="477684"/>
                </a:cubicBezTo>
                <a:cubicBezTo>
                  <a:pt x="2834705" y="474487"/>
                  <a:pt x="2836449" y="471288"/>
                  <a:pt x="2838194" y="468090"/>
                </a:cubicBezTo>
                <a:cubicBezTo>
                  <a:pt x="2835286" y="458205"/>
                  <a:pt x="2820457" y="455006"/>
                  <a:pt x="2824528" y="439881"/>
                </a:cubicBezTo>
                <a:cubicBezTo>
                  <a:pt x="2837322" y="448900"/>
                  <a:pt x="2845463" y="461113"/>
                  <a:pt x="2853895" y="473033"/>
                </a:cubicBezTo>
                <a:cubicBezTo>
                  <a:pt x="2855930" y="474487"/>
                  <a:pt x="2858547" y="476231"/>
                  <a:pt x="2860874" y="477976"/>
                </a:cubicBezTo>
                <a:cubicBezTo>
                  <a:pt x="2865235" y="476813"/>
                  <a:pt x="2866979" y="466055"/>
                  <a:pt x="2874249" y="473905"/>
                </a:cubicBezTo>
                <a:cubicBezTo>
                  <a:pt x="2887043" y="470126"/>
                  <a:pt x="2891405" y="478266"/>
                  <a:pt x="2894893" y="488152"/>
                </a:cubicBezTo>
                <a:cubicBezTo>
                  <a:pt x="2900127" y="488443"/>
                  <a:pt x="2906233" y="487279"/>
                  <a:pt x="2909431" y="493676"/>
                </a:cubicBezTo>
                <a:cubicBezTo>
                  <a:pt x="2916119" y="491932"/>
                  <a:pt x="2919899" y="495711"/>
                  <a:pt x="2922807" y="500945"/>
                </a:cubicBezTo>
                <a:lnTo>
                  <a:pt x="2914375" y="504433"/>
                </a:lnTo>
                <a:cubicBezTo>
                  <a:pt x="2912630" y="507342"/>
                  <a:pt x="2910595" y="510539"/>
                  <a:pt x="2908850" y="513447"/>
                </a:cubicBezTo>
                <a:cubicBezTo>
                  <a:pt x="2911467" y="521297"/>
                  <a:pt x="2923970" y="512865"/>
                  <a:pt x="2925133" y="523042"/>
                </a:cubicBezTo>
                <a:lnTo>
                  <a:pt x="2939381" y="543976"/>
                </a:lnTo>
                <a:cubicBezTo>
                  <a:pt x="2942870" y="543103"/>
                  <a:pt x="2944323" y="527693"/>
                  <a:pt x="2949266" y="541650"/>
                </a:cubicBezTo>
                <a:cubicBezTo>
                  <a:pt x="2952174" y="549501"/>
                  <a:pt x="2960315" y="547174"/>
                  <a:pt x="2962351" y="553571"/>
                </a:cubicBezTo>
                <a:cubicBezTo>
                  <a:pt x="2963223" y="552408"/>
                  <a:pt x="2963805" y="550664"/>
                  <a:pt x="2964386" y="549209"/>
                </a:cubicBezTo>
                <a:cubicBezTo>
                  <a:pt x="2964386" y="543685"/>
                  <a:pt x="2964677" y="538451"/>
                  <a:pt x="2964968" y="532927"/>
                </a:cubicBezTo>
                <a:cubicBezTo>
                  <a:pt x="2963514" y="523914"/>
                  <a:pt x="2960315" y="516645"/>
                  <a:pt x="2963805" y="506179"/>
                </a:cubicBezTo>
                <a:cubicBezTo>
                  <a:pt x="2969039" y="489315"/>
                  <a:pt x="2974272" y="503562"/>
                  <a:pt x="2979215" y="503562"/>
                </a:cubicBezTo>
                <a:cubicBezTo>
                  <a:pt x="2980960" y="502689"/>
                  <a:pt x="2982704" y="502689"/>
                  <a:pt x="2984158" y="503562"/>
                </a:cubicBezTo>
                <a:cubicBezTo>
                  <a:pt x="2988520" y="498328"/>
                  <a:pt x="2975726" y="493095"/>
                  <a:pt x="2983867" y="487861"/>
                </a:cubicBezTo>
                <a:cubicBezTo>
                  <a:pt x="2983867" y="484662"/>
                  <a:pt x="2984158" y="481464"/>
                  <a:pt x="2984158" y="478266"/>
                </a:cubicBezTo>
                <a:cubicBezTo>
                  <a:pt x="2977180" y="474487"/>
                  <a:pt x="2963514" y="478266"/>
                  <a:pt x="2965840" y="462857"/>
                </a:cubicBezTo>
                <a:cubicBezTo>
                  <a:pt x="2967003" y="452971"/>
                  <a:pt x="2968167" y="443376"/>
                  <a:pt x="2969329" y="433484"/>
                </a:cubicBezTo>
                <a:cubicBezTo>
                  <a:pt x="2960315" y="413712"/>
                  <a:pt x="2963223" y="396556"/>
                  <a:pt x="2980088" y="382309"/>
                </a:cubicBezTo>
                <a:cubicBezTo>
                  <a:pt x="2981542" y="379110"/>
                  <a:pt x="2982704" y="375912"/>
                  <a:pt x="2984158" y="372714"/>
                </a:cubicBezTo>
                <a:cubicBezTo>
                  <a:pt x="2978052" y="371260"/>
                  <a:pt x="2979797" y="366317"/>
                  <a:pt x="2979797" y="362537"/>
                </a:cubicBezTo>
                <a:cubicBezTo>
                  <a:pt x="2976307" y="359048"/>
                  <a:pt x="2972818" y="355849"/>
                  <a:pt x="2969329" y="352360"/>
                </a:cubicBezTo>
                <a:cubicBezTo>
                  <a:pt x="2964968" y="352069"/>
                  <a:pt x="2960025" y="350324"/>
                  <a:pt x="2960315" y="345963"/>
                </a:cubicBezTo>
                <a:cubicBezTo>
                  <a:pt x="2960606" y="342183"/>
                  <a:pt x="2965840" y="342183"/>
                  <a:pt x="2969619" y="343056"/>
                </a:cubicBezTo>
                <a:cubicBezTo>
                  <a:pt x="2972818" y="342474"/>
                  <a:pt x="2976017" y="342183"/>
                  <a:pt x="2979215" y="341311"/>
                </a:cubicBezTo>
                <a:lnTo>
                  <a:pt x="2983867" y="336659"/>
                </a:lnTo>
                <a:cubicBezTo>
                  <a:pt x="2980960" y="333751"/>
                  <a:pt x="2977761" y="331134"/>
                  <a:pt x="2974854" y="328517"/>
                </a:cubicBezTo>
                <a:cubicBezTo>
                  <a:pt x="2981251" y="325900"/>
                  <a:pt x="2987938" y="323575"/>
                  <a:pt x="2994335" y="321248"/>
                </a:cubicBezTo>
                <a:cubicBezTo>
                  <a:pt x="2996079" y="305256"/>
                  <a:pt x="2994045" y="286647"/>
                  <a:pt x="3019632" y="290718"/>
                </a:cubicBezTo>
                <a:cubicBezTo>
                  <a:pt x="3015852" y="279378"/>
                  <a:pt x="3028064" y="281413"/>
                  <a:pt x="3031844" y="276761"/>
                </a:cubicBezTo>
                <a:cubicBezTo>
                  <a:pt x="3023993" y="266293"/>
                  <a:pt x="3039403" y="268038"/>
                  <a:pt x="3039403" y="261641"/>
                </a:cubicBezTo>
                <a:cubicBezTo>
                  <a:pt x="3028064" y="247102"/>
                  <a:pt x="3041730" y="247393"/>
                  <a:pt x="3049871" y="244486"/>
                </a:cubicBezTo>
                <a:cubicBezTo>
                  <a:pt x="3042602" y="234600"/>
                  <a:pt x="3041730" y="226168"/>
                  <a:pt x="3055105" y="220643"/>
                </a:cubicBezTo>
                <a:cubicBezTo>
                  <a:pt x="3068481" y="210466"/>
                  <a:pt x="3064991" y="226458"/>
                  <a:pt x="3069353" y="230529"/>
                </a:cubicBezTo>
                <a:cubicBezTo>
                  <a:pt x="3069643" y="230529"/>
                  <a:pt x="3070225" y="230820"/>
                  <a:pt x="3070807" y="231111"/>
                </a:cubicBezTo>
                <a:cubicBezTo>
                  <a:pt x="3070516" y="230820"/>
                  <a:pt x="3070516" y="230820"/>
                  <a:pt x="3070516" y="230529"/>
                </a:cubicBezTo>
                <a:cubicBezTo>
                  <a:pt x="3075749" y="231402"/>
                  <a:pt x="3080693" y="220061"/>
                  <a:pt x="3086217" y="229948"/>
                </a:cubicBezTo>
                <a:cubicBezTo>
                  <a:pt x="3087961" y="229948"/>
                  <a:pt x="3089415" y="230820"/>
                  <a:pt x="3090869" y="231693"/>
                </a:cubicBezTo>
                <a:cubicBezTo>
                  <a:pt x="3097266" y="231983"/>
                  <a:pt x="3103663" y="224423"/>
                  <a:pt x="3110641" y="231693"/>
                </a:cubicBezTo>
                <a:cubicBezTo>
                  <a:pt x="3123435" y="226749"/>
                  <a:pt x="3122563" y="238671"/>
                  <a:pt x="3126633" y="244777"/>
                </a:cubicBezTo>
                <a:cubicBezTo>
                  <a:pt x="3126342" y="245940"/>
                  <a:pt x="3125761" y="247102"/>
                  <a:pt x="3124889" y="247684"/>
                </a:cubicBezTo>
                <a:cubicBezTo>
                  <a:pt x="3125179" y="247975"/>
                  <a:pt x="3125470" y="247975"/>
                  <a:pt x="3125761" y="247975"/>
                </a:cubicBezTo>
                <a:cubicBezTo>
                  <a:pt x="3126342" y="247102"/>
                  <a:pt x="3126633" y="245940"/>
                  <a:pt x="3126633" y="244777"/>
                </a:cubicBezTo>
                <a:cubicBezTo>
                  <a:pt x="3135066" y="246812"/>
                  <a:pt x="3142335" y="250301"/>
                  <a:pt x="3144661" y="259896"/>
                </a:cubicBezTo>
                <a:lnTo>
                  <a:pt x="3135938" y="261350"/>
                </a:lnTo>
                <a:cubicBezTo>
                  <a:pt x="3135938" y="261641"/>
                  <a:pt x="3135938" y="261641"/>
                  <a:pt x="3136229" y="261641"/>
                </a:cubicBezTo>
                <a:cubicBezTo>
                  <a:pt x="3135938" y="261932"/>
                  <a:pt x="3135938" y="261932"/>
                  <a:pt x="3135647" y="261932"/>
                </a:cubicBezTo>
                <a:cubicBezTo>
                  <a:pt x="3137391" y="270074"/>
                  <a:pt x="3143207" y="272108"/>
                  <a:pt x="3150767" y="270946"/>
                </a:cubicBezTo>
                <a:cubicBezTo>
                  <a:pt x="3153093" y="264839"/>
                  <a:pt x="3158909" y="265712"/>
                  <a:pt x="3162107" y="267166"/>
                </a:cubicBezTo>
                <a:cubicBezTo>
                  <a:pt x="3168213" y="270655"/>
                  <a:pt x="3160071" y="272690"/>
                  <a:pt x="3160653" y="275888"/>
                </a:cubicBezTo>
                <a:cubicBezTo>
                  <a:pt x="3162398" y="277924"/>
                  <a:pt x="3164723" y="280250"/>
                  <a:pt x="3166759" y="281995"/>
                </a:cubicBezTo>
                <a:lnTo>
                  <a:pt x="3183623" y="281704"/>
                </a:lnTo>
                <a:cubicBezTo>
                  <a:pt x="3183333" y="281123"/>
                  <a:pt x="3182751" y="280541"/>
                  <a:pt x="3182460" y="279669"/>
                </a:cubicBezTo>
                <a:cubicBezTo>
                  <a:pt x="3176935" y="274435"/>
                  <a:pt x="3171121" y="268911"/>
                  <a:pt x="3174029" y="259896"/>
                </a:cubicBezTo>
                <a:cubicBezTo>
                  <a:pt x="3174319" y="259025"/>
                  <a:pt x="3176354" y="258152"/>
                  <a:pt x="3177808" y="257280"/>
                </a:cubicBezTo>
                <a:cubicBezTo>
                  <a:pt x="3179553" y="267747"/>
                  <a:pt x="3199034" y="261350"/>
                  <a:pt x="3195254" y="276761"/>
                </a:cubicBezTo>
                <a:cubicBezTo>
                  <a:pt x="3197580" y="281123"/>
                  <a:pt x="3200779" y="283158"/>
                  <a:pt x="3205721" y="281995"/>
                </a:cubicBezTo>
                <a:cubicBezTo>
                  <a:pt x="3211828" y="282576"/>
                  <a:pt x="3214445" y="286937"/>
                  <a:pt x="3216480" y="291590"/>
                </a:cubicBezTo>
                <a:cubicBezTo>
                  <a:pt x="3231599" y="288391"/>
                  <a:pt x="3249918" y="277633"/>
                  <a:pt x="3251081" y="307001"/>
                </a:cubicBezTo>
                <a:cubicBezTo>
                  <a:pt x="3259513" y="319794"/>
                  <a:pt x="3281029" y="309036"/>
                  <a:pt x="3287136" y="326191"/>
                </a:cubicBezTo>
                <a:cubicBezTo>
                  <a:pt x="3305745" y="334333"/>
                  <a:pt x="3317376" y="350033"/>
                  <a:pt x="3324063" y="369515"/>
                </a:cubicBezTo>
                <a:cubicBezTo>
                  <a:pt x="3326971" y="377948"/>
                  <a:pt x="3335694" y="384635"/>
                  <a:pt x="3341800" y="392195"/>
                </a:cubicBezTo>
                <a:cubicBezTo>
                  <a:pt x="3343836" y="394230"/>
                  <a:pt x="3345870" y="395975"/>
                  <a:pt x="3347615" y="398010"/>
                </a:cubicBezTo>
                <a:cubicBezTo>
                  <a:pt x="3361281" y="403825"/>
                  <a:pt x="3361281" y="403825"/>
                  <a:pt x="3355757" y="412840"/>
                </a:cubicBezTo>
                <a:cubicBezTo>
                  <a:pt x="3349941" y="422725"/>
                  <a:pt x="3355175" y="427087"/>
                  <a:pt x="3377855" y="431157"/>
                </a:cubicBezTo>
                <a:cubicBezTo>
                  <a:pt x="3376401" y="423598"/>
                  <a:pt x="3381635" y="422144"/>
                  <a:pt x="3386869" y="421272"/>
                </a:cubicBezTo>
                <a:lnTo>
                  <a:pt x="3387159" y="421272"/>
                </a:lnTo>
                <a:cubicBezTo>
                  <a:pt x="3387450" y="416619"/>
                  <a:pt x="3387741" y="412549"/>
                  <a:pt x="3387741" y="407896"/>
                </a:cubicBezTo>
                <a:cubicBezTo>
                  <a:pt x="3374075" y="409059"/>
                  <a:pt x="3373784" y="391032"/>
                  <a:pt x="3361572" y="389288"/>
                </a:cubicBezTo>
                <a:cubicBezTo>
                  <a:pt x="3355466" y="384635"/>
                  <a:pt x="3348778" y="380273"/>
                  <a:pt x="3342382" y="375622"/>
                </a:cubicBezTo>
                <a:cubicBezTo>
                  <a:pt x="3349651" y="381437"/>
                  <a:pt x="3364189" y="364281"/>
                  <a:pt x="3367097" y="382890"/>
                </a:cubicBezTo>
                <a:lnTo>
                  <a:pt x="3367387" y="382890"/>
                </a:lnTo>
                <a:cubicBezTo>
                  <a:pt x="3368551" y="383763"/>
                  <a:pt x="3370004" y="384344"/>
                  <a:pt x="3371167" y="384635"/>
                </a:cubicBezTo>
                <a:cubicBezTo>
                  <a:pt x="3376692" y="380855"/>
                  <a:pt x="3384833" y="365444"/>
                  <a:pt x="3383671" y="386671"/>
                </a:cubicBezTo>
                <a:lnTo>
                  <a:pt x="3388613" y="392486"/>
                </a:lnTo>
                <a:cubicBezTo>
                  <a:pt x="3391230" y="390451"/>
                  <a:pt x="3393847" y="388996"/>
                  <a:pt x="3396464" y="387252"/>
                </a:cubicBezTo>
                <a:lnTo>
                  <a:pt x="3406059" y="377366"/>
                </a:lnTo>
                <a:cubicBezTo>
                  <a:pt x="3408095" y="370969"/>
                  <a:pt x="3391230" y="363119"/>
                  <a:pt x="3407513" y="358175"/>
                </a:cubicBezTo>
                <a:cubicBezTo>
                  <a:pt x="3407804" y="356431"/>
                  <a:pt x="3408095" y="354104"/>
                  <a:pt x="3408095" y="352069"/>
                </a:cubicBezTo>
                <a:cubicBezTo>
                  <a:pt x="3404024" y="340148"/>
                  <a:pt x="3415073" y="332588"/>
                  <a:pt x="3417399" y="322702"/>
                </a:cubicBezTo>
                <a:cubicBezTo>
                  <a:pt x="3417399" y="320958"/>
                  <a:pt x="3417399" y="318922"/>
                  <a:pt x="3417690" y="316887"/>
                </a:cubicBezTo>
                <a:cubicBezTo>
                  <a:pt x="3412456" y="314270"/>
                  <a:pt x="3405769" y="313397"/>
                  <a:pt x="3403151" y="307001"/>
                </a:cubicBezTo>
                <a:cubicBezTo>
                  <a:pt x="3392103" y="316887"/>
                  <a:pt x="3383961" y="311943"/>
                  <a:pt x="3376983" y="301767"/>
                </a:cubicBezTo>
                <a:cubicBezTo>
                  <a:pt x="3375238" y="302057"/>
                  <a:pt x="3373784" y="301767"/>
                  <a:pt x="3372330" y="300894"/>
                </a:cubicBezTo>
                <a:cubicBezTo>
                  <a:pt x="3367387" y="300022"/>
                  <a:pt x="3364189" y="297115"/>
                  <a:pt x="3363317" y="291590"/>
                </a:cubicBezTo>
                <a:cubicBezTo>
                  <a:pt x="3347033" y="290136"/>
                  <a:pt x="3354594" y="274725"/>
                  <a:pt x="3348778" y="266875"/>
                </a:cubicBezTo>
                <a:cubicBezTo>
                  <a:pt x="3343254" y="265712"/>
                  <a:pt x="3339183" y="262513"/>
                  <a:pt x="3337729" y="256989"/>
                </a:cubicBezTo>
                <a:cubicBezTo>
                  <a:pt x="3334240" y="255244"/>
                  <a:pt x="3330751" y="253209"/>
                  <a:pt x="3327553" y="251464"/>
                </a:cubicBezTo>
                <a:lnTo>
                  <a:pt x="3316503" y="255826"/>
                </a:lnTo>
                <a:cubicBezTo>
                  <a:pt x="3310397" y="258733"/>
                  <a:pt x="3304001" y="268620"/>
                  <a:pt x="3297603" y="258443"/>
                </a:cubicBezTo>
                <a:cubicBezTo>
                  <a:pt x="3291207" y="248847"/>
                  <a:pt x="3297894" y="244195"/>
                  <a:pt x="3307199" y="242451"/>
                </a:cubicBezTo>
                <a:cubicBezTo>
                  <a:pt x="3311269" y="237507"/>
                  <a:pt x="3296731" y="220934"/>
                  <a:pt x="3317376" y="226168"/>
                </a:cubicBezTo>
                <a:cubicBezTo>
                  <a:pt x="3322609" y="224714"/>
                  <a:pt x="3327843" y="233727"/>
                  <a:pt x="3333367" y="226749"/>
                </a:cubicBezTo>
                <a:cubicBezTo>
                  <a:pt x="3333077" y="219190"/>
                  <a:pt x="3322900" y="222969"/>
                  <a:pt x="3321737" y="216282"/>
                </a:cubicBezTo>
                <a:cubicBezTo>
                  <a:pt x="3314759" y="212502"/>
                  <a:pt x="3307780" y="209012"/>
                  <a:pt x="3300221" y="204941"/>
                </a:cubicBezTo>
                <a:cubicBezTo>
                  <a:pt x="3312433" y="186914"/>
                  <a:pt x="3322319" y="197672"/>
                  <a:pt x="3332204" y="206686"/>
                </a:cubicBezTo>
                <a:cubicBezTo>
                  <a:pt x="3342091" y="203779"/>
                  <a:pt x="3341800" y="220934"/>
                  <a:pt x="3352267" y="216863"/>
                </a:cubicBezTo>
                <a:cubicBezTo>
                  <a:pt x="3358373" y="215409"/>
                  <a:pt x="3363026" y="218026"/>
                  <a:pt x="3367387" y="221806"/>
                </a:cubicBezTo>
                <a:cubicBezTo>
                  <a:pt x="3372621" y="223260"/>
                  <a:pt x="3377855" y="224714"/>
                  <a:pt x="3382798" y="225877"/>
                </a:cubicBezTo>
                <a:lnTo>
                  <a:pt x="3387741" y="230529"/>
                </a:lnTo>
                <a:cubicBezTo>
                  <a:pt x="3396173" y="232273"/>
                  <a:pt x="3404605" y="234018"/>
                  <a:pt x="3412747" y="235763"/>
                </a:cubicBezTo>
                <a:cubicBezTo>
                  <a:pt x="3412456" y="229075"/>
                  <a:pt x="3416236" y="226458"/>
                  <a:pt x="3422343" y="225877"/>
                </a:cubicBezTo>
                <a:cubicBezTo>
                  <a:pt x="3422343" y="224714"/>
                  <a:pt x="3422343" y="223551"/>
                  <a:pt x="3422633" y="222388"/>
                </a:cubicBezTo>
                <a:cubicBezTo>
                  <a:pt x="3413037" y="218026"/>
                  <a:pt x="3399371" y="229657"/>
                  <a:pt x="3392393" y="212502"/>
                </a:cubicBezTo>
                <a:cubicBezTo>
                  <a:pt x="3391230" y="209594"/>
                  <a:pt x="3381053" y="204651"/>
                  <a:pt x="3384252" y="199417"/>
                </a:cubicBezTo>
                <a:cubicBezTo>
                  <a:pt x="3389195" y="190695"/>
                  <a:pt x="3396755" y="197672"/>
                  <a:pt x="3402861" y="200871"/>
                </a:cubicBezTo>
                <a:cubicBezTo>
                  <a:pt x="3409258" y="195637"/>
                  <a:pt x="3417108" y="197382"/>
                  <a:pt x="3424668" y="197091"/>
                </a:cubicBezTo>
                <a:cubicBezTo>
                  <a:pt x="3420598" y="192148"/>
                  <a:pt x="3417690" y="186914"/>
                  <a:pt x="3423505" y="181099"/>
                </a:cubicBezTo>
                <a:lnTo>
                  <a:pt x="3419144" y="176738"/>
                </a:lnTo>
                <a:cubicBezTo>
                  <a:pt x="3413910" y="177319"/>
                  <a:pt x="3407804" y="179645"/>
                  <a:pt x="3405187" y="172376"/>
                </a:cubicBezTo>
                <a:cubicBezTo>
                  <a:pt x="3402279" y="165107"/>
                  <a:pt x="3411002" y="162199"/>
                  <a:pt x="3412165" y="156384"/>
                </a:cubicBezTo>
                <a:cubicBezTo>
                  <a:pt x="3410711" y="154639"/>
                  <a:pt x="3409258" y="153185"/>
                  <a:pt x="3407804" y="151441"/>
                </a:cubicBezTo>
                <a:cubicBezTo>
                  <a:pt x="3406059" y="149696"/>
                  <a:pt x="3404315" y="147952"/>
                  <a:pt x="3402570" y="146498"/>
                </a:cubicBezTo>
                <a:cubicBezTo>
                  <a:pt x="3389776" y="143008"/>
                  <a:pt x="3368841" y="152313"/>
                  <a:pt x="3371749" y="125563"/>
                </a:cubicBezTo>
                <a:cubicBezTo>
                  <a:pt x="3354594" y="133413"/>
                  <a:pt x="3354303" y="121201"/>
                  <a:pt x="3353140" y="109861"/>
                </a:cubicBezTo>
                <a:cubicBezTo>
                  <a:pt x="3350232" y="92706"/>
                  <a:pt x="3355466" y="86019"/>
                  <a:pt x="3372621" y="94741"/>
                </a:cubicBezTo>
                <a:cubicBezTo>
                  <a:pt x="3374220" y="92561"/>
                  <a:pt x="3376037" y="89071"/>
                  <a:pt x="3378037" y="86928"/>
                </a:cubicBezTo>
                <a:close/>
                <a:moveTo>
                  <a:pt x="3431765" y="81072"/>
                </a:moveTo>
                <a:lnTo>
                  <a:pt x="3413684" y="95521"/>
                </a:lnTo>
                <a:lnTo>
                  <a:pt x="3413684" y="95842"/>
                </a:lnTo>
                <a:lnTo>
                  <a:pt x="3413477" y="95687"/>
                </a:lnTo>
                <a:lnTo>
                  <a:pt x="3413251" y="95868"/>
                </a:lnTo>
                <a:lnTo>
                  <a:pt x="3413305" y="95558"/>
                </a:lnTo>
                <a:lnTo>
                  <a:pt x="3412829" y="95202"/>
                </a:lnTo>
                <a:lnTo>
                  <a:pt x="3413405" y="94985"/>
                </a:lnTo>
                <a:lnTo>
                  <a:pt x="3415789" y="81368"/>
                </a:lnTo>
                <a:cubicBezTo>
                  <a:pt x="3418925" y="79000"/>
                  <a:pt x="3424299" y="79000"/>
                  <a:pt x="3431765" y="81072"/>
                </a:cubicBezTo>
                <a:close/>
                <a:moveTo>
                  <a:pt x="3856207" y="72680"/>
                </a:moveTo>
                <a:cubicBezTo>
                  <a:pt x="3860840" y="71795"/>
                  <a:pt x="3861419" y="77396"/>
                  <a:pt x="3860840" y="81523"/>
                </a:cubicBezTo>
                <a:cubicBezTo>
                  <a:pt x="3860550" y="86534"/>
                  <a:pt x="3865183" y="93904"/>
                  <a:pt x="3857365" y="95672"/>
                </a:cubicBezTo>
                <a:cubicBezTo>
                  <a:pt x="3849548" y="97146"/>
                  <a:pt x="3850996" y="90956"/>
                  <a:pt x="3852443" y="86534"/>
                </a:cubicBezTo>
                <a:cubicBezTo>
                  <a:pt x="3853022" y="81523"/>
                  <a:pt x="3847521" y="74153"/>
                  <a:pt x="3856207" y="72680"/>
                </a:cubicBezTo>
                <a:close/>
                <a:moveTo>
                  <a:pt x="3205157" y="32049"/>
                </a:moveTo>
                <a:cubicBezTo>
                  <a:pt x="3207238" y="38888"/>
                  <a:pt x="3213779" y="43732"/>
                  <a:pt x="3210806" y="52281"/>
                </a:cubicBezTo>
                <a:cubicBezTo>
                  <a:pt x="3199507" y="48006"/>
                  <a:pt x="3193560" y="42877"/>
                  <a:pt x="3205157" y="32049"/>
                </a:cubicBezTo>
                <a:close/>
                <a:moveTo>
                  <a:pt x="3920220" y="23687"/>
                </a:moveTo>
                <a:cubicBezTo>
                  <a:pt x="3923696" y="23865"/>
                  <a:pt x="3927851" y="24791"/>
                  <a:pt x="3931864" y="24221"/>
                </a:cubicBezTo>
                <a:cubicBezTo>
                  <a:pt x="3927851" y="35334"/>
                  <a:pt x="3919253" y="39039"/>
                  <a:pt x="3920973" y="48441"/>
                </a:cubicBezTo>
                <a:cubicBezTo>
                  <a:pt x="3907787" y="43883"/>
                  <a:pt x="3910654" y="33910"/>
                  <a:pt x="3912661" y="27641"/>
                </a:cubicBezTo>
                <a:cubicBezTo>
                  <a:pt x="3913950" y="24079"/>
                  <a:pt x="3916745" y="23508"/>
                  <a:pt x="3920220" y="23687"/>
                </a:cubicBezTo>
                <a:close/>
                <a:moveTo>
                  <a:pt x="3188221" y="5309"/>
                </a:moveTo>
                <a:cubicBezTo>
                  <a:pt x="3190495" y="4157"/>
                  <a:pt x="3192516" y="4013"/>
                  <a:pt x="3193526" y="6747"/>
                </a:cubicBezTo>
                <a:cubicBezTo>
                  <a:pt x="3195837" y="13656"/>
                  <a:pt x="3186309" y="15671"/>
                  <a:pt x="3181111" y="19126"/>
                </a:cubicBezTo>
                <a:cubicBezTo>
                  <a:pt x="3173316" y="19989"/>
                  <a:pt x="3166097" y="29200"/>
                  <a:pt x="3152527" y="19413"/>
                </a:cubicBezTo>
                <a:cubicBezTo>
                  <a:pt x="3167830" y="22867"/>
                  <a:pt x="3168696" y="5309"/>
                  <a:pt x="3181400" y="9913"/>
                </a:cubicBezTo>
                <a:cubicBezTo>
                  <a:pt x="3183421" y="8619"/>
                  <a:pt x="3185947" y="6460"/>
                  <a:pt x="3188221" y="5309"/>
                </a:cubicBezTo>
                <a:close/>
                <a:moveTo>
                  <a:pt x="3300029" y="0"/>
                </a:moveTo>
                <a:cubicBezTo>
                  <a:pt x="3302952" y="10491"/>
                  <a:pt x="3304997" y="18068"/>
                  <a:pt x="3307043" y="25354"/>
                </a:cubicBezTo>
                <a:cubicBezTo>
                  <a:pt x="3312012" y="37885"/>
                  <a:pt x="3317565" y="50125"/>
                  <a:pt x="3302952" y="59742"/>
                </a:cubicBezTo>
                <a:cubicBezTo>
                  <a:pt x="3302660" y="61490"/>
                  <a:pt x="3302660" y="63239"/>
                  <a:pt x="3302660" y="64696"/>
                </a:cubicBezTo>
                <a:cubicBezTo>
                  <a:pt x="3303829" y="69359"/>
                  <a:pt x="3307336" y="71399"/>
                  <a:pt x="3312012" y="70816"/>
                </a:cubicBezTo>
                <a:cubicBezTo>
                  <a:pt x="3318150" y="70233"/>
                  <a:pt x="3322826" y="72565"/>
                  <a:pt x="3326625" y="77519"/>
                </a:cubicBezTo>
                <a:cubicBezTo>
                  <a:pt x="3316688" y="80725"/>
                  <a:pt x="3320487" y="94422"/>
                  <a:pt x="3311719" y="98210"/>
                </a:cubicBezTo>
                <a:cubicBezTo>
                  <a:pt x="3303536" y="102291"/>
                  <a:pt x="3303245" y="94130"/>
                  <a:pt x="3300029" y="90342"/>
                </a:cubicBezTo>
                <a:cubicBezTo>
                  <a:pt x="3295938" y="86553"/>
                  <a:pt x="3291262" y="83639"/>
                  <a:pt x="3286586" y="80433"/>
                </a:cubicBezTo>
                <a:cubicBezTo>
                  <a:pt x="3285125" y="80433"/>
                  <a:pt x="3283663" y="80142"/>
                  <a:pt x="3282201" y="79268"/>
                </a:cubicBezTo>
                <a:cubicBezTo>
                  <a:pt x="3266128" y="78976"/>
                  <a:pt x="3257945" y="68776"/>
                  <a:pt x="3252684" y="55079"/>
                </a:cubicBezTo>
                <a:cubicBezTo>
                  <a:pt x="3252099" y="50125"/>
                  <a:pt x="3252099" y="44879"/>
                  <a:pt x="3251807" y="39926"/>
                </a:cubicBezTo>
                <a:cubicBezTo>
                  <a:pt x="3235733" y="49834"/>
                  <a:pt x="3235149" y="32057"/>
                  <a:pt x="3224335" y="26520"/>
                </a:cubicBezTo>
                <a:cubicBezTo>
                  <a:pt x="3233395" y="25062"/>
                  <a:pt x="3239532" y="24188"/>
                  <a:pt x="3245378" y="23314"/>
                </a:cubicBezTo>
                <a:cubicBezTo>
                  <a:pt x="3239240" y="5829"/>
                  <a:pt x="3259113" y="13988"/>
                  <a:pt x="3262913" y="5829"/>
                </a:cubicBezTo>
                <a:cubicBezTo>
                  <a:pt x="3262621" y="10491"/>
                  <a:pt x="3262328" y="15154"/>
                  <a:pt x="3262036" y="19525"/>
                </a:cubicBezTo>
                <a:cubicBezTo>
                  <a:pt x="3264667" y="24188"/>
                  <a:pt x="3269050" y="24479"/>
                  <a:pt x="3273726" y="25354"/>
                </a:cubicBezTo>
                <a:cubicBezTo>
                  <a:pt x="3279864" y="28268"/>
                  <a:pt x="3286293" y="31183"/>
                  <a:pt x="3292431" y="34097"/>
                </a:cubicBezTo>
                <a:cubicBezTo>
                  <a:pt x="3300614" y="36136"/>
                  <a:pt x="3303536" y="32057"/>
                  <a:pt x="3303829" y="24771"/>
                </a:cubicBezTo>
                <a:cubicBezTo>
                  <a:pt x="3295061" y="19525"/>
                  <a:pt x="3296814" y="11657"/>
                  <a:pt x="3300029" y="0"/>
                </a:cubicBezTo>
                <a:close/>
              </a:path>
            </a:pathLst>
          </a:custGeom>
          <a:solidFill>
            <a:schemeClr val="bg1">
              <a:lumMod val="95000"/>
            </a:schemeClr>
          </a:solidFill>
          <a:effectLst/>
        </p:spPr>
        <p:txBody>
          <a:bodyPr wrap="square">
            <a:noAutofit/>
          </a:bodyPr>
          <a:lstStyle>
            <a:lvl1pPr marL="0" indent="0">
              <a:buNone/>
              <a:defRPr sz="1200" b="0" i="0">
                <a:ln>
                  <a:noFill/>
                </a:ln>
                <a:solidFill>
                  <a:schemeClr val="tx2"/>
                </a:solidFill>
                <a:latin typeface="Nunito Sans" pitchFamily="2" charset="77"/>
                <a:ea typeface="Roboto Regular" charset="0"/>
                <a:cs typeface="Abhaya Libre" panose="02000603000000000000" pitchFamily="2" charset="77"/>
              </a:defRPr>
            </a:lvl1pPr>
          </a:lstStyle>
          <a:p>
            <a:endParaRPr lang="en-US" dirty="0"/>
          </a:p>
        </p:txBody>
      </p:sp>
    </p:spTree>
    <p:extLst>
      <p:ext uri="{BB962C8B-B14F-4D97-AF65-F5344CB8AC3E}">
        <p14:creationId xmlns:p14="http://schemas.microsoft.com/office/powerpoint/2010/main" val="3096326731"/>
      </p:ext>
    </p:extLst>
  </p:cSld>
  <p:clrMapOvr>
    <a:masterClrMapping/>
  </p:clrMapOvr>
  <p:transition advClick="0"/>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819EC0-054D-49C5-AEF4-4B3946B2B088}" type="datetimeFigureOut">
              <a:rPr lang="en-US" smtClean="0"/>
              <a:t>9/11/2023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FAA049-150B-4DD4-882D-A242A49382E1}" type="slidenum">
              <a:rPr lang="en-US" smtClean="0"/>
              <a:t>‹#›</a:t>
            </a:fld>
            <a:endParaRPr lang="en-US"/>
          </a:p>
        </p:txBody>
      </p:sp>
    </p:spTree>
    <p:extLst>
      <p:ext uri="{BB962C8B-B14F-4D97-AF65-F5344CB8AC3E}">
        <p14:creationId xmlns:p14="http://schemas.microsoft.com/office/powerpoint/2010/main" val="16097428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060"/>
        <p:cNvGrpSpPr/>
        <p:nvPr/>
      </p:nvGrpSpPr>
      <p:grpSpPr>
        <a:xfrm>
          <a:off x="0" y="0"/>
          <a:ext cx="0" cy="0"/>
          <a:chOff x="0" y="0"/>
          <a:chExt cx="0" cy="0"/>
        </a:xfrm>
      </p:grpSpPr>
      <p:sp>
        <p:nvSpPr>
          <p:cNvPr id="1061" name="Google Shape;1061;p25"/>
          <p:cNvSpPr txBox="1">
            <a:spLocks noGrp="1"/>
          </p:cNvSpPr>
          <p:nvPr>
            <p:ph type="title"/>
          </p:nvPr>
        </p:nvSpPr>
        <p:spPr>
          <a:xfrm>
            <a:off x="6482633" y="1515467"/>
            <a:ext cx="4750000" cy="2604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sz="4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62" name="Google Shape;1062;p25"/>
          <p:cNvSpPr txBox="1">
            <a:spLocks noGrp="1"/>
          </p:cNvSpPr>
          <p:nvPr>
            <p:ph type="subTitle" idx="1"/>
          </p:nvPr>
        </p:nvSpPr>
        <p:spPr>
          <a:xfrm>
            <a:off x="6482033" y="4119600"/>
            <a:ext cx="4750000" cy="133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063" name="Google Shape;1063;p25"/>
          <p:cNvSpPr/>
          <p:nvPr/>
        </p:nvSpPr>
        <p:spPr>
          <a:xfrm>
            <a:off x="9323367" y="-1650166"/>
            <a:ext cx="3817252" cy="2842916"/>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1064" name="Google Shape;1064;p25"/>
          <p:cNvSpPr/>
          <p:nvPr/>
        </p:nvSpPr>
        <p:spPr>
          <a:xfrm rot="-8100000" flipH="1">
            <a:off x="10246895" y="359143"/>
            <a:ext cx="2725784" cy="961787"/>
          </a:xfrm>
          <a:custGeom>
            <a:avLst/>
            <a:gdLst/>
            <a:ahLst/>
            <a:cxnLst/>
            <a:rect l="l" t="t" r="r" b="b"/>
            <a:pathLst>
              <a:path w="50954" h="17979" extrusionOk="0">
                <a:moveTo>
                  <a:pt x="28081" y="150"/>
                </a:moveTo>
                <a:cubicBezTo>
                  <a:pt x="28148" y="150"/>
                  <a:pt x="28217" y="157"/>
                  <a:pt x="28286" y="173"/>
                </a:cubicBezTo>
                <a:cubicBezTo>
                  <a:pt x="28749" y="289"/>
                  <a:pt x="29016" y="752"/>
                  <a:pt x="29073" y="1203"/>
                </a:cubicBezTo>
                <a:cubicBezTo>
                  <a:pt x="29189" y="2152"/>
                  <a:pt x="28401" y="2824"/>
                  <a:pt x="27637" y="3276"/>
                </a:cubicBezTo>
                <a:cubicBezTo>
                  <a:pt x="27082" y="2615"/>
                  <a:pt x="26665" y="1759"/>
                  <a:pt x="26989" y="948"/>
                </a:cubicBezTo>
                <a:cubicBezTo>
                  <a:pt x="27172" y="522"/>
                  <a:pt x="27603" y="150"/>
                  <a:pt x="28081" y="150"/>
                </a:cubicBezTo>
                <a:close/>
                <a:moveTo>
                  <a:pt x="28060" y="0"/>
                </a:moveTo>
                <a:cubicBezTo>
                  <a:pt x="27951" y="0"/>
                  <a:pt x="27837" y="18"/>
                  <a:pt x="27719" y="57"/>
                </a:cubicBezTo>
                <a:cubicBezTo>
                  <a:pt x="26723" y="381"/>
                  <a:pt x="26572" y="1550"/>
                  <a:pt x="26920" y="2407"/>
                </a:cubicBezTo>
                <a:cubicBezTo>
                  <a:pt x="27058" y="2754"/>
                  <a:pt x="27256" y="3078"/>
                  <a:pt x="27487" y="3368"/>
                </a:cubicBezTo>
                <a:cubicBezTo>
                  <a:pt x="27429" y="3403"/>
                  <a:pt x="27383" y="3426"/>
                  <a:pt x="27325" y="3461"/>
                </a:cubicBezTo>
                <a:cubicBezTo>
                  <a:pt x="25368" y="4491"/>
                  <a:pt x="23157" y="4838"/>
                  <a:pt x="20981" y="5082"/>
                </a:cubicBezTo>
                <a:cubicBezTo>
                  <a:pt x="18839" y="5313"/>
                  <a:pt x="16674" y="5440"/>
                  <a:pt x="14578" y="5985"/>
                </a:cubicBezTo>
                <a:cubicBezTo>
                  <a:pt x="12691" y="6471"/>
                  <a:pt x="10896" y="7282"/>
                  <a:pt x="9241" y="8300"/>
                </a:cubicBezTo>
                <a:cubicBezTo>
                  <a:pt x="5861" y="10407"/>
                  <a:pt x="3082" y="13382"/>
                  <a:pt x="836" y="16636"/>
                </a:cubicBezTo>
                <a:cubicBezTo>
                  <a:pt x="569" y="17041"/>
                  <a:pt x="304" y="17434"/>
                  <a:pt x="49" y="17840"/>
                </a:cubicBezTo>
                <a:cubicBezTo>
                  <a:pt x="1" y="17912"/>
                  <a:pt x="69" y="17978"/>
                  <a:pt x="135" y="17978"/>
                </a:cubicBezTo>
                <a:cubicBezTo>
                  <a:pt x="164" y="17978"/>
                  <a:pt x="193" y="17965"/>
                  <a:pt x="211" y="17933"/>
                </a:cubicBezTo>
                <a:cubicBezTo>
                  <a:pt x="2457" y="14344"/>
                  <a:pt x="5305" y="11044"/>
                  <a:pt x="8859" y="8717"/>
                </a:cubicBezTo>
                <a:cubicBezTo>
                  <a:pt x="10608" y="7571"/>
                  <a:pt x="12517" y="6680"/>
                  <a:pt x="14544" y="6147"/>
                </a:cubicBezTo>
                <a:cubicBezTo>
                  <a:pt x="16790" y="5556"/>
                  <a:pt x="19116" y="5463"/>
                  <a:pt x="21421" y="5209"/>
                </a:cubicBezTo>
                <a:cubicBezTo>
                  <a:pt x="23539" y="4977"/>
                  <a:pt x="25739" y="4596"/>
                  <a:pt x="27603" y="3507"/>
                </a:cubicBezTo>
                <a:cubicBezTo>
                  <a:pt x="28008" y="3982"/>
                  <a:pt x="28506" y="4375"/>
                  <a:pt x="29027" y="4711"/>
                </a:cubicBezTo>
                <a:cubicBezTo>
                  <a:pt x="30961" y="5962"/>
                  <a:pt x="33287" y="6644"/>
                  <a:pt x="35579" y="6749"/>
                </a:cubicBezTo>
                <a:cubicBezTo>
                  <a:pt x="35769" y="6758"/>
                  <a:pt x="35957" y="6762"/>
                  <a:pt x="36145" y="6762"/>
                </a:cubicBezTo>
                <a:cubicBezTo>
                  <a:pt x="40683" y="6762"/>
                  <a:pt x="44724" y="4301"/>
                  <a:pt x="49160" y="3634"/>
                </a:cubicBezTo>
                <a:cubicBezTo>
                  <a:pt x="49727" y="3542"/>
                  <a:pt x="50306" y="3484"/>
                  <a:pt x="50885" y="3472"/>
                </a:cubicBezTo>
                <a:cubicBezTo>
                  <a:pt x="50951" y="3472"/>
                  <a:pt x="50954" y="3367"/>
                  <a:pt x="50895" y="3367"/>
                </a:cubicBezTo>
                <a:cubicBezTo>
                  <a:pt x="50891" y="3367"/>
                  <a:pt x="50888" y="3368"/>
                  <a:pt x="50885" y="3368"/>
                </a:cubicBezTo>
                <a:cubicBezTo>
                  <a:pt x="46393" y="3438"/>
                  <a:pt x="42399" y="5834"/>
                  <a:pt x="38000" y="6413"/>
                </a:cubicBezTo>
                <a:cubicBezTo>
                  <a:pt x="37406" y="6491"/>
                  <a:pt x="36809" y="6530"/>
                  <a:pt x="36211" y="6530"/>
                </a:cubicBezTo>
                <a:cubicBezTo>
                  <a:pt x="34510" y="6530"/>
                  <a:pt x="32809" y="6213"/>
                  <a:pt x="31215" y="5579"/>
                </a:cubicBezTo>
                <a:cubicBezTo>
                  <a:pt x="30196" y="5186"/>
                  <a:pt x="29166" y="4676"/>
                  <a:pt x="28321" y="3958"/>
                </a:cubicBezTo>
                <a:cubicBezTo>
                  <a:pt x="28136" y="3808"/>
                  <a:pt x="27950" y="3623"/>
                  <a:pt x="27765" y="3426"/>
                </a:cubicBezTo>
                <a:cubicBezTo>
                  <a:pt x="27765" y="3415"/>
                  <a:pt x="27776" y="3415"/>
                  <a:pt x="27776" y="3415"/>
                </a:cubicBezTo>
                <a:cubicBezTo>
                  <a:pt x="28529" y="2952"/>
                  <a:pt x="29328" y="2222"/>
                  <a:pt x="29235" y="1261"/>
                </a:cubicBezTo>
                <a:cubicBezTo>
                  <a:pt x="29166" y="618"/>
                  <a:pt x="28700" y="0"/>
                  <a:pt x="280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Tree>
    <p:extLst>
      <p:ext uri="{BB962C8B-B14F-4D97-AF65-F5344CB8AC3E}">
        <p14:creationId xmlns:p14="http://schemas.microsoft.com/office/powerpoint/2010/main" val="3024211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501"/>
        <p:cNvGrpSpPr/>
        <p:nvPr/>
      </p:nvGrpSpPr>
      <p:grpSpPr>
        <a:xfrm>
          <a:off x="0" y="0"/>
          <a:ext cx="0" cy="0"/>
          <a:chOff x="0" y="0"/>
          <a:chExt cx="0" cy="0"/>
        </a:xfrm>
      </p:grpSpPr>
      <p:sp>
        <p:nvSpPr>
          <p:cNvPr id="502" name="Google Shape;502;p14"/>
          <p:cNvSpPr/>
          <p:nvPr/>
        </p:nvSpPr>
        <p:spPr>
          <a:xfrm rot="10800000">
            <a:off x="9634949" y="4758347"/>
            <a:ext cx="3701248" cy="3273067"/>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03" name="Google Shape;503;p14"/>
          <p:cNvSpPr/>
          <p:nvPr/>
        </p:nvSpPr>
        <p:spPr>
          <a:xfrm rot="9899997">
            <a:off x="5022407" y="-390808"/>
            <a:ext cx="1478088" cy="2258405"/>
          </a:xfrm>
          <a:custGeom>
            <a:avLst/>
            <a:gdLst/>
            <a:ahLst/>
            <a:cxnLst/>
            <a:rect l="l" t="t" r="r" b="b"/>
            <a:pathLst>
              <a:path w="16169" h="24705" extrusionOk="0">
                <a:moveTo>
                  <a:pt x="10767" y="265"/>
                </a:moveTo>
                <a:lnTo>
                  <a:pt x="10767" y="265"/>
                </a:lnTo>
                <a:cubicBezTo>
                  <a:pt x="10570" y="1318"/>
                  <a:pt x="9957" y="2256"/>
                  <a:pt x="9355" y="3124"/>
                </a:cubicBezTo>
                <a:cubicBezTo>
                  <a:pt x="9019" y="3611"/>
                  <a:pt x="8660" y="4086"/>
                  <a:pt x="8290" y="4549"/>
                </a:cubicBezTo>
                <a:cubicBezTo>
                  <a:pt x="7966" y="4966"/>
                  <a:pt x="7630" y="5370"/>
                  <a:pt x="7329" y="5822"/>
                </a:cubicBezTo>
                <a:cubicBezTo>
                  <a:pt x="7202" y="6008"/>
                  <a:pt x="7074" y="6216"/>
                  <a:pt x="6970" y="6424"/>
                </a:cubicBezTo>
                <a:cubicBezTo>
                  <a:pt x="7074" y="5996"/>
                  <a:pt x="7190" y="5579"/>
                  <a:pt x="7317" y="5151"/>
                </a:cubicBezTo>
                <a:cubicBezTo>
                  <a:pt x="7526" y="4595"/>
                  <a:pt x="7768" y="4051"/>
                  <a:pt x="8069" y="3530"/>
                </a:cubicBezTo>
                <a:cubicBezTo>
                  <a:pt x="8545" y="2696"/>
                  <a:pt x="9135" y="1943"/>
                  <a:pt x="9783" y="1249"/>
                </a:cubicBezTo>
                <a:cubicBezTo>
                  <a:pt x="10107" y="901"/>
                  <a:pt x="10431" y="577"/>
                  <a:pt x="10767" y="265"/>
                </a:cubicBezTo>
                <a:close/>
                <a:moveTo>
                  <a:pt x="12087" y="3484"/>
                </a:moveTo>
                <a:cubicBezTo>
                  <a:pt x="11496" y="4109"/>
                  <a:pt x="10894" y="4699"/>
                  <a:pt x="10223" y="5231"/>
                </a:cubicBezTo>
                <a:cubicBezTo>
                  <a:pt x="9505" y="5810"/>
                  <a:pt x="8741" y="6320"/>
                  <a:pt x="7943" y="6772"/>
                </a:cubicBezTo>
                <a:cubicBezTo>
                  <a:pt x="7572" y="6968"/>
                  <a:pt x="7178" y="7142"/>
                  <a:pt x="6831" y="7362"/>
                </a:cubicBezTo>
                <a:cubicBezTo>
                  <a:pt x="7954" y="6054"/>
                  <a:pt x="9286" y="4930"/>
                  <a:pt x="10791" y="4086"/>
                </a:cubicBezTo>
                <a:cubicBezTo>
                  <a:pt x="11207" y="3854"/>
                  <a:pt x="11635" y="3634"/>
                  <a:pt x="12087" y="3484"/>
                </a:cubicBezTo>
                <a:close/>
                <a:moveTo>
                  <a:pt x="5210" y="1249"/>
                </a:moveTo>
                <a:cubicBezTo>
                  <a:pt x="5337" y="1596"/>
                  <a:pt x="5442" y="1943"/>
                  <a:pt x="5558" y="2291"/>
                </a:cubicBezTo>
                <a:cubicBezTo>
                  <a:pt x="5685" y="2708"/>
                  <a:pt x="5812" y="3124"/>
                  <a:pt x="5939" y="3553"/>
                </a:cubicBezTo>
                <a:cubicBezTo>
                  <a:pt x="6171" y="4410"/>
                  <a:pt x="6356" y="5301"/>
                  <a:pt x="6449" y="6181"/>
                </a:cubicBezTo>
                <a:cubicBezTo>
                  <a:pt x="6495" y="6598"/>
                  <a:pt x="6518" y="7003"/>
                  <a:pt x="6518" y="7420"/>
                </a:cubicBezTo>
                <a:cubicBezTo>
                  <a:pt x="6183" y="6702"/>
                  <a:pt x="5859" y="5984"/>
                  <a:pt x="5604" y="5231"/>
                </a:cubicBezTo>
                <a:cubicBezTo>
                  <a:pt x="5314" y="4387"/>
                  <a:pt x="5141" y="3518"/>
                  <a:pt x="5129" y="2615"/>
                </a:cubicBezTo>
                <a:cubicBezTo>
                  <a:pt x="5118" y="2152"/>
                  <a:pt x="5164" y="1701"/>
                  <a:pt x="5210" y="1249"/>
                </a:cubicBezTo>
                <a:close/>
                <a:moveTo>
                  <a:pt x="11740" y="5892"/>
                </a:moveTo>
                <a:lnTo>
                  <a:pt x="11740" y="5892"/>
                </a:lnTo>
                <a:cubicBezTo>
                  <a:pt x="11508" y="6216"/>
                  <a:pt x="11231" y="6528"/>
                  <a:pt x="10964" y="6829"/>
                </a:cubicBezTo>
                <a:cubicBezTo>
                  <a:pt x="10652" y="7176"/>
                  <a:pt x="10315" y="7513"/>
                  <a:pt x="9968" y="7814"/>
                </a:cubicBezTo>
                <a:cubicBezTo>
                  <a:pt x="9274" y="8427"/>
                  <a:pt x="8509" y="8959"/>
                  <a:pt x="7688" y="9399"/>
                </a:cubicBezTo>
                <a:cubicBezTo>
                  <a:pt x="7294" y="9608"/>
                  <a:pt x="6889" y="9793"/>
                  <a:pt x="6472" y="9944"/>
                </a:cubicBezTo>
                <a:cubicBezTo>
                  <a:pt x="7004" y="9284"/>
                  <a:pt x="7572" y="8658"/>
                  <a:pt x="8208" y="8091"/>
                </a:cubicBezTo>
                <a:cubicBezTo>
                  <a:pt x="8903" y="7466"/>
                  <a:pt x="9667" y="6934"/>
                  <a:pt x="10478" y="6482"/>
                </a:cubicBezTo>
                <a:cubicBezTo>
                  <a:pt x="10894" y="6262"/>
                  <a:pt x="11311" y="6077"/>
                  <a:pt x="11740" y="5892"/>
                </a:cubicBezTo>
                <a:close/>
                <a:moveTo>
                  <a:pt x="4110" y="4271"/>
                </a:moveTo>
                <a:lnTo>
                  <a:pt x="4110" y="4271"/>
                </a:lnTo>
                <a:cubicBezTo>
                  <a:pt x="4400" y="5035"/>
                  <a:pt x="4724" y="5764"/>
                  <a:pt x="5013" y="6517"/>
                </a:cubicBezTo>
                <a:cubicBezTo>
                  <a:pt x="5175" y="6922"/>
                  <a:pt x="5314" y="7338"/>
                  <a:pt x="5430" y="7767"/>
                </a:cubicBezTo>
                <a:cubicBezTo>
                  <a:pt x="5534" y="8161"/>
                  <a:pt x="5615" y="8566"/>
                  <a:pt x="5731" y="8971"/>
                </a:cubicBezTo>
                <a:cubicBezTo>
                  <a:pt x="5835" y="9330"/>
                  <a:pt x="5962" y="9689"/>
                  <a:pt x="6137" y="10013"/>
                </a:cubicBezTo>
                <a:cubicBezTo>
                  <a:pt x="5013" y="8774"/>
                  <a:pt x="4295" y="7165"/>
                  <a:pt x="4133" y="5486"/>
                </a:cubicBezTo>
                <a:cubicBezTo>
                  <a:pt x="4087" y="5081"/>
                  <a:pt x="4099" y="4676"/>
                  <a:pt x="4110" y="4271"/>
                </a:cubicBezTo>
                <a:close/>
                <a:moveTo>
                  <a:pt x="11520" y="8404"/>
                </a:moveTo>
                <a:lnTo>
                  <a:pt x="11520" y="8404"/>
                </a:lnTo>
                <a:cubicBezTo>
                  <a:pt x="10490" y="9921"/>
                  <a:pt x="9158" y="11217"/>
                  <a:pt x="7618" y="12224"/>
                </a:cubicBezTo>
                <a:cubicBezTo>
                  <a:pt x="7259" y="12456"/>
                  <a:pt x="6877" y="12676"/>
                  <a:pt x="6484" y="12885"/>
                </a:cubicBezTo>
                <a:cubicBezTo>
                  <a:pt x="7375" y="11298"/>
                  <a:pt x="8707" y="10048"/>
                  <a:pt x="10258" y="9098"/>
                </a:cubicBezTo>
                <a:cubicBezTo>
                  <a:pt x="10663" y="8844"/>
                  <a:pt x="11092" y="8624"/>
                  <a:pt x="11520" y="8404"/>
                </a:cubicBezTo>
                <a:close/>
                <a:moveTo>
                  <a:pt x="2455" y="6471"/>
                </a:moveTo>
                <a:lnTo>
                  <a:pt x="2455" y="6471"/>
                </a:lnTo>
                <a:cubicBezTo>
                  <a:pt x="2663" y="6864"/>
                  <a:pt x="2883" y="7246"/>
                  <a:pt x="3126" y="7616"/>
                </a:cubicBezTo>
                <a:cubicBezTo>
                  <a:pt x="3415" y="8056"/>
                  <a:pt x="3740" y="8462"/>
                  <a:pt x="4029" y="8890"/>
                </a:cubicBezTo>
                <a:cubicBezTo>
                  <a:pt x="4608" y="9747"/>
                  <a:pt x="5118" y="10650"/>
                  <a:pt x="5558" y="11576"/>
                </a:cubicBezTo>
                <a:cubicBezTo>
                  <a:pt x="5789" y="12085"/>
                  <a:pt x="6032" y="12584"/>
                  <a:pt x="6217" y="13104"/>
                </a:cubicBezTo>
                <a:cubicBezTo>
                  <a:pt x="5430" y="12537"/>
                  <a:pt x="4874" y="11727"/>
                  <a:pt x="4354" y="10927"/>
                </a:cubicBezTo>
                <a:cubicBezTo>
                  <a:pt x="3752" y="10001"/>
                  <a:pt x="3150" y="9064"/>
                  <a:pt x="2790" y="8033"/>
                </a:cubicBezTo>
                <a:cubicBezTo>
                  <a:pt x="2617" y="7524"/>
                  <a:pt x="2501" y="7003"/>
                  <a:pt x="2455" y="6471"/>
                </a:cubicBezTo>
                <a:close/>
                <a:moveTo>
                  <a:pt x="428" y="9816"/>
                </a:moveTo>
                <a:lnTo>
                  <a:pt x="428" y="9816"/>
                </a:lnTo>
                <a:cubicBezTo>
                  <a:pt x="799" y="10094"/>
                  <a:pt x="1193" y="10349"/>
                  <a:pt x="1598" y="10580"/>
                </a:cubicBezTo>
                <a:cubicBezTo>
                  <a:pt x="2084" y="10847"/>
                  <a:pt x="2571" y="11102"/>
                  <a:pt x="3022" y="11414"/>
                </a:cubicBezTo>
                <a:cubicBezTo>
                  <a:pt x="3902" y="12028"/>
                  <a:pt x="4643" y="12815"/>
                  <a:pt x="5314" y="13660"/>
                </a:cubicBezTo>
                <a:cubicBezTo>
                  <a:pt x="5661" y="14077"/>
                  <a:pt x="5986" y="14516"/>
                  <a:pt x="6310" y="14968"/>
                </a:cubicBezTo>
                <a:cubicBezTo>
                  <a:pt x="4307" y="14251"/>
                  <a:pt x="2512" y="12965"/>
                  <a:pt x="1274" y="11229"/>
                </a:cubicBezTo>
                <a:cubicBezTo>
                  <a:pt x="950" y="10777"/>
                  <a:pt x="683" y="10302"/>
                  <a:pt x="428" y="9816"/>
                </a:cubicBezTo>
                <a:close/>
                <a:moveTo>
                  <a:pt x="11856" y="10140"/>
                </a:moveTo>
                <a:lnTo>
                  <a:pt x="11856" y="10140"/>
                </a:lnTo>
                <a:cubicBezTo>
                  <a:pt x="11231" y="11252"/>
                  <a:pt x="10616" y="12375"/>
                  <a:pt x="9980" y="13475"/>
                </a:cubicBezTo>
                <a:cubicBezTo>
                  <a:pt x="9644" y="14030"/>
                  <a:pt x="9297" y="14586"/>
                  <a:pt x="8903" y="15107"/>
                </a:cubicBezTo>
                <a:cubicBezTo>
                  <a:pt x="8533" y="15617"/>
                  <a:pt x="8139" y="16103"/>
                  <a:pt x="7838" y="16659"/>
                </a:cubicBezTo>
                <a:cubicBezTo>
                  <a:pt x="7642" y="17006"/>
                  <a:pt x="7491" y="17388"/>
                  <a:pt x="7421" y="17781"/>
                </a:cubicBezTo>
                <a:cubicBezTo>
                  <a:pt x="7421" y="16647"/>
                  <a:pt x="7653" y="15535"/>
                  <a:pt x="8116" y="14493"/>
                </a:cubicBezTo>
                <a:cubicBezTo>
                  <a:pt x="8625" y="13312"/>
                  <a:pt x="9401" y="12259"/>
                  <a:pt x="10328" y="11367"/>
                </a:cubicBezTo>
                <a:cubicBezTo>
                  <a:pt x="10791" y="10916"/>
                  <a:pt x="11311" y="10511"/>
                  <a:pt x="11856" y="10140"/>
                </a:cubicBezTo>
                <a:close/>
                <a:moveTo>
                  <a:pt x="649" y="14019"/>
                </a:moveTo>
                <a:cubicBezTo>
                  <a:pt x="984" y="14251"/>
                  <a:pt x="1320" y="14470"/>
                  <a:pt x="1691" y="14655"/>
                </a:cubicBezTo>
                <a:cubicBezTo>
                  <a:pt x="2188" y="14910"/>
                  <a:pt x="2721" y="15119"/>
                  <a:pt x="3230" y="15327"/>
                </a:cubicBezTo>
                <a:cubicBezTo>
                  <a:pt x="3752" y="15547"/>
                  <a:pt x="4261" y="15767"/>
                  <a:pt x="4735" y="16057"/>
                </a:cubicBezTo>
                <a:cubicBezTo>
                  <a:pt x="5233" y="16358"/>
                  <a:pt x="5697" y="16705"/>
                  <a:pt x="6113" y="17110"/>
                </a:cubicBezTo>
                <a:cubicBezTo>
                  <a:pt x="6518" y="17503"/>
                  <a:pt x="6889" y="17943"/>
                  <a:pt x="7202" y="18406"/>
                </a:cubicBezTo>
                <a:cubicBezTo>
                  <a:pt x="6368" y="17781"/>
                  <a:pt x="5303" y="17550"/>
                  <a:pt x="4377" y="17087"/>
                </a:cubicBezTo>
                <a:cubicBezTo>
                  <a:pt x="3369" y="16589"/>
                  <a:pt x="2466" y="15941"/>
                  <a:pt x="1656" y="15154"/>
                </a:cubicBezTo>
                <a:cubicBezTo>
                  <a:pt x="1285" y="14806"/>
                  <a:pt x="973" y="14413"/>
                  <a:pt x="649" y="14019"/>
                </a:cubicBezTo>
                <a:close/>
                <a:moveTo>
                  <a:pt x="13430" y="11553"/>
                </a:moveTo>
                <a:lnTo>
                  <a:pt x="13430" y="11553"/>
                </a:lnTo>
                <a:cubicBezTo>
                  <a:pt x="12932" y="12931"/>
                  <a:pt x="12411" y="14308"/>
                  <a:pt x="11786" y="15640"/>
                </a:cubicBezTo>
                <a:cubicBezTo>
                  <a:pt x="11462" y="16335"/>
                  <a:pt x="11115" y="17006"/>
                  <a:pt x="10732" y="17654"/>
                </a:cubicBezTo>
                <a:cubicBezTo>
                  <a:pt x="10351" y="18314"/>
                  <a:pt x="9911" y="18928"/>
                  <a:pt x="9471" y="19541"/>
                </a:cubicBezTo>
                <a:cubicBezTo>
                  <a:pt x="9250" y="19842"/>
                  <a:pt x="9019" y="20178"/>
                  <a:pt x="8869" y="20537"/>
                </a:cubicBezTo>
                <a:cubicBezTo>
                  <a:pt x="8892" y="20016"/>
                  <a:pt x="8915" y="19507"/>
                  <a:pt x="8961" y="18997"/>
                </a:cubicBezTo>
                <a:cubicBezTo>
                  <a:pt x="9031" y="18198"/>
                  <a:pt x="9135" y="17411"/>
                  <a:pt x="9332" y="16647"/>
                </a:cubicBezTo>
                <a:cubicBezTo>
                  <a:pt x="9702" y="15234"/>
                  <a:pt x="10362" y="13903"/>
                  <a:pt x="11462" y="12919"/>
                </a:cubicBezTo>
                <a:cubicBezTo>
                  <a:pt x="12064" y="12386"/>
                  <a:pt x="12747" y="11969"/>
                  <a:pt x="13430" y="11553"/>
                </a:cubicBezTo>
                <a:close/>
                <a:moveTo>
                  <a:pt x="1634" y="18077"/>
                </a:moveTo>
                <a:cubicBezTo>
                  <a:pt x="1799" y="18077"/>
                  <a:pt x="1964" y="18082"/>
                  <a:pt x="2131" y="18094"/>
                </a:cubicBezTo>
                <a:cubicBezTo>
                  <a:pt x="2733" y="18141"/>
                  <a:pt x="3335" y="18256"/>
                  <a:pt x="3914" y="18453"/>
                </a:cubicBezTo>
                <a:cubicBezTo>
                  <a:pt x="5059" y="18835"/>
                  <a:pt x="6113" y="19460"/>
                  <a:pt x="7051" y="20213"/>
                </a:cubicBezTo>
                <a:cubicBezTo>
                  <a:pt x="7421" y="20502"/>
                  <a:pt x="7757" y="20815"/>
                  <a:pt x="8093" y="21128"/>
                </a:cubicBezTo>
                <a:cubicBezTo>
                  <a:pt x="7317" y="20641"/>
                  <a:pt x="6345" y="20502"/>
                  <a:pt x="5442" y="20364"/>
                </a:cubicBezTo>
                <a:cubicBezTo>
                  <a:pt x="4192" y="20166"/>
                  <a:pt x="2987" y="19808"/>
                  <a:pt x="1864" y="19217"/>
                </a:cubicBezTo>
                <a:cubicBezTo>
                  <a:pt x="1297" y="18916"/>
                  <a:pt x="765" y="18569"/>
                  <a:pt x="278" y="18141"/>
                </a:cubicBezTo>
                <a:cubicBezTo>
                  <a:pt x="728" y="18115"/>
                  <a:pt x="1179" y="18077"/>
                  <a:pt x="1634" y="18077"/>
                </a:cubicBezTo>
                <a:close/>
                <a:moveTo>
                  <a:pt x="15919" y="13741"/>
                </a:moveTo>
                <a:lnTo>
                  <a:pt x="15919" y="13741"/>
                </a:lnTo>
                <a:cubicBezTo>
                  <a:pt x="15271" y="15038"/>
                  <a:pt x="14483" y="16288"/>
                  <a:pt x="13580" y="17434"/>
                </a:cubicBezTo>
                <a:cubicBezTo>
                  <a:pt x="13117" y="18036"/>
                  <a:pt x="12608" y="18627"/>
                  <a:pt x="12075" y="19171"/>
                </a:cubicBezTo>
                <a:cubicBezTo>
                  <a:pt x="11532" y="19749"/>
                  <a:pt x="10930" y="20259"/>
                  <a:pt x="10408" y="20850"/>
                </a:cubicBezTo>
                <a:cubicBezTo>
                  <a:pt x="10165" y="21128"/>
                  <a:pt x="9945" y="21429"/>
                  <a:pt x="9783" y="21753"/>
                </a:cubicBezTo>
                <a:cubicBezTo>
                  <a:pt x="10003" y="20665"/>
                  <a:pt x="10408" y="19611"/>
                  <a:pt x="10976" y="18638"/>
                </a:cubicBezTo>
                <a:cubicBezTo>
                  <a:pt x="11763" y="17295"/>
                  <a:pt x="12828" y="16137"/>
                  <a:pt x="14020" y="15142"/>
                </a:cubicBezTo>
                <a:cubicBezTo>
                  <a:pt x="14622" y="14632"/>
                  <a:pt x="15259" y="14169"/>
                  <a:pt x="15919" y="13741"/>
                </a:cubicBezTo>
                <a:close/>
                <a:moveTo>
                  <a:pt x="1494" y="21208"/>
                </a:moveTo>
                <a:lnTo>
                  <a:pt x="1494" y="21208"/>
                </a:lnTo>
                <a:cubicBezTo>
                  <a:pt x="3624" y="21231"/>
                  <a:pt x="5847" y="21429"/>
                  <a:pt x="7757" y="22412"/>
                </a:cubicBezTo>
                <a:cubicBezTo>
                  <a:pt x="8267" y="22679"/>
                  <a:pt x="8764" y="22968"/>
                  <a:pt x="9320" y="23061"/>
                </a:cubicBezTo>
                <a:cubicBezTo>
                  <a:pt x="8912" y="23210"/>
                  <a:pt x="8468" y="23249"/>
                  <a:pt x="8028" y="23249"/>
                </a:cubicBezTo>
                <a:cubicBezTo>
                  <a:pt x="7957" y="23249"/>
                  <a:pt x="7886" y="23248"/>
                  <a:pt x="7815" y="23246"/>
                </a:cubicBezTo>
                <a:cubicBezTo>
                  <a:pt x="7259" y="23235"/>
                  <a:pt x="6692" y="23165"/>
                  <a:pt x="6137" y="23049"/>
                </a:cubicBezTo>
                <a:cubicBezTo>
                  <a:pt x="5025" y="22818"/>
                  <a:pt x="3971" y="22412"/>
                  <a:pt x="2941" y="21938"/>
                </a:cubicBezTo>
                <a:cubicBezTo>
                  <a:pt x="2455" y="21707"/>
                  <a:pt x="1980" y="21452"/>
                  <a:pt x="1494" y="21208"/>
                </a:cubicBezTo>
                <a:close/>
                <a:moveTo>
                  <a:pt x="10875" y="1"/>
                </a:moveTo>
                <a:cubicBezTo>
                  <a:pt x="10857" y="1"/>
                  <a:pt x="10839" y="7"/>
                  <a:pt x="10825" y="22"/>
                </a:cubicBezTo>
                <a:cubicBezTo>
                  <a:pt x="9424" y="1307"/>
                  <a:pt x="8151" y="2823"/>
                  <a:pt x="7421" y="4595"/>
                </a:cubicBezTo>
                <a:cubicBezTo>
                  <a:pt x="7248" y="5000"/>
                  <a:pt x="7120" y="5429"/>
                  <a:pt x="7028" y="5869"/>
                </a:cubicBezTo>
                <a:cubicBezTo>
                  <a:pt x="6889" y="6343"/>
                  <a:pt x="6750" y="6829"/>
                  <a:pt x="6646" y="7327"/>
                </a:cubicBezTo>
                <a:cubicBezTo>
                  <a:pt x="6646" y="5660"/>
                  <a:pt x="6206" y="4027"/>
                  <a:pt x="5708" y="2453"/>
                </a:cubicBezTo>
                <a:cubicBezTo>
                  <a:pt x="5558" y="1955"/>
                  <a:pt x="5372" y="1480"/>
                  <a:pt x="5233" y="983"/>
                </a:cubicBezTo>
                <a:cubicBezTo>
                  <a:pt x="5228" y="955"/>
                  <a:pt x="5204" y="944"/>
                  <a:pt x="5180" y="944"/>
                </a:cubicBezTo>
                <a:cubicBezTo>
                  <a:pt x="5152" y="944"/>
                  <a:pt x="5124" y="958"/>
                  <a:pt x="5118" y="983"/>
                </a:cubicBezTo>
                <a:cubicBezTo>
                  <a:pt x="4956" y="1897"/>
                  <a:pt x="4956" y="2870"/>
                  <a:pt x="5106" y="3773"/>
                </a:cubicBezTo>
                <a:cubicBezTo>
                  <a:pt x="5245" y="4653"/>
                  <a:pt x="5546" y="5486"/>
                  <a:pt x="5893" y="6297"/>
                </a:cubicBezTo>
                <a:cubicBezTo>
                  <a:pt x="6090" y="6760"/>
                  <a:pt x="6299" y="7212"/>
                  <a:pt x="6518" y="7663"/>
                </a:cubicBezTo>
                <a:lnTo>
                  <a:pt x="6518" y="7686"/>
                </a:lnTo>
                <a:cubicBezTo>
                  <a:pt x="6518" y="7721"/>
                  <a:pt x="6541" y="7732"/>
                  <a:pt x="6553" y="7744"/>
                </a:cubicBezTo>
                <a:cubicBezTo>
                  <a:pt x="6484" y="8149"/>
                  <a:pt x="6414" y="8543"/>
                  <a:pt x="6356" y="8959"/>
                </a:cubicBezTo>
                <a:cubicBezTo>
                  <a:pt x="6310" y="9296"/>
                  <a:pt x="6275" y="9643"/>
                  <a:pt x="6252" y="9990"/>
                </a:cubicBezTo>
                <a:cubicBezTo>
                  <a:pt x="5870" y="9319"/>
                  <a:pt x="5720" y="8566"/>
                  <a:pt x="5522" y="7825"/>
                </a:cubicBezTo>
                <a:cubicBezTo>
                  <a:pt x="5314" y="6991"/>
                  <a:pt x="4967" y="6204"/>
                  <a:pt x="4631" y="5406"/>
                </a:cubicBezTo>
                <a:cubicBezTo>
                  <a:pt x="4446" y="4954"/>
                  <a:pt x="4249" y="4490"/>
                  <a:pt x="4122" y="4016"/>
                </a:cubicBezTo>
                <a:cubicBezTo>
                  <a:pt x="4116" y="3993"/>
                  <a:pt x="4093" y="3982"/>
                  <a:pt x="4071" y="3982"/>
                </a:cubicBezTo>
                <a:cubicBezTo>
                  <a:pt x="4050" y="3982"/>
                  <a:pt x="4029" y="3993"/>
                  <a:pt x="4029" y="4016"/>
                </a:cubicBezTo>
                <a:cubicBezTo>
                  <a:pt x="3902" y="4884"/>
                  <a:pt x="4006" y="5799"/>
                  <a:pt x="4215" y="6633"/>
                </a:cubicBezTo>
                <a:cubicBezTo>
                  <a:pt x="4434" y="7501"/>
                  <a:pt x="4781" y="8323"/>
                  <a:pt x="5268" y="9075"/>
                </a:cubicBezTo>
                <a:cubicBezTo>
                  <a:pt x="5546" y="9492"/>
                  <a:pt x="5870" y="9874"/>
                  <a:pt x="6217" y="10233"/>
                </a:cubicBezTo>
                <a:lnTo>
                  <a:pt x="6229" y="10233"/>
                </a:lnTo>
                <a:cubicBezTo>
                  <a:pt x="6171" y="11078"/>
                  <a:pt x="6160" y="11912"/>
                  <a:pt x="6206" y="12757"/>
                </a:cubicBezTo>
                <a:cubicBezTo>
                  <a:pt x="6067" y="12398"/>
                  <a:pt x="5928" y="12039"/>
                  <a:pt x="5766" y="11680"/>
                </a:cubicBezTo>
                <a:cubicBezTo>
                  <a:pt x="5546" y="11229"/>
                  <a:pt x="5314" y="10777"/>
                  <a:pt x="5059" y="10325"/>
                </a:cubicBezTo>
                <a:cubicBezTo>
                  <a:pt x="4817" y="9886"/>
                  <a:pt x="4539" y="9458"/>
                  <a:pt x="4261" y="9029"/>
                </a:cubicBezTo>
                <a:cubicBezTo>
                  <a:pt x="3960" y="8589"/>
                  <a:pt x="3636" y="8184"/>
                  <a:pt x="3335" y="7744"/>
                </a:cubicBezTo>
                <a:cubicBezTo>
                  <a:pt x="2975" y="7246"/>
                  <a:pt x="2710" y="6702"/>
                  <a:pt x="2432" y="6146"/>
                </a:cubicBezTo>
                <a:cubicBezTo>
                  <a:pt x="2424" y="6127"/>
                  <a:pt x="2409" y="6120"/>
                  <a:pt x="2393" y="6120"/>
                </a:cubicBezTo>
                <a:cubicBezTo>
                  <a:pt x="2358" y="6120"/>
                  <a:pt x="2316" y="6153"/>
                  <a:pt x="2316" y="6193"/>
                </a:cubicBezTo>
                <a:cubicBezTo>
                  <a:pt x="2327" y="7304"/>
                  <a:pt x="2744" y="8369"/>
                  <a:pt x="3265" y="9330"/>
                </a:cubicBezTo>
                <a:cubicBezTo>
                  <a:pt x="3543" y="9839"/>
                  <a:pt x="3855" y="10325"/>
                  <a:pt x="4156" y="10801"/>
                </a:cubicBezTo>
                <a:cubicBezTo>
                  <a:pt x="4434" y="11229"/>
                  <a:pt x="4712" y="11657"/>
                  <a:pt x="5036" y="12062"/>
                </a:cubicBezTo>
                <a:cubicBezTo>
                  <a:pt x="5372" y="12491"/>
                  <a:pt x="5766" y="12885"/>
                  <a:pt x="6229" y="13197"/>
                </a:cubicBezTo>
                <a:cubicBezTo>
                  <a:pt x="6263" y="13752"/>
                  <a:pt x="6333" y="14308"/>
                  <a:pt x="6414" y="14864"/>
                </a:cubicBezTo>
                <a:cubicBezTo>
                  <a:pt x="5812" y="14053"/>
                  <a:pt x="5210" y="13255"/>
                  <a:pt x="4504" y="12537"/>
                </a:cubicBezTo>
                <a:cubicBezTo>
                  <a:pt x="4133" y="12155"/>
                  <a:pt x="3728" y="11796"/>
                  <a:pt x="3288" y="11483"/>
                </a:cubicBezTo>
                <a:cubicBezTo>
                  <a:pt x="2849" y="11171"/>
                  <a:pt x="2373" y="10927"/>
                  <a:pt x="1910" y="10673"/>
                </a:cubicBezTo>
                <a:cubicBezTo>
                  <a:pt x="1343" y="10372"/>
                  <a:pt x="788" y="10083"/>
                  <a:pt x="325" y="9643"/>
                </a:cubicBezTo>
                <a:cubicBezTo>
                  <a:pt x="318" y="9633"/>
                  <a:pt x="309" y="9629"/>
                  <a:pt x="299" y="9629"/>
                </a:cubicBezTo>
                <a:cubicBezTo>
                  <a:pt x="274" y="9629"/>
                  <a:pt x="247" y="9656"/>
                  <a:pt x="255" y="9689"/>
                </a:cubicBezTo>
                <a:cubicBezTo>
                  <a:pt x="464" y="10199"/>
                  <a:pt x="753" y="10673"/>
                  <a:pt x="1066" y="11125"/>
                </a:cubicBezTo>
                <a:cubicBezTo>
                  <a:pt x="1378" y="11588"/>
                  <a:pt x="1725" y="12016"/>
                  <a:pt x="2108" y="12409"/>
                </a:cubicBezTo>
                <a:cubicBezTo>
                  <a:pt x="2883" y="13220"/>
                  <a:pt x="3786" y="13927"/>
                  <a:pt x="4770" y="14447"/>
                </a:cubicBezTo>
                <a:cubicBezTo>
                  <a:pt x="5291" y="14725"/>
                  <a:pt x="5847" y="14933"/>
                  <a:pt x="6414" y="15107"/>
                </a:cubicBezTo>
                <a:cubicBezTo>
                  <a:pt x="6414" y="15107"/>
                  <a:pt x="6414" y="15119"/>
                  <a:pt x="6425" y="15119"/>
                </a:cubicBezTo>
                <a:cubicBezTo>
                  <a:pt x="6425" y="15131"/>
                  <a:pt x="6449" y="15142"/>
                  <a:pt x="6461" y="15142"/>
                </a:cubicBezTo>
                <a:cubicBezTo>
                  <a:pt x="6623" y="16173"/>
                  <a:pt x="6865" y="17179"/>
                  <a:pt x="7190" y="18164"/>
                </a:cubicBezTo>
                <a:cubicBezTo>
                  <a:pt x="6623" y="17388"/>
                  <a:pt x="5916" y="16705"/>
                  <a:pt x="5106" y="16173"/>
                </a:cubicBezTo>
                <a:cubicBezTo>
                  <a:pt x="4156" y="15547"/>
                  <a:pt x="3080" y="15223"/>
                  <a:pt x="2038" y="14760"/>
                </a:cubicBezTo>
                <a:cubicBezTo>
                  <a:pt x="1470" y="14505"/>
                  <a:pt x="822" y="14192"/>
                  <a:pt x="405" y="13706"/>
                </a:cubicBezTo>
                <a:cubicBezTo>
                  <a:pt x="392" y="13693"/>
                  <a:pt x="376" y="13687"/>
                  <a:pt x="361" y="13687"/>
                </a:cubicBezTo>
                <a:cubicBezTo>
                  <a:pt x="322" y="13687"/>
                  <a:pt x="288" y="13723"/>
                  <a:pt x="313" y="13764"/>
                </a:cubicBezTo>
                <a:cubicBezTo>
                  <a:pt x="590" y="14251"/>
                  <a:pt x="984" y="14679"/>
                  <a:pt x="1355" y="15084"/>
                </a:cubicBezTo>
                <a:cubicBezTo>
                  <a:pt x="1748" y="15489"/>
                  <a:pt x="2177" y="15872"/>
                  <a:pt x="2628" y="16207"/>
                </a:cubicBezTo>
                <a:cubicBezTo>
                  <a:pt x="3068" y="16531"/>
                  <a:pt x="3520" y="16821"/>
                  <a:pt x="4006" y="17076"/>
                </a:cubicBezTo>
                <a:cubicBezTo>
                  <a:pt x="4516" y="17341"/>
                  <a:pt x="5059" y="17550"/>
                  <a:pt x="5592" y="17747"/>
                </a:cubicBezTo>
                <a:cubicBezTo>
                  <a:pt x="6183" y="17955"/>
                  <a:pt x="6785" y="18175"/>
                  <a:pt x="7294" y="18534"/>
                </a:cubicBezTo>
                <a:cubicBezTo>
                  <a:pt x="7305" y="18557"/>
                  <a:pt x="7317" y="18569"/>
                  <a:pt x="7329" y="18581"/>
                </a:cubicBezTo>
                <a:cubicBezTo>
                  <a:pt x="7606" y="19391"/>
                  <a:pt x="7931" y="20178"/>
                  <a:pt x="8301" y="20942"/>
                </a:cubicBezTo>
                <a:cubicBezTo>
                  <a:pt x="8370" y="21092"/>
                  <a:pt x="8440" y="21231"/>
                  <a:pt x="8521" y="21370"/>
                </a:cubicBezTo>
                <a:cubicBezTo>
                  <a:pt x="6877" y="19669"/>
                  <a:pt x="4758" y="18221"/>
                  <a:pt x="2362" y="17967"/>
                </a:cubicBezTo>
                <a:cubicBezTo>
                  <a:pt x="2070" y="17935"/>
                  <a:pt x="1777" y="17921"/>
                  <a:pt x="1483" y="17921"/>
                </a:cubicBezTo>
                <a:cubicBezTo>
                  <a:pt x="1018" y="17921"/>
                  <a:pt x="554" y="17956"/>
                  <a:pt x="93" y="18013"/>
                </a:cubicBezTo>
                <a:cubicBezTo>
                  <a:pt x="35" y="18013"/>
                  <a:pt x="1" y="18094"/>
                  <a:pt x="58" y="18129"/>
                </a:cubicBezTo>
                <a:cubicBezTo>
                  <a:pt x="1019" y="18846"/>
                  <a:pt x="2061" y="19472"/>
                  <a:pt x="3184" y="19900"/>
                </a:cubicBezTo>
                <a:cubicBezTo>
                  <a:pt x="3740" y="20109"/>
                  <a:pt x="4330" y="20271"/>
                  <a:pt x="4920" y="20387"/>
                </a:cubicBezTo>
                <a:cubicBezTo>
                  <a:pt x="5592" y="20514"/>
                  <a:pt x="6263" y="20572"/>
                  <a:pt x="6924" y="20757"/>
                </a:cubicBezTo>
                <a:cubicBezTo>
                  <a:pt x="7236" y="20838"/>
                  <a:pt x="7537" y="20966"/>
                  <a:pt x="7827" y="21128"/>
                </a:cubicBezTo>
                <a:cubicBezTo>
                  <a:pt x="8000" y="21220"/>
                  <a:pt x="8162" y="21336"/>
                  <a:pt x="8313" y="21463"/>
                </a:cubicBezTo>
                <a:cubicBezTo>
                  <a:pt x="8463" y="21591"/>
                  <a:pt x="8637" y="21707"/>
                  <a:pt x="8764" y="21857"/>
                </a:cubicBezTo>
                <a:cubicBezTo>
                  <a:pt x="8880" y="22008"/>
                  <a:pt x="8949" y="22193"/>
                  <a:pt x="9054" y="22355"/>
                </a:cubicBezTo>
                <a:cubicBezTo>
                  <a:pt x="9158" y="22540"/>
                  <a:pt x="9274" y="22713"/>
                  <a:pt x="9378" y="22887"/>
                </a:cubicBezTo>
                <a:cubicBezTo>
                  <a:pt x="9389" y="22899"/>
                  <a:pt x="9401" y="22911"/>
                  <a:pt x="9401" y="22922"/>
                </a:cubicBezTo>
                <a:cubicBezTo>
                  <a:pt x="8869" y="22852"/>
                  <a:pt x="8394" y="22598"/>
                  <a:pt x="7919" y="22355"/>
                </a:cubicBezTo>
                <a:cubicBezTo>
                  <a:pt x="7433" y="22111"/>
                  <a:pt x="6924" y="21903"/>
                  <a:pt x="6402" y="21741"/>
                </a:cubicBezTo>
                <a:cubicBezTo>
                  <a:pt x="5337" y="21417"/>
                  <a:pt x="4226" y="21278"/>
                  <a:pt x="3114" y="21197"/>
                </a:cubicBezTo>
                <a:cubicBezTo>
                  <a:pt x="2489" y="21151"/>
                  <a:pt x="1853" y="21116"/>
                  <a:pt x="1228" y="21069"/>
                </a:cubicBezTo>
                <a:cubicBezTo>
                  <a:pt x="1158" y="21069"/>
                  <a:pt x="1123" y="21162"/>
                  <a:pt x="1181" y="21197"/>
                </a:cubicBezTo>
                <a:cubicBezTo>
                  <a:pt x="2188" y="21787"/>
                  <a:pt x="3253" y="22285"/>
                  <a:pt x="4354" y="22679"/>
                </a:cubicBezTo>
                <a:cubicBezTo>
                  <a:pt x="5407" y="23073"/>
                  <a:pt x="6518" y="23338"/>
                  <a:pt x="7642" y="23385"/>
                </a:cubicBezTo>
                <a:cubicBezTo>
                  <a:pt x="7769" y="23389"/>
                  <a:pt x="7898" y="23393"/>
                  <a:pt x="8027" y="23393"/>
                </a:cubicBezTo>
                <a:cubicBezTo>
                  <a:pt x="8540" y="23393"/>
                  <a:pt x="9057" y="23341"/>
                  <a:pt x="9528" y="23119"/>
                </a:cubicBezTo>
                <a:cubicBezTo>
                  <a:pt x="9679" y="23351"/>
                  <a:pt x="9829" y="23582"/>
                  <a:pt x="9980" y="23802"/>
                </a:cubicBezTo>
                <a:cubicBezTo>
                  <a:pt x="10200" y="24115"/>
                  <a:pt x="10420" y="24416"/>
                  <a:pt x="10686" y="24681"/>
                </a:cubicBezTo>
                <a:cubicBezTo>
                  <a:pt x="10702" y="24698"/>
                  <a:pt x="10720" y="24704"/>
                  <a:pt x="10736" y="24704"/>
                </a:cubicBezTo>
                <a:cubicBezTo>
                  <a:pt x="10791" y="24704"/>
                  <a:pt x="10837" y="24631"/>
                  <a:pt x="10802" y="24578"/>
                </a:cubicBezTo>
                <a:cubicBezTo>
                  <a:pt x="10640" y="24288"/>
                  <a:pt x="10431" y="24022"/>
                  <a:pt x="10235" y="23744"/>
                </a:cubicBezTo>
                <a:cubicBezTo>
                  <a:pt x="10050" y="23489"/>
                  <a:pt x="9876" y="23223"/>
                  <a:pt x="9702" y="22957"/>
                </a:cubicBezTo>
                <a:lnTo>
                  <a:pt x="9633" y="22852"/>
                </a:lnTo>
                <a:cubicBezTo>
                  <a:pt x="9644" y="22679"/>
                  <a:pt x="9667" y="22505"/>
                  <a:pt x="9690" y="22332"/>
                </a:cubicBezTo>
                <a:cubicBezTo>
                  <a:pt x="9852" y="21822"/>
                  <a:pt x="10153" y="21370"/>
                  <a:pt x="10501" y="20966"/>
                </a:cubicBezTo>
                <a:cubicBezTo>
                  <a:pt x="11022" y="20375"/>
                  <a:pt x="11624" y="19865"/>
                  <a:pt x="12157" y="19310"/>
                </a:cubicBezTo>
                <a:cubicBezTo>
                  <a:pt x="13199" y="18221"/>
                  <a:pt x="14113" y="17040"/>
                  <a:pt x="14923" y="15790"/>
                </a:cubicBezTo>
                <a:cubicBezTo>
                  <a:pt x="15375" y="15072"/>
                  <a:pt x="15780" y="14331"/>
                  <a:pt x="16150" y="13579"/>
                </a:cubicBezTo>
                <a:cubicBezTo>
                  <a:pt x="16169" y="13533"/>
                  <a:pt x="16129" y="13487"/>
                  <a:pt x="16089" y="13487"/>
                </a:cubicBezTo>
                <a:cubicBezTo>
                  <a:pt x="16078" y="13487"/>
                  <a:pt x="16068" y="13491"/>
                  <a:pt x="16058" y="13498"/>
                </a:cubicBezTo>
                <a:cubicBezTo>
                  <a:pt x="14738" y="14343"/>
                  <a:pt x="13488" y="15316"/>
                  <a:pt x="12423" y="16474"/>
                </a:cubicBezTo>
                <a:cubicBezTo>
                  <a:pt x="11369" y="17631"/>
                  <a:pt x="10513" y="18962"/>
                  <a:pt x="10003" y="20444"/>
                </a:cubicBezTo>
                <a:cubicBezTo>
                  <a:pt x="9795" y="21035"/>
                  <a:pt x="9656" y="21648"/>
                  <a:pt x="9575" y="22262"/>
                </a:cubicBezTo>
                <a:cubicBezTo>
                  <a:pt x="9540" y="22378"/>
                  <a:pt x="9517" y="22494"/>
                  <a:pt x="9494" y="22621"/>
                </a:cubicBezTo>
                <a:cubicBezTo>
                  <a:pt x="9262" y="22250"/>
                  <a:pt x="9042" y="21869"/>
                  <a:pt x="8834" y="21475"/>
                </a:cubicBezTo>
                <a:cubicBezTo>
                  <a:pt x="8822" y="20815"/>
                  <a:pt x="9181" y="20213"/>
                  <a:pt x="9551" y="19680"/>
                </a:cubicBezTo>
                <a:cubicBezTo>
                  <a:pt x="9968" y="19090"/>
                  <a:pt x="10385" y="18499"/>
                  <a:pt x="10744" y="17874"/>
                </a:cubicBezTo>
                <a:cubicBezTo>
                  <a:pt x="11508" y="16577"/>
                  <a:pt x="12122" y="15200"/>
                  <a:pt x="12689" y="13811"/>
                </a:cubicBezTo>
                <a:cubicBezTo>
                  <a:pt x="13013" y="13011"/>
                  <a:pt x="13314" y="12213"/>
                  <a:pt x="13627" y="11426"/>
                </a:cubicBezTo>
                <a:cubicBezTo>
                  <a:pt x="13645" y="11371"/>
                  <a:pt x="13613" y="11323"/>
                  <a:pt x="13564" y="11323"/>
                </a:cubicBezTo>
                <a:cubicBezTo>
                  <a:pt x="13551" y="11323"/>
                  <a:pt x="13537" y="11326"/>
                  <a:pt x="13523" y="11333"/>
                </a:cubicBezTo>
                <a:cubicBezTo>
                  <a:pt x="12862" y="11738"/>
                  <a:pt x="12203" y="12155"/>
                  <a:pt x="11601" y="12653"/>
                </a:cubicBezTo>
                <a:cubicBezTo>
                  <a:pt x="11045" y="13127"/>
                  <a:pt x="10559" y="13672"/>
                  <a:pt x="10177" y="14297"/>
                </a:cubicBezTo>
                <a:cubicBezTo>
                  <a:pt x="9366" y="15605"/>
                  <a:pt x="8996" y="17145"/>
                  <a:pt x="8846" y="18661"/>
                </a:cubicBezTo>
                <a:cubicBezTo>
                  <a:pt x="8776" y="19414"/>
                  <a:pt x="8730" y="20178"/>
                  <a:pt x="8730" y="20942"/>
                </a:cubicBezTo>
                <a:cubicBezTo>
                  <a:pt x="8718" y="21023"/>
                  <a:pt x="8695" y="21116"/>
                  <a:pt x="8695" y="21197"/>
                </a:cubicBezTo>
                <a:cubicBezTo>
                  <a:pt x="8208" y="20271"/>
                  <a:pt x="7804" y="19298"/>
                  <a:pt x="7456" y="18314"/>
                </a:cubicBezTo>
                <a:cubicBezTo>
                  <a:pt x="7526" y="17122"/>
                  <a:pt x="8336" y="16160"/>
                  <a:pt x="9008" y="15234"/>
                </a:cubicBezTo>
                <a:cubicBezTo>
                  <a:pt x="9760" y="14215"/>
                  <a:pt x="10362" y="13116"/>
                  <a:pt x="10964" y="12016"/>
                </a:cubicBezTo>
                <a:cubicBezTo>
                  <a:pt x="11334" y="11344"/>
                  <a:pt x="11694" y="10673"/>
                  <a:pt x="12052" y="10001"/>
                </a:cubicBezTo>
                <a:cubicBezTo>
                  <a:pt x="12071" y="9973"/>
                  <a:pt x="12036" y="9938"/>
                  <a:pt x="12004" y="9938"/>
                </a:cubicBezTo>
                <a:cubicBezTo>
                  <a:pt x="11997" y="9938"/>
                  <a:pt x="11989" y="9940"/>
                  <a:pt x="11983" y="9944"/>
                </a:cubicBezTo>
                <a:cubicBezTo>
                  <a:pt x="10883" y="10639"/>
                  <a:pt x="9864" y="11518"/>
                  <a:pt x="9077" y="12548"/>
                </a:cubicBezTo>
                <a:cubicBezTo>
                  <a:pt x="8278" y="13613"/>
                  <a:pt x="7688" y="14853"/>
                  <a:pt x="7433" y="16160"/>
                </a:cubicBezTo>
                <a:cubicBezTo>
                  <a:pt x="7329" y="16705"/>
                  <a:pt x="7271" y="17249"/>
                  <a:pt x="7294" y="17793"/>
                </a:cubicBezTo>
                <a:cubicBezTo>
                  <a:pt x="7271" y="17735"/>
                  <a:pt x="7259" y="17678"/>
                  <a:pt x="7236" y="17631"/>
                </a:cubicBezTo>
                <a:cubicBezTo>
                  <a:pt x="6785" y="16137"/>
                  <a:pt x="6507" y="14609"/>
                  <a:pt x="6402" y="13070"/>
                </a:cubicBezTo>
                <a:cubicBezTo>
                  <a:pt x="8093" y="12224"/>
                  <a:pt x="9598" y="11032"/>
                  <a:pt x="10814" y="9573"/>
                </a:cubicBezTo>
                <a:cubicBezTo>
                  <a:pt x="11161" y="9157"/>
                  <a:pt x="11485" y="8717"/>
                  <a:pt x="11786" y="8265"/>
                </a:cubicBezTo>
                <a:cubicBezTo>
                  <a:pt x="11806" y="8226"/>
                  <a:pt x="11768" y="8164"/>
                  <a:pt x="11722" y="8164"/>
                </a:cubicBezTo>
                <a:cubicBezTo>
                  <a:pt x="11713" y="8164"/>
                  <a:pt x="11703" y="8166"/>
                  <a:pt x="11694" y="8172"/>
                </a:cubicBezTo>
                <a:cubicBezTo>
                  <a:pt x="9934" y="9006"/>
                  <a:pt x="8267" y="10129"/>
                  <a:pt x="7086" y="11727"/>
                </a:cubicBezTo>
                <a:cubicBezTo>
                  <a:pt x="6819" y="12085"/>
                  <a:pt x="6588" y="12468"/>
                  <a:pt x="6391" y="12861"/>
                </a:cubicBezTo>
                <a:cubicBezTo>
                  <a:pt x="6333" y="11946"/>
                  <a:pt x="6333" y="11032"/>
                  <a:pt x="6402" y="10117"/>
                </a:cubicBezTo>
                <a:cubicBezTo>
                  <a:pt x="7236" y="9770"/>
                  <a:pt x="8046" y="9388"/>
                  <a:pt x="8799" y="8890"/>
                </a:cubicBezTo>
                <a:cubicBezTo>
                  <a:pt x="9587" y="8357"/>
                  <a:pt x="10315" y="7744"/>
                  <a:pt x="10953" y="7037"/>
                </a:cubicBezTo>
                <a:cubicBezTo>
                  <a:pt x="11323" y="6644"/>
                  <a:pt x="11635" y="6216"/>
                  <a:pt x="11959" y="5787"/>
                </a:cubicBezTo>
                <a:cubicBezTo>
                  <a:pt x="11990" y="5737"/>
                  <a:pt x="11959" y="5679"/>
                  <a:pt x="11913" y="5679"/>
                </a:cubicBezTo>
                <a:cubicBezTo>
                  <a:pt x="11906" y="5679"/>
                  <a:pt x="11898" y="5680"/>
                  <a:pt x="11890" y="5683"/>
                </a:cubicBezTo>
                <a:cubicBezTo>
                  <a:pt x="11450" y="5833"/>
                  <a:pt x="11022" y="6042"/>
                  <a:pt x="10616" y="6250"/>
                </a:cubicBezTo>
                <a:cubicBezTo>
                  <a:pt x="10189" y="6482"/>
                  <a:pt x="9783" y="6725"/>
                  <a:pt x="9389" y="6991"/>
                </a:cubicBezTo>
                <a:cubicBezTo>
                  <a:pt x="8614" y="7524"/>
                  <a:pt x="7884" y="8138"/>
                  <a:pt x="7259" y="8844"/>
                </a:cubicBezTo>
                <a:cubicBezTo>
                  <a:pt x="6958" y="9180"/>
                  <a:pt x="6669" y="9538"/>
                  <a:pt x="6414" y="9921"/>
                </a:cubicBezTo>
                <a:cubicBezTo>
                  <a:pt x="6425" y="9770"/>
                  <a:pt x="6438" y="9620"/>
                  <a:pt x="6461" y="9469"/>
                </a:cubicBezTo>
                <a:cubicBezTo>
                  <a:pt x="6518" y="8844"/>
                  <a:pt x="6611" y="8218"/>
                  <a:pt x="6715" y="7605"/>
                </a:cubicBezTo>
                <a:cubicBezTo>
                  <a:pt x="7086" y="7351"/>
                  <a:pt x="7491" y="7176"/>
                  <a:pt x="7884" y="6968"/>
                </a:cubicBezTo>
                <a:cubicBezTo>
                  <a:pt x="8290" y="6749"/>
                  <a:pt x="8695" y="6517"/>
                  <a:pt x="9077" y="6262"/>
                </a:cubicBezTo>
                <a:cubicBezTo>
                  <a:pt x="9841" y="5753"/>
                  <a:pt x="10559" y="5185"/>
                  <a:pt x="11231" y="4560"/>
                </a:cubicBezTo>
                <a:cubicBezTo>
                  <a:pt x="11624" y="4189"/>
                  <a:pt x="12006" y="3819"/>
                  <a:pt x="12342" y="3402"/>
                </a:cubicBezTo>
                <a:cubicBezTo>
                  <a:pt x="12372" y="3362"/>
                  <a:pt x="12341" y="3305"/>
                  <a:pt x="12295" y="3305"/>
                </a:cubicBezTo>
                <a:cubicBezTo>
                  <a:pt x="12288" y="3305"/>
                  <a:pt x="12280" y="3306"/>
                  <a:pt x="12273" y="3310"/>
                </a:cubicBezTo>
                <a:cubicBezTo>
                  <a:pt x="11357" y="3576"/>
                  <a:pt x="10513" y="4074"/>
                  <a:pt x="9737" y="4606"/>
                </a:cubicBezTo>
                <a:cubicBezTo>
                  <a:pt x="8973" y="5128"/>
                  <a:pt x="8267" y="5718"/>
                  <a:pt x="7618" y="6366"/>
                </a:cubicBezTo>
                <a:cubicBezTo>
                  <a:pt x="7317" y="6679"/>
                  <a:pt x="7040" y="7003"/>
                  <a:pt x="6773" y="7338"/>
                </a:cubicBezTo>
                <a:lnTo>
                  <a:pt x="6808" y="7165"/>
                </a:lnTo>
                <a:cubicBezTo>
                  <a:pt x="6958" y="6725"/>
                  <a:pt x="7166" y="6320"/>
                  <a:pt x="7433" y="5938"/>
                </a:cubicBezTo>
                <a:cubicBezTo>
                  <a:pt x="7722" y="5486"/>
                  <a:pt x="8058" y="5069"/>
                  <a:pt x="8394" y="4653"/>
                </a:cubicBezTo>
                <a:cubicBezTo>
                  <a:pt x="9100" y="3762"/>
                  <a:pt x="9795" y="2823"/>
                  <a:pt x="10328" y="1817"/>
                </a:cubicBezTo>
                <a:cubicBezTo>
                  <a:pt x="10616" y="1272"/>
                  <a:pt x="10848" y="693"/>
                  <a:pt x="10941" y="80"/>
                </a:cubicBezTo>
                <a:cubicBezTo>
                  <a:pt x="10949" y="32"/>
                  <a:pt x="10913" y="1"/>
                  <a:pt x="10875" y="1"/>
                </a:cubicBezTo>
                <a:close/>
              </a:path>
            </a:pathLst>
          </a:custGeom>
          <a:solidFill>
            <a:srgbClr val="1C458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04" name="Google Shape;504;p14"/>
          <p:cNvSpPr/>
          <p:nvPr/>
        </p:nvSpPr>
        <p:spPr>
          <a:xfrm rot="8100000">
            <a:off x="8787619" y="5304584"/>
            <a:ext cx="4888788" cy="1848933"/>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rgbClr val="1C458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05" name="Google Shape;505;p14"/>
          <p:cNvSpPr/>
          <p:nvPr/>
        </p:nvSpPr>
        <p:spPr>
          <a:xfrm rot="2160747">
            <a:off x="10140396" y="-1845192"/>
            <a:ext cx="3195776" cy="2642112"/>
          </a:xfrm>
          <a:custGeom>
            <a:avLst/>
            <a:gdLst/>
            <a:ahLst/>
            <a:cxnLst/>
            <a:rect l="l" t="t" r="r" b="b"/>
            <a:pathLst>
              <a:path w="29778" h="24619" extrusionOk="0">
                <a:moveTo>
                  <a:pt x="12026" y="0"/>
                </a:moveTo>
                <a:cubicBezTo>
                  <a:pt x="10543" y="0"/>
                  <a:pt x="9061" y="568"/>
                  <a:pt x="7966" y="1664"/>
                </a:cubicBezTo>
                <a:cubicBezTo>
                  <a:pt x="7028" y="2601"/>
                  <a:pt x="6484" y="3782"/>
                  <a:pt x="6334" y="5009"/>
                </a:cubicBezTo>
                <a:cubicBezTo>
                  <a:pt x="6079" y="7163"/>
                  <a:pt x="4968" y="9120"/>
                  <a:pt x="3370" y="10602"/>
                </a:cubicBezTo>
                <a:lnTo>
                  <a:pt x="3162" y="10810"/>
                </a:lnTo>
                <a:cubicBezTo>
                  <a:pt x="0" y="13970"/>
                  <a:pt x="0" y="19088"/>
                  <a:pt x="3162" y="22249"/>
                </a:cubicBezTo>
                <a:cubicBezTo>
                  <a:pt x="4717" y="23811"/>
                  <a:pt x="6810" y="24618"/>
                  <a:pt x="8911" y="24618"/>
                </a:cubicBezTo>
                <a:cubicBezTo>
                  <a:pt x="10407" y="24618"/>
                  <a:pt x="11908" y="24209"/>
                  <a:pt x="13222" y="23371"/>
                </a:cubicBezTo>
                <a:cubicBezTo>
                  <a:pt x="14679" y="22439"/>
                  <a:pt x="16391" y="21990"/>
                  <a:pt x="18119" y="21990"/>
                </a:cubicBezTo>
                <a:cubicBezTo>
                  <a:pt x="18300" y="21990"/>
                  <a:pt x="18482" y="21995"/>
                  <a:pt x="18663" y="22005"/>
                </a:cubicBezTo>
                <a:cubicBezTo>
                  <a:pt x="18844" y="22015"/>
                  <a:pt x="19024" y="22020"/>
                  <a:pt x="19205" y="22020"/>
                </a:cubicBezTo>
                <a:cubicBezTo>
                  <a:pt x="21773" y="22020"/>
                  <a:pt x="24344" y="21017"/>
                  <a:pt x="26258" y="18984"/>
                </a:cubicBezTo>
                <a:cubicBezTo>
                  <a:pt x="29754" y="15290"/>
                  <a:pt x="29777" y="9432"/>
                  <a:pt x="26293" y="5727"/>
                </a:cubicBezTo>
                <a:cubicBezTo>
                  <a:pt x="24545" y="3841"/>
                  <a:pt x="22229" y="2833"/>
                  <a:pt x="19867" y="2671"/>
                </a:cubicBezTo>
                <a:cubicBezTo>
                  <a:pt x="18200" y="2555"/>
                  <a:pt x="16626" y="1976"/>
                  <a:pt x="15259" y="1016"/>
                </a:cubicBezTo>
                <a:cubicBezTo>
                  <a:pt x="14296" y="333"/>
                  <a:pt x="13161" y="0"/>
                  <a:pt x="12026"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grpSp>
        <p:nvGrpSpPr>
          <p:cNvPr id="506" name="Google Shape;506;p14"/>
          <p:cNvGrpSpPr/>
          <p:nvPr/>
        </p:nvGrpSpPr>
        <p:grpSpPr>
          <a:xfrm rot="-5400000">
            <a:off x="8190806" y="5602543"/>
            <a:ext cx="771993" cy="1016331"/>
            <a:chOff x="2109400" y="2670450"/>
            <a:chExt cx="113200" cy="149025"/>
          </a:xfrm>
        </p:grpSpPr>
        <p:sp>
          <p:nvSpPr>
            <p:cNvPr id="507" name="Google Shape;507;p14"/>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08" name="Google Shape;508;p14"/>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09" name="Google Shape;509;p14"/>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10" name="Google Shape;510;p14"/>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11" name="Google Shape;511;p14"/>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12" name="Google Shape;512;p14"/>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13" name="Google Shape;513;p14"/>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14" name="Google Shape;514;p14"/>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15" name="Google Shape;515;p14"/>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16" name="Google Shape;516;p14"/>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17" name="Google Shape;517;p14"/>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18" name="Google Shape;518;p14"/>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19" name="Google Shape;519;p14"/>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20" name="Google Shape;520;p14"/>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21" name="Google Shape;521;p14"/>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22" name="Google Shape;522;p14"/>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23" name="Google Shape;523;p14"/>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24" name="Google Shape;524;p14"/>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25" name="Google Shape;525;p14"/>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26" name="Google Shape;526;p14"/>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27" name="Google Shape;527;p14"/>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28" name="Google Shape;528;p14"/>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29" name="Google Shape;529;p14"/>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grpSp>
      <p:sp>
        <p:nvSpPr>
          <p:cNvPr id="530" name="Google Shape;530;p14"/>
          <p:cNvSpPr txBox="1">
            <a:spLocks noGrp="1"/>
          </p:cNvSpPr>
          <p:nvPr>
            <p:ph type="title"/>
          </p:nvPr>
        </p:nvSpPr>
        <p:spPr>
          <a:xfrm>
            <a:off x="5922128" y="2339920"/>
            <a:ext cx="5309200" cy="1604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6667"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31" name="Google Shape;531;p14"/>
          <p:cNvSpPr txBox="1">
            <a:spLocks noGrp="1"/>
          </p:cNvSpPr>
          <p:nvPr>
            <p:ph type="title" idx="2" hasCustomPrompt="1"/>
          </p:nvPr>
        </p:nvSpPr>
        <p:spPr>
          <a:xfrm>
            <a:off x="5922128" y="929433"/>
            <a:ext cx="5309200" cy="1122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8000" b="1"/>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32" name="Google Shape;532;p14"/>
          <p:cNvSpPr txBox="1">
            <a:spLocks noGrp="1"/>
          </p:cNvSpPr>
          <p:nvPr>
            <p:ph type="subTitle" idx="1"/>
          </p:nvPr>
        </p:nvSpPr>
        <p:spPr>
          <a:xfrm>
            <a:off x="7744528" y="4440233"/>
            <a:ext cx="3486800" cy="951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5625407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33"/>
        <p:cNvGrpSpPr/>
        <p:nvPr/>
      </p:nvGrpSpPr>
      <p:grpSpPr>
        <a:xfrm>
          <a:off x="0" y="0"/>
          <a:ext cx="0" cy="0"/>
          <a:chOff x="0" y="0"/>
          <a:chExt cx="0" cy="0"/>
        </a:xfrm>
      </p:grpSpPr>
      <p:grpSp>
        <p:nvGrpSpPr>
          <p:cNvPr id="534" name="Google Shape;534;p15"/>
          <p:cNvGrpSpPr/>
          <p:nvPr/>
        </p:nvGrpSpPr>
        <p:grpSpPr>
          <a:xfrm>
            <a:off x="-1529296" y="-2110776"/>
            <a:ext cx="13739400" cy="11188624"/>
            <a:chOff x="-1146972" y="-1583082"/>
            <a:chExt cx="10304550" cy="8391468"/>
          </a:xfrm>
        </p:grpSpPr>
        <p:sp>
          <p:nvSpPr>
            <p:cNvPr id="535" name="Google Shape;535;p15"/>
            <p:cNvSpPr/>
            <p:nvPr/>
          </p:nvSpPr>
          <p:spPr>
            <a:xfrm>
              <a:off x="25" y="19446"/>
              <a:ext cx="9157553" cy="5143515"/>
            </a:xfrm>
            <a:custGeom>
              <a:avLst/>
              <a:gdLst/>
              <a:ahLst/>
              <a:cxnLst/>
              <a:rect l="l" t="t" r="r" b="b"/>
              <a:pathLst>
                <a:path w="52579" h="29532" extrusionOk="0">
                  <a:moveTo>
                    <a:pt x="1" y="1"/>
                  </a:moveTo>
                  <a:lnTo>
                    <a:pt x="1" y="29532"/>
                  </a:lnTo>
                  <a:lnTo>
                    <a:pt x="31439" y="29532"/>
                  </a:lnTo>
                  <a:cubicBezTo>
                    <a:pt x="31161" y="29196"/>
                    <a:pt x="30942" y="28827"/>
                    <a:pt x="30768" y="28422"/>
                  </a:cubicBezTo>
                  <a:cubicBezTo>
                    <a:pt x="30341" y="27416"/>
                    <a:pt x="30306" y="26296"/>
                    <a:pt x="30364" y="25209"/>
                  </a:cubicBezTo>
                  <a:cubicBezTo>
                    <a:pt x="30445" y="23833"/>
                    <a:pt x="30699" y="22366"/>
                    <a:pt x="31624" y="21337"/>
                  </a:cubicBezTo>
                  <a:cubicBezTo>
                    <a:pt x="32964" y="19823"/>
                    <a:pt x="35219" y="19708"/>
                    <a:pt x="37184" y="19245"/>
                  </a:cubicBezTo>
                  <a:cubicBezTo>
                    <a:pt x="39183" y="18794"/>
                    <a:pt x="41171" y="17812"/>
                    <a:pt x="42280" y="16089"/>
                  </a:cubicBezTo>
                  <a:cubicBezTo>
                    <a:pt x="43494" y="14217"/>
                    <a:pt x="43505" y="11779"/>
                    <a:pt x="44604" y="9837"/>
                  </a:cubicBezTo>
                  <a:cubicBezTo>
                    <a:pt x="45563" y="8150"/>
                    <a:pt x="47355" y="6971"/>
                    <a:pt x="49284" y="6751"/>
                  </a:cubicBezTo>
                  <a:cubicBezTo>
                    <a:pt x="49490" y="6727"/>
                    <a:pt x="49703" y="6716"/>
                    <a:pt x="49921" y="6716"/>
                  </a:cubicBezTo>
                  <a:cubicBezTo>
                    <a:pt x="50796" y="6716"/>
                    <a:pt x="51746" y="6901"/>
                    <a:pt x="52579" y="7271"/>
                  </a:cubicBezTo>
                  <a:lnTo>
                    <a:pt x="5257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36" name="Google Shape;536;p15"/>
            <p:cNvSpPr/>
            <p:nvPr/>
          </p:nvSpPr>
          <p:spPr>
            <a:xfrm>
              <a:off x="4426125" y="-1583082"/>
              <a:ext cx="4630624" cy="2738127"/>
            </a:xfrm>
            <a:custGeom>
              <a:avLst/>
              <a:gdLst/>
              <a:ahLst/>
              <a:cxnLst/>
              <a:rect l="l" t="t" r="r" b="b"/>
              <a:pathLst>
                <a:path w="44273" h="26179" extrusionOk="0">
                  <a:moveTo>
                    <a:pt x="14821" y="0"/>
                  </a:moveTo>
                  <a:cubicBezTo>
                    <a:pt x="10376" y="0"/>
                    <a:pt x="5587" y="2355"/>
                    <a:pt x="3046" y="6350"/>
                  </a:cubicBezTo>
                  <a:cubicBezTo>
                    <a:pt x="1194" y="9268"/>
                    <a:pt x="1" y="13887"/>
                    <a:pt x="1680" y="17546"/>
                  </a:cubicBezTo>
                  <a:cubicBezTo>
                    <a:pt x="4223" y="23094"/>
                    <a:pt x="13256" y="26179"/>
                    <a:pt x="22220" y="26179"/>
                  </a:cubicBezTo>
                  <a:cubicBezTo>
                    <a:pt x="29942" y="26179"/>
                    <a:pt x="37614" y="23889"/>
                    <a:pt x="41043" y="18912"/>
                  </a:cubicBezTo>
                  <a:cubicBezTo>
                    <a:pt x="43694" y="15056"/>
                    <a:pt x="44272" y="8943"/>
                    <a:pt x="41807" y="6779"/>
                  </a:cubicBezTo>
                  <a:cubicBezTo>
                    <a:pt x="41206" y="6248"/>
                    <a:pt x="40537" y="6058"/>
                    <a:pt x="39782" y="6058"/>
                  </a:cubicBezTo>
                  <a:cubicBezTo>
                    <a:pt x="37857" y="6058"/>
                    <a:pt x="35366" y="7293"/>
                    <a:pt x="31973" y="7293"/>
                  </a:cubicBezTo>
                  <a:cubicBezTo>
                    <a:pt x="31028" y="7293"/>
                    <a:pt x="30013" y="7197"/>
                    <a:pt x="28921" y="6952"/>
                  </a:cubicBezTo>
                  <a:cubicBezTo>
                    <a:pt x="22519" y="5517"/>
                    <a:pt x="22311" y="944"/>
                    <a:pt x="16533" y="121"/>
                  </a:cubicBezTo>
                  <a:cubicBezTo>
                    <a:pt x="15972" y="40"/>
                    <a:pt x="15400" y="0"/>
                    <a:pt x="148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37" name="Google Shape;537;p15"/>
            <p:cNvSpPr/>
            <p:nvPr/>
          </p:nvSpPr>
          <p:spPr>
            <a:xfrm rot="221455">
              <a:off x="2771533" y="-682883"/>
              <a:ext cx="3049686" cy="1365829"/>
            </a:xfrm>
            <a:custGeom>
              <a:avLst/>
              <a:gdLst/>
              <a:ahLst/>
              <a:cxnLst/>
              <a:rect l="l" t="t" r="r" b="b"/>
              <a:pathLst>
                <a:path w="34397" h="15405" extrusionOk="0">
                  <a:moveTo>
                    <a:pt x="8350" y="8304"/>
                  </a:moveTo>
                  <a:cubicBezTo>
                    <a:pt x="9144" y="8304"/>
                    <a:pt x="8924" y="9268"/>
                    <a:pt x="8614" y="9682"/>
                  </a:cubicBezTo>
                  <a:cubicBezTo>
                    <a:pt x="8023" y="10481"/>
                    <a:pt x="7109" y="11013"/>
                    <a:pt x="6147" y="11291"/>
                  </a:cubicBezTo>
                  <a:cubicBezTo>
                    <a:pt x="6044" y="10516"/>
                    <a:pt x="6263" y="9717"/>
                    <a:pt x="6808" y="9091"/>
                  </a:cubicBezTo>
                  <a:cubicBezTo>
                    <a:pt x="7178" y="8664"/>
                    <a:pt x="7745" y="8316"/>
                    <a:pt x="8336" y="8304"/>
                  </a:cubicBezTo>
                  <a:cubicBezTo>
                    <a:pt x="8341" y="8304"/>
                    <a:pt x="8345" y="8304"/>
                    <a:pt x="8350" y="8304"/>
                  </a:cubicBezTo>
                  <a:close/>
                  <a:moveTo>
                    <a:pt x="24542" y="8736"/>
                  </a:moveTo>
                  <a:cubicBezTo>
                    <a:pt x="24901" y="8736"/>
                    <a:pt x="25262" y="8835"/>
                    <a:pt x="25551" y="9034"/>
                  </a:cubicBezTo>
                  <a:cubicBezTo>
                    <a:pt x="26536" y="9729"/>
                    <a:pt x="26570" y="11106"/>
                    <a:pt x="26107" y="12125"/>
                  </a:cubicBezTo>
                  <a:cubicBezTo>
                    <a:pt x="25945" y="12137"/>
                    <a:pt x="25795" y="12148"/>
                    <a:pt x="25644" y="12148"/>
                  </a:cubicBezTo>
                  <a:cubicBezTo>
                    <a:pt x="25619" y="12148"/>
                    <a:pt x="25593" y="12149"/>
                    <a:pt x="25568" y="12149"/>
                  </a:cubicBezTo>
                  <a:cubicBezTo>
                    <a:pt x="24894" y="12149"/>
                    <a:pt x="24166" y="11992"/>
                    <a:pt x="23652" y="11535"/>
                  </a:cubicBezTo>
                  <a:cubicBezTo>
                    <a:pt x="23201" y="11129"/>
                    <a:pt x="22888" y="10493"/>
                    <a:pt x="22993" y="9879"/>
                  </a:cubicBezTo>
                  <a:cubicBezTo>
                    <a:pt x="23131" y="9119"/>
                    <a:pt x="23834" y="8736"/>
                    <a:pt x="24542" y="8736"/>
                  </a:cubicBezTo>
                  <a:close/>
                  <a:moveTo>
                    <a:pt x="16156" y="9425"/>
                  </a:moveTo>
                  <a:cubicBezTo>
                    <a:pt x="16317" y="9425"/>
                    <a:pt x="16475" y="9480"/>
                    <a:pt x="16613" y="9613"/>
                  </a:cubicBezTo>
                  <a:cubicBezTo>
                    <a:pt x="17077" y="10053"/>
                    <a:pt x="16834" y="10898"/>
                    <a:pt x="16602" y="11407"/>
                  </a:cubicBezTo>
                  <a:cubicBezTo>
                    <a:pt x="16336" y="12021"/>
                    <a:pt x="15884" y="12530"/>
                    <a:pt x="15363" y="12935"/>
                  </a:cubicBezTo>
                  <a:cubicBezTo>
                    <a:pt x="14854" y="12102"/>
                    <a:pt x="14622" y="11072"/>
                    <a:pt x="15085" y="10180"/>
                  </a:cubicBezTo>
                  <a:cubicBezTo>
                    <a:pt x="15270" y="9818"/>
                    <a:pt x="15725" y="9425"/>
                    <a:pt x="16156" y="9425"/>
                  </a:cubicBezTo>
                  <a:close/>
                  <a:moveTo>
                    <a:pt x="34266" y="0"/>
                  </a:moveTo>
                  <a:cubicBezTo>
                    <a:pt x="34222" y="0"/>
                    <a:pt x="34177" y="30"/>
                    <a:pt x="34177" y="84"/>
                  </a:cubicBezTo>
                  <a:cubicBezTo>
                    <a:pt x="34362" y="2955"/>
                    <a:pt x="33817" y="5978"/>
                    <a:pt x="32127" y="8363"/>
                  </a:cubicBezTo>
                  <a:cubicBezTo>
                    <a:pt x="31386" y="9405"/>
                    <a:pt x="30449" y="10308"/>
                    <a:pt x="29361" y="10979"/>
                  </a:cubicBezTo>
                  <a:cubicBezTo>
                    <a:pt x="28434" y="11546"/>
                    <a:pt x="27357" y="11975"/>
                    <a:pt x="26258" y="12102"/>
                  </a:cubicBezTo>
                  <a:cubicBezTo>
                    <a:pt x="26431" y="11708"/>
                    <a:pt x="26536" y="11291"/>
                    <a:pt x="26524" y="10828"/>
                  </a:cubicBezTo>
                  <a:cubicBezTo>
                    <a:pt x="26513" y="10215"/>
                    <a:pt x="26304" y="9590"/>
                    <a:pt x="25852" y="9150"/>
                  </a:cubicBezTo>
                  <a:cubicBezTo>
                    <a:pt x="25503" y="8789"/>
                    <a:pt x="25016" y="8613"/>
                    <a:pt x="24519" y="8613"/>
                  </a:cubicBezTo>
                  <a:cubicBezTo>
                    <a:pt x="24474" y="8613"/>
                    <a:pt x="24428" y="8614"/>
                    <a:pt x="24382" y="8617"/>
                  </a:cubicBezTo>
                  <a:cubicBezTo>
                    <a:pt x="23873" y="8640"/>
                    <a:pt x="23363" y="8872"/>
                    <a:pt x="23074" y="9312"/>
                  </a:cubicBezTo>
                  <a:cubicBezTo>
                    <a:pt x="22738" y="9809"/>
                    <a:pt x="22785" y="10458"/>
                    <a:pt x="23050" y="10990"/>
                  </a:cubicBezTo>
                  <a:cubicBezTo>
                    <a:pt x="23549" y="11966"/>
                    <a:pt x="24573" y="12281"/>
                    <a:pt x="25599" y="12281"/>
                  </a:cubicBezTo>
                  <a:cubicBezTo>
                    <a:pt x="25742" y="12281"/>
                    <a:pt x="25885" y="12275"/>
                    <a:pt x="26026" y="12264"/>
                  </a:cubicBezTo>
                  <a:lnTo>
                    <a:pt x="26026" y="12264"/>
                  </a:lnTo>
                  <a:cubicBezTo>
                    <a:pt x="26003" y="12322"/>
                    <a:pt x="25980" y="12368"/>
                    <a:pt x="25945" y="12415"/>
                  </a:cubicBezTo>
                  <a:cubicBezTo>
                    <a:pt x="25273" y="13537"/>
                    <a:pt x="24035" y="14290"/>
                    <a:pt x="22842" y="14741"/>
                  </a:cubicBezTo>
                  <a:cubicBezTo>
                    <a:pt x="21977" y="15071"/>
                    <a:pt x="21017" y="15257"/>
                    <a:pt x="20061" y="15257"/>
                  </a:cubicBezTo>
                  <a:cubicBezTo>
                    <a:pt x="18534" y="15257"/>
                    <a:pt x="17020" y="14783"/>
                    <a:pt x="15931" y="13665"/>
                  </a:cubicBezTo>
                  <a:cubicBezTo>
                    <a:pt x="15746" y="13480"/>
                    <a:pt x="15583" y="13271"/>
                    <a:pt x="15433" y="13040"/>
                  </a:cubicBezTo>
                  <a:cubicBezTo>
                    <a:pt x="15491" y="12994"/>
                    <a:pt x="15560" y="12947"/>
                    <a:pt x="15618" y="12889"/>
                  </a:cubicBezTo>
                  <a:cubicBezTo>
                    <a:pt x="16093" y="12484"/>
                    <a:pt x="16498" y="11975"/>
                    <a:pt x="16741" y="11396"/>
                  </a:cubicBezTo>
                  <a:cubicBezTo>
                    <a:pt x="16950" y="10886"/>
                    <a:pt x="17123" y="10146"/>
                    <a:pt x="16764" y="9659"/>
                  </a:cubicBezTo>
                  <a:cubicBezTo>
                    <a:pt x="16608" y="9435"/>
                    <a:pt x="16386" y="9344"/>
                    <a:pt x="16153" y="9344"/>
                  </a:cubicBezTo>
                  <a:cubicBezTo>
                    <a:pt x="15869" y="9344"/>
                    <a:pt x="15568" y="9479"/>
                    <a:pt x="15352" y="9670"/>
                  </a:cubicBezTo>
                  <a:cubicBezTo>
                    <a:pt x="14877" y="10076"/>
                    <a:pt x="14704" y="10724"/>
                    <a:pt x="14715" y="11326"/>
                  </a:cubicBezTo>
                  <a:cubicBezTo>
                    <a:pt x="14738" y="11928"/>
                    <a:pt x="14935" y="12507"/>
                    <a:pt x="15259" y="13017"/>
                  </a:cubicBezTo>
                  <a:cubicBezTo>
                    <a:pt x="14854" y="13306"/>
                    <a:pt x="14414" y="13549"/>
                    <a:pt x="13974" y="13746"/>
                  </a:cubicBezTo>
                  <a:cubicBezTo>
                    <a:pt x="12938" y="14200"/>
                    <a:pt x="11773" y="14483"/>
                    <a:pt x="10632" y="14483"/>
                  </a:cubicBezTo>
                  <a:cubicBezTo>
                    <a:pt x="10319" y="14483"/>
                    <a:pt x="10008" y="14462"/>
                    <a:pt x="9702" y="14417"/>
                  </a:cubicBezTo>
                  <a:cubicBezTo>
                    <a:pt x="8406" y="14232"/>
                    <a:pt x="7166" y="13549"/>
                    <a:pt x="6507" y="12379"/>
                  </a:cubicBezTo>
                  <a:cubicBezTo>
                    <a:pt x="6333" y="12091"/>
                    <a:pt x="6229" y="11766"/>
                    <a:pt x="6171" y="11442"/>
                  </a:cubicBezTo>
                  <a:cubicBezTo>
                    <a:pt x="6646" y="11291"/>
                    <a:pt x="7109" y="11095"/>
                    <a:pt x="7526" y="10840"/>
                  </a:cubicBezTo>
                  <a:cubicBezTo>
                    <a:pt x="8058" y="10504"/>
                    <a:pt x="8660" y="10030"/>
                    <a:pt x="8915" y="9428"/>
                  </a:cubicBezTo>
                  <a:cubicBezTo>
                    <a:pt x="9100" y="8988"/>
                    <a:pt x="9111" y="8304"/>
                    <a:pt x="8509" y="8200"/>
                  </a:cubicBezTo>
                  <a:cubicBezTo>
                    <a:pt x="8440" y="8188"/>
                    <a:pt x="8369" y="8182"/>
                    <a:pt x="8298" y="8182"/>
                  </a:cubicBezTo>
                  <a:cubicBezTo>
                    <a:pt x="7790" y="8182"/>
                    <a:pt x="7256" y="8490"/>
                    <a:pt x="6900" y="8826"/>
                  </a:cubicBezTo>
                  <a:cubicBezTo>
                    <a:pt x="6472" y="9230"/>
                    <a:pt x="6171" y="9786"/>
                    <a:pt x="6044" y="10365"/>
                  </a:cubicBezTo>
                  <a:cubicBezTo>
                    <a:pt x="5974" y="10689"/>
                    <a:pt x="5974" y="11013"/>
                    <a:pt x="6009" y="11326"/>
                  </a:cubicBezTo>
                  <a:cubicBezTo>
                    <a:pt x="5708" y="11407"/>
                    <a:pt x="5407" y="11465"/>
                    <a:pt x="5106" y="11500"/>
                  </a:cubicBezTo>
                  <a:cubicBezTo>
                    <a:pt x="4912" y="11521"/>
                    <a:pt x="4717" y="11532"/>
                    <a:pt x="4522" y="11532"/>
                  </a:cubicBezTo>
                  <a:cubicBezTo>
                    <a:pt x="3332" y="11532"/>
                    <a:pt x="2154" y="11124"/>
                    <a:pt x="1378" y="10169"/>
                  </a:cubicBezTo>
                  <a:cubicBezTo>
                    <a:pt x="475" y="9045"/>
                    <a:pt x="255" y="7552"/>
                    <a:pt x="394" y="6163"/>
                  </a:cubicBezTo>
                  <a:cubicBezTo>
                    <a:pt x="475" y="5387"/>
                    <a:pt x="672" y="4635"/>
                    <a:pt x="880" y="3882"/>
                  </a:cubicBezTo>
                  <a:cubicBezTo>
                    <a:pt x="887" y="3862"/>
                    <a:pt x="870" y="3849"/>
                    <a:pt x="853" y="3849"/>
                  </a:cubicBezTo>
                  <a:cubicBezTo>
                    <a:pt x="840" y="3849"/>
                    <a:pt x="827" y="3856"/>
                    <a:pt x="822" y="3871"/>
                  </a:cubicBezTo>
                  <a:cubicBezTo>
                    <a:pt x="348" y="5433"/>
                    <a:pt x="0" y="7123"/>
                    <a:pt x="487" y="8721"/>
                  </a:cubicBezTo>
                  <a:cubicBezTo>
                    <a:pt x="695" y="9381"/>
                    <a:pt x="1030" y="10007"/>
                    <a:pt x="1505" y="10504"/>
                  </a:cubicBezTo>
                  <a:cubicBezTo>
                    <a:pt x="2003" y="11025"/>
                    <a:pt x="2640" y="11361"/>
                    <a:pt x="3335" y="11535"/>
                  </a:cubicBezTo>
                  <a:cubicBezTo>
                    <a:pt x="3729" y="11630"/>
                    <a:pt x="4141" y="11676"/>
                    <a:pt x="4556" y="11676"/>
                  </a:cubicBezTo>
                  <a:cubicBezTo>
                    <a:pt x="5052" y="11676"/>
                    <a:pt x="5552" y="11609"/>
                    <a:pt x="6032" y="11476"/>
                  </a:cubicBezTo>
                  <a:cubicBezTo>
                    <a:pt x="6206" y="12345"/>
                    <a:pt x="6762" y="13132"/>
                    <a:pt x="7467" y="13665"/>
                  </a:cubicBezTo>
                  <a:cubicBezTo>
                    <a:pt x="8381" y="14353"/>
                    <a:pt x="9484" y="14615"/>
                    <a:pt x="10594" y="14615"/>
                  </a:cubicBezTo>
                  <a:cubicBezTo>
                    <a:pt x="11016" y="14615"/>
                    <a:pt x="11440" y="14577"/>
                    <a:pt x="11856" y="14510"/>
                  </a:cubicBezTo>
                  <a:cubicBezTo>
                    <a:pt x="13083" y="14301"/>
                    <a:pt x="14321" y="13873"/>
                    <a:pt x="15329" y="13120"/>
                  </a:cubicBezTo>
                  <a:cubicBezTo>
                    <a:pt x="15699" y="13688"/>
                    <a:pt x="16220" y="14162"/>
                    <a:pt x="16788" y="14522"/>
                  </a:cubicBezTo>
                  <a:cubicBezTo>
                    <a:pt x="17776" y="15134"/>
                    <a:pt x="18946" y="15404"/>
                    <a:pt x="20104" y="15404"/>
                  </a:cubicBezTo>
                  <a:cubicBezTo>
                    <a:pt x="20261" y="15404"/>
                    <a:pt x="20417" y="15399"/>
                    <a:pt x="20573" y="15390"/>
                  </a:cubicBezTo>
                  <a:cubicBezTo>
                    <a:pt x="21928" y="15309"/>
                    <a:pt x="23259" y="14869"/>
                    <a:pt x="24393" y="14128"/>
                  </a:cubicBezTo>
                  <a:cubicBezTo>
                    <a:pt x="25123" y="13665"/>
                    <a:pt x="25806" y="13028"/>
                    <a:pt x="26188" y="12253"/>
                  </a:cubicBezTo>
                  <a:cubicBezTo>
                    <a:pt x="26385" y="12229"/>
                    <a:pt x="26582" y="12206"/>
                    <a:pt x="26767" y="12171"/>
                  </a:cubicBezTo>
                  <a:cubicBezTo>
                    <a:pt x="28133" y="11893"/>
                    <a:pt x="29418" y="11245"/>
                    <a:pt x="30495" y="10354"/>
                  </a:cubicBezTo>
                  <a:cubicBezTo>
                    <a:pt x="32868" y="8397"/>
                    <a:pt x="34084" y="5422"/>
                    <a:pt x="34327" y="2400"/>
                  </a:cubicBezTo>
                  <a:cubicBezTo>
                    <a:pt x="34396" y="1625"/>
                    <a:pt x="34396" y="848"/>
                    <a:pt x="34350" y="73"/>
                  </a:cubicBezTo>
                  <a:cubicBezTo>
                    <a:pt x="34345" y="24"/>
                    <a:pt x="34306" y="0"/>
                    <a:pt x="34266" y="0"/>
                  </a:cubicBez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38" name="Google Shape;538;p15"/>
            <p:cNvSpPr/>
            <p:nvPr/>
          </p:nvSpPr>
          <p:spPr>
            <a:xfrm rot="2426754">
              <a:off x="-804163" y="4501591"/>
              <a:ext cx="2419184" cy="1728655"/>
            </a:xfrm>
            <a:custGeom>
              <a:avLst/>
              <a:gdLst/>
              <a:ahLst/>
              <a:cxnLst/>
              <a:rect l="l" t="t" r="r" b="b"/>
              <a:pathLst>
                <a:path w="26976" h="19276" extrusionOk="0">
                  <a:moveTo>
                    <a:pt x="15950" y="0"/>
                  </a:moveTo>
                  <a:cubicBezTo>
                    <a:pt x="13031" y="0"/>
                    <a:pt x="10015" y="732"/>
                    <a:pt x="7398" y="1741"/>
                  </a:cubicBezTo>
                  <a:cubicBezTo>
                    <a:pt x="5488" y="2471"/>
                    <a:pt x="3682" y="3547"/>
                    <a:pt x="2350" y="5098"/>
                  </a:cubicBezTo>
                  <a:cubicBezTo>
                    <a:pt x="798" y="6904"/>
                    <a:pt x="0" y="9348"/>
                    <a:pt x="509" y="11710"/>
                  </a:cubicBezTo>
                  <a:cubicBezTo>
                    <a:pt x="706" y="12589"/>
                    <a:pt x="1042" y="13446"/>
                    <a:pt x="1505" y="14221"/>
                  </a:cubicBezTo>
                  <a:cubicBezTo>
                    <a:pt x="1563" y="14326"/>
                    <a:pt x="1621" y="14419"/>
                    <a:pt x="1690" y="14511"/>
                  </a:cubicBezTo>
                  <a:cubicBezTo>
                    <a:pt x="3103" y="16676"/>
                    <a:pt x="5429" y="18147"/>
                    <a:pt x="7930" y="18818"/>
                  </a:cubicBezTo>
                  <a:cubicBezTo>
                    <a:pt x="9127" y="19135"/>
                    <a:pt x="10364" y="19276"/>
                    <a:pt x="11607" y="19276"/>
                  </a:cubicBezTo>
                  <a:cubicBezTo>
                    <a:pt x="12948" y="19276"/>
                    <a:pt x="14296" y="19112"/>
                    <a:pt x="15606" y="18829"/>
                  </a:cubicBezTo>
                  <a:cubicBezTo>
                    <a:pt x="18790" y="18158"/>
                    <a:pt x="21928" y="16711"/>
                    <a:pt x="24023" y="14210"/>
                  </a:cubicBezTo>
                  <a:cubicBezTo>
                    <a:pt x="26107" y="11710"/>
                    <a:pt x="26975" y="8039"/>
                    <a:pt x="25597" y="5087"/>
                  </a:cubicBezTo>
                  <a:cubicBezTo>
                    <a:pt x="24405" y="2517"/>
                    <a:pt x="21753" y="861"/>
                    <a:pt x="18987" y="294"/>
                  </a:cubicBezTo>
                  <a:cubicBezTo>
                    <a:pt x="18001" y="92"/>
                    <a:pt x="16982" y="0"/>
                    <a:pt x="1595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39" name="Google Shape;539;p15"/>
            <p:cNvSpPr/>
            <p:nvPr/>
          </p:nvSpPr>
          <p:spPr>
            <a:xfrm rot="7309560">
              <a:off x="-1465059" y="185291"/>
              <a:ext cx="2916873" cy="873898"/>
            </a:xfrm>
            <a:custGeom>
              <a:avLst/>
              <a:gdLst/>
              <a:ahLst/>
              <a:cxnLst/>
              <a:rect l="l" t="t" r="r" b="b"/>
              <a:pathLst>
                <a:path w="56128" h="16816" extrusionOk="0">
                  <a:moveTo>
                    <a:pt x="17562" y="0"/>
                  </a:moveTo>
                  <a:cubicBezTo>
                    <a:pt x="14868" y="0"/>
                    <a:pt x="12099" y="1007"/>
                    <a:pt x="9760" y="2434"/>
                  </a:cubicBezTo>
                  <a:cubicBezTo>
                    <a:pt x="9644" y="2503"/>
                    <a:pt x="9529" y="2572"/>
                    <a:pt x="9425" y="2642"/>
                  </a:cubicBezTo>
                  <a:cubicBezTo>
                    <a:pt x="8440" y="3255"/>
                    <a:pt x="7503" y="3939"/>
                    <a:pt x="6588" y="4656"/>
                  </a:cubicBezTo>
                  <a:cubicBezTo>
                    <a:pt x="5674" y="5362"/>
                    <a:pt x="4782" y="6103"/>
                    <a:pt x="3879" y="6833"/>
                  </a:cubicBezTo>
                  <a:cubicBezTo>
                    <a:pt x="2988" y="7562"/>
                    <a:pt x="2085" y="8292"/>
                    <a:pt x="1147" y="8974"/>
                  </a:cubicBezTo>
                  <a:cubicBezTo>
                    <a:pt x="846" y="9195"/>
                    <a:pt x="487" y="9391"/>
                    <a:pt x="244" y="9681"/>
                  </a:cubicBezTo>
                  <a:cubicBezTo>
                    <a:pt x="24" y="9959"/>
                    <a:pt x="1" y="10329"/>
                    <a:pt x="12" y="10665"/>
                  </a:cubicBezTo>
                  <a:cubicBezTo>
                    <a:pt x="35" y="11695"/>
                    <a:pt x="568" y="12679"/>
                    <a:pt x="1332" y="13351"/>
                  </a:cubicBezTo>
                  <a:cubicBezTo>
                    <a:pt x="2420" y="14312"/>
                    <a:pt x="3879" y="14740"/>
                    <a:pt x="5291" y="15076"/>
                  </a:cubicBezTo>
                  <a:cubicBezTo>
                    <a:pt x="10642" y="16342"/>
                    <a:pt x="16102" y="16815"/>
                    <a:pt x="21596" y="16815"/>
                  </a:cubicBezTo>
                  <a:cubicBezTo>
                    <a:pt x="28608" y="16815"/>
                    <a:pt x="35675" y="16045"/>
                    <a:pt x="42640" y="15169"/>
                  </a:cubicBezTo>
                  <a:cubicBezTo>
                    <a:pt x="45199" y="14845"/>
                    <a:pt x="47792" y="14497"/>
                    <a:pt x="50177" y="13466"/>
                  </a:cubicBezTo>
                  <a:cubicBezTo>
                    <a:pt x="52550" y="12448"/>
                    <a:pt x="54703" y="10665"/>
                    <a:pt x="55583" y="8233"/>
                  </a:cubicBezTo>
                  <a:cubicBezTo>
                    <a:pt x="56116" y="6763"/>
                    <a:pt x="56128" y="5038"/>
                    <a:pt x="55294" y="3707"/>
                  </a:cubicBezTo>
                  <a:cubicBezTo>
                    <a:pt x="54368" y="2213"/>
                    <a:pt x="52527" y="1472"/>
                    <a:pt x="50767" y="1438"/>
                  </a:cubicBezTo>
                  <a:cubicBezTo>
                    <a:pt x="50734" y="1437"/>
                    <a:pt x="50700" y="1437"/>
                    <a:pt x="50667" y="1437"/>
                  </a:cubicBezTo>
                  <a:cubicBezTo>
                    <a:pt x="48943" y="1437"/>
                    <a:pt x="47275" y="2018"/>
                    <a:pt x="45685" y="2688"/>
                  </a:cubicBezTo>
                  <a:cubicBezTo>
                    <a:pt x="44384" y="3225"/>
                    <a:pt x="43004" y="3833"/>
                    <a:pt x="41641" y="3833"/>
                  </a:cubicBezTo>
                  <a:cubicBezTo>
                    <a:pt x="41270" y="3833"/>
                    <a:pt x="40900" y="3788"/>
                    <a:pt x="40533" y="3684"/>
                  </a:cubicBezTo>
                  <a:cubicBezTo>
                    <a:pt x="38819" y="3198"/>
                    <a:pt x="37650" y="1530"/>
                    <a:pt x="35948" y="1021"/>
                  </a:cubicBezTo>
                  <a:cubicBezTo>
                    <a:pt x="35543" y="897"/>
                    <a:pt x="35139" y="843"/>
                    <a:pt x="34736" y="843"/>
                  </a:cubicBezTo>
                  <a:cubicBezTo>
                    <a:pt x="32145" y="843"/>
                    <a:pt x="29584" y="3063"/>
                    <a:pt x="26901" y="3063"/>
                  </a:cubicBezTo>
                  <a:cubicBezTo>
                    <a:pt x="26734" y="3063"/>
                    <a:pt x="26566" y="3054"/>
                    <a:pt x="26397" y="3036"/>
                  </a:cubicBezTo>
                  <a:cubicBezTo>
                    <a:pt x="24556" y="2827"/>
                    <a:pt x="23063" y="1518"/>
                    <a:pt x="21373" y="778"/>
                  </a:cubicBezTo>
                  <a:cubicBezTo>
                    <a:pt x="20159" y="237"/>
                    <a:pt x="18869" y="0"/>
                    <a:pt x="17562" y="0"/>
                  </a:cubicBezTo>
                  <a:close/>
                </a:path>
              </a:pathLst>
            </a:custGeom>
            <a:solidFill>
              <a:srgbClr val="FFD7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grpSp>
      <p:sp>
        <p:nvSpPr>
          <p:cNvPr id="540" name="Google Shape;540;p15"/>
          <p:cNvSpPr txBox="1">
            <a:spLocks noGrp="1"/>
          </p:cNvSpPr>
          <p:nvPr>
            <p:ph type="title"/>
          </p:nvPr>
        </p:nvSpPr>
        <p:spPr>
          <a:xfrm>
            <a:off x="960000" y="1782300"/>
            <a:ext cx="6027200" cy="1514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20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41" name="Google Shape;541;p15"/>
          <p:cNvSpPr txBox="1">
            <a:spLocks noGrp="1"/>
          </p:cNvSpPr>
          <p:nvPr>
            <p:ph type="subTitle" idx="1"/>
          </p:nvPr>
        </p:nvSpPr>
        <p:spPr>
          <a:xfrm>
            <a:off x="960000" y="3893500"/>
            <a:ext cx="5666800" cy="106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7359876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6"/>
        <p:cNvGrpSpPr/>
        <p:nvPr/>
      </p:nvGrpSpPr>
      <p:grpSpPr>
        <a:xfrm>
          <a:off x="0" y="0"/>
          <a:ext cx="0" cy="0"/>
          <a:chOff x="0" y="0"/>
          <a:chExt cx="0" cy="0"/>
        </a:xfrm>
      </p:grpSpPr>
      <p:grpSp>
        <p:nvGrpSpPr>
          <p:cNvPr id="17" name="Google Shape;17;p3"/>
          <p:cNvGrpSpPr/>
          <p:nvPr/>
        </p:nvGrpSpPr>
        <p:grpSpPr>
          <a:xfrm>
            <a:off x="-2336585" y="-1641632"/>
            <a:ext cx="15849377" cy="10133501"/>
            <a:chOff x="-1752440" y="-1231224"/>
            <a:chExt cx="11887033" cy="7600126"/>
          </a:xfrm>
        </p:grpSpPr>
        <p:sp>
          <p:nvSpPr>
            <p:cNvPr id="18" name="Google Shape;18;p3"/>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19" name="Google Shape;19;p3"/>
            <p:cNvSpPr/>
            <p:nvPr/>
          </p:nvSpPr>
          <p:spPr>
            <a:xfrm rot="2700000" flipH="1">
              <a:off x="6248757" y="3942447"/>
              <a:ext cx="1108564" cy="1693801"/>
            </a:xfrm>
            <a:custGeom>
              <a:avLst/>
              <a:gdLst/>
              <a:ahLst/>
              <a:cxnLst/>
              <a:rect l="l" t="t" r="r" b="b"/>
              <a:pathLst>
                <a:path w="16169" h="24705" extrusionOk="0">
                  <a:moveTo>
                    <a:pt x="10767" y="265"/>
                  </a:moveTo>
                  <a:lnTo>
                    <a:pt x="10767" y="265"/>
                  </a:lnTo>
                  <a:cubicBezTo>
                    <a:pt x="10570" y="1318"/>
                    <a:pt x="9957" y="2256"/>
                    <a:pt x="9355" y="3124"/>
                  </a:cubicBezTo>
                  <a:cubicBezTo>
                    <a:pt x="9019" y="3611"/>
                    <a:pt x="8660" y="4086"/>
                    <a:pt x="8290" y="4549"/>
                  </a:cubicBezTo>
                  <a:cubicBezTo>
                    <a:pt x="7966" y="4966"/>
                    <a:pt x="7630" y="5370"/>
                    <a:pt x="7329" y="5822"/>
                  </a:cubicBezTo>
                  <a:cubicBezTo>
                    <a:pt x="7202" y="6008"/>
                    <a:pt x="7074" y="6216"/>
                    <a:pt x="6970" y="6424"/>
                  </a:cubicBezTo>
                  <a:cubicBezTo>
                    <a:pt x="7074" y="5996"/>
                    <a:pt x="7190" y="5579"/>
                    <a:pt x="7317" y="5151"/>
                  </a:cubicBezTo>
                  <a:cubicBezTo>
                    <a:pt x="7526" y="4595"/>
                    <a:pt x="7768" y="4051"/>
                    <a:pt x="8069" y="3530"/>
                  </a:cubicBezTo>
                  <a:cubicBezTo>
                    <a:pt x="8545" y="2696"/>
                    <a:pt x="9135" y="1943"/>
                    <a:pt x="9783" y="1249"/>
                  </a:cubicBezTo>
                  <a:cubicBezTo>
                    <a:pt x="10107" y="901"/>
                    <a:pt x="10431" y="577"/>
                    <a:pt x="10767" y="265"/>
                  </a:cubicBezTo>
                  <a:close/>
                  <a:moveTo>
                    <a:pt x="12087" y="3484"/>
                  </a:moveTo>
                  <a:cubicBezTo>
                    <a:pt x="11496" y="4109"/>
                    <a:pt x="10894" y="4699"/>
                    <a:pt x="10223" y="5231"/>
                  </a:cubicBezTo>
                  <a:cubicBezTo>
                    <a:pt x="9505" y="5810"/>
                    <a:pt x="8741" y="6320"/>
                    <a:pt x="7943" y="6772"/>
                  </a:cubicBezTo>
                  <a:cubicBezTo>
                    <a:pt x="7572" y="6968"/>
                    <a:pt x="7178" y="7142"/>
                    <a:pt x="6831" y="7362"/>
                  </a:cubicBezTo>
                  <a:cubicBezTo>
                    <a:pt x="7954" y="6054"/>
                    <a:pt x="9286" y="4930"/>
                    <a:pt x="10791" y="4086"/>
                  </a:cubicBezTo>
                  <a:cubicBezTo>
                    <a:pt x="11207" y="3854"/>
                    <a:pt x="11635" y="3634"/>
                    <a:pt x="12087" y="3484"/>
                  </a:cubicBezTo>
                  <a:close/>
                  <a:moveTo>
                    <a:pt x="5210" y="1249"/>
                  </a:moveTo>
                  <a:cubicBezTo>
                    <a:pt x="5337" y="1596"/>
                    <a:pt x="5442" y="1943"/>
                    <a:pt x="5558" y="2291"/>
                  </a:cubicBezTo>
                  <a:cubicBezTo>
                    <a:pt x="5685" y="2708"/>
                    <a:pt x="5812" y="3124"/>
                    <a:pt x="5939" y="3553"/>
                  </a:cubicBezTo>
                  <a:cubicBezTo>
                    <a:pt x="6171" y="4410"/>
                    <a:pt x="6356" y="5301"/>
                    <a:pt x="6449" y="6181"/>
                  </a:cubicBezTo>
                  <a:cubicBezTo>
                    <a:pt x="6495" y="6598"/>
                    <a:pt x="6518" y="7003"/>
                    <a:pt x="6518" y="7420"/>
                  </a:cubicBezTo>
                  <a:cubicBezTo>
                    <a:pt x="6183" y="6702"/>
                    <a:pt x="5859" y="5984"/>
                    <a:pt x="5604" y="5231"/>
                  </a:cubicBezTo>
                  <a:cubicBezTo>
                    <a:pt x="5314" y="4387"/>
                    <a:pt x="5141" y="3518"/>
                    <a:pt x="5129" y="2615"/>
                  </a:cubicBezTo>
                  <a:cubicBezTo>
                    <a:pt x="5118" y="2152"/>
                    <a:pt x="5164" y="1701"/>
                    <a:pt x="5210" y="1249"/>
                  </a:cubicBezTo>
                  <a:close/>
                  <a:moveTo>
                    <a:pt x="11740" y="5892"/>
                  </a:moveTo>
                  <a:lnTo>
                    <a:pt x="11740" y="5892"/>
                  </a:lnTo>
                  <a:cubicBezTo>
                    <a:pt x="11508" y="6216"/>
                    <a:pt x="11231" y="6528"/>
                    <a:pt x="10964" y="6829"/>
                  </a:cubicBezTo>
                  <a:cubicBezTo>
                    <a:pt x="10652" y="7176"/>
                    <a:pt x="10315" y="7513"/>
                    <a:pt x="9968" y="7814"/>
                  </a:cubicBezTo>
                  <a:cubicBezTo>
                    <a:pt x="9274" y="8427"/>
                    <a:pt x="8509" y="8959"/>
                    <a:pt x="7688" y="9399"/>
                  </a:cubicBezTo>
                  <a:cubicBezTo>
                    <a:pt x="7294" y="9608"/>
                    <a:pt x="6889" y="9793"/>
                    <a:pt x="6472" y="9944"/>
                  </a:cubicBezTo>
                  <a:cubicBezTo>
                    <a:pt x="7004" y="9284"/>
                    <a:pt x="7572" y="8658"/>
                    <a:pt x="8208" y="8091"/>
                  </a:cubicBezTo>
                  <a:cubicBezTo>
                    <a:pt x="8903" y="7466"/>
                    <a:pt x="9667" y="6934"/>
                    <a:pt x="10478" y="6482"/>
                  </a:cubicBezTo>
                  <a:cubicBezTo>
                    <a:pt x="10894" y="6262"/>
                    <a:pt x="11311" y="6077"/>
                    <a:pt x="11740" y="5892"/>
                  </a:cubicBezTo>
                  <a:close/>
                  <a:moveTo>
                    <a:pt x="4110" y="4271"/>
                  </a:moveTo>
                  <a:lnTo>
                    <a:pt x="4110" y="4271"/>
                  </a:lnTo>
                  <a:cubicBezTo>
                    <a:pt x="4400" y="5035"/>
                    <a:pt x="4724" y="5764"/>
                    <a:pt x="5013" y="6517"/>
                  </a:cubicBezTo>
                  <a:cubicBezTo>
                    <a:pt x="5175" y="6922"/>
                    <a:pt x="5314" y="7338"/>
                    <a:pt x="5430" y="7767"/>
                  </a:cubicBezTo>
                  <a:cubicBezTo>
                    <a:pt x="5534" y="8161"/>
                    <a:pt x="5615" y="8566"/>
                    <a:pt x="5731" y="8971"/>
                  </a:cubicBezTo>
                  <a:cubicBezTo>
                    <a:pt x="5835" y="9330"/>
                    <a:pt x="5962" y="9689"/>
                    <a:pt x="6137" y="10013"/>
                  </a:cubicBezTo>
                  <a:cubicBezTo>
                    <a:pt x="5013" y="8774"/>
                    <a:pt x="4295" y="7165"/>
                    <a:pt x="4133" y="5486"/>
                  </a:cubicBezTo>
                  <a:cubicBezTo>
                    <a:pt x="4087" y="5081"/>
                    <a:pt x="4099" y="4676"/>
                    <a:pt x="4110" y="4271"/>
                  </a:cubicBezTo>
                  <a:close/>
                  <a:moveTo>
                    <a:pt x="11520" y="8404"/>
                  </a:moveTo>
                  <a:lnTo>
                    <a:pt x="11520" y="8404"/>
                  </a:lnTo>
                  <a:cubicBezTo>
                    <a:pt x="10490" y="9921"/>
                    <a:pt x="9158" y="11217"/>
                    <a:pt x="7618" y="12224"/>
                  </a:cubicBezTo>
                  <a:cubicBezTo>
                    <a:pt x="7259" y="12456"/>
                    <a:pt x="6877" y="12676"/>
                    <a:pt x="6484" y="12885"/>
                  </a:cubicBezTo>
                  <a:cubicBezTo>
                    <a:pt x="7375" y="11298"/>
                    <a:pt x="8707" y="10048"/>
                    <a:pt x="10258" y="9098"/>
                  </a:cubicBezTo>
                  <a:cubicBezTo>
                    <a:pt x="10663" y="8844"/>
                    <a:pt x="11092" y="8624"/>
                    <a:pt x="11520" y="8404"/>
                  </a:cubicBezTo>
                  <a:close/>
                  <a:moveTo>
                    <a:pt x="2455" y="6471"/>
                  </a:moveTo>
                  <a:lnTo>
                    <a:pt x="2455" y="6471"/>
                  </a:lnTo>
                  <a:cubicBezTo>
                    <a:pt x="2663" y="6864"/>
                    <a:pt x="2883" y="7246"/>
                    <a:pt x="3126" y="7616"/>
                  </a:cubicBezTo>
                  <a:cubicBezTo>
                    <a:pt x="3415" y="8056"/>
                    <a:pt x="3740" y="8462"/>
                    <a:pt x="4029" y="8890"/>
                  </a:cubicBezTo>
                  <a:cubicBezTo>
                    <a:pt x="4608" y="9747"/>
                    <a:pt x="5118" y="10650"/>
                    <a:pt x="5558" y="11576"/>
                  </a:cubicBezTo>
                  <a:cubicBezTo>
                    <a:pt x="5789" y="12085"/>
                    <a:pt x="6032" y="12584"/>
                    <a:pt x="6217" y="13104"/>
                  </a:cubicBezTo>
                  <a:cubicBezTo>
                    <a:pt x="5430" y="12537"/>
                    <a:pt x="4874" y="11727"/>
                    <a:pt x="4354" y="10927"/>
                  </a:cubicBezTo>
                  <a:cubicBezTo>
                    <a:pt x="3752" y="10001"/>
                    <a:pt x="3150" y="9064"/>
                    <a:pt x="2790" y="8033"/>
                  </a:cubicBezTo>
                  <a:cubicBezTo>
                    <a:pt x="2617" y="7524"/>
                    <a:pt x="2501" y="7003"/>
                    <a:pt x="2455" y="6471"/>
                  </a:cubicBezTo>
                  <a:close/>
                  <a:moveTo>
                    <a:pt x="428" y="9816"/>
                  </a:moveTo>
                  <a:lnTo>
                    <a:pt x="428" y="9816"/>
                  </a:lnTo>
                  <a:cubicBezTo>
                    <a:pt x="799" y="10094"/>
                    <a:pt x="1193" y="10349"/>
                    <a:pt x="1598" y="10580"/>
                  </a:cubicBezTo>
                  <a:cubicBezTo>
                    <a:pt x="2084" y="10847"/>
                    <a:pt x="2571" y="11102"/>
                    <a:pt x="3022" y="11414"/>
                  </a:cubicBezTo>
                  <a:cubicBezTo>
                    <a:pt x="3902" y="12028"/>
                    <a:pt x="4643" y="12815"/>
                    <a:pt x="5314" y="13660"/>
                  </a:cubicBezTo>
                  <a:cubicBezTo>
                    <a:pt x="5661" y="14077"/>
                    <a:pt x="5986" y="14516"/>
                    <a:pt x="6310" y="14968"/>
                  </a:cubicBezTo>
                  <a:cubicBezTo>
                    <a:pt x="4307" y="14251"/>
                    <a:pt x="2512" y="12965"/>
                    <a:pt x="1274" y="11229"/>
                  </a:cubicBezTo>
                  <a:cubicBezTo>
                    <a:pt x="950" y="10777"/>
                    <a:pt x="683" y="10302"/>
                    <a:pt x="428" y="9816"/>
                  </a:cubicBezTo>
                  <a:close/>
                  <a:moveTo>
                    <a:pt x="11856" y="10140"/>
                  </a:moveTo>
                  <a:lnTo>
                    <a:pt x="11856" y="10140"/>
                  </a:lnTo>
                  <a:cubicBezTo>
                    <a:pt x="11231" y="11252"/>
                    <a:pt x="10616" y="12375"/>
                    <a:pt x="9980" y="13475"/>
                  </a:cubicBezTo>
                  <a:cubicBezTo>
                    <a:pt x="9644" y="14030"/>
                    <a:pt x="9297" y="14586"/>
                    <a:pt x="8903" y="15107"/>
                  </a:cubicBezTo>
                  <a:cubicBezTo>
                    <a:pt x="8533" y="15617"/>
                    <a:pt x="8139" y="16103"/>
                    <a:pt x="7838" y="16659"/>
                  </a:cubicBezTo>
                  <a:cubicBezTo>
                    <a:pt x="7642" y="17006"/>
                    <a:pt x="7491" y="17388"/>
                    <a:pt x="7421" y="17781"/>
                  </a:cubicBezTo>
                  <a:cubicBezTo>
                    <a:pt x="7421" y="16647"/>
                    <a:pt x="7653" y="15535"/>
                    <a:pt x="8116" y="14493"/>
                  </a:cubicBezTo>
                  <a:cubicBezTo>
                    <a:pt x="8625" y="13312"/>
                    <a:pt x="9401" y="12259"/>
                    <a:pt x="10328" y="11367"/>
                  </a:cubicBezTo>
                  <a:cubicBezTo>
                    <a:pt x="10791" y="10916"/>
                    <a:pt x="11311" y="10511"/>
                    <a:pt x="11856" y="10140"/>
                  </a:cubicBezTo>
                  <a:close/>
                  <a:moveTo>
                    <a:pt x="649" y="14019"/>
                  </a:moveTo>
                  <a:cubicBezTo>
                    <a:pt x="984" y="14251"/>
                    <a:pt x="1320" y="14470"/>
                    <a:pt x="1691" y="14655"/>
                  </a:cubicBezTo>
                  <a:cubicBezTo>
                    <a:pt x="2188" y="14910"/>
                    <a:pt x="2721" y="15119"/>
                    <a:pt x="3230" y="15327"/>
                  </a:cubicBezTo>
                  <a:cubicBezTo>
                    <a:pt x="3752" y="15547"/>
                    <a:pt x="4261" y="15767"/>
                    <a:pt x="4735" y="16057"/>
                  </a:cubicBezTo>
                  <a:cubicBezTo>
                    <a:pt x="5233" y="16358"/>
                    <a:pt x="5697" y="16705"/>
                    <a:pt x="6113" y="17110"/>
                  </a:cubicBezTo>
                  <a:cubicBezTo>
                    <a:pt x="6518" y="17503"/>
                    <a:pt x="6889" y="17943"/>
                    <a:pt x="7202" y="18406"/>
                  </a:cubicBezTo>
                  <a:cubicBezTo>
                    <a:pt x="6368" y="17781"/>
                    <a:pt x="5303" y="17550"/>
                    <a:pt x="4377" y="17087"/>
                  </a:cubicBezTo>
                  <a:cubicBezTo>
                    <a:pt x="3369" y="16589"/>
                    <a:pt x="2466" y="15941"/>
                    <a:pt x="1656" y="15154"/>
                  </a:cubicBezTo>
                  <a:cubicBezTo>
                    <a:pt x="1285" y="14806"/>
                    <a:pt x="973" y="14413"/>
                    <a:pt x="649" y="14019"/>
                  </a:cubicBezTo>
                  <a:close/>
                  <a:moveTo>
                    <a:pt x="13430" y="11553"/>
                  </a:moveTo>
                  <a:lnTo>
                    <a:pt x="13430" y="11553"/>
                  </a:lnTo>
                  <a:cubicBezTo>
                    <a:pt x="12932" y="12931"/>
                    <a:pt x="12411" y="14308"/>
                    <a:pt x="11786" y="15640"/>
                  </a:cubicBezTo>
                  <a:cubicBezTo>
                    <a:pt x="11462" y="16335"/>
                    <a:pt x="11115" y="17006"/>
                    <a:pt x="10732" y="17654"/>
                  </a:cubicBezTo>
                  <a:cubicBezTo>
                    <a:pt x="10351" y="18314"/>
                    <a:pt x="9911" y="18928"/>
                    <a:pt x="9471" y="19541"/>
                  </a:cubicBezTo>
                  <a:cubicBezTo>
                    <a:pt x="9250" y="19842"/>
                    <a:pt x="9019" y="20178"/>
                    <a:pt x="8869" y="20537"/>
                  </a:cubicBezTo>
                  <a:cubicBezTo>
                    <a:pt x="8892" y="20016"/>
                    <a:pt x="8915" y="19507"/>
                    <a:pt x="8961" y="18997"/>
                  </a:cubicBezTo>
                  <a:cubicBezTo>
                    <a:pt x="9031" y="18198"/>
                    <a:pt x="9135" y="17411"/>
                    <a:pt x="9332" y="16647"/>
                  </a:cubicBezTo>
                  <a:cubicBezTo>
                    <a:pt x="9702" y="15234"/>
                    <a:pt x="10362" y="13903"/>
                    <a:pt x="11462" y="12919"/>
                  </a:cubicBezTo>
                  <a:cubicBezTo>
                    <a:pt x="12064" y="12386"/>
                    <a:pt x="12747" y="11969"/>
                    <a:pt x="13430" y="11553"/>
                  </a:cubicBezTo>
                  <a:close/>
                  <a:moveTo>
                    <a:pt x="1634" y="18077"/>
                  </a:moveTo>
                  <a:cubicBezTo>
                    <a:pt x="1799" y="18077"/>
                    <a:pt x="1964" y="18082"/>
                    <a:pt x="2131" y="18094"/>
                  </a:cubicBezTo>
                  <a:cubicBezTo>
                    <a:pt x="2733" y="18141"/>
                    <a:pt x="3335" y="18256"/>
                    <a:pt x="3914" y="18453"/>
                  </a:cubicBezTo>
                  <a:cubicBezTo>
                    <a:pt x="5059" y="18835"/>
                    <a:pt x="6113" y="19460"/>
                    <a:pt x="7051" y="20213"/>
                  </a:cubicBezTo>
                  <a:cubicBezTo>
                    <a:pt x="7421" y="20502"/>
                    <a:pt x="7757" y="20815"/>
                    <a:pt x="8093" y="21128"/>
                  </a:cubicBezTo>
                  <a:cubicBezTo>
                    <a:pt x="7317" y="20641"/>
                    <a:pt x="6345" y="20502"/>
                    <a:pt x="5442" y="20364"/>
                  </a:cubicBezTo>
                  <a:cubicBezTo>
                    <a:pt x="4192" y="20166"/>
                    <a:pt x="2987" y="19808"/>
                    <a:pt x="1864" y="19217"/>
                  </a:cubicBezTo>
                  <a:cubicBezTo>
                    <a:pt x="1297" y="18916"/>
                    <a:pt x="765" y="18569"/>
                    <a:pt x="278" y="18141"/>
                  </a:cubicBezTo>
                  <a:cubicBezTo>
                    <a:pt x="728" y="18115"/>
                    <a:pt x="1179" y="18077"/>
                    <a:pt x="1634" y="18077"/>
                  </a:cubicBezTo>
                  <a:close/>
                  <a:moveTo>
                    <a:pt x="15919" y="13741"/>
                  </a:moveTo>
                  <a:lnTo>
                    <a:pt x="15919" y="13741"/>
                  </a:lnTo>
                  <a:cubicBezTo>
                    <a:pt x="15271" y="15038"/>
                    <a:pt x="14483" y="16288"/>
                    <a:pt x="13580" y="17434"/>
                  </a:cubicBezTo>
                  <a:cubicBezTo>
                    <a:pt x="13117" y="18036"/>
                    <a:pt x="12608" y="18627"/>
                    <a:pt x="12075" y="19171"/>
                  </a:cubicBezTo>
                  <a:cubicBezTo>
                    <a:pt x="11532" y="19749"/>
                    <a:pt x="10930" y="20259"/>
                    <a:pt x="10408" y="20850"/>
                  </a:cubicBezTo>
                  <a:cubicBezTo>
                    <a:pt x="10165" y="21128"/>
                    <a:pt x="9945" y="21429"/>
                    <a:pt x="9783" y="21753"/>
                  </a:cubicBezTo>
                  <a:cubicBezTo>
                    <a:pt x="10003" y="20665"/>
                    <a:pt x="10408" y="19611"/>
                    <a:pt x="10976" y="18638"/>
                  </a:cubicBezTo>
                  <a:cubicBezTo>
                    <a:pt x="11763" y="17295"/>
                    <a:pt x="12828" y="16137"/>
                    <a:pt x="14020" y="15142"/>
                  </a:cubicBezTo>
                  <a:cubicBezTo>
                    <a:pt x="14622" y="14632"/>
                    <a:pt x="15259" y="14169"/>
                    <a:pt x="15919" y="13741"/>
                  </a:cubicBezTo>
                  <a:close/>
                  <a:moveTo>
                    <a:pt x="1494" y="21208"/>
                  </a:moveTo>
                  <a:lnTo>
                    <a:pt x="1494" y="21208"/>
                  </a:lnTo>
                  <a:cubicBezTo>
                    <a:pt x="3624" y="21231"/>
                    <a:pt x="5847" y="21429"/>
                    <a:pt x="7757" y="22412"/>
                  </a:cubicBezTo>
                  <a:cubicBezTo>
                    <a:pt x="8267" y="22679"/>
                    <a:pt x="8764" y="22968"/>
                    <a:pt x="9320" y="23061"/>
                  </a:cubicBezTo>
                  <a:cubicBezTo>
                    <a:pt x="8912" y="23210"/>
                    <a:pt x="8468" y="23249"/>
                    <a:pt x="8028" y="23249"/>
                  </a:cubicBezTo>
                  <a:cubicBezTo>
                    <a:pt x="7957" y="23249"/>
                    <a:pt x="7886" y="23248"/>
                    <a:pt x="7815" y="23246"/>
                  </a:cubicBezTo>
                  <a:cubicBezTo>
                    <a:pt x="7259" y="23235"/>
                    <a:pt x="6692" y="23165"/>
                    <a:pt x="6137" y="23049"/>
                  </a:cubicBezTo>
                  <a:cubicBezTo>
                    <a:pt x="5025" y="22818"/>
                    <a:pt x="3971" y="22412"/>
                    <a:pt x="2941" y="21938"/>
                  </a:cubicBezTo>
                  <a:cubicBezTo>
                    <a:pt x="2455" y="21707"/>
                    <a:pt x="1980" y="21452"/>
                    <a:pt x="1494" y="21208"/>
                  </a:cubicBezTo>
                  <a:close/>
                  <a:moveTo>
                    <a:pt x="10875" y="1"/>
                  </a:moveTo>
                  <a:cubicBezTo>
                    <a:pt x="10857" y="1"/>
                    <a:pt x="10839" y="7"/>
                    <a:pt x="10825" y="22"/>
                  </a:cubicBezTo>
                  <a:cubicBezTo>
                    <a:pt x="9424" y="1307"/>
                    <a:pt x="8151" y="2823"/>
                    <a:pt x="7421" y="4595"/>
                  </a:cubicBezTo>
                  <a:cubicBezTo>
                    <a:pt x="7248" y="5000"/>
                    <a:pt x="7120" y="5429"/>
                    <a:pt x="7028" y="5869"/>
                  </a:cubicBezTo>
                  <a:cubicBezTo>
                    <a:pt x="6889" y="6343"/>
                    <a:pt x="6750" y="6829"/>
                    <a:pt x="6646" y="7327"/>
                  </a:cubicBezTo>
                  <a:cubicBezTo>
                    <a:pt x="6646" y="5660"/>
                    <a:pt x="6206" y="4027"/>
                    <a:pt x="5708" y="2453"/>
                  </a:cubicBezTo>
                  <a:cubicBezTo>
                    <a:pt x="5558" y="1955"/>
                    <a:pt x="5372" y="1480"/>
                    <a:pt x="5233" y="983"/>
                  </a:cubicBezTo>
                  <a:cubicBezTo>
                    <a:pt x="5228" y="955"/>
                    <a:pt x="5204" y="944"/>
                    <a:pt x="5180" y="944"/>
                  </a:cubicBezTo>
                  <a:cubicBezTo>
                    <a:pt x="5152" y="944"/>
                    <a:pt x="5124" y="958"/>
                    <a:pt x="5118" y="983"/>
                  </a:cubicBezTo>
                  <a:cubicBezTo>
                    <a:pt x="4956" y="1897"/>
                    <a:pt x="4956" y="2870"/>
                    <a:pt x="5106" y="3773"/>
                  </a:cubicBezTo>
                  <a:cubicBezTo>
                    <a:pt x="5245" y="4653"/>
                    <a:pt x="5546" y="5486"/>
                    <a:pt x="5893" y="6297"/>
                  </a:cubicBezTo>
                  <a:cubicBezTo>
                    <a:pt x="6090" y="6760"/>
                    <a:pt x="6299" y="7212"/>
                    <a:pt x="6518" y="7663"/>
                  </a:cubicBezTo>
                  <a:lnTo>
                    <a:pt x="6518" y="7686"/>
                  </a:lnTo>
                  <a:cubicBezTo>
                    <a:pt x="6518" y="7721"/>
                    <a:pt x="6541" y="7732"/>
                    <a:pt x="6553" y="7744"/>
                  </a:cubicBezTo>
                  <a:cubicBezTo>
                    <a:pt x="6484" y="8149"/>
                    <a:pt x="6414" y="8543"/>
                    <a:pt x="6356" y="8959"/>
                  </a:cubicBezTo>
                  <a:cubicBezTo>
                    <a:pt x="6310" y="9296"/>
                    <a:pt x="6275" y="9643"/>
                    <a:pt x="6252" y="9990"/>
                  </a:cubicBezTo>
                  <a:cubicBezTo>
                    <a:pt x="5870" y="9319"/>
                    <a:pt x="5720" y="8566"/>
                    <a:pt x="5522" y="7825"/>
                  </a:cubicBezTo>
                  <a:cubicBezTo>
                    <a:pt x="5314" y="6991"/>
                    <a:pt x="4967" y="6204"/>
                    <a:pt x="4631" y="5406"/>
                  </a:cubicBezTo>
                  <a:cubicBezTo>
                    <a:pt x="4446" y="4954"/>
                    <a:pt x="4249" y="4490"/>
                    <a:pt x="4122" y="4016"/>
                  </a:cubicBezTo>
                  <a:cubicBezTo>
                    <a:pt x="4116" y="3993"/>
                    <a:pt x="4093" y="3982"/>
                    <a:pt x="4071" y="3982"/>
                  </a:cubicBezTo>
                  <a:cubicBezTo>
                    <a:pt x="4050" y="3982"/>
                    <a:pt x="4029" y="3993"/>
                    <a:pt x="4029" y="4016"/>
                  </a:cubicBezTo>
                  <a:cubicBezTo>
                    <a:pt x="3902" y="4884"/>
                    <a:pt x="4006" y="5799"/>
                    <a:pt x="4215" y="6633"/>
                  </a:cubicBezTo>
                  <a:cubicBezTo>
                    <a:pt x="4434" y="7501"/>
                    <a:pt x="4781" y="8323"/>
                    <a:pt x="5268" y="9075"/>
                  </a:cubicBezTo>
                  <a:cubicBezTo>
                    <a:pt x="5546" y="9492"/>
                    <a:pt x="5870" y="9874"/>
                    <a:pt x="6217" y="10233"/>
                  </a:cubicBezTo>
                  <a:lnTo>
                    <a:pt x="6229" y="10233"/>
                  </a:lnTo>
                  <a:cubicBezTo>
                    <a:pt x="6171" y="11078"/>
                    <a:pt x="6160" y="11912"/>
                    <a:pt x="6206" y="12757"/>
                  </a:cubicBezTo>
                  <a:cubicBezTo>
                    <a:pt x="6067" y="12398"/>
                    <a:pt x="5928" y="12039"/>
                    <a:pt x="5766" y="11680"/>
                  </a:cubicBezTo>
                  <a:cubicBezTo>
                    <a:pt x="5546" y="11229"/>
                    <a:pt x="5314" y="10777"/>
                    <a:pt x="5059" y="10325"/>
                  </a:cubicBezTo>
                  <a:cubicBezTo>
                    <a:pt x="4817" y="9886"/>
                    <a:pt x="4539" y="9458"/>
                    <a:pt x="4261" y="9029"/>
                  </a:cubicBezTo>
                  <a:cubicBezTo>
                    <a:pt x="3960" y="8589"/>
                    <a:pt x="3636" y="8184"/>
                    <a:pt x="3335" y="7744"/>
                  </a:cubicBezTo>
                  <a:cubicBezTo>
                    <a:pt x="2975" y="7246"/>
                    <a:pt x="2710" y="6702"/>
                    <a:pt x="2432" y="6146"/>
                  </a:cubicBezTo>
                  <a:cubicBezTo>
                    <a:pt x="2424" y="6127"/>
                    <a:pt x="2409" y="6120"/>
                    <a:pt x="2393" y="6120"/>
                  </a:cubicBezTo>
                  <a:cubicBezTo>
                    <a:pt x="2358" y="6120"/>
                    <a:pt x="2316" y="6153"/>
                    <a:pt x="2316" y="6193"/>
                  </a:cubicBezTo>
                  <a:cubicBezTo>
                    <a:pt x="2327" y="7304"/>
                    <a:pt x="2744" y="8369"/>
                    <a:pt x="3265" y="9330"/>
                  </a:cubicBezTo>
                  <a:cubicBezTo>
                    <a:pt x="3543" y="9839"/>
                    <a:pt x="3855" y="10325"/>
                    <a:pt x="4156" y="10801"/>
                  </a:cubicBezTo>
                  <a:cubicBezTo>
                    <a:pt x="4434" y="11229"/>
                    <a:pt x="4712" y="11657"/>
                    <a:pt x="5036" y="12062"/>
                  </a:cubicBezTo>
                  <a:cubicBezTo>
                    <a:pt x="5372" y="12491"/>
                    <a:pt x="5766" y="12885"/>
                    <a:pt x="6229" y="13197"/>
                  </a:cubicBezTo>
                  <a:cubicBezTo>
                    <a:pt x="6263" y="13752"/>
                    <a:pt x="6333" y="14308"/>
                    <a:pt x="6414" y="14864"/>
                  </a:cubicBezTo>
                  <a:cubicBezTo>
                    <a:pt x="5812" y="14053"/>
                    <a:pt x="5210" y="13255"/>
                    <a:pt x="4504" y="12537"/>
                  </a:cubicBezTo>
                  <a:cubicBezTo>
                    <a:pt x="4133" y="12155"/>
                    <a:pt x="3728" y="11796"/>
                    <a:pt x="3288" y="11483"/>
                  </a:cubicBezTo>
                  <a:cubicBezTo>
                    <a:pt x="2849" y="11171"/>
                    <a:pt x="2373" y="10927"/>
                    <a:pt x="1910" y="10673"/>
                  </a:cubicBezTo>
                  <a:cubicBezTo>
                    <a:pt x="1343" y="10372"/>
                    <a:pt x="788" y="10083"/>
                    <a:pt x="325" y="9643"/>
                  </a:cubicBezTo>
                  <a:cubicBezTo>
                    <a:pt x="318" y="9633"/>
                    <a:pt x="309" y="9629"/>
                    <a:pt x="299" y="9629"/>
                  </a:cubicBezTo>
                  <a:cubicBezTo>
                    <a:pt x="274" y="9629"/>
                    <a:pt x="247" y="9656"/>
                    <a:pt x="255" y="9689"/>
                  </a:cubicBezTo>
                  <a:cubicBezTo>
                    <a:pt x="464" y="10199"/>
                    <a:pt x="753" y="10673"/>
                    <a:pt x="1066" y="11125"/>
                  </a:cubicBezTo>
                  <a:cubicBezTo>
                    <a:pt x="1378" y="11588"/>
                    <a:pt x="1725" y="12016"/>
                    <a:pt x="2108" y="12409"/>
                  </a:cubicBezTo>
                  <a:cubicBezTo>
                    <a:pt x="2883" y="13220"/>
                    <a:pt x="3786" y="13927"/>
                    <a:pt x="4770" y="14447"/>
                  </a:cubicBezTo>
                  <a:cubicBezTo>
                    <a:pt x="5291" y="14725"/>
                    <a:pt x="5847" y="14933"/>
                    <a:pt x="6414" y="15107"/>
                  </a:cubicBezTo>
                  <a:cubicBezTo>
                    <a:pt x="6414" y="15107"/>
                    <a:pt x="6414" y="15119"/>
                    <a:pt x="6425" y="15119"/>
                  </a:cubicBezTo>
                  <a:cubicBezTo>
                    <a:pt x="6425" y="15131"/>
                    <a:pt x="6449" y="15142"/>
                    <a:pt x="6461" y="15142"/>
                  </a:cubicBezTo>
                  <a:cubicBezTo>
                    <a:pt x="6623" y="16173"/>
                    <a:pt x="6865" y="17179"/>
                    <a:pt x="7190" y="18164"/>
                  </a:cubicBezTo>
                  <a:cubicBezTo>
                    <a:pt x="6623" y="17388"/>
                    <a:pt x="5916" y="16705"/>
                    <a:pt x="5106" y="16173"/>
                  </a:cubicBezTo>
                  <a:cubicBezTo>
                    <a:pt x="4156" y="15547"/>
                    <a:pt x="3080" y="15223"/>
                    <a:pt x="2038" y="14760"/>
                  </a:cubicBezTo>
                  <a:cubicBezTo>
                    <a:pt x="1470" y="14505"/>
                    <a:pt x="822" y="14192"/>
                    <a:pt x="405" y="13706"/>
                  </a:cubicBezTo>
                  <a:cubicBezTo>
                    <a:pt x="392" y="13693"/>
                    <a:pt x="376" y="13687"/>
                    <a:pt x="361" y="13687"/>
                  </a:cubicBezTo>
                  <a:cubicBezTo>
                    <a:pt x="322" y="13687"/>
                    <a:pt x="288" y="13723"/>
                    <a:pt x="313" y="13764"/>
                  </a:cubicBezTo>
                  <a:cubicBezTo>
                    <a:pt x="590" y="14251"/>
                    <a:pt x="984" y="14679"/>
                    <a:pt x="1355" y="15084"/>
                  </a:cubicBezTo>
                  <a:cubicBezTo>
                    <a:pt x="1748" y="15489"/>
                    <a:pt x="2177" y="15872"/>
                    <a:pt x="2628" y="16207"/>
                  </a:cubicBezTo>
                  <a:cubicBezTo>
                    <a:pt x="3068" y="16531"/>
                    <a:pt x="3520" y="16821"/>
                    <a:pt x="4006" y="17076"/>
                  </a:cubicBezTo>
                  <a:cubicBezTo>
                    <a:pt x="4516" y="17341"/>
                    <a:pt x="5059" y="17550"/>
                    <a:pt x="5592" y="17747"/>
                  </a:cubicBezTo>
                  <a:cubicBezTo>
                    <a:pt x="6183" y="17955"/>
                    <a:pt x="6785" y="18175"/>
                    <a:pt x="7294" y="18534"/>
                  </a:cubicBezTo>
                  <a:cubicBezTo>
                    <a:pt x="7305" y="18557"/>
                    <a:pt x="7317" y="18569"/>
                    <a:pt x="7329" y="18581"/>
                  </a:cubicBezTo>
                  <a:cubicBezTo>
                    <a:pt x="7606" y="19391"/>
                    <a:pt x="7931" y="20178"/>
                    <a:pt x="8301" y="20942"/>
                  </a:cubicBezTo>
                  <a:cubicBezTo>
                    <a:pt x="8370" y="21092"/>
                    <a:pt x="8440" y="21231"/>
                    <a:pt x="8521" y="21370"/>
                  </a:cubicBezTo>
                  <a:cubicBezTo>
                    <a:pt x="6877" y="19669"/>
                    <a:pt x="4758" y="18221"/>
                    <a:pt x="2362" y="17967"/>
                  </a:cubicBezTo>
                  <a:cubicBezTo>
                    <a:pt x="2070" y="17935"/>
                    <a:pt x="1777" y="17921"/>
                    <a:pt x="1483" y="17921"/>
                  </a:cubicBezTo>
                  <a:cubicBezTo>
                    <a:pt x="1018" y="17921"/>
                    <a:pt x="554" y="17956"/>
                    <a:pt x="93" y="18013"/>
                  </a:cubicBezTo>
                  <a:cubicBezTo>
                    <a:pt x="35" y="18013"/>
                    <a:pt x="1" y="18094"/>
                    <a:pt x="58" y="18129"/>
                  </a:cubicBezTo>
                  <a:cubicBezTo>
                    <a:pt x="1019" y="18846"/>
                    <a:pt x="2061" y="19472"/>
                    <a:pt x="3184" y="19900"/>
                  </a:cubicBezTo>
                  <a:cubicBezTo>
                    <a:pt x="3740" y="20109"/>
                    <a:pt x="4330" y="20271"/>
                    <a:pt x="4920" y="20387"/>
                  </a:cubicBezTo>
                  <a:cubicBezTo>
                    <a:pt x="5592" y="20514"/>
                    <a:pt x="6263" y="20572"/>
                    <a:pt x="6924" y="20757"/>
                  </a:cubicBezTo>
                  <a:cubicBezTo>
                    <a:pt x="7236" y="20838"/>
                    <a:pt x="7537" y="20966"/>
                    <a:pt x="7827" y="21128"/>
                  </a:cubicBezTo>
                  <a:cubicBezTo>
                    <a:pt x="8000" y="21220"/>
                    <a:pt x="8162" y="21336"/>
                    <a:pt x="8313" y="21463"/>
                  </a:cubicBezTo>
                  <a:cubicBezTo>
                    <a:pt x="8463" y="21591"/>
                    <a:pt x="8637" y="21707"/>
                    <a:pt x="8764" y="21857"/>
                  </a:cubicBezTo>
                  <a:cubicBezTo>
                    <a:pt x="8880" y="22008"/>
                    <a:pt x="8949" y="22193"/>
                    <a:pt x="9054" y="22355"/>
                  </a:cubicBezTo>
                  <a:cubicBezTo>
                    <a:pt x="9158" y="22540"/>
                    <a:pt x="9274" y="22713"/>
                    <a:pt x="9378" y="22887"/>
                  </a:cubicBezTo>
                  <a:cubicBezTo>
                    <a:pt x="9389" y="22899"/>
                    <a:pt x="9401" y="22911"/>
                    <a:pt x="9401" y="22922"/>
                  </a:cubicBezTo>
                  <a:cubicBezTo>
                    <a:pt x="8869" y="22852"/>
                    <a:pt x="8394" y="22598"/>
                    <a:pt x="7919" y="22355"/>
                  </a:cubicBezTo>
                  <a:cubicBezTo>
                    <a:pt x="7433" y="22111"/>
                    <a:pt x="6924" y="21903"/>
                    <a:pt x="6402" y="21741"/>
                  </a:cubicBezTo>
                  <a:cubicBezTo>
                    <a:pt x="5337" y="21417"/>
                    <a:pt x="4226" y="21278"/>
                    <a:pt x="3114" y="21197"/>
                  </a:cubicBezTo>
                  <a:cubicBezTo>
                    <a:pt x="2489" y="21151"/>
                    <a:pt x="1853" y="21116"/>
                    <a:pt x="1228" y="21069"/>
                  </a:cubicBezTo>
                  <a:cubicBezTo>
                    <a:pt x="1158" y="21069"/>
                    <a:pt x="1123" y="21162"/>
                    <a:pt x="1181" y="21197"/>
                  </a:cubicBezTo>
                  <a:cubicBezTo>
                    <a:pt x="2188" y="21787"/>
                    <a:pt x="3253" y="22285"/>
                    <a:pt x="4354" y="22679"/>
                  </a:cubicBezTo>
                  <a:cubicBezTo>
                    <a:pt x="5407" y="23073"/>
                    <a:pt x="6518" y="23338"/>
                    <a:pt x="7642" y="23385"/>
                  </a:cubicBezTo>
                  <a:cubicBezTo>
                    <a:pt x="7769" y="23389"/>
                    <a:pt x="7898" y="23393"/>
                    <a:pt x="8027" y="23393"/>
                  </a:cubicBezTo>
                  <a:cubicBezTo>
                    <a:pt x="8540" y="23393"/>
                    <a:pt x="9057" y="23341"/>
                    <a:pt x="9528" y="23119"/>
                  </a:cubicBezTo>
                  <a:cubicBezTo>
                    <a:pt x="9679" y="23351"/>
                    <a:pt x="9829" y="23582"/>
                    <a:pt x="9980" y="23802"/>
                  </a:cubicBezTo>
                  <a:cubicBezTo>
                    <a:pt x="10200" y="24115"/>
                    <a:pt x="10420" y="24416"/>
                    <a:pt x="10686" y="24681"/>
                  </a:cubicBezTo>
                  <a:cubicBezTo>
                    <a:pt x="10702" y="24698"/>
                    <a:pt x="10720" y="24704"/>
                    <a:pt x="10736" y="24704"/>
                  </a:cubicBezTo>
                  <a:cubicBezTo>
                    <a:pt x="10791" y="24704"/>
                    <a:pt x="10837" y="24631"/>
                    <a:pt x="10802" y="24578"/>
                  </a:cubicBezTo>
                  <a:cubicBezTo>
                    <a:pt x="10640" y="24288"/>
                    <a:pt x="10431" y="24022"/>
                    <a:pt x="10235" y="23744"/>
                  </a:cubicBezTo>
                  <a:cubicBezTo>
                    <a:pt x="10050" y="23489"/>
                    <a:pt x="9876" y="23223"/>
                    <a:pt x="9702" y="22957"/>
                  </a:cubicBezTo>
                  <a:lnTo>
                    <a:pt x="9633" y="22852"/>
                  </a:lnTo>
                  <a:cubicBezTo>
                    <a:pt x="9644" y="22679"/>
                    <a:pt x="9667" y="22505"/>
                    <a:pt x="9690" y="22332"/>
                  </a:cubicBezTo>
                  <a:cubicBezTo>
                    <a:pt x="9852" y="21822"/>
                    <a:pt x="10153" y="21370"/>
                    <a:pt x="10501" y="20966"/>
                  </a:cubicBezTo>
                  <a:cubicBezTo>
                    <a:pt x="11022" y="20375"/>
                    <a:pt x="11624" y="19865"/>
                    <a:pt x="12157" y="19310"/>
                  </a:cubicBezTo>
                  <a:cubicBezTo>
                    <a:pt x="13199" y="18221"/>
                    <a:pt x="14113" y="17040"/>
                    <a:pt x="14923" y="15790"/>
                  </a:cubicBezTo>
                  <a:cubicBezTo>
                    <a:pt x="15375" y="15072"/>
                    <a:pt x="15780" y="14331"/>
                    <a:pt x="16150" y="13579"/>
                  </a:cubicBezTo>
                  <a:cubicBezTo>
                    <a:pt x="16169" y="13533"/>
                    <a:pt x="16129" y="13487"/>
                    <a:pt x="16089" y="13487"/>
                  </a:cubicBezTo>
                  <a:cubicBezTo>
                    <a:pt x="16078" y="13487"/>
                    <a:pt x="16068" y="13491"/>
                    <a:pt x="16058" y="13498"/>
                  </a:cubicBezTo>
                  <a:cubicBezTo>
                    <a:pt x="14738" y="14343"/>
                    <a:pt x="13488" y="15316"/>
                    <a:pt x="12423" y="16474"/>
                  </a:cubicBezTo>
                  <a:cubicBezTo>
                    <a:pt x="11369" y="17631"/>
                    <a:pt x="10513" y="18962"/>
                    <a:pt x="10003" y="20444"/>
                  </a:cubicBezTo>
                  <a:cubicBezTo>
                    <a:pt x="9795" y="21035"/>
                    <a:pt x="9656" y="21648"/>
                    <a:pt x="9575" y="22262"/>
                  </a:cubicBezTo>
                  <a:cubicBezTo>
                    <a:pt x="9540" y="22378"/>
                    <a:pt x="9517" y="22494"/>
                    <a:pt x="9494" y="22621"/>
                  </a:cubicBezTo>
                  <a:cubicBezTo>
                    <a:pt x="9262" y="22250"/>
                    <a:pt x="9042" y="21869"/>
                    <a:pt x="8834" y="21475"/>
                  </a:cubicBezTo>
                  <a:cubicBezTo>
                    <a:pt x="8822" y="20815"/>
                    <a:pt x="9181" y="20213"/>
                    <a:pt x="9551" y="19680"/>
                  </a:cubicBezTo>
                  <a:cubicBezTo>
                    <a:pt x="9968" y="19090"/>
                    <a:pt x="10385" y="18499"/>
                    <a:pt x="10744" y="17874"/>
                  </a:cubicBezTo>
                  <a:cubicBezTo>
                    <a:pt x="11508" y="16577"/>
                    <a:pt x="12122" y="15200"/>
                    <a:pt x="12689" y="13811"/>
                  </a:cubicBezTo>
                  <a:cubicBezTo>
                    <a:pt x="13013" y="13011"/>
                    <a:pt x="13314" y="12213"/>
                    <a:pt x="13627" y="11426"/>
                  </a:cubicBezTo>
                  <a:cubicBezTo>
                    <a:pt x="13645" y="11371"/>
                    <a:pt x="13613" y="11323"/>
                    <a:pt x="13564" y="11323"/>
                  </a:cubicBezTo>
                  <a:cubicBezTo>
                    <a:pt x="13551" y="11323"/>
                    <a:pt x="13537" y="11326"/>
                    <a:pt x="13523" y="11333"/>
                  </a:cubicBezTo>
                  <a:cubicBezTo>
                    <a:pt x="12862" y="11738"/>
                    <a:pt x="12203" y="12155"/>
                    <a:pt x="11601" y="12653"/>
                  </a:cubicBezTo>
                  <a:cubicBezTo>
                    <a:pt x="11045" y="13127"/>
                    <a:pt x="10559" y="13672"/>
                    <a:pt x="10177" y="14297"/>
                  </a:cubicBezTo>
                  <a:cubicBezTo>
                    <a:pt x="9366" y="15605"/>
                    <a:pt x="8996" y="17145"/>
                    <a:pt x="8846" y="18661"/>
                  </a:cubicBezTo>
                  <a:cubicBezTo>
                    <a:pt x="8776" y="19414"/>
                    <a:pt x="8730" y="20178"/>
                    <a:pt x="8730" y="20942"/>
                  </a:cubicBezTo>
                  <a:cubicBezTo>
                    <a:pt x="8718" y="21023"/>
                    <a:pt x="8695" y="21116"/>
                    <a:pt x="8695" y="21197"/>
                  </a:cubicBezTo>
                  <a:cubicBezTo>
                    <a:pt x="8208" y="20271"/>
                    <a:pt x="7804" y="19298"/>
                    <a:pt x="7456" y="18314"/>
                  </a:cubicBezTo>
                  <a:cubicBezTo>
                    <a:pt x="7526" y="17122"/>
                    <a:pt x="8336" y="16160"/>
                    <a:pt x="9008" y="15234"/>
                  </a:cubicBezTo>
                  <a:cubicBezTo>
                    <a:pt x="9760" y="14215"/>
                    <a:pt x="10362" y="13116"/>
                    <a:pt x="10964" y="12016"/>
                  </a:cubicBezTo>
                  <a:cubicBezTo>
                    <a:pt x="11334" y="11344"/>
                    <a:pt x="11694" y="10673"/>
                    <a:pt x="12052" y="10001"/>
                  </a:cubicBezTo>
                  <a:cubicBezTo>
                    <a:pt x="12071" y="9973"/>
                    <a:pt x="12036" y="9938"/>
                    <a:pt x="12004" y="9938"/>
                  </a:cubicBezTo>
                  <a:cubicBezTo>
                    <a:pt x="11997" y="9938"/>
                    <a:pt x="11989" y="9940"/>
                    <a:pt x="11983" y="9944"/>
                  </a:cubicBezTo>
                  <a:cubicBezTo>
                    <a:pt x="10883" y="10639"/>
                    <a:pt x="9864" y="11518"/>
                    <a:pt x="9077" y="12548"/>
                  </a:cubicBezTo>
                  <a:cubicBezTo>
                    <a:pt x="8278" y="13613"/>
                    <a:pt x="7688" y="14853"/>
                    <a:pt x="7433" y="16160"/>
                  </a:cubicBezTo>
                  <a:cubicBezTo>
                    <a:pt x="7329" y="16705"/>
                    <a:pt x="7271" y="17249"/>
                    <a:pt x="7294" y="17793"/>
                  </a:cubicBezTo>
                  <a:cubicBezTo>
                    <a:pt x="7271" y="17735"/>
                    <a:pt x="7259" y="17678"/>
                    <a:pt x="7236" y="17631"/>
                  </a:cubicBezTo>
                  <a:cubicBezTo>
                    <a:pt x="6785" y="16137"/>
                    <a:pt x="6507" y="14609"/>
                    <a:pt x="6402" y="13070"/>
                  </a:cubicBezTo>
                  <a:cubicBezTo>
                    <a:pt x="8093" y="12224"/>
                    <a:pt x="9598" y="11032"/>
                    <a:pt x="10814" y="9573"/>
                  </a:cubicBezTo>
                  <a:cubicBezTo>
                    <a:pt x="11161" y="9157"/>
                    <a:pt x="11485" y="8717"/>
                    <a:pt x="11786" y="8265"/>
                  </a:cubicBezTo>
                  <a:cubicBezTo>
                    <a:pt x="11806" y="8226"/>
                    <a:pt x="11768" y="8164"/>
                    <a:pt x="11722" y="8164"/>
                  </a:cubicBezTo>
                  <a:cubicBezTo>
                    <a:pt x="11713" y="8164"/>
                    <a:pt x="11703" y="8166"/>
                    <a:pt x="11694" y="8172"/>
                  </a:cubicBezTo>
                  <a:cubicBezTo>
                    <a:pt x="9934" y="9006"/>
                    <a:pt x="8267" y="10129"/>
                    <a:pt x="7086" y="11727"/>
                  </a:cubicBezTo>
                  <a:cubicBezTo>
                    <a:pt x="6819" y="12085"/>
                    <a:pt x="6588" y="12468"/>
                    <a:pt x="6391" y="12861"/>
                  </a:cubicBezTo>
                  <a:cubicBezTo>
                    <a:pt x="6333" y="11946"/>
                    <a:pt x="6333" y="11032"/>
                    <a:pt x="6402" y="10117"/>
                  </a:cubicBezTo>
                  <a:cubicBezTo>
                    <a:pt x="7236" y="9770"/>
                    <a:pt x="8046" y="9388"/>
                    <a:pt x="8799" y="8890"/>
                  </a:cubicBezTo>
                  <a:cubicBezTo>
                    <a:pt x="9587" y="8357"/>
                    <a:pt x="10315" y="7744"/>
                    <a:pt x="10953" y="7037"/>
                  </a:cubicBezTo>
                  <a:cubicBezTo>
                    <a:pt x="11323" y="6644"/>
                    <a:pt x="11635" y="6216"/>
                    <a:pt x="11959" y="5787"/>
                  </a:cubicBezTo>
                  <a:cubicBezTo>
                    <a:pt x="11990" y="5737"/>
                    <a:pt x="11959" y="5679"/>
                    <a:pt x="11913" y="5679"/>
                  </a:cubicBezTo>
                  <a:cubicBezTo>
                    <a:pt x="11906" y="5679"/>
                    <a:pt x="11898" y="5680"/>
                    <a:pt x="11890" y="5683"/>
                  </a:cubicBezTo>
                  <a:cubicBezTo>
                    <a:pt x="11450" y="5833"/>
                    <a:pt x="11022" y="6042"/>
                    <a:pt x="10616" y="6250"/>
                  </a:cubicBezTo>
                  <a:cubicBezTo>
                    <a:pt x="10189" y="6482"/>
                    <a:pt x="9783" y="6725"/>
                    <a:pt x="9389" y="6991"/>
                  </a:cubicBezTo>
                  <a:cubicBezTo>
                    <a:pt x="8614" y="7524"/>
                    <a:pt x="7884" y="8138"/>
                    <a:pt x="7259" y="8844"/>
                  </a:cubicBezTo>
                  <a:cubicBezTo>
                    <a:pt x="6958" y="9180"/>
                    <a:pt x="6669" y="9538"/>
                    <a:pt x="6414" y="9921"/>
                  </a:cubicBezTo>
                  <a:cubicBezTo>
                    <a:pt x="6425" y="9770"/>
                    <a:pt x="6438" y="9620"/>
                    <a:pt x="6461" y="9469"/>
                  </a:cubicBezTo>
                  <a:cubicBezTo>
                    <a:pt x="6518" y="8844"/>
                    <a:pt x="6611" y="8218"/>
                    <a:pt x="6715" y="7605"/>
                  </a:cubicBezTo>
                  <a:cubicBezTo>
                    <a:pt x="7086" y="7351"/>
                    <a:pt x="7491" y="7176"/>
                    <a:pt x="7884" y="6968"/>
                  </a:cubicBezTo>
                  <a:cubicBezTo>
                    <a:pt x="8290" y="6749"/>
                    <a:pt x="8695" y="6517"/>
                    <a:pt x="9077" y="6262"/>
                  </a:cubicBezTo>
                  <a:cubicBezTo>
                    <a:pt x="9841" y="5753"/>
                    <a:pt x="10559" y="5185"/>
                    <a:pt x="11231" y="4560"/>
                  </a:cubicBezTo>
                  <a:cubicBezTo>
                    <a:pt x="11624" y="4189"/>
                    <a:pt x="12006" y="3819"/>
                    <a:pt x="12342" y="3402"/>
                  </a:cubicBezTo>
                  <a:cubicBezTo>
                    <a:pt x="12372" y="3362"/>
                    <a:pt x="12341" y="3305"/>
                    <a:pt x="12295" y="3305"/>
                  </a:cubicBezTo>
                  <a:cubicBezTo>
                    <a:pt x="12288" y="3305"/>
                    <a:pt x="12280" y="3306"/>
                    <a:pt x="12273" y="3310"/>
                  </a:cubicBezTo>
                  <a:cubicBezTo>
                    <a:pt x="11357" y="3576"/>
                    <a:pt x="10513" y="4074"/>
                    <a:pt x="9737" y="4606"/>
                  </a:cubicBezTo>
                  <a:cubicBezTo>
                    <a:pt x="8973" y="5128"/>
                    <a:pt x="8267" y="5718"/>
                    <a:pt x="7618" y="6366"/>
                  </a:cubicBezTo>
                  <a:cubicBezTo>
                    <a:pt x="7317" y="6679"/>
                    <a:pt x="7040" y="7003"/>
                    <a:pt x="6773" y="7338"/>
                  </a:cubicBezTo>
                  <a:lnTo>
                    <a:pt x="6808" y="7165"/>
                  </a:lnTo>
                  <a:cubicBezTo>
                    <a:pt x="6958" y="6725"/>
                    <a:pt x="7166" y="6320"/>
                    <a:pt x="7433" y="5938"/>
                  </a:cubicBezTo>
                  <a:cubicBezTo>
                    <a:pt x="7722" y="5486"/>
                    <a:pt x="8058" y="5069"/>
                    <a:pt x="8394" y="4653"/>
                  </a:cubicBezTo>
                  <a:cubicBezTo>
                    <a:pt x="9100" y="3762"/>
                    <a:pt x="9795" y="2823"/>
                    <a:pt x="10328" y="1817"/>
                  </a:cubicBezTo>
                  <a:cubicBezTo>
                    <a:pt x="10616" y="1272"/>
                    <a:pt x="10848" y="693"/>
                    <a:pt x="10941" y="80"/>
                  </a:cubicBezTo>
                  <a:cubicBezTo>
                    <a:pt x="10949" y="32"/>
                    <a:pt x="10913" y="1"/>
                    <a:pt x="10875" y="1"/>
                  </a:cubicBez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20" name="Google Shape;20;p3"/>
            <p:cNvSpPr/>
            <p:nvPr/>
          </p:nvSpPr>
          <p:spPr>
            <a:xfrm>
              <a:off x="5812262" y="-139550"/>
              <a:ext cx="3666565" cy="1386690"/>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21" name="Google Shape;21;p3"/>
            <p:cNvSpPr/>
            <p:nvPr/>
          </p:nvSpPr>
          <p:spPr>
            <a:xfrm>
              <a:off x="-355777" y="-320885"/>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22" name="Google Shape;22;p3"/>
            <p:cNvSpPr/>
            <p:nvPr/>
          </p:nvSpPr>
          <p:spPr>
            <a:xfrm>
              <a:off x="7737763" y="3798550"/>
              <a:ext cx="2396831" cy="1981583"/>
            </a:xfrm>
            <a:custGeom>
              <a:avLst/>
              <a:gdLst/>
              <a:ahLst/>
              <a:cxnLst/>
              <a:rect l="l" t="t" r="r" b="b"/>
              <a:pathLst>
                <a:path w="29778" h="24619" extrusionOk="0">
                  <a:moveTo>
                    <a:pt x="12026" y="0"/>
                  </a:moveTo>
                  <a:cubicBezTo>
                    <a:pt x="10543" y="0"/>
                    <a:pt x="9061" y="568"/>
                    <a:pt x="7966" y="1664"/>
                  </a:cubicBezTo>
                  <a:cubicBezTo>
                    <a:pt x="7028" y="2601"/>
                    <a:pt x="6484" y="3782"/>
                    <a:pt x="6334" y="5009"/>
                  </a:cubicBezTo>
                  <a:cubicBezTo>
                    <a:pt x="6079" y="7163"/>
                    <a:pt x="4968" y="9120"/>
                    <a:pt x="3370" y="10602"/>
                  </a:cubicBezTo>
                  <a:lnTo>
                    <a:pt x="3162" y="10810"/>
                  </a:lnTo>
                  <a:cubicBezTo>
                    <a:pt x="0" y="13970"/>
                    <a:pt x="0" y="19088"/>
                    <a:pt x="3162" y="22249"/>
                  </a:cubicBezTo>
                  <a:cubicBezTo>
                    <a:pt x="4717" y="23811"/>
                    <a:pt x="6810" y="24618"/>
                    <a:pt x="8911" y="24618"/>
                  </a:cubicBezTo>
                  <a:cubicBezTo>
                    <a:pt x="10407" y="24618"/>
                    <a:pt x="11908" y="24209"/>
                    <a:pt x="13222" y="23371"/>
                  </a:cubicBezTo>
                  <a:cubicBezTo>
                    <a:pt x="14679" y="22439"/>
                    <a:pt x="16391" y="21990"/>
                    <a:pt x="18119" y="21990"/>
                  </a:cubicBezTo>
                  <a:cubicBezTo>
                    <a:pt x="18300" y="21990"/>
                    <a:pt x="18482" y="21995"/>
                    <a:pt x="18663" y="22005"/>
                  </a:cubicBezTo>
                  <a:cubicBezTo>
                    <a:pt x="18844" y="22015"/>
                    <a:pt x="19024" y="22020"/>
                    <a:pt x="19205" y="22020"/>
                  </a:cubicBezTo>
                  <a:cubicBezTo>
                    <a:pt x="21773" y="22020"/>
                    <a:pt x="24344" y="21017"/>
                    <a:pt x="26258" y="18984"/>
                  </a:cubicBezTo>
                  <a:cubicBezTo>
                    <a:pt x="29754" y="15290"/>
                    <a:pt x="29777" y="9432"/>
                    <a:pt x="26293" y="5727"/>
                  </a:cubicBezTo>
                  <a:cubicBezTo>
                    <a:pt x="24545" y="3841"/>
                    <a:pt x="22229" y="2833"/>
                    <a:pt x="19867" y="2671"/>
                  </a:cubicBezTo>
                  <a:cubicBezTo>
                    <a:pt x="18200" y="2555"/>
                    <a:pt x="16626" y="1976"/>
                    <a:pt x="15259" y="1016"/>
                  </a:cubicBezTo>
                  <a:cubicBezTo>
                    <a:pt x="14296" y="333"/>
                    <a:pt x="13161" y="0"/>
                    <a:pt x="1202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grpSp>
          <p:nvGrpSpPr>
            <p:cNvPr id="23" name="Google Shape;23;p3"/>
            <p:cNvGrpSpPr/>
            <p:nvPr/>
          </p:nvGrpSpPr>
          <p:grpSpPr>
            <a:xfrm rot="-1470734">
              <a:off x="8588125" y="3822905"/>
              <a:ext cx="696106" cy="1932873"/>
              <a:chOff x="3888625" y="3682675"/>
              <a:chExt cx="696085" cy="1932815"/>
            </a:xfrm>
          </p:grpSpPr>
          <p:sp>
            <p:nvSpPr>
              <p:cNvPr id="24" name="Google Shape;24;p3"/>
              <p:cNvSpPr/>
              <p:nvPr/>
            </p:nvSpPr>
            <p:spPr>
              <a:xfrm>
                <a:off x="3905237" y="4753310"/>
                <a:ext cx="570" cy="47"/>
              </a:xfrm>
              <a:custGeom>
                <a:avLst/>
                <a:gdLst/>
                <a:ahLst/>
                <a:cxnLst/>
                <a:rect l="l" t="t" r="r" b="b"/>
                <a:pathLst>
                  <a:path w="12" h="1" extrusionOk="0">
                    <a:moveTo>
                      <a:pt x="11" y="1"/>
                    </a:moveTo>
                    <a:lnTo>
                      <a:pt x="11" y="1"/>
                    </a:lnTo>
                    <a:lnTo>
                      <a:pt x="1" y="1"/>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25" name="Google Shape;25;p3"/>
              <p:cNvSpPr/>
              <p:nvPr/>
            </p:nvSpPr>
            <p:spPr>
              <a:xfrm>
                <a:off x="4295340" y="5069986"/>
                <a:ext cx="570" cy="47"/>
              </a:xfrm>
              <a:custGeom>
                <a:avLst/>
                <a:gdLst/>
                <a:ahLst/>
                <a:cxnLst/>
                <a:rect l="l" t="t" r="r" b="b"/>
                <a:pathLst>
                  <a:path w="12" h="1" extrusionOk="0">
                    <a:moveTo>
                      <a:pt x="1" y="1"/>
                    </a:moveTo>
                    <a:lnTo>
                      <a:pt x="11" y="1"/>
                    </a:lnTo>
                    <a:lnTo>
                      <a:pt x="11" y="1"/>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26" name="Google Shape;26;p3"/>
              <p:cNvSpPr/>
              <p:nvPr/>
            </p:nvSpPr>
            <p:spPr>
              <a:xfrm>
                <a:off x="4381581" y="4491833"/>
                <a:ext cx="47" cy="570"/>
              </a:xfrm>
              <a:custGeom>
                <a:avLst/>
                <a:gdLst/>
                <a:ahLst/>
                <a:cxnLst/>
                <a:rect l="l" t="t" r="r" b="b"/>
                <a:pathLst>
                  <a:path w="1" h="12" extrusionOk="0">
                    <a:moveTo>
                      <a:pt x="1" y="11"/>
                    </a:moveTo>
                    <a:lnTo>
                      <a:pt x="1" y="0"/>
                    </a:lnTo>
                    <a:lnTo>
                      <a:pt x="1" y="0"/>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27" name="Google Shape;27;p3"/>
              <p:cNvSpPr/>
              <p:nvPr/>
            </p:nvSpPr>
            <p:spPr>
              <a:xfrm>
                <a:off x="4395013" y="4474699"/>
                <a:ext cx="570" cy="47"/>
              </a:xfrm>
              <a:custGeom>
                <a:avLst/>
                <a:gdLst/>
                <a:ahLst/>
                <a:cxnLst/>
                <a:rect l="l" t="t" r="r" b="b"/>
                <a:pathLst>
                  <a:path w="12" h="1" extrusionOk="0">
                    <a:moveTo>
                      <a:pt x="0" y="0"/>
                    </a:moveTo>
                    <a:lnTo>
                      <a:pt x="0" y="0"/>
                    </a:lnTo>
                    <a:lnTo>
                      <a:pt x="11" y="0"/>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28" name="Google Shape;28;p3"/>
              <p:cNvSpPr/>
              <p:nvPr/>
            </p:nvSpPr>
            <p:spPr>
              <a:xfrm>
                <a:off x="4397671" y="4471993"/>
                <a:ext cx="47" cy="47"/>
              </a:xfrm>
              <a:custGeom>
                <a:avLst/>
                <a:gdLst/>
                <a:ahLst/>
                <a:cxnLst/>
                <a:rect l="l" t="t" r="r" b="b"/>
                <a:pathLst>
                  <a:path w="1" h="1" extrusionOk="0">
                    <a:moveTo>
                      <a:pt x="0" y="0"/>
                    </a:moveTo>
                    <a:lnTo>
                      <a:pt x="0" y="0"/>
                    </a:lnTo>
                    <a:lnTo>
                      <a:pt x="0" y="0"/>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29" name="Google Shape;29;p3"/>
              <p:cNvSpPr/>
              <p:nvPr/>
            </p:nvSpPr>
            <p:spPr>
              <a:xfrm>
                <a:off x="4398715" y="4470380"/>
                <a:ext cx="47" cy="47"/>
              </a:xfrm>
              <a:custGeom>
                <a:avLst/>
                <a:gdLst/>
                <a:ahLst/>
                <a:cxnLst/>
                <a:rect l="l" t="t" r="r" b="b"/>
                <a:pathLst>
                  <a:path w="1" h="1" extrusionOk="0">
                    <a:moveTo>
                      <a:pt x="1" y="1"/>
                    </a:moveTo>
                    <a:lnTo>
                      <a:pt x="1" y="1"/>
                    </a:lnTo>
                    <a:lnTo>
                      <a:pt x="1" y="1"/>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30" name="Google Shape;30;p3"/>
              <p:cNvSpPr/>
              <p:nvPr/>
            </p:nvSpPr>
            <p:spPr>
              <a:xfrm>
                <a:off x="3888625" y="3682675"/>
                <a:ext cx="696085" cy="1932815"/>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31" name="Google Shape;31;p3"/>
              <p:cNvSpPr/>
              <p:nvPr/>
            </p:nvSpPr>
            <p:spPr>
              <a:xfrm>
                <a:off x="4079950" y="4585051"/>
                <a:ext cx="47" cy="570"/>
              </a:xfrm>
              <a:custGeom>
                <a:avLst/>
                <a:gdLst/>
                <a:ahLst/>
                <a:cxnLst/>
                <a:rect l="l" t="t" r="r" b="b"/>
                <a:pathLst>
                  <a:path w="1" h="12" extrusionOk="0">
                    <a:moveTo>
                      <a:pt x="0" y="12"/>
                    </a:moveTo>
                    <a:lnTo>
                      <a:pt x="0" y="12"/>
                    </a:lnTo>
                    <a:lnTo>
                      <a:pt x="0" y="1"/>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32" name="Google Shape;32;p3"/>
              <p:cNvSpPr/>
              <p:nvPr/>
            </p:nvSpPr>
            <p:spPr>
              <a:xfrm>
                <a:off x="4044021" y="5175023"/>
                <a:ext cx="570" cy="47"/>
              </a:xfrm>
              <a:custGeom>
                <a:avLst/>
                <a:gdLst/>
                <a:ahLst/>
                <a:cxnLst/>
                <a:rect l="l" t="t" r="r" b="b"/>
                <a:pathLst>
                  <a:path w="12" h="1" extrusionOk="0">
                    <a:moveTo>
                      <a:pt x="0" y="0"/>
                    </a:moveTo>
                    <a:lnTo>
                      <a:pt x="0" y="0"/>
                    </a:lnTo>
                    <a:lnTo>
                      <a:pt x="12" y="0"/>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33" name="Google Shape;33;p3"/>
              <p:cNvSpPr/>
              <p:nvPr/>
            </p:nvSpPr>
            <p:spPr>
              <a:xfrm>
                <a:off x="4142602" y="5105916"/>
                <a:ext cx="47" cy="570"/>
              </a:xfrm>
              <a:custGeom>
                <a:avLst/>
                <a:gdLst/>
                <a:ahLst/>
                <a:cxnLst/>
                <a:rect l="l" t="t" r="r" b="b"/>
                <a:pathLst>
                  <a:path w="1" h="12" extrusionOk="0">
                    <a:moveTo>
                      <a:pt x="0" y="1"/>
                    </a:moveTo>
                    <a:lnTo>
                      <a:pt x="0" y="11"/>
                    </a:lnTo>
                    <a:lnTo>
                      <a:pt x="0" y="11"/>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34" name="Google Shape;34;p3"/>
              <p:cNvSpPr/>
              <p:nvPr/>
            </p:nvSpPr>
            <p:spPr>
              <a:xfrm>
                <a:off x="4143694" y="5101075"/>
                <a:ext cx="47" cy="47"/>
              </a:xfrm>
              <a:custGeom>
                <a:avLst/>
                <a:gdLst/>
                <a:ahLst/>
                <a:cxnLst/>
                <a:rect l="l" t="t" r="r" b="b"/>
                <a:pathLst>
                  <a:path w="1" h="1" extrusionOk="0">
                    <a:moveTo>
                      <a:pt x="0" y="1"/>
                    </a:moveTo>
                    <a:lnTo>
                      <a:pt x="0" y="1"/>
                    </a:lnTo>
                    <a:lnTo>
                      <a:pt x="0" y="1"/>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35" name="Google Shape;35;p3"/>
              <p:cNvSpPr/>
              <p:nvPr/>
            </p:nvSpPr>
            <p:spPr>
              <a:xfrm>
                <a:off x="4118491" y="5176115"/>
                <a:ext cx="47" cy="570"/>
              </a:xfrm>
              <a:custGeom>
                <a:avLst/>
                <a:gdLst/>
                <a:ahLst/>
                <a:cxnLst/>
                <a:rect l="l" t="t" r="r" b="b"/>
                <a:pathLst>
                  <a:path w="1" h="12" extrusionOk="0">
                    <a:moveTo>
                      <a:pt x="1" y="12"/>
                    </a:moveTo>
                    <a:lnTo>
                      <a:pt x="1" y="0"/>
                    </a:lnTo>
                    <a:lnTo>
                      <a:pt x="1" y="0"/>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36" name="Google Shape;36;p3"/>
              <p:cNvSpPr/>
              <p:nvPr/>
            </p:nvSpPr>
            <p:spPr>
              <a:xfrm>
                <a:off x="4105628" y="4334302"/>
                <a:ext cx="570" cy="1092"/>
              </a:xfrm>
              <a:custGeom>
                <a:avLst/>
                <a:gdLst/>
                <a:ahLst/>
                <a:cxnLst/>
                <a:rect l="l" t="t" r="r" b="b"/>
                <a:pathLst>
                  <a:path w="12" h="23" extrusionOk="0">
                    <a:moveTo>
                      <a:pt x="1" y="0"/>
                    </a:moveTo>
                    <a:lnTo>
                      <a:pt x="1" y="11"/>
                    </a:lnTo>
                    <a:cubicBezTo>
                      <a:pt x="1" y="11"/>
                      <a:pt x="1" y="11"/>
                      <a:pt x="2" y="11"/>
                    </a:cubicBezTo>
                    <a:lnTo>
                      <a:pt x="2" y="11"/>
                    </a:lnTo>
                    <a:cubicBezTo>
                      <a:pt x="1" y="8"/>
                      <a:pt x="1" y="6"/>
                      <a:pt x="1" y="0"/>
                    </a:cubicBezTo>
                    <a:close/>
                    <a:moveTo>
                      <a:pt x="2" y="11"/>
                    </a:moveTo>
                    <a:cubicBezTo>
                      <a:pt x="4" y="14"/>
                      <a:pt x="6" y="17"/>
                      <a:pt x="12" y="23"/>
                    </a:cubicBezTo>
                    <a:cubicBezTo>
                      <a:pt x="12" y="14"/>
                      <a:pt x="5" y="12"/>
                      <a:pt x="2" y="11"/>
                    </a:cubicBez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37" name="Google Shape;37;p3"/>
              <p:cNvSpPr/>
              <p:nvPr/>
            </p:nvSpPr>
            <p:spPr>
              <a:xfrm>
                <a:off x="4350493" y="4086162"/>
                <a:ext cx="47" cy="47"/>
              </a:xfrm>
              <a:custGeom>
                <a:avLst/>
                <a:gdLst/>
                <a:ahLst/>
                <a:cxnLst/>
                <a:rect l="l" t="t" r="r" b="b"/>
                <a:pathLst>
                  <a:path w="1" h="1" extrusionOk="0">
                    <a:moveTo>
                      <a:pt x="1" y="1"/>
                    </a:moveTo>
                    <a:lnTo>
                      <a:pt x="1" y="1"/>
                    </a:lnTo>
                    <a:lnTo>
                      <a:pt x="1" y="1"/>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38" name="Google Shape;38;p3"/>
              <p:cNvSpPr/>
              <p:nvPr/>
            </p:nvSpPr>
            <p:spPr>
              <a:xfrm>
                <a:off x="4428238" y="4160680"/>
                <a:ext cx="1092" cy="570"/>
              </a:xfrm>
              <a:custGeom>
                <a:avLst/>
                <a:gdLst/>
                <a:ahLst/>
                <a:cxnLst/>
                <a:rect l="l" t="t" r="r" b="b"/>
                <a:pathLst>
                  <a:path w="23" h="12" extrusionOk="0">
                    <a:moveTo>
                      <a:pt x="0" y="0"/>
                    </a:moveTo>
                    <a:cubicBezTo>
                      <a:pt x="11" y="0"/>
                      <a:pt x="11" y="0"/>
                      <a:pt x="23" y="11"/>
                    </a:cubicBezTo>
                    <a:cubicBezTo>
                      <a:pt x="23" y="0"/>
                      <a:pt x="11" y="0"/>
                      <a:pt x="11" y="0"/>
                    </a:cubicBez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39" name="Google Shape;39;p3"/>
              <p:cNvSpPr/>
              <p:nvPr/>
            </p:nvSpPr>
            <p:spPr>
              <a:xfrm>
                <a:off x="4146874" y="4297280"/>
                <a:ext cx="47" cy="617"/>
              </a:xfrm>
              <a:custGeom>
                <a:avLst/>
                <a:gdLst/>
                <a:ahLst/>
                <a:cxnLst/>
                <a:rect l="l" t="t" r="r" b="b"/>
                <a:pathLst>
                  <a:path w="1" h="13" extrusionOk="0">
                    <a:moveTo>
                      <a:pt x="1" y="1"/>
                    </a:moveTo>
                    <a:lnTo>
                      <a:pt x="1" y="13"/>
                    </a:lnTo>
                    <a:lnTo>
                      <a:pt x="1" y="13"/>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40" name="Google Shape;40;p3"/>
              <p:cNvSpPr/>
              <p:nvPr/>
            </p:nvSpPr>
            <p:spPr>
              <a:xfrm>
                <a:off x="4140466" y="4297280"/>
                <a:ext cx="47" cy="47"/>
              </a:xfrm>
              <a:custGeom>
                <a:avLst/>
                <a:gdLst/>
                <a:ahLst/>
                <a:cxnLst/>
                <a:rect l="l" t="t" r="r" b="b"/>
                <a:pathLst>
                  <a:path w="1" h="1" extrusionOk="0">
                    <a:moveTo>
                      <a:pt x="0" y="1"/>
                    </a:moveTo>
                    <a:lnTo>
                      <a:pt x="0" y="1"/>
                    </a:lnTo>
                    <a:lnTo>
                      <a:pt x="0" y="1"/>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41" name="Google Shape;41;p3"/>
              <p:cNvSpPr/>
              <p:nvPr/>
            </p:nvSpPr>
            <p:spPr>
              <a:xfrm>
                <a:off x="4146874" y="4296236"/>
                <a:ext cx="617" cy="570"/>
              </a:xfrm>
              <a:custGeom>
                <a:avLst/>
                <a:gdLst/>
                <a:ahLst/>
                <a:cxnLst/>
                <a:rect l="l" t="t" r="r" b="b"/>
                <a:pathLst>
                  <a:path w="13" h="12" extrusionOk="0">
                    <a:moveTo>
                      <a:pt x="13" y="0"/>
                    </a:moveTo>
                    <a:cubicBezTo>
                      <a:pt x="13" y="0"/>
                      <a:pt x="13" y="12"/>
                      <a:pt x="1" y="12"/>
                    </a:cubicBezTo>
                    <a:lnTo>
                      <a:pt x="13" y="12"/>
                    </a:lnTo>
                    <a:lnTo>
                      <a:pt x="13" y="0"/>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42" name="Google Shape;42;p3"/>
              <p:cNvSpPr/>
              <p:nvPr/>
            </p:nvSpPr>
            <p:spPr>
              <a:xfrm>
                <a:off x="4106720" y="5291309"/>
                <a:ext cx="570" cy="570"/>
              </a:xfrm>
              <a:custGeom>
                <a:avLst/>
                <a:gdLst/>
                <a:ahLst/>
                <a:cxnLst/>
                <a:rect l="l" t="t" r="r" b="b"/>
                <a:pathLst>
                  <a:path w="12" h="12" extrusionOk="0">
                    <a:moveTo>
                      <a:pt x="1" y="1"/>
                    </a:moveTo>
                    <a:lnTo>
                      <a:pt x="1" y="1"/>
                    </a:lnTo>
                    <a:lnTo>
                      <a:pt x="11" y="12"/>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43" name="Google Shape;43;p3"/>
              <p:cNvSpPr/>
              <p:nvPr/>
            </p:nvSpPr>
            <p:spPr>
              <a:xfrm>
                <a:off x="4097085" y="4843348"/>
                <a:ext cx="47" cy="570"/>
              </a:xfrm>
              <a:custGeom>
                <a:avLst/>
                <a:gdLst/>
                <a:ahLst/>
                <a:cxnLst/>
                <a:rect l="l" t="t" r="r" b="b"/>
                <a:pathLst>
                  <a:path w="1" h="12" extrusionOk="0">
                    <a:moveTo>
                      <a:pt x="0" y="1"/>
                    </a:moveTo>
                    <a:lnTo>
                      <a:pt x="0" y="11"/>
                    </a:lnTo>
                    <a:lnTo>
                      <a:pt x="0" y="11"/>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44" name="Google Shape;44;p3"/>
              <p:cNvSpPr/>
              <p:nvPr/>
            </p:nvSpPr>
            <p:spPr>
              <a:xfrm>
                <a:off x="4086880" y="4814395"/>
                <a:ext cx="47" cy="570"/>
              </a:xfrm>
              <a:custGeom>
                <a:avLst/>
                <a:gdLst/>
                <a:ahLst/>
                <a:cxnLst/>
                <a:rect l="l" t="t" r="r" b="b"/>
                <a:pathLst>
                  <a:path w="1" h="12" extrusionOk="0">
                    <a:moveTo>
                      <a:pt x="0" y="1"/>
                    </a:moveTo>
                    <a:lnTo>
                      <a:pt x="0" y="12"/>
                    </a:lnTo>
                    <a:lnTo>
                      <a:pt x="0" y="12"/>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45" name="Google Shape;45;p3"/>
              <p:cNvSpPr/>
              <p:nvPr/>
            </p:nvSpPr>
            <p:spPr>
              <a:xfrm>
                <a:off x="4015068" y="4664885"/>
                <a:ext cx="617" cy="617"/>
              </a:xfrm>
              <a:custGeom>
                <a:avLst/>
                <a:gdLst/>
                <a:ahLst/>
                <a:cxnLst/>
                <a:rect l="l" t="t" r="r" b="b"/>
                <a:pathLst>
                  <a:path w="13" h="13" extrusionOk="0">
                    <a:moveTo>
                      <a:pt x="1" y="1"/>
                    </a:moveTo>
                    <a:cubicBezTo>
                      <a:pt x="12" y="1"/>
                      <a:pt x="12" y="12"/>
                      <a:pt x="12" y="12"/>
                    </a:cubicBezTo>
                    <a:lnTo>
                      <a:pt x="12" y="1"/>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46" name="Google Shape;46;p3"/>
              <p:cNvSpPr/>
              <p:nvPr/>
            </p:nvSpPr>
            <p:spPr>
              <a:xfrm>
                <a:off x="4047770" y="4713108"/>
                <a:ext cx="47" cy="47"/>
              </a:xfrm>
              <a:custGeom>
                <a:avLst/>
                <a:gdLst/>
                <a:ahLst/>
                <a:cxnLst/>
                <a:rect l="l" t="t" r="r" b="b"/>
                <a:pathLst>
                  <a:path w="1" h="1" extrusionOk="0">
                    <a:moveTo>
                      <a:pt x="1" y="1"/>
                    </a:moveTo>
                    <a:lnTo>
                      <a:pt x="1" y="1"/>
                    </a:lnTo>
                    <a:lnTo>
                      <a:pt x="1" y="1"/>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47" name="Google Shape;47;p3"/>
              <p:cNvSpPr/>
              <p:nvPr/>
            </p:nvSpPr>
            <p:spPr>
              <a:xfrm>
                <a:off x="4087924" y="4817623"/>
                <a:ext cx="47" cy="1139"/>
              </a:xfrm>
              <a:custGeom>
                <a:avLst/>
                <a:gdLst/>
                <a:ahLst/>
                <a:cxnLst/>
                <a:rect l="l" t="t" r="r" b="b"/>
                <a:pathLst>
                  <a:path w="1" h="24" extrusionOk="0">
                    <a:moveTo>
                      <a:pt x="1" y="1"/>
                    </a:moveTo>
                    <a:lnTo>
                      <a:pt x="1" y="12"/>
                    </a:lnTo>
                    <a:lnTo>
                      <a:pt x="1" y="23"/>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grpSp>
        <p:sp>
          <p:nvSpPr>
            <p:cNvPr id="48" name="Google Shape;48;p3"/>
            <p:cNvSpPr/>
            <p:nvPr/>
          </p:nvSpPr>
          <p:spPr>
            <a:xfrm rot="1595496">
              <a:off x="-1588451" y="4133629"/>
              <a:ext cx="2856821" cy="1407801"/>
            </a:xfrm>
            <a:custGeom>
              <a:avLst/>
              <a:gdLst/>
              <a:ahLst/>
              <a:cxnLst/>
              <a:rect l="l" t="t" r="r" b="b"/>
              <a:pathLst>
                <a:path w="15179" h="7480" extrusionOk="0">
                  <a:moveTo>
                    <a:pt x="10666" y="1"/>
                  </a:moveTo>
                  <a:cubicBezTo>
                    <a:pt x="10250" y="1"/>
                    <a:pt x="9836" y="39"/>
                    <a:pt x="9436" y="157"/>
                  </a:cubicBezTo>
                  <a:cubicBezTo>
                    <a:pt x="8522" y="446"/>
                    <a:pt x="7792" y="1130"/>
                    <a:pt x="6889" y="1465"/>
                  </a:cubicBezTo>
                  <a:cubicBezTo>
                    <a:pt x="6421" y="1638"/>
                    <a:pt x="5941" y="1703"/>
                    <a:pt x="5458" y="1703"/>
                  </a:cubicBezTo>
                  <a:cubicBezTo>
                    <a:pt x="4482" y="1703"/>
                    <a:pt x="3488" y="1439"/>
                    <a:pt x="2536" y="1269"/>
                  </a:cubicBezTo>
                  <a:cubicBezTo>
                    <a:pt x="2318" y="1229"/>
                    <a:pt x="2102" y="1207"/>
                    <a:pt x="1894" y="1207"/>
                  </a:cubicBezTo>
                  <a:cubicBezTo>
                    <a:pt x="1013" y="1207"/>
                    <a:pt x="264" y="1600"/>
                    <a:pt x="104" y="2704"/>
                  </a:cubicBezTo>
                  <a:cubicBezTo>
                    <a:pt x="1" y="3330"/>
                    <a:pt x="266" y="4001"/>
                    <a:pt x="753" y="4395"/>
                  </a:cubicBezTo>
                  <a:cubicBezTo>
                    <a:pt x="1205" y="4764"/>
                    <a:pt x="1785" y="4888"/>
                    <a:pt x="2377" y="4888"/>
                  </a:cubicBezTo>
                  <a:cubicBezTo>
                    <a:pt x="2695" y="4888"/>
                    <a:pt x="3016" y="4852"/>
                    <a:pt x="3323" y="4799"/>
                  </a:cubicBezTo>
                  <a:cubicBezTo>
                    <a:pt x="3994" y="4676"/>
                    <a:pt x="4672" y="4498"/>
                    <a:pt x="5347" y="4498"/>
                  </a:cubicBezTo>
                  <a:cubicBezTo>
                    <a:pt x="5556" y="4498"/>
                    <a:pt x="5766" y="4516"/>
                    <a:pt x="5975" y="4557"/>
                  </a:cubicBezTo>
                  <a:cubicBezTo>
                    <a:pt x="7421" y="4858"/>
                    <a:pt x="8383" y="6224"/>
                    <a:pt x="9667" y="6942"/>
                  </a:cubicBezTo>
                  <a:cubicBezTo>
                    <a:pt x="10283" y="7285"/>
                    <a:pt x="10993" y="7480"/>
                    <a:pt x="11701" y="7480"/>
                  </a:cubicBezTo>
                  <a:cubicBezTo>
                    <a:pt x="12018" y="7480"/>
                    <a:pt x="12335" y="7441"/>
                    <a:pt x="12643" y="7359"/>
                  </a:cubicBezTo>
                  <a:cubicBezTo>
                    <a:pt x="13639" y="7092"/>
                    <a:pt x="14519" y="6374"/>
                    <a:pt x="14900" y="5414"/>
                  </a:cubicBezTo>
                  <a:cubicBezTo>
                    <a:pt x="15121" y="4858"/>
                    <a:pt x="15178" y="4244"/>
                    <a:pt x="15167" y="3642"/>
                  </a:cubicBezTo>
                  <a:cubicBezTo>
                    <a:pt x="15144" y="2716"/>
                    <a:pt x="14935" y="1720"/>
                    <a:pt x="14287" y="1048"/>
                  </a:cubicBezTo>
                  <a:cubicBezTo>
                    <a:pt x="13557" y="296"/>
                    <a:pt x="12423" y="99"/>
                    <a:pt x="11370" y="30"/>
                  </a:cubicBezTo>
                  <a:cubicBezTo>
                    <a:pt x="11136" y="13"/>
                    <a:pt x="10901" y="1"/>
                    <a:pt x="1066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49" name="Google Shape;49;p3"/>
            <p:cNvSpPr/>
            <p:nvPr/>
          </p:nvSpPr>
          <p:spPr>
            <a:xfrm rot="-407088">
              <a:off x="-518210" y="4643570"/>
              <a:ext cx="2296703" cy="1595251"/>
            </a:xfrm>
            <a:custGeom>
              <a:avLst/>
              <a:gdLst/>
              <a:ahLst/>
              <a:cxnLst/>
              <a:rect l="l" t="t" r="r" b="b"/>
              <a:pathLst>
                <a:path w="12203" h="8476" extrusionOk="0">
                  <a:moveTo>
                    <a:pt x="2026" y="59"/>
                  </a:moveTo>
                  <a:cubicBezTo>
                    <a:pt x="2466" y="59"/>
                    <a:pt x="2952" y="162"/>
                    <a:pt x="3415" y="278"/>
                  </a:cubicBezTo>
                  <a:cubicBezTo>
                    <a:pt x="3889" y="378"/>
                    <a:pt x="4384" y="488"/>
                    <a:pt x="4820" y="488"/>
                  </a:cubicBezTo>
                  <a:cubicBezTo>
                    <a:pt x="4842" y="488"/>
                    <a:pt x="4864" y="487"/>
                    <a:pt x="4886" y="487"/>
                  </a:cubicBezTo>
                  <a:cubicBezTo>
                    <a:pt x="5372" y="463"/>
                    <a:pt x="5859" y="383"/>
                    <a:pt x="6322" y="301"/>
                  </a:cubicBezTo>
                  <a:cubicBezTo>
                    <a:pt x="6865" y="209"/>
                    <a:pt x="7433" y="116"/>
                    <a:pt x="7977" y="116"/>
                  </a:cubicBezTo>
                  <a:cubicBezTo>
                    <a:pt x="8220" y="116"/>
                    <a:pt x="8452" y="139"/>
                    <a:pt x="8683" y="175"/>
                  </a:cubicBezTo>
                  <a:cubicBezTo>
                    <a:pt x="9818" y="383"/>
                    <a:pt x="10860" y="1181"/>
                    <a:pt x="11462" y="2328"/>
                  </a:cubicBezTo>
                  <a:cubicBezTo>
                    <a:pt x="12134" y="3589"/>
                    <a:pt x="12145" y="4956"/>
                    <a:pt x="12029" y="5871"/>
                  </a:cubicBezTo>
                  <a:cubicBezTo>
                    <a:pt x="11948" y="6576"/>
                    <a:pt x="11647" y="7827"/>
                    <a:pt x="10652" y="8267"/>
                  </a:cubicBezTo>
                  <a:cubicBezTo>
                    <a:pt x="10431" y="8371"/>
                    <a:pt x="10189" y="8418"/>
                    <a:pt x="9934" y="8418"/>
                  </a:cubicBezTo>
                  <a:cubicBezTo>
                    <a:pt x="9204" y="8418"/>
                    <a:pt x="8336" y="7978"/>
                    <a:pt x="7560" y="7214"/>
                  </a:cubicBezTo>
                  <a:cubicBezTo>
                    <a:pt x="7398" y="7063"/>
                    <a:pt x="7248" y="6901"/>
                    <a:pt x="7097" y="6738"/>
                  </a:cubicBezTo>
                  <a:cubicBezTo>
                    <a:pt x="6425" y="6044"/>
                    <a:pt x="5731" y="5326"/>
                    <a:pt x="4793" y="5094"/>
                  </a:cubicBezTo>
                  <a:cubicBezTo>
                    <a:pt x="4446" y="5002"/>
                    <a:pt x="4076" y="4991"/>
                    <a:pt x="3763" y="4991"/>
                  </a:cubicBezTo>
                  <a:lnTo>
                    <a:pt x="3149" y="4991"/>
                  </a:lnTo>
                  <a:cubicBezTo>
                    <a:pt x="2860" y="4991"/>
                    <a:pt x="2512" y="4979"/>
                    <a:pt x="2177" y="4909"/>
                  </a:cubicBezTo>
                  <a:cubicBezTo>
                    <a:pt x="1169" y="4667"/>
                    <a:pt x="348" y="3787"/>
                    <a:pt x="197" y="2756"/>
                  </a:cubicBezTo>
                  <a:cubicBezTo>
                    <a:pt x="0" y="1436"/>
                    <a:pt x="834" y="313"/>
                    <a:pt x="1506" y="128"/>
                  </a:cubicBezTo>
                  <a:cubicBezTo>
                    <a:pt x="1656" y="82"/>
                    <a:pt x="1830" y="59"/>
                    <a:pt x="2026" y="59"/>
                  </a:cubicBezTo>
                  <a:close/>
                  <a:moveTo>
                    <a:pt x="2026" y="0"/>
                  </a:moveTo>
                  <a:cubicBezTo>
                    <a:pt x="1830" y="0"/>
                    <a:pt x="1644" y="24"/>
                    <a:pt x="1482" y="70"/>
                  </a:cubicBezTo>
                  <a:cubicBezTo>
                    <a:pt x="464" y="360"/>
                    <a:pt x="0" y="1865"/>
                    <a:pt x="127" y="2756"/>
                  </a:cubicBezTo>
                  <a:cubicBezTo>
                    <a:pt x="289" y="3821"/>
                    <a:pt x="1123" y="4724"/>
                    <a:pt x="2165" y="4968"/>
                  </a:cubicBezTo>
                  <a:cubicBezTo>
                    <a:pt x="2501" y="5048"/>
                    <a:pt x="2860" y="5060"/>
                    <a:pt x="3149" y="5060"/>
                  </a:cubicBezTo>
                  <a:lnTo>
                    <a:pt x="3462" y="5060"/>
                  </a:lnTo>
                  <a:cubicBezTo>
                    <a:pt x="3554" y="5048"/>
                    <a:pt x="3659" y="5048"/>
                    <a:pt x="3763" y="5048"/>
                  </a:cubicBezTo>
                  <a:cubicBezTo>
                    <a:pt x="4064" y="5048"/>
                    <a:pt x="4434" y="5060"/>
                    <a:pt x="4781" y="5153"/>
                  </a:cubicBezTo>
                  <a:cubicBezTo>
                    <a:pt x="5697" y="5384"/>
                    <a:pt x="6379" y="6102"/>
                    <a:pt x="7051" y="6785"/>
                  </a:cubicBezTo>
                  <a:cubicBezTo>
                    <a:pt x="7202" y="6947"/>
                    <a:pt x="7352" y="7109"/>
                    <a:pt x="7514" y="7260"/>
                  </a:cubicBezTo>
                  <a:cubicBezTo>
                    <a:pt x="8301" y="8035"/>
                    <a:pt x="9181" y="8475"/>
                    <a:pt x="9934" y="8475"/>
                  </a:cubicBezTo>
                  <a:cubicBezTo>
                    <a:pt x="10200" y="8475"/>
                    <a:pt x="10443" y="8429"/>
                    <a:pt x="10675" y="8325"/>
                  </a:cubicBezTo>
                  <a:cubicBezTo>
                    <a:pt x="11705" y="7873"/>
                    <a:pt x="12006" y="6600"/>
                    <a:pt x="12087" y="5882"/>
                  </a:cubicBezTo>
                  <a:cubicBezTo>
                    <a:pt x="12203" y="4956"/>
                    <a:pt x="12203" y="3578"/>
                    <a:pt x="11519" y="2293"/>
                  </a:cubicBezTo>
                  <a:cubicBezTo>
                    <a:pt x="10906" y="1135"/>
                    <a:pt x="9852" y="325"/>
                    <a:pt x="8695" y="116"/>
                  </a:cubicBezTo>
                  <a:cubicBezTo>
                    <a:pt x="8463" y="70"/>
                    <a:pt x="8232" y="59"/>
                    <a:pt x="7977" y="59"/>
                  </a:cubicBezTo>
                  <a:cubicBezTo>
                    <a:pt x="7421" y="59"/>
                    <a:pt x="6865" y="151"/>
                    <a:pt x="6322" y="244"/>
                  </a:cubicBezTo>
                  <a:cubicBezTo>
                    <a:pt x="5847" y="313"/>
                    <a:pt x="5360" y="394"/>
                    <a:pt x="4886" y="417"/>
                  </a:cubicBezTo>
                  <a:cubicBezTo>
                    <a:pt x="4847" y="419"/>
                    <a:pt x="4807" y="420"/>
                    <a:pt x="4767" y="420"/>
                  </a:cubicBezTo>
                  <a:cubicBezTo>
                    <a:pt x="4345" y="420"/>
                    <a:pt x="3881" y="314"/>
                    <a:pt x="3427" y="209"/>
                  </a:cubicBezTo>
                  <a:cubicBezTo>
                    <a:pt x="2964" y="105"/>
                    <a:pt x="2466" y="0"/>
                    <a:pt x="2026" y="0"/>
                  </a:cubicBez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grpSp>
      <p:sp>
        <p:nvSpPr>
          <p:cNvPr id="50" name="Google Shape;50;p3"/>
          <p:cNvSpPr txBox="1">
            <a:spLocks noGrp="1"/>
          </p:cNvSpPr>
          <p:nvPr>
            <p:ph type="title"/>
          </p:nvPr>
        </p:nvSpPr>
        <p:spPr>
          <a:xfrm>
            <a:off x="960000" y="2339920"/>
            <a:ext cx="5309200" cy="1604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51" name="Google Shape;51;p3"/>
          <p:cNvSpPr txBox="1">
            <a:spLocks noGrp="1"/>
          </p:cNvSpPr>
          <p:nvPr>
            <p:ph type="title" idx="2" hasCustomPrompt="1"/>
          </p:nvPr>
        </p:nvSpPr>
        <p:spPr>
          <a:xfrm>
            <a:off x="960000" y="929433"/>
            <a:ext cx="53092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000" b="1"/>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2" name="Google Shape;52;p3"/>
          <p:cNvSpPr txBox="1">
            <a:spLocks noGrp="1"/>
          </p:cNvSpPr>
          <p:nvPr>
            <p:ph type="subTitle" idx="1"/>
          </p:nvPr>
        </p:nvSpPr>
        <p:spPr>
          <a:xfrm>
            <a:off x="960000" y="4440233"/>
            <a:ext cx="3486800" cy="9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6465630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76"/>
        <p:cNvGrpSpPr/>
        <p:nvPr/>
      </p:nvGrpSpPr>
      <p:grpSpPr>
        <a:xfrm>
          <a:off x="0" y="0"/>
          <a:ext cx="0" cy="0"/>
          <a:chOff x="0" y="0"/>
          <a:chExt cx="0" cy="0"/>
        </a:xfrm>
      </p:grpSpPr>
      <p:sp>
        <p:nvSpPr>
          <p:cNvPr id="377" name="Google Shape;377;p9"/>
          <p:cNvSpPr/>
          <p:nvPr/>
        </p:nvSpPr>
        <p:spPr>
          <a:xfrm>
            <a:off x="5640927" y="-2533632"/>
            <a:ext cx="4991153" cy="3554296"/>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378" name="Google Shape;378;p9"/>
          <p:cNvSpPr/>
          <p:nvPr/>
        </p:nvSpPr>
        <p:spPr>
          <a:xfrm rot="-6299990">
            <a:off x="-583441" y="4359411"/>
            <a:ext cx="3750945" cy="3317259"/>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379" name="Google Shape;379;p9"/>
          <p:cNvSpPr/>
          <p:nvPr/>
        </p:nvSpPr>
        <p:spPr>
          <a:xfrm rot="-5400000">
            <a:off x="4446497" y="5224427"/>
            <a:ext cx="1809601" cy="1587144"/>
          </a:xfrm>
          <a:custGeom>
            <a:avLst/>
            <a:gdLst/>
            <a:ahLst/>
            <a:cxnLst/>
            <a:rect l="l" t="t" r="r" b="b"/>
            <a:pathLst>
              <a:path w="21939" h="19242" extrusionOk="0">
                <a:moveTo>
                  <a:pt x="7748" y="4626"/>
                </a:moveTo>
                <a:lnTo>
                  <a:pt x="7748" y="4626"/>
                </a:lnTo>
                <a:cubicBezTo>
                  <a:pt x="7746" y="4626"/>
                  <a:pt x="7745" y="4627"/>
                  <a:pt x="7745" y="4631"/>
                </a:cubicBezTo>
                <a:cubicBezTo>
                  <a:pt x="7753" y="4631"/>
                  <a:pt x="7750" y="4626"/>
                  <a:pt x="7748" y="4626"/>
                </a:cubicBezTo>
                <a:close/>
                <a:moveTo>
                  <a:pt x="21754" y="359"/>
                </a:moveTo>
                <a:lnTo>
                  <a:pt x="21754" y="359"/>
                </a:lnTo>
                <a:cubicBezTo>
                  <a:pt x="21395" y="718"/>
                  <a:pt x="21048" y="1088"/>
                  <a:pt x="20677" y="1448"/>
                </a:cubicBezTo>
                <a:cubicBezTo>
                  <a:pt x="20284" y="1829"/>
                  <a:pt x="19867" y="2212"/>
                  <a:pt x="19438" y="2570"/>
                </a:cubicBezTo>
                <a:cubicBezTo>
                  <a:pt x="18617" y="3288"/>
                  <a:pt x="17737" y="3960"/>
                  <a:pt x="16775" y="4492"/>
                </a:cubicBezTo>
                <a:cubicBezTo>
                  <a:pt x="16394" y="4713"/>
                  <a:pt x="15988" y="4909"/>
                  <a:pt x="15583" y="5071"/>
                </a:cubicBezTo>
                <a:cubicBezTo>
                  <a:pt x="15710" y="4990"/>
                  <a:pt x="15849" y="4898"/>
                  <a:pt x="15977" y="4805"/>
                </a:cubicBezTo>
                <a:cubicBezTo>
                  <a:pt x="16312" y="4585"/>
                  <a:pt x="16625" y="4353"/>
                  <a:pt x="16926" y="4110"/>
                </a:cubicBezTo>
                <a:cubicBezTo>
                  <a:pt x="17563" y="3612"/>
                  <a:pt x="18177" y="3080"/>
                  <a:pt x="18790" y="2559"/>
                </a:cubicBezTo>
                <a:cubicBezTo>
                  <a:pt x="19160" y="2235"/>
                  <a:pt x="19531" y="1922"/>
                  <a:pt x="19890" y="1598"/>
                </a:cubicBezTo>
                <a:cubicBezTo>
                  <a:pt x="19899" y="1589"/>
                  <a:pt x="19885" y="1572"/>
                  <a:pt x="19874" y="1572"/>
                </a:cubicBezTo>
                <a:cubicBezTo>
                  <a:pt x="19871" y="1572"/>
                  <a:pt x="19869" y="1573"/>
                  <a:pt x="19867" y="1575"/>
                </a:cubicBezTo>
                <a:cubicBezTo>
                  <a:pt x="19207" y="2096"/>
                  <a:pt x="18558" y="2629"/>
                  <a:pt x="17910" y="3172"/>
                </a:cubicBezTo>
                <a:cubicBezTo>
                  <a:pt x="17320" y="3682"/>
                  <a:pt x="16718" y="4180"/>
                  <a:pt x="16081" y="4631"/>
                </a:cubicBezTo>
                <a:cubicBezTo>
                  <a:pt x="15780" y="4851"/>
                  <a:pt x="15468" y="5037"/>
                  <a:pt x="15154" y="5233"/>
                </a:cubicBezTo>
                <a:cubicBezTo>
                  <a:pt x="15143" y="5245"/>
                  <a:pt x="15131" y="5245"/>
                  <a:pt x="15131" y="5245"/>
                </a:cubicBezTo>
                <a:cubicBezTo>
                  <a:pt x="15143" y="5233"/>
                  <a:pt x="15154" y="5222"/>
                  <a:pt x="15167" y="5222"/>
                </a:cubicBezTo>
                <a:cubicBezTo>
                  <a:pt x="15363" y="5048"/>
                  <a:pt x="15502" y="4839"/>
                  <a:pt x="15653" y="4620"/>
                </a:cubicBezTo>
                <a:cubicBezTo>
                  <a:pt x="15919" y="4226"/>
                  <a:pt x="16208" y="3844"/>
                  <a:pt x="16521" y="3485"/>
                </a:cubicBezTo>
                <a:cubicBezTo>
                  <a:pt x="17771" y="2073"/>
                  <a:pt x="19427" y="1031"/>
                  <a:pt x="21233" y="498"/>
                </a:cubicBezTo>
                <a:cubicBezTo>
                  <a:pt x="21406" y="440"/>
                  <a:pt x="21580" y="406"/>
                  <a:pt x="21754" y="359"/>
                </a:cubicBezTo>
                <a:close/>
                <a:moveTo>
                  <a:pt x="12885" y="290"/>
                </a:moveTo>
                <a:lnTo>
                  <a:pt x="12885" y="290"/>
                </a:lnTo>
                <a:cubicBezTo>
                  <a:pt x="12677" y="1297"/>
                  <a:pt x="12631" y="2316"/>
                  <a:pt x="12527" y="3334"/>
                </a:cubicBezTo>
                <a:cubicBezTo>
                  <a:pt x="12411" y="4388"/>
                  <a:pt x="12203" y="5407"/>
                  <a:pt x="11740" y="6356"/>
                </a:cubicBezTo>
                <a:cubicBezTo>
                  <a:pt x="11519" y="6820"/>
                  <a:pt x="11253" y="7260"/>
                  <a:pt x="10940" y="7664"/>
                </a:cubicBezTo>
                <a:cubicBezTo>
                  <a:pt x="10929" y="7676"/>
                  <a:pt x="10906" y="7676"/>
                  <a:pt x="10894" y="7687"/>
                </a:cubicBezTo>
                <a:cubicBezTo>
                  <a:pt x="11126" y="6900"/>
                  <a:pt x="11288" y="6090"/>
                  <a:pt x="11450" y="5291"/>
                </a:cubicBezTo>
                <a:cubicBezTo>
                  <a:pt x="11612" y="4469"/>
                  <a:pt x="11809" y="3671"/>
                  <a:pt x="12041" y="2860"/>
                </a:cubicBezTo>
                <a:cubicBezTo>
                  <a:pt x="12168" y="2408"/>
                  <a:pt x="12306" y="1968"/>
                  <a:pt x="12445" y="1517"/>
                </a:cubicBezTo>
                <a:cubicBezTo>
                  <a:pt x="12445" y="1511"/>
                  <a:pt x="12443" y="1508"/>
                  <a:pt x="12440" y="1508"/>
                </a:cubicBezTo>
                <a:cubicBezTo>
                  <a:pt x="12437" y="1508"/>
                  <a:pt x="12434" y="1511"/>
                  <a:pt x="12434" y="1517"/>
                </a:cubicBezTo>
                <a:cubicBezTo>
                  <a:pt x="12144" y="2292"/>
                  <a:pt x="11902" y="3080"/>
                  <a:pt x="11693" y="3879"/>
                </a:cubicBezTo>
                <a:cubicBezTo>
                  <a:pt x="11473" y="4677"/>
                  <a:pt x="11311" y="5488"/>
                  <a:pt x="11126" y="6298"/>
                </a:cubicBezTo>
                <a:cubicBezTo>
                  <a:pt x="11010" y="6761"/>
                  <a:pt x="10894" y="7224"/>
                  <a:pt x="10755" y="7676"/>
                </a:cubicBezTo>
                <a:cubicBezTo>
                  <a:pt x="10744" y="7687"/>
                  <a:pt x="10744" y="7699"/>
                  <a:pt x="10755" y="7711"/>
                </a:cubicBezTo>
                <a:cubicBezTo>
                  <a:pt x="10744" y="7723"/>
                  <a:pt x="10744" y="7734"/>
                  <a:pt x="10732" y="7734"/>
                </a:cubicBezTo>
                <a:cubicBezTo>
                  <a:pt x="10698" y="7247"/>
                  <a:pt x="10675" y="6761"/>
                  <a:pt x="10686" y="6275"/>
                </a:cubicBezTo>
                <a:cubicBezTo>
                  <a:pt x="10709" y="5731"/>
                  <a:pt x="10767" y="5187"/>
                  <a:pt x="10871" y="4654"/>
                </a:cubicBezTo>
                <a:cubicBezTo>
                  <a:pt x="11079" y="3601"/>
                  <a:pt x="11450" y="2582"/>
                  <a:pt x="11982" y="1633"/>
                </a:cubicBezTo>
                <a:cubicBezTo>
                  <a:pt x="12249" y="1170"/>
                  <a:pt x="12550" y="718"/>
                  <a:pt x="12885" y="290"/>
                </a:cubicBezTo>
                <a:close/>
                <a:moveTo>
                  <a:pt x="16130" y="6598"/>
                </a:moveTo>
                <a:cubicBezTo>
                  <a:pt x="16874" y="6598"/>
                  <a:pt x="17616" y="6682"/>
                  <a:pt x="18339" y="6866"/>
                </a:cubicBezTo>
                <a:cubicBezTo>
                  <a:pt x="18686" y="6946"/>
                  <a:pt x="19021" y="7062"/>
                  <a:pt x="19358" y="7190"/>
                </a:cubicBezTo>
                <a:cubicBezTo>
                  <a:pt x="19520" y="7260"/>
                  <a:pt x="19670" y="7329"/>
                  <a:pt x="19832" y="7398"/>
                </a:cubicBezTo>
                <a:cubicBezTo>
                  <a:pt x="19948" y="7456"/>
                  <a:pt x="20063" y="7537"/>
                  <a:pt x="20133" y="7641"/>
                </a:cubicBezTo>
                <a:cubicBezTo>
                  <a:pt x="19843" y="7601"/>
                  <a:pt x="19548" y="7586"/>
                  <a:pt x="19253" y="7586"/>
                </a:cubicBezTo>
                <a:cubicBezTo>
                  <a:pt x="18958" y="7586"/>
                  <a:pt x="18662" y="7601"/>
                  <a:pt x="18373" y="7618"/>
                </a:cubicBezTo>
                <a:cubicBezTo>
                  <a:pt x="17748" y="7653"/>
                  <a:pt x="17135" y="7734"/>
                  <a:pt x="16521" y="7792"/>
                </a:cubicBezTo>
                <a:cubicBezTo>
                  <a:pt x="15689" y="7876"/>
                  <a:pt x="14857" y="7909"/>
                  <a:pt x="14021" y="7909"/>
                </a:cubicBezTo>
                <a:cubicBezTo>
                  <a:pt x="13590" y="7909"/>
                  <a:pt x="13157" y="7900"/>
                  <a:pt x="12723" y="7885"/>
                </a:cubicBezTo>
                <a:cubicBezTo>
                  <a:pt x="12226" y="7873"/>
                  <a:pt x="11716" y="7850"/>
                  <a:pt x="11207" y="7838"/>
                </a:cubicBezTo>
                <a:cubicBezTo>
                  <a:pt x="11288" y="7826"/>
                  <a:pt x="11369" y="7803"/>
                  <a:pt x="11450" y="7792"/>
                </a:cubicBezTo>
                <a:cubicBezTo>
                  <a:pt x="11693" y="7757"/>
                  <a:pt x="11925" y="7711"/>
                  <a:pt x="12168" y="7676"/>
                </a:cubicBezTo>
                <a:cubicBezTo>
                  <a:pt x="12643" y="7595"/>
                  <a:pt x="13117" y="7514"/>
                  <a:pt x="13592" y="7445"/>
                </a:cubicBezTo>
                <a:cubicBezTo>
                  <a:pt x="14066" y="7375"/>
                  <a:pt x="14552" y="7317"/>
                  <a:pt x="15028" y="7260"/>
                </a:cubicBezTo>
                <a:cubicBezTo>
                  <a:pt x="15442" y="7209"/>
                  <a:pt x="15857" y="7176"/>
                  <a:pt x="16280" y="7176"/>
                </a:cubicBezTo>
                <a:cubicBezTo>
                  <a:pt x="16341" y="7176"/>
                  <a:pt x="16402" y="7177"/>
                  <a:pt x="16463" y="7178"/>
                </a:cubicBezTo>
                <a:cubicBezTo>
                  <a:pt x="16729" y="7178"/>
                  <a:pt x="16996" y="7201"/>
                  <a:pt x="17262" y="7236"/>
                </a:cubicBezTo>
                <a:cubicBezTo>
                  <a:pt x="17539" y="7271"/>
                  <a:pt x="17806" y="7329"/>
                  <a:pt x="18072" y="7375"/>
                </a:cubicBezTo>
                <a:cubicBezTo>
                  <a:pt x="18075" y="7376"/>
                  <a:pt x="18078" y="7377"/>
                  <a:pt x="18081" y="7377"/>
                </a:cubicBezTo>
                <a:cubicBezTo>
                  <a:pt x="18109" y="7377"/>
                  <a:pt x="18115" y="7328"/>
                  <a:pt x="18084" y="7317"/>
                </a:cubicBezTo>
                <a:cubicBezTo>
                  <a:pt x="17852" y="7247"/>
                  <a:pt x="17609" y="7213"/>
                  <a:pt x="17377" y="7178"/>
                </a:cubicBezTo>
                <a:lnTo>
                  <a:pt x="16683" y="7109"/>
                </a:lnTo>
                <a:cubicBezTo>
                  <a:pt x="16556" y="7102"/>
                  <a:pt x="16429" y="7099"/>
                  <a:pt x="16301" y="7099"/>
                </a:cubicBezTo>
                <a:cubicBezTo>
                  <a:pt x="15953" y="7099"/>
                  <a:pt x="15603" y="7121"/>
                  <a:pt x="15247" y="7155"/>
                </a:cubicBezTo>
                <a:cubicBezTo>
                  <a:pt x="14275" y="7224"/>
                  <a:pt x="13314" y="7363"/>
                  <a:pt x="12353" y="7525"/>
                </a:cubicBezTo>
                <a:cubicBezTo>
                  <a:pt x="12075" y="7572"/>
                  <a:pt x="11809" y="7618"/>
                  <a:pt x="11542" y="7664"/>
                </a:cubicBezTo>
                <a:cubicBezTo>
                  <a:pt x="11357" y="7699"/>
                  <a:pt x="11161" y="7734"/>
                  <a:pt x="10976" y="7792"/>
                </a:cubicBezTo>
                <a:cubicBezTo>
                  <a:pt x="11542" y="7572"/>
                  <a:pt x="12098" y="7340"/>
                  <a:pt x="12677" y="7155"/>
                </a:cubicBezTo>
                <a:cubicBezTo>
                  <a:pt x="13302" y="6970"/>
                  <a:pt x="13939" y="6820"/>
                  <a:pt x="14576" y="6715"/>
                </a:cubicBezTo>
                <a:cubicBezTo>
                  <a:pt x="15090" y="6639"/>
                  <a:pt x="15610" y="6598"/>
                  <a:pt x="16130" y="6598"/>
                </a:cubicBezTo>
                <a:close/>
                <a:moveTo>
                  <a:pt x="8416" y="2768"/>
                </a:moveTo>
                <a:lnTo>
                  <a:pt x="8416" y="2768"/>
                </a:lnTo>
                <a:cubicBezTo>
                  <a:pt x="8266" y="3890"/>
                  <a:pt x="8092" y="5014"/>
                  <a:pt x="7873" y="6125"/>
                </a:cubicBezTo>
                <a:cubicBezTo>
                  <a:pt x="7641" y="7294"/>
                  <a:pt x="7340" y="8464"/>
                  <a:pt x="6923" y="9586"/>
                </a:cubicBezTo>
                <a:cubicBezTo>
                  <a:pt x="6738" y="10096"/>
                  <a:pt x="6518" y="10594"/>
                  <a:pt x="6275" y="11080"/>
                </a:cubicBezTo>
                <a:cubicBezTo>
                  <a:pt x="6275" y="10987"/>
                  <a:pt x="6263" y="10883"/>
                  <a:pt x="6263" y="10790"/>
                </a:cubicBezTo>
                <a:cubicBezTo>
                  <a:pt x="6263" y="10559"/>
                  <a:pt x="6275" y="10327"/>
                  <a:pt x="6286" y="10108"/>
                </a:cubicBezTo>
                <a:cubicBezTo>
                  <a:pt x="6309" y="9632"/>
                  <a:pt x="6379" y="9181"/>
                  <a:pt x="6460" y="8718"/>
                </a:cubicBezTo>
                <a:cubicBezTo>
                  <a:pt x="6634" y="7826"/>
                  <a:pt x="6900" y="6946"/>
                  <a:pt x="7201" y="6090"/>
                </a:cubicBezTo>
                <a:cubicBezTo>
                  <a:pt x="7374" y="5604"/>
                  <a:pt x="7560" y="5117"/>
                  <a:pt x="7745" y="4631"/>
                </a:cubicBezTo>
                <a:lnTo>
                  <a:pt x="7745" y="4631"/>
                </a:lnTo>
                <a:cubicBezTo>
                  <a:pt x="7374" y="5465"/>
                  <a:pt x="7016" y="6310"/>
                  <a:pt x="6738" y="7190"/>
                </a:cubicBezTo>
                <a:cubicBezTo>
                  <a:pt x="6484" y="8000"/>
                  <a:pt x="6286" y="8822"/>
                  <a:pt x="6194" y="9656"/>
                </a:cubicBezTo>
                <a:lnTo>
                  <a:pt x="6194" y="9644"/>
                </a:lnTo>
                <a:cubicBezTo>
                  <a:pt x="6240" y="9042"/>
                  <a:pt x="6309" y="8440"/>
                  <a:pt x="6425" y="7850"/>
                </a:cubicBezTo>
                <a:cubicBezTo>
                  <a:pt x="6646" y="6658"/>
                  <a:pt x="7016" y="5500"/>
                  <a:pt x="7525" y="4388"/>
                </a:cubicBezTo>
                <a:cubicBezTo>
                  <a:pt x="7791" y="3833"/>
                  <a:pt x="8092" y="3300"/>
                  <a:pt x="8416" y="2768"/>
                </a:cubicBezTo>
                <a:close/>
                <a:moveTo>
                  <a:pt x="13674" y="9471"/>
                </a:moveTo>
                <a:cubicBezTo>
                  <a:pt x="13998" y="9471"/>
                  <a:pt x="14322" y="9485"/>
                  <a:pt x="14645" y="9517"/>
                </a:cubicBezTo>
                <a:cubicBezTo>
                  <a:pt x="15386" y="9586"/>
                  <a:pt x="16104" y="9748"/>
                  <a:pt x="16798" y="9992"/>
                </a:cubicBezTo>
                <a:cubicBezTo>
                  <a:pt x="16162" y="10154"/>
                  <a:pt x="15537" y="10362"/>
                  <a:pt x="14900" y="10524"/>
                </a:cubicBezTo>
                <a:cubicBezTo>
                  <a:pt x="14205" y="10698"/>
                  <a:pt x="13487" y="10825"/>
                  <a:pt x="12782" y="10941"/>
                </a:cubicBezTo>
                <a:cubicBezTo>
                  <a:pt x="11369" y="11150"/>
                  <a:pt x="9945" y="11265"/>
                  <a:pt x="8521" y="11346"/>
                </a:cubicBezTo>
                <a:cubicBezTo>
                  <a:pt x="7873" y="11392"/>
                  <a:pt x="7212" y="11439"/>
                  <a:pt x="6564" y="11451"/>
                </a:cubicBezTo>
                <a:cubicBezTo>
                  <a:pt x="6958" y="11369"/>
                  <a:pt x="7340" y="11265"/>
                  <a:pt x="7722" y="11184"/>
                </a:cubicBezTo>
                <a:cubicBezTo>
                  <a:pt x="8243" y="11068"/>
                  <a:pt x="8776" y="10964"/>
                  <a:pt x="9296" y="10872"/>
                </a:cubicBezTo>
                <a:cubicBezTo>
                  <a:pt x="10361" y="10663"/>
                  <a:pt x="11439" y="10501"/>
                  <a:pt x="12515" y="10362"/>
                </a:cubicBezTo>
                <a:cubicBezTo>
                  <a:pt x="13117" y="10293"/>
                  <a:pt x="13719" y="10234"/>
                  <a:pt x="14321" y="10177"/>
                </a:cubicBezTo>
                <a:cubicBezTo>
                  <a:pt x="14333" y="10165"/>
                  <a:pt x="14333" y="10142"/>
                  <a:pt x="14321" y="10142"/>
                </a:cubicBezTo>
                <a:cubicBezTo>
                  <a:pt x="13777" y="10165"/>
                  <a:pt x="13233" y="10223"/>
                  <a:pt x="12700" y="10281"/>
                </a:cubicBezTo>
                <a:cubicBezTo>
                  <a:pt x="12156" y="10339"/>
                  <a:pt x="11624" y="10409"/>
                  <a:pt x="11091" y="10478"/>
                </a:cubicBezTo>
                <a:cubicBezTo>
                  <a:pt x="10026" y="10628"/>
                  <a:pt x="8972" y="10813"/>
                  <a:pt x="7930" y="11045"/>
                </a:cubicBezTo>
                <a:cubicBezTo>
                  <a:pt x="7641" y="11103"/>
                  <a:pt x="7340" y="11173"/>
                  <a:pt x="7050" y="11242"/>
                </a:cubicBezTo>
                <a:cubicBezTo>
                  <a:pt x="6796" y="11300"/>
                  <a:pt x="6530" y="11358"/>
                  <a:pt x="6275" y="11439"/>
                </a:cubicBezTo>
                <a:cubicBezTo>
                  <a:pt x="6275" y="11427"/>
                  <a:pt x="6275" y="11415"/>
                  <a:pt x="6286" y="11415"/>
                </a:cubicBezTo>
                <a:cubicBezTo>
                  <a:pt x="6298" y="11392"/>
                  <a:pt x="6321" y="11369"/>
                  <a:pt x="6345" y="11358"/>
                </a:cubicBezTo>
                <a:cubicBezTo>
                  <a:pt x="7664" y="10813"/>
                  <a:pt x="8984" y="10281"/>
                  <a:pt x="10361" y="9933"/>
                </a:cubicBezTo>
                <a:cubicBezTo>
                  <a:pt x="11447" y="9646"/>
                  <a:pt x="12560" y="9471"/>
                  <a:pt x="13674" y="9471"/>
                </a:cubicBezTo>
                <a:close/>
                <a:moveTo>
                  <a:pt x="5568" y="4724"/>
                </a:moveTo>
                <a:cubicBezTo>
                  <a:pt x="5337" y="6090"/>
                  <a:pt x="5082" y="7456"/>
                  <a:pt x="4770" y="8811"/>
                </a:cubicBezTo>
                <a:cubicBezTo>
                  <a:pt x="4446" y="10234"/>
                  <a:pt x="4063" y="11647"/>
                  <a:pt x="3543" y="13002"/>
                </a:cubicBezTo>
                <a:cubicBezTo>
                  <a:pt x="3322" y="13592"/>
                  <a:pt x="3080" y="14160"/>
                  <a:pt x="2813" y="14715"/>
                </a:cubicBezTo>
                <a:cubicBezTo>
                  <a:pt x="2825" y="14564"/>
                  <a:pt x="2825" y="14414"/>
                  <a:pt x="2836" y="14263"/>
                </a:cubicBezTo>
                <a:cubicBezTo>
                  <a:pt x="2859" y="13974"/>
                  <a:pt x="2895" y="13685"/>
                  <a:pt x="2918" y="13396"/>
                </a:cubicBezTo>
                <a:cubicBezTo>
                  <a:pt x="2987" y="12817"/>
                  <a:pt x="3068" y="12238"/>
                  <a:pt x="3172" y="11659"/>
                </a:cubicBezTo>
                <a:cubicBezTo>
                  <a:pt x="3392" y="10512"/>
                  <a:pt x="3693" y="9378"/>
                  <a:pt x="4087" y="8289"/>
                </a:cubicBezTo>
                <a:cubicBezTo>
                  <a:pt x="4318" y="7676"/>
                  <a:pt x="4573" y="7074"/>
                  <a:pt x="4840" y="6483"/>
                </a:cubicBezTo>
                <a:cubicBezTo>
                  <a:pt x="4847" y="6476"/>
                  <a:pt x="4833" y="6467"/>
                  <a:pt x="4823" y="6467"/>
                </a:cubicBezTo>
                <a:cubicBezTo>
                  <a:pt x="4819" y="6467"/>
                  <a:pt x="4816" y="6469"/>
                  <a:pt x="4816" y="6472"/>
                </a:cubicBezTo>
                <a:cubicBezTo>
                  <a:pt x="4261" y="7502"/>
                  <a:pt x="3855" y="8626"/>
                  <a:pt x="3543" y="9737"/>
                </a:cubicBezTo>
                <a:cubicBezTo>
                  <a:pt x="3219" y="10872"/>
                  <a:pt x="2987" y="12017"/>
                  <a:pt x="2825" y="13175"/>
                </a:cubicBezTo>
                <a:cubicBezTo>
                  <a:pt x="2790" y="13511"/>
                  <a:pt x="2744" y="13835"/>
                  <a:pt x="2709" y="14171"/>
                </a:cubicBezTo>
                <a:cubicBezTo>
                  <a:pt x="2697" y="14287"/>
                  <a:pt x="2686" y="14414"/>
                  <a:pt x="2674" y="14541"/>
                </a:cubicBezTo>
                <a:cubicBezTo>
                  <a:pt x="2651" y="13974"/>
                  <a:pt x="2628" y="13407"/>
                  <a:pt x="2628" y="12840"/>
                </a:cubicBezTo>
                <a:cubicBezTo>
                  <a:pt x="2640" y="12076"/>
                  <a:pt x="2720" y="11312"/>
                  <a:pt x="2871" y="10548"/>
                </a:cubicBezTo>
                <a:cubicBezTo>
                  <a:pt x="3172" y="9158"/>
                  <a:pt x="3728" y="7826"/>
                  <a:pt x="4411" y="6576"/>
                </a:cubicBezTo>
                <a:cubicBezTo>
                  <a:pt x="4770" y="5940"/>
                  <a:pt x="5164" y="5326"/>
                  <a:pt x="5568" y="4724"/>
                </a:cubicBezTo>
                <a:close/>
                <a:moveTo>
                  <a:pt x="9212" y="12829"/>
                </a:moveTo>
                <a:cubicBezTo>
                  <a:pt x="9480" y="12829"/>
                  <a:pt x="9747" y="12840"/>
                  <a:pt x="10014" y="12863"/>
                </a:cubicBezTo>
                <a:cubicBezTo>
                  <a:pt x="10721" y="12920"/>
                  <a:pt x="11427" y="13048"/>
                  <a:pt x="12110" y="13257"/>
                </a:cubicBezTo>
                <a:cubicBezTo>
                  <a:pt x="11554" y="13360"/>
                  <a:pt x="11033" y="13534"/>
                  <a:pt x="10500" y="13731"/>
                </a:cubicBezTo>
                <a:cubicBezTo>
                  <a:pt x="9887" y="13951"/>
                  <a:pt x="9285" y="14160"/>
                  <a:pt x="8648" y="14322"/>
                </a:cubicBezTo>
                <a:cubicBezTo>
                  <a:pt x="7363" y="14623"/>
                  <a:pt x="6055" y="14750"/>
                  <a:pt x="4747" y="14912"/>
                </a:cubicBezTo>
                <a:cubicBezTo>
                  <a:pt x="4122" y="14993"/>
                  <a:pt x="3508" y="15074"/>
                  <a:pt x="2895" y="15190"/>
                </a:cubicBezTo>
                <a:cubicBezTo>
                  <a:pt x="3635" y="14785"/>
                  <a:pt x="4457" y="14541"/>
                  <a:pt x="5267" y="14299"/>
                </a:cubicBezTo>
                <a:cubicBezTo>
                  <a:pt x="6182" y="14044"/>
                  <a:pt x="7120" y="13870"/>
                  <a:pt x="8058" y="13720"/>
                </a:cubicBezTo>
                <a:cubicBezTo>
                  <a:pt x="8579" y="13638"/>
                  <a:pt x="9111" y="13581"/>
                  <a:pt x="9644" y="13499"/>
                </a:cubicBezTo>
                <a:cubicBezTo>
                  <a:pt x="9656" y="13499"/>
                  <a:pt x="9656" y="13476"/>
                  <a:pt x="9644" y="13476"/>
                </a:cubicBezTo>
                <a:cubicBezTo>
                  <a:pt x="9157" y="13511"/>
                  <a:pt x="8671" y="13592"/>
                  <a:pt x="8197" y="13650"/>
                </a:cubicBezTo>
                <a:cubicBezTo>
                  <a:pt x="7722" y="13720"/>
                  <a:pt x="7259" y="13800"/>
                  <a:pt x="6785" y="13882"/>
                </a:cubicBezTo>
                <a:cubicBezTo>
                  <a:pt x="5846" y="14067"/>
                  <a:pt x="4897" y="14275"/>
                  <a:pt x="3994" y="14588"/>
                </a:cubicBezTo>
                <a:cubicBezTo>
                  <a:pt x="3566" y="14739"/>
                  <a:pt x="3126" y="14901"/>
                  <a:pt x="2767" y="15178"/>
                </a:cubicBezTo>
                <a:cubicBezTo>
                  <a:pt x="2779" y="15166"/>
                  <a:pt x="2779" y="15155"/>
                  <a:pt x="2779" y="15143"/>
                </a:cubicBezTo>
                <a:lnTo>
                  <a:pt x="2779" y="15132"/>
                </a:lnTo>
                <a:cubicBezTo>
                  <a:pt x="2802" y="15109"/>
                  <a:pt x="2825" y="15074"/>
                  <a:pt x="2859" y="15040"/>
                </a:cubicBezTo>
                <a:cubicBezTo>
                  <a:pt x="3786" y="14322"/>
                  <a:pt x="4840" y="13743"/>
                  <a:pt x="5962" y="13372"/>
                </a:cubicBezTo>
                <a:cubicBezTo>
                  <a:pt x="7006" y="13018"/>
                  <a:pt x="8109" y="12829"/>
                  <a:pt x="9212" y="12829"/>
                </a:cubicBezTo>
                <a:close/>
                <a:moveTo>
                  <a:pt x="13013" y="0"/>
                </a:moveTo>
                <a:cubicBezTo>
                  <a:pt x="13001" y="35"/>
                  <a:pt x="12921" y="105"/>
                  <a:pt x="12897" y="128"/>
                </a:cubicBezTo>
                <a:lnTo>
                  <a:pt x="12758" y="301"/>
                </a:lnTo>
                <a:cubicBezTo>
                  <a:pt x="12677" y="406"/>
                  <a:pt x="12596" y="509"/>
                  <a:pt x="12515" y="625"/>
                </a:cubicBezTo>
                <a:cubicBezTo>
                  <a:pt x="12353" y="846"/>
                  <a:pt x="12203" y="1077"/>
                  <a:pt x="12064" y="1309"/>
                </a:cubicBezTo>
                <a:cubicBezTo>
                  <a:pt x="11786" y="1772"/>
                  <a:pt x="11542" y="2258"/>
                  <a:pt x="11334" y="2768"/>
                </a:cubicBezTo>
                <a:cubicBezTo>
                  <a:pt x="10917" y="3774"/>
                  <a:pt x="10662" y="4839"/>
                  <a:pt x="10582" y="5928"/>
                </a:cubicBezTo>
                <a:cubicBezTo>
                  <a:pt x="10547" y="6344"/>
                  <a:pt x="10570" y="6750"/>
                  <a:pt x="10582" y="7167"/>
                </a:cubicBezTo>
                <a:cubicBezTo>
                  <a:pt x="10593" y="7271"/>
                  <a:pt x="10593" y="7375"/>
                  <a:pt x="10605" y="7479"/>
                </a:cubicBezTo>
                <a:lnTo>
                  <a:pt x="10605" y="7630"/>
                </a:lnTo>
                <a:cubicBezTo>
                  <a:pt x="10616" y="7676"/>
                  <a:pt x="10628" y="7734"/>
                  <a:pt x="10616" y="7780"/>
                </a:cubicBezTo>
                <a:cubicBezTo>
                  <a:pt x="10605" y="7815"/>
                  <a:pt x="10582" y="7838"/>
                  <a:pt x="10570" y="7873"/>
                </a:cubicBezTo>
                <a:cubicBezTo>
                  <a:pt x="10477" y="7977"/>
                  <a:pt x="10361" y="8047"/>
                  <a:pt x="10246" y="8127"/>
                </a:cubicBezTo>
                <a:cubicBezTo>
                  <a:pt x="10107" y="8220"/>
                  <a:pt x="9980" y="8313"/>
                  <a:pt x="9841" y="8405"/>
                </a:cubicBezTo>
                <a:cubicBezTo>
                  <a:pt x="9713" y="8498"/>
                  <a:pt x="9574" y="8590"/>
                  <a:pt x="9447" y="8695"/>
                </a:cubicBezTo>
                <a:cubicBezTo>
                  <a:pt x="9355" y="8753"/>
                  <a:pt x="9262" y="8822"/>
                  <a:pt x="9169" y="8891"/>
                </a:cubicBezTo>
                <a:cubicBezTo>
                  <a:pt x="8938" y="9066"/>
                  <a:pt x="8717" y="9239"/>
                  <a:pt x="8486" y="9413"/>
                </a:cubicBezTo>
                <a:cubicBezTo>
                  <a:pt x="8266" y="9586"/>
                  <a:pt x="8046" y="9807"/>
                  <a:pt x="7814" y="9945"/>
                </a:cubicBezTo>
                <a:cubicBezTo>
                  <a:pt x="7305" y="10362"/>
                  <a:pt x="6808" y="10790"/>
                  <a:pt x="6321" y="11219"/>
                </a:cubicBezTo>
                <a:cubicBezTo>
                  <a:pt x="6819" y="10247"/>
                  <a:pt x="7189" y="9205"/>
                  <a:pt x="7479" y="8151"/>
                </a:cubicBezTo>
                <a:cubicBezTo>
                  <a:pt x="7803" y="6993"/>
                  <a:pt x="8023" y="5801"/>
                  <a:pt x="8220" y="4620"/>
                </a:cubicBezTo>
                <a:cubicBezTo>
                  <a:pt x="8324" y="3936"/>
                  <a:pt x="8416" y="3265"/>
                  <a:pt x="8521" y="2593"/>
                </a:cubicBezTo>
                <a:cubicBezTo>
                  <a:pt x="8528" y="2558"/>
                  <a:pt x="8504" y="2539"/>
                  <a:pt x="8479" y="2539"/>
                </a:cubicBezTo>
                <a:cubicBezTo>
                  <a:pt x="8464" y="2539"/>
                  <a:pt x="8448" y="2546"/>
                  <a:pt x="8440" y="2559"/>
                </a:cubicBezTo>
                <a:cubicBezTo>
                  <a:pt x="7768" y="3566"/>
                  <a:pt x="7248" y="4689"/>
                  <a:pt x="6854" y="5824"/>
                </a:cubicBezTo>
                <a:cubicBezTo>
                  <a:pt x="6448" y="6993"/>
                  <a:pt x="6182" y="8197"/>
                  <a:pt x="6078" y="9424"/>
                </a:cubicBezTo>
                <a:cubicBezTo>
                  <a:pt x="6020" y="10096"/>
                  <a:pt x="5997" y="10779"/>
                  <a:pt x="6055" y="11462"/>
                </a:cubicBezTo>
                <a:cubicBezTo>
                  <a:pt x="6020" y="11462"/>
                  <a:pt x="6008" y="11485"/>
                  <a:pt x="6008" y="11520"/>
                </a:cubicBezTo>
                <a:cubicBezTo>
                  <a:pt x="5175" y="12284"/>
                  <a:pt x="4388" y="13095"/>
                  <a:pt x="3647" y="13939"/>
                </a:cubicBezTo>
                <a:cubicBezTo>
                  <a:pt x="3369" y="14252"/>
                  <a:pt x="3103" y="14564"/>
                  <a:pt x="2848" y="14889"/>
                </a:cubicBezTo>
                <a:cubicBezTo>
                  <a:pt x="2825" y="14912"/>
                  <a:pt x="2813" y="14924"/>
                  <a:pt x="2802" y="14947"/>
                </a:cubicBezTo>
                <a:lnTo>
                  <a:pt x="2802" y="14912"/>
                </a:lnTo>
                <a:cubicBezTo>
                  <a:pt x="3381" y="13743"/>
                  <a:pt x="3855" y="12516"/>
                  <a:pt x="4225" y="11253"/>
                </a:cubicBezTo>
                <a:cubicBezTo>
                  <a:pt x="4654" y="9841"/>
                  <a:pt x="4966" y="8405"/>
                  <a:pt x="5244" y="6970"/>
                </a:cubicBezTo>
                <a:cubicBezTo>
                  <a:pt x="5395" y="6159"/>
                  <a:pt x="5545" y="5338"/>
                  <a:pt x="5696" y="4527"/>
                </a:cubicBezTo>
                <a:cubicBezTo>
                  <a:pt x="5696" y="4502"/>
                  <a:pt x="5667" y="4478"/>
                  <a:pt x="5642" y="4478"/>
                </a:cubicBezTo>
                <a:cubicBezTo>
                  <a:pt x="5631" y="4478"/>
                  <a:pt x="5622" y="4482"/>
                  <a:pt x="5615" y="4492"/>
                </a:cubicBezTo>
                <a:cubicBezTo>
                  <a:pt x="4781" y="5662"/>
                  <a:pt x="4052" y="6923"/>
                  <a:pt x="3497" y="8255"/>
                </a:cubicBezTo>
                <a:cubicBezTo>
                  <a:pt x="2929" y="9598"/>
                  <a:pt x="2581" y="11022"/>
                  <a:pt x="2524" y="12480"/>
                </a:cubicBezTo>
                <a:cubicBezTo>
                  <a:pt x="2489" y="13372"/>
                  <a:pt x="2524" y="14263"/>
                  <a:pt x="2605" y="15143"/>
                </a:cubicBezTo>
                <a:cubicBezTo>
                  <a:pt x="2594" y="15155"/>
                  <a:pt x="2594" y="15166"/>
                  <a:pt x="2581" y="15178"/>
                </a:cubicBezTo>
                <a:lnTo>
                  <a:pt x="2581" y="15190"/>
                </a:lnTo>
                <a:cubicBezTo>
                  <a:pt x="2570" y="15190"/>
                  <a:pt x="2570" y="15202"/>
                  <a:pt x="2570" y="15213"/>
                </a:cubicBezTo>
                <a:cubicBezTo>
                  <a:pt x="2570" y="15225"/>
                  <a:pt x="2558" y="15225"/>
                  <a:pt x="2558" y="15248"/>
                </a:cubicBezTo>
                <a:cubicBezTo>
                  <a:pt x="2234" y="15642"/>
                  <a:pt x="1910" y="16046"/>
                  <a:pt x="1609" y="16463"/>
                </a:cubicBezTo>
                <a:cubicBezTo>
                  <a:pt x="1227" y="16996"/>
                  <a:pt x="880" y="17563"/>
                  <a:pt x="544" y="18142"/>
                </a:cubicBezTo>
                <a:cubicBezTo>
                  <a:pt x="359" y="18466"/>
                  <a:pt x="173" y="18791"/>
                  <a:pt x="11" y="19138"/>
                </a:cubicBezTo>
                <a:cubicBezTo>
                  <a:pt x="0" y="19161"/>
                  <a:pt x="11" y="19184"/>
                  <a:pt x="34" y="19195"/>
                </a:cubicBezTo>
                <a:cubicBezTo>
                  <a:pt x="34" y="19207"/>
                  <a:pt x="23" y="19219"/>
                  <a:pt x="23" y="19231"/>
                </a:cubicBezTo>
                <a:cubicBezTo>
                  <a:pt x="11" y="19242"/>
                  <a:pt x="34" y="19242"/>
                  <a:pt x="34" y="19242"/>
                </a:cubicBezTo>
                <a:cubicBezTo>
                  <a:pt x="46" y="19219"/>
                  <a:pt x="46" y="19207"/>
                  <a:pt x="58" y="19195"/>
                </a:cubicBezTo>
                <a:cubicBezTo>
                  <a:pt x="70" y="19195"/>
                  <a:pt x="81" y="19195"/>
                  <a:pt x="93" y="19172"/>
                </a:cubicBezTo>
                <a:cubicBezTo>
                  <a:pt x="301" y="18814"/>
                  <a:pt x="510" y="18443"/>
                  <a:pt x="706" y="18084"/>
                </a:cubicBezTo>
                <a:cubicBezTo>
                  <a:pt x="1285" y="17147"/>
                  <a:pt x="1922" y="16232"/>
                  <a:pt x="2605" y="15364"/>
                </a:cubicBezTo>
                <a:lnTo>
                  <a:pt x="2617" y="15364"/>
                </a:lnTo>
                <a:cubicBezTo>
                  <a:pt x="3890" y="15109"/>
                  <a:pt x="5198" y="14993"/>
                  <a:pt x="6495" y="14819"/>
                </a:cubicBezTo>
                <a:cubicBezTo>
                  <a:pt x="7132" y="14726"/>
                  <a:pt x="7768" y="14634"/>
                  <a:pt x="8405" y="14484"/>
                </a:cubicBezTo>
                <a:cubicBezTo>
                  <a:pt x="9031" y="14345"/>
                  <a:pt x="9644" y="14160"/>
                  <a:pt x="10246" y="13939"/>
                </a:cubicBezTo>
                <a:cubicBezTo>
                  <a:pt x="10929" y="13685"/>
                  <a:pt x="11612" y="13430"/>
                  <a:pt x="12342" y="13314"/>
                </a:cubicBezTo>
                <a:cubicBezTo>
                  <a:pt x="12399" y="13314"/>
                  <a:pt x="12411" y="13233"/>
                  <a:pt x="12342" y="13210"/>
                </a:cubicBezTo>
                <a:cubicBezTo>
                  <a:pt x="11340" y="12902"/>
                  <a:pt x="10295" y="12746"/>
                  <a:pt x="9247" y="12746"/>
                </a:cubicBezTo>
                <a:cubicBezTo>
                  <a:pt x="8877" y="12746"/>
                  <a:pt x="8507" y="12765"/>
                  <a:pt x="8139" y="12805"/>
                </a:cubicBezTo>
                <a:cubicBezTo>
                  <a:pt x="6831" y="12932"/>
                  <a:pt x="5545" y="13337"/>
                  <a:pt x="4376" y="13951"/>
                </a:cubicBezTo>
                <a:cubicBezTo>
                  <a:pt x="3913" y="14206"/>
                  <a:pt x="3461" y="14495"/>
                  <a:pt x="3045" y="14808"/>
                </a:cubicBezTo>
                <a:cubicBezTo>
                  <a:pt x="3126" y="14715"/>
                  <a:pt x="3207" y="14611"/>
                  <a:pt x="3288" y="14507"/>
                </a:cubicBezTo>
                <a:cubicBezTo>
                  <a:pt x="4156" y="13476"/>
                  <a:pt x="5105" y="12504"/>
                  <a:pt x="6101" y="11577"/>
                </a:cubicBezTo>
                <a:cubicBezTo>
                  <a:pt x="6819" y="11577"/>
                  <a:pt x="7537" y="11520"/>
                  <a:pt x="8266" y="11474"/>
                </a:cubicBezTo>
                <a:cubicBezTo>
                  <a:pt x="8984" y="11439"/>
                  <a:pt x="9690" y="11381"/>
                  <a:pt x="10408" y="11323"/>
                </a:cubicBezTo>
                <a:cubicBezTo>
                  <a:pt x="11832" y="11196"/>
                  <a:pt x="13256" y="11011"/>
                  <a:pt x="14645" y="10686"/>
                </a:cubicBezTo>
                <a:cubicBezTo>
                  <a:pt x="15444" y="10501"/>
                  <a:pt x="16232" y="10234"/>
                  <a:pt x="17030" y="10061"/>
                </a:cubicBezTo>
                <a:cubicBezTo>
                  <a:pt x="17076" y="10049"/>
                  <a:pt x="17088" y="9969"/>
                  <a:pt x="17042" y="9945"/>
                </a:cubicBezTo>
                <a:cubicBezTo>
                  <a:pt x="15991" y="9543"/>
                  <a:pt x="14854" y="9379"/>
                  <a:pt x="13727" y="9379"/>
                </a:cubicBezTo>
                <a:cubicBezTo>
                  <a:pt x="13426" y="9379"/>
                  <a:pt x="13126" y="9391"/>
                  <a:pt x="12828" y="9413"/>
                </a:cubicBezTo>
                <a:cubicBezTo>
                  <a:pt x="11357" y="9529"/>
                  <a:pt x="9922" y="9899"/>
                  <a:pt x="8544" y="10397"/>
                </a:cubicBezTo>
                <a:cubicBezTo>
                  <a:pt x="7850" y="10651"/>
                  <a:pt x="7166" y="10929"/>
                  <a:pt x="6484" y="11230"/>
                </a:cubicBezTo>
                <a:cubicBezTo>
                  <a:pt x="6785" y="10964"/>
                  <a:pt x="7073" y="10710"/>
                  <a:pt x="7374" y="10455"/>
                </a:cubicBezTo>
                <a:cubicBezTo>
                  <a:pt x="7861" y="10049"/>
                  <a:pt x="8359" y="9656"/>
                  <a:pt x="8868" y="9274"/>
                </a:cubicBezTo>
                <a:cubicBezTo>
                  <a:pt x="9111" y="9077"/>
                  <a:pt x="9378" y="8891"/>
                  <a:pt x="9633" y="8706"/>
                </a:cubicBezTo>
                <a:cubicBezTo>
                  <a:pt x="9887" y="8521"/>
                  <a:pt x="10165" y="8359"/>
                  <a:pt x="10408" y="8163"/>
                </a:cubicBezTo>
                <a:cubicBezTo>
                  <a:pt x="10625" y="7982"/>
                  <a:pt x="10870" y="7949"/>
                  <a:pt x="11132" y="7949"/>
                </a:cubicBezTo>
                <a:cubicBezTo>
                  <a:pt x="11206" y="7949"/>
                  <a:pt x="11281" y="7952"/>
                  <a:pt x="11357" y="7954"/>
                </a:cubicBezTo>
                <a:cubicBezTo>
                  <a:pt x="12206" y="8003"/>
                  <a:pt x="13058" y="8035"/>
                  <a:pt x="13908" y="8035"/>
                </a:cubicBezTo>
                <a:cubicBezTo>
                  <a:pt x="14682" y="8035"/>
                  <a:pt x="15453" y="8008"/>
                  <a:pt x="16220" y="7942"/>
                </a:cubicBezTo>
                <a:cubicBezTo>
                  <a:pt x="17222" y="7857"/>
                  <a:pt x="18223" y="7701"/>
                  <a:pt x="19216" y="7701"/>
                </a:cubicBezTo>
                <a:cubicBezTo>
                  <a:pt x="19565" y="7701"/>
                  <a:pt x="19914" y="7721"/>
                  <a:pt x="20261" y="7769"/>
                </a:cubicBezTo>
                <a:cubicBezTo>
                  <a:pt x="20261" y="7537"/>
                  <a:pt x="20029" y="7386"/>
                  <a:pt x="19821" y="7294"/>
                </a:cubicBezTo>
                <a:cubicBezTo>
                  <a:pt x="18670" y="6749"/>
                  <a:pt x="17396" y="6503"/>
                  <a:pt x="16121" y="6503"/>
                </a:cubicBezTo>
                <a:cubicBezTo>
                  <a:pt x="15934" y="6503"/>
                  <a:pt x="15747" y="6508"/>
                  <a:pt x="15560" y="6519"/>
                </a:cubicBezTo>
                <a:cubicBezTo>
                  <a:pt x="14101" y="6599"/>
                  <a:pt x="12677" y="6993"/>
                  <a:pt x="11334" y="7561"/>
                </a:cubicBezTo>
                <a:cubicBezTo>
                  <a:pt x="12365" y="6820"/>
                  <a:pt x="13476" y="6171"/>
                  <a:pt x="14634" y="5650"/>
                </a:cubicBezTo>
                <a:cubicBezTo>
                  <a:pt x="14715" y="5604"/>
                  <a:pt x="14807" y="5569"/>
                  <a:pt x="14889" y="5523"/>
                </a:cubicBezTo>
                <a:cubicBezTo>
                  <a:pt x="15039" y="5465"/>
                  <a:pt x="15190" y="5395"/>
                  <a:pt x="15340" y="5326"/>
                </a:cubicBezTo>
                <a:lnTo>
                  <a:pt x="16173" y="4944"/>
                </a:lnTo>
                <a:cubicBezTo>
                  <a:pt x="18408" y="3833"/>
                  <a:pt x="20237" y="2061"/>
                  <a:pt x="21939" y="244"/>
                </a:cubicBezTo>
                <a:cubicBezTo>
                  <a:pt x="21916" y="244"/>
                  <a:pt x="21893" y="255"/>
                  <a:pt x="21869" y="255"/>
                </a:cubicBezTo>
                <a:cubicBezTo>
                  <a:pt x="19762" y="730"/>
                  <a:pt x="17783" y="1852"/>
                  <a:pt x="16394" y="3508"/>
                </a:cubicBezTo>
                <a:cubicBezTo>
                  <a:pt x="15954" y="4018"/>
                  <a:pt x="15583" y="4574"/>
                  <a:pt x="15097" y="5037"/>
                </a:cubicBezTo>
                <a:cubicBezTo>
                  <a:pt x="13974" y="6102"/>
                  <a:pt x="12388" y="6530"/>
                  <a:pt x="11184" y="7502"/>
                </a:cubicBezTo>
                <a:cubicBezTo>
                  <a:pt x="11982" y="6472"/>
                  <a:pt x="12342" y="5164"/>
                  <a:pt x="12538" y="3879"/>
                </a:cubicBezTo>
                <a:cubicBezTo>
                  <a:pt x="12735" y="2582"/>
                  <a:pt x="12770" y="1274"/>
                  <a:pt x="1301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Calibri"/>
              <a:ea typeface="+mn-ea"/>
              <a:cs typeface="+mn-cs"/>
            </a:endParaRPr>
          </a:p>
        </p:txBody>
      </p:sp>
      <p:sp>
        <p:nvSpPr>
          <p:cNvPr id="380" name="Google Shape;380;p9"/>
          <p:cNvSpPr/>
          <p:nvPr/>
        </p:nvSpPr>
        <p:spPr>
          <a:xfrm rot="-7200048">
            <a:off x="10480150" y="-484307"/>
            <a:ext cx="551485" cy="2297873"/>
          </a:xfrm>
          <a:custGeom>
            <a:avLst/>
            <a:gdLst/>
            <a:ahLst/>
            <a:cxnLst/>
            <a:rect l="l" t="t" r="r" b="b"/>
            <a:pathLst>
              <a:path w="10852" h="45217" extrusionOk="0">
                <a:moveTo>
                  <a:pt x="4923" y="1579"/>
                </a:moveTo>
                <a:lnTo>
                  <a:pt x="4923" y="1579"/>
                </a:lnTo>
                <a:cubicBezTo>
                  <a:pt x="5046" y="2020"/>
                  <a:pt x="5171" y="2460"/>
                  <a:pt x="5295" y="2911"/>
                </a:cubicBezTo>
                <a:cubicBezTo>
                  <a:pt x="5430" y="3431"/>
                  <a:pt x="5498" y="3939"/>
                  <a:pt x="5555" y="4447"/>
                </a:cubicBezTo>
                <a:cubicBezTo>
                  <a:pt x="5306" y="3488"/>
                  <a:pt x="5024" y="2562"/>
                  <a:pt x="4923" y="1579"/>
                </a:cubicBezTo>
                <a:close/>
                <a:moveTo>
                  <a:pt x="8016" y="2956"/>
                </a:moveTo>
                <a:lnTo>
                  <a:pt x="8016" y="2956"/>
                </a:lnTo>
                <a:cubicBezTo>
                  <a:pt x="8049" y="4007"/>
                  <a:pt x="8027" y="5034"/>
                  <a:pt x="7372" y="5937"/>
                </a:cubicBezTo>
                <a:cubicBezTo>
                  <a:pt x="7033" y="6400"/>
                  <a:pt x="6639" y="6772"/>
                  <a:pt x="6311" y="7191"/>
                </a:cubicBezTo>
                <a:cubicBezTo>
                  <a:pt x="6435" y="6626"/>
                  <a:pt x="6593" y="6062"/>
                  <a:pt x="6819" y="5497"/>
                </a:cubicBezTo>
                <a:cubicBezTo>
                  <a:pt x="7169" y="4627"/>
                  <a:pt x="7610" y="3804"/>
                  <a:pt x="8016" y="2956"/>
                </a:cubicBezTo>
                <a:close/>
                <a:moveTo>
                  <a:pt x="2236" y="4740"/>
                </a:moveTo>
                <a:lnTo>
                  <a:pt x="2236" y="4740"/>
                </a:lnTo>
                <a:cubicBezTo>
                  <a:pt x="3523" y="6062"/>
                  <a:pt x="5137" y="7303"/>
                  <a:pt x="5623" y="9098"/>
                </a:cubicBezTo>
                <a:cubicBezTo>
                  <a:pt x="5340" y="8387"/>
                  <a:pt x="4697" y="7778"/>
                  <a:pt x="4087" y="7427"/>
                </a:cubicBezTo>
                <a:cubicBezTo>
                  <a:pt x="4074" y="7419"/>
                  <a:pt x="4061" y="7415"/>
                  <a:pt x="4048" y="7415"/>
                </a:cubicBezTo>
                <a:cubicBezTo>
                  <a:pt x="3994" y="7415"/>
                  <a:pt x="3951" y="7483"/>
                  <a:pt x="3997" y="7529"/>
                </a:cubicBezTo>
                <a:cubicBezTo>
                  <a:pt x="4381" y="7845"/>
                  <a:pt x="4753" y="8285"/>
                  <a:pt x="5013" y="8714"/>
                </a:cubicBezTo>
                <a:cubicBezTo>
                  <a:pt x="5058" y="8805"/>
                  <a:pt x="5103" y="8895"/>
                  <a:pt x="5148" y="8997"/>
                </a:cubicBezTo>
                <a:cubicBezTo>
                  <a:pt x="4956" y="8884"/>
                  <a:pt x="4753" y="8771"/>
                  <a:pt x="4539" y="8647"/>
                </a:cubicBezTo>
                <a:cubicBezTo>
                  <a:pt x="3263" y="7936"/>
                  <a:pt x="2619" y="6174"/>
                  <a:pt x="2236" y="4740"/>
                </a:cubicBezTo>
                <a:close/>
                <a:moveTo>
                  <a:pt x="9518" y="8420"/>
                </a:moveTo>
                <a:cubicBezTo>
                  <a:pt x="9680" y="8420"/>
                  <a:pt x="9529" y="8840"/>
                  <a:pt x="9472" y="9166"/>
                </a:cubicBezTo>
                <a:cubicBezTo>
                  <a:pt x="9088" y="11232"/>
                  <a:pt x="6752" y="11955"/>
                  <a:pt x="5814" y="13659"/>
                </a:cubicBezTo>
                <a:cubicBezTo>
                  <a:pt x="5814" y="13603"/>
                  <a:pt x="5826" y="13558"/>
                  <a:pt x="5837" y="13501"/>
                </a:cubicBezTo>
                <a:cubicBezTo>
                  <a:pt x="5927" y="13343"/>
                  <a:pt x="6029" y="13185"/>
                  <a:pt x="6119" y="13027"/>
                </a:cubicBezTo>
                <a:cubicBezTo>
                  <a:pt x="6966" y="12339"/>
                  <a:pt x="7733" y="11368"/>
                  <a:pt x="8185" y="10442"/>
                </a:cubicBezTo>
                <a:cubicBezTo>
                  <a:pt x="8202" y="10407"/>
                  <a:pt x="8173" y="10359"/>
                  <a:pt x="8138" y="10359"/>
                </a:cubicBezTo>
                <a:cubicBezTo>
                  <a:pt x="8128" y="10359"/>
                  <a:pt x="8117" y="10364"/>
                  <a:pt x="8106" y="10374"/>
                </a:cubicBezTo>
                <a:cubicBezTo>
                  <a:pt x="7711" y="10859"/>
                  <a:pt x="7304" y="11345"/>
                  <a:pt x="6875" y="11808"/>
                </a:cubicBezTo>
                <a:cubicBezTo>
                  <a:pt x="6819" y="11875"/>
                  <a:pt x="6752" y="11943"/>
                  <a:pt x="6695" y="12011"/>
                </a:cubicBezTo>
                <a:cubicBezTo>
                  <a:pt x="6910" y="11616"/>
                  <a:pt x="7124" y="11221"/>
                  <a:pt x="7349" y="10848"/>
                </a:cubicBezTo>
                <a:cubicBezTo>
                  <a:pt x="7711" y="10261"/>
                  <a:pt x="8106" y="9697"/>
                  <a:pt x="8569" y="9178"/>
                </a:cubicBezTo>
                <a:cubicBezTo>
                  <a:pt x="8749" y="8985"/>
                  <a:pt x="8953" y="8805"/>
                  <a:pt x="9168" y="8636"/>
                </a:cubicBezTo>
                <a:cubicBezTo>
                  <a:pt x="9346" y="8482"/>
                  <a:pt x="9455" y="8420"/>
                  <a:pt x="9518" y="8420"/>
                </a:cubicBezTo>
                <a:close/>
                <a:moveTo>
                  <a:pt x="2168" y="11695"/>
                </a:moveTo>
                <a:lnTo>
                  <a:pt x="2168" y="11695"/>
                </a:lnTo>
                <a:cubicBezTo>
                  <a:pt x="2507" y="12146"/>
                  <a:pt x="2992" y="12519"/>
                  <a:pt x="3410" y="12891"/>
                </a:cubicBezTo>
                <a:cubicBezTo>
                  <a:pt x="4132" y="13546"/>
                  <a:pt x="4504" y="14281"/>
                  <a:pt x="4742" y="15071"/>
                </a:cubicBezTo>
                <a:cubicBezTo>
                  <a:pt x="4527" y="14562"/>
                  <a:pt x="4223" y="14156"/>
                  <a:pt x="3816" y="14032"/>
                </a:cubicBezTo>
                <a:cubicBezTo>
                  <a:pt x="3809" y="14029"/>
                  <a:pt x="3802" y="14028"/>
                  <a:pt x="3796" y="14028"/>
                </a:cubicBezTo>
                <a:cubicBezTo>
                  <a:pt x="3747" y="14028"/>
                  <a:pt x="3709" y="14094"/>
                  <a:pt x="3748" y="14133"/>
                </a:cubicBezTo>
                <a:cubicBezTo>
                  <a:pt x="4482" y="14788"/>
                  <a:pt x="4561" y="15658"/>
                  <a:pt x="4730" y="16527"/>
                </a:cubicBezTo>
                <a:cubicBezTo>
                  <a:pt x="4606" y="16358"/>
                  <a:pt x="4459" y="16211"/>
                  <a:pt x="4290" y="16042"/>
                </a:cubicBezTo>
                <a:cubicBezTo>
                  <a:pt x="3059" y="14868"/>
                  <a:pt x="2597" y="13490"/>
                  <a:pt x="2224" y="11865"/>
                </a:cubicBezTo>
                <a:cubicBezTo>
                  <a:pt x="2213" y="11808"/>
                  <a:pt x="2190" y="11752"/>
                  <a:pt x="2168" y="11695"/>
                </a:cubicBezTo>
                <a:close/>
                <a:moveTo>
                  <a:pt x="9720" y="17204"/>
                </a:moveTo>
                <a:lnTo>
                  <a:pt x="9720" y="17204"/>
                </a:lnTo>
                <a:cubicBezTo>
                  <a:pt x="9901" y="17374"/>
                  <a:pt x="9901" y="17588"/>
                  <a:pt x="9709" y="17836"/>
                </a:cubicBezTo>
                <a:cubicBezTo>
                  <a:pt x="9597" y="18198"/>
                  <a:pt x="9359" y="18526"/>
                  <a:pt x="9133" y="18830"/>
                </a:cubicBezTo>
                <a:cubicBezTo>
                  <a:pt x="8761" y="19349"/>
                  <a:pt x="8264" y="19790"/>
                  <a:pt x="7801" y="20242"/>
                </a:cubicBezTo>
                <a:cubicBezTo>
                  <a:pt x="7620" y="20410"/>
                  <a:pt x="7440" y="20569"/>
                  <a:pt x="7259" y="20749"/>
                </a:cubicBezTo>
                <a:cubicBezTo>
                  <a:pt x="7936" y="19462"/>
                  <a:pt x="8682" y="18288"/>
                  <a:pt x="9720" y="17204"/>
                </a:cubicBezTo>
                <a:close/>
                <a:moveTo>
                  <a:pt x="9991" y="21720"/>
                </a:moveTo>
                <a:cubicBezTo>
                  <a:pt x="8953" y="22635"/>
                  <a:pt x="7293" y="22488"/>
                  <a:pt x="6006" y="22985"/>
                </a:cubicBezTo>
                <a:cubicBezTo>
                  <a:pt x="6695" y="22420"/>
                  <a:pt x="7237" y="22036"/>
                  <a:pt x="8174" y="21901"/>
                </a:cubicBezTo>
                <a:cubicBezTo>
                  <a:pt x="8784" y="21800"/>
                  <a:pt x="9382" y="21800"/>
                  <a:pt x="9991" y="21720"/>
                </a:cubicBezTo>
                <a:close/>
                <a:moveTo>
                  <a:pt x="829" y="23220"/>
                </a:moveTo>
                <a:cubicBezTo>
                  <a:pt x="861" y="23220"/>
                  <a:pt x="1009" y="23474"/>
                  <a:pt x="1197" y="23696"/>
                </a:cubicBezTo>
                <a:cubicBezTo>
                  <a:pt x="1649" y="24238"/>
                  <a:pt x="2145" y="24768"/>
                  <a:pt x="2608" y="25310"/>
                </a:cubicBezTo>
                <a:cubicBezTo>
                  <a:pt x="3579" y="26439"/>
                  <a:pt x="4279" y="27568"/>
                  <a:pt x="4606" y="28991"/>
                </a:cubicBezTo>
                <a:cubicBezTo>
                  <a:pt x="4572" y="28957"/>
                  <a:pt x="4539" y="28923"/>
                  <a:pt x="4494" y="28890"/>
                </a:cubicBezTo>
                <a:lnTo>
                  <a:pt x="4504" y="28890"/>
                </a:lnTo>
                <a:cubicBezTo>
                  <a:pt x="4392" y="28032"/>
                  <a:pt x="3714" y="27320"/>
                  <a:pt x="3207" y="26665"/>
                </a:cubicBezTo>
                <a:cubicBezTo>
                  <a:pt x="3195" y="26650"/>
                  <a:pt x="3179" y="26644"/>
                  <a:pt x="3164" y="26644"/>
                </a:cubicBezTo>
                <a:cubicBezTo>
                  <a:pt x="3122" y="26644"/>
                  <a:pt x="3080" y="26692"/>
                  <a:pt x="3104" y="26733"/>
                </a:cubicBezTo>
                <a:cubicBezTo>
                  <a:pt x="3500" y="27365"/>
                  <a:pt x="3872" y="27986"/>
                  <a:pt x="4233" y="28641"/>
                </a:cubicBezTo>
                <a:cubicBezTo>
                  <a:pt x="4143" y="28551"/>
                  <a:pt x="4042" y="28471"/>
                  <a:pt x="3940" y="28393"/>
                </a:cubicBezTo>
                <a:cubicBezTo>
                  <a:pt x="2349" y="27094"/>
                  <a:pt x="1581" y="25604"/>
                  <a:pt x="949" y="23662"/>
                </a:cubicBezTo>
                <a:cubicBezTo>
                  <a:pt x="839" y="23338"/>
                  <a:pt x="807" y="23220"/>
                  <a:pt x="829" y="23220"/>
                </a:cubicBezTo>
                <a:close/>
                <a:moveTo>
                  <a:pt x="7948" y="26575"/>
                </a:moveTo>
                <a:cubicBezTo>
                  <a:pt x="7542" y="27738"/>
                  <a:pt x="7259" y="28991"/>
                  <a:pt x="6368" y="29871"/>
                </a:cubicBezTo>
                <a:cubicBezTo>
                  <a:pt x="6040" y="30199"/>
                  <a:pt x="5713" y="30493"/>
                  <a:pt x="5510" y="30831"/>
                </a:cubicBezTo>
                <a:cubicBezTo>
                  <a:pt x="5679" y="30064"/>
                  <a:pt x="5826" y="29307"/>
                  <a:pt x="6232" y="28573"/>
                </a:cubicBezTo>
                <a:cubicBezTo>
                  <a:pt x="6661" y="27806"/>
                  <a:pt x="7293" y="27173"/>
                  <a:pt x="7948" y="26575"/>
                </a:cubicBezTo>
                <a:close/>
                <a:moveTo>
                  <a:pt x="2108" y="32328"/>
                </a:moveTo>
                <a:cubicBezTo>
                  <a:pt x="2124" y="32328"/>
                  <a:pt x="2212" y="32416"/>
                  <a:pt x="2371" y="32593"/>
                </a:cubicBezTo>
                <a:cubicBezTo>
                  <a:pt x="2924" y="33067"/>
                  <a:pt x="3330" y="33699"/>
                  <a:pt x="3692" y="34309"/>
                </a:cubicBezTo>
                <a:cubicBezTo>
                  <a:pt x="4121" y="35031"/>
                  <a:pt x="4448" y="35776"/>
                  <a:pt x="4855" y="36499"/>
                </a:cubicBezTo>
                <a:cubicBezTo>
                  <a:pt x="4798" y="36454"/>
                  <a:pt x="4742" y="36397"/>
                  <a:pt x="4685" y="36352"/>
                </a:cubicBezTo>
                <a:cubicBezTo>
                  <a:pt x="4629" y="36296"/>
                  <a:pt x="4572" y="36250"/>
                  <a:pt x="4516" y="36194"/>
                </a:cubicBezTo>
                <a:cubicBezTo>
                  <a:pt x="3782" y="35505"/>
                  <a:pt x="3229" y="34715"/>
                  <a:pt x="2732" y="33789"/>
                </a:cubicBezTo>
                <a:cubicBezTo>
                  <a:pt x="2529" y="33405"/>
                  <a:pt x="2382" y="32999"/>
                  <a:pt x="2269" y="32581"/>
                </a:cubicBezTo>
                <a:cubicBezTo>
                  <a:pt x="2146" y="32413"/>
                  <a:pt x="2092" y="32328"/>
                  <a:pt x="2108" y="32328"/>
                </a:cubicBezTo>
                <a:close/>
                <a:moveTo>
                  <a:pt x="1265" y="35361"/>
                </a:moveTo>
                <a:cubicBezTo>
                  <a:pt x="2049" y="35361"/>
                  <a:pt x="2787" y="35581"/>
                  <a:pt x="3500" y="35957"/>
                </a:cubicBezTo>
                <a:cubicBezTo>
                  <a:pt x="4053" y="36261"/>
                  <a:pt x="4437" y="36713"/>
                  <a:pt x="4877" y="37131"/>
                </a:cubicBezTo>
                <a:cubicBezTo>
                  <a:pt x="4516" y="36996"/>
                  <a:pt x="4143" y="36916"/>
                  <a:pt x="3726" y="36848"/>
                </a:cubicBezTo>
                <a:cubicBezTo>
                  <a:pt x="2517" y="36645"/>
                  <a:pt x="1603" y="36352"/>
                  <a:pt x="858" y="35381"/>
                </a:cubicBezTo>
                <a:cubicBezTo>
                  <a:pt x="995" y="35367"/>
                  <a:pt x="1131" y="35361"/>
                  <a:pt x="1265" y="35361"/>
                </a:cubicBezTo>
                <a:close/>
                <a:moveTo>
                  <a:pt x="8935" y="35268"/>
                </a:moveTo>
                <a:cubicBezTo>
                  <a:pt x="8966" y="35268"/>
                  <a:pt x="8992" y="35292"/>
                  <a:pt x="9009" y="35347"/>
                </a:cubicBezTo>
                <a:cubicBezTo>
                  <a:pt x="9597" y="37334"/>
                  <a:pt x="8264" y="38779"/>
                  <a:pt x="7632" y="40461"/>
                </a:cubicBezTo>
                <a:cubicBezTo>
                  <a:pt x="7632" y="40393"/>
                  <a:pt x="7620" y="40326"/>
                  <a:pt x="7620" y="40258"/>
                </a:cubicBezTo>
                <a:cubicBezTo>
                  <a:pt x="8061" y="39490"/>
                  <a:pt x="8310" y="38554"/>
                  <a:pt x="8433" y="37696"/>
                </a:cubicBezTo>
                <a:cubicBezTo>
                  <a:pt x="8446" y="37627"/>
                  <a:pt x="8397" y="37593"/>
                  <a:pt x="8342" y="37593"/>
                </a:cubicBezTo>
                <a:cubicBezTo>
                  <a:pt x="8298" y="37593"/>
                  <a:pt x="8250" y="37616"/>
                  <a:pt x="8230" y="37661"/>
                </a:cubicBezTo>
                <a:cubicBezTo>
                  <a:pt x="8004" y="38305"/>
                  <a:pt x="7801" y="38983"/>
                  <a:pt x="7620" y="39660"/>
                </a:cubicBezTo>
                <a:cubicBezTo>
                  <a:pt x="7632" y="39118"/>
                  <a:pt x="7677" y="38576"/>
                  <a:pt x="7778" y="38012"/>
                </a:cubicBezTo>
                <a:cubicBezTo>
                  <a:pt x="7881" y="37458"/>
                  <a:pt x="8061" y="36928"/>
                  <a:pt x="8253" y="36409"/>
                </a:cubicBezTo>
                <a:cubicBezTo>
                  <a:pt x="8292" y="36311"/>
                  <a:pt x="8731" y="35268"/>
                  <a:pt x="8935" y="35268"/>
                </a:cubicBezTo>
                <a:close/>
                <a:moveTo>
                  <a:pt x="4733" y="1"/>
                </a:moveTo>
                <a:cubicBezTo>
                  <a:pt x="4639" y="1"/>
                  <a:pt x="4546" y="64"/>
                  <a:pt x="4527" y="179"/>
                </a:cubicBezTo>
                <a:cubicBezTo>
                  <a:pt x="4301" y="2144"/>
                  <a:pt x="4990" y="4075"/>
                  <a:pt x="5566" y="5926"/>
                </a:cubicBezTo>
                <a:cubicBezTo>
                  <a:pt x="5532" y="5949"/>
                  <a:pt x="5510" y="5982"/>
                  <a:pt x="5520" y="6039"/>
                </a:cubicBezTo>
                <a:cubicBezTo>
                  <a:pt x="5656" y="6874"/>
                  <a:pt x="5746" y="7710"/>
                  <a:pt x="5781" y="8545"/>
                </a:cubicBezTo>
                <a:cubicBezTo>
                  <a:pt x="5204" y="6772"/>
                  <a:pt x="3195" y="5384"/>
                  <a:pt x="2043" y="4097"/>
                </a:cubicBezTo>
                <a:cubicBezTo>
                  <a:pt x="2014" y="4065"/>
                  <a:pt x="1978" y="4051"/>
                  <a:pt x="1942" y="4051"/>
                </a:cubicBezTo>
                <a:cubicBezTo>
                  <a:pt x="1851" y="4051"/>
                  <a:pt x="1759" y="4139"/>
                  <a:pt x="1784" y="4243"/>
                </a:cubicBezTo>
                <a:cubicBezTo>
                  <a:pt x="2078" y="5463"/>
                  <a:pt x="2529" y="6649"/>
                  <a:pt x="3184" y="7721"/>
                </a:cubicBezTo>
                <a:cubicBezTo>
                  <a:pt x="3692" y="8556"/>
                  <a:pt x="4719" y="8917"/>
                  <a:pt x="5362" y="9550"/>
                </a:cubicBezTo>
                <a:cubicBezTo>
                  <a:pt x="5430" y="9730"/>
                  <a:pt x="5510" y="9900"/>
                  <a:pt x="5611" y="10058"/>
                </a:cubicBezTo>
                <a:cubicBezTo>
                  <a:pt x="5627" y="10085"/>
                  <a:pt x="5651" y="10096"/>
                  <a:pt x="5675" y="10096"/>
                </a:cubicBezTo>
                <a:cubicBezTo>
                  <a:pt x="5702" y="10096"/>
                  <a:pt x="5729" y="10082"/>
                  <a:pt x="5746" y="10058"/>
                </a:cubicBezTo>
                <a:cubicBezTo>
                  <a:pt x="5758" y="10081"/>
                  <a:pt x="5781" y="10114"/>
                  <a:pt x="5791" y="10137"/>
                </a:cubicBezTo>
                <a:cubicBezTo>
                  <a:pt x="5758" y="11243"/>
                  <a:pt x="5668" y="12350"/>
                  <a:pt x="5532" y="13456"/>
                </a:cubicBezTo>
                <a:cubicBezTo>
                  <a:pt x="5464" y="13626"/>
                  <a:pt x="5397" y="13795"/>
                  <a:pt x="5340" y="13964"/>
                </a:cubicBezTo>
                <a:cubicBezTo>
                  <a:pt x="5324" y="14019"/>
                  <a:pt x="5363" y="14052"/>
                  <a:pt x="5403" y="14052"/>
                </a:cubicBezTo>
                <a:cubicBezTo>
                  <a:pt x="5421" y="14052"/>
                  <a:pt x="5439" y="14046"/>
                  <a:pt x="5453" y="14032"/>
                </a:cubicBezTo>
                <a:lnTo>
                  <a:pt x="5453" y="14032"/>
                </a:lnTo>
                <a:cubicBezTo>
                  <a:pt x="5385" y="14562"/>
                  <a:pt x="5317" y="15093"/>
                  <a:pt x="5227" y="15624"/>
                </a:cubicBezTo>
                <a:cubicBezTo>
                  <a:pt x="5114" y="15071"/>
                  <a:pt x="4923" y="14529"/>
                  <a:pt x="4708" y="13998"/>
                </a:cubicBezTo>
                <a:cubicBezTo>
                  <a:pt x="4200" y="12733"/>
                  <a:pt x="2665" y="12124"/>
                  <a:pt x="2010" y="10916"/>
                </a:cubicBezTo>
                <a:cubicBezTo>
                  <a:pt x="1981" y="10862"/>
                  <a:pt x="1932" y="10839"/>
                  <a:pt x="1884" y="10839"/>
                </a:cubicBezTo>
                <a:cubicBezTo>
                  <a:pt x="1800" y="10839"/>
                  <a:pt x="1717" y="10910"/>
                  <a:pt x="1739" y="11017"/>
                </a:cubicBezTo>
                <a:cubicBezTo>
                  <a:pt x="2010" y="12248"/>
                  <a:pt x="2258" y="13456"/>
                  <a:pt x="2778" y="14608"/>
                </a:cubicBezTo>
                <a:cubicBezTo>
                  <a:pt x="3319" y="15782"/>
                  <a:pt x="4516" y="16369"/>
                  <a:pt x="4945" y="17577"/>
                </a:cubicBezTo>
                <a:cubicBezTo>
                  <a:pt x="4516" y="20817"/>
                  <a:pt x="4381" y="24046"/>
                  <a:pt x="4572" y="27332"/>
                </a:cubicBezTo>
                <a:cubicBezTo>
                  <a:pt x="4572" y="27444"/>
                  <a:pt x="4584" y="27557"/>
                  <a:pt x="4595" y="27658"/>
                </a:cubicBezTo>
                <a:cubicBezTo>
                  <a:pt x="3861" y="25897"/>
                  <a:pt x="1840" y="24554"/>
                  <a:pt x="926" y="22996"/>
                </a:cubicBezTo>
                <a:cubicBezTo>
                  <a:pt x="892" y="22939"/>
                  <a:pt x="836" y="22917"/>
                  <a:pt x="768" y="22917"/>
                </a:cubicBezTo>
                <a:cubicBezTo>
                  <a:pt x="0" y="23019"/>
                  <a:pt x="847" y="24475"/>
                  <a:pt x="971" y="24780"/>
                </a:cubicBezTo>
                <a:cubicBezTo>
                  <a:pt x="1378" y="25807"/>
                  <a:pt x="1863" y="26744"/>
                  <a:pt x="2529" y="27625"/>
                </a:cubicBezTo>
                <a:cubicBezTo>
                  <a:pt x="3217" y="28528"/>
                  <a:pt x="4279" y="28867"/>
                  <a:pt x="4787" y="29871"/>
                </a:cubicBezTo>
                <a:cubicBezTo>
                  <a:pt x="5058" y="32355"/>
                  <a:pt x="5498" y="34828"/>
                  <a:pt x="6029" y="37255"/>
                </a:cubicBezTo>
                <a:lnTo>
                  <a:pt x="6097" y="37526"/>
                </a:lnTo>
                <a:cubicBezTo>
                  <a:pt x="5904" y="37312"/>
                  <a:pt x="5668" y="37131"/>
                  <a:pt x="5430" y="36950"/>
                </a:cubicBezTo>
                <a:cubicBezTo>
                  <a:pt x="4753" y="35799"/>
                  <a:pt x="4211" y="34580"/>
                  <a:pt x="3488" y="33461"/>
                </a:cubicBezTo>
                <a:cubicBezTo>
                  <a:pt x="3242" y="33087"/>
                  <a:pt x="2619" y="32030"/>
                  <a:pt x="2074" y="32030"/>
                </a:cubicBezTo>
                <a:cubicBezTo>
                  <a:pt x="2045" y="32030"/>
                  <a:pt x="2016" y="32033"/>
                  <a:pt x="1987" y="32039"/>
                </a:cubicBezTo>
                <a:cubicBezTo>
                  <a:pt x="1897" y="32062"/>
                  <a:pt x="1852" y="32141"/>
                  <a:pt x="1863" y="32231"/>
                </a:cubicBezTo>
                <a:cubicBezTo>
                  <a:pt x="2078" y="33439"/>
                  <a:pt x="2665" y="34534"/>
                  <a:pt x="3398" y="35505"/>
                </a:cubicBezTo>
                <a:cubicBezTo>
                  <a:pt x="3421" y="35528"/>
                  <a:pt x="3432" y="35539"/>
                  <a:pt x="3443" y="35561"/>
                </a:cubicBezTo>
                <a:cubicBezTo>
                  <a:pt x="2710" y="35243"/>
                  <a:pt x="1894" y="35085"/>
                  <a:pt x="1158" y="35085"/>
                </a:cubicBezTo>
                <a:cubicBezTo>
                  <a:pt x="953" y="35085"/>
                  <a:pt x="754" y="35097"/>
                  <a:pt x="565" y="35121"/>
                </a:cubicBezTo>
                <a:cubicBezTo>
                  <a:pt x="474" y="35132"/>
                  <a:pt x="429" y="35257"/>
                  <a:pt x="474" y="35325"/>
                </a:cubicBezTo>
                <a:cubicBezTo>
                  <a:pt x="949" y="36160"/>
                  <a:pt x="1614" y="36690"/>
                  <a:pt x="2540" y="36961"/>
                </a:cubicBezTo>
                <a:cubicBezTo>
                  <a:pt x="3601" y="37267"/>
                  <a:pt x="4765" y="37164"/>
                  <a:pt x="5746" y="37752"/>
                </a:cubicBezTo>
                <a:cubicBezTo>
                  <a:pt x="5761" y="37761"/>
                  <a:pt x="5773" y="37765"/>
                  <a:pt x="5785" y="37765"/>
                </a:cubicBezTo>
                <a:cubicBezTo>
                  <a:pt x="5800" y="37765"/>
                  <a:pt x="5813" y="37758"/>
                  <a:pt x="5826" y="37752"/>
                </a:cubicBezTo>
                <a:cubicBezTo>
                  <a:pt x="5972" y="37887"/>
                  <a:pt x="6119" y="38034"/>
                  <a:pt x="6255" y="38181"/>
                </a:cubicBezTo>
                <a:cubicBezTo>
                  <a:pt x="6537" y="39332"/>
                  <a:pt x="6887" y="40473"/>
                  <a:pt x="7349" y="41567"/>
                </a:cubicBezTo>
                <a:cubicBezTo>
                  <a:pt x="7349" y="41624"/>
                  <a:pt x="7339" y="41680"/>
                  <a:pt x="7327" y="41737"/>
                </a:cubicBezTo>
                <a:cubicBezTo>
                  <a:pt x="7327" y="41819"/>
                  <a:pt x="7378" y="41857"/>
                  <a:pt x="7434" y="41857"/>
                </a:cubicBezTo>
                <a:cubicBezTo>
                  <a:pt x="7447" y="41857"/>
                  <a:pt x="7461" y="41855"/>
                  <a:pt x="7474" y="41850"/>
                </a:cubicBezTo>
                <a:cubicBezTo>
                  <a:pt x="8016" y="43047"/>
                  <a:pt x="8682" y="44164"/>
                  <a:pt x="9551" y="45158"/>
                </a:cubicBezTo>
                <a:cubicBezTo>
                  <a:pt x="9587" y="45199"/>
                  <a:pt x="9628" y="45216"/>
                  <a:pt x="9668" y="45216"/>
                </a:cubicBezTo>
                <a:cubicBezTo>
                  <a:pt x="9791" y="45216"/>
                  <a:pt x="9902" y="45051"/>
                  <a:pt x="9800" y="44932"/>
                </a:cubicBezTo>
                <a:cubicBezTo>
                  <a:pt x="8907" y="43916"/>
                  <a:pt x="8242" y="42764"/>
                  <a:pt x="7711" y="41557"/>
                </a:cubicBezTo>
                <a:cubicBezTo>
                  <a:pt x="7711" y="41522"/>
                  <a:pt x="7711" y="41489"/>
                  <a:pt x="7700" y="41455"/>
                </a:cubicBezTo>
                <a:cubicBezTo>
                  <a:pt x="8603" y="39355"/>
                  <a:pt x="9765" y="37255"/>
                  <a:pt x="9077" y="34929"/>
                </a:cubicBezTo>
                <a:cubicBezTo>
                  <a:pt x="9063" y="34885"/>
                  <a:pt x="9024" y="34860"/>
                  <a:pt x="8984" y="34860"/>
                </a:cubicBezTo>
                <a:cubicBezTo>
                  <a:pt x="8962" y="34860"/>
                  <a:pt x="8939" y="34868"/>
                  <a:pt x="8919" y="34884"/>
                </a:cubicBezTo>
                <a:cubicBezTo>
                  <a:pt x="7778" y="35912"/>
                  <a:pt x="7045" y="38316"/>
                  <a:pt x="7191" y="40190"/>
                </a:cubicBezTo>
                <a:cubicBezTo>
                  <a:pt x="6752" y="38903"/>
                  <a:pt x="6424" y="37560"/>
                  <a:pt x="6153" y="36228"/>
                </a:cubicBezTo>
                <a:cubicBezTo>
                  <a:pt x="5859" y="34851"/>
                  <a:pt x="5611" y="33461"/>
                  <a:pt x="5408" y="32062"/>
                </a:cubicBezTo>
                <a:lnTo>
                  <a:pt x="5408" y="32062"/>
                </a:lnTo>
                <a:cubicBezTo>
                  <a:pt x="5418" y="32094"/>
                  <a:pt x="5450" y="32111"/>
                  <a:pt x="5480" y="32111"/>
                </a:cubicBezTo>
                <a:cubicBezTo>
                  <a:pt x="5513" y="32111"/>
                  <a:pt x="5543" y="32091"/>
                  <a:pt x="5543" y="32051"/>
                </a:cubicBezTo>
                <a:cubicBezTo>
                  <a:pt x="5600" y="30741"/>
                  <a:pt x="6706" y="30222"/>
                  <a:pt x="7293" y="29171"/>
                </a:cubicBezTo>
                <a:cubicBezTo>
                  <a:pt x="7846" y="28200"/>
                  <a:pt x="8039" y="27071"/>
                  <a:pt x="8490" y="26055"/>
                </a:cubicBezTo>
                <a:cubicBezTo>
                  <a:pt x="8548" y="25938"/>
                  <a:pt x="8440" y="25852"/>
                  <a:pt x="8333" y="25852"/>
                </a:cubicBezTo>
                <a:cubicBezTo>
                  <a:pt x="8296" y="25852"/>
                  <a:pt x="8259" y="25863"/>
                  <a:pt x="8230" y="25886"/>
                </a:cubicBezTo>
                <a:cubicBezTo>
                  <a:pt x="6830" y="27061"/>
                  <a:pt x="5430" y="28629"/>
                  <a:pt x="5194" y="30481"/>
                </a:cubicBezTo>
                <a:cubicBezTo>
                  <a:pt x="5194" y="30448"/>
                  <a:pt x="5182" y="30425"/>
                  <a:pt x="5182" y="30391"/>
                </a:cubicBezTo>
                <a:cubicBezTo>
                  <a:pt x="5194" y="30368"/>
                  <a:pt x="5204" y="30345"/>
                  <a:pt x="5204" y="30312"/>
                </a:cubicBezTo>
                <a:cubicBezTo>
                  <a:pt x="5194" y="30165"/>
                  <a:pt x="5159" y="30041"/>
                  <a:pt x="5126" y="29916"/>
                </a:cubicBezTo>
                <a:cubicBezTo>
                  <a:pt x="4968" y="28494"/>
                  <a:pt x="4855" y="27071"/>
                  <a:pt x="4798" y="25638"/>
                </a:cubicBezTo>
                <a:lnTo>
                  <a:pt x="4798" y="25242"/>
                </a:lnTo>
                <a:cubicBezTo>
                  <a:pt x="4968" y="24520"/>
                  <a:pt x="5340" y="23899"/>
                  <a:pt x="5758" y="23301"/>
                </a:cubicBezTo>
                <a:cubicBezTo>
                  <a:pt x="7384" y="22635"/>
                  <a:pt x="9642" y="23165"/>
                  <a:pt x="10759" y="21506"/>
                </a:cubicBezTo>
                <a:cubicBezTo>
                  <a:pt x="10852" y="21362"/>
                  <a:pt x="10729" y="21161"/>
                  <a:pt x="10569" y="21161"/>
                </a:cubicBezTo>
                <a:cubicBezTo>
                  <a:pt x="10554" y="21161"/>
                  <a:pt x="10538" y="21163"/>
                  <a:pt x="10522" y="21167"/>
                </a:cubicBezTo>
                <a:cubicBezTo>
                  <a:pt x="9607" y="21404"/>
                  <a:pt x="7936" y="21303"/>
                  <a:pt x="6830" y="21777"/>
                </a:cubicBezTo>
                <a:cubicBezTo>
                  <a:pt x="8264" y="20332"/>
                  <a:pt x="10319" y="18774"/>
                  <a:pt x="10104" y="16730"/>
                </a:cubicBezTo>
                <a:cubicBezTo>
                  <a:pt x="10097" y="16656"/>
                  <a:pt x="10022" y="16617"/>
                  <a:pt x="9949" y="16617"/>
                </a:cubicBezTo>
                <a:cubicBezTo>
                  <a:pt x="9911" y="16617"/>
                  <a:pt x="9872" y="16628"/>
                  <a:pt x="9845" y="16651"/>
                </a:cubicBezTo>
                <a:cubicBezTo>
                  <a:pt x="8535" y="17927"/>
                  <a:pt x="7553" y="19372"/>
                  <a:pt x="6752" y="21009"/>
                </a:cubicBezTo>
                <a:cubicBezTo>
                  <a:pt x="6164" y="22206"/>
                  <a:pt x="5250" y="23267"/>
                  <a:pt x="4787" y="24520"/>
                </a:cubicBezTo>
                <a:cubicBezTo>
                  <a:pt x="4765" y="21404"/>
                  <a:pt x="5126" y="18356"/>
                  <a:pt x="5588" y="15274"/>
                </a:cubicBezTo>
                <a:cubicBezTo>
                  <a:pt x="5645" y="14890"/>
                  <a:pt x="5701" y="14495"/>
                  <a:pt x="5746" y="14100"/>
                </a:cubicBezTo>
                <a:cubicBezTo>
                  <a:pt x="5781" y="14100"/>
                  <a:pt x="5803" y="14088"/>
                  <a:pt x="5814" y="14066"/>
                </a:cubicBezTo>
                <a:cubicBezTo>
                  <a:pt x="7271" y="12248"/>
                  <a:pt x="10229" y="10859"/>
                  <a:pt x="9811" y="8139"/>
                </a:cubicBezTo>
                <a:cubicBezTo>
                  <a:pt x="9803" y="8072"/>
                  <a:pt x="9750" y="8036"/>
                  <a:pt x="9696" y="8036"/>
                </a:cubicBezTo>
                <a:cubicBezTo>
                  <a:pt x="9678" y="8036"/>
                  <a:pt x="9659" y="8040"/>
                  <a:pt x="9642" y="8049"/>
                </a:cubicBezTo>
                <a:cubicBezTo>
                  <a:pt x="8039" y="8872"/>
                  <a:pt x="6774" y="10701"/>
                  <a:pt x="5950" y="12474"/>
                </a:cubicBezTo>
                <a:cubicBezTo>
                  <a:pt x="6097" y="11097"/>
                  <a:pt x="6164" y="9708"/>
                  <a:pt x="6074" y="8330"/>
                </a:cubicBezTo>
                <a:cubicBezTo>
                  <a:pt x="6097" y="8184"/>
                  <a:pt x="6130" y="8049"/>
                  <a:pt x="6153" y="7913"/>
                </a:cubicBezTo>
                <a:cubicBezTo>
                  <a:pt x="6672" y="7043"/>
                  <a:pt x="7598" y="6479"/>
                  <a:pt x="7982" y="5565"/>
                </a:cubicBezTo>
                <a:cubicBezTo>
                  <a:pt x="8422" y="4492"/>
                  <a:pt x="8366" y="3420"/>
                  <a:pt x="8320" y="2279"/>
                </a:cubicBezTo>
                <a:cubicBezTo>
                  <a:pt x="8314" y="2171"/>
                  <a:pt x="8237" y="2113"/>
                  <a:pt x="8158" y="2113"/>
                </a:cubicBezTo>
                <a:cubicBezTo>
                  <a:pt x="8096" y="2113"/>
                  <a:pt x="8034" y="2149"/>
                  <a:pt x="8004" y="2223"/>
                </a:cubicBezTo>
                <a:cubicBezTo>
                  <a:pt x="7349" y="3713"/>
                  <a:pt x="6232" y="5362"/>
                  <a:pt x="5927" y="7055"/>
                </a:cubicBezTo>
                <a:cubicBezTo>
                  <a:pt x="5894" y="6852"/>
                  <a:pt x="5859" y="6649"/>
                  <a:pt x="5814" y="6434"/>
                </a:cubicBezTo>
                <a:cubicBezTo>
                  <a:pt x="6401" y="4413"/>
                  <a:pt x="5464" y="2076"/>
                  <a:pt x="4923" y="146"/>
                </a:cubicBezTo>
                <a:cubicBezTo>
                  <a:pt x="4891" y="47"/>
                  <a:pt x="4812" y="1"/>
                  <a:pt x="473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381" name="Google Shape;381;p9"/>
          <p:cNvSpPr/>
          <p:nvPr/>
        </p:nvSpPr>
        <p:spPr>
          <a:xfrm rot="-9685553">
            <a:off x="-620460" y="5444577"/>
            <a:ext cx="3825005" cy="1446596"/>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382" name="Google Shape;382;p9"/>
          <p:cNvSpPr/>
          <p:nvPr/>
        </p:nvSpPr>
        <p:spPr>
          <a:xfrm rot="2700000" flipH="1">
            <a:off x="-519500" y="137813"/>
            <a:ext cx="1061688" cy="1622179"/>
          </a:xfrm>
          <a:custGeom>
            <a:avLst/>
            <a:gdLst/>
            <a:ahLst/>
            <a:cxnLst/>
            <a:rect l="l" t="t" r="r" b="b"/>
            <a:pathLst>
              <a:path w="16169" h="24705" extrusionOk="0">
                <a:moveTo>
                  <a:pt x="10767" y="265"/>
                </a:moveTo>
                <a:lnTo>
                  <a:pt x="10767" y="265"/>
                </a:lnTo>
                <a:cubicBezTo>
                  <a:pt x="10570" y="1318"/>
                  <a:pt x="9957" y="2256"/>
                  <a:pt x="9355" y="3124"/>
                </a:cubicBezTo>
                <a:cubicBezTo>
                  <a:pt x="9019" y="3611"/>
                  <a:pt x="8660" y="4086"/>
                  <a:pt x="8290" y="4549"/>
                </a:cubicBezTo>
                <a:cubicBezTo>
                  <a:pt x="7966" y="4966"/>
                  <a:pt x="7630" y="5370"/>
                  <a:pt x="7329" y="5822"/>
                </a:cubicBezTo>
                <a:cubicBezTo>
                  <a:pt x="7202" y="6008"/>
                  <a:pt x="7074" y="6216"/>
                  <a:pt x="6970" y="6424"/>
                </a:cubicBezTo>
                <a:cubicBezTo>
                  <a:pt x="7074" y="5996"/>
                  <a:pt x="7190" y="5579"/>
                  <a:pt x="7317" y="5151"/>
                </a:cubicBezTo>
                <a:cubicBezTo>
                  <a:pt x="7526" y="4595"/>
                  <a:pt x="7768" y="4051"/>
                  <a:pt x="8069" y="3530"/>
                </a:cubicBezTo>
                <a:cubicBezTo>
                  <a:pt x="8545" y="2696"/>
                  <a:pt x="9135" y="1943"/>
                  <a:pt x="9783" y="1249"/>
                </a:cubicBezTo>
                <a:cubicBezTo>
                  <a:pt x="10107" y="901"/>
                  <a:pt x="10431" y="577"/>
                  <a:pt x="10767" y="265"/>
                </a:cubicBezTo>
                <a:close/>
                <a:moveTo>
                  <a:pt x="12087" y="3484"/>
                </a:moveTo>
                <a:cubicBezTo>
                  <a:pt x="11496" y="4109"/>
                  <a:pt x="10894" y="4699"/>
                  <a:pt x="10223" y="5231"/>
                </a:cubicBezTo>
                <a:cubicBezTo>
                  <a:pt x="9505" y="5810"/>
                  <a:pt x="8741" y="6320"/>
                  <a:pt x="7943" y="6772"/>
                </a:cubicBezTo>
                <a:cubicBezTo>
                  <a:pt x="7572" y="6968"/>
                  <a:pt x="7178" y="7142"/>
                  <a:pt x="6831" y="7362"/>
                </a:cubicBezTo>
                <a:cubicBezTo>
                  <a:pt x="7954" y="6054"/>
                  <a:pt x="9286" y="4930"/>
                  <a:pt x="10791" y="4086"/>
                </a:cubicBezTo>
                <a:cubicBezTo>
                  <a:pt x="11207" y="3854"/>
                  <a:pt x="11635" y="3634"/>
                  <a:pt x="12087" y="3484"/>
                </a:cubicBezTo>
                <a:close/>
                <a:moveTo>
                  <a:pt x="5210" y="1249"/>
                </a:moveTo>
                <a:cubicBezTo>
                  <a:pt x="5337" y="1596"/>
                  <a:pt x="5442" y="1943"/>
                  <a:pt x="5558" y="2291"/>
                </a:cubicBezTo>
                <a:cubicBezTo>
                  <a:pt x="5685" y="2708"/>
                  <a:pt x="5812" y="3124"/>
                  <a:pt x="5939" y="3553"/>
                </a:cubicBezTo>
                <a:cubicBezTo>
                  <a:pt x="6171" y="4410"/>
                  <a:pt x="6356" y="5301"/>
                  <a:pt x="6449" y="6181"/>
                </a:cubicBezTo>
                <a:cubicBezTo>
                  <a:pt x="6495" y="6598"/>
                  <a:pt x="6518" y="7003"/>
                  <a:pt x="6518" y="7420"/>
                </a:cubicBezTo>
                <a:cubicBezTo>
                  <a:pt x="6183" y="6702"/>
                  <a:pt x="5859" y="5984"/>
                  <a:pt x="5604" y="5231"/>
                </a:cubicBezTo>
                <a:cubicBezTo>
                  <a:pt x="5314" y="4387"/>
                  <a:pt x="5141" y="3518"/>
                  <a:pt x="5129" y="2615"/>
                </a:cubicBezTo>
                <a:cubicBezTo>
                  <a:pt x="5118" y="2152"/>
                  <a:pt x="5164" y="1701"/>
                  <a:pt x="5210" y="1249"/>
                </a:cubicBezTo>
                <a:close/>
                <a:moveTo>
                  <a:pt x="11740" y="5892"/>
                </a:moveTo>
                <a:lnTo>
                  <a:pt x="11740" y="5892"/>
                </a:lnTo>
                <a:cubicBezTo>
                  <a:pt x="11508" y="6216"/>
                  <a:pt x="11231" y="6528"/>
                  <a:pt x="10964" y="6829"/>
                </a:cubicBezTo>
                <a:cubicBezTo>
                  <a:pt x="10652" y="7176"/>
                  <a:pt x="10315" y="7513"/>
                  <a:pt x="9968" y="7814"/>
                </a:cubicBezTo>
                <a:cubicBezTo>
                  <a:pt x="9274" y="8427"/>
                  <a:pt x="8509" y="8959"/>
                  <a:pt x="7688" y="9399"/>
                </a:cubicBezTo>
                <a:cubicBezTo>
                  <a:pt x="7294" y="9608"/>
                  <a:pt x="6889" y="9793"/>
                  <a:pt x="6472" y="9944"/>
                </a:cubicBezTo>
                <a:cubicBezTo>
                  <a:pt x="7004" y="9284"/>
                  <a:pt x="7572" y="8658"/>
                  <a:pt x="8208" y="8091"/>
                </a:cubicBezTo>
                <a:cubicBezTo>
                  <a:pt x="8903" y="7466"/>
                  <a:pt x="9667" y="6934"/>
                  <a:pt x="10478" y="6482"/>
                </a:cubicBezTo>
                <a:cubicBezTo>
                  <a:pt x="10894" y="6262"/>
                  <a:pt x="11311" y="6077"/>
                  <a:pt x="11740" y="5892"/>
                </a:cubicBezTo>
                <a:close/>
                <a:moveTo>
                  <a:pt x="4110" y="4271"/>
                </a:moveTo>
                <a:lnTo>
                  <a:pt x="4110" y="4271"/>
                </a:lnTo>
                <a:cubicBezTo>
                  <a:pt x="4400" y="5035"/>
                  <a:pt x="4724" y="5764"/>
                  <a:pt x="5013" y="6517"/>
                </a:cubicBezTo>
                <a:cubicBezTo>
                  <a:pt x="5175" y="6922"/>
                  <a:pt x="5314" y="7338"/>
                  <a:pt x="5430" y="7767"/>
                </a:cubicBezTo>
                <a:cubicBezTo>
                  <a:pt x="5534" y="8161"/>
                  <a:pt x="5615" y="8566"/>
                  <a:pt x="5731" y="8971"/>
                </a:cubicBezTo>
                <a:cubicBezTo>
                  <a:pt x="5835" y="9330"/>
                  <a:pt x="5962" y="9689"/>
                  <a:pt x="6137" y="10013"/>
                </a:cubicBezTo>
                <a:cubicBezTo>
                  <a:pt x="5013" y="8774"/>
                  <a:pt x="4295" y="7165"/>
                  <a:pt x="4133" y="5486"/>
                </a:cubicBezTo>
                <a:cubicBezTo>
                  <a:pt x="4087" y="5081"/>
                  <a:pt x="4099" y="4676"/>
                  <a:pt x="4110" y="4271"/>
                </a:cubicBezTo>
                <a:close/>
                <a:moveTo>
                  <a:pt x="11520" y="8404"/>
                </a:moveTo>
                <a:lnTo>
                  <a:pt x="11520" y="8404"/>
                </a:lnTo>
                <a:cubicBezTo>
                  <a:pt x="10490" y="9921"/>
                  <a:pt x="9158" y="11217"/>
                  <a:pt x="7618" y="12224"/>
                </a:cubicBezTo>
                <a:cubicBezTo>
                  <a:pt x="7259" y="12456"/>
                  <a:pt x="6877" y="12676"/>
                  <a:pt x="6484" y="12885"/>
                </a:cubicBezTo>
                <a:cubicBezTo>
                  <a:pt x="7375" y="11298"/>
                  <a:pt x="8707" y="10048"/>
                  <a:pt x="10258" y="9098"/>
                </a:cubicBezTo>
                <a:cubicBezTo>
                  <a:pt x="10663" y="8844"/>
                  <a:pt x="11092" y="8624"/>
                  <a:pt x="11520" y="8404"/>
                </a:cubicBezTo>
                <a:close/>
                <a:moveTo>
                  <a:pt x="2455" y="6471"/>
                </a:moveTo>
                <a:lnTo>
                  <a:pt x="2455" y="6471"/>
                </a:lnTo>
                <a:cubicBezTo>
                  <a:pt x="2663" y="6864"/>
                  <a:pt x="2883" y="7246"/>
                  <a:pt x="3126" y="7616"/>
                </a:cubicBezTo>
                <a:cubicBezTo>
                  <a:pt x="3415" y="8056"/>
                  <a:pt x="3740" y="8462"/>
                  <a:pt x="4029" y="8890"/>
                </a:cubicBezTo>
                <a:cubicBezTo>
                  <a:pt x="4608" y="9747"/>
                  <a:pt x="5118" y="10650"/>
                  <a:pt x="5558" y="11576"/>
                </a:cubicBezTo>
                <a:cubicBezTo>
                  <a:pt x="5789" y="12085"/>
                  <a:pt x="6032" y="12584"/>
                  <a:pt x="6217" y="13104"/>
                </a:cubicBezTo>
                <a:cubicBezTo>
                  <a:pt x="5430" y="12537"/>
                  <a:pt x="4874" y="11727"/>
                  <a:pt x="4354" y="10927"/>
                </a:cubicBezTo>
                <a:cubicBezTo>
                  <a:pt x="3752" y="10001"/>
                  <a:pt x="3150" y="9064"/>
                  <a:pt x="2790" y="8033"/>
                </a:cubicBezTo>
                <a:cubicBezTo>
                  <a:pt x="2617" y="7524"/>
                  <a:pt x="2501" y="7003"/>
                  <a:pt x="2455" y="6471"/>
                </a:cubicBezTo>
                <a:close/>
                <a:moveTo>
                  <a:pt x="428" y="9816"/>
                </a:moveTo>
                <a:lnTo>
                  <a:pt x="428" y="9816"/>
                </a:lnTo>
                <a:cubicBezTo>
                  <a:pt x="799" y="10094"/>
                  <a:pt x="1193" y="10349"/>
                  <a:pt x="1598" y="10580"/>
                </a:cubicBezTo>
                <a:cubicBezTo>
                  <a:pt x="2084" y="10847"/>
                  <a:pt x="2571" y="11102"/>
                  <a:pt x="3022" y="11414"/>
                </a:cubicBezTo>
                <a:cubicBezTo>
                  <a:pt x="3902" y="12028"/>
                  <a:pt x="4643" y="12815"/>
                  <a:pt x="5314" y="13660"/>
                </a:cubicBezTo>
                <a:cubicBezTo>
                  <a:pt x="5661" y="14077"/>
                  <a:pt x="5986" y="14516"/>
                  <a:pt x="6310" y="14968"/>
                </a:cubicBezTo>
                <a:cubicBezTo>
                  <a:pt x="4307" y="14251"/>
                  <a:pt x="2512" y="12965"/>
                  <a:pt x="1274" y="11229"/>
                </a:cubicBezTo>
                <a:cubicBezTo>
                  <a:pt x="950" y="10777"/>
                  <a:pt x="683" y="10302"/>
                  <a:pt x="428" y="9816"/>
                </a:cubicBezTo>
                <a:close/>
                <a:moveTo>
                  <a:pt x="11856" y="10140"/>
                </a:moveTo>
                <a:lnTo>
                  <a:pt x="11856" y="10140"/>
                </a:lnTo>
                <a:cubicBezTo>
                  <a:pt x="11231" y="11252"/>
                  <a:pt x="10616" y="12375"/>
                  <a:pt x="9980" y="13475"/>
                </a:cubicBezTo>
                <a:cubicBezTo>
                  <a:pt x="9644" y="14030"/>
                  <a:pt x="9297" y="14586"/>
                  <a:pt x="8903" y="15107"/>
                </a:cubicBezTo>
                <a:cubicBezTo>
                  <a:pt x="8533" y="15617"/>
                  <a:pt x="8139" y="16103"/>
                  <a:pt x="7838" y="16659"/>
                </a:cubicBezTo>
                <a:cubicBezTo>
                  <a:pt x="7642" y="17006"/>
                  <a:pt x="7491" y="17388"/>
                  <a:pt x="7421" y="17781"/>
                </a:cubicBezTo>
                <a:cubicBezTo>
                  <a:pt x="7421" y="16647"/>
                  <a:pt x="7653" y="15535"/>
                  <a:pt x="8116" y="14493"/>
                </a:cubicBezTo>
                <a:cubicBezTo>
                  <a:pt x="8625" y="13312"/>
                  <a:pt x="9401" y="12259"/>
                  <a:pt x="10328" y="11367"/>
                </a:cubicBezTo>
                <a:cubicBezTo>
                  <a:pt x="10791" y="10916"/>
                  <a:pt x="11311" y="10511"/>
                  <a:pt x="11856" y="10140"/>
                </a:cubicBezTo>
                <a:close/>
                <a:moveTo>
                  <a:pt x="649" y="14019"/>
                </a:moveTo>
                <a:cubicBezTo>
                  <a:pt x="984" y="14251"/>
                  <a:pt x="1320" y="14470"/>
                  <a:pt x="1691" y="14655"/>
                </a:cubicBezTo>
                <a:cubicBezTo>
                  <a:pt x="2188" y="14910"/>
                  <a:pt x="2721" y="15119"/>
                  <a:pt x="3230" y="15327"/>
                </a:cubicBezTo>
                <a:cubicBezTo>
                  <a:pt x="3752" y="15547"/>
                  <a:pt x="4261" y="15767"/>
                  <a:pt x="4735" y="16057"/>
                </a:cubicBezTo>
                <a:cubicBezTo>
                  <a:pt x="5233" y="16358"/>
                  <a:pt x="5697" y="16705"/>
                  <a:pt x="6113" y="17110"/>
                </a:cubicBezTo>
                <a:cubicBezTo>
                  <a:pt x="6518" y="17503"/>
                  <a:pt x="6889" y="17943"/>
                  <a:pt x="7202" y="18406"/>
                </a:cubicBezTo>
                <a:cubicBezTo>
                  <a:pt x="6368" y="17781"/>
                  <a:pt x="5303" y="17550"/>
                  <a:pt x="4377" y="17087"/>
                </a:cubicBezTo>
                <a:cubicBezTo>
                  <a:pt x="3369" y="16589"/>
                  <a:pt x="2466" y="15941"/>
                  <a:pt x="1656" y="15154"/>
                </a:cubicBezTo>
                <a:cubicBezTo>
                  <a:pt x="1285" y="14806"/>
                  <a:pt x="973" y="14413"/>
                  <a:pt x="649" y="14019"/>
                </a:cubicBezTo>
                <a:close/>
                <a:moveTo>
                  <a:pt x="13430" y="11553"/>
                </a:moveTo>
                <a:lnTo>
                  <a:pt x="13430" y="11553"/>
                </a:lnTo>
                <a:cubicBezTo>
                  <a:pt x="12932" y="12931"/>
                  <a:pt x="12411" y="14308"/>
                  <a:pt x="11786" y="15640"/>
                </a:cubicBezTo>
                <a:cubicBezTo>
                  <a:pt x="11462" y="16335"/>
                  <a:pt x="11115" y="17006"/>
                  <a:pt x="10732" y="17654"/>
                </a:cubicBezTo>
                <a:cubicBezTo>
                  <a:pt x="10351" y="18314"/>
                  <a:pt x="9911" y="18928"/>
                  <a:pt x="9471" y="19541"/>
                </a:cubicBezTo>
                <a:cubicBezTo>
                  <a:pt x="9250" y="19842"/>
                  <a:pt x="9019" y="20178"/>
                  <a:pt x="8869" y="20537"/>
                </a:cubicBezTo>
                <a:cubicBezTo>
                  <a:pt x="8892" y="20016"/>
                  <a:pt x="8915" y="19507"/>
                  <a:pt x="8961" y="18997"/>
                </a:cubicBezTo>
                <a:cubicBezTo>
                  <a:pt x="9031" y="18198"/>
                  <a:pt x="9135" y="17411"/>
                  <a:pt x="9332" y="16647"/>
                </a:cubicBezTo>
                <a:cubicBezTo>
                  <a:pt x="9702" y="15234"/>
                  <a:pt x="10362" y="13903"/>
                  <a:pt x="11462" y="12919"/>
                </a:cubicBezTo>
                <a:cubicBezTo>
                  <a:pt x="12064" y="12386"/>
                  <a:pt x="12747" y="11969"/>
                  <a:pt x="13430" y="11553"/>
                </a:cubicBezTo>
                <a:close/>
                <a:moveTo>
                  <a:pt x="1634" y="18077"/>
                </a:moveTo>
                <a:cubicBezTo>
                  <a:pt x="1799" y="18077"/>
                  <a:pt x="1964" y="18082"/>
                  <a:pt x="2131" y="18094"/>
                </a:cubicBezTo>
                <a:cubicBezTo>
                  <a:pt x="2733" y="18141"/>
                  <a:pt x="3335" y="18256"/>
                  <a:pt x="3914" y="18453"/>
                </a:cubicBezTo>
                <a:cubicBezTo>
                  <a:pt x="5059" y="18835"/>
                  <a:pt x="6113" y="19460"/>
                  <a:pt x="7051" y="20213"/>
                </a:cubicBezTo>
                <a:cubicBezTo>
                  <a:pt x="7421" y="20502"/>
                  <a:pt x="7757" y="20815"/>
                  <a:pt x="8093" y="21128"/>
                </a:cubicBezTo>
                <a:cubicBezTo>
                  <a:pt x="7317" y="20641"/>
                  <a:pt x="6345" y="20502"/>
                  <a:pt x="5442" y="20364"/>
                </a:cubicBezTo>
                <a:cubicBezTo>
                  <a:pt x="4192" y="20166"/>
                  <a:pt x="2987" y="19808"/>
                  <a:pt x="1864" y="19217"/>
                </a:cubicBezTo>
                <a:cubicBezTo>
                  <a:pt x="1297" y="18916"/>
                  <a:pt x="765" y="18569"/>
                  <a:pt x="278" y="18141"/>
                </a:cubicBezTo>
                <a:cubicBezTo>
                  <a:pt x="728" y="18115"/>
                  <a:pt x="1179" y="18077"/>
                  <a:pt x="1634" y="18077"/>
                </a:cubicBezTo>
                <a:close/>
                <a:moveTo>
                  <a:pt x="15919" y="13741"/>
                </a:moveTo>
                <a:lnTo>
                  <a:pt x="15919" y="13741"/>
                </a:lnTo>
                <a:cubicBezTo>
                  <a:pt x="15271" y="15038"/>
                  <a:pt x="14483" y="16288"/>
                  <a:pt x="13580" y="17434"/>
                </a:cubicBezTo>
                <a:cubicBezTo>
                  <a:pt x="13117" y="18036"/>
                  <a:pt x="12608" y="18627"/>
                  <a:pt x="12075" y="19171"/>
                </a:cubicBezTo>
                <a:cubicBezTo>
                  <a:pt x="11532" y="19749"/>
                  <a:pt x="10930" y="20259"/>
                  <a:pt x="10408" y="20850"/>
                </a:cubicBezTo>
                <a:cubicBezTo>
                  <a:pt x="10165" y="21128"/>
                  <a:pt x="9945" y="21429"/>
                  <a:pt x="9783" y="21753"/>
                </a:cubicBezTo>
                <a:cubicBezTo>
                  <a:pt x="10003" y="20665"/>
                  <a:pt x="10408" y="19611"/>
                  <a:pt x="10976" y="18638"/>
                </a:cubicBezTo>
                <a:cubicBezTo>
                  <a:pt x="11763" y="17295"/>
                  <a:pt x="12828" y="16137"/>
                  <a:pt x="14020" y="15142"/>
                </a:cubicBezTo>
                <a:cubicBezTo>
                  <a:pt x="14622" y="14632"/>
                  <a:pt x="15259" y="14169"/>
                  <a:pt x="15919" y="13741"/>
                </a:cubicBezTo>
                <a:close/>
                <a:moveTo>
                  <a:pt x="1494" y="21208"/>
                </a:moveTo>
                <a:lnTo>
                  <a:pt x="1494" y="21208"/>
                </a:lnTo>
                <a:cubicBezTo>
                  <a:pt x="3624" y="21231"/>
                  <a:pt x="5847" y="21429"/>
                  <a:pt x="7757" y="22412"/>
                </a:cubicBezTo>
                <a:cubicBezTo>
                  <a:pt x="8267" y="22679"/>
                  <a:pt x="8764" y="22968"/>
                  <a:pt x="9320" y="23061"/>
                </a:cubicBezTo>
                <a:cubicBezTo>
                  <a:pt x="8912" y="23210"/>
                  <a:pt x="8468" y="23249"/>
                  <a:pt x="8028" y="23249"/>
                </a:cubicBezTo>
                <a:cubicBezTo>
                  <a:pt x="7957" y="23249"/>
                  <a:pt x="7886" y="23248"/>
                  <a:pt x="7815" y="23246"/>
                </a:cubicBezTo>
                <a:cubicBezTo>
                  <a:pt x="7259" y="23235"/>
                  <a:pt x="6692" y="23165"/>
                  <a:pt x="6137" y="23049"/>
                </a:cubicBezTo>
                <a:cubicBezTo>
                  <a:pt x="5025" y="22818"/>
                  <a:pt x="3971" y="22412"/>
                  <a:pt x="2941" y="21938"/>
                </a:cubicBezTo>
                <a:cubicBezTo>
                  <a:pt x="2455" y="21707"/>
                  <a:pt x="1980" y="21452"/>
                  <a:pt x="1494" y="21208"/>
                </a:cubicBezTo>
                <a:close/>
                <a:moveTo>
                  <a:pt x="10875" y="1"/>
                </a:moveTo>
                <a:cubicBezTo>
                  <a:pt x="10857" y="1"/>
                  <a:pt x="10839" y="7"/>
                  <a:pt x="10825" y="22"/>
                </a:cubicBezTo>
                <a:cubicBezTo>
                  <a:pt x="9424" y="1307"/>
                  <a:pt x="8151" y="2823"/>
                  <a:pt x="7421" y="4595"/>
                </a:cubicBezTo>
                <a:cubicBezTo>
                  <a:pt x="7248" y="5000"/>
                  <a:pt x="7120" y="5429"/>
                  <a:pt x="7028" y="5869"/>
                </a:cubicBezTo>
                <a:cubicBezTo>
                  <a:pt x="6889" y="6343"/>
                  <a:pt x="6750" y="6829"/>
                  <a:pt x="6646" y="7327"/>
                </a:cubicBezTo>
                <a:cubicBezTo>
                  <a:pt x="6646" y="5660"/>
                  <a:pt x="6206" y="4027"/>
                  <a:pt x="5708" y="2453"/>
                </a:cubicBezTo>
                <a:cubicBezTo>
                  <a:pt x="5558" y="1955"/>
                  <a:pt x="5372" y="1480"/>
                  <a:pt x="5233" y="983"/>
                </a:cubicBezTo>
                <a:cubicBezTo>
                  <a:pt x="5228" y="955"/>
                  <a:pt x="5204" y="944"/>
                  <a:pt x="5180" y="944"/>
                </a:cubicBezTo>
                <a:cubicBezTo>
                  <a:pt x="5152" y="944"/>
                  <a:pt x="5124" y="958"/>
                  <a:pt x="5118" y="983"/>
                </a:cubicBezTo>
                <a:cubicBezTo>
                  <a:pt x="4956" y="1897"/>
                  <a:pt x="4956" y="2870"/>
                  <a:pt x="5106" y="3773"/>
                </a:cubicBezTo>
                <a:cubicBezTo>
                  <a:pt x="5245" y="4653"/>
                  <a:pt x="5546" y="5486"/>
                  <a:pt x="5893" y="6297"/>
                </a:cubicBezTo>
                <a:cubicBezTo>
                  <a:pt x="6090" y="6760"/>
                  <a:pt x="6299" y="7212"/>
                  <a:pt x="6518" y="7663"/>
                </a:cubicBezTo>
                <a:lnTo>
                  <a:pt x="6518" y="7686"/>
                </a:lnTo>
                <a:cubicBezTo>
                  <a:pt x="6518" y="7721"/>
                  <a:pt x="6541" y="7732"/>
                  <a:pt x="6553" y="7744"/>
                </a:cubicBezTo>
                <a:cubicBezTo>
                  <a:pt x="6484" y="8149"/>
                  <a:pt x="6414" y="8543"/>
                  <a:pt x="6356" y="8959"/>
                </a:cubicBezTo>
                <a:cubicBezTo>
                  <a:pt x="6310" y="9296"/>
                  <a:pt x="6275" y="9643"/>
                  <a:pt x="6252" y="9990"/>
                </a:cubicBezTo>
                <a:cubicBezTo>
                  <a:pt x="5870" y="9319"/>
                  <a:pt x="5720" y="8566"/>
                  <a:pt x="5522" y="7825"/>
                </a:cubicBezTo>
                <a:cubicBezTo>
                  <a:pt x="5314" y="6991"/>
                  <a:pt x="4967" y="6204"/>
                  <a:pt x="4631" y="5406"/>
                </a:cubicBezTo>
                <a:cubicBezTo>
                  <a:pt x="4446" y="4954"/>
                  <a:pt x="4249" y="4490"/>
                  <a:pt x="4122" y="4016"/>
                </a:cubicBezTo>
                <a:cubicBezTo>
                  <a:pt x="4116" y="3993"/>
                  <a:pt x="4093" y="3982"/>
                  <a:pt x="4071" y="3982"/>
                </a:cubicBezTo>
                <a:cubicBezTo>
                  <a:pt x="4050" y="3982"/>
                  <a:pt x="4029" y="3993"/>
                  <a:pt x="4029" y="4016"/>
                </a:cubicBezTo>
                <a:cubicBezTo>
                  <a:pt x="3902" y="4884"/>
                  <a:pt x="4006" y="5799"/>
                  <a:pt x="4215" y="6633"/>
                </a:cubicBezTo>
                <a:cubicBezTo>
                  <a:pt x="4434" y="7501"/>
                  <a:pt x="4781" y="8323"/>
                  <a:pt x="5268" y="9075"/>
                </a:cubicBezTo>
                <a:cubicBezTo>
                  <a:pt x="5546" y="9492"/>
                  <a:pt x="5870" y="9874"/>
                  <a:pt x="6217" y="10233"/>
                </a:cubicBezTo>
                <a:lnTo>
                  <a:pt x="6229" y="10233"/>
                </a:lnTo>
                <a:cubicBezTo>
                  <a:pt x="6171" y="11078"/>
                  <a:pt x="6160" y="11912"/>
                  <a:pt x="6206" y="12757"/>
                </a:cubicBezTo>
                <a:cubicBezTo>
                  <a:pt x="6067" y="12398"/>
                  <a:pt x="5928" y="12039"/>
                  <a:pt x="5766" y="11680"/>
                </a:cubicBezTo>
                <a:cubicBezTo>
                  <a:pt x="5546" y="11229"/>
                  <a:pt x="5314" y="10777"/>
                  <a:pt x="5059" y="10325"/>
                </a:cubicBezTo>
                <a:cubicBezTo>
                  <a:pt x="4817" y="9886"/>
                  <a:pt x="4539" y="9458"/>
                  <a:pt x="4261" y="9029"/>
                </a:cubicBezTo>
                <a:cubicBezTo>
                  <a:pt x="3960" y="8589"/>
                  <a:pt x="3636" y="8184"/>
                  <a:pt x="3335" y="7744"/>
                </a:cubicBezTo>
                <a:cubicBezTo>
                  <a:pt x="2975" y="7246"/>
                  <a:pt x="2710" y="6702"/>
                  <a:pt x="2432" y="6146"/>
                </a:cubicBezTo>
                <a:cubicBezTo>
                  <a:pt x="2424" y="6127"/>
                  <a:pt x="2409" y="6120"/>
                  <a:pt x="2393" y="6120"/>
                </a:cubicBezTo>
                <a:cubicBezTo>
                  <a:pt x="2358" y="6120"/>
                  <a:pt x="2316" y="6153"/>
                  <a:pt x="2316" y="6193"/>
                </a:cubicBezTo>
                <a:cubicBezTo>
                  <a:pt x="2327" y="7304"/>
                  <a:pt x="2744" y="8369"/>
                  <a:pt x="3265" y="9330"/>
                </a:cubicBezTo>
                <a:cubicBezTo>
                  <a:pt x="3543" y="9839"/>
                  <a:pt x="3855" y="10325"/>
                  <a:pt x="4156" y="10801"/>
                </a:cubicBezTo>
                <a:cubicBezTo>
                  <a:pt x="4434" y="11229"/>
                  <a:pt x="4712" y="11657"/>
                  <a:pt x="5036" y="12062"/>
                </a:cubicBezTo>
                <a:cubicBezTo>
                  <a:pt x="5372" y="12491"/>
                  <a:pt x="5766" y="12885"/>
                  <a:pt x="6229" y="13197"/>
                </a:cubicBezTo>
                <a:cubicBezTo>
                  <a:pt x="6263" y="13752"/>
                  <a:pt x="6333" y="14308"/>
                  <a:pt x="6414" y="14864"/>
                </a:cubicBezTo>
                <a:cubicBezTo>
                  <a:pt x="5812" y="14053"/>
                  <a:pt x="5210" y="13255"/>
                  <a:pt x="4504" y="12537"/>
                </a:cubicBezTo>
                <a:cubicBezTo>
                  <a:pt x="4133" y="12155"/>
                  <a:pt x="3728" y="11796"/>
                  <a:pt x="3288" y="11483"/>
                </a:cubicBezTo>
                <a:cubicBezTo>
                  <a:pt x="2849" y="11171"/>
                  <a:pt x="2373" y="10927"/>
                  <a:pt x="1910" y="10673"/>
                </a:cubicBezTo>
                <a:cubicBezTo>
                  <a:pt x="1343" y="10372"/>
                  <a:pt x="788" y="10083"/>
                  <a:pt x="325" y="9643"/>
                </a:cubicBezTo>
                <a:cubicBezTo>
                  <a:pt x="318" y="9633"/>
                  <a:pt x="309" y="9629"/>
                  <a:pt x="299" y="9629"/>
                </a:cubicBezTo>
                <a:cubicBezTo>
                  <a:pt x="274" y="9629"/>
                  <a:pt x="247" y="9656"/>
                  <a:pt x="255" y="9689"/>
                </a:cubicBezTo>
                <a:cubicBezTo>
                  <a:pt x="464" y="10199"/>
                  <a:pt x="753" y="10673"/>
                  <a:pt x="1066" y="11125"/>
                </a:cubicBezTo>
                <a:cubicBezTo>
                  <a:pt x="1378" y="11588"/>
                  <a:pt x="1725" y="12016"/>
                  <a:pt x="2108" y="12409"/>
                </a:cubicBezTo>
                <a:cubicBezTo>
                  <a:pt x="2883" y="13220"/>
                  <a:pt x="3786" y="13927"/>
                  <a:pt x="4770" y="14447"/>
                </a:cubicBezTo>
                <a:cubicBezTo>
                  <a:pt x="5291" y="14725"/>
                  <a:pt x="5847" y="14933"/>
                  <a:pt x="6414" y="15107"/>
                </a:cubicBezTo>
                <a:cubicBezTo>
                  <a:pt x="6414" y="15107"/>
                  <a:pt x="6414" y="15119"/>
                  <a:pt x="6425" y="15119"/>
                </a:cubicBezTo>
                <a:cubicBezTo>
                  <a:pt x="6425" y="15131"/>
                  <a:pt x="6449" y="15142"/>
                  <a:pt x="6461" y="15142"/>
                </a:cubicBezTo>
                <a:cubicBezTo>
                  <a:pt x="6623" y="16173"/>
                  <a:pt x="6865" y="17179"/>
                  <a:pt x="7190" y="18164"/>
                </a:cubicBezTo>
                <a:cubicBezTo>
                  <a:pt x="6623" y="17388"/>
                  <a:pt x="5916" y="16705"/>
                  <a:pt x="5106" y="16173"/>
                </a:cubicBezTo>
                <a:cubicBezTo>
                  <a:pt x="4156" y="15547"/>
                  <a:pt x="3080" y="15223"/>
                  <a:pt x="2038" y="14760"/>
                </a:cubicBezTo>
                <a:cubicBezTo>
                  <a:pt x="1470" y="14505"/>
                  <a:pt x="822" y="14192"/>
                  <a:pt x="405" y="13706"/>
                </a:cubicBezTo>
                <a:cubicBezTo>
                  <a:pt x="392" y="13693"/>
                  <a:pt x="376" y="13687"/>
                  <a:pt x="361" y="13687"/>
                </a:cubicBezTo>
                <a:cubicBezTo>
                  <a:pt x="322" y="13687"/>
                  <a:pt x="288" y="13723"/>
                  <a:pt x="313" y="13764"/>
                </a:cubicBezTo>
                <a:cubicBezTo>
                  <a:pt x="590" y="14251"/>
                  <a:pt x="984" y="14679"/>
                  <a:pt x="1355" y="15084"/>
                </a:cubicBezTo>
                <a:cubicBezTo>
                  <a:pt x="1748" y="15489"/>
                  <a:pt x="2177" y="15872"/>
                  <a:pt x="2628" y="16207"/>
                </a:cubicBezTo>
                <a:cubicBezTo>
                  <a:pt x="3068" y="16531"/>
                  <a:pt x="3520" y="16821"/>
                  <a:pt x="4006" y="17076"/>
                </a:cubicBezTo>
                <a:cubicBezTo>
                  <a:pt x="4516" y="17341"/>
                  <a:pt x="5059" y="17550"/>
                  <a:pt x="5592" y="17747"/>
                </a:cubicBezTo>
                <a:cubicBezTo>
                  <a:pt x="6183" y="17955"/>
                  <a:pt x="6785" y="18175"/>
                  <a:pt x="7294" y="18534"/>
                </a:cubicBezTo>
                <a:cubicBezTo>
                  <a:pt x="7305" y="18557"/>
                  <a:pt x="7317" y="18569"/>
                  <a:pt x="7329" y="18581"/>
                </a:cubicBezTo>
                <a:cubicBezTo>
                  <a:pt x="7606" y="19391"/>
                  <a:pt x="7931" y="20178"/>
                  <a:pt x="8301" y="20942"/>
                </a:cubicBezTo>
                <a:cubicBezTo>
                  <a:pt x="8370" y="21092"/>
                  <a:pt x="8440" y="21231"/>
                  <a:pt x="8521" y="21370"/>
                </a:cubicBezTo>
                <a:cubicBezTo>
                  <a:pt x="6877" y="19669"/>
                  <a:pt x="4758" y="18221"/>
                  <a:pt x="2362" y="17967"/>
                </a:cubicBezTo>
                <a:cubicBezTo>
                  <a:pt x="2070" y="17935"/>
                  <a:pt x="1777" y="17921"/>
                  <a:pt x="1483" y="17921"/>
                </a:cubicBezTo>
                <a:cubicBezTo>
                  <a:pt x="1018" y="17921"/>
                  <a:pt x="554" y="17956"/>
                  <a:pt x="93" y="18013"/>
                </a:cubicBezTo>
                <a:cubicBezTo>
                  <a:pt x="35" y="18013"/>
                  <a:pt x="1" y="18094"/>
                  <a:pt x="58" y="18129"/>
                </a:cubicBezTo>
                <a:cubicBezTo>
                  <a:pt x="1019" y="18846"/>
                  <a:pt x="2061" y="19472"/>
                  <a:pt x="3184" y="19900"/>
                </a:cubicBezTo>
                <a:cubicBezTo>
                  <a:pt x="3740" y="20109"/>
                  <a:pt x="4330" y="20271"/>
                  <a:pt x="4920" y="20387"/>
                </a:cubicBezTo>
                <a:cubicBezTo>
                  <a:pt x="5592" y="20514"/>
                  <a:pt x="6263" y="20572"/>
                  <a:pt x="6924" y="20757"/>
                </a:cubicBezTo>
                <a:cubicBezTo>
                  <a:pt x="7236" y="20838"/>
                  <a:pt x="7537" y="20966"/>
                  <a:pt x="7827" y="21128"/>
                </a:cubicBezTo>
                <a:cubicBezTo>
                  <a:pt x="8000" y="21220"/>
                  <a:pt x="8162" y="21336"/>
                  <a:pt x="8313" y="21463"/>
                </a:cubicBezTo>
                <a:cubicBezTo>
                  <a:pt x="8463" y="21591"/>
                  <a:pt x="8637" y="21707"/>
                  <a:pt x="8764" y="21857"/>
                </a:cubicBezTo>
                <a:cubicBezTo>
                  <a:pt x="8880" y="22008"/>
                  <a:pt x="8949" y="22193"/>
                  <a:pt x="9054" y="22355"/>
                </a:cubicBezTo>
                <a:cubicBezTo>
                  <a:pt x="9158" y="22540"/>
                  <a:pt x="9274" y="22713"/>
                  <a:pt x="9378" y="22887"/>
                </a:cubicBezTo>
                <a:cubicBezTo>
                  <a:pt x="9389" y="22899"/>
                  <a:pt x="9401" y="22911"/>
                  <a:pt x="9401" y="22922"/>
                </a:cubicBezTo>
                <a:cubicBezTo>
                  <a:pt x="8869" y="22852"/>
                  <a:pt x="8394" y="22598"/>
                  <a:pt x="7919" y="22355"/>
                </a:cubicBezTo>
                <a:cubicBezTo>
                  <a:pt x="7433" y="22111"/>
                  <a:pt x="6924" y="21903"/>
                  <a:pt x="6402" y="21741"/>
                </a:cubicBezTo>
                <a:cubicBezTo>
                  <a:pt x="5337" y="21417"/>
                  <a:pt x="4226" y="21278"/>
                  <a:pt x="3114" y="21197"/>
                </a:cubicBezTo>
                <a:cubicBezTo>
                  <a:pt x="2489" y="21151"/>
                  <a:pt x="1853" y="21116"/>
                  <a:pt x="1228" y="21069"/>
                </a:cubicBezTo>
                <a:cubicBezTo>
                  <a:pt x="1158" y="21069"/>
                  <a:pt x="1123" y="21162"/>
                  <a:pt x="1181" y="21197"/>
                </a:cubicBezTo>
                <a:cubicBezTo>
                  <a:pt x="2188" y="21787"/>
                  <a:pt x="3253" y="22285"/>
                  <a:pt x="4354" y="22679"/>
                </a:cubicBezTo>
                <a:cubicBezTo>
                  <a:pt x="5407" y="23073"/>
                  <a:pt x="6518" y="23338"/>
                  <a:pt x="7642" y="23385"/>
                </a:cubicBezTo>
                <a:cubicBezTo>
                  <a:pt x="7769" y="23389"/>
                  <a:pt x="7898" y="23393"/>
                  <a:pt x="8027" y="23393"/>
                </a:cubicBezTo>
                <a:cubicBezTo>
                  <a:pt x="8540" y="23393"/>
                  <a:pt x="9057" y="23341"/>
                  <a:pt x="9528" y="23119"/>
                </a:cubicBezTo>
                <a:cubicBezTo>
                  <a:pt x="9679" y="23351"/>
                  <a:pt x="9829" y="23582"/>
                  <a:pt x="9980" y="23802"/>
                </a:cubicBezTo>
                <a:cubicBezTo>
                  <a:pt x="10200" y="24115"/>
                  <a:pt x="10420" y="24416"/>
                  <a:pt x="10686" y="24681"/>
                </a:cubicBezTo>
                <a:cubicBezTo>
                  <a:pt x="10702" y="24698"/>
                  <a:pt x="10720" y="24704"/>
                  <a:pt x="10736" y="24704"/>
                </a:cubicBezTo>
                <a:cubicBezTo>
                  <a:pt x="10791" y="24704"/>
                  <a:pt x="10837" y="24631"/>
                  <a:pt x="10802" y="24578"/>
                </a:cubicBezTo>
                <a:cubicBezTo>
                  <a:pt x="10640" y="24288"/>
                  <a:pt x="10431" y="24022"/>
                  <a:pt x="10235" y="23744"/>
                </a:cubicBezTo>
                <a:cubicBezTo>
                  <a:pt x="10050" y="23489"/>
                  <a:pt x="9876" y="23223"/>
                  <a:pt x="9702" y="22957"/>
                </a:cubicBezTo>
                <a:lnTo>
                  <a:pt x="9633" y="22852"/>
                </a:lnTo>
                <a:cubicBezTo>
                  <a:pt x="9644" y="22679"/>
                  <a:pt x="9667" y="22505"/>
                  <a:pt x="9690" y="22332"/>
                </a:cubicBezTo>
                <a:cubicBezTo>
                  <a:pt x="9852" y="21822"/>
                  <a:pt x="10153" y="21370"/>
                  <a:pt x="10501" y="20966"/>
                </a:cubicBezTo>
                <a:cubicBezTo>
                  <a:pt x="11022" y="20375"/>
                  <a:pt x="11624" y="19865"/>
                  <a:pt x="12157" y="19310"/>
                </a:cubicBezTo>
                <a:cubicBezTo>
                  <a:pt x="13199" y="18221"/>
                  <a:pt x="14113" y="17040"/>
                  <a:pt x="14923" y="15790"/>
                </a:cubicBezTo>
                <a:cubicBezTo>
                  <a:pt x="15375" y="15072"/>
                  <a:pt x="15780" y="14331"/>
                  <a:pt x="16150" y="13579"/>
                </a:cubicBezTo>
                <a:cubicBezTo>
                  <a:pt x="16169" y="13533"/>
                  <a:pt x="16129" y="13487"/>
                  <a:pt x="16089" y="13487"/>
                </a:cubicBezTo>
                <a:cubicBezTo>
                  <a:pt x="16078" y="13487"/>
                  <a:pt x="16068" y="13491"/>
                  <a:pt x="16058" y="13498"/>
                </a:cubicBezTo>
                <a:cubicBezTo>
                  <a:pt x="14738" y="14343"/>
                  <a:pt x="13488" y="15316"/>
                  <a:pt x="12423" y="16474"/>
                </a:cubicBezTo>
                <a:cubicBezTo>
                  <a:pt x="11369" y="17631"/>
                  <a:pt x="10513" y="18962"/>
                  <a:pt x="10003" y="20444"/>
                </a:cubicBezTo>
                <a:cubicBezTo>
                  <a:pt x="9795" y="21035"/>
                  <a:pt x="9656" y="21648"/>
                  <a:pt x="9575" y="22262"/>
                </a:cubicBezTo>
                <a:cubicBezTo>
                  <a:pt x="9540" y="22378"/>
                  <a:pt x="9517" y="22494"/>
                  <a:pt x="9494" y="22621"/>
                </a:cubicBezTo>
                <a:cubicBezTo>
                  <a:pt x="9262" y="22250"/>
                  <a:pt x="9042" y="21869"/>
                  <a:pt x="8834" y="21475"/>
                </a:cubicBezTo>
                <a:cubicBezTo>
                  <a:pt x="8822" y="20815"/>
                  <a:pt x="9181" y="20213"/>
                  <a:pt x="9551" y="19680"/>
                </a:cubicBezTo>
                <a:cubicBezTo>
                  <a:pt x="9968" y="19090"/>
                  <a:pt x="10385" y="18499"/>
                  <a:pt x="10744" y="17874"/>
                </a:cubicBezTo>
                <a:cubicBezTo>
                  <a:pt x="11508" y="16577"/>
                  <a:pt x="12122" y="15200"/>
                  <a:pt x="12689" y="13811"/>
                </a:cubicBezTo>
                <a:cubicBezTo>
                  <a:pt x="13013" y="13011"/>
                  <a:pt x="13314" y="12213"/>
                  <a:pt x="13627" y="11426"/>
                </a:cubicBezTo>
                <a:cubicBezTo>
                  <a:pt x="13645" y="11371"/>
                  <a:pt x="13613" y="11323"/>
                  <a:pt x="13564" y="11323"/>
                </a:cubicBezTo>
                <a:cubicBezTo>
                  <a:pt x="13551" y="11323"/>
                  <a:pt x="13537" y="11326"/>
                  <a:pt x="13523" y="11333"/>
                </a:cubicBezTo>
                <a:cubicBezTo>
                  <a:pt x="12862" y="11738"/>
                  <a:pt x="12203" y="12155"/>
                  <a:pt x="11601" y="12653"/>
                </a:cubicBezTo>
                <a:cubicBezTo>
                  <a:pt x="11045" y="13127"/>
                  <a:pt x="10559" y="13672"/>
                  <a:pt x="10177" y="14297"/>
                </a:cubicBezTo>
                <a:cubicBezTo>
                  <a:pt x="9366" y="15605"/>
                  <a:pt x="8996" y="17145"/>
                  <a:pt x="8846" y="18661"/>
                </a:cubicBezTo>
                <a:cubicBezTo>
                  <a:pt x="8776" y="19414"/>
                  <a:pt x="8730" y="20178"/>
                  <a:pt x="8730" y="20942"/>
                </a:cubicBezTo>
                <a:cubicBezTo>
                  <a:pt x="8718" y="21023"/>
                  <a:pt x="8695" y="21116"/>
                  <a:pt x="8695" y="21197"/>
                </a:cubicBezTo>
                <a:cubicBezTo>
                  <a:pt x="8208" y="20271"/>
                  <a:pt x="7804" y="19298"/>
                  <a:pt x="7456" y="18314"/>
                </a:cubicBezTo>
                <a:cubicBezTo>
                  <a:pt x="7526" y="17122"/>
                  <a:pt x="8336" y="16160"/>
                  <a:pt x="9008" y="15234"/>
                </a:cubicBezTo>
                <a:cubicBezTo>
                  <a:pt x="9760" y="14215"/>
                  <a:pt x="10362" y="13116"/>
                  <a:pt x="10964" y="12016"/>
                </a:cubicBezTo>
                <a:cubicBezTo>
                  <a:pt x="11334" y="11344"/>
                  <a:pt x="11694" y="10673"/>
                  <a:pt x="12052" y="10001"/>
                </a:cubicBezTo>
                <a:cubicBezTo>
                  <a:pt x="12071" y="9973"/>
                  <a:pt x="12036" y="9938"/>
                  <a:pt x="12004" y="9938"/>
                </a:cubicBezTo>
                <a:cubicBezTo>
                  <a:pt x="11997" y="9938"/>
                  <a:pt x="11989" y="9940"/>
                  <a:pt x="11983" y="9944"/>
                </a:cubicBezTo>
                <a:cubicBezTo>
                  <a:pt x="10883" y="10639"/>
                  <a:pt x="9864" y="11518"/>
                  <a:pt x="9077" y="12548"/>
                </a:cubicBezTo>
                <a:cubicBezTo>
                  <a:pt x="8278" y="13613"/>
                  <a:pt x="7688" y="14853"/>
                  <a:pt x="7433" y="16160"/>
                </a:cubicBezTo>
                <a:cubicBezTo>
                  <a:pt x="7329" y="16705"/>
                  <a:pt x="7271" y="17249"/>
                  <a:pt x="7294" y="17793"/>
                </a:cubicBezTo>
                <a:cubicBezTo>
                  <a:pt x="7271" y="17735"/>
                  <a:pt x="7259" y="17678"/>
                  <a:pt x="7236" y="17631"/>
                </a:cubicBezTo>
                <a:cubicBezTo>
                  <a:pt x="6785" y="16137"/>
                  <a:pt x="6507" y="14609"/>
                  <a:pt x="6402" y="13070"/>
                </a:cubicBezTo>
                <a:cubicBezTo>
                  <a:pt x="8093" y="12224"/>
                  <a:pt x="9598" y="11032"/>
                  <a:pt x="10814" y="9573"/>
                </a:cubicBezTo>
                <a:cubicBezTo>
                  <a:pt x="11161" y="9157"/>
                  <a:pt x="11485" y="8717"/>
                  <a:pt x="11786" y="8265"/>
                </a:cubicBezTo>
                <a:cubicBezTo>
                  <a:pt x="11806" y="8226"/>
                  <a:pt x="11768" y="8164"/>
                  <a:pt x="11722" y="8164"/>
                </a:cubicBezTo>
                <a:cubicBezTo>
                  <a:pt x="11713" y="8164"/>
                  <a:pt x="11703" y="8166"/>
                  <a:pt x="11694" y="8172"/>
                </a:cubicBezTo>
                <a:cubicBezTo>
                  <a:pt x="9934" y="9006"/>
                  <a:pt x="8267" y="10129"/>
                  <a:pt x="7086" y="11727"/>
                </a:cubicBezTo>
                <a:cubicBezTo>
                  <a:pt x="6819" y="12085"/>
                  <a:pt x="6588" y="12468"/>
                  <a:pt x="6391" y="12861"/>
                </a:cubicBezTo>
                <a:cubicBezTo>
                  <a:pt x="6333" y="11946"/>
                  <a:pt x="6333" y="11032"/>
                  <a:pt x="6402" y="10117"/>
                </a:cubicBezTo>
                <a:cubicBezTo>
                  <a:pt x="7236" y="9770"/>
                  <a:pt x="8046" y="9388"/>
                  <a:pt x="8799" y="8890"/>
                </a:cubicBezTo>
                <a:cubicBezTo>
                  <a:pt x="9587" y="8357"/>
                  <a:pt x="10315" y="7744"/>
                  <a:pt x="10953" y="7037"/>
                </a:cubicBezTo>
                <a:cubicBezTo>
                  <a:pt x="11323" y="6644"/>
                  <a:pt x="11635" y="6216"/>
                  <a:pt x="11959" y="5787"/>
                </a:cubicBezTo>
                <a:cubicBezTo>
                  <a:pt x="11990" y="5737"/>
                  <a:pt x="11959" y="5679"/>
                  <a:pt x="11913" y="5679"/>
                </a:cubicBezTo>
                <a:cubicBezTo>
                  <a:pt x="11906" y="5679"/>
                  <a:pt x="11898" y="5680"/>
                  <a:pt x="11890" y="5683"/>
                </a:cubicBezTo>
                <a:cubicBezTo>
                  <a:pt x="11450" y="5833"/>
                  <a:pt x="11022" y="6042"/>
                  <a:pt x="10616" y="6250"/>
                </a:cubicBezTo>
                <a:cubicBezTo>
                  <a:pt x="10189" y="6482"/>
                  <a:pt x="9783" y="6725"/>
                  <a:pt x="9389" y="6991"/>
                </a:cubicBezTo>
                <a:cubicBezTo>
                  <a:pt x="8614" y="7524"/>
                  <a:pt x="7884" y="8138"/>
                  <a:pt x="7259" y="8844"/>
                </a:cubicBezTo>
                <a:cubicBezTo>
                  <a:pt x="6958" y="9180"/>
                  <a:pt x="6669" y="9538"/>
                  <a:pt x="6414" y="9921"/>
                </a:cubicBezTo>
                <a:cubicBezTo>
                  <a:pt x="6425" y="9770"/>
                  <a:pt x="6438" y="9620"/>
                  <a:pt x="6461" y="9469"/>
                </a:cubicBezTo>
                <a:cubicBezTo>
                  <a:pt x="6518" y="8844"/>
                  <a:pt x="6611" y="8218"/>
                  <a:pt x="6715" y="7605"/>
                </a:cubicBezTo>
                <a:cubicBezTo>
                  <a:pt x="7086" y="7351"/>
                  <a:pt x="7491" y="7176"/>
                  <a:pt x="7884" y="6968"/>
                </a:cubicBezTo>
                <a:cubicBezTo>
                  <a:pt x="8290" y="6749"/>
                  <a:pt x="8695" y="6517"/>
                  <a:pt x="9077" y="6262"/>
                </a:cubicBezTo>
                <a:cubicBezTo>
                  <a:pt x="9841" y="5753"/>
                  <a:pt x="10559" y="5185"/>
                  <a:pt x="11231" y="4560"/>
                </a:cubicBezTo>
                <a:cubicBezTo>
                  <a:pt x="11624" y="4189"/>
                  <a:pt x="12006" y="3819"/>
                  <a:pt x="12342" y="3402"/>
                </a:cubicBezTo>
                <a:cubicBezTo>
                  <a:pt x="12372" y="3362"/>
                  <a:pt x="12341" y="3305"/>
                  <a:pt x="12295" y="3305"/>
                </a:cubicBezTo>
                <a:cubicBezTo>
                  <a:pt x="12288" y="3305"/>
                  <a:pt x="12280" y="3306"/>
                  <a:pt x="12273" y="3310"/>
                </a:cubicBezTo>
                <a:cubicBezTo>
                  <a:pt x="11357" y="3576"/>
                  <a:pt x="10513" y="4074"/>
                  <a:pt x="9737" y="4606"/>
                </a:cubicBezTo>
                <a:cubicBezTo>
                  <a:pt x="8973" y="5128"/>
                  <a:pt x="8267" y="5718"/>
                  <a:pt x="7618" y="6366"/>
                </a:cubicBezTo>
                <a:cubicBezTo>
                  <a:pt x="7317" y="6679"/>
                  <a:pt x="7040" y="7003"/>
                  <a:pt x="6773" y="7338"/>
                </a:cubicBezTo>
                <a:lnTo>
                  <a:pt x="6808" y="7165"/>
                </a:lnTo>
                <a:cubicBezTo>
                  <a:pt x="6958" y="6725"/>
                  <a:pt x="7166" y="6320"/>
                  <a:pt x="7433" y="5938"/>
                </a:cubicBezTo>
                <a:cubicBezTo>
                  <a:pt x="7722" y="5486"/>
                  <a:pt x="8058" y="5069"/>
                  <a:pt x="8394" y="4653"/>
                </a:cubicBezTo>
                <a:cubicBezTo>
                  <a:pt x="9100" y="3762"/>
                  <a:pt x="9795" y="2823"/>
                  <a:pt x="10328" y="1817"/>
                </a:cubicBezTo>
                <a:cubicBezTo>
                  <a:pt x="10616" y="1272"/>
                  <a:pt x="10848" y="693"/>
                  <a:pt x="10941" y="80"/>
                </a:cubicBezTo>
                <a:cubicBezTo>
                  <a:pt x="10949" y="32"/>
                  <a:pt x="10913" y="1"/>
                  <a:pt x="10875" y="1"/>
                </a:cubicBezTo>
                <a:close/>
              </a:path>
            </a:pathLst>
          </a:custGeom>
          <a:solidFill>
            <a:srgbClr val="1C458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383" name="Google Shape;383;p9"/>
          <p:cNvSpPr txBox="1">
            <a:spLocks noGrp="1"/>
          </p:cNvSpPr>
          <p:nvPr>
            <p:ph type="title"/>
          </p:nvPr>
        </p:nvSpPr>
        <p:spPr>
          <a:xfrm>
            <a:off x="960000" y="1735033"/>
            <a:ext cx="4991200" cy="67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4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84" name="Google Shape;384;p9"/>
          <p:cNvSpPr txBox="1">
            <a:spLocks noGrp="1"/>
          </p:cNvSpPr>
          <p:nvPr>
            <p:ph type="subTitle" idx="1"/>
          </p:nvPr>
        </p:nvSpPr>
        <p:spPr>
          <a:xfrm>
            <a:off x="960000" y="2763967"/>
            <a:ext cx="5184800" cy="189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731239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Left_Blank">
    <p:spTree>
      <p:nvGrpSpPr>
        <p:cNvPr id="1" name=""/>
        <p:cNvGrpSpPr/>
        <p:nvPr/>
      </p:nvGrpSpPr>
      <p:grpSpPr>
        <a:xfrm>
          <a:off x="0" y="0"/>
          <a:ext cx="0" cy="0"/>
          <a:chOff x="0" y="0"/>
          <a:chExt cx="0" cy="0"/>
        </a:xfrm>
      </p:grpSpPr>
      <p:sp>
        <p:nvSpPr>
          <p:cNvPr id="3" name="Picture Placeholder 187">
            <a:extLst>
              <a:ext uri="{FF2B5EF4-FFF2-40B4-BE49-F238E27FC236}">
                <a16:creationId xmlns:a16="http://schemas.microsoft.com/office/drawing/2014/main" id="{31520D48-C719-48FF-A492-490D4B8276D6}"/>
              </a:ext>
            </a:extLst>
          </p:cNvPr>
          <p:cNvSpPr>
            <a:spLocks noGrp="1"/>
          </p:cNvSpPr>
          <p:nvPr>
            <p:ph type="pic" sz="quarter" idx="10"/>
          </p:nvPr>
        </p:nvSpPr>
        <p:spPr>
          <a:xfrm>
            <a:off x="6255409" y="938234"/>
            <a:ext cx="5380459" cy="4981532"/>
          </a:xfrm>
          <a:custGeom>
            <a:avLst/>
            <a:gdLst>
              <a:gd name="connsiteX0" fmla="*/ 2421121 w 5380459"/>
              <a:gd name="connsiteY0" fmla="*/ 4838979 h 4981532"/>
              <a:gd name="connsiteX1" fmla="*/ 2468634 w 5380459"/>
              <a:gd name="connsiteY1" fmla="*/ 4884851 h 4981532"/>
              <a:gd name="connsiteX2" fmla="*/ 2421121 w 5380459"/>
              <a:gd name="connsiteY2" fmla="*/ 4838979 h 4981532"/>
              <a:gd name="connsiteX3" fmla="*/ 3671328 w 5380459"/>
              <a:gd name="connsiteY3" fmla="*/ 4821706 h 4981532"/>
              <a:gd name="connsiteX4" fmla="*/ 3669609 w 5380459"/>
              <a:gd name="connsiteY4" fmla="*/ 4845465 h 4981532"/>
              <a:gd name="connsiteX5" fmla="*/ 3684550 w 5380459"/>
              <a:gd name="connsiteY5" fmla="*/ 4822487 h 4981532"/>
              <a:gd name="connsiteX6" fmla="*/ 3671328 w 5380459"/>
              <a:gd name="connsiteY6" fmla="*/ 4821706 h 4981532"/>
              <a:gd name="connsiteX7" fmla="*/ 2938749 w 5380459"/>
              <a:gd name="connsiteY7" fmla="*/ 4745522 h 4981532"/>
              <a:gd name="connsiteX8" fmla="*/ 2899574 w 5380459"/>
              <a:gd name="connsiteY8" fmla="*/ 4783447 h 4981532"/>
              <a:gd name="connsiteX9" fmla="*/ 2938749 w 5380459"/>
              <a:gd name="connsiteY9" fmla="*/ 4745522 h 4981532"/>
              <a:gd name="connsiteX10" fmla="*/ 3825388 w 5380459"/>
              <a:gd name="connsiteY10" fmla="*/ 4527986 h 4981532"/>
              <a:gd name="connsiteX11" fmla="*/ 3787355 w 5380459"/>
              <a:gd name="connsiteY11" fmla="*/ 4574920 h 4981532"/>
              <a:gd name="connsiteX12" fmla="*/ 3825388 w 5380459"/>
              <a:gd name="connsiteY12" fmla="*/ 4527986 h 4981532"/>
              <a:gd name="connsiteX13" fmla="*/ 2012310 w 5380459"/>
              <a:gd name="connsiteY13" fmla="*/ 4481846 h 4981532"/>
              <a:gd name="connsiteX14" fmla="*/ 1989281 w 5380459"/>
              <a:gd name="connsiteY14" fmla="*/ 4496702 h 4981532"/>
              <a:gd name="connsiteX15" fmla="*/ 2012310 w 5380459"/>
              <a:gd name="connsiteY15" fmla="*/ 4481846 h 4981532"/>
              <a:gd name="connsiteX16" fmla="*/ 1283231 w 5380459"/>
              <a:gd name="connsiteY16" fmla="*/ 4341374 h 4981532"/>
              <a:gd name="connsiteX17" fmla="*/ 1314463 w 5380459"/>
              <a:gd name="connsiteY17" fmla="*/ 4349477 h 4981532"/>
              <a:gd name="connsiteX18" fmla="*/ 1573818 w 5380459"/>
              <a:gd name="connsiteY18" fmla="*/ 4488577 h 4981532"/>
              <a:gd name="connsiteX19" fmla="*/ 1831815 w 5380459"/>
              <a:gd name="connsiteY19" fmla="*/ 4666841 h 4981532"/>
              <a:gd name="connsiteX20" fmla="*/ 2068086 w 5380459"/>
              <a:gd name="connsiteY20" fmla="*/ 4768128 h 4981532"/>
              <a:gd name="connsiteX21" fmla="*/ 2076233 w 5380459"/>
              <a:gd name="connsiteY21" fmla="*/ 4830250 h 4981532"/>
              <a:gd name="connsiteX22" fmla="*/ 1777500 w 5380459"/>
              <a:gd name="connsiteY22" fmla="*/ 4753273 h 4981532"/>
              <a:gd name="connsiteX23" fmla="*/ 1573818 w 5380459"/>
              <a:gd name="connsiteY23" fmla="*/ 4629028 h 4981532"/>
              <a:gd name="connsiteX24" fmla="*/ 1439388 w 5380459"/>
              <a:gd name="connsiteY24" fmla="*/ 4566905 h 4981532"/>
              <a:gd name="connsiteX25" fmla="*/ 1337547 w 5380459"/>
              <a:gd name="connsiteY25" fmla="*/ 4411600 h 4981532"/>
              <a:gd name="connsiteX26" fmla="*/ 1283231 w 5380459"/>
              <a:gd name="connsiteY26" fmla="*/ 4341374 h 4981532"/>
              <a:gd name="connsiteX27" fmla="*/ 3991665 w 5380459"/>
              <a:gd name="connsiteY27" fmla="*/ 4318358 h 4981532"/>
              <a:gd name="connsiteX28" fmla="*/ 3896544 w 5380459"/>
              <a:gd name="connsiteY28" fmla="*/ 4334533 h 4981532"/>
              <a:gd name="connsiteX29" fmla="*/ 3944104 w 5380459"/>
              <a:gd name="connsiteY29" fmla="*/ 4372274 h 4981532"/>
              <a:gd name="connsiteX30" fmla="*/ 3991665 w 5380459"/>
              <a:gd name="connsiteY30" fmla="*/ 4318358 h 4981532"/>
              <a:gd name="connsiteX31" fmla="*/ 1386373 w 5380459"/>
              <a:gd name="connsiteY31" fmla="*/ 4232557 h 4981532"/>
              <a:gd name="connsiteX32" fmla="*/ 1424792 w 5380459"/>
              <a:gd name="connsiteY32" fmla="*/ 4287142 h 4981532"/>
              <a:gd name="connsiteX33" fmla="*/ 1362268 w 5380459"/>
              <a:gd name="connsiteY33" fmla="*/ 4232854 h 4981532"/>
              <a:gd name="connsiteX34" fmla="*/ 1386373 w 5380459"/>
              <a:gd name="connsiteY34" fmla="*/ 4232557 h 4981532"/>
              <a:gd name="connsiteX35" fmla="*/ 3865049 w 5380459"/>
              <a:gd name="connsiteY35" fmla="*/ 4070746 h 4981532"/>
              <a:gd name="connsiteX36" fmla="*/ 3833676 w 5380459"/>
              <a:gd name="connsiteY36" fmla="*/ 4101748 h 4981532"/>
              <a:gd name="connsiteX37" fmla="*/ 3865049 w 5380459"/>
              <a:gd name="connsiteY37" fmla="*/ 4070746 h 4981532"/>
              <a:gd name="connsiteX38" fmla="*/ 1683756 w 5380459"/>
              <a:gd name="connsiteY38" fmla="*/ 4046143 h 4981532"/>
              <a:gd name="connsiteX39" fmla="*/ 1721868 w 5380459"/>
              <a:gd name="connsiteY39" fmla="*/ 4193767 h 4981532"/>
              <a:gd name="connsiteX40" fmla="*/ 1879760 w 5380459"/>
              <a:gd name="connsiteY40" fmla="*/ 4256067 h 4981532"/>
              <a:gd name="connsiteX41" fmla="*/ 1683756 w 5380459"/>
              <a:gd name="connsiteY41" fmla="*/ 4046143 h 4981532"/>
              <a:gd name="connsiteX42" fmla="*/ 4367789 w 5380459"/>
              <a:gd name="connsiteY42" fmla="*/ 3938210 h 4981532"/>
              <a:gd name="connsiteX43" fmla="*/ 4336547 w 5380459"/>
              <a:gd name="connsiteY43" fmla="*/ 4070746 h 4981532"/>
              <a:gd name="connsiteX44" fmla="*/ 4367789 w 5380459"/>
              <a:gd name="connsiteY44" fmla="*/ 3954439 h 4981532"/>
              <a:gd name="connsiteX45" fmla="*/ 4367789 w 5380459"/>
              <a:gd name="connsiteY45" fmla="*/ 3938210 h 4981532"/>
              <a:gd name="connsiteX46" fmla="*/ 4572545 w 5380459"/>
              <a:gd name="connsiteY46" fmla="*/ 3923131 h 4981532"/>
              <a:gd name="connsiteX47" fmla="*/ 4486039 w 5380459"/>
              <a:gd name="connsiteY47" fmla="*/ 4015192 h 4981532"/>
              <a:gd name="connsiteX48" fmla="*/ 4572545 w 5380459"/>
              <a:gd name="connsiteY48" fmla="*/ 3923131 h 4981532"/>
              <a:gd name="connsiteX49" fmla="*/ 1546432 w 5380459"/>
              <a:gd name="connsiteY49" fmla="*/ 3914713 h 4981532"/>
              <a:gd name="connsiteX50" fmla="*/ 1503581 w 5380459"/>
              <a:gd name="connsiteY50" fmla="*/ 3961013 h 4981532"/>
              <a:gd name="connsiteX51" fmla="*/ 1565880 w 5380459"/>
              <a:gd name="connsiteY51" fmla="*/ 3915322 h 4981532"/>
              <a:gd name="connsiteX52" fmla="*/ 1546432 w 5380459"/>
              <a:gd name="connsiteY52" fmla="*/ 3914713 h 4981532"/>
              <a:gd name="connsiteX53" fmla="*/ 2577490 w 5380459"/>
              <a:gd name="connsiteY53" fmla="*/ 3813243 h 4981532"/>
              <a:gd name="connsiteX54" fmla="*/ 2546385 w 5380459"/>
              <a:gd name="connsiteY54" fmla="*/ 3906749 h 4981532"/>
              <a:gd name="connsiteX55" fmla="*/ 2609948 w 5380459"/>
              <a:gd name="connsiteY55" fmla="*/ 4054462 h 4981532"/>
              <a:gd name="connsiteX56" fmla="*/ 2632939 w 5380459"/>
              <a:gd name="connsiteY56" fmla="*/ 3992124 h 4981532"/>
              <a:gd name="connsiteX57" fmla="*/ 2577490 w 5380459"/>
              <a:gd name="connsiteY57" fmla="*/ 3813243 h 4981532"/>
              <a:gd name="connsiteX58" fmla="*/ 2197099 w 5380459"/>
              <a:gd name="connsiteY58" fmla="*/ 3810745 h 4981532"/>
              <a:gd name="connsiteX59" fmla="*/ 2193018 w 5380459"/>
              <a:gd name="connsiteY59" fmla="*/ 3813312 h 4981532"/>
              <a:gd name="connsiteX60" fmla="*/ 2201181 w 5380459"/>
              <a:gd name="connsiteY60" fmla="*/ 3813312 h 4981532"/>
              <a:gd name="connsiteX61" fmla="*/ 2197099 w 5380459"/>
              <a:gd name="connsiteY61" fmla="*/ 3810745 h 4981532"/>
              <a:gd name="connsiteX62" fmla="*/ 2766359 w 5380459"/>
              <a:gd name="connsiteY62" fmla="*/ 3713740 h 4981532"/>
              <a:gd name="connsiteX63" fmla="*/ 2758216 w 5380459"/>
              <a:gd name="connsiteY63" fmla="*/ 3767495 h 4981532"/>
              <a:gd name="connsiteX64" fmla="*/ 2766359 w 5380459"/>
              <a:gd name="connsiteY64" fmla="*/ 3713740 h 4981532"/>
              <a:gd name="connsiteX65" fmla="*/ 3198103 w 5380459"/>
              <a:gd name="connsiteY65" fmla="*/ 3666403 h 4981532"/>
              <a:gd name="connsiteX66" fmla="*/ 3158545 w 5380459"/>
              <a:gd name="connsiteY66" fmla="*/ 3713699 h 4981532"/>
              <a:gd name="connsiteX67" fmla="*/ 3198103 w 5380459"/>
              <a:gd name="connsiteY67" fmla="*/ 3666403 h 4981532"/>
              <a:gd name="connsiteX68" fmla="*/ 1934991 w 5380459"/>
              <a:gd name="connsiteY68" fmla="*/ 3650916 h 4981532"/>
              <a:gd name="connsiteX69" fmla="*/ 2005810 w 5380459"/>
              <a:gd name="connsiteY69" fmla="*/ 3736628 h 4981532"/>
              <a:gd name="connsiteX70" fmla="*/ 1941800 w 5380459"/>
              <a:gd name="connsiteY70" fmla="*/ 3650916 h 4981532"/>
              <a:gd name="connsiteX71" fmla="*/ 1934991 w 5380459"/>
              <a:gd name="connsiteY71" fmla="*/ 3650916 h 4981532"/>
              <a:gd name="connsiteX72" fmla="*/ 2114356 w 5380459"/>
              <a:gd name="connsiteY72" fmla="*/ 3603879 h 4981532"/>
              <a:gd name="connsiteX73" fmla="*/ 2060114 w 5380459"/>
              <a:gd name="connsiteY73" fmla="*/ 3682265 h 4981532"/>
              <a:gd name="connsiteX74" fmla="*/ 2169954 w 5380459"/>
              <a:gd name="connsiteY74" fmla="*/ 3728215 h 4981532"/>
              <a:gd name="connsiteX75" fmla="*/ 2114356 w 5380459"/>
              <a:gd name="connsiteY75" fmla="*/ 3603879 h 4981532"/>
              <a:gd name="connsiteX76" fmla="*/ 1376677 w 5380459"/>
              <a:gd name="connsiteY76" fmla="*/ 3581076 h 4981532"/>
              <a:gd name="connsiteX77" fmla="*/ 1384827 w 5380459"/>
              <a:gd name="connsiteY77" fmla="*/ 3620165 h 4981532"/>
              <a:gd name="connsiteX78" fmla="*/ 1376677 w 5380459"/>
              <a:gd name="connsiteY78" fmla="*/ 3581076 h 4981532"/>
              <a:gd name="connsiteX79" fmla="*/ 1322912 w 5380459"/>
              <a:gd name="connsiteY79" fmla="*/ 3480356 h 4981532"/>
              <a:gd name="connsiteX80" fmla="*/ 1322335 w 5380459"/>
              <a:gd name="connsiteY80" fmla="*/ 3510824 h 4981532"/>
              <a:gd name="connsiteX81" fmla="*/ 1337339 w 5380459"/>
              <a:gd name="connsiteY81" fmla="*/ 3481218 h 4981532"/>
              <a:gd name="connsiteX82" fmla="*/ 1322912 w 5380459"/>
              <a:gd name="connsiteY82" fmla="*/ 3480356 h 4981532"/>
              <a:gd name="connsiteX83" fmla="*/ 1831856 w 5380459"/>
              <a:gd name="connsiteY83" fmla="*/ 3456477 h 4981532"/>
              <a:gd name="connsiteX84" fmla="*/ 1825012 w 5380459"/>
              <a:gd name="connsiteY84" fmla="*/ 3464572 h 4981532"/>
              <a:gd name="connsiteX85" fmla="*/ 1831856 w 5380459"/>
              <a:gd name="connsiteY85" fmla="*/ 3456477 h 4981532"/>
              <a:gd name="connsiteX86" fmla="*/ 4352568 w 5380459"/>
              <a:gd name="connsiteY86" fmla="*/ 3308861 h 4981532"/>
              <a:gd name="connsiteX87" fmla="*/ 4305039 w 5380459"/>
              <a:gd name="connsiteY87" fmla="*/ 3418559 h 4981532"/>
              <a:gd name="connsiteX88" fmla="*/ 4250719 w 5380459"/>
              <a:gd name="connsiteY88" fmla="*/ 3464605 h 4981532"/>
              <a:gd name="connsiteX89" fmla="*/ 4163808 w 5380459"/>
              <a:gd name="connsiteY89" fmla="*/ 3526902 h 4981532"/>
              <a:gd name="connsiteX90" fmla="*/ 4101341 w 5380459"/>
              <a:gd name="connsiteY90" fmla="*/ 3674520 h 4981532"/>
              <a:gd name="connsiteX91" fmla="*/ 4180104 w 5380459"/>
              <a:gd name="connsiteY91" fmla="*/ 3666394 h 4981532"/>
              <a:gd name="connsiteX92" fmla="*/ 4257509 w 5380459"/>
              <a:gd name="connsiteY92" fmla="*/ 3566176 h 4981532"/>
              <a:gd name="connsiteX93" fmla="*/ 4352568 w 5380459"/>
              <a:gd name="connsiteY93" fmla="*/ 3316987 h 4981532"/>
              <a:gd name="connsiteX94" fmla="*/ 4352568 w 5380459"/>
              <a:gd name="connsiteY94" fmla="*/ 3308861 h 4981532"/>
              <a:gd name="connsiteX95" fmla="*/ 1337688 w 5380459"/>
              <a:gd name="connsiteY95" fmla="*/ 3262831 h 4981532"/>
              <a:gd name="connsiteX96" fmla="*/ 1337688 w 5380459"/>
              <a:gd name="connsiteY96" fmla="*/ 3294090 h 4981532"/>
              <a:gd name="connsiteX97" fmla="*/ 1447234 w 5380459"/>
              <a:gd name="connsiteY97" fmla="*/ 3333504 h 4981532"/>
              <a:gd name="connsiteX98" fmla="*/ 1337688 w 5380459"/>
              <a:gd name="connsiteY98" fmla="*/ 3262831 h 4981532"/>
              <a:gd name="connsiteX99" fmla="*/ 4297097 w 5380459"/>
              <a:gd name="connsiteY99" fmla="*/ 3146961 h 4981532"/>
              <a:gd name="connsiteX100" fmla="*/ 4251125 w 5380459"/>
              <a:gd name="connsiteY100" fmla="*/ 3254895 h 4981532"/>
              <a:gd name="connsiteX101" fmla="*/ 4344420 w 5380459"/>
              <a:gd name="connsiteY101" fmla="*/ 3285925 h 4981532"/>
              <a:gd name="connsiteX102" fmla="*/ 4297097 w 5380459"/>
              <a:gd name="connsiteY102" fmla="*/ 3146961 h 4981532"/>
              <a:gd name="connsiteX103" fmla="*/ 952785 w 5380459"/>
              <a:gd name="connsiteY103" fmla="*/ 3061434 h 4981532"/>
              <a:gd name="connsiteX104" fmla="*/ 905254 w 5380459"/>
              <a:gd name="connsiteY104" fmla="*/ 3099330 h 4981532"/>
              <a:gd name="connsiteX105" fmla="*/ 929698 w 5380459"/>
              <a:gd name="connsiteY105" fmla="*/ 3240087 h 4981532"/>
              <a:gd name="connsiteX106" fmla="*/ 944637 w 5380459"/>
              <a:gd name="connsiteY106" fmla="*/ 3317233 h 4981532"/>
              <a:gd name="connsiteX107" fmla="*/ 992165 w 5380459"/>
              <a:gd name="connsiteY107" fmla="*/ 3394379 h 4981532"/>
              <a:gd name="connsiteX108" fmla="*/ 1085867 w 5380459"/>
              <a:gd name="connsiteY108" fmla="*/ 3573033 h 4981532"/>
              <a:gd name="connsiteX109" fmla="*/ 1156482 w 5380459"/>
              <a:gd name="connsiteY109" fmla="*/ 3666420 h 4981532"/>
              <a:gd name="connsiteX110" fmla="*/ 1110311 w 5380459"/>
              <a:gd name="connsiteY110" fmla="*/ 3510775 h 4981532"/>
              <a:gd name="connsiteX111" fmla="*/ 1079077 w 5380459"/>
              <a:gd name="connsiteY111" fmla="*/ 3317233 h 4981532"/>
              <a:gd name="connsiteX112" fmla="*/ 952785 w 5380459"/>
              <a:gd name="connsiteY112" fmla="*/ 3061434 h 4981532"/>
              <a:gd name="connsiteX113" fmla="*/ 4658189 w 5380459"/>
              <a:gd name="connsiteY113" fmla="*/ 3037440 h 4981532"/>
              <a:gd name="connsiteX114" fmla="*/ 4525243 w 5380459"/>
              <a:gd name="connsiteY114" fmla="*/ 3092900 h 4981532"/>
              <a:gd name="connsiteX115" fmla="*/ 4485902 w 5380459"/>
              <a:gd name="connsiteY115" fmla="*/ 3418899 h 4981532"/>
              <a:gd name="connsiteX116" fmla="*/ 4477763 w 5380459"/>
              <a:gd name="connsiteY116" fmla="*/ 3643445 h 4981532"/>
              <a:gd name="connsiteX117" fmla="*/ 4548305 w 5380459"/>
              <a:gd name="connsiteY117" fmla="*/ 3581221 h 4981532"/>
              <a:gd name="connsiteX118" fmla="*/ 4618848 w 5380459"/>
              <a:gd name="connsiteY118" fmla="*/ 3333679 h 4981532"/>
              <a:gd name="connsiteX119" fmla="*/ 4674468 w 5380459"/>
              <a:gd name="connsiteY119" fmla="*/ 3418899 h 4981532"/>
              <a:gd name="connsiteX120" fmla="*/ 4603925 w 5380459"/>
              <a:gd name="connsiteY120" fmla="*/ 3518998 h 4981532"/>
              <a:gd name="connsiteX121" fmla="*/ 4618848 w 5380459"/>
              <a:gd name="connsiteY121" fmla="*/ 3659677 h 4981532"/>
              <a:gd name="connsiteX122" fmla="*/ 4595786 w 5380459"/>
              <a:gd name="connsiteY122" fmla="*/ 3782772 h 4981532"/>
              <a:gd name="connsiteX123" fmla="*/ 4643267 w 5380459"/>
              <a:gd name="connsiteY123" fmla="*/ 3813884 h 4981532"/>
              <a:gd name="connsiteX124" fmla="*/ 4713809 w 5380459"/>
              <a:gd name="connsiteY124" fmla="*/ 3643445 h 4981532"/>
              <a:gd name="connsiteX125" fmla="*/ 4768072 w 5380459"/>
              <a:gd name="connsiteY125" fmla="*/ 3255223 h 4981532"/>
              <a:gd name="connsiteX126" fmla="*/ 4681251 w 5380459"/>
              <a:gd name="connsiteY126" fmla="*/ 3037440 h 4981532"/>
              <a:gd name="connsiteX127" fmla="*/ 4658189 w 5380459"/>
              <a:gd name="connsiteY127" fmla="*/ 3037440 h 4981532"/>
              <a:gd name="connsiteX128" fmla="*/ 4187321 w 5380459"/>
              <a:gd name="connsiteY128" fmla="*/ 3037440 h 4981532"/>
              <a:gd name="connsiteX129" fmla="*/ 4195466 w 5380459"/>
              <a:gd name="connsiteY129" fmla="*/ 3037440 h 4981532"/>
              <a:gd name="connsiteX130" fmla="*/ 4187321 w 5380459"/>
              <a:gd name="connsiteY130" fmla="*/ 3037440 h 4981532"/>
              <a:gd name="connsiteX131" fmla="*/ 301280 w 5380459"/>
              <a:gd name="connsiteY131" fmla="*/ 3014077 h 4981532"/>
              <a:gd name="connsiteX132" fmla="*/ 309465 w 5380459"/>
              <a:gd name="connsiteY132" fmla="*/ 3061645 h 4981532"/>
              <a:gd name="connsiteX133" fmla="*/ 301280 w 5380459"/>
              <a:gd name="connsiteY133" fmla="*/ 3014077 h 4981532"/>
              <a:gd name="connsiteX134" fmla="*/ 247193 w 5380459"/>
              <a:gd name="connsiteY134" fmla="*/ 2928389 h 4981532"/>
              <a:gd name="connsiteX135" fmla="*/ 262116 w 5380459"/>
              <a:gd name="connsiteY135" fmla="*/ 2968279 h 4981532"/>
              <a:gd name="connsiteX136" fmla="*/ 230824 w 5380459"/>
              <a:gd name="connsiteY136" fmla="*/ 2928919 h 4981532"/>
              <a:gd name="connsiteX137" fmla="*/ 247193 w 5380459"/>
              <a:gd name="connsiteY137" fmla="*/ 2928389 h 4981532"/>
              <a:gd name="connsiteX138" fmla="*/ 18679 w 5380459"/>
              <a:gd name="connsiteY138" fmla="*/ 2860460 h 4981532"/>
              <a:gd name="connsiteX139" fmla="*/ 50166 w 5380459"/>
              <a:gd name="connsiteY139" fmla="*/ 2898297 h 4981532"/>
              <a:gd name="connsiteX140" fmla="*/ 18679 w 5380459"/>
              <a:gd name="connsiteY140" fmla="*/ 2860460 h 4981532"/>
              <a:gd name="connsiteX141" fmla="*/ 230460 w 5380459"/>
              <a:gd name="connsiteY141" fmla="*/ 2843793 h 4981532"/>
              <a:gd name="connsiteX142" fmla="*/ 238534 w 5380459"/>
              <a:gd name="connsiteY142" fmla="*/ 2851867 h 4981532"/>
              <a:gd name="connsiteX143" fmla="*/ 230460 w 5380459"/>
              <a:gd name="connsiteY143" fmla="*/ 2843793 h 4981532"/>
              <a:gd name="connsiteX144" fmla="*/ 4757529 w 5380459"/>
              <a:gd name="connsiteY144" fmla="*/ 2829051 h 4981532"/>
              <a:gd name="connsiteX145" fmla="*/ 4720954 w 5380459"/>
              <a:gd name="connsiteY145" fmla="*/ 2875137 h 4981532"/>
              <a:gd name="connsiteX146" fmla="*/ 4768367 w 5380459"/>
              <a:gd name="connsiteY146" fmla="*/ 2983473 h 4981532"/>
              <a:gd name="connsiteX147" fmla="*/ 4776494 w 5380459"/>
              <a:gd name="connsiteY147" fmla="*/ 2835865 h 4981532"/>
              <a:gd name="connsiteX148" fmla="*/ 4757529 w 5380459"/>
              <a:gd name="connsiteY148" fmla="*/ 2829051 h 4981532"/>
              <a:gd name="connsiteX149" fmla="*/ 4305092 w 5380459"/>
              <a:gd name="connsiteY149" fmla="*/ 2812843 h 4981532"/>
              <a:gd name="connsiteX150" fmla="*/ 4288838 w 5380459"/>
              <a:gd name="connsiteY150" fmla="*/ 2820934 h 4981532"/>
              <a:gd name="connsiteX151" fmla="*/ 4242786 w 5380459"/>
              <a:gd name="connsiteY151" fmla="*/ 2951728 h 4981532"/>
              <a:gd name="connsiteX152" fmla="*/ 4305092 w 5380459"/>
              <a:gd name="connsiteY152" fmla="*/ 2812843 h 4981532"/>
              <a:gd name="connsiteX153" fmla="*/ 1210624 w 5380459"/>
              <a:gd name="connsiteY153" fmla="*/ 2745927 h 4981532"/>
              <a:gd name="connsiteX154" fmla="*/ 1220317 w 5380459"/>
              <a:gd name="connsiteY154" fmla="*/ 2797902 h 4981532"/>
              <a:gd name="connsiteX155" fmla="*/ 1220317 w 5380459"/>
              <a:gd name="connsiteY155" fmla="*/ 2750802 h 4981532"/>
              <a:gd name="connsiteX156" fmla="*/ 1210624 w 5380459"/>
              <a:gd name="connsiteY156" fmla="*/ 2745927 h 4981532"/>
              <a:gd name="connsiteX157" fmla="*/ 43075 w 5380459"/>
              <a:gd name="connsiteY157" fmla="*/ 2704908 h 4981532"/>
              <a:gd name="connsiteX158" fmla="*/ 43075 w 5380459"/>
              <a:gd name="connsiteY158" fmla="*/ 2804905 h 4981532"/>
              <a:gd name="connsiteX159" fmla="*/ 43075 w 5380459"/>
              <a:gd name="connsiteY159" fmla="*/ 2704908 h 4981532"/>
              <a:gd name="connsiteX160" fmla="*/ 4703192 w 5380459"/>
              <a:gd name="connsiteY160" fmla="*/ 2702202 h 4981532"/>
              <a:gd name="connsiteX161" fmla="*/ 4697419 w 5380459"/>
              <a:gd name="connsiteY161" fmla="*/ 2727395 h 4981532"/>
              <a:gd name="connsiteX162" fmla="*/ 4713839 w 5380459"/>
              <a:gd name="connsiteY162" fmla="*/ 2704322 h 4981532"/>
              <a:gd name="connsiteX163" fmla="*/ 4703192 w 5380459"/>
              <a:gd name="connsiteY163" fmla="*/ 2702202 h 4981532"/>
              <a:gd name="connsiteX164" fmla="*/ 4336308 w 5380459"/>
              <a:gd name="connsiteY164" fmla="*/ 2673343 h 4981532"/>
              <a:gd name="connsiteX165" fmla="*/ 4273784 w 5380459"/>
              <a:gd name="connsiteY165" fmla="*/ 2758544 h 4981532"/>
              <a:gd name="connsiteX166" fmla="*/ 4336308 w 5380459"/>
              <a:gd name="connsiteY166" fmla="*/ 2673343 h 4981532"/>
              <a:gd name="connsiteX167" fmla="*/ 4367788 w 5380459"/>
              <a:gd name="connsiteY167" fmla="*/ 2557442 h 4981532"/>
              <a:gd name="connsiteX168" fmla="*/ 4321242 w 5380459"/>
              <a:gd name="connsiteY168" fmla="*/ 2619419 h 4981532"/>
              <a:gd name="connsiteX169" fmla="*/ 4367788 w 5380459"/>
              <a:gd name="connsiteY169" fmla="*/ 2557442 h 4981532"/>
              <a:gd name="connsiteX170" fmla="*/ 1518232 w 5380459"/>
              <a:gd name="connsiteY170" fmla="*/ 2549358 h 4981532"/>
              <a:gd name="connsiteX171" fmla="*/ 1495020 w 5380459"/>
              <a:gd name="connsiteY171" fmla="*/ 2557466 h 4981532"/>
              <a:gd name="connsiteX172" fmla="*/ 1455425 w 5380459"/>
              <a:gd name="connsiteY172" fmla="*/ 2742596 h 4981532"/>
              <a:gd name="connsiteX173" fmla="*/ 1534617 w 5380459"/>
              <a:gd name="connsiteY173" fmla="*/ 2976374 h 4981532"/>
              <a:gd name="connsiteX174" fmla="*/ 1574213 w 5380459"/>
              <a:gd name="connsiteY174" fmla="*/ 2991238 h 4981532"/>
              <a:gd name="connsiteX175" fmla="*/ 1574213 w 5380459"/>
              <a:gd name="connsiteY175" fmla="*/ 2920970 h 4981532"/>
              <a:gd name="connsiteX176" fmla="*/ 1526424 w 5380459"/>
              <a:gd name="connsiteY176" fmla="*/ 2835837 h 4981532"/>
              <a:gd name="connsiteX177" fmla="*/ 1518232 w 5380459"/>
              <a:gd name="connsiteY177" fmla="*/ 2549358 h 4981532"/>
              <a:gd name="connsiteX178" fmla="*/ 10475 w 5380459"/>
              <a:gd name="connsiteY178" fmla="*/ 2517612 h 4981532"/>
              <a:gd name="connsiteX179" fmla="*/ 43301 w 5380459"/>
              <a:gd name="connsiteY179" fmla="*/ 2571791 h 4981532"/>
              <a:gd name="connsiteX180" fmla="*/ 10475 w 5380459"/>
              <a:gd name="connsiteY180" fmla="*/ 2517612 h 4981532"/>
              <a:gd name="connsiteX181" fmla="*/ 290064 w 5380459"/>
              <a:gd name="connsiteY181" fmla="*/ 2500530 h 4981532"/>
              <a:gd name="connsiteX182" fmla="*/ 301053 w 5380459"/>
              <a:gd name="connsiteY182" fmla="*/ 2509516 h 4981532"/>
              <a:gd name="connsiteX183" fmla="*/ 278062 w 5380459"/>
              <a:gd name="connsiteY183" fmla="*/ 2696686 h 4981532"/>
              <a:gd name="connsiteX184" fmla="*/ 184745 w 5380459"/>
              <a:gd name="connsiteY184" fmla="*/ 2657353 h 4981532"/>
              <a:gd name="connsiteX185" fmla="*/ 278062 w 5380459"/>
              <a:gd name="connsiteY185" fmla="*/ 2502734 h 4981532"/>
              <a:gd name="connsiteX186" fmla="*/ 290064 w 5380459"/>
              <a:gd name="connsiteY186" fmla="*/ 2500530 h 4981532"/>
              <a:gd name="connsiteX187" fmla="*/ 4533131 w 5380459"/>
              <a:gd name="connsiteY187" fmla="*/ 2378727 h 4981532"/>
              <a:gd name="connsiteX188" fmla="*/ 4548107 w 5380459"/>
              <a:gd name="connsiteY188" fmla="*/ 2486901 h 4981532"/>
              <a:gd name="connsiteX189" fmla="*/ 4485479 w 5380459"/>
              <a:gd name="connsiteY189" fmla="*/ 2563975 h 4981532"/>
              <a:gd name="connsiteX190" fmla="*/ 4477310 w 5380459"/>
              <a:gd name="connsiteY190" fmla="*/ 2696488 h 4981532"/>
              <a:gd name="connsiteX191" fmla="*/ 4524962 w 5380459"/>
              <a:gd name="connsiteY191" fmla="*/ 2889848 h 4981532"/>
              <a:gd name="connsiteX192" fmla="*/ 4595759 w 5380459"/>
              <a:gd name="connsiteY192" fmla="*/ 3022361 h 4981532"/>
              <a:gd name="connsiteX193" fmla="*/ 4579421 w 5380459"/>
              <a:gd name="connsiteY193" fmla="*/ 2874974 h 4981532"/>
              <a:gd name="connsiteX194" fmla="*/ 4572614 w 5380459"/>
              <a:gd name="connsiteY194" fmla="*/ 2735701 h 4981532"/>
              <a:gd name="connsiteX195" fmla="*/ 4572614 w 5380459"/>
              <a:gd name="connsiteY195" fmla="*/ 2611301 h 4981532"/>
              <a:gd name="connsiteX196" fmla="*/ 4539938 w 5380459"/>
              <a:gd name="connsiteY196" fmla="*/ 2393601 h 4981532"/>
              <a:gd name="connsiteX197" fmla="*/ 4539938 w 5380459"/>
              <a:gd name="connsiteY197" fmla="*/ 2385488 h 4981532"/>
              <a:gd name="connsiteX198" fmla="*/ 4533131 w 5380459"/>
              <a:gd name="connsiteY198" fmla="*/ 2378727 h 4981532"/>
              <a:gd name="connsiteX199" fmla="*/ 1574213 w 5380459"/>
              <a:gd name="connsiteY199" fmla="*/ 2262064 h 4981532"/>
              <a:gd name="connsiteX200" fmla="*/ 1526111 w 5380459"/>
              <a:gd name="connsiteY200" fmla="*/ 2409549 h 4981532"/>
              <a:gd name="connsiteX201" fmla="*/ 1565967 w 5380459"/>
              <a:gd name="connsiteY201" fmla="*/ 2494792 h 4981532"/>
              <a:gd name="connsiteX202" fmla="*/ 1574213 w 5380459"/>
              <a:gd name="connsiteY202" fmla="*/ 2478555 h 4981532"/>
              <a:gd name="connsiteX203" fmla="*/ 1574213 w 5380459"/>
              <a:gd name="connsiteY203" fmla="*/ 2262064 h 4981532"/>
              <a:gd name="connsiteX204" fmla="*/ 4406895 w 5380459"/>
              <a:gd name="connsiteY204" fmla="*/ 2098576 h 4981532"/>
              <a:gd name="connsiteX205" fmla="*/ 4398767 w 5380459"/>
              <a:gd name="connsiteY205" fmla="*/ 2262064 h 4981532"/>
              <a:gd name="connsiteX206" fmla="*/ 4406895 w 5380459"/>
              <a:gd name="connsiteY206" fmla="*/ 2106683 h 4981532"/>
              <a:gd name="connsiteX207" fmla="*/ 4406895 w 5380459"/>
              <a:gd name="connsiteY207" fmla="*/ 2098576 h 4981532"/>
              <a:gd name="connsiteX208" fmla="*/ 1424424 w 5380459"/>
              <a:gd name="connsiteY208" fmla="*/ 2021785 h 4981532"/>
              <a:gd name="connsiteX209" fmla="*/ 1401395 w 5380459"/>
              <a:gd name="connsiteY209" fmla="*/ 2061064 h 4981532"/>
              <a:gd name="connsiteX210" fmla="*/ 1424424 w 5380459"/>
              <a:gd name="connsiteY210" fmla="*/ 2021785 h 4981532"/>
              <a:gd name="connsiteX211" fmla="*/ 371988 w 5380459"/>
              <a:gd name="connsiteY211" fmla="*/ 1927945 h 4981532"/>
              <a:gd name="connsiteX212" fmla="*/ 442642 w 5380459"/>
              <a:gd name="connsiteY212" fmla="*/ 1998287 h 4981532"/>
              <a:gd name="connsiteX213" fmla="*/ 427696 w 5380459"/>
              <a:gd name="connsiteY213" fmla="*/ 2106506 h 4981532"/>
              <a:gd name="connsiteX214" fmla="*/ 332585 w 5380459"/>
              <a:gd name="connsiteY214" fmla="*/ 2176848 h 4981532"/>
              <a:gd name="connsiteX215" fmla="*/ 427696 w 5380459"/>
              <a:gd name="connsiteY215" fmla="*/ 2214724 h 4981532"/>
              <a:gd name="connsiteX216" fmla="*/ 371988 w 5380459"/>
              <a:gd name="connsiteY216" fmla="*/ 2285066 h 4981532"/>
              <a:gd name="connsiteX217" fmla="*/ 278236 w 5380459"/>
              <a:gd name="connsiteY217" fmla="*/ 2432514 h 4981532"/>
              <a:gd name="connsiteX218" fmla="*/ 215734 w 5380459"/>
              <a:gd name="connsiteY218" fmla="*/ 2299946 h 4981532"/>
              <a:gd name="connsiteX219" fmla="*/ 286388 w 5380459"/>
              <a:gd name="connsiteY219" fmla="*/ 2075393 h 4981532"/>
              <a:gd name="connsiteX220" fmla="*/ 371988 w 5380459"/>
              <a:gd name="connsiteY220" fmla="*/ 1927945 h 4981532"/>
              <a:gd name="connsiteX221" fmla="*/ 1518286 w 5380459"/>
              <a:gd name="connsiteY221" fmla="*/ 1781124 h 4981532"/>
              <a:gd name="connsiteX222" fmla="*/ 1495134 w 5380459"/>
              <a:gd name="connsiteY222" fmla="*/ 1789219 h 4981532"/>
              <a:gd name="connsiteX223" fmla="*/ 1486963 w 5380459"/>
              <a:gd name="connsiteY223" fmla="*/ 1943024 h 4981532"/>
              <a:gd name="connsiteX224" fmla="*/ 1518286 w 5380459"/>
              <a:gd name="connsiteY224" fmla="*/ 1781124 h 4981532"/>
              <a:gd name="connsiteX225" fmla="*/ 4344319 w 5380459"/>
              <a:gd name="connsiteY225" fmla="*/ 1664461 h 4981532"/>
              <a:gd name="connsiteX226" fmla="*/ 4321191 w 5380459"/>
              <a:gd name="connsiteY226" fmla="*/ 1710607 h 4981532"/>
              <a:gd name="connsiteX227" fmla="*/ 4344319 w 5380459"/>
              <a:gd name="connsiteY227" fmla="*/ 1664461 h 4981532"/>
              <a:gd name="connsiteX228" fmla="*/ 3466073 w 5380459"/>
              <a:gd name="connsiteY228" fmla="*/ 1593828 h 4981532"/>
              <a:gd name="connsiteX229" fmla="*/ 3457923 w 5380459"/>
              <a:gd name="connsiteY229" fmla="*/ 1641229 h 4981532"/>
              <a:gd name="connsiteX230" fmla="*/ 3512256 w 5380459"/>
              <a:gd name="connsiteY230" fmla="*/ 1811871 h 4981532"/>
              <a:gd name="connsiteX231" fmla="*/ 3576097 w 5380459"/>
              <a:gd name="connsiteY231" fmla="*/ 1819997 h 4981532"/>
              <a:gd name="connsiteX232" fmla="*/ 3466073 w 5380459"/>
              <a:gd name="connsiteY232" fmla="*/ 1593828 h 4981532"/>
              <a:gd name="connsiteX233" fmla="*/ 4155760 w 5380459"/>
              <a:gd name="connsiteY233" fmla="*/ 1447133 h 4981532"/>
              <a:gd name="connsiteX234" fmla="*/ 4155760 w 5380459"/>
              <a:gd name="connsiteY234" fmla="*/ 1525078 h 4981532"/>
              <a:gd name="connsiteX235" fmla="*/ 4155760 w 5380459"/>
              <a:gd name="connsiteY235" fmla="*/ 1447133 h 4981532"/>
              <a:gd name="connsiteX236" fmla="*/ 4273818 w 5380459"/>
              <a:gd name="connsiteY236" fmla="*/ 1432118 h 4981532"/>
              <a:gd name="connsiteX237" fmla="*/ 4281961 w 5380459"/>
              <a:gd name="connsiteY237" fmla="*/ 1494423 h 4981532"/>
              <a:gd name="connsiteX238" fmla="*/ 4273818 w 5380459"/>
              <a:gd name="connsiteY238" fmla="*/ 1432118 h 4981532"/>
              <a:gd name="connsiteX239" fmla="*/ 3349998 w 5380459"/>
              <a:gd name="connsiteY239" fmla="*/ 1412550 h 4981532"/>
              <a:gd name="connsiteX240" fmla="*/ 3339464 w 5380459"/>
              <a:gd name="connsiteY240" fmla="*/ 1438421 h 4981532"/>
              <a:gd name="connsiteX241" fmla="*/ 3441405 w 5380459"/>
              <a:gd name="connsiteY241" fmla="*/ 1562877 h 4981532"/>
              <a:gd name="connsiteX242" fmla="*/ 3378881 w 5380459"/>
              <a:gd name="connsiteY242" fmla="*/ 1438421 h 4981532"/>
              <a:gd name="connsiteX243" fmla="*/ 3349998 w 5380459"/>
              <a:gd name="connsiteY243" fmla="*/ 1412550 h 4981532"/>
              <a:gd name="connsiteX244" fmla="*/ 364862 w 5380459"/>
              <a:gd name="connsiteY244" fmla="*/ 1370023 h 4981532"/>
              <a:gd name="connsiteX245" fmla="*/ 371652 w 5380459"/>
              <a:gd name="connsiteY245" fmla="*/ 1378134 h 4981532"/>
              <a:gd name="connsiteX246" fmla="*/ 294243 w 5380459"/>
              <a:gd name="connsiteY246" fmla="*/ 1656626 h 4981532"/>
              <a:gd name="connsiteX247" fmla="*/ 167944 w 5380459"/>
              <a:gd name="connsiteY247" fmla="*/ 1982434 h 4981532"/>
              <a:gd name="connsiteX248" fmla="*/ 128561 w 5380459"/>
              <a:gd name="connsiteY248" fmla="*/ 2083827 h 4981532"/>
              <a:gd name="connsiteX249" fmla="*/ 81029 w 5380459"/>
              <a:gd name="connsiteY249" fmla="*/ 2424505 h 4981532"/>
              <a:gd name="connsiteX250" fmla="*/ 3620 w 5380459"/>
              <a:gd name="connsiteY250" fmla="*/ 2486693 h 4981532"/>
              <a:gd name="connsiteX251" fmla="*/ 49794 w 5380459"/>
              <a:gd name="connsiteY251" fmla="*/ 2146014 h 4981532"/>
              <a:gd name="connsiteX252" fmla="*/ 74239 w 5380459"/>
              <a:gd name="connsiteY252" fmla="*/ 1920246 h 4981532"/>
              <a:gd name="connsiteX253" fmla="*/ 128561 w 5380459"/>
              <a:gd name="connsiteY253" fmla="*/ 1703942 h 4981532"/>
              <a:gd name="connsiteX254" fmla="*/ 364862 w 5380459"/>
              <a:gd name="connsiteY254" fmla="*/ 1370023 h 4981532"/>
              <a:gd name="connsiteX255" fmla="*/ 3642584 w 5380459"/>
              <a:gd name="connsiteY255" fmla="*/ 1362758 h 4981532"/>
              <a:gd name="connsiteX256" fmla="*/ 3613955 w 5380459"/>
              <a:gd name="connsiteY256" fmla="*/ 1369618 h 4981532"/>
              <a:gd name="connsiteX257" fmla="*/ 3646528 w 5380459"/>
              <a:gd name="connsiteY257" fmla="*/ 1369618 h 4981532"/>
              <a:gd name="connsiteX258" fmla="*/ 3642584 w 5380459"/>
              <a:gd name="connsiteY258" fmla="*/ 1362758 h 4981532"/>
              <a:gd name="connsiteX259" fmla="*/ 1785319 w 5380459"/>
              <a:gd name="connsiteY259" fmla="*/ 1353358 h 4981532"/>
              <a:gd name="connsiteX260" fmla="*/ 1769446 w 5380459"/>
              <a:gd name="connsiteY260" fmla="*/ 1370024 h 4981532"/>
              <a:gd name="connsiteX261" fmla="*/ 1785319 w 5380459"/>
              <a:gd name="connsiteY261" fmla="*/ 1370024 h 4981532"/>
              <a:gd name="connsiteX262" fmla="*/ 1785319 w 5380459"/>
              <a:gd name="connsiteY262" fmla="*/ 1353358 h 4981532"/>
              <a:gd name="connsiteX263" fmla="*/ 4082785 w 5380459"/>
              <a:gd name="connsiteY263" fmla="*/ 1352296 h 4981532"/>
              <a:gd name="connsiteX264" fmla="*/ 4070178 w 5380459"/>
              <a:gd name="connsiteY264" fmla="*/ 1369924 h 4981532"/>
              <a:gd name="connsiteX265" fmla="*/ 4093269 w 5380459"/>
              <a:gd name="connsiteY265" fmla="*/ 1353749 h 4981532"/>
              <a:gd name="connsiteX266" fmla="*/ 4082785 w 5380459"/>
              <a:gd name="connsiteY266" fmla="*/ 1352296 h 4981532"/>
              <a:gd name="connsiteX267" fmla="*/ 4190570 w 5380459"/>
              <a:gd name="connsiteY267" fmla="*/ 1306717 h 4981532"/>
              <a:gd name="connsiteX268" fmla="*/ 4203306 w 5380459"/>
              <a:gd name="connsiteY268" fmla="*/ 1409115 h 4981532"/>
              <a:gd name="connsiteX269" fmla="*/ 4211407 w 5380459"/>
              <a:gd name="connsiteY269" fmla="*/ 1307684 h 4981532"/>
              <a:gd name="connsiteX270" fmla="*/ 4190570 w 5380459"/>
              <a:gd name="connsiteY270" fmla="*/ 1306717 h 4981532"/>
              <a:gd name="connsiteX271" fmla="*/ 4610501 w 5380459"/>
              <a:gd name="connsiteY271" fmla="*/ 1299391 h 4981532"/>
              <a:gd name="connsiteX272" fmla="*/ 4610501 w 5380459"/>
              <a:gd name="connsiteY272" fmla="*/ 1322483 h 4981532"/>
              <a:gd name="connsiteX273" fmla="*/ 4610501 w 5380459"/>
              <a:gd name="connsiteY273" fmla="*/ 1299391 h 4981532"/>
              <a:gd name="connsiteX274" fmla="*/ 3260362 w 5380459"/>
              <a:gd name="connsiteY274" fmla="*/ 1284312 h 4981532"/>
              <a:gd name="connsiteX275" fmla="*/ 3284798 w 5380459"/>
              <a:gd name="connsiteY275" fmla="*/ 1370024 h 4981532"/>
              <a:gd name="connsiteX276" fmla="*/ 3260362 w 5380459"/>
              <a:gd name="connsiteY276" fmla="*/ 1284312 h 4981532"/>
              <a:gd name="connsiteX277" fmla="*/ 3825803 w 5380459"/>
              <a:gd name="connsiteY277" fmla="*/ 1253361 h 4981532"/>
              <a:gd name="connsiteX278" fmla="*/ 3825803 w 5380459"/>
              <a:gd name="connsiteY278" fmla="*/ 1261474 h 4981532"/>
              <a:gd name="connsiteX279" fmla="*/ 3896394 w 5380459"/>
              <a:gd name="connsiteY279" fmla="*/ 1423735 h 4981532"/>
              <a:gd name="connsiteX280" fmla="*/ 4062012 w 5380459"/>
              <a:gd name="connsiteY280" fmla="*/ 1803695 h 4981532"/>
              <a:gd name="connsiteX281" fmla="*/ 4101380 w 5380459"/>
              <a:gd name="connsiteY281" fmla="*/ 1865895 h 4981532"/>
              <a:gd name="connsiteX282" fmla="*/ 4053866 w 5380459"/>
              <a:gd name="connsiteY282" fmla="*/ 1579235 h 4981532"/>
              <a:gd name="connsiteX283" fmla="*/ 3833948 w 5380459"/>
              <a:gd name="connsiteY283" fmla="*/ 1261474 h 4981532"/>
              <a:gd name="connsiteX284" fmla="*/ 3825803 w 5380459"/>
              <a:gd name="connsiteY284" fmla="*/ 1253361 h 4981532"/>
              <a:gd name="connsiteX285" fmla="*/ 3150321 w 5380459"/>
              <a:gd name="connsiteY285" fmla="*/ 1230345 h 4981532"/>
              <a:gd name="connsiteX286" fmla="*/ 3166630 w 5380459"/>
              <a:gd name="connsiteY286" fmla="*/ 1268253 h 4981532"/>
              <a:gd name="connsiteX287" fmla="*/ 3150321 w 5380459"/>
              <a:gd name="connsiteY287" fmla="*/ 1230345 h 4981532"/>
              <a:gd name="connsiteX288" fmla="*/ 4590310 w 5380459"/>
              <a:gd name="connsiteY288" fmla="*/ 1173677 h 4981532"/>
              <a:gd name="connsiteX289" fmla="*/ 4572743 w 5380459"/>
              <a:gd name="connsiteY289" fmla="*/ 1174642 h 4981532"/>
              <a:gd name="connsiteX290" fmla="*/ 4572743 w 5380459"/>
              <a:gd name="connsiteY290" fmla="*/ 1222144 h 4981532"/>
              <a:gd name="connsiteX291" fmla="*/ 4590310 w 5380459"/>
              <a:gd name="connsiteY291" fmla="*/ 1173677 h 4981532"/>
              <a:gd name="connsiteX292" fmla="*/ 4494149 w 5380459"/>
              <a:gd name="connsiteY292" fmla="*/ 1120962 h 4981532"/>
              <a:gd name="connsiteX293" fmla="*/ 4502304 w 5380459"/>
              <a:gd name="connsiteY293" fmla="*/ 1199015 h 4981532"/>
              <a:gd name="connsiteX294" fmla="*/ 4494149 w 5380459"/>
              <a:gd name="connsiteY294" fmla="*/ 1120962 h 4981532"/>
              <a:gd name="connsiteX295" fmla="*/ 3896390 w 5380459"/>
              <a:gd name="connsiteY295" fmla="*/ 1120825 h 4981532"/>
              <a:gd name="connsiteX296" fmla="*/ 3943792 w 5380459"/>
              <a:gd name="connsiteY296" fmla="*/ 1230346 h 4981532"/>
              <a:gd name="connsiteX297" fmla="*/ 3904516 w 5380459"/>
              <a:gd name="connsiteY297" fmla="*/ 1128938 h 4981532"/>
              <a:gd name="connsiteX298" fmla="*/ 3896390 w 5380459"/>
              <a:gd name="connsiteY298" fmla="*/ 1120825 h 4981532"/>
              <a:gd name="connsiteX299" fmla="*/ 4040867 w 5380459"/>
              <a:gd name="connsiteY299" fmla="*/ 1100831 h 4981532"/>
              <a:gd name="connsiteX300" fmla="*/ 4031128 w 5380459"/>
              <a:gd name="connsiteY300" fmla="*/ 1159937 h 4981532"/>
              <a:gd name="connsiteX301" fmla="*/ 4132967 w 5380459"/>
              <a:gd name="connsiteY301" fmla="*/ 1261297 h 4981532"/>
              <a:gd name="connsiteX302" fmla="*/ 4085442 w 5380459"/>
              <a:gd name="connsiteY302" fmla="*/ 1128853 h 4981532"/>
              <a:gd name="connsiteX303" fmla="*/ 4062359 w 5380459"/>
              <a:gd name="connsiteY303" fmla="*/ 1112635 h 4981532"/>
              <a:gd name="connsiteX304" fmla="*/ 4040867 w 5380459"/>
              <a:gd name="connsiteY304" fmla="*/ 1100831 h 4981532"/>
              <a:gd name="connsiteX305" fmla="*/ 1274828 w 5380459"/>
              <a:gd name="connsiteY305" fmla="*/ 1074794 h 4981532"/>
              <a:gd name="connsiteX306" fmla="*/ 1306152 w 5380459"/>
              <a:gd name="connsiteY306" fmla="*/ 1089635 h 4981532"/>
              <a:gd name="connsiteX307" fmla="*/ 1274828 w 5380459"/>
              <a:gd name="connsiteY307" fmla="*/ 1074794 h 4981532"/>
              <a:gd name="connsiteX308" fmla="*/ 4643178 w 5380459"/>
              <a:gd name="connsiteY308" fmla="*/ 1043842 h 4981532"/>
              <a:gd name="connsiteX309" fmla="*/ 4784392 w 5380459"/>
              <a:gd name="connsiteY309" fmla="*/ 1284563 h 4981532"/>
              <a:gd name="connsiteX310" fmla="*/ 4878081 w 5380459"/>
              <a:gd name="connsiteY310" fmla="*/ 1469836 h 4981532"/>
              <a:gd name="connsiteX311" fmla="*/ 4948688 w 5380459"/>
              <a:gd name="connsiteY311" fmla="*/ 1625358 h 4981532"/>
              <a:gd name="connsiteX312" fmla="*/ 5019294 w 5380459"/>
              <a:gd name="connsiteY312" fmla="*/ 1857965 h 4981532"/>
              <a:gd name="connsiteX313" fmla="*/ 5058671 w 5380459"/>
              <a:gd name="connsiteY313" fmla="*/ 2005372 h 4981532"/>
              <a:gd name="connsiteX314" fmla="*/ 5121131 w 5380459"/>
              <a:gd name="connsiteY314" fmla="*/ 2378624 h 4981532"/>
              <a:gd name="connsiteX315" fmla="*/ 5112984 w 5380459"/>
              <a:gd name="connsiteY315" fmla="*/ 3030463 h 4981532"/>
              <a:gd name="connsiteX316" fmla="*/ 5035588 w 5380459"/>
              <a:gd name="connsiteY316" fmla="*/ 3309050 h 4981532"/>
              <a:gd name="connsiteX317" fmla="*/ 4956835 w 5380459"/>
              <a:gd name="connsiteY317" fmla="*/ 3597104 h 4981532"/>
              <a:gd name="connsiteX318" fmla="*/ 4861787 w 5380459"/>
              <a:gd name="connsiteY318" fmla="*/ 3821596 h 4981532"/>
              <a:gd name="connsiteX319" fmla="*/ 4932394 w 5380459"/>
              <a:gd name="connsiteY319" fmla="*/ 3836472 h 4981532"/>
              <a:gd name="connsiteX320" fmla="*/ 5121131 w 5380459"/>
              <a:gd name="connsiteY320" fmla="*/ 3418592 h 4981532"/>
              <a:gd name="connsiteX321" fmla="*/ 5168655 w 5380459"/>
              <a:gd name="connsiteY321" fmla="*/ 3177871 h 4981532"/>
              <a:gd name="connsiteX322" fmla="*/ 5216178 w 5380459"/>
              <a:gd name="connsiteY322" fmla="*/ 2812733 h 4981532"/>
              <a:gd name="connsiteX323" fmla="*/ 5199884 w 5380459"/>
              <a:gd name="connsiteY323" fmla="*/ 2231217 h 4981532"/>
              <a:gd name="connsiteX324" fmla="*/ 4988064 w 5380459"/>
              <a:gd name="connsiteY324" fmla="*/ 1633472 h 4981532"/>
              <a:gd name="connsiteX325" fmla="*/ 4861787 w 5380459"/>
              <a:gd name="connsiteY325" fmla="*/ 1338657 h 4981532"/>
              <a:gd name="connsiteX326" fmla="*/ 4643178 w 5380459"/>
              <a:gd name="connsiteY326" fmla="*/ 1043842 h 4981532"/>
              <a:gd name="connsiteX327" fmla="*/ 3566831 w 5380459"/>
              <a:gd name="connsiteY327" fmla="*/ 1003678 h 4981532"/>
              <a:gd name="connsiteX328" fmla="*/ 3536480 w 5380459"/>
              <a:gd name="connsiteY328" fmla="*/ 1035408 h 4981532"/>
              <a:gd name="connsiteX329" fmla="*/ 3630139 w 5380459"/>
              <a:gd name="connsiteY329" fmla="*/ 1120530 h 4981532"/>
              <a:gd name="connsiteX330" fmla="*/ 3669503 w 5380459"/>
              <a:gd name="connsiteY330" fmla="*/ 1097561 h 4981532"/>
              <a:gd name="connsiteX331" fmla="*/ 3582631 w 5380459"/>
              <a:gd name="connsiteY331" fmla="*/ 1004332 h 4981532"/>
              <a:gd name="connsiteX332" fmla="*/ 3566831 w 5380459"/>
              <a:gd name="connsiteY332" fmla="*/ 1003678 h 4981532"/>
              <a:gd name="connsiteX333" fmla="*/ 662755 w 5380459"/>
              <a:gd name="connsiteY333" fmla="*/ 942258 h 4981532"/>
              <a:gd name="connsiteX334" fmla="*/ 670926 w 5380459"/>
              <a:gd name="connsiteY334" fmla="*/ 942258 h 4981532"/>
              <a:gd name="connsiteX335" fmla="*/ 583765 w 5380459"/>
              <a:gd name="connsiteY335" fmla="*/ 1074794 h 4981532"/>
              <a:gd name="connsiteX336" fmla="*/ 662755 w 5380459"/>
              <a:gd name="connsiteY336" fmla="*/ 942258 h 4981532"/>
              <a:gd name="connsiteX337" fmla="*/ 3763281 w 5380459"/>
              <a:gd name="connsiteY337" fmla="*/ 896386 h 4981532"/>
              <a:gd name="connsiteX338" fmla="*/ 3755186 w 5380459"/>
              <a:gd name="connsiteY338" fmla="*/ 965194 h 4981532"/>
              <a:gd name="connsiteX339" fmla="*/ 3763281 w 5380459"/>
              <a:gd name="connsiteY339" fmla="*/ 896386 h 4981532"/>
              <a:gd name="connsiteX340" fmla="*/ 4517005 w 5380459"/>
              <a:gd name="connsiteY340" fmla="*/ 865415 h 4981532"/>
              <a:gd name="connsiteX341" fmla="*/ 4508877 w 5380459"/>
              <a:gd name="connsiteY341" fmla="*/ 911169 h 4981532"/>
              <a:gd name="connsiteX342" fmla="*/ 4517005 w 5380459"/>
              <a:gd name="connsiteY342" fmla="*/ 865415 h 4981532"/>
              <a:gd name="connsiteX343" fmla="*/ 3684610 w 5380459"/>
              <a:gd name="connsiteY343" fmla="*/ 834324 h 4981532"/>
              <a:gd name="connsiteX344" fmla="*/ 3669742 w 5380459"/>
              <a:gd name="connsiteY344" fmla="*/ 865326 h 4981532"/>
              <a:gd name="connsiteX345" fmla="*/ 3684610 w 5380459"/>
              <a:gd name="connsiteY345" fmla="*/ 834324 h 4981532"/>
              <a:gd name="connsiteX346" fmla="*/ 4039260 w 5380459"/>
              <a:gd name="connsiteY346" fmla="*/ 811486 h 4981532"/>
              <a:gd name="connsiteX347" fmla="*/ 4031117 w 5380459"/>
              <a:gd name="connsiteY347" fmla="*/ 849345 h 4981532"/>
              <a:gd name="connsiteX348" fmla="*/ 4155983 w 5380459"/>
              <a:gd name="connsiteY348" fmla="*/ 989967 h 4981532"/>
              <a:gd name="connsiteX349" fmla="*/ 4274063 w 5380459"/>
              <a:gd name="connsiteY349" fmla="*/ 1113011 h 4981532"/>
              <a:gd name="connsiteX350" fmla="*/ 4367712 w 5380459"/>
              <a:gd name="connsiteY350" fmla="*/ 1353690 h 4981532"/>
              <a:gd name="connsiteX351" fmla="*/ 4485792 w 5380459"/>
              <a:gd name="connsiteY351" fmla="*/ 1734991 h 4981532"/>
              <a:gd name="connsiteX352" fmla="*/ 4579441 w 5380459"/>
              <a:gd name="connsiteY352" fmla="*/ 2013530 h 4981532"/>
              <a:gd name="connsiteX353" fmla="*/ 4564512 w 5380459"/>
              <a:gd name="connsiteY353" fmla="*/ 2129813 h 4981532"/>
              <a:gd name="connsiteX354" fmla="*/ 4658162 w 5380459"/>
              <a:gd name="connsiteY354" fmla="*/ 2192011 h 4981532"/>
              <a:gd name="connsiteX355" fmla="*/ 4697521 w 5380459"/>
              <a:gd name="connsiteY355" fmla="*/ 2463790 h 4981532"/>
              <a:gd name="connsiteX356" fmla="*/ 4713808 w 5380459"/>
              <a:gd name="connsiteY356" fmla="*/ 2588186 h 4981532"/>
              <a:gd name="connsiteX357" fmla="*/ 4784385 w 5380459"/>
              <a:gd name="connsiteY357" fmla="*/ 2650384 h 4981532"/>
              <a:gd name="connsiteX358" fmla="*/ 4869891 w 5380459"/>
              <a:gd name="connsiteY358" fmla="*/ 2681483 h 4981532"/>
              <a:gd name="connsiteX359" fmla="*/ 4861747 w 5380459"/>
              <a:gd name="connsiteY359" fmla="*/ 2424578 h 4981532"/>
              <a:gd name="connsiteX360" fmla="*/ 4838674 w 5380459"/>
              <a:gd name="connsiteY360" fmla="*/ 2192011 h 4981532"/>
              <a:gd name="connsiteX361" fmla="*/ 4776241 w 5380459"/>
              <a:gd name="connsiteY361" fmla="*/ 1974318 h 4981532"/>
              <a:gd name="connsiteX362" fmla="*/ 4618801 w 5380459"/>
              <a:gd name="connsiteY362" fmla="*/ 1648455 h 4981532"/>
              <a:gd name="connsiteX363" fmla="*/ 4525152 w 5380459"/>
              <a:gd name="connsiteY363" fmla="*/ 1384789 h 4981532"/>
              <a:gd name="connsiteX364" fmla="*/ 4336496 w 5380459"/>
              <a:gd name="connsiteY364" fmla="*/ 1106250 h 4981532"/>
              <a:gd name="connsiteX365" fmla="*/ 4288992 w 5380459"/>
              <a:gd name="connsiteY365" fmla="*/ 1012953 h 4981532"/>
              <a:gd name="connsiteX366" fmla="*/ 4288992 w 5380459"/>
              <a:gd name="connsiteY366" fmla="*/ 911543 h 4981532"/>
              <a:gd name="connsiteX367" fmla="*/ 4155983 w 5380459"/>
              <a:gd name="connsiteY367" fmla="*/ 927769 h 4981532"/>
              <a:gd name="connsiteX368" fmla="*/ 4039260 w 5380459"/>
              <a:gd name="connsiteY368" fmla="*/ 811486 h 4981532"/>
              <a:gd name="connsiteX369" fmla="*/ 3496951 w 5380459"/>
              <a:gd name="connsiteY369" fmla="*/ 763692 h 4981532"/>
              <a:gd name="connsiteX370" fmla="*/ 3520079 w 5380459"/>
              <a:gd name="connsiteY370" fmla="*/ 904163 h 4981532"/>
              <a:gd name="connsiteX371" fmla="*/ 3496951 w 5380459"/>
              <a:gd name="connsiteY371" fmla="*/ 763692 h 4981532"/>
              <a:gd name="connsiteX372" fmla="*/ 3418041 w 5380459"/>
              <a:gd name="connsiteY372" fmla="*/ 694844 h 4981532"/>
              <a:gd name="connsiteX373" fmla="*/ 3394912 w 5380459"/>
              <a:gd name="connsiteY373" fmla="*/ 757211 h 4981532"/>
              <a:gd name="connsiteX374" fmla="*/ 3449333 w 5380459"/>
              <a:gd name="connsiteY374" fmla="*/ 803307 h 4981532"/>
              <a:gd name="connsiteX375" fmla="*/ 3418041 w 5380459"/>
              <a:gd name="connsiteY375" fmla="*/ 694844 h 4981532"/>
              <a:gd name="connsiteX376" fmla="*/ 866176 w 5380459"/>
              <a:gd name="connsiteY376" fmla="*/ 686879 h 4981532"/>
              <a:gd name="connsiteX377" fmla="*/ 898765 w 5380459"/>
              <a:gd name="connsiteY377" fmla="*/ 717951 h 4981532"/>
              <a:gd name="connsiteX378" fmla="*/ 741251 w 5380459"/>
              <a:gd name="connsiteY378" fmla="*/ 826027 h 4981532"/>
              <a:gd name="connsiteX379" fmla="*/ 686935 w 5380459"/>
              <a:gd name="connsiteY379" fmla="*/ 865205 h 4981532"/>
              <a:gd name="connsiteX380" fmla="*/ 866176 w 5380459"/>
              <a:gd name="connsiteY380" fmla="*/ 686879 h 4981532"/>
              <a:gd name="connsiteX381" fmla="*/ 1806908 w 5380459"/>
              <a:gd name="connsiteY381" fmla="*/ 623646 h 4981532"/>
              <a:gd name="connsiteX382" fmla="*/ 1825227 w 5380459"/>
              <a:gd name="connsiteY382" fmla="*/ 624619 h 4981532"/>
              <a:gd name="connsiteX383" fmla="*/ 1817064 w 5380459"/>
              <a:gd name="connsiteY383" fmla="*/ 695019 h 4981532"/>
              <a:gd name="connsiteX384" fmla="*/ 1806908 w 5380459"/>
              <a:gd name="connsiteY384" fmla="*/ 623646 h 4981532"/>
              <a:gd name="connsiteX385" fmla="*/ 4092954 w 5380459"/>
              <a:gd name="connsiteY385" fmla="*/ 485127 h 4981532"/>
              <a:gd name="connsiteX386" fmla="*/ 4076633 w 5380459"/>
              <a:gd name="connsiteY386" fmla="*/ 539223 h 4981532"/>
              <a:gd name="connsiteX387" fmla="*/ 4352734 w 5380459"/>
              <a:gd name="connsiteY387" fmla="*/ 756954 h 4981532"/>
              <a:gd name="connsiteX388" fmla="*/ 4431620 w 5380459"/>
              <a:gd name="connsiteY388" fmla="*/ 748840 h 4981532"/>
              <a:gd name="connsiteX389" fmla="*/ 4092954 w 5380459"/>
              <a:gd name="connsiteY389" fmla="*/ 485127 h 4981532"/>
              <a:gd name="connsiteX390" fmla="*/ 3135600 w 5380459"/>
              <a:gd name="connsiteY390" fmla="*/ 197445 h 4981532"/>
              <a:gd name="connsiteX391" fmla="*/ 3135600 w 5380459"/>
              <a:gd name="connsiteY391" fmla="*/ 236610 h 4981532"/>
              <a:gd name="connsiteX392" fmla="*/ 3214452 w 5380459"/>
              <a:gd name="connsiteY392" fmla="*/ 329799 h 4981532"/>
              <a:gd name="connsiteX393" fmla="*/ 3245721 w 5380459"/>
              <a:gd name="connsiteY393" fmla="*/ 244714 h 4981532"/>
              <a:gd name="connsiteX394" fmla="*/ 3135600 w 5380459"/>
              <a:gd name="connsiteY394" fmla="*/ 197445 h 4981532"/>
              <a:gd name="connsiteX395" fmla="*/ 3033862 w 5380459"/>
              <a:gd name="connsiteY395" fmla="*/ 197441 h 4981532"/>
              <a:gd name="connsiteX396" fmla="*/ 2899432 w 5380459"/>
              <a:gd name="connsiteY396" fmla="*/ 298691 h 4981532"/>
              <a:gd name="connsiteX397" fmla="*/ 3073241 w 5380459"/>
              <a:gd name="connsiteY397" fmla="*/ 283841 h 4981532"/>
              <a:gd name="connsiteX398" fmla="*/ 3033862 w 5380459"/>
              <a:gd name="connsiteY398" fmla="*/ 197441 h 4981532"/>
              <a:gd name="connsiteX399" fmla="*/ 3370960 w 5380459"/>
              <a:gd name="connsiteY399" fmla="*/ 190291 h 4981532"/>
              <a:gd name="connsiteX400" fmla="*/ 3410335 w 5380459"/>
              <a:gd name="connsiteY400" fmla="*/ 298737 h 4981532"/>
              <a:gd name="connsiteX401" fmla="*/ 3497230 w 5380459"/>
              <a:gd name="connsiteY401" fmla="*/ 252648 h 4981532"/>
              <a:gd name="connsiteX402" fmla="*/ 3622143 w 5380459"/>
              <a:gd name="connsiteY402" fmla="*/ 321782 h 4981532"/>
              <a:gd name="connsiteX403" fmla="*/ 3802724 w 5380459"/>
              <a:gd name="connsiteY403" fmla="*/ 306871 h 4981532"/>
              <a:gd name="connsiteX404" fmla="*/ 3638436 w 5380459"/>
              <a:gd name="connsiteY404" fmla="*/ 221469 h 4981532"/>
              <a:gd name="connsiteX405" fmla="*/ 3370960 w 5380459"/>
              <a:gd name="connsiteY405" fmla="*/ 190291 h 4981532"/>
              <a:gd name="connsiteX406" fmla="*/ 3347272 w 5380459"/>
              <a:gd name="connsiteY406" fmla="*/ 0 h 4981532"/>
              <a:gd name="connsiteX407" fmla="*/ 3747934 w 5380459"/>
              <a:gd name="connsiteY407" fmla="*/ 39221 h 4981532"/>
              <a:gd name="connsiteX408" fmla="*/ 4454184 w 5380459"/>
              <a:gd name="connsiteY408" fmla="*/ 388153 h 4981532"/>
              <a:gd name="connsiteX409" fmla="*/ 4752983 w 5380459"/>
              <a:gd name="connsiteY409" fmla="*/ 699217 h 4981532"/>
              <a:gd name="connsiteX410" fmla="*/ 5106108 w 5380459"/>
              <a:gd name="connsiteY410" fmla="*/ 1264541 h 4981532"/>
              <a:gd name="connsiteX411" fmla="*/ 5278596 w 5380459"/>
              <a:gd name="connsiteY411" fmla="*/ 1668924 h 4981532"/>
              <a:gd name="connsiteX412" fmla="*/ 5380459 w 5380459"/>
              <a:gd name="connsiteY412" fmla="*/ 2677853 h 4981532"/>
              <a:gd name="connsiteX413" fmla="*/ 5301685 w 5380459"/>
              <a:gd name="connsiteY413" fmla="*/ 3267522 h 4981532"/>
              <a:gd name="connsiteX414" fmla="*/ 5216120 w 5380459"/>
              <a:gd name="connsiteY414" fmla="*/ 3546127 h 4981532"/>
              <a:gd name="connsiteX415" fmla="*/ 5160435 w 5380459"/>
              <a:gd name="connsiteY415" fmla="*/ 3732765 h 4981532"/>
              <a:gd name="connsiteX416" fmla="*/ 4736685 w 5380459"/>
              <a:gd name="connsiteY416" fmla="*/ 4283213 h 4981532"/>
              <a:gd name="connsiteX417" fmla="*/ 4618523 w 5380459"/>
              <a:gd name="connsiteY417" fmla="*/ 4322434 h 4981532"/>
              <a:gd name="connsiteX418" fmla="*/ 4477273 w 5380459"/>
              <a:gd name="connsiteY418" fmla="*/ 4477966 h 4981532"/>
              <a:gd name="connsiteX419" fmla="*/ 4234160 w 5380459"/>
              <a:gd name="connsiteY419" fmla="*/ 4671367 h 4981532"/>
              <a:gd name="connsiteX420" fmla="*/ 3920422 w 5380459"/>
              <a:gd name="connsiteY420" fmla="*/ 4835013 h 4981532"/>
              <a:gd name="connsiteX421" fmla="*/ 3472224 w 5380459"/>
              <a:gd name="connsiteY421" fmla="*/ 4974316 h 4981532"/>
              <a:gd name="connsiteX422" fmla="*/ 3449135 w 5380459"/>
              <a:gd name="connsiteY422" fmla="*/ 4943209 h 4981532"/>
              <a:gd name="connsiteX423" fmla="*/ 3527909 w 5380459"/>
              <a:gd name="connsiteY423" fmla="*/ 4849890 h 4981532"/>
              <a:gd name="connsiteX424" fmla="*/ 3276647 w 5380459"/>
              <a:gd name="connsiteY424" fmla="*/ 4912103 h 4981532"/>
              <a:gd name="connsiteX425" fmla="*/ 3151695 w 5380459"/>
              <a:gd name="connsiteY425" fmla="*/ 4897226 h 4981532"/>
              <a:gd name="connsiteX426" fmla="*/ 3041683 w 5380459"/>
              <a:gd name="connsiteY426" fmla="*/ 4905341 h 4981532"/>
              <a:gd name="connsiteX427" fmla="*/ 2971058 w 5380459"/>
              <a:gd name="connsiteY427" fmla="*/ 4843128 h 4981532"/>
              <a:gd name="connsiteX428" fmla="*/ 2884135 w 5380459"/>
              <a:gd name="connsiteY428" fmla="*/ 4905341 h 4981532"/>
              <a:gd name="connsiteX429" fmla="*/ 2765973 w 5380459"/>
              <a:gd name="connsiteY429" fmla="*/ 4905341 h 4981532"/>
              <a:gd name="connsiteX430" fmla="*/ 2688557 w 5380459"/>
              <a:gd name="connsiteY430" fmla="*/ 4943209 h 4981532"/>
              <a:gd name="connsiteX431" fmla="*/ 2734735 w 5380459"/>
              <a:gd name="connsiteY431" fmla="*/ 4849890 h 4981532"/>
              <a:gd name="connsiteX432" fmla="*/ 2703497 w 5380459"/>
              <a:gd name="connsiteY432" fmla="*/ 4749809 h 4981532"/>
              <a:gd name="connsiteX433" fmla="*/ 2632872 w 5380459"/>
              <a:gd name="connsiteY433" fmla="*/ 4656490 h 4981532"/>
              <a:gd name="connsiteX434" fmla="*/ 2514711 w 5380459"/>
              <a:gd name="connsiteY434" fmla="*/ 4664604 h 4981532"/>
              <a:gd name="connsiteX435" fmla="*/ 2256658 w 5380459"/>
              <a:gd name="connsiteY435" fmla="*/ 4633498 h 4981532"/>
              <a:gd name="connsiteX436" fmla="*/ 2099110 w 5380459"/>
              <a:gd name="connsiteY436" fmla="*/ 4579400 h 4981532"/>
              <a:gd name="connsiteX437" fmla="*/ 1903533 w 5380459"/>
              <a:gd name="connsiteY437" fmla="*/ 4509072 h 4981532"/>
              <a:gd name="connsiteX438" fmla="*/ 1816610 w 5380459"/>
              <a:gd name="connsiteY438" fmla="*/ 4384647 h 4981532"/>
              <a:gd name="connsiteX439" fmla="*/ 1714747 w 5380459"/>
              <a:gd name="connsiteY439" fmla="*/ 4283213 h 4981532"/>
              <a:gd name="connsiteX440" fmla="*/ 1619674 w 5380459"/>
              <a:gd name="connsiteY440" fmla="*/ 4206123 h 4981532"/>
              <a:gd name="connsiteX441" fmla="*/ 1486574 w 5380459"/>
              <a:gd name="connsiteY441" fmla="*/ 4066821 h 4981532"/>
              <a:gd name="connsiteX442" fmla="*/ 1401009 w 5380459"/>
              <a:gd name="connsiteY442" fmla="*/ 3973502 h 4981532"/>
              <a:gd name="connsiteX443" fmla="*/ 1322234 w 5380459"/>
              <a:gd name="connsiteY443" fmla="*/ 3872068 h 4981532"/>
              <a:gd name="connsiteX444" fmla="*/ 1220372 w 5380459"/>
              <a:gd name="connsiteY444" fmla="*/ 3724651 h 4981532"/>
              <a:gd name="connsiteX445" fmla="*/ 1149746 w 5380459"/>
              <a:gd name="connsiteY445" fmla="*/ 3709774 h 4981532"/>
              <a:gd name="connsiteX446" fmla="*/ 1133448 w 5380459"/>
              <a:gd name="connsiteY446" fmla="*/ 3786863 h 4981532"/>
              <a:gd name="connsiteX447" fmla="*/ 1164686 w 5380459"/>
              <a:gd name="connsiteY447" fmla="*/ 3919403 h 4981532"/>
              <a:gd name="connsiteX448" fmla="*/ 1243460 w 5380459"/>
              <a:gd name="connsiteY448" fmla="*/ 3927518 h 4981532"/>
              <a:gd name="connsiteX449" fmla="*/ 1282848 w 5380459"/>
              <a:gd name="connsiteY449" fmla="*/ 4019485 h 4981532"/>
              <a:gd name="connsiteX450" fmla="*/ 1274699 w 5380459"/>
              <a:gd name="connsiteY450" fmla="*/ 4089812 h 4981532"/>
              <a:gd name="connsiteX451" fmla="*/ 1195925 w 5380459"/>
              <a:gd name="connsiteY451" fmla="*/ 4089812 h 4981532"/>
              <a:gd name="connsiteX452" fmla="*/ 1149746 w 5380459"/>
              <a:gd name="connsiteY452" fmla="*/ 4089812 h 4981532"/>
              <a:gd name="connsiteX453" fmla="*/ 1172836 w 5380459"/>
              <a:gd name="connsiteY453" fmla="*/ 4191246 h 4981532"/>
              <a:gd name="connsiteX454" fmla="*/ 1243460 w 5380459"/>
              <a:gd name="connsiteY454" fmla="*/ 4276451 h 4981532"/>
              <a:gd name="connsiteX455" fmla="*/ 1125299 w 5380459"/>
              <a:gd name="connsiteY455" fmla="*/ 4245344 h 4981532"/>
              <a:gd name="connsiteX456" fmla="*/ 960960 w 5380459"/>
              <a:gd name="connsiteY456" fmla="*/ 4081698 h 4981532"/>
              <a:gd name="connsiteX457" fmla="*/ 780323 w 5380459"/>
              <a:gd name="connsiteY457" fmla="*/ 3826084 h 4981532"/>
              <a:gd name="connsiteX458" fmla="*/ 693400 w 5380459"/>
              <a:gd name="connsiteY458" fmla="*/ 3662438 h 4981532"/>
              <a:gd name="connsiteX459" fmla="*/ 584745 w 5380459"/>
              <a:gd name="connsiteY459" fmla="*/ 3398710 h 4981532"/>
              <a:gd name="connsiteX460" fmla="*/ 545358 w 5380459"/>
              <a:gd name="connsiteY460" fmla="*/ 3157973 h 4981532"/>
              <a:gd name="connsiteX461" fmla="*/ 497822 w 5380459"/>
              <a:gd name="connsiteY461" fmla="*/ 2949696 h 4981532"/>
              <a:gd name="connsiteX462" fmla="*/ 458435 w 5380459"/>
              <a:gd name="connsiteY462" fmla="*/ 2715722 h 4981532"/>
              <a:gd name="connsiteX463" fmla="*/ 505971 w 5380459"/>
              <a:gd name="connsiteY463" fmla="*/ 2638632 h 4981532"/>
              <a:gd name="connsiteX464" fmla="*/ 505971 w 5380459"/>
              <a:gd name="connsiteY464" fmla="*/ 2476338 h 4981532"/>
              <a:gd name="connsiteX465" fmla="*/ 529060 w 5380459"/>
              <a:gd name="connsiteY465" fmla="*/ 2150397 h 4981532"/>
              <a:gd name="connsiteX466" fmla="*/ 622774 w 5380459"/>
              <a:gd name="connsiteY466" fmla="*/ 2040849 h 4981532"/>
              <a:gd name="connsiteX467" fmla="*/ 662161 w 5380459"/>
              <a:gd name="connsiteY467" fmla="*/ 1831218 h 4981532"/>
              <a:gd name="connsiteX468" fmla="*/ 764024 w 5380459"/>
              <a:gd name="connsiteY468" fmla="*/ 1583720 h 4981532"/>
              <a:gd name="connsiteX469" fmla="*/ 890335 w 5380459"/>
              <a:gd name="connsiteY469" fmla="*/ 1382205 h 4981532"/>
              <a:gd name="connsiteX470" fmla="*/ 1008497 w 5380459"/>
              <a:gd name="connsiteY470" fmla="*/ 1226673 h 4981532"/>
              <a:gd name="connsiteX471" fmla="*/ 1079121 w 5380459"/>
              <a:gd name="connsiteY471" fmla="*/ 1187452 h 4981532"/>
              <a:gd name="connsiteX472" fmla="*/ 1125299 w 5380459"/>
              <a:gd name="connsiteY472" fmla="*/ 1110362 h 4981532"/>
              <a:gd name="connsiteX473" fmla="*/ 1180985 w 5380459"/>
              <a:gd name="connsiteY473" fmla="*/ 1156345 h 4981532"/>
              <a:gd name="connsiteX474" fmla="*/ 1282848 w 5380459"/>
              <a:gd name="connsiteY474" fmla="*/ 1203681 h 4981532"/>
              <a:gd name="connsiteX475" fmla="*/ 1212223 w 5380459"/>
              <a:gd name="connsiteY475" fmla="*/ 1303763 h 4981532"/>
              <a:gd name="connsiteX476" fmla="*/ 1102211 w 5380459"/>
              <a:gd name="connsiteY476" fmla="*/ 1280771 h 4981532"/>
              <a:gd name="connsiteX477" fmla="*/ 1141597 w 5380459"/>
              <a:gd name="connsiteY477" fmla="*/ 1357861 h 4981532"/>
              <a:gd name="connsiteX478" fmla="*/ 1106794 w 5380459"/>
              <a:gd name="connsiteY478" fmla="*/ 1437656 h 4981532"/>
              <a:gd name="connsiteX479" fmla="*/ 1105337 w 5380459"/>
              <a:gd name="connsiteY479" fmla="*/ 1439546 h 4981532"/>
              <a:gd name="connsiteX480" fmla="*/ 1102047 w 5380459"/>
              <a:gd name="connsiteY480" fmla="*/ 1435471 h 4981532"/>
              <a:gd name="connsiteX481" fmla="*/ 1086146 w 5380459"/>
              <a:gd name="connsiteY481" fmla="*/ 1431927 h 4981532"/>
              <a:gd name="connsiteX482" fmla="*/ 1063118 w 5380459"/>
              <a:gd name="connsiteY482" fmla="*/ 1462929 h 4981532"/>
              <a:gd name="connsiteX483" fmla="*/ 1072997 w 5380459"/>
              <a:gd name="connsiteY483" fmla="*/ 1477077 h 4981532"/>
              <a:gd name="connsiteX484" fmla="*/ 1075712 w 5380459"/>
              <a:gd name="connsiteY484" fmla="*/ 1477983 h 4981532"/>
              <a:gd name="connsiteX485" fmla="*/ 1054674 w 5380459"/>
              <a:gd name="connsiteY485" fmla="*/ 1505278 h 4981532"/>
              <a:gd name="connsiteX486" fmla="*/ 1000348 w 5380459"/>
              <a:gd name="connsiteY486" fmla="*/ 1559376 h 4981532"/>
              <a:gd name="connsiteX487" fmla="*/ 952811 w 5380459"/>
              <a:gd name="connsiteY487" fmla="*/ 1668924 h 4981532"/>
              <a:gd name="connsiteX488" fmla="*/ 898484 w 5380459"/>
              <a:gd name="connsiteY488" fmla="*/ 1691916 h 4981532"/>
              <a:gd name="connsiteX489" fmla="*/ 842800 w 5380459"/>
              <a:gd name="connsiteY489" fmla="*/ 1893431 h 4981532"/>
              <a:gd name="connsiteX490" fmla="*/ 796621 w 5380459"/>
              <a:gd name="connsiteY490" fmla="*/ 1971874 h 4981532"/>
              <a:gd name="connsiteX491" fmla="*/ 709697 w 5380459"/>
              <a:gd name="connsiteY491" fmla="*/ 2025972 h 4981532"/>
              <a:gd name="connsiteX492" fmla="*/ 678459 w 5380459"/>
              <a:gd name="connsiteY492" fmla="*/ 2111176 h 4981532"/>
              <a:gd name="connsiteX493" fmla="*/ 686608 w 5380459"/>
              <a:gd name="connsiteY493" fmla="*/ 2304577 h 4981532"/>
              <a:gd name="connsiteX494" fmla="*/ 662161 w 5380459"/>
              <a:gd name="connsiteY494" fmla="*/ 2483100 h 4981532"/>
              <a:gd name="connsiteX495" fmla="*/ 647221 w 5380459"/>
              <a:gd name="connsiteY495" fmla="*/ 2794164 h 4981532"/>
              <a:gd name="connsiteX496" fmla="*/ 693400 w 5380459"/>
              <a:gd name="connsiteY496" fmla="*/ 3097113 h 4981532"/>
              <a:gd name="connsiteX497" fmla="*/ 757235 w 5380459"/>
              <a:gd name="connsiteY497" fmla="*/ 3329735 h 4981532"/>
              <a:gd name="connsiteX498" fmla="*/ 890335 w 5380459"/>
              <a:gd name="connsiteY498" fmla="*/ 3686782 h 4981532"/>
              <a:gd name="connsiteX499" fmla="*/ 977258 w 5380459"/>
              <a:gd name="connsiteY499" fmla="*/ 3911289 h 4981532"/>
              <a:gd name="connsiteX500" fmla="*/ 1102211 w 5380459"/>
              <a:gd name="connsiteY500" fmla="*/ 3988379 h 4981532"/>
              <a:gd name="connsiteX501" fmla="*/ 1000348 w 5380459"/>
              <a:gd name="connsiteY501" fmla="*/ 3771986 h 4981532"/>
              <a:gd name="connsiteX502" fmla="*/ 913425 w 5380459"/>
              <a:gd name="connsiteY502" fmla="*/ 3585348 h 4981532"/>
              <a:gd name="connsiteX503" fmla="*/ 882186 w 5380459"/>
              <a:gd name="connsiteY503" fmla="*/ 3414939 h 4981532"/>
              <a:gd name="connsiteX504" fmla="*/ 834651 w 5380459"/>
              <a:gd name="connsiteY504" fmla="*/ 3166088 h 4981532"/>
              <a:gd name="connsiteX505" fmla="*/ 827860 w 5380459"/>
              <a:gd name="connsiteY505" fmla="*/ 2933467 h 4981532"/>
              <a:gd name="connsiteX506" fmla="*/ 898484 w 5380459"/>
              <a:gd name="connsiteY506" fmla="*/ 2956458 h 4981532"/>
              <a:gd name="connsiteX507" fmla="*/ 952811 w 5380459"/>
              <a:gd name="connsiteY507" fmla="*/ 2630517 h 4981532"/>
              <a:gd name="connsiteX508" fmla="*/ 984049 w 5380459"/>
              <a:gd name="connsiteY508" fmla="*/ 2483100 h 4981532"/>
              <a:gd name="connsiteX509" fmla="*/ 1000348 w 5380459"/>
              <a:gd name="connsiteY509" fmla="*/ 2242364 h 4981532"/>
              <a:gd name="connsiteX510" fmla="*/ 1189134 w 5380459"/>
              <a:gd name="connsiteY510" fmla="*/ 1668924 h 4981532"/>
              <a:gd name="connsiteX511" fmla="*/ 1337174 w 5380459"/>
              <a:gd name="connsiteY511" fmla="*/ 1397082 h 4981532"/>
              <a:gd name="connsiteX512" fmla="*/ 1415948 w 5380459"/>
              <a:gd name="connsiteY512" fmla="*/ 1226673 h 4981532"/>
              <a:gd name="connsiteX513" fmla="*/ 1322234 w 5380459"/>
              <a:gd name="connsiteY513" fmla="*/ 1117124 h 4981532"/>
              <a:gd name="connsiteX514" fmla="*/ 1415948 w 5380459"/>
              <a:gd name="connsiteY514" fmla="*/ 1008928 h 4981532"/>
              <a:gd name="connsiteX515" fmla="*/ 1478425 w 5380459"/>
              <a:gd name="connsiteY515" fmla="*/ 1048149 h 4981532"/>
              <a:gd name="connsiteX516" fmla="*/ 1415948 w 5380459"/>
              <a:gd name="connsiteY516" fmla="*/ 1148231 h 4981532"/>
              <a:gd name="connsiteX517" fmla="*/ 1494723 w 5380459"/>
              <a:gd name="connsiteY517" fmla="*/ 1125239 h 4981532"/>
              <a:gd name="connsiteX518" fmla="*/ 1581645 w 5380459"/>
              <a:gd name="connsiteY518" fmla="*/ 861511 h 4981532"/>
              <a:gd name="connsiteX519" fmla="*/ 1690299 w 5380459"/>
              <a:gd name="connsiteY519" fmla="*/ 799298 h 4981532"/>
              <a:gd name="connsiteX520" fmla="*/ 1879086 w 5380459"/>
              <a:gd name="connsiteY520" fmla="*/ 730323 h 4981532"/>
              <a:gd name="connsiteX521" fmla="*/ 2044783 w 5380459"/>
              <a:gd name="connsiteY521" fmla="*/ 659996 h 4981532"/>
              <a:gd name="connsiteX522" fmla="*/ 2012187 w 5380459"/>
              <a:gd name="connsiteY522" fmla="*/ 582906 h 4981532"/>
              <a:gd name="connsiteX523" fmla="*/ 2051574 w 5380459"/>
              <a:gd name="connsiteY523" fmla="*/ 558562 h 4981532"/>
              <a:gd name="connsiteX524" fmla="*/ 1989098 w 5380459"/>
              <a:gd name="connsiteY524" fmla="*/ 458481 h 4981532"/>
              <a:gd name="connsiteX525" fmla="*/ 2115408 w 5380459"/>
              <a:gd name="connsiteY525" fmla="*/ 404383 h 4981532"/>
              <a:gd name="connsiteX526" fmla="*/ 2319134 w 5380459"/>
              <a:gd name="connsiteY526" fmla="*/ 396268 h 4981532"/>
              <a:gd name="connsiteX527" fmla="*/ 2099110 w 5380459"/>
              <a:gd name="connsiteY527" fmla="*/ 458481 h 4981532"/>
              <a:gd name="connsiteX528" fmla="*/ 2107259 w 5380459"/>
              <a:gd name="connsiteY528" fmla="*/ 582906 h 4981532"/>
              <a:gd name="connsiteX529" fmla="*/ 2192824 w 5380459"/>
              <a:gd name="connsiteY529" fmla="*/ 504464 h 4981532"/>
              <a:gd name="connsiteX530" fmla="*/ 2366670 w 5380459"/>
              <a:gd name="connsiteY530" fmla="*/ 481472 h 4981532"/>
              <a:gd name="connsiteX531" fmla="*/ 2491622 w 5380459"/>
              <a:gd name="connsiteY531" fmla="*/ 427374 h 4981532"/>
              <a:gd name="connsiteX532" fmla="*/ 2688557 w 5380459"/>
              <a:gd name="connsiteY532" fmla="*/ 325941 h 4981532"/>
              <a:gd name="connsiteX533" fmla="*/ 2742884 w 5380459"/>
              <a:gd name="connsiteY533" fmla="*/ 240736 h 4981532"/>
              <a:gd name="connsiteX534" fmla="*/ 2522860 w 5380459"/>
              <a:gd name="connsiteY534" fmla="*/ 209630 h 4981532"/>
              <a:gd name="connsiteX535" fmla="*/ 1926622 w 5380459"/>
              <a:gd name="connsiteY535" fmla="*/ 365162 h 4981532"/>
              <a:gd name="connsiteX536" fmla="*/ 1957860 w 5380459"/>
              <a:gd name="connsiteY536" fmla="*/ 473358 h 4981532"/>
              <a:gd name="connsiteX537" fmla="*/ 1855997 w 5380459"/>
              <a:gd name="connsiteY537" fmla="*/ 520694 h 4981532"/>
              <a:gd name="connsiteX538" fmla="*/ 1675359 w 5380459"/>
              <a:gd name="connsiteY538" fmla="*/ 589669 h 4981532"/>
              <a:gd name="connsiteX539" fmla="*/ 1659061 w 5380459"/>
              <a:gd name="connsiteY539" fmla="*/ 674873 h 4981532"/>
              <a:gd name="connsiteX540" fmla="*/ 1565347 w 5380459"/>
              <a:gd name="connsiteY540" fmla="*/ 705979 h 4981532"/>
              <a:gd name="connsiteX541" fmla="*/ 1314085 w 5380459"/>
              <a:gd name="connsiteY541" fmla="*/ 830405 h 4981532"/>
              <a:gd name="connsiteX542" fmla="*/ 1220372 w 5380459"/>
              <a:gd name="connsiteY542" fmla="*/ 815528 h 4981532"/>
              <a:gd name="connsiteX543" fmla="*/ 1149746 w 5380459"/>
              <a:gd name="connsiteY543" fmla="*/ 900732 h 4981532"/>
              <a:gd name="connsiteX544" fmla="*/ 1102211 w 5380459"/>
              <a:gd name="connsiteY544" fmla="*/ 853396 h 4981532"/>
              <a:gd name="connsiteX545" fmla="*/ 1062823 w 5380459"/>
              <a:gd name="connsiteY545" fmla="*/ 931839 h 4981532"/>
              <a:gd name="connsiteX546" fmla="*/ 1008497 w 5380459"/>
              <a:gd name="connsiteY546" fmla="*/ 969707 h 4981532"/>
              <a:gd name="connsiteX547" fmla="*/ 969109 w 5380459"/>
              <a:gd name="connsiteY547" fmla="*/ 1040035 h 4981532"/>
              <a:gd name="connsiteX548" fmla="*/ 913425 w 5380459"/>
              <a:gd name="connsiteY548" fmla="*/ 1071141 h 4981532"/>
              <a:gd name="connsiteX549" fmla="*/ 725996 w 5380459"/>
              <a:gd name="connsiteY549" fmla="*/ 1382205 h 4981532"/>
              <a:gd name="connsiteX550" fmla="*/ 630923 w 5380459"/>
              <a:gd name="connsiteY550" fmla="*/ 1459294 h 4981532"/>
              <a:gd name="connsiteX551" fmla="*/ 615984 w 5380459"/>
              <a:gd name="connsiteY551" fmla="*/ 1521507 h 4981532"/>
              <a:gd name="connsiteX552" fmla="*/ 576596 w 5380459"/>
              <a:gd name="connsiteY552" fmla="*/ 1606712 h 4981532"/>
              <a:gd name="connsiteX553" fmla="*/ 537209 w 5380459"/>
              <a:gd name="connsiteY553" fmla="*/ 1746014 h 4981532"/>
              <a:gd name="connsiteX554" fmla="*/ 442137 w 5380459"/>
              <a:gd name="connsiteY554" fmla="*/ 1824456 h 4981532"/>
              <a:gd name="connsiteX555" fmla="*/ 379661 w 5380459"/>
              <a:gd name="connsiteY555" fmla="*/ 1769006 h 4981532"/>
              <a:gd name="connsiteX556" fmla="*/ 442137 w 5380459"/>
              <a:gd name="connsiteY556" fmla="*/ 1521507 h 4981532"/>
              <a:gd name="connsiteX557" fmla="*/ 529060 w 5380459"/>
              <a:gd name="connsiteY557" fmla="*/ 1382205 h 4981532"/>
              <a:gd name="connsiteX558" fmla="*/ 584745 w 5380459"/>
              <a:gd name="connsiteY558" fmla="*/ 1218558 h 4981532"/>
              <a:gd name="connsiteX559" fmla="*/ 655370 w 5380459"/>
              <a:gd name="connsiteY559" fmla="*/ 1110362 h 4981532"/>
              <a:gd name="connsiteX560" fmla="*/ 898484 w 5380459"/>
              <a:gd name="connsiteY560" fmla="*/ 815528 h 4981532"/>
              <a:gd name="connsiteX561" fmla="*/ 1008497 w 5380459"/>
              <a:gd name="connsiteY561" fmla="*/ 589669 h 4981532"/>
              <a:gd name="connsiteX562" fmla="*/ 1565347 w 5380459"/>
              <a:gd name="connsiteY562" fmla="*/ 348932 h 4981532"/>
              <a:gd name="connsiteX563" fmla="*/ 1941562 w 5380459"/>
              <a:gd name="connsiteY563" fmla="*/ 248851 h 4981532"/>
              <a:gd name="connsiteX564" fmla="*/ 2507920 w 5380459"/>
              <a:gd name="connsiteY564" fmla="*/ 139302 h 4981532"/>
              <a:gd name="connsiteX565" fmla="*/ 2884135 w 5380459"/>
              <a:gd name="connsiteY565" fmla="*/ 132540 h 4981532"/>
              <a:gd name="connsiteX566" fmla="*/ 2946611 w 5380459"/>
              <a:gd name="connsiteY566" fmla="*/ 54098 h 4981532"/>
              <a:gd name="connsiteX567" fmla="*/ 3347272 w 5380459"/>
              <a:gd name="connsiteY567" fmla="*/ 0 h 498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Lst>
            <a:rect l="l" t="t" r="r" b="b"/>
            <a:pathLst>
              <a:path w="5380459" h="4981532">
                <a:moveTo>
                  <a:pt x="2421121" y="4838979"/>
                </a:moveTo>
                <a:cubicBezTo>
                  <a:pt x="2452344" y="4838979"/>
                  <a:pt x="2468634" y="4861915"/>
                  <a:pt x="2468634" y="4884851"/>
                </a:cubicBezTo>
                <a:cubicBezTo>
                  <a:pt x="2460489" y="4946913"/>
                  <a:pt x="2365462" y="4861915"/>
                  <a:pt x="2421121" y="4838979"/>
                </a:cubicBezTo>
                <a:close/>
                <a:moveTo>
                  <a:pt x="3671328" y="4821706"/>
                </a:moveTo>
                <a:cubicBezTo>
                  <a:pt x="3661968" y="4825444"/>
                  <a:pt x="3663496" y="4840397"/>
                  <a:pt x="3669609" y="4845465"/>
                </a:cubicBezTo>
                <a:cubicBezTo>
                  <a:pt x="3692700" y="4900883"/>
                  <a:pt x="3732092" y="4814377"/>
                  <a:pt x="3684550" y="4822487"/>
                </a:cubicBezTo>
                <a:cubicBezTo>
                  <a:pt x="3678777" y="4820460"/>
                  <a:pt x="3674448" y="4820460"/>
                  <a:pt x="3671328" y="4821706"/>
                </a:cubicBezTo>
                <a:close/>
                <a:moveTo>
                  <a:pt x="2938749" y="4745522"/>
                </a:moveTo>
                <a:cubicBezTo>
                  <a:pt x="2923889" y="4737395"/>
                  <a:pt x="2907679" y="4768548"/>
                  <a:pt x="2899574" y="4783447"/>
                </a:cubicBezTo>
                <a:cubicBezTo>
                  <a:pt x="2899574" y="4838980"/>
                  <a:pt x="2963064" y="4768548"/>
                  <a:pt x="2938749" y="4745522"/>
                </a:cubicBezTo>
                <a:close/>
                <a:moveTo>
                  <a:pt x="3825388" y="4527986"/>
                </a:moveTo>
                <a:cubicBezTo>
                  <a:pt x="3810447" y="4519940"/>
                  <a:pt x="3747964" y="4566874"/>
                  <a:pt x="3787355" y="4574920"/>
                </a:cubicBezTo>
                <a:cubicBezTo>
                  <a:pt x="3825388" y="4597716"/>
                  <a:pt x="3889230" y="4536032"/>
                  <a:pt x="3825388" y="4527986"/>
                </a:cubicBezTo>
                <a:close/>
                <a:moveTo>
                  <a:pt x="2012310" y="4481846"/>
                </a:moveTo>
                <a:cubicBezTo>
                  <a:pt x="1997409" y="4481846"/>
                  <a:pt x="1989281" y="4488599"/>
                  <a:pt x="1989281" y="4496702"/>
                </a:cubicBezTo>
                <a:cubicBezTo>
                  <a:pt x="1989281" y="4558828"/>
                  <a:pt x="2067850" y="4496702"/>
                  <a:pt x="2012310" y="4481846"/>
                </a:cubicBezTo>
                <a:close/>
                <a:moveTo>
                  <a:pt x="1283231" y="4341374"/>
                </a:moveTo>
                <a:cubicBezTo>
                  <a:pt x="1298168" y="4341374"/>
                  <a:pt x="1306315" y="4349477"/>
                  <a:pt x="1314463" y="4349477"/>
                </a:cubicBezTo>
                <a:cubicBezTo>
                  <a:pt x="1393220" y="4411600"/>
                  <a:pt x="1478766" y="4458867"/>
                  <a:pt x="1573818" y="4488577"/>
                </a:cubicBezTo>
                <a:cubicBezTo>
                  <a:pt x="1651217" y="4558803"/>
                  <a:pt x="1746268" y="4606070"/>
                  <a:pt x="1831815" y="4666841"/>
                </a:cubicBezTo>
                <a:cubicBezTo>
                  <a:pt x="1887488" y="4753273"/>
                  <a:pt x="1997476" y="4722211"/>
                  <a:pt x="2068086" y="4768128"/>
                </a:cubicBezTo>
                <a:cubicBezTo>
                  <a:pt x="2099317" y="4782983"/>
                  <a:pt x="2130548" y="4830250"/>
                  <a:pt x="2076233" y="4830250"/>
                </a:cubicBezTo>
                <a:cubicBezTo>
                  <a:pt x="1973034" y="4814044"/>
                  <a:pt x="1864404" y="4807292"/>
                  <a:pt x="1777500" y="4753273"/>
                </a:cubicBezTo>
                <a:cubicBezTo>
                  <a:pt x="1706890" y="4722211"/>
                  <a:pt x="1628133" y="4691150"/>
                  <a:pt x="1573818" y="4629028"/>
                </a:cubicBezTo>
                <a:cubicBezTo>
                  <a:pt x="1542586" y="4581761"/>
                  <a:pt x="1486913" y="4581761"/>
                  <a:pt x="1439388" y="4566905"/>
                </a:cubicBezTo>
                <a:cubicBezTo>
                  <a:pt x="1401367" y="4519638"/>
                  <a:pt x="1385072" y="4458867"/>
                  <a:pt x="1337547" y="4411600"/>
                </a:cubicBezTo>
                <a:cubicBezTo>
                  <a:pt x="1322610" y="4396744"/>
                  <a:pt x="1252000" y="4372435"/>
                  <a:pt x="1283231" y="4341374"/>
                </a:cubicBezTo>
                <a:close/>
                <a:moveTo>
                  <a:pt x="3991665" y="4318358"/>
                </a:moveTo>
                <a:cubicBezTo>
                  <a:pt x="3960411" y="4318358"/>
                  <a:pt x="3929157" y="4326446"/>
                  <a:pt x="3896544" y="4334533"/>
                </a:cubicBezTo>
                <a:cubicBezTo>
                  <a:pt x="3850342" y="4357447"/>
                  <a:pt x="3921003" y="4403276"/>
                  <a:pt x="3944104" y="4372274"/>
                </a:cubicBezTo>
                <a:cubicBezTo>
                  <a:pt x="3975359" y="4372274"/>
                  <a:pt x="4039226" y="4334533"/>
                  <a:pt x="3991665" y="4318358"/>
                </a:cubicBezTo>
                <a:close/>
                <a:moveTo>
                  <a:pt x="1386373" y="4232557"/>
                </a:moveTo>
                <a:cubicBezTo>
                  <a:pt x="1410265" y="4237774"/>
                  <a:pt x="1430908" y="4258641"/>
                  <a:pt x="1424792" y="4287142"/>
                </a:cubicBezTo>
                <a:cubicBezTo>
                  <a:pt x="1401685" y="4318358"/>
                  <a:pt x="1314696" y="4255926"/>
                  <a:pt x="1362268" y="4232854"/>
                </a:cubicBezTo>
                <a:cubicBezTo>
                  <a:pt x="1370084" y="4230818"/>
                  <a:pt x="1378409" y="4230818"/>
                  <a:pt x="1386373" y="4232557"/>
                </a:cubicBezTo>
                <a:close/>
                <a:moveTo>
                  <a:pt x="3865049" y="4070746"/>
                </a:moveTo>
                <a:cubicBezTo>
                  <a:pt x="3850044" y="4070746"/>
                  <a:pt x="3833676" y="4085573"/>
                  <a:pt x="3833676" y="4101748"/>
                </a:cubicBezTo>
                <a:cubicBezTo>
                  <a:pt x="3841860" y="4155664"/>
                  <a:pt x="3920975" y="4077486"/>
                  <a:pt x="3865049" y="4070746"/>
                </a:cubicBezTo>
                <a:close/>
                <a:moveTo>
                  <a:pt x="1683756" y="4046143"/>
                </a:moveTo>
                <a:cubicBezTo>
                  <a:pt x="1636116" y="4085419"/>
                  <a:pt x="1690561" y="4162617"/>
                  <a:pt x="1721868" y="4193767"/>
                </a:cubicBezTo>
                <a:cubicBezTo>
                  <a:pt x="1769508" y="4224917"/>
                  <a:pt x="1825314" y="4295343"/>
                  <a:pt x="1879760" y="4256067"/>
                </a:cubicBezTo>
                <a:cubicBezTo>
                  <a:pt x="1840287" y="4170743"/>
                  <a:pt x="1769508" y="4101672"/>
                  <a:pt x="1683756" y="4046143"/>
                </a:cubicBezTo>
                <a:close/>
                <a:moveTo>
                  <a:pt x="4367789" y="3938210"/>
                </a:moveTo>
                <a:cubicBezTo>
                  <a:pt x="4328397" y="3969316"/>
                  <a:pt x="4297156" y="4031526"/>
                  <a:pt x="4336547" y="4070746"/>
                </a:cubicBezTo>
                <a:cubicBezTo>
                  <a:pt x="4367789" y="4039641"/>
                  <a:pt x="4360997" y="4000421"/>
                  <a:pt x="4367789" y="3954439"/>
                </a:cubicBezTo>
                <a:cubicBezTo>
                  <a:pt x="4367789" y="3954439"/>
                  <a:pt x="4367789" y="3946325"/>
                  <a:pt x="4367789" y="3938210"/>
                </a:cubicBezTo>
                <a:close/>
                <a:moveTo>
                  <a:pt x="4572545" y="3923131"/>
                </a:moveTo>
                <a:cubicBezTo>
                  <a:pt x="4533347" y="3938023"/>
                  <a:pt x="4486039" y="3969162"/>
                  <a:pt x="4486039" y="4015192"/>
                </a:cubicBezTo>
                <a:cubicBezTo>
                  <a:pt x="4533347" y="4008423"/>
                  <a:pt x="4556325" y="3961039"/>
                  <a:pt x="4572545" y="3923131"/>
                </a:cubicBezTo>
                <a:close/>
                <a:moveTo>
                  <a:pt x="1546432" y="3914713"/>
                </a:moveTo>
                <a:cubicBezTo>
                  <a:pt x="1525673" y="3919185"/>
                  <a:pt x="1503581" y="3937831"/>
                  <a:pt x="1503581" y="3961013"/>
                </a:cubicBezTo>
                <a:cubicBezTo>
                  <a:pt x="1526604" y="4008049"/>
                  <a:pt x="1628180" y="3946231"/>
                  <a:pt x="1565880" y="3915322"/>
                </a:cubicBezTo>
                <a:cubicBezTo>
                  <a:pt x="1560124" y="3913306"/>
                  <a:pt x="1553352" y="3913222"/>
                  <a:pt x="1546432" y="3914713"/>
                </a:cubicBezTo>
                <a:close/>
                <a:moveTo>
                  <a:pt x="2577490" y="3813243"/>
                </a:moveTo>
                <a:cubicBezTo>
                  <a:pt x="2523394" y="3806467"/>
                  <a:pt x="2531508" y="3875580"/>
                  <a:pt x="2546385" y="3906749"/>
                </a:cubicBezTo>
                <a:cubicBezTo>
                  <a:pt x="2577490" y="3954180"/>
                  <a:pt x="2577490" y="4015162"/>
                  <a:pt x="2609948" y="4054462"/>
                </a:cubicBezTo>
                <a:cubicBezTo>
                  <a:pt x="2655930" y="4093761"/>
                  <a:pt x="2655930" y="4015162"/>
                  <a:pt x="2632939" y="3992124"/>
                </a:cubicBezTo>
                <a:cubicBezTo>
                  <a:pt x="2593719" y="3937918"/>
                  <a:pt x="2616710" y="3860674"/>
                  <a:pt x="2577490" y="3813243"/>
                </a:cubicBezTo>
                <a:close/>
                <a:moveTo>
                  <a:pt x="2197099" y="3810745"/>
                </a:moveTo>
                <a:cubicBezTo>
                  <a:pt x="2195059" y="3811601"/>
                  <a:pt x="2193018" y="3813312"/>
                  <a:pt x="2193018" y="3813312"/>
                </a:cubicBezTo>
                <a:cubicBezTo>
                  <a:pt x="2153563" y="3861227"/>
                  <a:pt x="2248799" y="3836585"/>
                  <a:pt x="2201181" y="3813312"/>
                </a:cubicBezTo>
                <a:cubicBezTo>
                  <a:pt x="2201181" y="3809890"/>
                  <a:pt x="2199140" y="3809890"/>
                  <a:pt x="2197099" y="3810745"/>
                </a:cubicBezTo>
                <a:close/>
                <a:moveTo>
                  <a:pt x="2766359" y="3713740"/>
                </a:moveTo>
                <a:cubicBezTo>
                  <a:pt x="2720214" y="3705676"/>
                  <a:pt x="2735143" y="3759431"/>
                  <a:pt x="2758216" y="3767495"/>
                </a:cubicBezTo>
                <a:cubicBezTo>
                  <a:pt x="2797575" y="3806467"/>
                  <a:pt x="2813862" y="3705676"/>
                  <a:pt x="2766359" y="3713740"/>
                </a:cubicBezTo>
                <a:close/>
                <a:moveTo>
                  <a:pt x="3198103" y="3666403"/>
                </a:moveTo>
                <a:cubicBezTo>
                  <a:pt x="3166729" y="3659646"/>
                  <a:pt x="3150361" y="3689375"/>
                  <a:pt x="3158545" y="3713699"/>
                </a:cubicBezTo>
                <a:cubicBezTo>
                  <a:pt x="3174914" y="3759643"/>
                  <a:pt x="3237660" y="3682619"/>
                  <a:pt x="3198103" y="3666403"/>
                </a:cubicBezTo>
                <a:close/>
                <a:moveTo>
                  <a:pt x="1934991" y="3650916"/>
                </a:moveTo>
                <a:cubicBezTo>
                  <a:pt x="1918648" y="3689010"/>
                  <a:pt x="1966314" y="3728465"/>
                  <a:pt x="2005810" y="3736628"/>
                </a:cubicBezTo>
                <a:cubicBezTo>
                  <a:pt x="2028962" y="3713500"/>
                  <a:pt x="1973124" y="3665882"/>
                  <a:pt x="1941800" y="3650916"/>
                </a:cubicBezTo>
                <a:cubicBezTo>
                  <a:pt x="1934991" y="3650916"/>
                  <a:pt x="1934991" y="3650916"/>
                  <a:pt x="1934991" y="3650916"/>
                </a:cubicBezTo>
                <a:close/>
                <a:moveTo>
                  <a:pt x="2114356" y="3603879"/>
                </a:moveTo>
                <a:cubicBezTo>
                  <a:pt x="2068250" y="3589013"/>
                  <a:pt x="2060114" y="3651181"/>
                  <a:pt x="2060114" y="3682265"/>
                </a:cubicBezTo>
                <a:cubicBezTo>
                  <a:pt x="2051978" y="3744432"/>
                  <a:pt x="2130629" y="3775516"/>
                  <a:pt x="2169954" y="3728215"/>
                </a:cubicBezTo>
                <a:cubicBezTo>
                  <a:pt x="2224196" y="3682265"/>
                  <a:pt x="2161818" y="3620097"/>
                  <a:pt x="2114356" y="3603879"/>
                </a:cubicBezTo>
                <a:close/>
                <a:moveTo>
                  <a:pt x="1376677" y="3581076"/>
                </a:moveTo>
                <a:cubicBezTo>
                  <a:pt x="1353584" y="3581076"/>
                  <a:pt x="1384827" y="3612078"/>
                  <a:pt x="1384827" y="3620165"/>
                </a:cubicBezTo>
                <a:cubicBezTo>
                  <a:pt x="1424218" y="3665994"/>
                  <a:pt x="1407918" y="3589164"/>
                  <a:pt x="1376677" y="3581076"/>
                </a:cubicBezTo>
                <a:close/>
                <a:moveTo>
                  <a:pt x="1322912" y="3480356"/>
                </a:moveTo>
                <a:cubicBezTo>
                  <a:pt x="1311593" y="3484077"/>
                  <a:pt x="1310059" y="3499722"/>
                  <a:pt x="1322335" y="3510824"/>
                </a:cubicBezTo>
                <a:cubicBezTo>
                  <a:pt x="1345524" y="3565998"/>
                  <a:pt x="1393266" y="3473143"/>
                  <a:pt x="1337339" y="3481218"/>
                </a:cubicBezTo>
                <a:cubicBezTo>
                  <a:pt x="1331542" y="3479199"/>
                  <a:pt x="1326683" y="3479115"/>
                  <a:pt x="1322912" y="3480356"/>
                </a:cubicBezTo>
                <a:close/>
                <a:moveTo>
                  <a:pt x="1831856" y="3456477"/>
                </a:moveTo>
                <a:cubicBezTo>
                  <a:pt x="1831856" y="3456477"/>
                  <a:pt x="1825012" y="3456477"/>
                  <a:pt x="1825012" y="3464572"/>
                </a:cubicBezTo>
                <a:cubicBezTo>
                  <a:pt x="1785319" y="3510444"/>
                  <a:pt x="1879761" y="3487508"/>
                  <a:pt x="1831856" y="3456477"/>
                </a:cubicBezTo>
                <a:close/>
                <a:moveTo>
                  <a:pt x="4352568" y="3308861"/>
                </a:moveTo>
                <a:cubicBezTo>
                  <a:pt x="4296891" y="3325113"/>
                  <a:pt x="4305039" y="3379284"/>
                  <a:pt x="4305039" y="3418559"/>
                </a:cubicBezTo>
                <a:cubicBezTo>
                  <a:pt x="4321335" y="3456479"/>
                  <a:pt x="4281953" y="3503879"/>
                  <a:pt x="4250719" y="3464605"/>
                </a:cubicBezTo>
                <a:cubicBezTo>
                  <a:pt x="4211338" y="3418559"/>
                  <a:pt x="4155660" y="3480856"/>
                  <a:pt x="4163808" y="3526902"/>
                </a:cubicBezTo>
                <a:cubicBezTo>
                  <a:pt x="4171956" y="3589199"/>
                  <a:pt x="4093193" y="3612222"/>
                  <a:pt x="4101341" y="3674520"/>
                </a:cubicBezTo>
                <a:cubicBezTo>
                  <a:pt x="4109489" y="3728691"/>
                  <a:pt x="4163808" y="3697543"/>
                  <a:pt x="4180104" y="3666394"/>
                </a:cubicBezTo>
                <a:cubicBezTo>
                  <a:pt x="4226275" y="3651497"/>
                  <a:pt x="4242571" y="3604097"/>
                  <a:pt x="4257509" y="3566176"/>
                </a:cubicBezTo>
                <a:cubicBezTo>
                  <a:pt x="4336272" y="3510651"/>
                  <a:pt x="4398740" y="3410433"/>
                  <a:pt x="4352568" y="3316987"/>
                </a:cubicBezTo>
                <a:cubicBezTo>
                  <a:pt x="4352568" y="3308861"/>
                  <a:pt x="4352568" y="3308861"/>
                  <a:pt x="4352568" y="3308861"/>
                </a:cubicBezTo>
                <a:close/>
                <a:moveTo>
                  <a:pt x="1337688" y="3262831"/>
                </a:moveTo>
                <a:cubicBezTo>
                  <a:pt x="1314696" y="3262831"/>
                  <a:pt x="1329573" y="3285936"/>
                  <a:pt x="1337688" y="3294090"/>
                </a:cubicBezTo>
                <a:cubicBezTo>
                  <a:pt x="1385022" y="3294090"/>
                  <a:pt x="1401251" y="3371558"/>
                  <a:pt x="1447234" y="3333504"/>
                </a:cubicBezTo>
                <a:cubicBezTo>
                  <a:pt x="1424242" y="3302245"/>
                  <a:pt x="1376908" y="3277781"/>
                  <a:pt x="1337688" y="3262831"/>
                </a:cubicBezTo>
                <a:close/>
                <a:moveTo>
                  <a:pt x="4297097" y="3146961"/>
                </a:moveTo>
                <a:cubicBezTo>
                  <a:pt x="4257885" y="3161802"/>
                  <a:pt x="4251125" y="3215769"/>
                  <a:pt x="4251125" y="3254895"/>
                </a:cubicBezTo>
                <a:cubicBezTo>
                  <a:pt x="4251125" y="3308861"/>
                  <a:pt x="4328195" y="3240054"/>
                  <a:pt x="4344420" y="3285925"/>
                </a:cubicBezTo>
                <a:cubicBezTo>
                  <a:pt x="4360646" y="3240054"/>
                  <a:pt x="4344420" y="3177992"/>
                  <a:pt x="4297097" y="3146961"/>
                </a:cubicBezTo>
                <a:close/>
                <a:moveTo>
                  <a:pt x="952785" y="3061434"/>
                </a:moveTo>
                <a:cubicBezTo>
                  <a:pt x="929698" y="3053313"/>
                  <a:pt x="913402" y="3084442"/>
                  <a:pt x="905254" y="3099330"/>
                </a:cubicBezTo>
                <a:cubicBezTo>
                  <a:pt x="882168" y="3146700"/>
                  <a:pt x="913402" y="3192717"/>
                  <a:pt x="929698" y="3240087"/>
                </a:cubicBezTo>
                <a:cubicBezTo>
                  <a:pt x="929698" y="3271217"/>
                  <a:pt x="890316" y="3317233"/>
                  <a:pt x="944637" y="3317233"/>
                </a:cubicBezTo>
                <a:cubicBezTo>
                  <a:pt x="992165" y="3277984"/>
                  <a:pt x="975869" y="3363250"/>
                  <a:pt x="992165" y="3394379"/>
                </a:cubicBezTo>
                <a:cubicBezTo>
                  <a:pt x="992165" y="3464758"/>
                  <a:pt x="1062781" y="3504008"/>
                  <a:pt x="1085867" y="3573033"/>
                </a:cubicBezTo>
                <a:cubicBezTo>
                  <a:pt x="1079077" y="3612283"/>
                  <a:pt x="1110311" y="3682661"/>
                  <a:pt x="1156482" y="3666420"/>
                </a:cubicBezTo>
                <a:cubicBezTo>
                  <a:pt x="1187717" y="3612283"/>
                  <a:pt x="1133396" y="3558145"/>
                  <a:pt x="1110311" y="3510775"/>
                </a:cubicBezTo>
                <a:cubicBezTo>
                  <a:pt x="1062781" y="3449870"/>
                  <a:pt x="1125250" y="3371371"/>
                  <a:pt x="1079077" y="3317233"/>
                </a:cubicBezTo>
                <a:cubicBezTo>
                  <a:pt x="1015252" y="3240087"/>
                  <a:pt x="1046485" y="3115571"/>
                  <a:pt x="952785" y="3061434"/>
                </a:cubicBezTo>
                <a:close/>
                <a:moveTo>
                  <a:pt x="4658189" y="3037440"/>
                </a:moveTo>
                <a:cubicBezTo>
                  <a:pt x="4610708" y="3061789"/>
                  <a:pt x="4548305" y="3037440"/>
                  <a:pt x="4525243" y="3092900"/>
                </a:cubicBezTo>
                <a:cubicBezTo>
                  <a:pt x="4494042" y="3201116"/>
                  <a:pt x="4502181" y="3309331"/>
                  <a:pt x="4485902" y="3418899"/>
                </a:cubicBezTo>
                <a:cubicBezTo>
                  <a:pt x="4485902" y="3496002"/>
                  <a:pt x="4438422" y="3573105"/>
                  <a:pt x="4477763" y="3643445"/>
                </a:cubicBezTo>
                <a:cubicBezTo>
                  <a:pt x="4517104" y="3682673"/>
                  <a:pt x="4533383" y="3604217"/>
                  <a:pt x="4548305" y="3581221"/>
                </a:cubicBezTo>
                <a:cubicBezTo>
                  <a:pt x="4572724" y="3496002"/>
                  <a:pt x="4556445" y="3394550"/>
                  <a:pt x="4618848" y="3333679"/>
                </a:cubicBezTo>
                <a:cubicBezTo>
                  <a:pt x="4666328" y="3294451"/>
                  <a:pt x="4720592" y="3379671"/>
                  <a:pt x="4674468" y="3418899"/>
                </a:cubicBezTo>
                <a:cubicBezTo>
                  <a:pt x="4658189" y="3456774"/>
                  <a:pt x="4579507" y="3473006"/>
                  <a:pt x="4603925" y="3518998"/>
                </a:cubicBezTo>
                <a:cubicBezTo>
                  <a:pt x="4658189" y="3550110"/>
                  <a:pt x="4626987" y="3612333"/>
                  <a:pt x="4618848" y="3659677"/>
                </a:cubicBezTo>
                <a:cubicBezTo>
                  <a:pt x="4618848" y="3705669"/>
                  <a:pt x="4610708" y="3744897"/>
                  <a:pt x="4595786" y="3782772"/>
                </a:cubicBezTo>
                <a:cubicBezTo>
                  <a:pt x="4572724" y="3830116"/>
                  <a:pt x="4626987" y="3861228"/>
                  <a:pt x="4643267" y="3813884"/>
                </a:cubicBezTo>
                <a:cubicBezTo>
                  <a:pt x="4658189" y="3751660"/>
                  <a:pt x="4689390" y="3705669"/>
                  <a:pt x="4713809" y="3643445"/>
                </a:cubicBezTo>
                <a:cubicBezTo>
                  <a:pt x="4736871" y="3518998"/>
                  <a:pt x="4768072" y="3387787"/>
                  <a:pt x="4768072" y="3255223"/>
                </a:cubicBezTo>
                <a:cubicBezTo>
                  <a:pt x="4830475" y="3184883"/>
                  <a:pt x="4784351" y="3053672"/>
                  <a:pt x="4681251" y="3037440"/>
                </a:cubicBezTo>
                <a:cubicBezTo>
                  <a:pt x="4674468" y="3037440"/>
                  <a:pt x="4666328" y="3037440"/>
                  <a:pt x="4658189" y="3037440"/>
                </a:cubicBezTo>
                <a:close/>
                <a:moveTo>
                  <a:pt x="4187321" y="3037440"/>
                </a:moveTo>
                <a:cubicBezTo>
                  <a:pt x="4147953" y="3076328"/>
                  <a:pt x="4251125" y="3053532"/>
                  <a:pt x="4195466" y="3037440"/>
                </a:cubicBezTo>
                <a:cubicBezTo>
                  <a:pt x="4187321" y="3037440"/>
                  <a:pt x="4187321" y="3037440"/>
                  <a:pt x="4187321" y="3037440"/>
                </a:cubicBezTo>
                <a:close/>
                <a:moveTo>
                  <a:pt x="301280" y="3014077"/>
                </a:moveTo>
                <a:cubicBezTo>
                  <a:pt x="325833" y="3014077"/>
                  <a:pt x="325833" y="3053490"/>
                  <a:pt x="309465" y="3061645"/>
                </a:cubicBezTo>
                <a:cubicBezTo>
                  <a:pt x="278091" y="3116008"/>
                  <a:pt x="238534" y="3007281"/>
                  <a:pt x="301280" y="3014077"/>
                </a:cubicBezTo>
                <a:close/>
                <a:moveTo>
                  <a:pt x="247193" y="2928389"/>
                </a:moveTo>
                <a:cubicBezTo>
                  <a:pt x="261351" y="2932906"/>
                  <a:pt x="268238" y="2950974"/>
                  <a:pt x="262116" y="2968279"/>
                </a:cubicBezTo>
                <a:cubicBezTo>
                  <a:pt x="247150" y="3014424"/>
                  <a:pt x="184567" y="2937063"/>
                  <a:pt x="230824" y="2928919"/>
                </a:cubicBezTo>
                <a:cubicBezTo>
                  <a:pt x="236947" y="2926884"/>
                  <a:pt x="242474" y="2926884"/>
                  <a:pt x="247193" y="2928389"/>
                </a:cubicBezTo>
                <a:close/>
                <a:moveTo>
                  <a:pt x="18679" y="2860460"/>
                </a:moveTo>
                <a:cubicBezTo>
                  <a:pt x="43321" y="2860460"/>
                  <a:pt x="50166" y="2883432"/>
                  <a:pt x="50166" y="2898297"/>
                </a:cubicBezTo>
                <a:cubicBezTo>
                  <a:pt x="58380" y="2960457"/>
                  <a:pt x="3620" y="2883432"/>
                  <a:pt x="18679" y="2860460"/>
                </a:cubicBezTo>
                <a:close/>
                <a:moveTo>
                  <a:pt x="230460" y="2843793"/>
                </a:moveTo>
                <a:cubicBezTo>
                  <a:pt x="230460" y="2843793"/>
                  <a:pt x="238534" y="2843793"/>
                  <a:pt x="238534" y="2851867"/>
                </a:cubicBezTo>
                <a:cubicBezTo>
                  <a:pt x="238534" y="2905696"/>
                  <a:pt x="176631" y="2859942"/>
                  <a:pt x="230460" y="2843793"/>
                </a:cubicBezTo>
                <a:close/>
                <a:moveTo>
                  <a:pt x="4757529" y="2829051"/>
                </a:moveTo>
                <a:cubicBezTo>
                  <a:pt x="4738480" y="2831463"/>
                  <a:pt x="4720954" y="2857871"/>
                  <a:pt x="4720954" y="2875137"/>
                </a:cubicBezTo>
                <a:cubicBezTo>
                  <a:pt x="4729082" y="2906283"/>
                  <a:pt x="4745338" y="2952326"/>
                  <a:pt x="4768367" y="2983473"/>
                </a:cubicBezTo>
                <a:cubicBezTo>
                  <a:pt x="4791395" y="2937430"/>
                  <a:pt x="4799523" y="2883262"/>
                  <a:pt x="4776494" y="2835865"/>
                </a:cubicBezTo>
                <a:cubicBezTo>
                  <a:pt x="4770398" y="2830109"/>
                  <a:pt x="4763879" y="2828247"/>
                  <a:pt x="4757529" y="2829051"/>
                </a:cubicBezTo>
                <a:close/>
                <a:moveTo>
                  <a:pt x="4305092" y="2812843"/>
                </a:moveTo>
                <a:cubicBezTo>
                  <a:pt x="4296965" y="2812843"/>
                  <a:pt x="4296965" y="2820934"/>
                  <a:pt x="4288838" y="2820934"/>
                </a:cubicBezTo>
                <a:cubicBezTo>
                  <a:pt x="4257685" y="2851947"/>
                  <a:pt x="4203507" y="2905883"/>
                  <a:pt x="4242786" y="2951728"/>
                </a:cubicBezTo>
                <a:cubicBezTo>
                  <a:pt x="4282066" y="2920715"/>
                  <a:pt x="4305092" y="2866779"/>
                  <a:pt x="4305092" y="2812843"/>
                </a:cubicBezTo>
                <a:close/>
                <a:moveTo>
                  <a:pt x="1210624" y="2745927"/>
                </a:moveTo>
                <a:cubicBezTo>
                  <a:pt x="1193575" y="2742560"/>
                  <a:pt x="1213186" y="2790837"/>
                  <a:pt x="1220317" y="2797902"/>
                </a:cubicBezTo>
                <a:cubicBezTo>
                  <a:pt x="1258349" y="2851731"/>
                  <a:pt x="1243409" y="2766951"/>
                  <a:pt x="1220317" y="2750802"/>
                </a:cubicBezTo>
                <a:cubicBezTo>
                  <a:pt x="1216242" y="2747943"/>
                  <a:pt x="1213059" y="2746408"/>
                  <a:pt x="1210624" y="2745927"/>
                </a:cubicBezTo>
                <a:close/>
                <a:moveTo>
                  <a:pt x="43075" y="2704908"/>
                </a:moveTo>
                <a:cubicBezTo>
                  <a:pt x="89332" y="2704908"/>
                  <a:pt x="81169" y="2790041"/>
                  <a:pt x="43075" y="2804905"/>
                </a:cubicBezTo>
                <a:cubicBezTo>
                  <a:pt x="3620" y="2804905"/>
                  <a:pt x="3620" y="2719773"/>
                  <a:pt x="43075" y="2704908"/>
                </a:cubicBezTo>
                <a:close/>
                <a:moveTo>
                  <a:pt x="4703192" y="2702202"/>
                </a:moveTo>
                <a:cubicBezTo>
                  <a:pt x="4694341" y="2703729"/>
                  <a:pt x="4691262" y="2715180"/>
                  <a:pt x="4697419" y="2727395"/>
                </a:cubicBezTo>
                <a:cubicBezTo>
                  <a:pt x="4705629" y="2789827"/>
                  <a:pt x="4768572" y="2704322"/>
                  <a:pt x="4713839" y="2704322"/>
                </a:cubicBezTo>
                <a:cubicBezTo>
                  <a:pt x="4709734" y="2702287"/>
                  <a:pt x="4706142" y="2701693"/>
                  <a:pt x="4703192" y="2702202"/>
                </a:cubicBezTo>
                <a:close/>
                <a:moveTo>
                  <a:pt x="4336308" y="2673343"/>
                </a:moveTo>
                <a:cubicBezTo>
                  <a:pt x="4296891" y="2665228"/>
                  <a:pt x="4257474" y="2719324"/>
                  <a:pt x="4273784" y="2758544"/>
                </a:cubicBezTo>
                <a:cubicBezTo>
                  <a:pt x="4313201" y="2797764"/>
                  <a:pt x="4375725" y="2711210"/>
                  <a:pt x="4336308" y="2673343"/>
                </a:cubicBezTo>
                <a:close/>
                <a:moveTo>
                  <a:pt x="4367788" y="2557442"/>
                </a:moveTo>
                <a:cubicBezTo>
                  <a:pt x="4360943" y="2549358"/>
                  <a:pt x="4313028" y="2588431"/>
                  <a:pt x="4321242" y="2619419"/>
                </a:cubicBezTo>
                <a:cubicBezTo>
                  <a:pt x="4344515" y="2665228"/>
                  <a:pt x="4367788" y="2580347"/>
                  <a:pt x="4367788" y="2557442"/>
                </a:cubicBezTo>
                <a:close/>
                <a:moveTo>
                  <a:pt x="1518232" y="2549358"/>
                </a:moveTo>
                <a:cubicBezTo>
                  <a:pt x="1510040" y="2549358"/>
                  <a:pt x="1503213" y="2549358"/>
                  <a:pt x="1495020" y="2557466"/>
                </a:cubicBezTo>
                <a:cubicBezTo>
                  <a:pt x="1447232" y="2603411"/>
                  <a:pt x="1455425" y="2681787"/>
                  <a:pt x="1455425" y="2742596"/>
                </a:cubicBezTo>
                <a:cubicBezTo>
                  <a:pt x="1447232" y="2829080"/>
                  <a:pt x="1495020" y="2897997"/>
                  <a:pt x="1534617" y="2976374"/>
                </a:cubicBezTo>
                <a:cubicBezTo>
                  <a:pt x="1542809" y="2991238"/>
                  <a:pt x="1557828" y="2999346"/>
                  <a:pt x="1574213" y="2991238"/>
                </a:cubicBezTo>
                <a:cubicBezTo>
                  <a:pt x="1574213" y="2920970"/>
                  <a:pt x="1574213" y="2920970"/>
                  <a:pt x="1574213" y="2920970"/>
                </a:cubicBezTo>
                <a:cubicBezTo>
                  <a:pt x="1534617" y="2914213"/>
                  <a:pt x="1526424" y="2875025"/>
                  <a:pt x="1526424" y="2835837"/>
                </a:cubicBezTo>
                <a:cubicBezTo>
                  <a:pt x="1518232" y="2742596"/>
                  <a:pt x="1549636" y="2642599"/>
                  <a:pt x="1518232" y="2549358"/>
                </a:cubicBezTo>
                <a:close/>
                <a:moveTo>
                  <a:pt x="10475" y="2517612"/>
                </a:moveTo>
                <a:cubicBezTo>
                  <a:pt x="43301" y="2517612"/>
                  <a:pt x="43301" y="2548765"/>
                  <a:pt x="43301" y="2571791"/>
                </a:cubicBezTo>
                <a:cubicBezTo>
                  <a:pt x="26888" y="2619197"/>
                  <a:pt x="-20983" y="2533866"/>
                  <a:pt x="10475" y="2517612"/>
                </a:cubicBezTo>
                <a:close/>
                <a:moveTo>
                  <a:pt x="290064" y="2500530"/>
                </a:moveTo>
                <a:cubicBezTo>
                  <a:pt x="293952" y="2502395"/>
                  <a:pt x="297672" y="2506125"/>
                  <a:pt x="301053" y="2509516"/>
                </a:cubicBezTo>
                <a:cubicBezTo>
                  <a:pt x="309167" y="2563768"/>
                  <a:pt x="309167" y="2642434"/>
                  <a:pt x="278062" y="2696686"/>
                </a:cubicBezTo>
                <a:cubicBezTo>
                  <a:pt x="255071" y="2750938"/>
                  <a:pt x="176631" y="2711605"/>
                  <a:pt x="184745" y="2657353"/>
                </a:cubicBezTo>
                <a:cubicBezTo>
                  <a:pt x="230727" y="2611239"/>
                  <a:pt x="230727" y="2540711"/>
                  <a:pt x="278062" y="2502734"/>
                </a:cubicBezTo>
                <a:cubicBezTo>
                  <a:pt x="282119" y="2498665"/>
                  <a:pt x="286176" y="2498665"/>
                  <a:pt x="290064" y="2500530"/>
                </a:cubicBezTo>
                <a:close/>
                <a:moveTo>
                  <a:pt x="4533131" y="2378727"/>
                </a:moveTo>
                <a:cubicBezTo>
                  <a:pt x="4477310" y="2409827"/>
                  <a:pt x="4564445" y="2447688"/>
                  <a:pt x="4548107" y="2486901"/>
                </a:cubicBezTo>
                <a:cubicBezTo>
                  <a:pt x="4516793" y="2495014"/>
                  <a:pt x="4485479" y="2526114"/>
                  <a:pt x="4485479" y="2563975"/>
                </a:cubicBezTo>
                <a:cubicBezTo>
                  <a:pt x="4508624" y="2611301"/>
                  <a:pt x="4485479" y="2650514"/>
                  <a:pt x="4477310" y="2696488"/>
                </a:cubicBezTo>
                <a:cubicBezTo>
                  <a:pt x="4508624" y="2758688"/>
                  <a:pt x="4524962" y="2820887"/>
                  <a:pt x="4524962" y="2889848"/>
                </a:cubicBezTo>
                <a:cubicBezTo>
                  <a:pt x="4524962" y="2937174"/>
                  <a:pt x="4533131" y="3022361"/>
                  <a:pt x="4595759" y="3022361"/>
                </a:cubicBezTo>
                <a:cubicBezTo>
                  <a:pt x="4635242" y="2983148"/>
                  <a:pt x="4579421" y="2920948"/>
                  <a:pt x="4579421" y="2874974"/>
                </a:cubicBezTo>
                <a:cubicBezTo>
                  <a:pt x="4595759" y="2829001"/>
                  <a:pt x="4556276" y="2781674"/>
                  <a:pt x="4572614" y="2735701"/>
                </a:cubicBezTo>
                <a:cubicBezTo>
                  <a:pt x="4603928" y="2696488"/>
                  <a:pt x="4572614" y="2650514"/>
                  <a:pt x="4572614" y="2611301"/>
                </a:cubicBezTo>
                <a:cubicBezTo>
                  <a:pt x="4618904" y="2540988"/>
                  <a:pt x="4595759" y="2447688"/>
                  <a:pt x="4539938" y="2393601"/>
                </a:cubicBezTo>
                <a:cubicBezTo>
                  <a:pt x="4539938" y="2385488"/>
                  <a:pt x="4539938" y="2385488"/>
                  <a:pt x="4539938" y="2385488"/>
                </a:cubicBezTo>
                <a:cubicBezTo>
                  <a:pt x="4533131" y="2378727"/>
                  <a:pt x="4533131" y="2378727"/>
                  <a:pt x="4533131" y="2378727"/>
                </a:cubicBezTo>
                <a:close/>
                <a:moveTo>
                  <a:pt x="1574213" y="2262064"/>
                </a:moveTo>
                <a:cubicBezTo>
                  <a:pt x="1549475" y="2308069"/>
                  <a:pt x="1526111" y="2355426"/>
                  <a:pt x="1526111" y="2409549"/>
                </a:cubicBezTo>
                <a:cubicBezTo>
                  <a:pt x="1534357" y="2440670"/>
                  <a:pt x="1517866" y="2509676"/>
                  <a:pt x="1565967" y="2494792"/>
                </a:cubicBezTo>
                <a:cubicBezTo>
                  <a:pt x="1565967" y="2486674"/>
                  <a:pt x="1574213" y="2486674"/>
                  <a:pt x="1574213" y="2478555"/>
                </a:cubicBezTo>
                <a:cubicBezTo>
                  <a:pt x="1574213" y="2262064"/>
                  <a:pt x="1574213" y="2262064"/>
                  <a:pt x="1574213" y="2262064"/>
                </a:cubicBezTo>
                <a:close/>
                <a:moveTo>
                  <a:pt x="4406895" y="2098576"/>
                </a:moveTo>
                <a:cubicBezTo>
                  <a:pt x="4352710" y="2137759"/>
                  <a:pt x="4375739" y="2214774"/>
                  <a:pt x="4398767" y="2262064"/>
                </a:cubicBezTo>
                <a:cubicBezTo>
                  <a:pt x="4431279" y="2214774"/>
                  <a:pt x="4431279" y="2160729"/>
                  <a:pt x="4406895" y="2106683"/>
                </a:cubicBezTo>
                <a:cubicBezTo>
                  <a:pt x="4406895" y="2098576"/>
                  <a:pt x="4406895" y="2098576"/>
                  <a:pt x="4406895" y="2098576"/>
                </a:cubicBezTo>
                <a:close/>
                <a:moveTo>
                  <a:pt x="1424424" y="2021785"/>
                </a:moveTo>
                <a:cubicBezTo>
                  <a:pt x="1401395" y="2013658"/>
                  <a:pt x="1393267" y="2044811"/>
                  <a:pt x="1401395" y="2061064"/>
                </a:cubicBezTo>
                <a:cubicBezTo>
                  <a:pt x="1408169" y="2115243"/>
                  <a:pt x="1471836" y="2021785"/>
                  <a:pt x="1424424" y="2021785"/>
                </a:cubicBezTo>
                <a:close/>
                <a:moveTo>
                  <a:pt x="371988" y="1927945"/>
                </a:moveTo>
                <a:cubicBezTo>
                  <a:pt x="411391" y="1927945"/>
                  <a:pt x="450794" y="1959058"/>
                  <a:pt x="442642" y="1998287"/>
                </a:cubicBezTo>
                <a:cubicBezTo>
                  <a:pt x="403239" y="2021284"/>
                  <a:pt x="396445" y="2075393"/>
                  <a:pt x="427696" y="2106506"/>
                </a:cubicBezTo>
                <a:cubicBezTo>
                  <a:pt x="442642" y="2160615"/>
                  <a:pt x="348890" y="2129502"/>
                  <a:pt x="332585" y="2176848"/>
                </a:cubicBezTo>
                <a:cubicBezTo>
                  <a:pt x="357042" y="2191728"/>
                  <a:pt x="419544" y="2176848"/>
                  <a:pt x="427696" y="2214724"/>
                </a:cubicBezTo>
                <a:cubicBezTo>
                  <a:pt x="467099" y="2253953"/>
                  <a:pt x="396445" y="2276950"/>
                  <a:pt x="371988" y="2285066"/>
                </a:cubicBezTo>
                <a:cubicBezTo>
                  <a:pt x="357042" y="2339175"/>
                  <a:pt x="340737" y="2416281"/>
                  <a:pt x="278236" y="2432514"/>
                </a:cubicBezTo>
                <a:cubicBezTo>
                  <a:pt x="207582" y="2440630"/>
                  <a:pt x="207582" y="2347292"/>
                  <a:pt x="215734" y="2299946"/>
                </a:cubicBezTo>
                <a:cubicBezTo>
                  <a:pt x="261931" y="2230957"/>
                  <a:pt x="255138" y="2152498"/>
                  <a:pt x="286388" y="2075393"/>
                </a:cubicBezTo>
                <a:cubicBezTo>
                  <a:pt x="325791" y="2036164"/>
                  <a:pt x="309487" y="1950942"/>
                  <a:pt x="371988" y="1927945"/>
                </a:cubicBezTo>
                <a:close/>
                <a:moveTo>
                  <a:pt x="1518286" y="1781124"/>
                </a:moveTo>
                <a:cubicBezTo>
                  <a:pt x="1510116" y="1781124"/>
                  <a:pt x="1503306" y="1781124"/>
                  <a:pt x="1495134" y="1789219"/>
                </a:cubicBezTo>
                <a:cubicBezTo>
                  <a:pt x="1478791" y="1835091"/>
                  <a:pt x="1439297" y="1905247"/>
                  <a:pt x="1486963" y="1943024"/>
                </a:cubicBezTo>
                <a:cubicBezTo>
                  <a:pt x="1526458" y="1905247"/>
                  <a:pt x="1549610" y="1826996"/>
                  <a:pt x="1518286" y="1781124"/>
                </a:cubicBezTo>
                <a:close/>
                <a:moveTo>
                  <a:pt x="4344319" y="1664461"/>
                </a:moveTo>
                <a:cubicBezTo>
                  <a:pt x="4327993" y="1664461"/>
                  <a:pt x="4313028" y="1687534"/>
                  <a:pt x="4321191" y="1710607"/>
                </a:cubicBezTo>
                <a:cubicBezTo>
                  <a:pt x="4336156" y="1758109"/>
                  <a:pt x="4398740" y="1672604"/>
                  <a:pt x="4344319" y="1664461"/>
                </a:cubicBezTo>
                <a:close/>
                <a:moveTo>
                  <a:pt x="3466073" y="1593828"/>
                </a:moveTo>
                <a:cubicBezTo>
                  <a:pt x="3441623" y="1593828"/>
                  <a:pt x="3449773" y="1633103"/>
                  <a:pt x="3457923" y="1641229"/>
                </a:cubicBezTo>
                <a:cubicBezTo>
                  <a:pt x="3489164" y="1695401"/>
                  <a:pt x="3504106" y="1757699"/>
                  <a:pt x="3512256" y="1811871"/>
                </a:cubicBezTo>
                <a:cubicBezTo>
                  <a:pt x="3512256" y="1857917"/>
                  <a:pt x="3582889" y="1866043"/>
                  <a:pt x="3576097" y="1819997"/>
                </a:cubicBezTo>
                <a:cubicBezTo>
                  <a:pt x="3543497" y="1741447"/>
                  <a:pt x="3528556" y="1656126"/>
                  <a:pt x="3466073" y="1593828"/>
                </a:cubicBezTo>
                <a:close/>
                <a:moveTo>
                  <a:pt x="4155760" y="1447133"/>
                </a:moveTo>
                <a:cubicBezTo>
                  <a:pt x="4101129" y="1439070"/>
                  <a:pt x="4132542" y="1508952"/>
                  <a:pt x="4155760" y="1525078"/>
                </a:cubicBezTo>
                <a:cubicBezTo>
                  <a:pt x="4218586" y="1539861"/>
                  <a:pt x="4211757" y="1447133"/>
                  <a:pt x="4155760" y="1447133"/>
                </a:cubicBezTo>
                <a:close/>
                <a:moveTo>
                  <a:pt x="4273818" y="1432118"/>
                </a:moveTo>
                <a:cubicBezTo>
                  <a:pt x="4234459" y="1423991"/>
                  <a:pt x="4257531" y="1486297"/>
                  <a:pt x="4281961" y="1494423"/>
                </a:cubicBezTo>
                <a:cubicBezTo>
                  <a:pt x="4328107" y="1525576"/>
                  <a:pt x="4313177" y="1438890"/>
                  <a:pt x="4273818" y="1432118"/>
                </a:cubicBezTo>
                <a:close/>
                <a:moveTo>
                  <a:pt x="3349998" y="1412550"/>
                </a:moveTo>
                <a:cubicBezTo>
                  <a:pt x="3341163" y="1407646"/>
                  <a:pt x="3335386" y="1411366"/>
                  <a:pt x="3339464" y="1438421"/>
                </a:cubicBezTo>
                <a:cubicBezTo>
                  <a:pt x="3362571" y="1485769"/>
                  <a:pt x="3378881" y="1562877"/>
                  <a:pt x="3441405" y="1562877"/>
                </a:cubicBezTo>
                <a:cubicBezTo>
                  <a:pt x="3449560" y="1508766"/>
                  <a:pt x="3418298" y="1469535"/>
                  <a:pt x="3378881" y="1438421"/>
                </a:cubicBezTo>
                <a:cubicBezTo>
                  <a:pt x="3370726" y="1430981"/>
                  <a:pt x="3358833" y="1417453"/>
                  <a:pt x="3349998" y="1412550"/>
                </a:cubicBezTo>
                <a:close/>
                <a:moveTo>
                  <a:pt x="364862" y="1370023"/>
                </a:moveTo>
                <a:cubicBezTo>
                  <a:pt x="364862" y="1370023"/>
                  <a:pt x="379800" y="1370023"/>
                  <a:pt x="371652" y="1378134"/>
                </a:cubicBezTo>
                <a:cubicBezTo>
                  <a:pt x="348565" y="1470063"/>
                  <a:pt x="340417" y="1571456"/>
                  <a:pt x="294243" y="1656626"/>
                </a:cubicBezTo>
                <a:cubicBezTo>
                  <a:pt x="254859" y="1772889"/>
                  <a:pt x="184241" y="1866170"/>
                  <a:pt x="167944" y="1982434"/>
                </a:cubicBezTo>
                <a:cubicBezTo>
                  <a:pt x="153006" y="2013528"/>
                  <a:pt x="81029" y="2052733"/>
                  <a:pt x="128561" y="2083827"/>
                </a:cubicBezTo>
                <a:cubicBezTo>
                  <a:pt x="128561" y="2200090"/>
                  <a:pt x="113622" y="2316353"/>
                  <a:pt x="81029" y="2424505"/>
                </a:cubicBezTo>
                <a:cubicBezTo>
                  <a:pt x="74239" y="2455599"/>
                  <a:pt x="43003" y="2509675"/>
                  <a:pt x="3620" y="2486693"/>
                </a:cubicBezTo>
                <a:cubicBezTo>
                  <a:pt x="3620" y="2378541"/>
                  <a:pt x="43003" y="2262277"/>
                  <a:pt x="49794" y="2146014"/>
                </a:cubicBezTo>
                <a:cubicBezTo>
                  <a:pt x="66090" y="2067604"/>
                  <a:pt x="43003" y="1990545"/>
                  <a:pt x="74239" y="1920246"/>
                </a:cubicBezTo>
                <a:cubicBezTo>
                  <a:pt x="120412" y="1858059"/>
                  <a:pt x="128561" y="1781001"/>
                  <a:pt x="128561" y="1703942"/>
                </a:cubicBezTo>
                <a:cubicBezTo>
                  <a:pt x="238563" y="1610661"/>
                  <a:pt x="254859" y="1455193"/>
                  <a:pt x="364862" y="1370023"/>
                </a:cubicBezTo>
                <a:close/>
                <a:moveTo>
                  <a:pt x="3642584" y="1362758"/>
                </a:moveTo>
                <a:cubicBezTo>
                  <a:pt x="3635331" y="1360472"/>
                  <a:pt x="3620063" y="1369618"/>
                  <a:pt x="3613955" y="1369618"/>
                </a:cubicBezTo>
                <a:cubicBezTo>
                  <a:pt x="3567810" y="1400782"/>
                  <a:pt x="3661458" y="1408912"/>
                  <a:pt x="3646528" y="1369618"/>
                </a:cubicBezTo>
                <a:cubicBezTo>
                  <a:pt x="3646528" y="1365553"/>
                  <a:pt x="3645001" y="1363521"/>
                  <a:pt x="3642584" y="1362758"/>
                </a:cubicBezTo>
                <a:close/>
                <a:moveTo>
                  <a:pt x="1785319" y="1353358"/>
                </a:moveTo>
                <a:cubicBezTo>
                  <a:pt x="1777382" y="1353358"/>
                  <a:pt x="1777382" y="1361691"/>
                  <a:pt x="1769446" y="1370024"/>
                </a:cubicBezTo>
                <a:cubicBezTo>
                  <a:pt x="1785319" y="1370024"/>
                  <a:pt x="1785319" y="1370024"/>
                  <a:pt x="1785319" y="1370024"/>
                </a:cubicBezTo>
                <a:cubicBezTo>
                  <a:pt x="1785319" y="1353358"/>
                  <a:pt x="1785319" y="1353358"/>
                  <a:pt x="1785319" y="1353358"/>
                </a:cubicBezTo>
                <a:close/>
                <a:moveTo>
                  <a:pt x="4082785" y="1352296"/>
                </a:moveTo>
                <a:cubicBezTo>
                  <a:pt x="4073998" y="1354002"/>
                  <a:pt x="4070178" y="1363858"/>
                  <a:pt x="4070178" y="1369924"/>
                </a:cubicBezTo>
                <a:cubicBezTo>
                  <a:pt x="4076969" y="1431927"/>
                  <a:pt x="4140811" y="1361836"/>
                  <a:pt x="4093269" y="1353749"/>
                </a:cubicBezTo>
                <a:cubicBezTo>
                  <a:pt x="4089194" y="1352064"/>
                  <a:pt x="4085714" y="1351727"/>
                  <a:pt x="4082785" y="1352296"/>
                </a:cubicBezTo>
                <a:close/>
                <a:moveTo>
                  <a:pt x="4190570" y="1306717"/>
                </a:moveTo>
                <a:cubicBezTo>
                  <a:pt x="4148818" y="1315482"/>
                  <a:pt x="4154872" y="1394914"/>
                  <a:pt x="4203306" y="1409115"/>
                </a:cubicBezTo>
                <a:cubicBezTo>
                  <a:pt x="4265410" y="1423991"/>
                  <a:pt x="4250559" y="1322561"/>
                  <a:pt x="4211407" y="1307684"/>
                </a:cubicBezTo>
                <a:cubicBezTo>
                  <a:pt x="4203475" y="1305656"/>
                  <a:pt x="4196535" y="1305465"/>
                  <a:pt x="4190570" y="1306717"/>
                </a:cubicBezTo>
                <a:close/>
                <a:moveTo>
                  <a:pt x="4610501" y="1299391"/>
                </a:moveTo>
                <a:cubicBezTo>
                  <a:pt x="4595560" y="1299391"/>
                  <a:pt x="4595560" y="1315691"/>
                  <a:pt x="4610501" y="1322483"/>
                </a:cubicBezTo>
                <a:cubicBezTo>
                  <a:pt x="4634951" y="1370024"/>
                  <a:pt x="4666193" y="1299391"/>
                  <a:pt x="4610501" y="1299391"/>
                </a:cubicBezTo>
                <a:close/>
                <a:moveTo>
                  <a:pt x="3260362" y="1284312"/>
                </a:moveTo>
                <a:cubicBezTo>
                  <a:pt x="3220994" y="1299278"/>
                  <a:pt x="3245429" y="1361861"/>
                  <a:pt x="3284798" y="1370024"/>
                </a:cubicBezTo>
                <a:cubicBezTo>
                  <a:pt x="3324166" y="1361861"/>
                  <a:pt x="3291585" y="1299278"/>
                  <a:pt x="3260362" y="1284312"/>
                </a:cubicBezTo>
                <a:close/>
                <a:moveTo>
                  <a:pt x="3825803" y="1253361"/>
                </a:moveTo>
                <a:cubicBezTo>
                  <a:pt x="3825803" y="1261474"/>
                  <a:pt x="3825803" y="1261474"/>
                  <a:pt x="3825803" y="1261474"/>
                </a:cubicBezTo>
                <a:cubicBezTo>
                  <a:pt x="3802725" y="1315561"/>
                  <a:pt x="3858383" y="1377761"/>
                  <a:pt x="3896394" y="1423735"/>
                </a:cubicBezTo>
                <a:cubicBezTo>
                  <a:pt x="3983275" y="1531909"/>
                  <a:pt x="4022643" y="1672535"/>
                  <a:pt x="4062012" y="1803695"/>
                </a:cubicBezTo>
                <a:cubicBezTo>
                  <a:pt x="4070157" y="1819921"/>
                  <a:pt x="4062012" y="1896995"/>
                  <a:pt x="4101380" y="1865895"/>
                </a:cubicBezTo>
                <a:cubicBezTo>
                  <a:pt x="4163826" y="1772595"/>
                  <a:pt x="4070157" y="1672535"/>
                  <a:pt x="4053866" y="1579235"/>
                </a:cubicBezTo>
                <a:cubicBezTo>
                  <a:pt x="4006353" y="1454835"/>
                  <a:pt x="3935762" y="1338548"/>
                  <a:pt x="3833948" y="1261474"/>
                </a:cubicBezTo>
                <a:cubicBezTo>
                  <a:pt x="3825803" y="1253361"/>
                  <a:pt x="3825803" y="1253361"/>
                  <a:pt x="3825803" y="1253361"/>
                </a:cubicBezTo>
                <a:close/>
                <a:moveTo>
                  <a:pt x="3150321" y="1230345"/>
                </a:moveTo>
                <a:cubicBezTo>
                  <a:pt x="3112267" y="1230345"/>
                  <a:pt x="3150321" y="1261484"/>
                  <a:pt x="3166630" y="1268253"/>
                </a:cubicBezTo>
                <a:cubicBezTo>
                  <a:pt x="3220994" y="1299391"/>
                  <a:pt x="3189735" y="1230345"/>
                  <a:pt x="3150321" y="1230345"/>
                </a:cubicBezTo>
                <a:close/>
                <a:moveTo>
                  <a:pt x="4590310" y="1173677"/>
                </a:moveTo>
                <a:cubicBezTo>
                  <a:pt x="4585403" y="1172606"/>
                  <a:pt x="4579563" y="1172775"/>
                  <a:pt x="4572743" y="1174642"/>
                </a:cubicBezTo>
                <a:cubicBezTo>
                  <a:pt x="4540006" y="1167855"/>
                  <a:pt x="4548190" y="1214001"/>
                  <a:pt x="4572743" y="1222144"/>
                </a:cubicBezTo>
                <a:cubicBezTo>
                  <a:pt x="4613323" y="1249458"/>
                  <a:pt x="4624662" y="1181173"/>
                  <a:pt x="4590310" y="1173677"/>
                </a:cubicBezTo>
                <a:close/>
                <a:moveTo>
                  <a:pt x="4494149" y="1120962"/>
                </a:moveTo>
                <a:cubicBezTo>
                  <a:pt x="4438422" y="1112888"/>
                  <a:pt x="4469684" y="1182866"/>
                  <a:pt x="4502304" y="1199015"/>
                </a:cubicBezTo>
                <a:cubicBezTo>
                  <a:pt x="4556673" y="1205743"/>
                  <a:pt x="4540362" y="1120962"/>
                  <a:pt x="4494149" y="1120962"/>
                </a:cubicBezTo>
                <a:close/>
                <a:moveTo>
                  <a:pt x="3896390" y="1120825"/>
                </a:moveTo>
                <a:cubicBezTo>
                  <a:pt x="3850342" y="1160036"/>
                  <a:pt x="3889618" y="1230346"/>
                  <a:pt x="3943792" y="1230346"/>
                </a:cubicBezTo>
                <a:cubicBezTo>
                  <a:pt x="3974942" y="1206008"/>
                  <a:pt x="3928894" y="1151924"/>
                  <a:pt x="3904516" y="1128938"/>
                </a:cubicBezTo>
                <a:cubicBezTo>
                  <a:pt x="3896390" y="1120825"/>
                  <a:pt x="3896390" y="1120825"/>
                  <a:pt x="3896390" y="1120825"/>
                </a:cubicBezTo>
                <a:close/>
                <a:moveTo>
                  <a:pt x="4040867" y="1100831"/>
                </a:moveTo>
                <a:cubicBezTo>
                  <a:pt x="4021963" y="1103429"/>
                  <a:pt x="4012797" y="1142706"/>
                  <a:pt x="4031128" y="1159937"/>
                </a:cubicBezTo>
                <a:cubicBezTo>
                  <a:pt x="4054212" y="1199129"/>
                  <a:pt x="4077295" y="1261297"/>
                  <a:pt x="4132967" y="1261297"/>
                </a:cubicBezTo>
                <a:cubicBezTo>
                  <a:pt x="4180492" y="1222104"/>
                  <a:pt x="4124820" y="1151828"/>
                  <a:pt x="4085442" y="1128853"/>
                </a:cubicBezTo>
                <a:cubicBezTo>
                  <a:pt x="4077295" y="1128853"/>
                  <a:pt x="4070506" y="1120744"/>
                  <a:pt x="4062359" y="1112635"/>
                </a:cubicBezTo>
                <a:cubicBezTo>
                  <a:pt x="4054551" y="1103175"/>
                  <a:pt x="4047168" y="1099965"/>
                  <a:pt x="4040867" y="1100831"/>
                </a:cubicBezTo>
                <a:close/>
                <a:moveTo>
                  <a:pt x="1274828" y="1074794"/>
                </a:moveTo>
                <a:cubicBezTo>
                  <a:pt x="1283000" y="1074794"/>
                  <a:pt x="1297981" y="1082889"/>
                  <a:pt x="1306152" y="1089635"/>
                </a:cubicBezTo>
                <a:cubicBezTo>
                  <a:pt x="1345647" y="1128761"/>
                  <a:pt x="1235333" y="1105825"/>
                  <a:pt x="1274828" y="1074794"/>
                </a:cubicBezTo>
                <a:close/>
                <a:moveTo>
                  <a:pt x="4643178" y="1043842"/>
                </a:moveTo>
                <a:cubicBezTo>
                  <a:pt x="4649967" y="1137155"/>
                  <a:pt x="4736868" y="1206126"/>
                  <a:pt x="4784392" y="1284563"/>
                </a:cubicBezTo>
                <a:cubicBezTo>
                  <a:pt x="4823768" y="1346771"/>
                  <a:pt x="4838704" y="1415742"/>
                  <a:pt x="4878081" y="1469836"/>
                </a:cubicBezTo>
                <a:cubicBezTo>
                  <a:pt x="4901164" y="1525283"/>
                  <a:pt x="4925605" y="1579378"/>
                  <a:pt x="4948688" y="1625358"/>
                </a:cubicBezTo>
                <a:cubicBezTo>
                  <a:pt x="4948688" y="1710557"/>
                  <a:pt x="4988064" y="1788994"/>
                  <a:pt x="5019294" y="1857965"/>
                </a:cubicBezTo>
                <a:cubicBezTo>
                  <a:pt x="5081754" y="1882307"/>
                  <a:pt x="5050524" y="1959392"/>
                  <a:pt x="5058671" y="2005372"/>
                </a:cubicBezTo>
                <a:cubicBezTo>
                  <a:pt x="5106195" y="2121676"/>
                  <a:pt x="5121131" y="2254207"/>
                  <a:pt x="5121131" y="2378624"/>
                </a:cubicBezTo>
                <a:cubicBezTo>
                  <a:pt x="5137425" y="2595003"/>
                  <a:pt x="5160508" y="2812733"/>
                  <a:pt x="5112984" y="3030463"/>
                </a:cubicBezTo>
                <a:cubicBezTo>
                  <a:pt x="5106195" y="3130538"/>
                  <a:pt x="5050524" y="3215737"/>
                  <a:pt x="5035588" y="3309050"/>
                </a:cubicBezTo>
                <a:cubicBezTo>
                  <a:pt x="5027441" y="3410477"/>
                  <a:pt x="4996211" y="3503790"/>
                  <a:pt x="4956835" y="3597104"/>
                </a:cubicBezTo>
                <a:cubicBezTo>
                  <a:pt x="4932394" y="3674188"/>
                  <a:pt x="4894375" y="3744511"/>
                  <a:pt x="4861787" y="3821596"/>
                </a:cubicBezTo>
                <a:cubicBezTo>
                  <a:pt x="4846851" y="3867576"/>
                  <a:pt x="4909311" y="3860814"/>
                  <a:pt x="4932394" y="3836472"/>
                </a:cubicBezTo>
                <a:cubicBezTo>
                  <a:pt x="5073607" y="3736397"/>
                  <a:pt x="5058671" y="3557885"/>
                  <a:pt x="5121131" y="3418592"/>
                </a:cubicBezTo>
                <a:cubicBezTo>
                  <a:pt x="5160508" y="3348269"/>
                  <a:pt x="5168655" y="3263070"/>
                  <a:pt x="5168655" y="3177871"/>
                </a:cubicBezTo>
                <a:cubicBezTo>
                  <a:pt x="5191737" y="3061568"/>
                  <a:pt x="5216178" y="2937150"/>
                  <a:pt x="5216178" y="2812733"/>
                </a:cubicBezTo>
                <a:cubicBezTo>
                  <a:pt x="5208031" y="2619345"/>
                  <a:pt x="5216178" y="2424605"/>
                  <a:pt x="5199884" y="2231217"/>
                </a:cubicBezTo>
                <a:cubicBezTo>
                  <a:pt x="5183591" y="2021601"/>
                  <a:pt x="5066818" y="1834975"/>
                  <a:pt x="4988064" y="1633472"/>
                </a:cubicBezTo>
                <a:cubicBezTo>
                  <a:pt x="4964982" y="1525283"/>
                  <a:pt x="4886228" y="1446846"/>
                  <a:pt x="4861787" y="1338657"/>
                </a:cubicBezTo>
                <a:cubicBezTo>
                  <a:pt x="4799328" y="1237230"/>
                  <a:pt x="4745015" y="1112813"/>
                  <a:pt x="4643178" y="1043842"/>
                </a:cubicBezTo>
                <a:close/>
                <a:moveTo>
                  <a:pt x="3566831" y="1003678"/>
                </a:moveTo>
                <a:cubicBezTo>
                  <a:pt x="3547933" y="1003234"/>
                  <a:pt x="3524264" y="1006021"/>
                  <a:pt x="3536480" y="1035408"/>
                </a:cubicBezTo>
                <a:cubicBezTo>
                  <a:pt x="3567700" y="1058378"/>
                  <a:pt x="3607064" y="1089454"/>
                  <a:pt x="3630139" y="1120530"/>
                </a:cubicBezTo>
                <a:cubicBezTo>
                  <a:pt x="3653215" y="1159713"/>
                  <a:pt x="3717012" y="1128637"/>
                  <a:pt x="3669503" y="1097561"/>
                </a:cubicBezTo>
                <a:cubicBezTo>
                  <a:pt x="3630139" y="1074591"/>
                  <a:pt x="3638284" y="1012439"/>
                  <a:pt x="3582631" y="1004332"/>
                </a:cubicBezTo>
                <a:cubicBezTo>
                  <a:pt x="3578899" y="1004332"/>
                  <a:pt x="3573130" y="1003826"/>
                  <a:pt x="3566831" y="1003678"/>
                </a:cubicBezTo>
                <a:close/>
                <a:moveTo>
                  <a:pt x="662755" y="942258"/>
                </a:moveTo>
                <a:cubicBezTo>
                  <a:pt x="662755" y="942258"/>
                  <a:pt x="662755" y="942258"/>
                  <a:pt x="670926" y="942258"/>
                </a:cubicBezTo>
                <a:cubicBezTo>
                  <a:pt x="694079" y="996355"/>
                  <a:pt x="631431" y="1051803"/>
                  <a:pt x="583765" y="1074794"/>
                </a:cubicBezTo>
                <a:cubicBezTo>
                  <a:pt x="591936" y="1020698"/>
                  <a:pt x="616450" y="965249"/>
                  <a:pt x="662755" y="942258"/>
                </a:cubicBezTo>
                <a:close/>
                <a:moveTo>
                  <a:pt x="3763281" y="896386"/>
                </a:moveTo>
                <a:cubicBezTo>
                  <a:pt x="3724155" y="888291"/>
                  <a:pt x="3740345" y="942258"/>
                  <a:pt x="3755186" y="965194"/>
                </a:cubicBezTo>
                <a:cubicBezTo>
                  <a:pt x="3802407" y="996225"/>
                  <a:pt x="3818597" y="896386"/>
                  <a:pt x="3763281" y="896386"/>
                </a:cubicBezTo>
                <a:close/>
                <a:moveTo>
                  <a:pt x="4517005" y="865415"/>
                </a:moveTo>
                <a:cubicBezTo>
                  <a:pt x="4493976" y="865415"/>
                  <a:pt x="4502104" y="896366"/>
                  <a:pt x="4508877" y="911169"/>
                </a:cubicBezTo>
                <a:cubicBezTo>
                  <a:pt x="4548161" y="950196"/>
                  <a:pt x="4572545" y="857340"/>
                  <a:pt x="4517005" y="865415"/>
                </a:cubicBezTo>
                <a:close/>
                <a:moveTo>
                  <a:pt x="3684610" y="834324"/>
                </a:moveTo>
                <a:cubicBezTo>
                  <a:pt x="3669742" y="834324"/>
                  <a:pt x="3653522" y="857238"/>
                  <a:pt x="3669742" y="865326"/>
                </a:cubicBezTo>
                <a:cubicBezTo>
                  <a:pt x="3692720" y="919242"/>
                  <a:pt x="3740028" y="834324"/>
                  <a:pt x="3684610" y="834324"/>
                </a:cubicBezTo>
                <a:close/>
                <a:moveTo>
                  <a:pt x="4039260" y="811486"/>
                </a:moveTo>
                <a:cubicBezTo>
                  <a:pt x="4006687" y="803373"/>
                  <a:pt x="4014830" y="834472"/>
                  <a:pt x="4031117" y="849345"/>
                </a:cubicBezTo>
                <a:cubicBezTo>
                  <a:pt x="4062334" y="911543"/>
                  <a:pt x="4132910" y="935882"/>
                  <a:pt x="4155983" y="989967"/>
                </a:cubicBezTo>
                <a:cubicBezTo>
                  <a:pt x="4172270" y="1052165"/>
                  <a:pt x="4242846" y="1067039"/>
                  <a:pt x="4274063" y="1113011"/>
                </a:cubicBezTo>
                <a:cubicBezTo>
                  <a:pt x="4305279" y="1191435"/>
                  <a:pt x="4344639" y="1268506"/>
                  <a:pt x="4367712" y="1353690"/>
                </a:cubicBezTo>
                <a:cubicBezTo>
                  <a:pt x="4431502" y="1469974"/>
                  <a:pt x="4454575" y="1602482"/>
                  <a:pt x="4485792" y="1734991"/>
                </a:cubicBezTo>
                <a:cubicBezTo>
                  <a:pt x="4493935" y="1835049"/>
                  <a:pt x="4556368" y="1912120"/>
                  <a:pt x="4579441" y="2013530"/>
                </a:cubicBezTo>
                <a:cubicBezTo>
                  <a:pt x="4603872" y="2052742"/>
                  <a:pt x="4533295" y="2090601"/>
                  <a:pt x="4564512" y="2129813"/>
                </a:cubicBezTo>
                <a:cubicBezTo>
                  <a:pt x="4603872" y="2129813"/>
                  <a:pt x="4650018" y="2152799"/>
                  <a:pt x="4658162" y="2192011"/>
                </a:cubicBezTo>
                <a:cubicBezTo>
                  <a:pt x="4674448" y="2285308"/>
                  <a:pt x="4720595" y="2370493"/>
                  <a:pt x="4697521" y="2463790"/>
                </a:cubicBezTo>
                <a:cubicBezTo>
                  <a:pt x="4658162" y="2503001"/>
                  <a:pt x="4697521" y="2557087"/>
                  <a:pt x="4713808" y="2588186"/>
                </a:cubicBezTo>
                <a:cubicBezTo>
                  <a:pt x="4713808" y="2626045"/>
                  <a:pt x="4745025" y="2688243"/>
                  <a:pt x="4784385" y="2650384"/>
                </a:cubicBezTo>
                <a:cubicBezTo>
                  <a:pt x="4815601" y="2603059"/>
                  <a:pt x="4838674" y="2681483"/>
                  <a:pt x="4869891" y="2681483"/>
                </a:cubicBezTo>
                <a:cubicBezTo>
                  <a:pt x="4901107" y="2603059"/>
                  <a:pt x="4869891" y="2509762"/>
                  <a:pt x="4861747" y="2424578"/>
                </a:cubicBezTo>
                <a:cubicBezTo>
                  <a:pt x="4894321" y="2347506"/>
                  <a:pt x="4861747" y="2269083"/>
                  <a:pt x="4838674" y="2192011"/>
                </a:cubicBezTo>
                <a:cubicBezTo>
                  <a:pt x="4838674" y="2114940"/>
                  <a:pt x="4815601" y="2036516"/>
                  <a:pt x="4776241" y="1974318"/>
                </a:cubicBezTo>
                <a:cubicBezTo>
                  <a:pt x="4736881" y="1858035"/>
                  <a:pt x="4658162" y="1757977"/>
                  <a:pt x="4618801" y="1648455"/>
                </a:cubicBezTo>
                <a:cubicBezTo>
                  <a:pt x="4572655" y="1563271"/>
                  <a:pt x="4556368" y="1469974"/>
                  <a:pt x="4525152" y="1384789"/>
                </a:cubicBezTo>
                <a:cubicBezTo>
                  <a:pt x="4493935" y="1268506"/>
                  <a:pt x="4375856" y="1214421"/>
                  <a:pt x="4336496" y="1106250"/>
                </a:cubicBezTo>
                <a:cubicBezTo>
                  <a:pt x="4336496" y="1067039"/>
                  <a:pt x="4328352" y="1027827"/>
                  <a:pt x="4288992" y="1012953"/>
                </a:cubicBezTo>
                <a:cubicBezTo>
                  <a:pt x="4226559" y="989967"/>
                  <a:pt x="4313423" y="942642"/>
                  <a:pt x="4288992" y="911543"/>
                </a:cubicBezTo>
                <a:cubicBezTo>
                  <a:pt x="4250990" y="873684"/>
                  <a:pt x="4203486" y="919656"/>
                  <a:pt x="4155983" y="927769"/>
                </a:cubicBezTo>
                <a:cubicBezTo>
                  <a:pt x="4141053" y="873684"/>
                  <a:pt x="4101693" y="818246"/>
                  <a:pt x="4039260" y="811486"/>
                </a:cubicBezTo>
                <a:close/>
                <a:moveTo>
                  <a:pt x="3496951" y="763692"/>
                </a:moveTo>
                <a:cubicBezTo>
                  <a:pt x="3457496" y="802862"/>
                  <a:pt x="3511916" y="864993"/>
                  <a:pt x="3520079" y="904163"/>
                </a:cubicBezTo>
                <a:cubicBezTo>
                  <a:pt x="3543208" y="856889"/>
                  <a:pt x="3536405" y="794757"/>
                  <a:pt x="3496951" y="763692"/>
                </a:cubicBezTo>
                <a:close/>
                <a:moveTo>
                  <a:pt x="3418041" y="694844"/>
                </a:moveTo>
                <a:cubicBezTo>
                  <a:pt x="3362260" y="686709"/>
                  <a:pt x="3370423" y="726028"/>
                  <a:pt x="3394912" y="757211"/>
                </a:cubicBezTo>
                <a:cubicBezTo>
                  <a:pt x="3394912" y="780258"/>
                  <a:pt x="3418041" y="849404"/>
                  <a:pt x="3449333" y="803307"/>
                </a:cubicBezTo>
                <a:cubicBezTo>
                  <a:pt x="3418041" y="772124"/>
                  <a:pt x="3457496" y="717893"/>
                  <a:pt x="3418041" y="694844"/>
                </a:cubicBezTo>
                <a:close/>
                <a:moveTo>
                  <a:pt x="866176" y="686879"/>
                </a:moveTo>
                <a:cubicBezTo>
                  <a:pt x="874323" y="678773"/>
                  <a:pt x="921849" y="709845"/>
                  <a:pt x="898765" y="717951"/>
                </a:cubicBezTo>
                <a:cubicBezTo>
                  <a:pt x="834945" y="749023"/>
                  <a:pt x="788777" y="786850"/>
                  <a:pt x="741251" y="826027"/>
                </a:cubicBezTo>
                <a:cubicBezTo>
                  <a:pt x="733104" y="848994"/>
                  <a:pt x="693725" y="919243"/>
                  <a:pt x="686935" y="865205"/>
                </a:cubicBezTo>
                <a:cubicBezTo>
                  <a:pt x="710019" y="780095"/>
                  <a:pt x="788777" y="726056"/>
                  <a:pt x="866176" y="686879"/>
                </a:cubicBezTo>
                <a:close/>
                <a:moveTo>
                  <a:pt x="1806908" y="623646"/>
                </a:moveTo>
                <a:cubicBezTo>
                  <a:pt x="1812154" y="622567"/>
                  <a:pt x="1818255" y="622758"/>
                  <a:pt x="1825227" y="624619"/>
                </a:cubicBezTo>
                <a:cubicBezTo>
                  <a:pt x="1864682" y="624619"/>
                  <a:pt x="1848356" y="686896"/>
                  <a:pt x="1817064" y="695019"/>
                </a:cubicBezTo>
                <a:cubicBezTo>
                  <a:pt x="1775398" y="700942"/>
                  <a:pt x="1770190" y="631198"/>
                  <a:pt x="1806908" y="623646"/>
                </a:cubicBezTo>
                <a:close/>
                <a:moveTo>
                  <a:pt x="4092954" y="485127"/>
                </a:moveTo>
                <a:cubicBezTo>
                  <a:pt x="4053511" y="485127"/>
                  <a:pt x="4069832" y="516232"/>
                  <a:pt x="4076633" y="539223"/>
                </a:cubicBezTo>
                <a:cubicBezTo>
                  <a:pt x="4124236" y="655526"/>
                  <a:pt x="4282009" y="663641"/>
                  <a:pt x="4352734" y="756954"/>
                </a:cubicBezTo>
                <a:cubicBezTo>
                  <a:pt x="4367695" y="779945"/>
                  <a:pt x="4438421" y="786706"/>
                  <a:pt x="4431620" y="748840"/>
                </a:cubicBezTo>
                <a:cubicBezTo>
                  <a:pt x="4313291" y="663641"/>
                  <a:pt x="4226244" y="539223"/>
                  <a:pt x="4092954" y="485127"/>
                </a:cubicBezTo>
                <a:close/>
                <a:moveTo>
                  <a:pt x="3135600" y="197445"/>
                </a:moveTo>
                <a:cubicBezTo>
                  <a:pt x="3104331" y="190692"/>
                  <a:pt x="3112488" y="236610"/>
                  <a:pt x="3135600" y="236610"/>
                </a:cubicBezTo>
                <a:cubicBezTo>
                  <a:pt x="3189981" y="236610"/>
                  <a:pt x="3189981" y="290633"/>
                  <a:pt x="3214452" y="329799"/>
                </a:cubicBezTo>
                <a:cubicBezTo>
                  <a:pt x="3260676" y="344656"/>
                  <a:pt x="3260676" y="267674"/>
                  <a:pt x="3245721" y="244714"/>
                </a:cubicBezTo>
                <a:cubicBezTo>
                  <a:pt x="3198138" y="259570"/>
                  <a:pt x="3166869" y="213651"/>
                  <a:pt x="3135600" y="197445"/>
                </a:cubicBezTo>
                <a:close/>
                <a:moveTo>
                  <a:pt x="3033862" y="197441"/>
                </a:moveTo>
                <a:cubicBezTo>
                  <a:pt x="2978189" y="190692"/>
                  <a:pt x="2884495" y="221742"/>
                  <a:pt x="2899432" y="298691"/>
                </a:cubicBezTo>
                <a:cubicBezTo>
                  <a:pt x="2955105" y="321641"/>
                  <a:pt x="3025715" y="313541"/>
                  <a:pt x="3073241" y="283841"/>
                </a:cubicBezTo>
                <a:cubicBezTo>
                  <a:pt x="3119409" y="252791"/>
                  <a:pt x="3073241" y="197441"/>
                  <a:pt x="3033862" y="197441"/>
                </a:cubicBezTo>
                <a:close/>
                <a:moveTo>
                  <a:pt x="3370960" y="190291"/>
                </a:moveTo>
                <a:cubicBezTo>
                  <a:pt x="3300357" y="205202"/>
                  <a:pt x="3356025" y="306871"/>
                  <a:pt x="3410335" y="298737"/>
                </a:cubicBezTo>
                <a:cubicBezTo>
                  <a:pt x="3457856" y="313649"/>
                  <a:pt x="3457856" y="213336"/>
                  <a:pt x="3497230" y="252648"/>
                </a:cubicBezTo>
                <a:cubicBezTo>
                  <a:pt x="3504019" y="313649"/>
                  <a:pt x="3575980" y="306871"/>
                  <a:pt x="3622143" y="321782"/>
                </a:cubicBezTo>
                <a:cubicBezTo>
                  <a:pt x="3661518" y="384139"/>
                  <a:pt x="3787789" y="392272"/>
                  <a:pt x="3802724" y="306871"/>
                </a:cubicBezTo>
                <a:cubicBezTo>
                  <a:pt x="3779642" y="236381"/>
                  <a:pt x="3692746" y="244514"/>
                  <a:pt x="3638436" y="221469"/>
                </a:cubicBezTo>
                <a:cubicBezTo>
                  <a:pt x="3551540" y="174024"/>
                  <a:pt x="3457856" y="228248"/>
                  <a:pt x="3370960" y="190291"/>
                </a:cubicBezTo>
                <a:close/>
                <a:moveTo>
                  <a:pt x="3347272" y="0"/>
                </a:moveTo>
                <a:cubicBezTo>
                  <a:pt x="3480373" y="0"/>
                  <a:pt x="3614832" y="16229"/>
                  <a:pt x="3747934" y="39221"/>
                </a:cubicBezTo>
                <a:cubicBezTo>
                  <a:pt x="4022285" y="62212"/>
                  <a:pt x="4234160" y="248851"/>
                  <a:pt x="4454184" y="388153"/>
                </a:cubicBezTo>
                <a:cubicBezTo>
                  <a:pt x="4579136" y="465243"/>
                  <a:pt x="4682358" y="574792"/>
                  <a:pt x="4752983" y="699217"/>
                </a:cubicBezTo>
                <a:cubicBezTo>
                  <a:pt x="4886084" y="877740"/>
                  <a:pt x="5019185" y="1056264"/>
                  <a:pt x="5106108" y="1264541"/>
                </a:cubicBezTo>
                <a:cubicBezTo>
                  <a:pt x="5176733" y="1397082"/>
                  <a:pt x="5247358" y="1529622"/>
                  <a:pt x="5278596" y="1668924"/>
                </a:cubicBezTo>
                <a:cubicBezTo>
                  <a:pt x="5357370" y="2002980"/>
                  <a:pt x="5380459" y="2343798"/>
                  <a:pt x="5380459" y="2677853"/>
                </a:cubicBezTo>
                <a:cubicBezTo>
                  <a:pt x="5372310" y="2871254"/>
                  <a:pt x="5372310" y="3080884"/>
                  <a:pt x="5301685" y="3267522"/>
                </a:cubicBezTo>
                <a:cubicBezTo>
                  <a:pt x="5262298" y="3352726"/>
                  <a:pt x="5247358" y="3454160"/>
                  <a:pt x="5216120" y="3546127"/>
                </a:cubicBezTo>
                <a:cubicBezTo>
                  <a:pt x="5191673" y="3601577"/>
                  <a:pt x="5191673" y="3670552"/>
                  <a:pt x="5160435" y="3732765"/>
                </a:cubicBezTo>
                <a:cubicBezTo>
                  <a:pt x="5019185" y="3911289"/>
                  <a:pt x="4894233" y="4112804"/>
                  <a:pt x="4736685" y="4283213"/>
                </a:cubicBezTo>
                <a:cubicBezTo>
                  <a:pt x="4705447" y="4322434"/>
                  <a:pt x="4649761" y="4291328"/>
                  <a:pt x="4618523" y="4322434"/>
                </a:cubicBezTo>
                <a:cubicBezTo>
                  <a:pt x="4572345" y="4376532"/>
                  <a:pt x="4541107" y="4446860"/>
                  <a:pt x="4477273" y="4477966"/>
                </a:cubicBezTo>
                <a:cubicBezTo>
                  <a:pt x="4383559" y="4532064"/>
                  <a:pt x="4329232" y="4625383"/>
                  <a:pt x="4234160" y="4671367"/>
                </a:cubicBezTo>
                <a:cubicBezTo>
                  <a:pt x="4124148" y="4718702"/>
                  <a:pt x="4030434" y="4795792"/>
                  <a:pt x="3920422" y="4835013"/>
                </a:cubicBezTo>
                <a:cubicBezTo>
                  <a:pt x="3771022" y="4880996"/>
                  <a:pt x="3629772" y="4943209"/>
                  <a:pt x="3472224" y="4974316"/>
                </a:cubicBezTo>
                <a:cubicBezTo>
                  <a:pt x="3434195" y="4997307"/>
                  <a:pt x="3401599" y="4959439"/>
                  <a:pt x="3449135" y="4943209"/>
                </a:cubicBezTo>
                <a:cubicBezTo>
                  <a:pt x="3472224" y="4912103"/>
                  <a:pt x="3544207" y="4905341"/>
                  <a:pt x="3527909" y="4849890"/>
                </a:cubicBezTo>
                <a:cubicBezTo>
                  <a:pt x="3440986" y="4858005"/>
                  <a:pt x="3363570" y="4905341"/>
                  <a:pt x="3276647" y="4912103"/>
                </a:cubicBezTo>
                <a:cubicBezTo>
                  <a:pt x="3229111" y="4928332"/>
                  <a:pt x="3189724" y="4905341"/>
                  <a:pt x="3151695" y="4897226"/>
                </a:cubicBezTo>
                <a:cubicBezTo>
                  <a:pt x="3112308" y="4905341"/>
                  <a:pt x="3072921" y="4959439"/>
                  <a:pt x="3041683" y="4905341"/>
                </a:cubicBezTo>
                <a:cubicBezTo>
                  <a:pt x="3033534" y="4880996"/>
                  <a:pt x="3009087" y="4812021"/>
                  <a:pt x="2971058" y="4843128"/>
                </a:cubicBezTo>
                <a:cubicBezTo>
                  <a:pt x="2971058" y="4889111"/>
                  <a:pt x="2915373" y="4889111"/>
                  <a:pt x="2884135" y="4905341"/>
                </a:cubicBezTo>
                <a:cubicBezTo>
                  <a:pt x="2852897" y="4943209"/>
                  <a:pt x="2805360" y="4912103"/>
                  <a:pt x="2765973" y="4905341"/>
                </a:cubicBezTo>
                <a:cubicBezTo>
                  <a:pt x="2719796" y="4880996"/>
                  <a:pt x="2719796" y="4943209"/>
                  <a:pt x="2688557" y="4943209"/>
                </a:cubicBezTo>
                <a:cubicBezTo>
                  <a:pt x="2649170" y="4905341"/>
                  <a:pt x="2711646" y="4874234"/>
                  <a:pt x="2734735" y="4849890"/>
                </a:cubicBezTo>
                <a:cubicBezTo>
                  <a:pt x="2782272" y="4812021"/>
                  <a:pt x="2751034" y="4756571"/>
                  <a:pt x="2703497" y="4749809"/>
                </a:cubicBezTo>
                <a:cubicBezTo>
                  <a:pt x="2655961" y="4741694"/>
                  <a:pt x="2641021" y="4695711"/>
                  <a:pt x="2632872" y="4656490"/>
                </a:cubicBezTo>
                <a:cubicBezTo>
                  <a:pt x="2609783" y="4602391"/>
                  <a:pt x="2554098" y="4664604"/>
                  <a:pt x="2514711" y="4664604"/>
                </a:cubicBezTo>
                <a:cubicBezTo>
                  <a:pt x="2429146" y="4702473"/>
                  <a:pt x="2334074" y="4671367"/>
                  <a:pt x="2256658" y="4633498"/>
                </a:cubicBezTo>
                <a:cubicBezTo>
                  <a:pt x="2200973" y="4617268"/>
                  <a:pt x="2146646" y="4594277"/>
                  <a:pt x="2099110" y="4579400"/>
                </a:cubicBezTo>
                <a:cubicBezTo>
                  <a:pt x="2028485" y="4602391"/>
                  <a:pt x="1934771" y="4579400"/>
                  <a:pt x="1903533" y="4509072"/>
                </a:cubicBezTo>
                <a:cubicBezTo>
                  <a:pt x="1903533" y="4454974"/>
                  <a:pt x="1879086" y="4384647"/>
                  <a:pt x="1816610" y="4384647"/>
                </a:cubicBezTo>
                <a:cubicBezTo>
                  <a:pt x="1754134" y="4384647"/>
                  <a:pt x="1754134" y="4307557"/>
                  <a:pt x="1714747" y="4283213"/>
                </a:cubicBezTo>
                <a:cubicBezTo>
                  <a:pt x="1675359" y="4268336"/>
                  <a:pt x="1652271" y="4237230"/>
                  <a:pt x="1619674" y="4206123"/>
                </a:cubicBezTo>
                <a:cubicBezTo>
                  <a:pt x="1557198" y="4183131"/>
                  <a:pt x="1502871" y="4135796"/>
                  <a:pt x="1486574" y="4066821"/>
                </a:cubicBezTo>
                <a:cubicBezTo>
                  <a:pt x="1494723" y="4012723"/>
                  <a:pt x="1440396" y="3996493"/>
                  <a:pt x="1401009" y="3973502"/>
                </a:cubicBezTo>
                <a:cubicBezTo>
                  <a:pt x="1353473" y="3950510"/>
                  <a:pt x="1345324" y="3903174"/>
                  <a:pt x="1322234" y="3872068"/>
                </a:cubicBezTo>
                <a:cubicBezTo>
                  <a:pt x="1266550" y="3840961"/>
                  <a:pt x="1251609" y="3771986"/>
                  <a:pt x="1220372" y="3724651"/>
                </a:cubicBezTo>
                <a:cubicBezTo>
                  <a:pt x="1212223" y="3686782"/>
                  <a:pt x="1149746" y="3655676"/>
                  <a:pt x="1149746" y="3709774"/>
                </a:cubicBezTo>
                <a:cubicBezTo>
                  <a:pt x="1164686" y="3740880"/>
                  <a:pt x="1110360" y="3771986"/>
                  <a:pt x="1133448" y="3786863"/>
                </a:cubicBezTo>
                <a:cubicBezTo>
                  <a:pt x="1180985" y="3826084"/>
                  <a:pt x="1133448" y="3888297"/>
                  <a:pt x="1164686" y="3919403"/>
                </a:cubicBezTo>
                <a:cubicBezTo>
                  <a:pt x="1189134" y="3903174"/>
                  <a:pt x="1235311" y="3880182"/>
                  <a:pt x="1243460" y="3927518"/>
                </a:cubicBezTo>
                <a:cubicBezTo>
                  <a:pt x="1220372" y="3965387"/>
                  <a:pt x="1235311" y="4012723"/>
                  <a:pt x="1282848" y="4019485"/>
                </a:cubicBezTo>
                <a:cubicBezTo>
                  <a:pt x="1337174" y="4027600"/>
                  <a:pt x="1297788" y="4074935"/>
                  <a:pt x="1274699" y="4089812"/>
                </a:cubicBezTo>
                <a:cubicBezTo>
                  <a:pt x="1266550" y="4143910"/>
                  <a:pt x="1212223" y="4120919"/>
                  <a:pt x="1195925" y="4089812"/>
                </a:cubicBezTo>
                <a:cubicBezTo>
                  <a:pt x="1189134" y="4043829"/>
                  <a:pt x="1141597" y="4043829"/>
                  <a:pt x="1149746" y="4089812"/>
                </a:cubicBezTo>
                <a:cubicBezTo>
                  <a:pt x="1156537" y="4120919"/>
                  <a:pt x="1118509" y="4183131"/>
                  <a:pt x="1172836" y="4191246"/>
                </a:cubicBezTo>
                <a:cubicBezTo>
                  <a:pt x="1227162" y="4166902"/>
                  <a:pt x="1266550" y="4237230"/>
                  <a:pt x="1243460" y="4276451"/>
                </a:cubicBezTo>
                <a:cubicBezTo>
                  <a:pt x="1204074" y="4314319"/>
                  <a:pt x="1156537" y="4260221"/>
                  <a:pt x="1125299" y="4245344"/>
                </a:cubicBezTo>
                <a:cubicBezTo>
                  <a:pt x="1054674" y="4206123"/>
                  <a:pt x="1023437" y="4129033"/>
                  <a:pt x="960960" y="4081698"/>
                </a:cubicBezTo>
                <a:cubicBezTo>
                  <a:pt x="905276" y="3988379"/>
                  <a:pt x="859097" y="3896412"/>
                  <a:pt x="780323" y="3826084"/>
                </a:cubicBezTo>
                <a:cubicBezTo>
                  <a:pt x="732786" y="3780101"/>
                  <a:pt x="717847" y="3724651"/>
                  <a:pt x="693400" y="3662438"/>
                </a:cubicBezTo>
                <a:cubicBezTo>
                  <a:pt x="607835" y="3608340"/>
                  <a:pt x="599685" y="3492029"/>
                  <a:pt x="584745" y="3398710"/>
                </a:cubicBezTo>
                <a:cubicBezTo>
                  <a:pt x="552149" y="3321620"/>
                  <a:pt x="552149" y="3236416"/>
                  <a:pt x="545358" y="3157973"/>
                </a:cubicBezTo>
                <a:cubicBezTo>
                  <a:pt x="529060" y="3088998"/>
                  <a:pt x="497822" y="3026786"/>
                  <a:pt x="497822" y="2949696"/>
                </a:cubicBezTo>
                <a:cubicBezTo>
                  <a:pt x="512763" y="2871254"/>
                  <a:pt x="489673" y="2786049"/>
                  <a:pt x="458435" y="2715722"/>
                </a:cubicBezTo>
                <a:cubicBezTo>
                  <a:pt x="427197" y="2669739"/>
                  <a:pt x="474733" y="2646747"/>
                  <a:pt x="505971" y="2638632"/>
                </a:cubicBezTo>
                <a:cubicBezTo>
                  <a:pt x="505971" y="2584534"/>
                  <a:pt x="497822" y="2530436"/>
                  <a:pt x="505971" y="2476338"/>
                </a:cubicBezTo>
                <a:cubicBezTo>
                  <a:pt x="529060" y="2366789"/>
                  <a:pt x="505971" y="2258593"/>
                  <a:pt x="529060" y="2150397"/>
                </a:cubicBezTo>
                <a:cubicBezTo>
                  <a:pt x="537209" y="2094947"/>
                  <a:pt x="591536" y="2080070"/>
                  <a:pt x="622774" y="2040849"/>
                </a:cubicBezTo>
                <a:cubicBezTo>
                  <a:pt x="647221" y="1978636"/>
                  <a:pt x="647221" y="1901546"/>
                  <a:pt x="662161" y="1831218"/>
                </a:cubicBezTo>
                <a:cubicBezTo>
                  <a:pt x="725996" y="1762243"/>
                  <a:pt x="732786" y="1668924"/>
                  <a:pt x="764024" y="1583720"/>
                </a:cubicBezTo>
                <a:cubicBezTo>
                  <a:pt x="780323" y="1498515"/>
                  <a:pt x="859097" y="1459294"/>
                  <a:pt x="890335" y="1382205"/>
                </a:cubicBezTo>
                <a:cubicBezTo>
                  <a:pt x="905276" y="1311877"/>
                  <a:pt x="969109" y="1280771"/>
                  <a:pt x="1008497" y="1226673"/>
                </a:cubicBezTo>
                <a:cubicBezTo>
                  <a:pt x="1015288" y="1195566"/>
                  <a:pt x="1062823" y="1133354"/>
                  <a:pt x="1079121" y="1187452"/>
                </a:cubicBezTo>
                <a:cubicBezTo>
                  <a:pt x="1110360" y="1172575"/>
                  <a:pt x="1110360" y="1141468"/>
                  <a:pt x="1125299" y="1110362"/>
                </a:cubicBezTo>
                <a:cubicBezTo>
                  <a:pt x="1156537" y="1071141"/>
                  <a:pt x="1180985" y="1125239"/>
                  <a:pt x="1180985" y="1156345"/>
                </a:cubicBezTo>
                <a:cubicBezTo>
                  <a:pt x="1195925" y="1203681"/>
                  <a:pt x="1243460" y="1187452"/>
                  <a:pt x="1282848" y="1203681"/>
                </a:cubicBezTo>
                <a:cubicBezTo>
                  <a:pt x="1297788" y="1241550"/>
                  <a:pt x="1251609" y="1288886"/>
                  <a:pt x="1212223" y="1303763"/>
                </a:cubicBezTo>
                <a:cubicBezTo>
                  <a:pt x="1172836" y="1334869"/>
                  <a:pt x="1141597" y="1280771"/>
                  <a:pt x="1102211" y="1280771"/>
                </a:cubicBezTo>
                <a:cubicBezTo>
                  <a:pt x="1054674" y="1319992"/>
                  <a:pt x="1141597" y="1334869"/>
                  <a:pt x="1141597" y="1357861"/>
                </a:cubicBezTo>
                <a:cubicBezTo>
                  <a:pt x="1133448" y="1384910"/>
                  <a:pt x="1121564" y="1412297"/>
                  <a:pt x="1106794" y="1437656"/>
                </a:cubicBezTo>
                <a:lnTo>
                  <a:pt x="1105337" y="1439546"/>
                </a:lnTo>
                <a:lnTo>
                  <a:pt x="1102047" y="1435471"/>
                </a:lnTo>
                <a:cubicBezTo>
                  <a:pt x="1098296" y="1433254"/>
                  <a:pt x="1093089" y="1431927"/>
                  <a:pt x="1086146" y="1431927"/>
                </a:cubicBezTo>
                <a:cubicBezTo>
                  <a:pt x="1071244" y="1431927"/>
                  <a:pt x="1063118" y="1446754"/>
                  <a:pt x="1063118" y="1462929"/>
                </a:cubicBezTo>
                <a:cubicBezTo>
                  <a:pt x="1065997" y="1469669"/>
                  <a:pt x="1069383" y="1474239"/>
                  <a:pt x="1072997" y="1477077"/>
                </a:cubicBezTo>
                <a:lnTo>
                  <a:pt x="1075712" y="1477983"/>
                </a:lnTo>
                <a:lnTo>
                  <a:pt x="1054674" y="1505278"/>
                </a:lnTo>
                <a:cubicBezTo>
                  <a:pt x="1023437" y="1529622"/>
                  <a:pt x="1047883" y="1575605"/>
                  <a:pt x="1000348" y="1559376"/>
                </a:cubicBezTo>
                <a:cubicBezTo>
                  <a:pt x="992198" y="1606712"/>
                  <a:pt x="944662" y="1629703"/>
                  <a:pt x="952811" y="1668924"/>
                </a:cubicBezTo>
                <a:cubicBezTo>
                  <a:pt x="977258" y="1723022"/>
                  <a:pt x="921574" y="1677039"/>
                  <a:pt x="898484" y="1691916"/>
                </a:cubicBezTo>
                <a:cubicBezTo>
                  <a:pt x="827860" y="1731137"/>
                  <a:pt x="811561" y="1824456"/>
                  <a:pt x="842800" y="1893431"/>
                </a:cubicBezTo>
                <a:cubicBezTo>
                  <a:pt x="867246" y="1932653"/>
                  <a:pt x="842800" y="2002980"/>
                  <a:pt x="796621" y="1971874"/>
                </a:cubicBezTo>
                <a:cubicBezTo>
                  <a:pt x="757235" y="1932653"/>
                  <a:pt x="725996" y="1994865"/>
                  <a:pt x="709697" y="2025972"/>
                </a:cubicBezTo>
                <a:cubicBezTo>
                  <a:pt x="670310" y="2034087"/>
                  <a:pt x="662161" y="2080070"/>
                  <a:pt x="678459" y="2111176"/>
                </a:cubicBezTo>
                <a:cubicBezTo>
                  <a:pt x="732786" y="2165274"/>
                  <a:pt x="670310" y="2242364"/>
                  <a:pt x="686608" y="2304577"/>
                </a:cubicBezTo>
                <a:cubicBezTo>
                  <a:pt x="717847" y="2358675"/>
                  <a:pt x="693400" y="2429002"/>
                  <a:pt x="662161" y="2483100"/>
                </a:cubicBezTo>
                <a:cubicBezTo>
                  <a:pt x="647221" y="2584534"/>
                  <a:pt x="647221" y="2684616"/>
                  <a:pt x="647221" y="2794164"/>
                </a:cubicBezTo>
                <a:cubicBezTo>
                  <a:pt x="647221" y="2894245"/>
                  <a:pt x="678459" y="2995679"/>
                  <a:pt x="693400" y="3097113"/>
                </a:cubicBezTo>
                <a:cubicBezTo>
                  <a:pt x="701549" y="3174203"/>
                  <a:pt x="709697" y="3259407"/>
                  <a:pt x="757235" y="3329735"/>
                </a:cubicBezTo>
                <a:cubicBezTo>
                  <a:pt x="780323" y="3454160"/>
                  <a:pt x="842800" y="3570471"/>
                  <a:pt x="890335" y="3686782"/>
                </a:cubicBezTo>
                <a:cubicBezTo>
                  <a:pt x="944662" y="3748995"/>
                  <a:pt x="921574" y="3849076"/>
                  <a:pt x="977258" y="3911289"/>
                </a:cubicBezTo>
                <a:cubicBezTo>
                  <a:pt x="1023437" y="3927518"/>
                  <a:pt x="1047883" y="3996493"/>
                  <a:pt x="1102211" y="3988379"/>
                </a:cubicBezTo>
                <a:cubicBezTo>
                  <a:pt x="1118509" y="3903174"/>
                  <a:pt x="1031586" y="3849076"/>
                  <a:pt x="1000348" y="3771986"/>
                </a:cubicBezTo>
                <a:cubicBezTo>
                  <a:pt x="992198" y="3701659"/>
                  <a:pt x="952811" y="3639446"/>
                  <a:pt x="913425" y="3585348"/>
                </a:cubicBezTo>
                <a:cubicBezTo>
                  <a:pt x="882186" y="3531250"/>
                  <a:pt x="890335" y="3477152"/>
                  <a:pt x="882186" y="3414939"/>
                </a:cubicBezTo>
                <a:cubicBezTo>
                  <a:pt x="859097" y="3336497"/>
                  <a:pt x="834651" y="3251293"/>
                  <a:pt x="834651" y="3166088"/>
                </a:cubicBezTo>
                <a:cubicBezTo>
                  <a:pt x="811561" y="3088998"/>
                  <a:pt x="819710" y="3010556"/>
                  <a:pt x="827860" y="2933467"/>
                </a:cubicBezTo>
                <a:cubicBezTo>
                  <a:pt x="850948" y="2894245"/>
                  <a:pt x="867246" y="2987565"/>
                  <a:pt x="898484" y="2956458"/>
                </a:cubicBezTo>
                <a:cubicBezTo>
                  <a:pt x="937872" y="2856377"/>
                  <a:pt x="944662" y="2740066"/>
                  <a:pt x="952811" y="2630517"/>
                </a:cubicBezTo>
                <a:cubicBezTo>
                  <a:pt x="937872" y="2576419"/>
                  <a:pt x="977258" y="2537198"/>
                  <a:pt x="984049" y="2483100"/>
                </a:cubicBezTo>
                <a:cubicBezTo>
                  <a:pt x="969109" y="2406011"/>
                  <a:pt x="969109" y="2320806"/>
                  <a:pt x="1000348" y="2242364"/>
                </a:cubicBezTo>
                <a:cubicBezTo>
                  <a:pt x="1062823" y="2048964"/>
                  <a:pt x="1102211" y="1855563"/>
                  <a:pt x="1189134" y="1668924"/>
                </a:cubicBezTo>
                <a:cubicBezTo>
                  <a:pt x="1220372" y="1567490"/>
                  <a:pt x="1290997" y="1490401"/>
                  <a:pt x="1337174" y="1397082"/>
                </a:cubicBezTo>
                <a:cubicBezTo>
                  <a:pt x="1353473" y="1334869"/>
                  <a:pt x="1440396" y="1295648"/>
                  <a:pt x="1415948" y="1226673"/>
                </a:cubicBezTo>
                <a:cubicBezTo>
                  <a:pt x="1401009" y="1172575"/>
                  <a:pt x="1330383" y="1172575"/>
                  <a:pt x="1322234" y="1117124"/>
                </a:cubicBezTo>
                <a:cubicBezTo>
                  <a:pt x="1345324" y="1079256"/>
                  <a:pt x="1369771" y="1025158"/>
                  <a:pt x="1415948" y="1008928"/>
                </a:cubicBezTo>
                <a:cubicBezTo>
                  <a:pt x="1440396" y="977822"/>
                  <a:pt x="1517812" y="1008928"/>
                  <a:pt x="1478425" y="1048149"/>
                </a:cubicBezTo>
                <a:cubicBezTo>
                  <a:pt x="1424097" y="1048149"/>
                  <a:pt x="1401009" y="1110362"/>
                  <a:pt x="1415948" y="1148231"/>
                </a:cubicBezTo>
                <a:cubicBezTo>
                  <a:pt x="1432246" y="1203681"/>
                  <a:pt x="1486574" y="1164460"/>
                  <a:pt x="1494723" y="1125239"/>
                </a:cubicBezTo>
                <a:cubicBezTo>
                  <a:pt x="1581645" y="1063026"/>
                  <a:pt x="1525960" y="938601"/>
                  <a:pt x="1581645" y="861511"/>
                </a:cubicBezTo>
                <a:cubicBezTo>
                  <a:pt x="1612883" y="846634"/>
                  <a:pt x="1659061" y="830405"/>
                  <a:pt x="1690299" y="799298"/>
                </a:cubicBezTo>
                <a:cubicBezTo>
                  <a:pt x="1745985" y="745200"/>
                  <a:pt x="1816610" y="760077"/>
                  <a:pt x="1879086" y="730323"/>
                </a:cubicBezTo>
                <a:cubicBezTo>
                  <a:pt x="1926622" y="682987"/>
                  <a:pt x="1997247" y="699217"/>
                  <a:pt x="2044783" y="659996"/>
                </a:cubicBezTo>
                <a:cubicBezTo>
                  <a:pt x="2076021" y="628890"/>
                  <a:pt x="2059723" y="574792"/>
                  <a:pt x="2012187" y="582906"/>
                </a:cubicBezTo>
                <a:cubicBezTo>
                  <a:pt x="1949711" y="551800"/>
                  <a:pt x="2028485" y="558562"/>
                  <a:pt x="2051574" y="558562"/>
                </a:cubicBezTo>
                <a:cubicBezTo>
                  <a:pt x="2076021" y="504464"/>
                  <a:pt x="2005396" y="496349"/>
                  <a:pt x="1989098" y="458481"/>
                </a:cubicBezTo>
                <a:cubicBezTo>
                  <a:pt x="2028485" y="427374"/>
                  <a:pt x="2067872" y="419260"/>
                  <a:pt x="2115408" y="404383"/>
                </a:cubicBezTo>
                <a:cubicBezTo>
                  <a:pt x="2177884" y="388153"/>
                  <a:pt x="2263449" y="334055"/>
                  <a:pt x="2319134" y="396268"/>
                </a:cubicBezTo>
                <a:cubicBezTo>
                  <a:pt x="2263449" y="458481"/>
                  <a:pt x="2177884" y="442251"/>
                  <a:pt x="2099110" y="458481"/>
                </a:cubicBezTo>
                <a:cubicBezTo>
                  <a:pt x="2051574" y="489587"/>
                  <a:pt x="2115408" y="543685"/>
                  <a:pt x="2107259" y="582906"/>
                </a:cubicBezTo>
                <a:cubicBezTo>
                  <a:pt x="2146646" y="574792"/>
                  <a:pt x="2161586" y="527456"/>
                  <a:pt x="2192824" y="504464"/>
                </a:cubicBezTo>
                <a:cubicBezTo>
                  <a:pt x="2248509" y="481472"/>
                  <a:pt x="2310985" y="489587"/>
                  <a:pt x="2366670" y="481472"/>
                </a:cubicBezTo>
                <a:cubicBezTo>
                  <a:pt x="2412848" y="496349"/>
                  <a:pt x="2452235" y="450366"/>
                  <a:pt x="2491622" y="427374"/>
                </a:cubicBezTo>
                <a:cubicBezTo>
                  <a:pt x="2570396" y="427374"/>
                  <a:pt x="2609783" y="325941"/>
                  <a:pt x="2688557" y="325941"/>
                </a:cubicBezTo>
                <a:cubicBezTo>
                  <a:pt x="2742884" y="357047"/>
                  <a:pt x="2782272" y="271842"/>
                  <a:pt x="2742884" y="240736"/>
                </a:cubicBezTo>
                <a:cubicBezTo>
                  <a:pt x="2672259" y="232621"/>
                  <a:pt x="2593485" y="209630"/>
                  <a:pt x="2522860" y="209630"/>
                </a:cubicBezTo>
                <a:cubicBezTo>
                  <a:pt x="2319134" y="256965"/>
                  <a:pt x="2107259" y="263728"/>
                  <a:pt x="1926622" y="365162"/>
                </a:cubicBezTo>
                <a:cubicBezTo>
                  <a:pt x="1887235" y="404383"/>
                  <a:pt x="1941562" y="442251"/>
                  <a:pt x="1957860" y="473358"/>
                </a:cubicBezTo>
                <a:cubicBezTo>
                  <a:pt x="1949711" y="527456"/>
                  <a:pt x="1887235" y="504464"/>
                  <a:pt x="1855997" y="520694"/>
                </a:cubicBezTo>
                <a:cubicBezTo>
                  <a:pt x="1816610" y="582906"/>
                  <a:pt x="1729686" y="558562"/>
                  <a:pt x="1675359" y="589669"/>
                </a:cubicBezTo>
                <a:cubicBezTo>
                  <a:pt x="1619674" y="605898"/>
                  <a:pt x="1667210" y="637004"/>
                  <a:pt x="1659061" y="674873"/>
                </a:cubicBezTo>
                <a:cubicBezTo>
                  <a:pt x="1652271" y="722209"/>
                  <a:pt x="1604734" y="722209"/>
                  <a:pt x="1565347" y="705979"/>
                </a:cubicBezTo>
                <a:cubicBezTo>
                  <a:pt x="1478425" y="730323"/>
                  <a:pt x="1407799" y="807413"/>
                  <a:pt x="1314085" y="830405"/>
                </a:cubicBezTo>
                <a:cubicBezTo>
                  <a:pt x="1274699" y="853396"/>
                  <a:pt x="1251609" y="791184"/>
                  <a:pt x="1220372" y="815528"/>
                </a:cubicBezTo>
                <a:cubicBezTo>
                  <a:pt x="1195925" y="846634"/>
                  <a:pt x="1204074" y="915609"/>
                  <a:pt x="1149746" y="900732"/>
                </a:cubicBezTo>
                <a:cubicBezTo>
                  <a:pt x="1133448" y="877740"/>
                  <a:pt x="1141597" y="791184"/>
                  <a:pt x="1102211" y="853396"/>
                </a:cubicBezTo>
                <a:cubicBezTo>
                  <a:pt x="1102211" y="892617"/>
                  <a:pt x="1141597" y="938601"/>
                  <a:pt x="1062823" y="931839"/>
                </a:cubicBezTo>
                <a:cubicBezTo>
                  <a:pt x="1039734" y="915609"/>
                  <a:pt x="960960" y="938601"/>
                  <a:pt x="1008497" y="969707"/>
                </a:cubicBezTo>
                <a:cubicBezTo>
                  <a:pt x="1062823" y="985937"/>
                  <a:pt x="1000348" y="1048149"/>
                  <a:pt x="969109" y="1040035"/>
                </a:cubicBezTo>
                <a:cubicBezTo>
                  <a:pt x="944662" y="985937"/>
                  <a:pt x="913425" y="1040035"/>
                  <a:pt x="913425" y="1071141"/>
                </a:cubicBezTo>
                <a:cubicBezTo>
                  <a:pt x="867246" y="1187452"/>
                  <a:pt x="788472" y="1280771"/>
                  <a:pt x="725996" y="1382205"/>
                </a:cubicBezTo>
                <a:cubicBezTo>
                  <a:pt x="709697" y="1420073"/>
                  <a:pt x="686608" y="1467409"/>
                  <a:pt x="630923" y="1459294"/>
                </a:cubicBezTo>
                <a:cubicBezTo>
                  <a:pt x="584745" y="1451180"/>
                  <a:pt x="607835" y="1505278"/>
                  <a:pt x="615984" y="1521507"/>
                </a:cubicBezTo>
                <a:cubicBezTo>
                  <a:pt x="639072" y="1567490"/>
                  <a:pt x="568447" y="1567490"/>
                  <a:pt x="576596" y="1606712"/>
                </a:cubicBezTo>
                <a:cubicBezTo>
                  <a:pt x="576596" y="1660810"/>
                  <a:pt x="537209" y="1700031"/>
                  <a:pt x="537209" y="1746014"/>
                </a:cubicBezTo>
                <a:cubicBezTo>
                  <a:pt x="537209" y="1800112"/>
                  <a:pt x="474733" y="1808227"/>
                  <a:pt x="442137" y="1824456"/>
                </a:cubicBezTo>
                <a:cubicBezTo>
                  <a:pt x="404108" y="1870440"/>
                  <a:pt x="364721" y="1808227"/>
                  <a:pt x="379661" y="1769006"/>
                </a:cubicBezTo>
                <a:cubicBezTo>
                  <a:pt x="419048" y="1691916"/>
                  <a:pt x="410899" y="1598597"/>
                  <a:pt x="442137" y="1521507"/>
                </a:cubicBezTo>
                <a:cubicBezTo>
                  <a:pt x="458435" y="1459294"/>
                  <a:pt x="529060" y="1443065"/>
                  <a:pt x="529060" y="1382205"/>
                </a:cubicBezTo>
                <a:cubicBezTo>
                  <a:pt x="520912" y="1319992"/>
                  <a:pt x="529060" y="1249664"/>
                  <a:pt x="584745" y="1218558"/>
                </a:cubicBezTo>
                <a:cubicBezTo>
                  <a:pt x="647221" y="1210443"/>
                  <a:pt x="655370" y="1148231"/>
                  <a:pt x="655370" y="1110362"/>
                </a:cubicBezTo>
                <a:cubicBezTo>
                  <a:pt x="686608" y="977822"/>
                  <a:pt x="811561" y="900732"/>
                  <a:pt x="898484" y="815528"/>
                </a:cubicBezTo>
                <a:cubicBezTo>
                  <a:pt x="944662" y="745200"/>
                  <a:pt x="969109" y="659996"/>
                  <a:pt x="1008497" y="589669"/>
                </a:cubicBezTo>
                <a:cubicBezTo>
                  <a:pt x="1164686" y="465243"/>
                  <a:pt x="1369771" y="411145"/>
                  <a:pt x="1565347" y="348932"/>
                </a:cubicBezTo>
                <a:cubicBezTo>
                  <a:pt x="1683509" y="302949"/>
                  <a:pt x="1808461" y="263728"/>
                  <a:pt x="1941562" y="248851"/>
                </a:cubicBezTo>
                <a:cubicBezTo>
                  <a:pt x="2130348" y="217744"/>
                  <a:pt x="2319134" y="201515"/>
                  <a:pt x="2507920" y="139302"/>
                </a:cubicBezTo>
                <a:cubicBezTo>
                  <a:pt x="2624723" y="109548"/>
                  <a:pt x="2774122" y="39221"/>
                  <a:pt x="2884135" y="132540"/>
                </a:cubicBezTo>
                <a:cubicBezTo>
                  <a:pt x="2931671" y="155532"/>
                  <a:pt x="2931671" y="78442"/>
                  <a:pt x="2946611" y="54098"/>
                </a:cubicBezTo>
                <a:cubicBezTo>
                  <a:pt x="3072921" y="-8115"/>
                  <a:pt x="3214171" y="16229"/>
                  <a:pt x="3347272" y="0"/>
                </a:cubicBezTo>
                <a:close/>
              </a:path>
            </a:pathLst>
          </a:custGeom>
          <a:solidFill>
            <a:schemeClr val="bg1">
              <a:alpha val="70000"/>
            </a:schemeClr>
          </a:solid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14350791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Left_Blank">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33ACFAB3-38A7-4FB7-96A4-844AC088B1CA}"/>
              </a:ext>
            </a:extLst>
          </p:cNvPr>
          <p:cNvSpPr>
            <a:spLocks noGrp="1"/>
          </p:cNvSpPr>
          <p:nvPr>
            <p:ph type="pic" sz="quarter" idx="10"/>
          </p:nvPr>
        </p:nvSpPr>
        <p:spPr>
          <a:xfrm>
            <a:off x="775404" y="239644"/>
            <a:ext cx="11153469" cy="4214790"/>
          </a:xfrm>
          <a:custGeom>
            <a:avLst/>
            <a:gdLst>
              <a:gd name="connsiteX0" fmla="*/ 4309860 w 11349862"/>
              <a:gd name="connsiteY0" fmla="*/ 1703957 h 4289005"/>
              <a:gd name="connsiteX1" fmla="*/ 4373012 w 11349862"/>
              <a:gd name="connsiteY1" fmla="*/ 1721917 h 4289005"/>
              <a:gd name="connsiteX2" fmla="*/ 4373012 w 11349862"/>
              <a:gd name="connsiteY2" fmla="*/ 1721917 h 4289005"/>
              <a:gd name="connsiteX3" fmla="*/ 4309860 w 11349862"/>
              <a:gd name="connsiteY3" fmla="*/ 1703957 h 4289005"/>
              <a:gd name="connsiteX4" fmla="*/ 3841837 w 11349862"/>
              <a:gd name="connsiteY4" fmla="*/ 1165812 h 4289005"/>
              <a:gd name="connsiteX5" fmla="*/ 3864323 w 11349862"/>
              <a:gd name="connsiteY5" fmla="*/ 1177300 h 4289005"/>
              <a:gd name="connsiteX6" fmla="*/ 3841837 w 11349862"/>
              <a:gd name="connsiteY6" fmla="*/ 1165812 h 4289005"/>
              <a:gd name="connsiteX7" fmla="*/ 3820002 w 11349862"/>
              <a:gd name="connsiteY7" fmla="*/ 805012 h 4289005"/>
              <a:gd name="connsiteX8" fmla="*/ 3821642 w 11349862"/>
              <a:gd name="connsiteY8" fmla="*/ 805052 h 4289005"/>
              <a:gd name="connsiteX9" fmla="*/ 3809863 w 11349862"/>
              <a:gd name="connsiteY9" fmla="*/ 806497 h 4289005"/>
              <a:gd name="connsiteX10" fmla="*/ 3820002 w 11349862"/>
              <a:gd name="connsiteY10" fmla="*/ 805012 h 4289005"/>
              <a:gd name="connsiteX11" fmla="*/ 5348673 w 11349862"/>
              <a:gd name="connsiteY11" fmla="*/ 0 h 4289005"/>
              <a:gd name="connsiteX12" fmla="*/ 5459912 w 11349862"/>
              <a:gd name="connsiteY12" fmla="*/ 35922 h 4289005"/>
              <a:gd name="connsiteX13" fmla="*/ 5580422 w 11349862"/>
              <a:gd name="connsiteY13" fmla="*/ 63152 h 4289005"/>
              <a:gd name="connsiteX14" fmla="*/ 5643573 w 11349862"/>
              <a:gd name="connsiteY14" fmla="*/ 102550 h 4289005"/>
              <a:gd name="connsiteX15" fmla="*/ 5718312 w 11349862"/>
              <a:gd name="connsiteY15" fmla="*/ 111241 h 4289005"/>
              <a:gd name="connsiteX16" fmla="*/ 5968021 w 11349862"/>
              <a:gd name="connsiteY16" fmla="*/ 249713 h 4289005"/>
              <a:gd name="connsiteX17" fmla="*/ 6209040 w 11349862"/>
              <a:gd name="connsiteY17" fmla="*/ 397455 h 4289005"/>
              <a:gd name="connsiteX18" fmla="*/ 7545649 w 11349862"/>
              <a:gd name="connsiteY18" fmla="*/ 1203952 h 4289005"/>
              <a:gd name="connsiteX19" fmla="*/ 7867779 w 11349862"/>
              <a:gd name="connsiteY19" fmla="*/ 1324463 h 4289005"/>
              <a:gd name="connsiteX20" fmla="*/ 8063607 w 11349862"/>
              <a:gd name="connsiteY20" fmla="*/ 1378924 h 4289005"/>
              <a:gd name="connsiteX21" fmla="*/ 8490604 w 11349862"/>
              <a:gd name="connsiteY21" fmla="*/ 1444974 h 4289005"/>
              <a:gd name="connsiteX22" fmla="*/ 8554335 w 11349862"/>
              <a:gd name="connsiteY22" fmla="*/ 1462935 h 4289005"/>
              <a:gd name="connsiteX23" fmla="*/ 8545065 w 11349862"/>
              <a:gd name="connsiteY23" fmla="*/ 1480895 h 4289005"/>
              <a:gd name="connsiteX24" fmla="*/ 8888053 w 11349862"/>
              <a:gd name="connsiteY24" fmla="*/ 1528984 h 4289005"/>
              <a:gd name="connsiteX25" fmla="*/ 9093150 w 11349862"/>
              <a:gd name="connsiteY25" fmla="*/ 1574175 h 4289005"/>
              <a:gd name="connsiteX26" fmla="*/ 9186429 w 11349862"/>
              <a:gd name="connsiteY26" fmla="*/ 1583445 h 4289005"/>
              <a:gd name="connsiteX27" fmla="*/ 9164992 w 11349862"/>
              <a:gd name="connsiteY27" fmla="*/ 1592716 h 4289005"/>
              <a:gd name="connsiteX28" fmla="*/ 9147032 w 11349862"/>
              <a:gd name="connsiteY28" fmla="*/ 1592716 h 4289005"/>
              <a:gd name="connsiteX29" fmla="*/ 9164992 w 11349862"/>
              <a:gd name="connsiteY29" fmla="*/ 1592716 h 4289005"/>
              <a:gd name="connsiteX30" fmla="*/ 9189326 w 11349862"/>
              <a:gd name="connsiteY30" fmla="*/ 1619367 h 4289005"/>
              <a:gd name="connsiteX31" fmla="*/ 9168468 w 11349862"/>
              <a:gd name="connsiteY31" fmla="*/ 1610676 h 4289005"/>
              <a:gd name="connsiteX32" fmla="*/ 9189326 w 11349862"/>
              <a:gd name="connsiteY32" fmla="*/ 1619367 h 4289005"/>
              <a:gd name="connsiteX33" fmla="*/ 9463368 w 11349862"/>
              <a:gd name="connsiteY33" fmla="*/ 1640804 h 4289005"/>
              <a:gd name="connsiteX34" fmla="*/ 10225242 w 11349862"/>
              <a:gd name="connsiteY34" fmla="*/ 1631534 h 4289005"/>
              <a:gd name="connsiteX35" fmla="*/ 10288393 w 11349862"/>
              <a:gd name="connsiteY35" fmla="*/ 1640804 h 4289005"/>
              <a:gd name="connsiteX36" fmla="*/ 10231035 w 11349862"/>
              <a:gd name="connsiteY36" fmla="*/ 1664559 h 4289005"/>
              <a:gd name="connsiteX37" fmla="*/ 9881674 w 11349862"/>
              <a:gd name="connsiteY37" fmla="*/ 1676726 h 4289005"/>
              <a:gd name="connsiteX38" fmla="*/ 9324899 w 11349862"/>
              <a:gd name="connsiteY38" fmla="*/ 1667456 h 4289005"/>
              <a:gd name="connsiteX39" fmla="*/ 9156301 w 11349862"/>
              <a:gd name="connsiteY39" fmla="*/ 1658765 h 4289005"/>
              <a:gd name="connsiteX40" fmla="*/ 9204389 w 11349862"/>
              <a:gd name="connsiteY40" fmla="*/ 1685996 h 4289005"/>
              <a:gd name="connsiteX41" fmla="*/ 9427447 w 11349862"/>
              <a:gd name="connsiteY41" fmla="*/ 1703957 h 4289005"/>
              <a:gd name="connsiteX42" fmla="*/ 9583878 w 11349862"/>
              <a:gd name="connsiteY42" fmla="*/ 1712647 h 4289005"/>
              <a:gd name="connsiteX43" fmla="*/ 9824317 w 11349862"/>
              <a:gd name="connsiteY43" fmla="*/ 1721917 h 4289005"/>
              <a:gd name="connsiteX44" fmla="*/ 9962786 w 11349862"/>
              <a:gd name="connsiteY44" fmla="*/ 1734084 h 4289005"/>
              <a:gd name="connsiteX45" fmla="*/ 9619799 w 11349862"/>
              <a:gd name="connsiteY45" fmla="*/ 1734084 h 4289005"/>
              <a:gd name="connsiteX46" fmla="*/ 9601838 w 11349862"/>
              <a:gd name="connsiteY46" fmla="*/ 1752045 h 4289005"/>
              <a:gd name="connsiteX47" fmla="*/ 9463368 w 11349862"/>
              <a:gd name="connsiteY47" fmla="*/ 1770006 h 4289005"/>
              <a:gd name="connsiteX48" fmla="*/ 9388050 w 11349862"/>
              <a:gd name="connsiteY48" fmla="*/ 1797237 h 4289005"/>
              <a:gd name="connsiteX49" fmla="*/ 9297668 w 11349862"/>
              <a:gd name="connsiteY49" fmla="*/ 1797237 h 4289005"/>
              <a:gd name="connsiteX50" fmla="*/ 9288398 w 11349862"/>
              <a:gd name="connsiteY50" fmla="*/ 1833158 h 4289005"/>
              <a:gd name="connsiteX51" fmla="*/ 8936720 w 11349862"/>
              <a:gd name="connsiteY51" fmla="*/ 1815198 h 4289005"/>
              <a:gd name="connsiteX52" fmla="*/ 8861401 w 11349862"/>
              <a:gd name="connsiteY52" fmla="*/ 1833158 h 4289005"/>
              <a:gd name="connsiteX53" fmla="*/ 9147032 w 11349862"/>
              <a:gd name="connsiteY53" fmla="*/ 1872556 h 4289005"/>
              <a:gd name="connsiteX54" fmla="*/ 9388050 w 11349862"/>
              <a:gd name="connsiteY54" fmla="*/ 1890517 h 4289005"/>
              <a:gd name="connsiteX55" fmla="*/ 9240310 w 11349862"/>
              <a:gd name="connsiteY55" fmla="*/ 1908478 h 4289005"/>
              <a:gd name="connsiteX56" fmla="*/ 9156301 w 11349862"/>
              <a:gd name="connsiteY56" fmla="*/ 1935709 h 4289005"/>
              <a:gd name="connsiteX57" fmla="*/ 8945410 w 11349862"/>
              <a:gd name="connsiteY57" fmla="*/ 1926438 h 4289005"/>
              <a:gd name="connsiteX58" fmla="*/ 9213659 w 11349862"/>
              <a:gd name="connsiteY58" fmla="*/ 1953669 h 4289005"/>
              <a:gd name="connsiteX59" fmla="*/ 9704387 w 11349862"/>
              <a:gd name="connsiteY59" fmla="*/ 1983797 h 4289005"/>
              <a:gd name="connsiteX60" fmla="*/ 10456990 w 11349862"/>
              <a:gd name="connsiteY60" fmla="*/ 2001758 h 4289005"/>
              <a:gd name="connsiteX61" fmla="*/ 10613420 w 11349862"/>
              <a:gd name="connsiteY61" fmla="*/ 2001758 h 4289005"/>
              <a:gd name="connsiteX62" fmla="*/ 10502181 w 11349862"/>
              <a:gd name="connsiteY62" fmla="*/ 2019719 h 4289005"/>
              <a:gd name="connsiteX63" fmla="*/ 10002184 w 11349862"/>
              <a:gd name="connsiteY63" fmla="*/ 2056220 h 4289005"/>
              <a:gd name="connsiteX64" fmla="*/ 9944826 w 11349862"/>
              <a:gd name="connsiteY64" fmla="*/ 2056220 h 4289005"/>
              <a:gd name="connsiteX65" fmla="*/ 9863714 w 11349862"/>
              <a:gd name="connsiteY65" fmla="*/ 2056220 h 4289005"/>
              <a:gd name="connsiteX66" fmla="*/ 9944826 w 11349862"/>
              <a:gd name="connsiteY66" fmla="*/ 2056220 h 4289005"/>
              <a:gd name="connsiteX67" fmla="*/ 10002184 w 11349862"/>
              <a:gd name="connsiteY67" fmla="*/ 2056220 h 4289005"/>
              <a:gd name="connsiteX68" fmla="*/ 10149923 w 11349862"/>
              <a:gd name="connsiteY68" fmla="*/ 2056220 h 4289005"/>
              <a:gd name="connsiteX69" fmla="*/ 10538102 w 11349862"/>
              <a:gd name="connsiteY69" fmla="*/ 2046950 h 4289005"/>
              <a:gd name="connsiteX70" fmla="*/ 10817939 w 11349862"/>
              <a:gd name="connsiteY70" fmla="*/ 2028989 h 4289005"/>
              <a:gd name="connsiteX71" fmla="*/ 10697429 w 11349862"/>
              <a:gd name="connsiteY71" fmla="*/ 2056220 h 4289005"/>
              <a:gd name="connsiteX72" fmla="*/ 10817939 w 11349862"/>
              <a:gd name="connsiteY72" fmla="*/ 2086347 h 4289005"/>
              <a:gd name="connsiteX73" fmla="*/ 10724660 w 11349862"/>
              <a:gd name="connsiteY73" fmla="*/ 2104308 h 4289005"/>
              <a:gd name="connsiteX74" fmla="*/ 10706699 w 11349862"/>
              <a:gd name="connsiteY74" fmla="*/ 2122269 h 4289005"/>
              <a:gd name="connsiteX75" fmla="*/ 10372402 w 11349862"/>
              <a:gd name="connsiteY75" fmla="*/ 2157611 h 4289005"/>
              <a:gd name="connsiteX76" fmla="*/ 10372402 w 11349862"/>
              <a:gd name="connsiteY76" fmla="*/ 2157611 h 4289005"/>
              <a:gd name="connsiteX77" fmla="*/ 10492911 w 11349862"/>
              <a:gd name="connsiteY77" fmla="*/ 2157611 h 4289005"/>
              <a:gd name="connsiteX78" fmla="*/ 10324314 w 11349862"/>
              <a:gd name="connsiteY78" fmla="*/ 2197009 h 4289005"/>
              <a:gd name="connsiteX79" fmla="*/ 9984223 w 11349862"/>
              <a:gd name="connsiteY79" fmla="*/ 2214970 h 4289005"/>
              <a:gd name="connsiteX80" fmla="*/ 9583878 w 11349862"/>
              <a:gd name="connsiteY80" fmla="*/ 2224240 h 4289005"/>
              <a:gd name="connsiteX81" fmla="*/ 9743205 w 11349862"/>
              <a:gd name="connsiteY81" fmla="*/ 2242201 h 4289005"/>
              <a:gd name="connsiteX82" fmla="*/ 10520142 w 11349862"/>
              <a:gd name="connsiteY82" fmla="*/ 2242201 h 4289005"/>
              <a:gd name="connsiteX83" fmla="*/ 10827209 w 11349862"/>
              <a:gd name="connsiteY83" fmla="*/ 2232930 h 4289005"/>
              <a:gd name="connsiteX84" fmla="*/ 10679469 w 11349862"/>
              <a:gd name="connsiteY84" fmla="*/ 2260161 h 4289005"/>
              <a:gd name="connsiteX85" fmla="*/ 10799978 w 11349862"/>
              <a:gd name="connsiteY85" fmla="*/ 2260161 h 4289005"/>
              <a:gd name="connsiteX86" fmla="*/ 10779121 w 11349862"/>
              <a:gd name="connsiteY86" fmla="*/ 2287392 h 4289005"/>
              <a:gd name="connsiteX87" fmla="*/ 10827209 w 11349862"/>
              <a:gd name="connsiteY87" fmla="*/ 2287392 h 4289005"/>
              <a:gd name="connsiteX88" fmla="*/ 10706699 w 11349862"/>
              <a:gd name="connsiteY88" fmla="*/ 2326211 h 4289005"/>
              <a:gd name="connsiteX89" fmla="*/ 9908905 w 11349862"/>
              <a:gd name="connsiteY89" fmla="*/ 2389363 h 4289005"/>
              <a:gd name="connsiteX90" fmla="*/ 9520726 w 11349862"/>
              <a:gd name="connsiteY90" fmla="*/ 2389363 h 4289005"/>
              <a:gd name="connsiteX91" fmla="*/ 9743205 w 11349862"/>
              <a:gd name="connsiteY91" fmla="*/ 2398633 h 4289005"/>
              <a:gd name="connsiteX92" fmla="*/ 10047375 w 11349862"/>
              <a:gd name="connsiteY92" fmla="*/ 2407324 h 4289005"/>
              <a:gd name="connsiteX93" fmla="*/ 10667302 w 11349862"/>
              <a:gd name="connsiteY93" fmla="*/ 2416594 h 4289005"/>
              <a:gd name="connsiteX94" fmla="*/ 10809248 w 11349862"/>
              <a:gd name="connsiteY94" fmla="*/ 2398633 h 4289005"/>
              <a:gd name="connsiteX95" fmla="*/ 10706699 w 11349862"/>
              <a:gd name="connsiteY95" fmla="*/ 2425864 h 4289005"/>
              <a:gd name="connsiteX96" fmla="*/ 10465681 w 11349862"/>
              <a:gd name="connsiteY96" fmla="*/ 2464682 h 4289005"/>
              <a:gd name="connsiteX97" fmla="*/ 10381672 w 11349862"/>
              <a:gd name="connsiteY97" fmla="*/ 2491913 h 4289005"/>
              <a:gd name="connsiteX98" fmla="*/ 10827209 w 11349862"/>
              <a:gd name="connsiteY98" fmla="*/ 2464682 h 4289005"/>
              <a:gd name="connsiteX99" fmla="*/ 10920487 w 11349862"/>
              <a:gd name="connsiteY99" fmla="*/ 2482643 h 4289005"/>
              <a:gd name="connsiteX100" fmla="*/ 10799978 w 11349862"/>
              <a:gd name="connsiteY100" fmla="*/ 2509874 h 4289005"/>
              <a:gd name="connsiteX101" fmla="*/ 10095462 w 11349862"/>
              <a:gd name="connsiteY101" fmla="*/ 2575923 h 4289005"/>
              <a:gd name="connsiteX102" fmla="*/ 9872984 w 11349862"/>
              <a:gd name="connsiteY102" fmla="*/ 2603154 h 4289005"/>
              <a:gd name="connsiteX103" fmla="*/ 9722347 w 11349862"/>
              <a:gd name="connsiteY103" fmla="*/ 2603154 h 4289005"/>
              <a:gd name="connsiteX104" fmla="*/ 9917595 w 11349862"/>
              <a:gd name="connsiteY104" fmla="*/ 2612424 h 4289005"/>
              <a:gd name="connsiteX105" fmla="*/ 10131384 w 11349862"/>
              <a:gd name="connsiteY105" fmla="*/ 2612424 h 4289005"/>
              <a:gd name="connsiteX106" fmla="*/ 10104732 w 11349862"/>
              <a:gd name="connsiteY106" fmla="*/ 2648346 h 4289005"/>
              <a:gd name="connsiteX107" fmla="*/ 9649926 w 11349862"/>
              <a:gd name="connsiteY107" fmla="*/ 2669783 h 4289005"/>
              <a:gd name="connsiteX108" fmla="*/ 9204389 w 11349862"/>
              <a:gd name="connsiteY108" fmla="*/ 2657616 h 4289005"/>
              <a:gd name="connsiteX109" fmla="*/ 9111111 w 11349862"/>
              <a:gd name="connsiteY109" fmla="*/ 2648346 h 4289005"/>
              <a:gd name="connsiteX110" fmla="*/ 9195119 w 11349862"/>
              <a:gd name="connsiteY110" fmla="*/ 2669783 h 4289005"/>
              <a:gd name="connsiteX111" fmla="*/ 10074605 w 11349862"/>
              <a:gd name="connsiteY111" fmla="*/ 2678474 h 4289005"/>
              <a:gd name="connsiteX112" fmla="*/ 10465681 w 11349862"/>
              <a:gd name="connsiteY112" fmla="*/ 2678474 h 4289005"/>
              <a:gd name="connsiteX113" fmla="*/ 10631381 w 11349862"/>
              <a:gd name="connsiteY113" fmla="*/ 2657616 h 4289005"/>
              <a:gd name="connsiteX114" fmla="*/ 10667302 w 11349862"/>
              <a:gd name="connsiteY114" fmla="*/ 2687744 h 4289005"/>
              <a:gd name="connsiteX115" fmla="*/ 10751890 w 11349862"/>
              <a:gd name="connsiteY115" fmla="*/ 2687744 h 4289005"/>
              <a:gd name="connsiteX116" fmla="*/ 10724660 w 11349862"/>
              <a:gd name="connsiteY116" fmla="*/ 2705704 h 4289005"/>
              <a:gd name="connsiteX117" fmla="*/ 10787811 w 11349862"/>
              <a:gd name="connsiteY117" fmla="*/ 2741626 h 4289005"/>
              <a:gd name="connsiteX118" fmla="*/ 10899051 w 11349862"/>
              <a:gd name="connsiteY118" fmla="*/ 2732935 h 4289005"/>
              <a:gd name="connsiteX119" fmla="*/ 10938448 w 11349862"/>
              <a:gd name="connsiteY119" fmla="*/ 2750896 h 4289005"/>
              <a:gd name="connsiteX120" fmla="*/ 10983639 w 11349862"/>
              <a:gd name="connsiteY120" fmla="*/ 2768857 h 4289005"/>
              <a:gd name="connsiteX121" fmla="*/ 10929178 w 11349862"/>
              <a:gd name="connsiteY121" fmla="*/ 2768857 h 4289005"/>
              <a:gd name="connsiteX122" fmla="*/ 10817939 w 11349862"/>
              <a:gd name="connsiteY122" fmla="*/ 2808255 h 4289005"/>
              <a:gd name="connsiteX123" fmla="*/ 10715969 w 11349862"/>
              <a:gd name="connsiteY123" fmla="*/ 2844176 h 4289005"/>
              <a:gd name="connsiteX124" fmla="*/ 10751890 w 11349862"/>
              <a:gd name="connsiteY124" fmla="*/ 2852867 h 4289005"/>
              <a:gd name="connsiteX125" fmla="*/ 10390363 w 11349862"/>
              <a:gd name="connsiteY125" fmla="*/ 2901535 h 4289005"/>
              <a:gd name="connsiteX126" fmla="*/ 10520142 w 11349862"/>
              <a:gd name="connsiteY126" fmla="*/ 2901535 h 4289005"/>
              <a:gd name="connsiteX127" fmla="*/ 10538102 w 11349862"/>
              <a:gd name="connsiteY127" fmla="*/ 2919496 h 4289005"/>
              <a:gd name="connsiteX128" fmla="*/ 10853860 w 11349862"/>
              <a:gd name="connsiteY128" fmla="*/ 2901535 h 4289005"/>
              <a:gd name="connsiteX129" fmla="*/ 10799978 w 11349862"/>
              <a:gd name="connsiteY129" fmla="*/ 2910226 h 4289005"/>
              <a:gd name="connsiteX130" fmla="*/ 10465681 w 11349862"/>
              <a:gd name="connsiteY130" fmla="*/ 2955417 h 4289005"/>
              <a:gd name="connsiteX131" fmla="*/ 10586190 w 11349862"/>
              <a:gd name="connsiteY131" fmla="*/ 2973378 h 4289005"/>
              <a:gd name="connsiteX132" fmla="*/ 10706699 w 11349862"/>
              <a:gd name="connsiteY132" fmla="*/ 2973378 h 4289005"/>
              <a:gd name="connsiteX133" fmla="*/ 10845169 w 11349862"/>
              <a:gd name="connsiteY133" fmla="*/ 2982648 h 4289005"/>
              <a:gd name="connsiteX134" fmla="*/ 10306354 w 11349862"/>
              <a:gd name="connsiteY134" fmla="*/ 3075928 h 4289005"/>
              <a:gd name="connsiteX135" fmla="*/ 10083296 w 11349862"/>
              <a:gd name="connsiteY135" fmla="*/ 3093889 h 4289005"/>
              <a:gd name="connsiteX136" fmla="*/ 10077502 w 11349862"/>
              <a:gd name="connsiteY136" fmla="*/ 3121120 h 4289005"/>
              <a:gd name="connsiteX137" fmla="*/ 10056645 w 11349862"/>
              <a:gd name="connsiteY137" fmla="*/ 3111850 h 4289005"/>
              <a:gd name="connsiteX138" fmla="*/ 10077502 w 11349862"/>
              <a:gd name="connsiteY138" fmla="*/ 3121120 h 4289005"/>
              <a:gd name="connsiteX139" fmla="*/ 10269853 w 11349862"/>
              <a:gd name="connsiteY139" fmla="*/ 3111850 h 4289005"/>
              <a:gd name="connsiteX140" fmla="*/ 10528832 w 11349862"/>
              <a:gd name="connsiteY140" fmla="*/ 3093889 h 4289005"/>
              <a:gd name="connsiteX141" fmla="*/ 10899051 w 11349862"/>
              <a:gd name="connsiteY141" fmla="*/ 3075928 h 4289005"/>
              <a:gd name="connsiteX142" fmla="*/ 10779121 w 11349862"/>
              <a:gd name="connsiteY142" fmla="*/ 3111850 h 4289005"/>
              <a:gd name="connsiteX143" fmla="*/ 10483641 w 11349862"/>
              <a:gd name="connsiteY143" fmla="*/ 3151248 h 4289005"/>
              <a:gd name="connsiteX144" fmla="*/ 10327211 w 11349862"/>
              <a:gd name="connsiteY144" fmla="*/ 3159938 h 4289005"/>
              <a:gd name="connsiteX145" fmla="*/ 10408323 w 11349862"/>
              <a:gd name="connsiteY145" fmla="*/ 3187169 h 4289005"/>
              <a:gd name="connsiteX146" fmla="*/ 9917595 w 11349862"/>
              <a:gd name="connsiteY146" fmla="*/ 3214400 h 4289005"/>
              <a:gd name="connsiteX147" fmla="*/ 9863714 w 11349862"/>
              <a:gd name="connsiteY147" fmla="*/ 3232361 h 4289005"/>
              <a:gd name="connsiteX148" fmla="*/ 9556647 w 11349862"/>
              <a:gd name="connsiteY148" fmla="*/ 3241631 h 4289005"/>
              <a:gd name="connsiteX149" fmla="*/ 9704387 w 11349862"/>
              <a:gd name="connsiteY149" fmla="*/ 3253798 h 4289005"/>
              <a:gd name="connsiteX150" fmla="*/ 9872984 w 11349862"/>
              <a:gd name="connsiteY150" fmla="*/ 3262489 h 4289005"/>
              <a:gd name="connsiteX151" fmla="*/ 9704387 w 11349862"/>
              <a:gd name="connsiteY151" fmla="*/ 3262489 h 4289005"/>
              <a:gd name="connsiteX152" fmla="*/ 9418177 w 11349862"/>
              <a:gd name="connsiteY152" fmla="*/ 3271759 h 4289005"/>
              <a:gd name="connsiteX153" fmla="*/ 9685847 w 11349862"/>
              <a:gd name="connsiteY153" fmla="*/ 3280449 h 4289005"/>
              <a:gd name="connsiteX154" fmla="*/ 9596044 w 11349862"/>
              <a:gd name="connsiteY154" fmla="*/ 3289719 h 4289005"/>
              <a:gd name="connsiteX155" fmla="*/ 9788396 w 11349862"/>
              <a:gd name="connsiteY155" fmla="*/ 3298410 h 4289005"/>
              <a:gd name="connsiteX156" fmla="*/ 10113423 w 11349862"/>
              <a:gd name="connsiteY156" fmla="*/ 3307680 h 4289005"/>
              <a:gd name="connsiteX157" fmla="*/ 10604151 w 11349862"/>
              <a:gd name="connsiteY157" fmla="*/ 3277552 h 4289005"/>
              <a:gd name="connsiteX158" fmla="*/ 10576920 w 11349862"/>
              <a:gd name="connsiteY158" fmla="*/ 3298410 h 4289005"/>
              <a:gd name="connsiteX159" fmla="*/ 10465681 w 11349862"/>
              <a:gd name="connsiteY159" fmla="*/ 3334911 h 4289005"/>
              <a:gd name="connsiteX160" fmla="*/ 10640651 w 11349862"/>
              <a:gd name="connsiteY160" fmla="*/ 3352872 h 4289005"/>
              <a:gd name="connsiteX161" fmla="*/ 10576920 w 11349862"/>
              <a:gd name="connsiteY161" fmla="*/ 3365039 h 4289005"/>
              <a:gd name="connsiteX162" fmla="*/ 10502181 w 11349862"/>
              <a:gd name="connsiteY162" fmla="*/ 3383000 h 4289005"/>
              <a:gd name="connsiteX163" fmla="*/ 10751890 w 11349862"/>
              <a:gd name="connsiteY163" fmla="*/ 3352872 h 4289005"/>
              <a:gd name="connsiteX164" fmla="*/ 10947718 w 11349862"/>
              <a:gd name="connsiteY164" fmla="*/ 3343602 h 4289005"/>
              <a:gd name="connsiteX165" fmla="*/ 10794184 w 11349862"/>
              <a:gd name="connsiteY165" fmla="*/ 3383000 h 4289005"/>
              <a:gd name="connsiteX166" fmla="*/ 10817939 w 11349862"/>
              <a:gd name="connsiteY166" fmla="*/ 3391690 h 4289005"/>
              <a:gd name="connsiteX167" fmla="*/ 10742620 w 11349862"/>
              <a:gd name="connsiteY167" fmla="*/ 3400960 h 4289005"/>
              <a:gd name="connsiteX168" fmla="*/ 10742620 w 11349862"/>
              <a:gd name="connsiteY168" fmla="*/ 3400960 h 4289005"/>
              <a:gd name="connsiteX169" fmla="*/ 10658611 w 11349862"/>
              <a:gd name="connsiteY169" fmla="*/ 3410230 h 4289005"/>
              <a:gd name="connsiteX170" fmla="*/ 10595460 w 11349862"/>
              <a:gd name="connsiteY170" fmla="*/ 3428191 h 4289005"/>
              <a:gd name="connsiteX171" fmla="*/ 10853860 w 11349862"/>
              <a:gd name="connsiteY171" fmla="*/ 3400960 h 4289005"/>
              <a:gd name="connsiteX172" fmla="*/ 10983639 w 11349862"/>
              <a:gd name="connsiteY172" fmla="*/ 3418921 h 4289005"/>
              <a:gd name="connsiteX173" fmla="*/ 11122109 w 11349862"/>
              <a:gd name="connsiteY173" fmla="*/ 3418921 h 4289005"/>
              <a:gd name="connsiteX174" fmla="*/ 10799978 w 11349862"/>
              <a:gd name="connsiteY174" fmla="*/ 3473383 h 4289005"/>
              <a:gd name="connsiteX175" fmla="*/ 10399632 w 11349862"/>
              <a:gd name="connsiteY175" fmla="*/ 3512201 h 4289005"/>
              <a:gd name="connsiteX176" fmla="*/ 10381672 w 11349862"/>
              <a:gd name="connsiteY176" fmla="*/ 3530741 h 4289005"/>
              <a:gd name="connsiteX177" fmla="*/ 10225242 w 11349862"/>
              <a:gd name="connsiteY177" fmla="*/ 3548702 h 4289005"/>
              <a:gd name="connsiteX178" fmla="*/ 10261163 w 11349862"/>
              <a:gd name="connsiteY178" fmla="*/ 3557393 h 4289005"/>
              <a:gd name="connsiteX179" fmla="*/ 10547372 w 11349862"/>
              <a:gd name="connsiteY179" fmla="*/ 3548702 h 4289005"/>
              <a:gd name="connsiteX180" fmla="*/ 10604151 w 11349862"/>
              <a:gd name="connsiteY180" fmla="*/ 3530741 h 4289005"/>
              <a:gd name="connsiteX181" fmla="*/ 10586190 w 11349862"/>
              <a:gd name="connsiteY181" fmla="*/ 3557393 h 4289005"/>
              <a:gd name="connsiteX182" fmla="*/ 10751890 w 11349862"/>
              <a:gd name="connsiteY182" fmla="*/ 3548702 h 4289005"/>
              <a:gd name="connsiteX183" fmla="*/ 10920487 w 11349862"/>
              <a:gd name="connsiteY183" fmla="*/ 3530741 h 4289005"/>
              <a:gd name="connsiteX184" fmla="*/ 10706699 w 11349862"/>
              <a:gd name="connsiteY184" fmla="*/ 3557393 h 4289005"/>
              <a:gd name="connsiteX185" fmla="*/ 10528832 w 11349862"/>
              <a:gd name="connsiteY185" fmla="*/ 3596791 h 4289005"/>
              <a:gd name="connsiteX186" fmla="*/ 10938448 w 11349862"/>
              <a:gd name="connsiteY186" fmla="*/ 3548702 h 4289005"/>
              <a:gd name="connsiteX187" fmla="*/ 11224657 w 11349862"/>
              <a:gd name="connsiteY187" fmla="*/ 3530741 h 4289005"/>
              <a:gd name="connsiteX188" fmla="*/ 11242618 w 11349862"/>
              <a:gd name="connsiteY188" fmla="*/ 3548702 h 4289005"/>
              <a:gd name="connsiteX189" fmla="*/ 11290706 w 11349862"/>
              <a:gd name="connsiteY189" fmla="*/ 3548702 h 4289005"/>
              <a:gd name="connsiteX190" fmla="*/ 11104148 w 11349862"/>
              <a:gd name="connsiteY190" fmla="*/ 3584624 h 4289005"/>
              <a:gd name="connsiteX191" fmla="*/ 11188157 w 11349862"/>
              <a:gd name="connsiteY191" fmla="*/ 3584624 h 4289005"/>
              <a:gd name="connsiteX192" fmla="*/ 11206117 w 11349862"/>
              <a:gd name="connsiteY192" fmla="*/ 3605482 h 4289005"/>
              <a:gd name="connsiteX193" fmla="*/ 11251308 w 11349862"/>
              <a:gd name="connsiteY193" fmla="*/ 3623442 h 4289005"/>
              <a:gd name="connsiteX194" fmla="*/ 11058957 w 11349862"/>
              <a:gd name="connsiteY194" fmla="*/ 3650673 h 4289005"/>
              <a:gd name="connsiteX195" fmla="*/ 11001599 w 11349862"/>
              <a:gd name="connsiteY195" fmla="*/ 3677904 h 4289005"/>
              <a:gd name="connsiteX196" fmla="*/ 10715969 w 11349862"/>
              <a:gd name="connsiteY196" fmla="*/ 3717302 h 4289005"/>
              <a:gd name="connsiteX197" fmla="*/ 10408323 w 11349862"/>
              <a:gd name="connsiteY197" fmla="*/ 3743953 h 4289005"/>
              <a:gd name="connsiteX198" fmla="*/ 10502181 w 11349862"/>
              <a:gd name="connsiteY198" fmla="*/ 3753223 h 4289005"/>
              <a:gd name="connsiteX199" fmla="*/ 11233348 w 11349862"/>
              <a:gd name="connsiteY199" fmla="*/ 3677904 h 4289005"/>
              <a:gd name="connsiteX200" fmla="*/ 11335897 w 11349862"/>
              <a:gd name="connsiteY200" fmla="*/ 3687174 h 4289005"/>
              <a:gd name="connsiteX201" fmla="*/ 11272745 w 11349862"/>
              <a:gd name="connsiteY201" fmla="*/ 3705135 h 4289005"/>
              <a:gd name="connsiteX202" fmla="*/ 10327211 w 11349862"/>
              <a:gd name="connsiteY202" fmla="*/ 3825646 h 4289005"/>
              <a:gd name="connsiteX203" fmla="*/ 10547372 w 11349862"/>
              <a:gd name="connsiteY203" fmla="*/ 3816376 h 4289005"/>
              <a:gd name="connsiteX204" fmla="*/ 10520142 w 11349862"/>
              <a:gd name="connsiteY204" fmla="*/ 3825646 h 4289005"/>
              <a:gd name="connsiteX205" fmla="*/ 10613420 w 11349862"/>
              <a:gd name="connsiteY205" fmla="*/ 3837233 h 4289005"/>
              <a:gd name="connsiteX206" fmla="*/ 10827209 w 11349862"/>
              <a:gd name="connsiteY206" fmla="*/ 3837233 h 4289005"/>
              <a:gd name="connsiteX207" fmla="*/ 10817939 w 11349862"/>
              <a:gd name="connsiteY207" fmla="*/ 3846504 h 4289005"/>
              <a:gd name="connsiteX208" fmla="*/ 10315044 w 11349862"/>
              <a:gd name="connsiteY208" fmla="*/ 3900386 h 4289005"/>
              <a:gd name="connsiteX209" fmla="*/ 10456990 w 11349862"/>
              <a:gd name="connsiteY209" fmla="*/ 3909656 h 4289005"/>
              <a:gd name="connsiteX210" fmla="*/ 10688739 w 11349862"/>
              <a:gd name="connsiteY210" fmla="*/ 3900386 h 4289005"/>
              <a:gd name="connsiteX211" fmla="*/ 10706699 w 11349862"/>
              <a:gd name="connsiteY211" fmla="*/ 3909656 h 4289005"/>
              <a:gd name="connsiteX212" fmla="*/ 10595460 w 11349862"/>
              <a:gd name="connsiteY212" fmla="*/ 3936887 h 4289005"/>
              <a:gd name="connsiteX213" fmla="*/ 10827209 w 11349862"/>
              <a:gd name="connsiteY213" fmla="*/ 3909656 h 4289005"/>
              <a:gd name="connsiteX214" fmla="*/ 11001599 w 11349862"/>
              <a:gd name="connsiteY214" fmla="*/ 3900386 h 4289005"/>
              <a:gd name="connsiteX215" fmla="*/ 10938448 w 11349862"/>
              <a:gd name="connsiteY215" fmla="*/ 3918926 h 4289005"/>
              <a:gd name="connsiteX216" fmla="*/ 11001599 w 11349862"/>
              <a:gd name="connsiteY216" fmla="*/ 3927617 h 4289005"/>
              <a:gd name="connsiteX217" fmla="*/ 11188157 w 11349862"/>
              <a:gd name="connsiteY217" fmla="*/ 3936887 h 4289005"/>
              <a:gd name="connsiteX218" fmla="*/ 11345167 w 11349862"/>
              <a:gd name="connsiteY218" fmla="*/ 3936887 h 4289005"/>
              <a:gd name="connsiteX219" fmla="*/ 11290706 w 11349862"/>
              <a:gd name="connsiteY219" fmla="*/ 3967015 h 4289005"/>
              <a:gd name="connsiteX220" fmla="*/ 11233348 w 11349862"/>
              <a:gd name="connsiteY220" fmla="*/ 4002936 h 4289005"/>
              <a:gd name="connsiteX221" fmla="*/ 10845169 w 11349862"/>
              <a:gd name="connsiteY221" fmla="*/ 4057398 h 4289005"/>
              <a:gd name="connsiteX222" fmla="*/ 10465681 w 11349862"/>
              <a:gd name="connsiteY222" fmla="*/ 4123447 h 4289005"/>
              <a:gd name="connsiteX223" fmla="*/ 8999871 w 11349862"/>
              <a:gd name="connsiteY223" fmla="*/ 4141408 h 4289005"/>
              <a:gd name="connsiteX224" fmla="*/ 8647613 w 11349862"/>
              <a:gd name="connsiteY224" fmla="*/ 4141408 h 4289005"/>
              <a:gd name="connsiteX225" fmla="*/ 8295355 w 11349862"/>
              <a:gd name="connsiteY225" fmla="*/ 4096216 h 4289005"/>
              <a:gd name="connsiteX226" fmla="*/ 8081567 w 11349862"/>
              <a:gd name="connsiteY226" fmla="*/ 4087526 h 4289005"/>
              <a:gd name="connsiteX227" fmla="*/ 8081567 w 11349862"/>
              <a:gd name="connsiteY227" fmla="*/ 4087526 h 4289005"/>
              <a:gd name="connsiteX228" fmla="*/ 8286085 w 11349862"/>
              <a:gd name="connsiteY228" fmla="*/ 4114177 h 4289005"/>
              <a:gd name="connsiteX229" fmla="*/ 8433825 w 11349862"/>
              <a:gd name="connsiteY229" fmla="*/ 4150678 h 4289005"/>
              <a:gd name="connsiteX230" fmla="*/ 8295355 w 11349862"/>
              <a:gd name="connsiteY230" fmla="*/ 4132717 h 4289005"/>
              <a:gd name="connsiteX231" fmla="*/ 8240895 w 11349862"/>
              <a:gd name="connsiteY231" fmla="*/ 4123447 h 4289005"/>
              <a:gd name="connsiteX232" fmla="*/ 8183537 w 11349862"/>
              <a:gd name="connsiteY232" fmla="*/ 4114177 h 4289005"/>
              <a:gd name="connsiteX233" fmla="*/ 8129655 w 11349862"/>
              <a:gd name="connsiteY233" fmla="*/ 4105486 h 4289005"/>
              <a:gd name="connsiteX234" fmla="*/ 8129655 w 11349862"/>
              <a:gd name="connsiteY234" fmla="*/ 4105486 h 4289005"/>
              <a:gd name="connsiteX235" fmla="*/ 8183537 w 11349862"/>
              <a:gd name="connsiteY235" fmla="*/ 4114177 h 4289005"/>
              <a:gd name="connsiteX236" fmla="*/ 8240895 w 11349862"/>
              <a:gd name="connsiteY236" fmla="*/ 4123447 h 4289005"/>
              <a:gd name="connsiteX237" fmla="*/ 8295355 w 11349862"/>
              <a:gd name="connsiteY237" fmla="*/ 4132717 h 4289005"/>
              <a:gd name="connsiteX238" fmla="*/ 8740892 w 11349862"/>
              <a:gd name="connsiteY238" fmla="*/ 4208037 h 4289005"/>
              <a:gd name="connsiteX239" fmla="*/ 9890944 w 11349862"/>
              <a:gd name="connsiteY239" fmla="*/ 4243958 h 4289005"/>
              <a:gd name="connsiteX240" fmla="*/ 10140653 w 11349862"/>
              <a:gd name="connsiteY240" fmla="*/ 4252649 h 4289005"/>
              <a:gd name="connsiteX241" fmla="*/ 10185844 w 11349862"/>
              <a:gd name="connsiteY241" fmla="*/ 4234688 h 4289005"/>
              <a:gd name="connsiteX242" fmla="*/ 10354441 w 11349862"/>
              <a:gd name="connsiteY242" fmla="*/ 4261919 h 4289005"/>
              <a:gd name="connsiteX243" fmla="*/ 10158614 w 11349862"/>
              <a:gd name="connsiteY243" fmla="*/ 4279880 h 4289005"/>
              <a:gd name="connsiteX244" fmla="*/ 9213659 w 11349862"/>
              <a:gd name="connsiteY244" fmla="*/ 4279880 h 4289005"/>
              <a:gd name="connsiteX245" fmla="*/ 8111695 w 11349862"/>
              <a:gd name="connsiteY245" fmla="*/ 4198767 h 4289005"/>
              <a:gd name="connsiteX246" fmla="*/ 7674849 w 11349862"/>
              <a:gd name="connsiteY246" fmla="*/ 4105486 h 4289005"/>
              <a:gd name="connsiteX247" fmla="*/ 6961643 w 11349862"/>
              <a:gd name="connsiteY247" fmla="*/ 3837233 h 4289005"/>
              <a:gd name="connsiteX248" fmla="*/ 7006834 w 11349862"/>
              <a:gd name="connsiteY248" fmla="*/ 3882425 h 4289005"/>
              <a:gd name="connsiteX249" fmla="*/ 7879947 w 11349862"/>
              <a:gd name="connsiteY249" fmla="*/ 4189496 h 4289005"/>
              <a:gd name="connsiteX250" fmla="*/ 7711349 w 11349862"/>
              <a:gd name="connsiteY250" fmla="*/ 4168639 h 4289005"/>
              <a:gd name="connsiteX251" fmla="*/ 6569988 w 11349862"/>
              <a:gd name="connsiteY251" fmla="*/ 3687174 h 4289005"/>
              <a:gd name="connsiteX252" fmla="*/ 5736272 w 11349862"/>
              <a:gd name="connsiteY252" fmla="*/ 3133287 h 4289005"/>
              <a:gd name="connsiteX253" fmla="*/ 5441952 w 11349862"/>
              <a:gd name="connsiteY253" fmla="*/ 2955417 h 4289005"/>
              <a:gd name="connsiteX254" fmla="*/ 5254815 w 11349862"/>
              <a:gd name="connsiteY254" fmla="*/ 2910226 h 4289005"/>
              <a:gd name="connsiteX255" fmla="*/ 5023066 w 11349862"/>
              <a:gd name="connsiteY255" fmla="*/ 2789715 h 4289005"/>
              <a:gd name="connsiteX256" fmla="*/ 4261772 w 11349862"/>
              <a:gd name="connsiteY256" fmla="*/ 2527835 h 4289005"/>
              <a:gd name="connsiteX257" fmla="*/ 4234542 w 11349862"/>
              <a:gd name="connsiteY257" fmla="*/ 2537105 h 4289005"/>
              <a:gd name="connsiteX258" fmla="*/ 4258296 w 11349862"/>
              <a:gd name="connsiteY258" fmla="*/ 2527835 h 4289005"/>
              <a:gd name="connsiteX259" fmla="*/ 4225272 w 11349862"/>
              <a:gd name="connsiteY259" fmla="*/ 2519144 h 4289005"/>
              <a:gd name="connsiteX260" fmla="*/ 4189351 w 11349862"/>
              <a:gd name="connsiteY260" fmla="*/ 2509874 h 4289005"/>
              <a:gd name="connsiteX261" fmla="*/ 4189351 w 11349862"/>
              <a:gd name="connsiteY261" fmla="*/ 2509874 h 4289005"/>
              <a:gd name="connsiteX262" fmla="*/ 4189351 w 11349862"/>
              <a:gd name="connsiteY262" fmla="*/ 2519144 h 4289005"/>
              <a:gd name="connsiteX263" fmla="*/ 4114033 w 11349862"/>
              <a:gd name="connsiteY263" fmla="*/ 2501183 h 4289005"/>
              <a:gd name="connsiteX264" fmla="*/ 4114033 w 11349862"/>
              <a:gd name="connsiteY264" fmla="*/ 2501183 h 4289005"/>
              <a:gd name="connsiteX265" fmla="*/ 4068842 w 11349862"/>
              <a:gd name="connsiteY265" fmla="*/ 2482643 h 4289005"/>
              <a:gd name="connsiteX266" fmla="*/ 4020754 w 11349862"/>
              <a:gd name="connsiteY266" fmla="*/ 2473952 h 4289005"/>
              <a:gd name="connsiteX267" fmla="*/ 3984833 w 11349862"/>
              <a:gd name="connsiteY267" fmla="*/ 2471056 h 4289005"/>
              <a:gd name="connsiteX268" fmla="*/ 3364326 w 11349862"/>
              <a:gd name="connsiteY268" fmla="*/ 2389363 h 4289005"/>
              <a:gd name="connsiteX269" fmla="*/ 2918789 w 11349862"/>
              <a:gd name="connsiteY269" fmla="*/ 2371402 h 4289005"/>
              <a:gd name="connsiteX270" fmla="*/ 2130265 w 11349862"/>
              <a:gd name="connsiteY270" fmla="*/ 2344171 h 4289005"/>
              <a:gd name="connsiteX271" fmla="*/ 516716 w 11349862"/>
              <a:gd name="connsiteY271" fmla="*/ 2567233 h 4289005"/>
              <a:gd name="connsiteX272" fmla="*/ 230506 w 11349862"/>
              <a:gd name="connsiteY272" fmla="*/ 2669783 h 4289005"/>
              <a:gd name="connsiteX273" fmla="*/ 194585 w 11349862"/>
              <a:gd name="connsiteY273" fmla="*/ 2621115 h 4289005"/>
              <a:gd name="connsiteX274" fmla="*/ 127958 w 11349862"/>
              <a:gd name="connsiteY274" fmla="*/ 2630385 h 4289005"/>
              <a:gd name="connsiteX275" fmla="*/ 25988 w 11349862"/>
              <a:gd name="connsiteY275" fmla="*/ 2585193 h 4289005"/>
              <a:gd name="connsiteX276" fmla="*/ 109997 w 11349862"/>
              <a:gd name="connsiteY276" fmla="*/ 2527835 h 4289005"/>
              <a:gd name="connsiteX277" fmla="*/ 34679 w 11349862"/>
              <a:gd name="connsiteY277" fmla="*/ 2473952 h 4289005"/>
              <a:gd name="connsiteX278" fmla="*/ 155188 w 11349862"/>
              <a:gd name="connsiteY278" fmla="*/ 2425864 h 4289005"/>
              <a:gd name="connsiteX279" fmla="*/ 82767 w 11349862"/>
              <a:gd name="connsiteY279" fmla="*/ 2438031 h 4289005"/>
              <a:gd name="connsiteX280" fmla="*/ 109997 w 11349862"/>
              <a:gd name="connsiteY280" fmla="*/ 2407324 h 4289005"/>
              <a:gd name="connsiteX281" fmla="*/ 145918 w 11349862"/>
              <a:gd name="connsiteY281" fmla="*/ 2395736 h 4289005"/>
              <a:gd name="connsiteX282" fmla="*/ 100727 w 11349862"/>
              <a:gd name="connsiteY282" fmla="*/ 2389363 h 4289005"/>
              <a:gd name="connsiteX283" fmla="*/ 164458 w 11349862"/>
              <a:gd name="connsiteY283" fmla="*/ 2287392 h 4289005"/>
              <a:gd name="connsiteX284" fmla="*/ 92036 w 11349862"/>
              <a:gd name="connsiteY284" fmla="*/ 2260161 h 4289005"/>
              <a:gd name="connsiteX285" fmla="*/ 191109 w 11349862"/>
              <a:gd name="connsiteY285" fmla="*/ 2187739 h 4289005"/>
              <a:gd name="connsiteX286" fmla="*/ 212546 w 11349862"/>
              <a:gd name="connsiteY286" fmla="*/ 2154714 h 4289005"/>
              <a:gd name="connsiteX287" fmla="*/ 194585 w 11349862"/>
              <a:gd name="connsiteY287" fmla="*/ 2122269 h 4289005"/>
              <a:gd name="connsiteX288" fmla="*/ 230506 w 11349862"/>
              <a:gd name="connsiteY288" fmla="*/ 2122269 h 4289005"/>
              <a:gd name="connsiteX289" fmla="*/ 212546 w 11349862"/>
              <a:gd name="connsiteY289" fmla="*/ 2074180 h 4289005"/>
              <a:gd name="connsiteX290" fmla="*/ 293658 w 11349862"/>
              <a:gd name="connsiteY290" fmla="*/ 2019719 h 4289005"/>
              <a:gd name="connsiteX291" fmla="*/ 323785 w 11349862"/>
              <a:gd name="connsiteY291" fmla="*/ 2001758 h 4289005"/>
              <a:gd name="connsiteX292" fmla="*/ 284388 w 11349862"/>
              <a:gd name="connsiteY292" fmla="*/ 2001758 h 4289005"/>
              <a:gd name="connsiteX293" fmla="*/ 212546 w 11349862"/>
              <a:gd name="connsiteY293" fmla="*/ 1953669 h 4289005"/>
              <a:gd name="connsiteX294" fmla="*/ 323785 w 11349862"/>
              <a:gd name="connsiteY294" fmla="*/ 1935709 h 4289005"/>
              <a:gd name="connsiteX295" fmla="*/ 257737 w 11349862"/>
              <a:gd name="connsiteY295" fmla="*/ 1926438 h 4289005"/>
              <a:gd name="connsiteX296" fmla="*/ 257737 w 11349862"/>
              <a:gd name="connsiteY296" fmla="*/ 1890517 h 4289005"/>
              <a:gd name="connsiteX297" fmla="*/ 555534 w 11349862"/>
              <a:gd name="connsiteY297" fmla="*/ 1712647 h 4289005"/>
              <a:gd name="connsiteX298" fmla="*/ 1612307 w 11349862"/>
              <a:gd name="connsiteY298" fmla="*/ 1538254 h 4289005"/>
              <a:gd name="connsiteX299" fmla="*/ 4156327 w 11349862"/>
              <a:gd name="connsiteY299" fmla="*/ 1667456 h 4289005"/>
              <a:gd name="connsiteX300" fmla="*/ 2641850 w 11349862"/>
              <a:gd name="connsiteY300" fmla="*/ 1444974 h 4289005"/>
              <a:gd name="connsiteX301" fmla="*/ 2148226 w 11349862"/>
              <a:gd name="connsiteY301" fmla="*/ 1444974 h 4289005"/>
              <a:gd name="connsiteX302" fmla="*/ 1991795 w 11349862"/>
              <a:gd name="connsiteY302" fmla="*/ 1444974 h 4289005"/>
              <a:gd name="connsiteX303" fmla="*/ 2491214 w 11349862"/>
              <a:gd name="connsiteY303" fmla="*/ 1417743 h 4289005"/>
              <a:gd name="connsiteX304" fmla="*/ 2593762 w 11349862"/>
              <a:gd name="connsiteY304" fmla="*/ 1399782 h 4289005"/>
              <a:gd name="connsiteX305" fmla="*/ 2057843 w 11349862"/>
              <a:gd name="connsiteY305" fmla="*/ 1417743 h 4289005"/>
              <a:gd name="connsiteX306" fmla="*/ 1509758 w 11349862"/>
              <a:gd name="connsiteY306" fmla="*/ 1444974 h 4289005"/>
              <a:gd name="connsiteX307" fmla="*/ 627955 w 11349862"/>
              <a:gd name="connsiteY307" fmla="*/ 1610676 h 4289005"/>
              <a:gd name="connsiteX308" fmla="*/ 480215 w 11349862"/>
              <a:gd name="connsiteY308" fmla="*/ 1640804 h 4289005"/>
              <a:gd name="connsiteX309" fmla="*/ 660979 w 11349862"/>
              <a:gd name="connsiteY309" fmla="*/ 1586342 h 4289005"/>
              <a:gd name="connsiteX310" fmla="*/ 917061 w 11349862"/>
              <a:gd name="connsiteY310" fmla="*/ 1520293 h 4289005"/>
              <a:gd name="connsiteX311" fmla="*/ 1473837 w 11349862"/>
              <a:gd name="connsiteY311" fmla="*/ 1435704 h 4289005"/>
              <a:gd name="connsiteX312" fmla="*/ 2852741 w 11349862"/>
              <a:gd name="connsiteY312" fmla="*/ 1369654 h 4289005"/>
              <a:gd name="connsiteX313" fmla="*/ 3012068 w 11349862"/>
              <a:gd name="connsiteY313" fmla="*/ 1360384 h 4289005"/>
              <a:gd name="connsiteX314" fmla="*/ 2632580 w 11349862"/>
              <a:gd name="connsiteY314" fmla="*/ 1333733 h 4289005"/>
              <a:gd name="connsiteX315" fmla="*/ 2491214 w 11349862"/>
              <a:gd name="connsiteY315" fmla="*/ 1324463 h 4289005"/>
              <a:gd name="connsiteX316" fmla="*/ 3159808 w 11349862"/>
              <a:gd name="connsiteY316" fmla="*/ 1342424 h 4289005"/>
              <a:gd name="connsiteX317" fmla="*/ 5321443 w 11349862"/>
              <a:gd name="connsiteY317" fmla="*/ 1881247 h 4289005"/>
              <a:gd name="connsiteX318" fmla="*/ 5339403 w 11349862"/>
              <a:gd name="connsiteY318" fmla="*/ 1890517 h 4289005"/>
              <a:gd name="connsiteX319" fmla="*/ 5339403 w 11349862"/>
              <a:gd name="connsiteY319" fmla="*/ 1890517 h 4289005"/>
              <a:gd name="connsiteX320" fmla="*/ 5321443 w 11349862"/>
              <a:gd name="connsiteY320" fmla="*/ 1881247 h 4289005"/>
              <a:gd name="connsiteX321" fmla="*/ 3909514 w 11349862"/>
              <a:gd name="connsiteY321" fmla="*/ 1409052 h 4289005"/>
              <a:gd name="connsiteX322" fmla="*/ 3734544 w 11349862"/>
              <a:gd name="connsiteY322" fmla="*/ 1369654 h 4289005"/>
              <a:gd name="connsiteX323" fmla="*/ 3752505 w 11349862"/>
              <a:gd name="connsiteY323" fmla="*/ 1342424 h 4289005"/>
              <a:gd name="connsiteX324" fmla="*/ 3572320 w 11349862"/>
              <a:gd name="connsiteY324" fmla="*/ 1315772 h 4289005"/>
              <a:gd name="connsiteX325" fmla="*/ 3466875 w 11349862"/>
              <a:gd name="connsiteY325" fmla="*/ 1294335 h 4289005"/>
              <a:gd name="connsiteX326" fmla="*/ 3557257 w 11349862"/>
              <a:gd name="connsiteY326" fmla="*/ 1288541 h 4289005"/>
              <a:gd name="connsiteX327" fmla="*/ 3975563 w 11349862"/>
              <a:gd name="connsiteY327" fmla="*/ 1342424 h 4289005"/>
              <a:gd name="connsiteX328" fmla="*/ 5077527 w 11349862"/>
              <a:gd name="connsiteY328" fmla="*/ 1658765 h 4289005"/>
              <a:gd name="connsiteX329" fmla="*/ 5077527 w 11349862"/>
              <a:gd name="connsiteY329" fmla="*/ 1658765 h 4289005"/>
              <a:gd name="connsiteX330" fmla="*/ 4836509 w 11349862"/>
              <a:gd name="connsiteY330" fmla="*/ 1547524 h 4289005"/>
              <a:gd name="connsiteX331" fmla="*/ 3698623 w 11349862"/>
              <a:gd name="connsiteY331" fmla="*/ 1249143 h 4289005"/>
              <a:gd name="connsiteX332" fmla="*/ 4153430 w 11349862"/>
              <a:gd name="connsiteY332" fmla="*/ 1315772 h 4289005"/>
              <a:gd name="connsiteX333" fmla="*/ 4273939 w 11349862"/>
              <a:gd name="connsiteY333" fmla="*/ 1333733 h 4289005"/>
              <a:gd name="connsiteX334" fmla="*/ 4162120 w 11349862"/>
              <a:gd name="connsiteY334" fmla="*/ 1306502 h 4289005"/>
              <a:gd name="connsiteX335" fmla="*/ 3957602 w 11349862"/>
              <a:gd name="connsiteY335" fmla="*/ 1258413 h 4289005"/>
              <a:gd name="connsiteX336" fmla="*/ 4078111 w 11349862"/>
              <a:gd name="connsiteY336" fmla="*/ 1231183 h 4289005"/>
              <a:gd name="connsiteX337" fmla="*/ 3864323 w 11349862"/>
              <a:gd name="connsiteY337" fmla="*/ 1177300 h 4289005"/>
              <a:gd name="connsiteX338" fmla="*/ 4725269 w 11349862"/>
              <a:gd name="connsiteY338" fmla="*/ 1369654 h 4289005"/>
              <a:gd name="connsiteX339" fmla="*/ 4725269 w 11349862"/>
              <a:gd name="connsiteY339" fmla="*/ 1369654 h 4289005"/>
              <a:gd name="connsiteX340" fmla="*/ 4002793 w 11349862"/>
              <a:gd name="connsiteY340" fmla="*/ 1168030 h 4289005"/>
              <a:gd name="connsiteX341" fmla="*/ 3614615 w 11349862"/>
              <a:gd name="connsiteY341" fmla="*/ 1092711 h 4289005"/>
              <a:gd name="connsiteX342" fmla="*/ 3204999 w 11349862"/>
              <a:gd name="connsiteY342" fmla="*/ 1026661 h 4289005"/>
              <a:gd name="connsiteX343" fmla="*/ 3243817 w 11349862"/>
              <a:gd name="connsiteY343" fmla="*/ 1008701 h 4289005"/>
              <a:gd name="connsiteX344" fmla="*/ 3409517 w 11349862"/>
              <a:gd name="connsiteY344" fmla="*/ 1017391 h 4289005"/>
              <a:gd name="connsiteX345" fmla="*/ 3984833 w 11349862"/>
              <a:gd name="connsiteY345" fmla="*/ 1074750 h 4289005"/>
              <a:gd name="connsiteX346" fmla="*/ 4105342 w 11349862"/>
              <a:gd name="connsiteY346" fmla="*/ 1083441 h 4289005"/>
              <a:gd name="connsiteX347" fmla="*/ 3957602 w 11349862"/>
              <a:gd name="connsiteY347" fmla="*/ 1047519 h 4289005"/>
              <a:gd name="connsiteX348" fmla="*/ 4131994 w 11349862"/>
              <a:gd name="connsiteY348" fmla="*/ 1047519 h 4289005"/>
              <a:gd name="connsiteX349" fmla="*/ 4318551 w 11349862"/>
              <a:gd name="connsiteY349" fmla="*/ 1074750 h 4289005"/>
              <a:gd name="connsiteX350" fmla="*/ 3909514 w 11349862"/>
              <a:gd name="connsiteY350" fmla="*/ 972200 h 4289005"/>
              <a:gd name="connsiteX351" fmla="*/ 3984833 w 11349862"/>
              <a:gd name="connsiteY351" fmla="*/ 954239 h 4289005"/>
              <a:gd name="connsiteX352" fmla="*/ 4282630 w 11349862"/>
              <a:gd name="connsiteY352" fmla="*/ 990160 h 4289005"/>
              <a:gd name="connsiteX353" fmla="*/ 4403139 w 11349862"/>
              <a:gd name="connsiteY353" fmla="*/ 1008701 h 4289005"/>
              <a:gd name="connsiteX354" fmla="*/ 4261772 w 11349862"/>
              <a:gd name="connsiteY354" fmla="*/ 972200 h 4289005"/>
              <a:gd name="connsiteX355" fmla="*/ 4030024 w 11349862"/>
              <a:gd name="connsiteY355" fmla="*/ 896880 h 4289005"/>
              <a:gd name="connsiteX356" fmla="*/ 3771045 w 11349862"/>
              <a:gd name="connsiteY356" fmla="*/ 851689 h 4289005"/>
              <a:gd name="connsiteX357" fmla="*/ 3864323 w 11349862"/>
              <a:gd name="connsiteY357" fmla="*/ 815767 h 4289005"/>
              <a:gd name="connsiteX358" fmla="*/ 3839266 w 11349862"/>
              <a:gd name="connsiteY358" fmla="*/ 805483 h 4289005"/>
              <a:gd name="connsiteX359" fmla="*/ 3821642 w 11349862"/>
              <a:gd name="connsiteY359" fmla="*/ 805052 h 4289005"/>
              <a:gd name="connsiteX360" fmla="*/ 3848545 w 11349862"/>
              <a:gd name="connsiteY360" fmla="*/ 801753 h 4289005"/>
              <a:gd name="connsiteX361" fmla="*/ 3975563 w 11349862"/>
              <a:gd name="connsiteY361" fmla="*/ 815767 h 4289005"/>
              <a:gd name="connsiteX362" fmla="*/ 3975563 w 11349862"/>
              <a:gd name="connsiteY362" fmla="*/ 815767 h 4289005"/>
              <a:gd name="connsiteX363" fmla="*/ 3939642 w 11349862"/>
              <a:gd name="connsiteY363" fmla="*/ 785639 h 4289005"/>
              <a:gd name="connsiteX364" fmla="*/ 4225272 w 11349862"/>
              <a:gd name="connsiteY364" fmla="*/ 833728 h 4289005"/>
              <a:gd name="connsiteX365" fmla="*/ 4309860 w 11349862"/>
              <a:gd name="connsiteY365" fmla="*/ 851689 h 4289005"/>
              <a:gd name="connsiteX366" fmla="*/ 4309860 w 11349862"/>
              <a:gd name="connsiteY366" fmla="*/ 851689 h 4289005"/>
              <a:gd name="connsiteX367" fmla="*/ 4225272 w 11349862"/>
              <a:gd name="connsiteY367" fmla="*/ 833728 h 4289005"/>
              <a:gd name="connsiteX368" fmla="*/ 3882284 w 11349862"/>
              <a:gd name="connsiteY368" fmla="*/ 749718 h 4289005"/>
              <a:gd name="connsiteX369" fmla="*/ 4755397 w 11349862"/>
              <a:gd name="connsiteY369" fmla="*/ 914841 h 4289005"/>
              <a:gd name="connsiteX370" fmla="*/ 5375324 w 11349862"/>
              <a:gd name="connsiteY370" fmla="*/ 1158760 h 4289005"/>
              <a:gd name="connsiteX371" fmla="*/ 6199770 w 11349862"/>
              <a:gd name="connsiteY371" fmla="*/ 1622264 h 4289005"/>
              <a:gd name="connsiteX372" fmla="*/ 6468019 w 11349862"/>
              <a:gd name="connsiteY372" fmla="*/ 1787967 h 4289005"/>
              <a:gd name="connsiteX373" fmla="*/ 6458749 w 11349862"/>
              <a:gd name="connsiteY373" fmla="*/ 1770006 h 4289005"/>
              <a:gd name="connsiteX374" fmla="*/ 6236270 w 11349862"/>
              <a:gd name="connsiteY374" fmla="*/ 1610676 h 4289005"/>
              <a:gd name="connsiteX375" fmla="*/ 5420515 w 11349862"/>
              <a:gd name="connsiteY375" fmla="*/ 1119942 h 4289005"/>
              <a:gd name="connsiteX376" fmla="*/ 4234542 w 11349862"/>
              <a:gd name="connsiteY376" fmla="*/ 686565 h 4289005"/>
              <a:gd name="connsiteX377" fmla="*/ 4141263 w 11349862"/>
              <a:gd name="connsiteY377" fmla="*/ 665128 h 4289005"/>
              <a:gd name="connsiteX378" fmla="*/ 4162120 w 11349862"/>
              <a:gd name="connsiteY378" fmla="*/ 647167 h 4289005"/>
              <a:gd name="connsiteX379" fmla="*/ 3909514 w 11349862"/>
              <a:gd name="connsiteY379" fmla="*/ 593285 h 4289005"/>
              <a:gd name="connsiteX380" fmla="*/ 4957018 w 11349862"/>
              <a:gd name="connsiteY380" fmla="*/ 851689 h 4289005"/>
              <a:gd name="connsiteX381" fmla="*/ 4987145 w 11349862"/>
              <a:gd name="connsiteY381" fmla="*/ 860959 h 4289005"/>
              <a:gd name="connsiteX382" fmla="*/ 5014376 w 11349862"/>
              <a:gd name="connsiteY382" fmla="*/ 870229 h 4289005"/>
              <a:gd name="connsiteX383" fmla="*/ 5014376 w 11349862"/>
              <a:gd name="connsiteY383" fmla="*/ 870229 h 4289005"/>
              <a:gd name="connsiteX384" fmla="*/ 4987145 w 11349862"/>
              <a:gd name="connsiteY384" fmla="*/ 860959 h 4289005"/>
              <a:gd name="connsiteX385" fmla="*/ 4957018 w 11349862"/>
              <a:gd name="connsiteY385" fmla="*/ 851689 h 4289005"/>
              <a:gd name="connsiteX386" fmla="*/ 4466290 w 11349862"/>
              <a:gd name="connsiteY386" fmla="*/ 647167 h 4289005"/>
              <a:gd name="connsiteX387" fmla="*/ 4466290 w 11349862"/>
              <a:gd name="connsiteY387" fmla="*/ 647167 h 4289005"/>
              <a:gd name="connsiteX388" fmla="*/ 4430369 w 11349862"/>
              <a:gd name="connsiteY388" fmla="*/ 619937 h 4289005"/>
              <a:gd name="connsiteX389" fmla="*/ 4782627 w 11349862"/>
              <a:gd name="connsiteY389" fmla="*/ 704526 h 4289005"/>
              <a:gd name="connsiteX390" fmla="*/ 4809278 w 11349862"/>
              <a:gd name="connsiteY390" fmla="*/ 713217 h 4289005"/>
              <a:gd name="connsiteX391" fmla="*/ 4836509 w 11349862"/>
              <a:gd name="connsiteY391" fmla="*/ 722487 h 4289005"/>
              <a:gd name="connsiteX392" fmla="*/ 4836509 w 11349862"/>
              <a:gd name="connsiteY392" fmla="*/ 722487 h 4289005"/>
              <a:gd name="connsiteX393" fmla="*/ 4809278 w 11349862"/>
              <a:gd name="connsiteY393" fmla="*/ 713217 h 4289005"/>
              <a:gd name="connsiteX394" fmla="*/ 4782627 w 11349862"/>
              <a:gd name="connsiteY394" fmla="*/ 704526 h 4289005"/>
              <a:gd name="connsiteX395" fmla="*/ 4550879 w 11349862"/>
              <a:gd name="connsiteY395" fmla="*/ 619937 h 4289005"/>
              <a:gd name="connsiteX396" fmla="*/ 4300590 w 11349862"/>
              <a:gd name="connsiteY396" fmla="*/ 545197 h 4289005"/>
              <a:gd name="connsiteX397" fmla="*/ 4430369 w 11349862"/>
              <a:gd name="connsiteY397" fmla="*/ 545197 h 4289005"/>
              <a:gd name="connsiteX398" fmla="*/ 4050881 w 11349862"/>
              <a:gd name="connsiteY398" fmla="*/ 463504 h 4289005"/>
              <a:gd name="connsiteX399" fmla="*/ 3966293 w 11349862"/>
              <a:gd name="connsiteY399" fmla="*/ 433376 h 4289005"/>
              <a:gd name="connsiteX400" fmla="*/ 4800588 w 11349862"/>
              <a:gd name="connsiteY400" fmla="*/ 637897 h 4289005"/>
              <a:gd name="connsiteX401" fmla="*/ 4911827 w 11349862"/>
              <a:gd name="connsiteY401" fmla="*/ 665128 h 4289005"/>
              <a:gd name="connsiteX402" fmla="*/ 4559569 w 11349862"/>
              <a:gd name="connsiteY402" fmla="*/ 526657 h 4289005"/>
              <a:gd name="connsiteX403" fmla="*/ 4884597 w 11349862"/>
              <a:gd name="connsiteY403" fmla="*/ 619937 h 4289005"/>
              <a:gd name="connsiteX404" fmla="*/ 4884597 w 11349862"/>
              <a:gd name="connsiteY404" fmla="*/ 619937 h 4289005"/>
              <a:gd name="connsiteX405" fmla="*/ 4715999 w 11349862"/>
              <a:gd name="connsiteY405" fmla="*/ 526657 h 4289005"/>
              <a:gd name="connsiteX406" fmla="*/ 4875906 w 11349862"/>
              <a:gd name="connsiteY406" fmla="*/ 574745 h 4289005"/>
              <a:gd name="connsiteX407" fmla="*/ 4957018 w 11349862"/>
              <a:gd name="connsiteY407" fmla="*/ 574745 h 4289005"/>
              <a:gd name="connsiteX408" fmla="*/ 5089694 w 11349862"/>
              <a:gd name="connsiteY408" fmla="*/ 629207 h 4289005"/>
              <a:gd name="connsiteX409" fmla="*/ 5023066 w 11349862"/>
              <a:gd name="connsiteY409" fmla="*/ 593285 h 4289005"/>
              <a:gd name="connsiteX410" fmla="*/ 5050297 w 11349862"/>
              <a:gd name="connsiteY410" fmla="*/ 584015 h 4289005"/>
              <a:gd name="connsiteX411" fmla="*/ 4523648 w 11349862"/>
              <a:gd name="connsiteY411" fmla="*/ 388185 h 4289005"/>
              <a:gd name="connsiteX412" fmla="*/ 4002793 w 11349862"/>
              <a:gd name="connsiteY412" fmla="*/ 268253 h 4289005"/>
              <a:gd name="connsiteX413" fmla="*/ 3948332 w 11349862"/>
              <a:gd name="connsiteY413" fmla="*/ 241022 h 4289005"/>
              <a:gd name="connsiteX414" fmla="*/ 4592594 w 11349862"/>
              <a:gd name="connsiteY414" fmla="*/ 322135 h 4289005"/>
              <a:gd name="connsiteX415" fmla="*/ 4625618 w 11349862"/>
              <a:gd name="connsiteY415" fmla="*/ 322135 h 4289005"/>
              <a:gd name="connsiteX416" fmla="*/ 4782627 w 11349862"/>
              <a:gd name="connsiteY416" fmla="*/ 360954 h 4289005"/>
              <a:gd name="connsiteX417" fmla="*/ 4875906 w 11349862"/>
              <a:gd name="connsiteY417" fmla="*/ 352263 h 4289005"/>
              <a:gd name="connsiteX418" fmla="*/ 4505688 w 11349862"/>
              <a:gd name="connsiteY418" fmla="*/ 231752 h 4289005"/>
              <a:gd name="connsiteX419" fmla="*/ 4707309 w 11349862"/>
              <a:gd name="connsiteY419" fmla="*/ 249713 h 4289005"/>
              <a:gd name="connsiteX420" fmla="*/ 4827818 w 11349862"/>
              <a:gd name="connsiteY420" fmla="*/ 286214 h 4289005"/>
              <a:gd name="connsiteX421" fmla="*/ 4939057 w 11349862"/>
              <a:gd name="connsiteY421" fmla="*/ 312865 h 4289005"/>
              <a:gd name="connsiteX422" fmla="*/ 4773357 w 11349862"/>
              <a:gd name="connsiteY422" fmla="*/ 249713 h 4289005"/>
              <a:gd name="connsiteX423" fmla="*/ 4662118 w 11349862"/>
              <a:gd name="connsiteY423" fmla="*/ 156433 h 4289005"/>
              <a:gd name="connsiteX424" fmla="*/ 4875906 w 11349862"/>
              <a:gd name="connsiteY424" fmla="*/ 231752 h 4289005"/>
              <a:gd name="connsiteX425" fmla="*/ 5505103 w 11349862"/>
              <a:gd name="connsiteY425" fmla="*/ 463504 h 4289005"/>
              <a:gd name="connsiteX426" fmla="*/ 6940206 w 11349862"/>
              <a:gd name="connsiteY426" fmla="*/ 1333733 h 4289005"/>
              <a:gd name="connsiteX427" fmla="*/ 7692809 w 11349862"/>
              <a:gd name="connsiteY427" fmla="*/ 1679623 h 4289005"/>
              <a:gd name="connsiteX428" fmla="*/ 7674849 w 11349862"/>
              <a:gd name="connsiteY428" fmla="*/ 1685996 h 4289005"/>
              <a:gd name="connsiteX429" fmla="*/ 7813319 w 11349862"/>
              <a:gd name="connsiteY429" fmla="*/ 1721917 h 4289005"/>
              <a:gd name="connsiteX430" fmla="*/ 8250165 w 11349862"/>
              <a:gd name="connsiteY430" fmla="*/ 1815198 h 4289005"/>
              <a:gd name="connsiteX431" fmla="*/ 8295355 w 11349862"/>
              <a:gd name="connsiteY431" fmla="*/ 1824468 h 4289005"/>
              <a:gd name="connsiteX432" fmla="*/ 8295355 w 11349862"/>
              <a:gd name="connsiteY432" fmla="*/ 1824468 h 4289005"/>
              <a:gd name="connsiteX433" fmla="*/ 8250165 w 11349862"/>
              <a:gd name="connsiteY433" fmla="*/ 1815198 h 4289005"/>
              <a:gd name="connsiteX434" fmla="*/ 7858509 w 11349862"/>
              <a:gd name="connsiteY434" fmla="*/ 1721917 h 4289005"/>
              <a:gd name="connsiteX435" fmla="*/ 7888637 w 11349862"/>
              <a:gd name="connsiteY435" fmla="*/ 1721917 h 4289005"/>
              <a:gd name="connsiteX436" fmla="*/ 7692809 w 11349862"/>
              <a:gd name="connsiteY436" fmla="*/ 1658765 h 4289005"/>
              <a:gd name="connsiteX437" fmla="*/ 5874742 w 11349862"/>
              <a:gd name="connsiteY437" fmla="*/ 601976 h 4289005"/>
              <a:gd name="connsiteX438" fmla="*/ 5264085 w 11349862"/>
              <a:gd name="connsiteY438" fmla="*/ 304175 h 4289005"/>
              <a:gd name="connsiteX439" fmla="*/ 5209624 w 11349862"/>
              <a:gd name="connsiteY439" fmla="*/ 258983 h 4289005"/>
              <a:gd name="connsiteX440" fmla="*/ 5571152 w 11349862"/>
              <a:gd name="connsiteY440" fmla="*/ 370224 h 4289005"/>
              <a:gd name="connsiteX441" fmla="*/ 5571152 w 11349862"/>
              <a:gd name="connsiteY441" fmla="*/ 370224 h 4289005"/>
              <a:gd name="connsiteX442" fmla="*/ 5209624 w 11349862"/>
              <a:gd name="connsiteY442" fmla="*/ 147742 h 4289005"/>
              <a:gd name="connsiteX443" fmla="*/ 5107655 w 11349862"/>
              <a:gd name="connsiteY443" fmla="*/ 63152 h 4289005"/>
              <a:gd name="connsiteX444" fmla="*/ 5477873 w 11349862"/>
              <a:gd name="connsiteY444" fmla="*/ 174393 h 4289005"/>
              <a:gd name="connsiteX445" fmla="*/ 5477873 w 11349862"/>
              <a:gd name="connsiteY445" fmla="*/ 174393 h 4289005"/>
              <a:gd name="connsiteX446" fmla="*/ 5348673 w 11349862"/>
              <a:gd name="connsiteY446" fmla="*/ 111241 h 4289005"/>
              <a:gd name="connsiteX447" fmla="*/ 5487143 w 11349862"/>
              <a:gd name="connsiteY447" fmla="*/ 147742 h 4289005"/>
              <a:gd name="connsiteX448" fmla="*/ 5393285 w 11349862"/>
              <a:gd name="connsiteY448" fmla="*/ 63152 h 4289005"/>
              <a:gd name="connsiteX449" fmla="*/ 5450642 w 11349862"/>
              <a:gd name="connsiteY449" fmla="*/ 63152 h 4289005"/>
              <a:gd name="connsiteX450" fmla="*/ 5348673 w 11349862"/>
              <a:gd name="connsiteY450" fmla="*/ 0 h 428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Lst>
            <a:rect l="l" t="t" r="r" b="b"/>
            <a:pathLst>
              <a:path w="11349862" h="4289005">
                <a:moveTo>
                  <a:pt x="4309860" y="1703957"/>
                </a:moveTo>
                <a:cubicBezTo>
                  <a:pt x="4322027" y="1719020"/>
                  <a:pt x="4345781" y="1724814"/>
                  <a:pt x="4373012" y="1721917"/>
                </a:cubicBezTo>
                <a:cubicBezTo>
                  <a:pt x="4385178" y="1752045"/>
                  <a:pt x="4423996" y="1712647"/>
                  <a:pt x="4373012" y="1721917"/>
                </a:cubicBezTo>
                <a:cubicBezTo>
                  <a:pt x="4360845" y="1709750"/>
                  <a:pt x="4337091" y="1703957"/>
                  <a:pt x="4309860" y="1703957"/>
                </a:cubicBezTo>
                <a:close/>
                <a:moveTo>
                  <a:pt x="3841837" y="1165812"/>
                </a:moveTo>
                <a:cubicBezTo>
                  <a:pt x="3848681" y="1166545"/>
                  <a:pt x="3856792" y="1169768"/>
                  <a:pt x="3864323" y="1177300"/>
                </a:cubicBezTo>
                <a:cubicBezTo>
                  <a:pt x="3812180" y="1183818"/>
                  <a:pt x="3821305" y="1163612"/>
                  <a:pt x="3841837" y="1165812"/>
                </a:cubicBezTo>
                <a:close/>
                <a:moveTo>
                  <a:pt x="3820002" y="805012"/>
                </a:moveTo>
                <a:lnTo>
                  <a:pt x="3821642" y="805052"/>
                </a:lnTo>
                <a:lnTo>
                  <a:pt x="3809863" y="806497"/>
                </a:lnTo>
                <a:cubicBezTo>
                  <a:pt x="3810587" y="805773"/>
                  <a:pt x="3814534" y="805230"/>
                  <a:pt x="3820002" y="805012"/>
                </a:cubicBezTo>
                <a:close/>
                <a:moveTo>
                  <a:pt x="5348673" y="0"/>
                </a:moveTo>
                <a:cubicBezTo>
                  <a:pt x="5393285" y="0"/>
                  <a:pt x="5420515" y="24334"/>
                  <a:pt x="5459912" y="35922"/>
                </a:cubicBezTo>
                <a:cubicBezTo>
                  <a:pt x="5502206" y="50986"/>
                  <a:pt x="5543921" y="50986"/>
                  <a:pt x="5580422" y="63152"/>
                </a:cubicBezTo>
                <a:cubicBezTo>
                  <a:pt x="5601279" y="72423"/>
                  <a:pt x="5622136" y="93280"/>
                  <a:pt x="5643573" y="102550"/>
                </a:cubicBezTo>
                <a:cubicBezTo>
                  <a:pt x="5667327" y="108344"/>
                  <a:pt x="5693978" y="102550"/>
                  <a:pt x="5718312" y="111241"/>
                </a:cubicBezTo>
                <a:cubicBezTo>
                  <a:pt x="5796527" y="138472"/>
                  <a:pt x="5886909" y="201624"/>
                  <a:pt x="5968021" y="249713"/>
                </a:cubicBezTo>
                <a:cubicBezTo>
                  <a:pt x="6052030" y="297801"/>
                  <a:pt x="6133721" y="349366"/>
                  <a:pt x="6209040" y="397455"/>
                </a:cubicBezTo>
                <a:cubicBezTo>
                  <a:pt x="6660370" y="680192"/>
                  <a:pt x="7045652" y="993637"/>
                  <a:pt x="7545649" y="1203952"/>
                </a:cubicBezTo>
                <a:cubicBezTo>
                  <a:pt x="7653991" y="1249143"/>
                  <a:pt x="7750167" y="1291438"/>
                  <a:pt x="7867779" y="1324463"/>
                </a:cubicBezTo>
                <a:cubicBezTo>
                  <a:pt x="7930931" y="1342424"/>
                  <a:pt x="7999876" y="1366757"/>
                  <a:pt x="8063607" y="1378924"/>
                </a:cubicBezTo>
                <a:cubicBezTo>
                  <a:pt x="8195703" y="1411949"/>
                  <a:pt x="8340547" y="1414846"/>
                  <a:pt x="8490604" y="1444974"/>
                </a:cubicBezTo>
                <a:cubicBezTo>
                  <a:pt x="8499874" y="1447871"/>
                  <a:pt x="8545065" y="1460038"/>
                  <a:pt x="8554335" y="1462935"/>
                </a:cubicBezTo>
                <a:cubicBezTo>
                  <a:pt x="8545065" y="1460038"/>
                  <a:pt x="8472643" y="1468728"/>
                  <a:pt x="8545065" y="1480895"/>
                </a:cubicBezTo>
                <a:cubicBezTo>
                  <a:pt x="8662677" y="1502332"/>
                  <a:pt x="8782607" y="1513920"/>
                  <a:pt x="8888053" y="1528984"/>
                </a:cubicBezTo>
                <a:cubicBezTo>
                  <a:pt x="8954680" y="1538254"/>
                  <a:pt x="9029999" y="1562588"/>
                  <a:pt x="9093150" y="1574175"/>
                </a:cubicBezTo>
                <a:cubicBezTo>
                  <a:pt x="9126174" y="1580549"/>
                  <a:pt x="9159198" y="1571279"/>
                  <a:pt x="9186429" y="1583445"/>
                </a:cubicBezTo>
                <a:cubicBezTo>
                  <a:pt x="9192223" y="1586342"/>
                  <a:pt x="9177159" y="1592716"/>
                  <a:pt x="9164992" y="1592716"/>
                </a:cubicBezTo>
                <a:cubicBezTo>
                  <a:pt x="9156301" y="1589239"/>
                  <a:pt x="9149928" y="1586342"/>
                  <a:pt x="9147032" y="1592716"/>
                </a:cubicBezTo>
                <a:cubicBezTo>
                  <a:pt x="9147032" y="1595612"/>
                  <a:pt x="9156301" y="1595612"/>
                  <a:pt x="9164992" y="1592716"/>
                </a:cubicBezTo>
                <a:cubicBezTo>
                  <a:pt x="9180056" y="1601406"/>
                  <a:pt x="9198596" y="1619367"/>
                  <a:pt x="9189326" y="1619367"/>
                </a:cubicBezTo>
                <a:cubicBezTo>
                  <a:pt x="9186429" y="1619367"/>
                  <a:pt x="9177159" y="1616470"/>
                  <a:pt x="9168468" y="1610676"/>
                </a:cubicBezTo>
                <a:cubicBezTo>
                  <a:pt x="9174262" y="1616470"/>
                  <a:pt x="9180056" y="1616470"/>
                  <a:pt x="9189326" y="1619367"/>
                </a:cubicBezTo>
                <a:cubicBezTo>
                  <a:pt x="9261747" y="1643701"/>
                  <a:pt x="9388050" y="1637328"/>
                  <a:pt x="9463368" y="1640804"/>
                </a:cubicBezTo>
                <a:cubicBezTo>
                  <a:pt x="9710181" y="1652971"/>
                  <a:pt x="10068232" y="1628637"/>
                  <a:pt x="10225242" y="1631534"/>
                </a:cubicBezTo>
                <a:cubicBezTo>
                  <a:pt x="10236829" y="1631534"/>
                  <a:pt x="10279123" y="1634431"/>
                  <a:pt x="10288393" y="1640804"/>
                </a:cubicBezTo>
                <a:cubicBezTo>
                  <a:pt x="10264060" y="1628637"/>
                  <a:pt x="10185844" y="1667456"/>
                  <a:pt x="10231035" y="1664559"/>
                </a:cubicBezTo>
                <a:cubicBezTo>
                  <a:pt x="10140653" y="1676726"/>
                  <a:pt x="9981326" y="1676726"/>
                  <a:pt x="9881674" y="1676726"/>
                </a:cubicBezTo>
                <a:cubicBezTo>
                  <a:pt x="9737411" y="1676726"/>
                  <a:pt x="9574608" y="1679623"/>
                  <a:pt x="9324899" y="1667456"/>
                </a:cubicBezTo>
                <a:cubicBezTo>
                  <a:pt x="9291874" y="1664559"/>
                  <a:pt x="9168468" y="1646598"/>
                  <a:pt x="9156301" y="1658765"/>
                </a:cubicBezTo>
                <a:cubicBezTo>
                  <a:pt x="9159198" y="1658765"/>
                  <a:pt x="9210183" y="1688893"/>
                  <a:pt x="9204389" y="1685996"/>
                </a:cubicBezTo>
                <a:cubicBezTo>
                  <a:pt x="9246683" y="1694686"/>
                  <a:pt x="9418177" y="1682519"/>
                  <a:pt x="9427447" y="1703957"/>
                </a:cubicBezTo>
                <a:cubicBezTo>
                  <a:pt x="9436138" y="1724814"/>
                  <a:pt x="9589671" y="1712647"/>
                  <a:pt x="9583878" y="1712647"/>
                </a:cubicBezTo>
                <a:cubicBezTo>
                  <a:pt x="9649926" y="1716124"/>
                  <a:pt x="9743205" y="1721917"/>
                  <a:pt x="9824317" y="1721917"/>
                </a:cubicBezTo>
                <a:cubicBezTo>
                  <a:pt x="9863714" y="1721917"/>
                  <a:pt x="10086193" y="1734084"/>
                  <a:pt x="9962786" y="1734084"/>
                </a:cubicBezTo>
                <a:cubicBezTo>
                  <a:pt x="9845753" y="1734084"/>
                  <a:pt x="9746102" y="1716124"/>
                  <a:pt x="9619799" y="1734084"/>
                </a:cubicBezTo>
                <a:cubicBezTo>
                  <a:pt x="9565338" y="1739878"/>
                  <a:pt x="9637759" y="1739878"/>
                  <a:pt x="9601838" y="1752045"/>
                </a:cubicBezTo>
                <a:cubicBezTo>
                  <a:pt x="9580401" y="1757839"/>
                  <a:pt x="9514353" y="1757839"/>
                  <a:pt x="9463368" y="1770006"/>
                </a:cubicBezTo>
                <a:cubicBezTo>
                  <a:pt x="9433241" y="1775800"/>
                  <a:pt x="9411804" y="1794340"/>
                  <a:pt x="9388050" y="1797237"/>
                </a:cubicBezTo>
                <a:cubicBezTo>
                  <a:pt x="9345756" y="1803031"/>
                  <a:pt x="9322002" y="1785070"/>
                  <a:pt x="9297668" y="1797237"/>
                </a:cubicBezTo>
                <a:cubicBezTo>
                  <a:pt x="9276811" y="1805927"/>
                  <a:pt x="9294771" y="1833158"/>
                  <a:pt x="9288398" y="1833158"/>
                </a:cubicBezTo>
                <a:cubicBezTo>
                  <a:pt x="9246683" y="1842428"/>
                  <a:pt x="9035792" y="1815198"/>
                  <a:pt x="8936720" y="1815198"/>
                </a:cubicBezTo>
                <a:cubicBezTo>
                  <a:pt x="8918180" y="1815198"/>
                  <a:pt x="8782607" y="1820991"/>
                  <a:pt x="8861401" y="1833158"/>
                </a:cubicBezTo>
                <a:cubicBezTo>
                  <a:pt x="8948307" y="1848222"/>
                  <a:pt x="9050856" y="1866183"/>
                  <a:pt x="9147032" y="1872556"/>
                </a:cubicBezTo>
                <a:cubicBezTo>
                  <a:pt x="9183532" y="1872556"/>
                  <a:pt x="9382256" y="1878350"/>
                  <a:pt x="9388050" y="1890517"/>
                </a:cubicBezTo>
                <a:cubicBezTo>
                  <a:pt x="9390947" y="1896311"/>
                  <a:pt x="9086777" y="1881247"/>
                  <a:pt x="9240310" y="1908478"/>
                </a:cubicBezTo>
                <a:cubicBezTo>
                  <a:pt x="9385153" y="1932812"/>
                  <a:pt x="9186429" y="1935709"/>
                  <a:pt x="9156301" y="1935709"/>
                </a:cubicBezTo>
                <a:cubicBezTo>
                  <a:pt x="9116904" y="1935709"/>
                  <a:pt x="8987704" y="1911375"/>
                  <a:pt x="8945410" y="1926438"/>
                </a:cubicBezTo>
                <a:cubicBezTo>
                  <a:pt x="8857925" y="1959463"/>
                  <a:pt x="9126174" y="1950772"/>
                  <a:pt x="9213659" y="1953669"/>
                </a:cubicBezTo>
                <a:cubicBezTo>
                  <a:pt x="9433241" y="1965836"/>
                  <a:pt x="9529417" y="1971630"/>
                  <a:pt x="9704387" y="1983797"/>
                </a:cubicBezTo>
                <a:cubicBezTo>
                  <a:pt x="9911802" y="1995964"/>
                  <a:pt x="10221765" y="2011028"/>
                  <a:pt x="10456990" y="2001758"/>
                </a:cubicBezTo>
                <a:cubicBezTo>
                  <a:pt x="10510872" y="1998861"/>
                  <a:pt x="10679469" y="1962939"/>
                  <a:pt x="10613420" y="2001758"/>
                </a:cubicBezTo>
                <a:cubicBezTo>
                  <a:pt x="10574023" y="2022616"/>
                  <a:pt x="10589087" y="2013925"/>
                  <a:pt x="10502181" y="2019719"/>
                </a:cubicBezTo>
                <a:cubicBezTo>
                  <a:pt x="10363132" y="2028989"/>
                  <a:pt x="10089669" y="2052743"/>
                  <a:pt x="10002184" y="2056220"/>
                </a:cubicBezTo>
                <a:cubicBezTo>
                  <a:pt x="9981326" y="2056220"/>
                  <a:pt x="9962786" y="2056220"/>
                  <a:pt x="9944826" y="2056220"/>
                </a:cubicBezTo>
                <a:cubicBezTo>
                  <a:pt x="9906008" y="2052743"/>
                  <a:pt x="9869508" y="2049846"/>
                  <a:pt x="9863714" y="2056220"/>
                </a:cubicBezTo>
                <a:cubicBezTo>
                  <a:pt x="9863714" y="2056220"/>
                  <a:pt x="9899635" y="2056220"/>
                  <a:pt x="9944826" y="2056220"/>
                </a:cubicBezTo>
                <a:cubicBezTo>
                  <a:pt x="9966263" y="2056220"/>
                  <a:pt x="9984223" y="2059117"/>
                  <a:pt x="10002184" y="2056220"/>
                </a:cubicBezTo>
                <a:cubicBezTo>
                  <a:pt x="10056645" y="2059117"/>
                  <a:pt x="10116320" y="2059117"/>
                  <a:pt x="10149923" y="2056220"/>
                </a:cubicBezTo>
                <a:cubicBezTo>
                  <a:pt x="10303457" y="2049846"/>
                  <a:pt x="10399632" y="2056220"/>
                  <a:pt x="10538102" y="2046950"/>
                </a:cubicBezTo>
                <a:cubicBezTo>
                  <a:pt x="10601254" y="2044053"/>
                  <a:pt x="10812145" y="2011028"/>
                  <a:pt x="10817939" y="2028989"/>
                </a:cubicBezTo>
                <a:cubicBezTo>
                  <a:pt x="10827209" y="2062013"/>
                  <a:pt x="10727557" y="2049846"/>
                  <a:pt x="10697429" y="2056220"/>
                </a:cubicBezTo>
                <a:cubicBezTo>
                  <a:pt x="10571126" y="2082871"/>
                  <a:pt x="10820835" y="2086347"/>
                  <a:pt x="10817939" y="2086347"/>
                </a:cubicBezTo>
                <a:cubicBezTo>
                  <a:pt x="10824312" y="2086347"/>
                  <a:pt x="10754787" y="2095038"/>
                  <a:pt x="10724660" y="2104308"/>
                </a:cubicBezTo>
                <a:cubicBezTo>
                  <a:pt x="10703802" y="2107205"/>
                  <a:pt x="10721763" y="2116475"/>
                  <a:pt x="10706699" y="2122269"/>
                </a:cubicBezTo>
                <a:cubicBezTo>
                  <a:pt x="10628484" y="2151817"/>
                  <a:pt x="10462784" y="2128063"/>
                  <a:pt x="10372402" y="2157611"/>
                </a:cubicBezTo>
                <a:cubicBezTo>
                  <a:pt x="10282020" y="2146023"/>
                  <a:pt x="10324314" y="2187739"/>
                  <a:pt x="10372402" y="2157611"/>
                </a:cubicBezTo>
                <a:cubicBezTo>
                  <a:pt x="10402529" y="2172675"/>
                  <a:pt x="10465681" y="2140230"/>
                  <a:pt x="10492911" y="2157611"/>
                </a:cubicBezTo>
                <a:cubicBezTo>
                  <a:pt x="10502181" y="2166881"/>
                  <a:pt x="10315044" y="2197009"/>
                  <a:pt x="10324314" y="2197009"/>
                </a:cubicBezTo>
                <a:cubicBezTo>
                  <a:pt x="10225242" y="2212073"/>
                  <a:pt x="10194535" y="2202803"/>
                  <a:pt x="9984223" y="2214970"/>
                </a:cubicBezTo>
                <a:cubicBezTo>
                  <a:pt x="9914699" y="2217867"/>
                  <a:pt x="9586774" y="2217867"/>
                  <a:pt x="9583878" y="2224240"/>
                </a:cubicBezTo>
                <a:cubicBezTo>
                  <a:pt x="9583878" y="2224240"/>
                  <a:pt x="9692220" y="2239304"/>
                  <a:pt x="9743205" y="2242201"/>
                </a:cubicBezTo>
                <a:cubicBezTo>
                  <a:pt x="10025938" y="2257264"/>
                  <a:pt x="10264060" y="2257264"/>
                  <a:pt x="10520142" y="2242201"/>
                </a:cubicBezTo>
                <a:cubicBezTo>
                  <a:pt x="10607047" y="2235827"/>
                  <a:pt x="10920487" y="2184842"/>
                  <a:pt x="10827209" y="2232930"/>
                </a:cubicBezTo>
                <a:cubicBezTo>
                  <a:pt x="10797081" y="2247994"/>
                  <a:pt x="10712493" y="2257264"/>
                  <a:pt x="10679469" y="2260161"/>
                </a:cubicBezTo>
                <a:cubicBezTo>
                  <a:pt x="10538102" y="2272328"/>
                  <a:pt x="10790708" y="2263058"/>
                  <a:pt x="10799978" y="2260161"/>
                </a:cubicBezTo>
                <a:cubicBezTo>
                  <a:pt x="10802875" y="2263058"/>
                  <a:pt x="10784914" y="2293186"/>
                  <a:pt x="10779121" y="2287392"/>
                </a:cubicBezTo>
                <a:cubicBezTo>
                  <a:pt x="10784914" y="2293186"/>
                  <a:pt x="10820835" y="2287392"/>
                  <a:pt x="10827209" y="2287392"/>
                </a:cubicBezTo>
                <a:cubicBezTo>
                  <a:pt x="10950615" y="2287392"/>
                  <a:pt x="10760581" y="2317520"/>
                  <a:pt x="10706699" y="2326211"/>
                </a:cubicBezTo>
                <a:cubicBezTo>
                  <a:pt x="10450617" y="2359235"/>
                  <a:pt x="10155717" y="2365608"/>
                  <a:pt x="9908905" y="2389363"/>
                </a:cubicBezTo>
                <a:cubicBezTo>
                  <a:pt x="9863714" y="2395736"/>
                  <a:pt x="9538687" y="2371402"/>
                  <a:pt x="9520726" y="2389363"/>
                </a:cubicBezTo>
                <a:cubicBezTo>
                  <a:pt x="9514353" y="2395736"/>
                  <a:pt x="9698014" y="2398633"/>
                  <a:pt x="9743205" y="2398633"/>
                </a:cubicBezTo>
                <a:cubicBezTo>
                  <a:pt x="9851547" y="2404427"/>
                  <a:pt x="9956993" y="2410800"/>
                  <a:pt x="10047375" y="2407324"/>
                </a:cubicBezTo>
                <a:cubicBezTo>
                  <a:pt x="10279123" y="2401530"/>
                  <a:pt x="10450617" y="2440928"/>
                  <a:pt x="10667302" y="2416594"/>
                </a:cubicBezTo>
                <a:cubicBezTo>
                  <a:pt x="10685842" y="2416594"/>
                  <a:pt x="10797081" y="2386466"/>
                  <a:pt x="10809248" y="2398633"/>
                </a:cubicBezTo>
                <a:cubicBezTo>
                  <a:pt x="10805772" y="2398633"/>
                  <a:pt x="10745517" y="2419491"/>
                  <a:pt x="10706699" y="2425864"/>
                </a:cubicBezTo>
                <a:cubicBezTo>
                  <a:pt x="10591984" y="2446722"/>
                  <a:pt x="10561856" y="2446722"/>
                  <a:pt x="10465681" y="2464682"/>
                </a:cubicBezTo>
                <a:cubicBezTo>
                  <a:pt x="10420490" y="2471056"/>
                  <a:pt x="10284917" y="2491913"/>
                  <a:pt x="10381672" y="2491913"/>
                </a:cubicBezTo>
                <a:cubicBezTo>
                  <a:pt x="10565333" y="2489016"/>
                  <a:pt x="10661508" y="2473952"/>
                  <a:pt x="10827209" y="2464682"/>
                </a:cubicBezTo>
                <a:cubicBezTo>
                  <a:pt x="10878193" y="2461786"/>
                  <a:pt x="11007972" y="2471056"/>
                  <a:pt x="10920487" y="2482643"/>
                </a:cubicBezTo>
                <a:cubicBezTo>
                  <a:pt x="10853860" y="2491913"/>
                  <a:pt x="10833002" y="2504080"/>
                  <a:pt x="10799978" y="2509874"/>
                </a:cubicBezTo>
                <a:cubicBezTo>
                  <a:pt x="10583293" y="2555066"/>
                  <a:pt x="10284917" y="2540002"/>
                  <a:pt x="10095462" y="2575923"/>
                </a:cubicBezTo>
                <a:cubicBezTo>
                  <a:pt x="10023041" y="2588090"/>
                  <a:pt x="9984223" y="2603154"/>
                  <a:pt x="9872984" y="2603154"/>
                </a:cubicBezTo>
                <a:cubicBezTo>
                  <a:pt x="9860817" y="2603154"/>
                  <a:pt x="9740308" y="2585193"/>
                  <a:pt x="9722347" y="2603154"/>
                </a:cubicBezTo>
                <a:cubicBezTo>
                  <a:pt x="9722347" y="2603154"/>
                  <a:pt x="9911802" y="2612424"/>
                  <a:pt x="9917595" y="2612424"/>
                </a:cubicBezTo>
                <a:cubicBezTo>
                  <a:pt x="9990017" y="2612424"/>
                  <a:pt x="10059541" y="2585193"/>
                  <a:pt x="10131384" y="2612424"/>
                </a:cubicBezTo>
                <a:cubicBezTo>
                  <a:pt x="10101836" y="2600257"/>
                  <a:pt x="10074605" y="2654719"/>
                  <a:pt x="10104732" y="2648346"/>
                </a:cubicBezTo>
                <a:cubicBezTo>
                  <a:pt x="10014350" y="2675577"/>
                  <a:pt x="9752475" y="2669783"/>
                  <a:pt x="9649926" y="2669783"/>
                </a:cubicBezTo>
                <a:cubicBezTo>
                  <a:pt x="9562441" y="2666307"/>
                  <a:pt x="9300565" y="2663410"/>
                  <a:pt x="9204389" y="2657616"/>
                </a:cubicBezTo>
                <a:cubicBezTo>
                  <a:pt x="9174262" y="2657616"/>
                  <a:pt x="9119801" y="2639655"/>
                  <a:pt x="9111111" y="2648346"/>
                </a:cubicBezTo>
                <a:cubicBezTo>
                  <a:pt x="9093150" y="2666307"/>
                  <a:pt x="9189326" y="2666307"/>
                  <a:pt x="9195119" y="2669783"/>
                </a:cubicBezTo>
                <a:cubicBezTo>
                  <a:pt x="9469162" y="2678474"/>
                  <a:pt x="9743205" y="2690641"/>
                  <a:pt x="10074605" y="2678474"/>
                </a:cubicBezTo>
                <a:cubicBezTo>
                  <a:pt x="10210178" y="2672680"/>
                  <a:pt x="10342275" y="2678474"/>
                  <a:pt x="10465681" y="2678474"/>
                </a:cubicBezTo>
                <a:cubicBezTo>
                  <a:pt x="10538102" y="2678474"/>
                  <a:pt x="10576920" y="2651243"/>
                  <a:pt x="10631381" y="2657616"/>
                </a:cubicBezTo>
                <a:cubicBezTo>
                  <a:pt x="10652238" y="2660513"/>
                  <a:pt x="10649342" y="2678474"/>
                  <a:pt x="10667302" y="2687744"/>
                </a:cubicBezTo>
                <a:cubicBezTo>
                  <a:pt x="10721763" y="2708601"/>
                  <a:pt x="10748993" y="2684267"/>
                  <a:pt x="10751890" y="2687744"/>
                </a:cubicBezTo>
                <a:cubicBezTo>
                  <a:pt x="10769851" y="2693537"/>
                  <a:pt x="10724660" y="2714975"/>
                  <a:pt x="10724660" y="2705704"/>
                </a:cubicBezTo>
                <a:cubicBezTo>
                  <a:pt x="10721763" y="2735832"/>
                  <a:pt x="10911217" y="2720768"/>
                  <a:pt x="10787811" y="2741626"/>
                </a:cubicBezTo>
                <a:cubicBezTo>
                  <a:pt x="10616317" y="2771754"/>
                  <a:pt x="10884566" y="2732935"/>
                  <a:pt x="10899051" y="2732935"/>
                </a:cubicBezTo>
                <a:cubicBezTo>
                  <a:pt x="10920487" y="2735832"/>
                  <a:pt x="10914114" y="2741626"/>
                  <a:pt x="10938448" y="2750896"/>
                </a:cubicBezTo>
                <a:cubicBezTo>
                  <a:pt x="10908321" y="2741626"/>
                  <a:pt x="10998702" y="2750896"/>
                  <a:pt x="10983639" y="2768857"/>
                </a:cubicBezTo>
                <a:cubicBezTo>
                  <a:pt x="10974369" y="2783921"/>
                  <a:pt x="10905424" y="2771754"/>
                  <a:pt x="10929178" y="2768857"/>
                </a:cubicBezTo>
                <a:cubicBezTo>
                  <a:pt x="10893257" y="2771754"/>
                  <a:pt x="10721763" y="2793191"/>
                  <a:pt x="10817939" y="2808255"/>
                </a:cubicBezTo>
                <a:cubicBezTo>
                  <a:pt x="10923384" y="2823319"/>
                  <a:pt x="10748993" y="2841279"/>
                  <a:pt x="10715969" y="2844176"/>
                </a:cubicBezTo>
                <a:cubicBezTo>
                  <a:pt x="10580396" y="2862137"/>
                  <a:pt x="10745517" y="2859240"/>
                  <a:pt x="10751890" y="2852867"/>
                </a:cubicBezTo>
                <a:cubicBezTo>
                  <a:pt x="10715969" y="2898059"/>
                  <a:pt x="10411799" y="2874304"/>
                  <a:pt x="10390363" y="2901535"/>
                </a:cubicBezTo>
                <a:cubicBezTo>
                  <a:pt x="10381672" y="2910226"/>
                  <a:pt x="10492911" y="2898059"/>
                  <a:pt x="10520142" y="2901535"/>
                </a:cubicBezTo>
                <a:cubicBezTo>
                  <a:pt x="10556063" y="2901535"/>
                  <a:pt x="10517245" y="2910226"/>
                  <a:pt x="10538102" y="2919496"/>
                </a:cubicBezTo>
                <a:cubicBezTo>
                  <a:pt x="10613420" y="2940353"/>
                  <a:pt x="10797081" y="2882995"/>
                  <a:pt x="10853860" y="2901535"/>
                </a:cubicBezTo>
                <a:cubicBezTo>
                  <a:pt x="10857336" y="2916599"/>
                  <a:pt x="10790708" y="2910226"/>
                  <a:pt x="10799978" y="2910226"/>
                </a:cubicBezTo>
                <a:cubicBezTo>
                  <a:pt x="10757684" y="2913122"/>
                  <a:pt x="10468578" y="2943250"/>
                  <a:pt x="10465681" y="2955417"/>
                </a:cubicBezTo>
                <a:cubicBezTo>
                  <a:pt x="10465681" y="2952520"/>
                  <a:pt x="10583293" y="2973378"/>
                  <a:pt x="10586190" y="2973378"/>
                </a:cubicBezTo>
                <a:cubicBezTo>
                  <a:pt x="10625587" y="2973378"/>
                  <a:pt x="10679469" y="2970481"/>
                  <a:pt x="10706699" y="2973378"/>
                </a:cubicBezTo>
                <a:cubicBezTo>
                  <a:pt x="10745517" y="2976854"/>
                  <a:pt x="10941345" y="2961211"/>
                  <a:pt x="10845169" y="2982648"/>
                </a:cubicBezTo>
                <a:cubicBezTo>
                  <a:pt x="10679469" y="3018570"/>
                  <a:pt x="10450617" y="3040007"/>
                  <a:pt x="10306354" y="3075928"/>
                </a:cubicBezTo>
                <a:cubicBezTo>
                  <a:pt x="10231035" y="3093889"/>
                  <a:pt x="10182948" y="3066658"/>
                  <a:pt x="10083296" y="3093889"/>
                </a:cubicBezTo>
                <a:cubicBezTo>
                  <a:pt x="10107629" y="3088095"/>
                  <a:pt x="10095462" y="3118223"/>
                  <a:pt x="10077502" y="3121120"/>
                </a:cubicBezTo>
                <a:cubicBezTo>
                  <a:pt x="10068232" y="3118223"/>
                  <a:pt x="10059541" y="3118223"/>
                  <a:pt x="10056645" y="3111850"/>
                </a:cubicBezTo>
                <a:cubicBezTo>
                  <a:pt x="10062438" y="3121120"/>
                  <a:pt x="10071129" y="3121120"/>
                  <a:pt x="10077502" y="3121120"/>
                </a:cubicBezTo>
                <a:cubicBezTo>
                  <a:pt x="10122693" y="3126914"/>
                  <a:pt x="10233932" y="3114747"/>
                  <a:pt x="10269853" y="3111850"/>
                </a:cubicBezTo>
                <a:cubicBezTo>
                  <a:pt x="10312147" y="3111850"/>
                  <a:pt x="10456990" y="3100262"/>
                  <a:pt x="10528832" y="3093889"/>
                </a:cubicBezTo>
                <a:cubicBezTo>
                  <a:pt x="10583293" y="3090992"/>
                  <a:pt x="10887463" y="3048697"/>
                  <a:pt x="10899051" y="3075928"/>
                </a:cubicBezTo>
                <a:cubicBezTo>
                  <a:pt x="10917590" y="3114747"/>
                  <a:pt x="10830105" y="3106056"/>
                  <a:pt x="10779121" y="3111850"/>
                </a:cubicBezTo>
                <a:cubicBezTo>
                  <a:pt x="10685842" y="3126914"/>
                  <a:pt x="10574023" y="3141978"/>
                  <a:pt x="10483641" y="3151248"/>
                </a:cubicBezTo>
                <a:cubicBezTo>
                  <a:pt x="10480744" y="3151248"/>
                  <a:pt x="10327211" y="3157041"/>
                  <a:pt x="10327211" y="3159938"/>
                </a:cubicBezTo>
                <a:cubicBezTo>
                  <a:pt x="10312147" y="3190066"/>
                  <a:pt x="10523039" y="3178478"/>
                  <a:pt x="10408323" y="3187169"/>
                </a:cubicBezTo>
                <a:cubicBezTo>
                  <a:pt x="10266956" y="3199336"/>
                  <a:pt x="10047375" y="3196439"/>
                  <a:pt x="9917595" y="3214400"/>
                </a:cubicBezTo>
                <a:cubicBezTo>
                  <a:pt x="9893841" y="3220194"/>
                  <a:pt x="9881674" y="3232361"/>
                  <a:pt x="9863714" y="3232361"/>
                </a:cubicBezTo>
                <a:cubicBezTo>
                  <a:pt x="9815626" y="3238155"/>
                  <a:pt x="9568814" y="3229464"/>
                  <a:pt x="9556647" y="3241631"/>
                </a:cubicBezTo>
                <a:cubicBezTo>
                  <a:pt x="9553750" y="3247425"/>
                  <a:pt x="9688744" y="3253798"/>
                  <a:pt x="9704387" y="3253798"/>
                </a:cubicBezTo>
                <a:cubicBezTo>
                  <a:pt x="9767538" y="3253798"/>
                  <a:pt x="10059541" y="3253798"/>
                  <a:pt x="9872984" y="3262489"/>
                </a:cubicBezTo>
                <a:cubicBezTo>
                  <a:pt x="9794189" y="3265385"/>
                  <a:pt x="9773332" y="3256695"/>
                  <a:pt x="9704387" y="3262489"/>
                </a:cubicBezTo>
                <a:cubicBezTo>
                  <a:pt x="9692220" y="3262489"/>
                  <a:pt x="9430344" y="3259592"/>
                  <a:pt x="9418177" y="3271759"/>
                </a:cubicBezTo>
                <a:cubicBezTo>
                  <a:pt x="9415280" y="3271759"/>
                  <a:pt x="9700911" y="3286823"/>
                  <a:pt x="9685847" y="3280449"/>
                </a:cubicBezTo>
                <a:cubicBezTo>
                  <a:pt x="9710181" y="3286823"/>
                  <a:pt x="9607632" y="3292616"/>
                  <a:pt x="9596044" y="3289719"/>
                </a:cubicBezTo>
                <a:cubicBezTo>
                  <a:pt x="9610529" y="3292616"/>
                  <a:pt x="9770435" y="3298410"/>
                  <a:pt x="9788396" y="3298410"/>
                </a:cubicBezTo>
                <a:cubicBezTo>
                  <a:pt x="9896738" y="3289719"/>
                  <a:pt x="10011454" y="3307680"/>
                  <a:pt x="10113423" y="3307680"/>
                </a:cubicBezTo>
                <a:cubicBezTo>
                  <a:pt x="10191638" y="3307680"/>
                  <a:pt x="10540999" y="3262489"/>
                  <a:pt x="10604151" y="3277552"/>
                </a:cubicBezTo>
                <a:cubicBezTo>
                  <a:pt x="10589087" y="3277552"/>
                  <a:pt x="10574023" y="3298410"/>
                  <a:pt x="10576920" y="3298410"/>
                </a:cubicBezTo>
                <a:cubicBezTo>
                  <a:pt x="10553166" y="3307680"/>
                  <a:pt x="10490014" y="3328538"/>
                  <a:pt x="10465681" y="3334911"/>
                </a:cubicBezTo>
                <a:cubicBezTo>
                  <a:pt x="10339378" y="3370833"/>
                  <a:pt x="10607047" y="3362142"/>
                  <a:pt x="10640651" y="3352872"/>
                </a:cubicBezTo>
                <a:cubicBezTo>
                  <a:pt x="10619214" y="3373730"/>
                  <a:pt x="10598357" y="3362142"/>
                  <a:pt x="10576920" y="3365039"/>
                </a:cubicBezTo>
                <a:cubicBezTo>
                  <a:pt x="10561856" y="3365039"/>
                  <a:pt x="10426863" y="3377206"/>
                  <a:pt x="10502181" y="3383000"/>
                </a:cubicBezTo>
                <a:cubicBezTo>
                  <a:pt x="10589087" y="3388793"/>
                  <a:pt x="10688739" y="3358666"/>
                  <a:pt x="10751890" y="3352872"/>
                </a:cubicBezTo>
                <a:cubicBezTo>
                  <a:pt x="10797081" y="3349975"/>
                  <a:pt x="10950615" y="3349975"/>
                  <a:pt x="10947718" y="3343602"/>
                </a:cubicBezTo>
                <a:cubicBezTo>
                  <a:pt x="10959305" y="3355769"/>
                  <a:pt x="10845169" y="3380103"/>
                  <a:pt x="10794184" y="3383000"/>
                </a:cubicBezTo>
                <a:cubicBezTo>
                  <a:pt x="10805772" y="3385897"/>
                  <a:pt x="10820835" y="3388793"/>
                  <a:pt x="10817939" y="3391690"/>
                </a:cubicBezTo>
                <a:cubicBezTo>
                  <a:pt x="10812145" y="3395167"/>
                  <a:pt x="10779121" y="3406754"/>
                  <a:pt x="10742620" y="3400960"/>
                </a:cubicBezTo>
                <a:cubicBezTo>
                  <a:pt x="10730454" y="3370833"/>
                  <a:pt x="10694532" y="3410230"/>
                  <a:pt x="10742620" y="3400960"/>
                </a:cubicBezTo>
                <a:cubicBezTo>
                  <a:pt x="10712493" y="3418921"/>
                  <a:pt x="10688739" y="3406754"/>
                  <a:pt x="10658611" y="3410230"/>
                </a:cubicBezTo>
                <a:cubicBezTo>
                  <a:pt x="10640651" y="3413127"/>
                  <a:pt x="10513769" y="3422397"/>
                  <a:pt x="10595460" y="3428191"/>
                </a:cubicBezTo>
                <a:cubicBezTo>
                  <a:pt x="10688739" y="3433985"/>
                  <a:pt x="10779121" y="3400960"/>
                  <a:pt x="10853860" y="3400960"/>
                </a:cubicBezTo>
                <a:cubicBezTo>
                  <a:pt x="10890360" y="3400960"/>
                  <a:pt x="10950615" y="3418921"/>
                  <a:pt x="10983639" y="3418921"/>
                </a:cubicBezTo>
                <a:cubicBezTo>
                  <a:pt x="11071124" y="3422397"/>
                  <a:pt x="11224657" y="3398063"/>
                  <a:pt x="11122109" y="3418921"/>
                </a:cubicBezTo>
                <a:cubicBezTo>
                  <a:pt x="11049687" y="3433985"/>
                  <a:pt x="10875296" y="3464113"/>
                  <a:pt x="10799978" y="3473383"/>
                </a:cubicBezTo>
                <a:cubicBezTo>
                  <a:pt x="10613420" y="3497137"/>
                  <a:pt x="10510872" y="3479177"/>
                  <a:pt x="10399632" y="3512201"/>
                </a:cubicBezTo>
                <a:cubicBezTo>
                  <a:pt x="10384569" y="3515098"/>
                  <a:pt x="10390363" y="3527265"/>
                  <a:pt x="10381672" y="3530741"/>
                </a:cubicBezTo>
                <a:cubicBezTo>
                  <a:pt x="10330108" y="3539432"/>
                  <a:pt x="10266956" y="3545226"/>
                  <a:pt x="10225242" y="3548702"/>
                </a:cubicBezTo>
                <a:cubicBezTo>
                  <a:pt x="10104732" y="3563766"/>
                  <a:pt x="10206702" y="3563766"/>
                  <a:pt x="10261163" y="3557393"/>
                </a:cubicBezTo>
                <a:cubicBezTo>
                  <a:pt x="10315044" y="3551599"/>
                  <a:pt x="10495808" y="3554496"/>
                  <a:pt x="10547372" y="3548702"/>
                </a:cubicBezTo>
                <a:cubicBezTo>
                  <a:pt x="10580396" y="3545226"/>
                  <a:pt x="10540999" y="3524368"/>
                  <a:pt x="10604151" y="3530741"/>
                </a:cubicBezTo>
                <a:cubicBezTo>
                  <a:pt x="10607047" y="3530741"/>
                  <a:pt x="10591984" y="3560290"/>
                  <a:pt x="10586190" y="3557393"/>
                </a:cubicBezTo>
                <a:cubicBezTo>
                  <a:pt x="10607047" y="3572457"/>
                  <a:pt x="10694532" y="3554496"/>
                  <a:pt x="10751890" y="3548702"/>
                </a:cubicBezTo>
                <a:cubicBezTo>
                  <a:pt x="10815042" y="3542329"/>
                  <a:pt x="10868923" y="3521471"/>
                  <a:pt x="10920487" y="3530741"/>
                </a:cubicBezTo>
                <a:cubicBezTo>
                  <a:pt x="10809248" y="3554496"/>
                  <a:pt x="10775644" y="3551599"/>
                  <a:pt x="10706699" y="3557393"/>
                </a:cubicBezTo>
                <a:cubicBezTo>
                  <a:pt x="10682366" y="3560290"/>
                  <a:pt x="10393839" y="3596791"/>
                  <a:pt x="10528832" y="3596791"/>
                </a:cubicBezTo>
                <a:cubicBezTo>
                  <a:pt x="10679469" y="3590418"/>
                  <a:pt x="10784914" y="3560290"/>
                  <a:pt x="10938448" y="3548702"/>
                </a:cubicBezTo>
                <a:cubicBezTo>
                  <a:pt x="11022457" y="3542329"/>
                  <a:pt x="11158030" y="3521471"/>
                  <a:pt x="11224657" y="3530741"/>
                </a:cubicBezTo>
                <a:cubicBezTo>
                  <a:pt x="11257681" y="3533638"/>
                  <a:pt x="11221760" y="3542329"/>
                  <a:pt x="11242618" y="3548702"/>
                </a:cubicBezTo>
                <a:cubicBezTo>
                  <a:pt x="11248412" y="3548702"/>
                  <a:pt x="11290706" y="3548702"/>
                  <a:pt x="11290706" y="3548702"/>
                </a:cubicBezTo>
                <a:cubicBezTo>
                  <a:pt x="11284912" y="3572457"/>
                  <a:pt x="11107045" y="3581727"/>
                  <a:pt x="11104148" y="3584624"/>
                </a:cubicBezTo>
                <a:cubicBezTo>
                  <a:pt x="11091981" y="3608958"/>
                  <a:pt x="11191054" y="3587521"/>
                  <a:pt x="11188157" y="3584624"/>
                </a:cubicBezTo>
                <a:cubicBezTo>
                  <a:pt x="11239721" y="3590418"/>
                  <a:pt x="11176569" y="3593894"/>
                  <a:pt x="11206117" y="3605482"/>
                </a:cubicBezTo>
                <a:cubicBezTo>
                  <a:pt x="11266372" y="3623442"/>
                  <a:pt x="11345167" y="3602585"/>
                  <a:pt x="11251308" y="3623442"/>
                </a:cubicBezTo>
                <a:cubicBezTo>
                  <a:pt x="11185260" y="3639086"/>
                  <a:pt x="11101251" y="3639086"/>
                  <a:pt x="11058957" y="3650673"/>
                </a:cubicBezTo>
                <a:cubicBezTo>
                  <a:pt x="11031727" y="3657046"/>
                  <a:pt x="11013766" y="3675007"/>
                  <a:pt x="11001599" y="3677904"/>
                </a:cubicBezTo>
                <a:cubicBezTo>
                  <a:pt x="10926281" y="3695865"/>
                  <a:pt x="10797081" y="3705135"/>
                  <a:pt x="10715969" y="3717302"/>
                </a:cubicBezTo>
                <a:cubicBezTo>
                  <a:pt x="10685842" y="3720199"/>
                  <a:pt x="10414696" y="3735263"/>
                  <a:pt x="10408323" y="3743953"/>
                </a:cubicBezTo>
                <a:cubicBezTo>
                  <a:pt x="10402529" y="3756120"/>
                  <a:pt x="10495808" y="3753223"/>
                  <a:pt x="10502181" y="3753223"/>
                </a:cubicBezTo>
                <a:cubicBezTo>
                  <a:pt x="10754787" y="3741056"/>
                  <a:pt x="11019560" y="3677904"/>
                  <a:pt x="11233348" y="3677904"/>
                </a:cubicBezTo>
                <a:cubicBezTo>
                  <a:pt x="11209594" y="3710929"/>
                  <a:pt x="11314460" y="3668634"/>
                  <a:pt x="11335897" y="3687174"/>
                </a:cubicBezTo>
                <a:cubicBezTo>
                  <a:pt x="11341690" y="3690071"/>
                  <a:pt x="11272745" y="3705135"/>
                  <a:pt x="11272745" y="3705135"/>
                </a:cubicBezTo>
                <a:cubicBezTo>
                  <a:pt x="10959305" y="3756120"/>
                  <a:pt x="10604151" y="3786248"/>
                  <a:pt x="10327211" y="3825646"/>
                </a:cubicBezTo>
                <a:cubicBezTo>
                  <a:pt x="10390363" y="3852297"/>
                  <a:pt x="10468578" y="3792042"/>
                  <a:pt x="10547372" y="3816376"/>
                </a:cubicBezTo>
                <a:cubicBezTo>
                  <a:pt x="10571126" y="3825646"/>
                  <a:pt x="10525935" y="3825646"/>
                  <a:pt x="10520142" y="3825646"/>
                </a:cubicBezTo>
                <a:cubicBezTo>
                  <a:pt x="10369505" y="3849400"/>
                  <a:pt x="10589087" y="3834337"/>
                  <a:pt x="10613420" y="3837233"/>
                </a:cubicBezTo>
                <a:cubicBezTo>
                  <a:pt x="10667302" y="3840710"/>
                  <a:pt x="10775644" y="3831440"/>
                  <a:pt x="10827209" y="3837233"/>
                </a:cubicBezTo>
                <a:cubicBezTo>
                  <a:pt x="10902527" y="3840710"/>
                  <a:pt x="10850963" y="3837233"/>
                  <a:pt x="10817939" y="3846504"/>
                </a:cubicBezTo>
                <a:cubicBezTo>
                  <a:pt x="10694532" y="3870838"/>
                  <a:pt x="10420490" y="3891695"/>
                  <a:pt x="10315044" y="3900386"/>
                </a:cubicBezTo>
                <a:cubicBezTo>
                  <a:pt x="10125590" y="3916029"/>
                  <a:pt x="10450617" y="3909656"/>
                  <a:pt x="10456990" y="3909656"/>
                </a:cubicBezTo>
                <a:cubicBezTo>
                  <a:pt x="10547372" y="3916029"/>
                  <a:pt x="10556063" y="3906759"/>
                  <a:pt x="10688739" y="3900386"/>
                </a:cubicBezTo>
                <a:cubicBezTo>
                  <a:pt x="10805772" y="3897489"/>
                  <a:pt x="10727557" y="3906759"/>
                  <a:pt x="10706699" y="3909656"/>
                </a:cubicBezTo>
                <a:cubicBezTo>
                  <a:pt x="10682366" y="3916029"/>
                  <a:pt x="10543896" y="3931093"/>
                  <a:pt x="10595460" y="3936887"/>
                </a:cubicBezTo>
                <a:cubicBezTo>
                  <a:pt x="10670778" y="3949054"/>
                  <a:pt x="10769851" y="3916029"/>
                  <a:pt x="10827209" y="3909656"/>
                </a:cubicBezTo>
                <a:cubicBezTo>
                  <a:pt x="10878193" y="3906759"/>
                  <a:pt x="10956408" y="3888798"/>
                  <a:pt x="11001599" y="3900386"/>
                </a:cubicBezTo>
                <a:cubicBezTo>
                  <a:pt x="10992329" y="3897489"/>
                  <a:pt x="10935551" y="3931093"/>
                  <a:pt x="10938448" y="3918926"/>
                </a:cubicBezTo>
                <a:cubicBezTo>
                  <a:pt x="10935551" y="3936887"/>
                  <a:pt x="10974369" y="3931093"/>
                  <a:pt x="11001599" y="3927617"/>
                </a:cubicBezTo>
                <a:cubicBezTo>
                  <a:pt x="11056060" y="3927617"/>
                  <a:pt x="11272745" y="3909656"/>
                  <a:pt x="11188157" y="3936887"/>
                </a:cubicBezTo>
                <a:cubicBezTo>
                  <a:pt x="11040997" y="3984975"/>
                  <a:pt x="11333000" y="3927617"/>
                  <a:pt x="11345167" y="3936887"/>
                </a:cubicBezTo>
                <a:cubicBezTo>
                  <a:pt x="11371818" y="3967015"/>
                  <a:pt x="11275642" y="3972808"/>
                  <a:pt x="11290706" y="3967015"/>
                </a:cubicBezTo>
                <a:cubicBezTo>
                  <a:pt x="11260578" y="3979182"/>
                  <a:pt x="11239721" y="4000039"/>
                  <a:pt x="11233348" y="4002936"/>
                </a:cubicBezTo>
                <a:cubicBezTo>
                  <a:pt x="11125005" y="4035961"/>
                  <a:pt x="10986536" y="4039437"/>
                  <a:pt x="10845169" y="4057398"/>
                </a:cubicBezTo>
                <a:cubicBezTo>
                  <a:pt x="10721763" y="4075359"/>
                  <a:pt x="10595460" y="4105486"/>
                  <a:pt x="10465681" y="4123447"/>
                </a:cubicBezTo>
                <a:cubicBezTo>
                  <a:pt x="10074605" y="4177330"/>
                  <a:pt x="9490599" y="4165742"/>
                  <a:pt x="8999871" y="4141408"/>
                </a:cubicBezTo>
                <a:cubicBezTo>
                  <a:pt x="8855028" y="4135614"/>
                  <a:pt x="8776813" y="4147781"/>
                  <a:pt x="8647613" y="4141408"/>
                </a:cubicBezTo>
                <a:cubicBezTo>
                  <a:pt x="8524207" y="4138511"/>
                  <a:pt x="8412389" y="4111280"/>
                  <a:pt x="8295355" y="4096216"/>
                </a:cubicBezTo>
                <a:cubicBezTo>
                  <a:pt x="8222934" y="4087526"/>
                  <a:pt x="7966852" y="4053922"/>
                  <a:pt x="8081567" y="4087526"/>
                </a:cubicBezTo>
                <a:cubicBezTo>
                  <a:pt x="8012043" y="4075359"/>
                  <a:pt x="8051441" y="4114177"/>
                  <a:pt x="8081567" y="4087526"/>
                </a:cubicBezTo>
                <a:cubicBezTo>
                  <a:pt x="8144719" y="4090423"/>
                  <a:pt x="8195703" y="4099113"/>
                  <a:pt x="8286085" y="4114177"/>
                </a:cubicBezTo>
                <a:cubicBezTo>
                  <a:pt x="8373571" y="4126344"/>
                  <a:pt x="8527104" y="4159369"/>
                  <a:pt x="8433825" y="4150678"/>
                </a:cubicBezTo>
                <a:cubicBezTo>
                  <a:pt x="8415865" y="4150678"/>
                  <a:pt x="8319110" y="4123447"/>
                  <a:pt x="8295355" y="4132717"/>
                </a:cubicBezTo>
                <a:cubicBezTo>
                  <a:pt x="8295355" y="4111280"/>
                  <a:pt x="8255959" y="4129241"/>
                  <a:pt x="8240895" y="4123447"/>
                </a:cubicBezTo>
                <a:cubicBezTo>
                  <a:pt x="8237998" y="4102590"/>
                  <a:pt x="8202077" y="4120550"/>
                  <a:pt x="8183537" y="4114177"/>
                </a:cubicBezTo>
                <a:cubicBezTo>
                  <a:pt x="8183537" y="4093319"/>
                  <a:pt x="8144719" y="4111280"/>
                  <a:pt x="8129655" y="4105486"/>
                </a:cubicBezTo>
                <a:cubicBezTo>
                  <a:pt x="8108219" y="4075359"/>
                  <a:pt x="8069401" y="4114177"/>
                  <a:pt x="8129655" y="4105486"/>
                </a:cubicBezTo>
                <a:cubicBezTo>
                  <a:pt x="8129655" y="4126344"/>
                  <a:pt x="8168473" y="4108383"/>
                  <a:pt x="8183537" y="4114177"/>
                </a:cubicBezTo>
                <a:cubicBezTo>
                  <a:pt x="8187013" y="4135614"/>
                  <a:pt x="8222934" y="4117653"/>
                  <a:pt x="8240895" y="4123447"/>
                </a:cubicBezTo>
                <a:cubicBezTo>
                  <a:pt x="8240895" y="4144305"/>
                  <a:pt x="8280292" y="4126344"/>
                  <a:pt x="8295355" y="4132717"/>
                </a:cubicBezTo>
                <a:cubicBezTo>
                  <a:pt x="8433825" y="4153575"/>
                  <a:pt x="8608216" y="4195870"/>
                  <a:pt x="8740892" y="4208037"/>
                </a:cubicBezTo>
                <a:cubicBezTo>
                  <a:pt x="9123277" y="4237585"/>
                  <a:pt x="9532314" y="4228894"/>
                  <a:pt x="9890944" y="4243958"/>
                </a:cubicBezTo>
                <a:cubicBezTo>
                  <a:pt x="9977850" y="4246855"/>
                  <a:pt x="10071129" y="4259022"/>
                  <a:pt x="10140653" y="4252649"/>
                </a:cubicBezTo>
                <a:cubicBezTo>
                  <a:pt x="10152820" y="4252649"/>
                  <a:pt x="10167884" y="4234688"/>
                  <a:pt x="10185844" y="4234688"/>
                </a:cubicBezTo>
                <a:cubicBezTo>
                  <a:pt x="10200908" y="4234688"/>
                  <a:pt x="10354441" y="4256125"/>
                  <a:pt x="10354441" y="4261919"/>
                </a:cubicBezTo>
                <a:cubicBezTo>
                  <a:pt x="10354441" y="4286253"/>
                  <a:pt x="10155717" y="4279880"/>
                  <a:pt x="10158614" y="4279880"/>
                </a:cubicBezTo>
                <a:cubicBezTo>
                  <a:pt x="9947723" y="4292047"/>
                  <a:pt x="9448305" y="4292047"/>
                  <a:pt x="9213659" y="4279880"/>
                </a:cubicBezTo>
                <a:cubicBezTo>
                  <a:pt x="8794774" y="4261919"/>
                  <a:pt x="8476119" y="4264816"/>
                  <a:pt x="8111695" y="4198767"/>
                </a:cubicBezTo>
                <a:cubicBezTo>
                  <a:pt x="7970329" y="4171536"/>
                  <a:pt x="7813319" y="4141408"/>
                  <a:pt x="7674849" y="4105486"/>
                </a:cubicBezTo>
                <a:cubicBezTo>
                  <a:pt x="7430934" y="4039437"/>
                  <a:pt x="7160367" y="3927617"/>
                  <a:pt x="6961643" y="3837233"/>
                </a:cubicBezTo>
                <a:cubicBezTo>
                  <a:pt x="6844031" y="3783351"/>
                  <a:pt x="6979603" y="3867361"/>
                  <a:pt x="7006834" y="3882425"/>
                </a:cubicBezTo>
                <a:cubicBezTo>
                  <a:pt x="7277400" y="4024373"/>
                  <a:pt x="7563610" y="4081152"/>
                  <a:pt x="7879947" y="4189496"/>
                </a:cubicBezTo>
                <a:cubicBezTo>
                  <a:pt x="7973225" y="4219624"/>
                  <a:pt x="7783191" y="4186600"/>
                  <a:pt x="7711349" y="4168639"/>
                </a:cubicBezTo>
                <a:cubicBezTo>
                  <a:pt x="7253646" y="4063192"/>
                  <a:pt x="6886325" y="3888798"/>
                  <a:pt x="6569988" y="3687174"/>
                </a:cubicBezTo>
                <a:cubicBezTo>
                  <a:pt x="6290152" y="3509304"/>
                  <a:pt x="6022482" y="3304783"/>
                  <a:pt x="5736272" y="3133287"/>
                </a:cubicBezTo>
                <a:cubicBezTo>
                  <a:pt x="5634303" y="3069555"/>
                  <a:pt x="5538127" y="2994815"/>
                  <a:pt x="5441952" y="2955417"/>
                </a:cubicBezTo>
                <a:cubicBezTo>
                  <a:pt x="5381697" y="2931663"/>
                  <a:pt x="5318546" y="2931663"/>
                  <a:pt x="5254815" y="2910226"/>
                </a:cubicBezTo>
                <a:cubicBezTo>
                  <a:pt x="5173703" y="2880098"/>
                  <a:pt x="5101281" y="2823319"/>
                  <a:pt x="5023066" y="2789715"/>
                </a:cubicBezTo>
                <a:cubicBezTo>
                  <a:pt x="4785524" y="2687744"/>
                  <a:pt x="4523648" y="2591567"/>
                  <a:pt x="4261772" y="2527835"/>
                </a:cubicBezTo>
                <a:cubicBezTo>
                  <a:pt x="4267566" y="2534208"/>
                  <a:pt x="4240336" y="2542899"/>
                  <a:pt x="4234542" y="2537105"/>
                </a:cubicBezTo>
                <a:cubicBezTo>
                  <a:pt x="4231645" y="2534208"/>
                  <a:pt x="4249606" y="2527835"/>
                  <a:pt x="4258296" y="2527835"/>
                </a:cubicBezTo>
                <a:cubicBezTo>
                  <a:pt x="4249606" y="2524938"/>
                  <a:pt x="4237439" y="2522041"/>
                  <a:pt x="4225272" y="2519144"/>
                </a:cubicBezTo>
                <a:cubicBezTo>
                  <a:pt x="4222375" y="2506977"/>
                  <a:pt x="4201518" y="2512771"/>
                  <a:pt x="4189351" y="2509874"/>
                </a:cubicBezTo>
                <a:cubicBezTo>
                  <a:pt x="4177184" y="2482643"/>
                  <a:pt x="4141263" y="2522041"/>
                  <a:pt x="4189351" y="2509874"/>
                </a:cubicBezTo>
                <a:cubicBezTo>
                  <a:pt x="4189351" y="2512771"/>
                  <a:pt x="4189351" y="2516247"/>
                  <a:pt x="4189351" y="2519144"/>
                </a:cubicBezTo>
                <a:cubicBezTo>
                  <a:pt x="4159224" y="2519144"/>
                  <a:pt x="4131994" y="2516247"/>
                  <a:pt x="4114033" y="2501183"/>
                </a:cubicBezTo>
                <a:cubicBezTo>
                  <a:pt x="4165017" y="2509874"/>
                  <a:pt x="4126199" y="2473952"/>
                  <a:pt x="4114033" y="2501183"/>
                </a:cubicBezTo>
                <a:cubicBezTo>
                  <a:pt x="4032921" y="2509874"/>
                  <a:pt x="4147057" y="2473952"/>
                  <a:pt x="4068842" y="2482643"/>
                </a:cubicBezTo>
                <a:cubicBezTo>
                  <a:pt x="3993523" y="2491913"/>
                  <a:pt x="4098969" y="2479746"/>
                  <a:pt x="4020754" y="2473952"/>
                </a:cubicBezTo>
                <a:cubicBezTo>
                  <a:pt x="4002793" y="2455992"/>
                  <a:pt x="3978460" y="2464682"/>
                  <a:pt x="3984833" y="2471056"/>
                </a:cubicBezTo>
                <a:cubicBezTo>
                  <a:pt x="3779735" y="2464682"/>
                  <a:pt x="3578114" y="2410800"/>
                  <a:pt x="3364326" y="2389363"/>
                </a:cubicBezTo>
                <a:cubicBezTo>
                  <a:pt x="3220063" y="2377775"/>
                  <a:pt x="3072323" y="2377775"/>
                  <a:pt x="2918789" y="2371402"/>
                </a:cubicBezTo>
                <a:cubicBezTo>
                  <a:pt x="2662707" y="2362712"/>
                  <a:pt x="2397935" y="2320417"/>
                  <a:pt x="2130265" y="2344171"/>
                </a:cubicBezTo>
                <a:cubicBezTo>
                  <a:pt x="1561322" y="2392839"/>
                  <a:pt x="973840" y="2398633"/>
                  <a:pt x="516716" y="2567233"/>
                </a:cubicBezTo>
                <a:cubicBezTo>
                  <a:pt x="381143" y="2615321"/>
                  <a:pt x="278594" y="2675577"/>
                  <a:pt x="230506" y="2669783"/>
                </a:cubicBezTo>
                <a:cubicBezTo>
                  <a:pt x="176045" y="2660513"/>
                  <a:pt x="221236" y="2636179"/>
                  <a:pt x="194585" y="2621115"/>
                </a:cubicBezTo>
                <a:cubicBezTo>
                  <a:pt x="185315" y="2618218"/>
                  <a:pt x="155188" y="2636179"/>
                  <a:pt x="127958" y="2630385"/>
                </a:cubicBezTo>
                <a:cubicBezTo>
                  <a:pt x="97830" y="2624591"/>
                  <a:pt x="67703" y="2591567"/>
                  <a:pt x="25988" y="2585193"/>
                </a:cubicBezTo>
                <a:cubicBezTo>
                  <a:pt x="-64394" y="2573026"/>
                  <a:pt x="109997" y="2527835"/>
                  <a:pt x="109997" y="2527835"/>
                </a:cubicBezTo>
                <a:cubicBezTo>
                  <a:pt x="112894" y="2504080"/>
                  <a:pt x="19615" y="2516247"/>
                  <a:pt x="34679" y="2473952"/>
                </a:cubicBezTo>
                <a:cubicBezTo>
                  <a:pt x="31782" y="2486119"/>
                  <a:pt x="170252" y="2419491"/>
                  <a:pt x="155188" y="2425864"/>
                </a:cubicBezTo>
                <a:cubicBezTo>
                  <a:pt x="227609" y="2392839"/>
                  <a:pt x="89140" y="2443825"/>
                  <a:pt x="82767" y="2438031"/>
                </a:cubicBezTo>
                <a:cubicBezTo>
                  <a:pt x="79870" y="2434555"/>
                  <a:pt x="109997" y="2407324"/>
                  <a:pt x="109997" y="2407324"/>
                </a:cubicBezTo>
                <a:cubicBezTo>
                  <a:pt x="130854" y="2398633"/>
                  <a:pt x="143021" y="2395736"/>
                  <a:pt x="145918" y="2395736"/>
                </a:cubicBezTo>
                <a:cubicBezTo>
                  <a:pt x="143021" y="2395736"/>
                  <a:pt x="125061" y="2395736"/>
                  <a:pt x="100727" y="2389363"/>
                </a:cubicBezTo>
                <a:cubicBezTo>
                  <a:pt x="-10512" y="2362712"/>
                  <a:pt x="167355" y="2296083"/>
                  <a:pt x="164458" y="2287392"/>
                </a:cubicBezTo>
                <a:cubicBezTo>
                  <a:pt x="155188" y="2247994"/>
                  <a:pt x="92036" y="2287392"/>
                  <a:pt x="92036" y="2260161"/>
                </a:cubicBezTo>
                <a:cubicBezTo>
                  <a:pt x="89140" y="2214970"/>
                  <a:pt x="152291" y="2224240"/>
                  <a:pt x="191109" y="2187739"/>
                </a:cubicBezTo>
                <a:cubicBezTo>
                  <a:pt x="182418" y="2190636"/>
                  <a:pt x="209649" y="2146023"/>
                  <a:pt x="212546" y="2154714"/>
                </a:cubicBezTo>
                <a:cubicBezTo>
                  <a:pt x="209649" y="2128063"/>
                  <a:pt x="182418" y="2146023"/>
                  <a:pt x="194585" y="2122269"/>
                </a:cubicBezTo>
                <a:cubicBezTo>
                  <a:pt x="194585" y="2119372"/>
                  <a:pt x="230506" y="2125166"/>
                  <a:pt x="230506" y="2122269"/>
                </a:cubicBezTo>
                <a:cubicBezTo>
                  <a:pt x="236300" y="2092141"/>
                  <a:pt x="212546" y="2095038"/>
                  <a:pt x="212546" y="2074180"/>
                </a:cubicBezTo>
                <a:cubicBezTo>
                  <a:pt x="206173" y="2004655"/>
                  <a:pt x="260634" y="2028989"/>
                  <a:pt x="293658" y="2019719"/>
                </a:cubicBezTo>
                <a:cubicBezTo>
                  <a:pt x="299452" y="2019719"/>
                  <a:pt x="317991" y="2001758"/>
                  <a:pt x="323785" y="2001758"/>
                </a:cubicBezTo>
                <a:cubicBezTo>
                  <a:pt x="422858" y="1962939"/>
                  <a:pt x="299452" y="2001758"/>
                  <a:pt x="284388" y="2001758"/>
                </a:cubicBezTo>
                <a:cubicBezTo>
                  <a:pt x="266427" y="2001758"/>
                  <a:pt x="185315" y="1993067"/>
                  <a:pt x="212546" y="1953669"/>
                </a:cubicBezTo>
                <a:cubicBezTo>
                  <a:pt x="227609" y="1929335"/>
                  <a:pt x="302928" y="1968733"/>
                  <a:pt x="323785" y="1935709"/>
                </a:cubicBezTo>
                <a:cubicBezTo>
                  <a:pt x="333055" y="1917748"/>
                  <a:pt x="266427" y="1935709"/>
                  <a:pt x="257737" y="1926438"/>
                </a:cubicBezTo>
                <a:cubicBezTo>
                  <a:pt x="260634" y="1929335"/>
                  <a:pt x="263530" y="1872556"/>
                  <a:pt x="257737" y="1890517"/>
                </a:cubicBezTo>
                <a:cubicBezTo>
                  <a:pt x="278594" y="1805927"/>
                  <a:pt x="411270" y="1760736"/>
                  <a:pt x="555534" y="1712647"/>
                </a:cubicBezTo>
                <a:cubicBezTo>
                  <a:pt x="847537" y="1616470"/>
                  <a:pt x="1284383" y="1562588"/>
                  <a:pt x="1612307" y="1538254"/>
                </a:cubicBezTo>
                <a:cubicBezTo>
                  <a:pt x="2461086" y="1475102"/>
                  <a:pt x="3436747" y="1511023"/>
                  <a:pt x="4156327" y="1667456"/>
                </a:cubicBezTo>
                <a:cubicBezTo>
                  <a:pt x="3665599" y="1556215"/>
                  <a:pt x="3171975" y="1468728"/>
                  <a:pt x="2641850" y="1444974"/>
                </a:cubicBezTo>
                <a:cubicBezTo>
                  <a:pt x="2485420" y="1439180"/>
                  <a:pt x="2316823" y="1439180"/>
                  <a:pt x="2148226" y="1444974"/>
                </a:cubicBezTo>
                <a:cubicBezTo>
                  <a:pt x="2112304" y="1447871"/>
                  <a:pt x="1892143" y="1460038"/>
                  <a:pt x="1991795" y="1444974"/>
                </a:cubicBezTo>
                <a:cubicBezTo>
                  <a:pt x="2145329" y="1420640"/>
                  <a:pt x="2331886" y="1417743"/>
                  <a:pt x="2491214" y="1417743"/>
                </a:cubicBezTo>
                <a:cubicBezTo>
                  <a:pt x="2557841" y="1417743"/>
                  <a:pt x="2707898" y="1414846"/>
                  <a:pt x="2593762" y="1399782"/>
                </a:cubicBezTo>
                <a:cubicBezTo>
                  <a:pt x="2446023" y="1378924"/>
                  <a:pt x="2235711" y="1409052"/>
                  <a:pt x="2057843" y="1417743"/>
                </a:cubicBezTo>
                <a:cubicBezTo>
                  <a:pt x="1859119" y="1427013"/>
                  <a:pt x="1678355" y="1429910"/>
                  <a:pt x="1509758" y="1444974"/>
                </a:cubicBezTo>
                <a:cubicBezTo>
                  <a:pt x="1157500" y="1475102"/>
                  <a:pt x="898522" y="1535357"/>
                  <a:pt x="627955" y="1610676"/>
                </a:cubicBezTo>
                <a:cubicBezTo>
                  <a:pt x="594931" y="1622264"/>
                  <a:pt x="344642" y="1694686"/>
                  <a:pt x="480215" y="1640804"/>
                </a:cubicBezTo>
                <a:cubicBezTo>
                  <a:pt x="540470" y="1616470"/>
                  <a:pt x="600724" y="1604303"/>
                  <a:pt x="660979" y="1586342"/>
                </a:cubicBezTo>
                <a:cubicBezTo>
                  <a:pt x="676043" y="1580549"/>
                  <a:pt x="793655" y="1544048"/>
                  <a:pt x="917061" y="1520293"/>
                </a:cubicBezTo>
                <a:cubicBezTo>
                  <a:pt x="1097246" y="1480895"/>
                  <a:pt x="1332471" y="1444974"/>
                  <a:pt x="1473837" y="1435704"/>
                </a:cubicBezTo>
                <a:cubicBezTo>
                  <a:pt x="1925168" y="1405576"/>
                  <a:pt x="2440229" y="1372551"/>
                  <a:pt x="2852741" y="1369654"/>
                </a:cubicBezTo>
                <a:cubicBezTo>
                  <a:pt x="2903726" y="1369654"/>
                  <a:pt x="3081593" y="1376028"/>
                  <a:pt x="3012068" y="1360384"/>
                </a:cubicBezTo>
                <a:cubicBezTo>
                  <a:pt x="2912996" y="1342424"/>
                  <a:pt x="2707898" y="1342424"/>
                  <a:pt x="2632580" y="1333733"/>
                </a:cubicBezTo>
                <a:cubicBezTo>
                  <a:pt x="2554365" y="1327360"/>
                  <a:pt x="2364911" y="1333733"/>
                  <a:pt x="2491214" y="1324463"/>
                </a:cubicBezTo>
                <a:cubicBezTo>
                  <a:pt x="2722962" y="1309399"/>
                  <a:pt x="2958187" y="1330836"/>
                  <a:pt x="3159808" y="1342424"/>
                </a:cubicBezTo>
                <a:cubicBezTo>
                  <a:pt x="3945435" y="1390512"/>
                  <a:pt x="4695142" y="1604303"/>
                  <a:pt x="5321443" y="1881247"/>
                </a:cubicBezTo>
                <a:cubicBezTo>
                  <a:pt x="5321443" y="1890517"/>
                  <a:pt x="5330133" y="1887620"/>
                  <a:pt x="5339403" y="1890517"/>
                </a:cubicBezTo>
                <a:cubicBezTo>
                  <a:pt x="5339403" y="1917748"/>
                  <a:pt x="5378221" y="1881247"/>
                  <a:pt x="5339403" y="1890517"/>
                </a:cubicBezTo>
                <a:cubicBezTo>
                  <a:pt x="5339403" y="1881247"/>
                  <a:pt x="5327236" y="1881247"/>
                  <a:pt x="5321443" y="1881247"/>
                </a:cubicBezTo>
                <a:cubicBezTo>
                  <a:pt x="4908930" y="1676726"/>
                  <a:pt x="4436164" y="1511023"/>
                  <a:pt x="3909514" y="1409052"/>
                </a:cubicBezTo>
                <a:cubicBezTo>
                  <a:pt x="3824926" y="1390512"/>
                  <a:pt x="3565947" y="1348797"/>
                  <a:pt x="3734544" y="1369654"/>
                </a:cubicBezTo>
                <a:cubicBezTo>
                  <a:pt x="3852157" y="1384718"/>
                  <a:pt x="3809863" y="1357487"/>
                  <a:pt x="3752505" y="1342424"/>
                </a:cubicBezTo>
                <a:cubicBezTo>
                  <a:pt x="3686456" y="1324463"/>
                  <a:pt x="3626202" y="1321566"/>
                  <a:pt x="3572320" y="1315772"/>
                </a:cubicBezTo>
                <a:cubicBezTo>
                  <a:pt x="3578114" y="1312296"/>
                  <a:pt x="3481939" y="1285644"/>
                  <a:pt x="3466875" y="1294335"/>
                </a:cubicBezTo>
                <a:cubicBezTo>
                  <a:pt x="3479041" y="1279271"/>
                  <a:pt x="3545090" y="1285644"/>
                  <a:pt x="3557257" y="1288541"/>
                </a:cubicBezTo>
                <a:cubicBezTo>
                  <a:pt x="3689353" y="1294335"/>
                  <a:pt x="3837093" y="1321566"/>
                  <a:pt x="3975563" y="1342424"/>
                </a:cubicBezTo>
                <a:cubicBezTo>
                  <a:pt x="4378805" y="1409052"/>
                  <a:pt x="4749024" y="1535357"/>
                  <a:pt x="5077527" y="1658765"/>
                </a:cubicBezTo>
                <a:cubicBezTo>
                  <a:pt x="5080424" y="1685996"/>
                  <a:pt x="5116345" y="1649495"/>
                  <a:pt x="5077527" y="1658765"/>
                </a:cubicBezTo>
                <a:cubicBezTo>
                  <a:pt x="5011479" y="1604303"/>
                  <a:pt x="4921097" y="1577072"/>
                  <a:pt x="4836509" y="1547524"/>
                </a:cubicBezTo>
                <a:cubicBezTo>
                  <a:pt x="4484251" y="1414846"/>
                  <a:pt x="4063048" y="1333733"/>
                  <a:pt x="3698623" y="1249143"/>
                </a:cubicBezTo>
                <a:cubicBezTo>
                  <a:pt x="3864323" y="1261310"/>
                  <a:pt x="4014961" y="1288541"/>
                  <a:pt x="4153430" y="1315772"/>
                </a:cubicBezTo>
                <a:cubicBezTo>
                  <a:pt x="4162120" y="1318669"/>
                  <a:pt x="4367218" y="1360384"/>
                  <a:pt x="4273939" y="1333733"/>
                </a:cubicBezTo>
                <a:cubicBezTo>
                  <a:pt x="4225272" y="1321566"/>
                  <a:pt x="4249606" y="1324463"/>
                  <a:pt x="4162120" y="1306502"/>
                </a:cubicBezTo>
                <a:cubicBezTo>
                  <a:pt x="4086802" y="1291438"/>
                  <a:pt x="4011484" y="1279271"/>
                  <a:pt x="3957602" y="1258413"/>
                </a:cubicBezTo>
                <a:cubicBezTo>
                  <a:pt x="3801172" y="1203952"/>
                  <a:pt x="4071738" y="1236976"/>
                  <a:pt x="4078111" y="1231183"/>
                </a:cubicBezTo>
                <a:cubicBezTo>
                  <a:pt x="4075215" y="1234079"/>
                  <a:pt x="3870117" y="1180197"/>
                  <a:pt x="3864323" y="1177300"/>
                </a:cubicBezTo>
                <a:cubicBezTo>
                  <a:pt x="4189351" y="1203952"/>
                  <a:pt x="4445433" y="1297232"/>
                  <a:pt x="4725269" y="1369654"/>
                </a:cubicBezTo>
                <a:cubicBezTo>
                  <a:pt x="4728166" y="1399782"/>
                  <a:pt x="4764087" y="1360384"/>
                  <a:pt x="4725269" y="1369654"/>
                </a:cubicBezTo>
                <a:cubicBezTo>
                  <a:pt x="4475561" y="1279271"/>
                  <a:pt x="4285527" y="1221912"/>
                  <a:pt x="4002793" y="1168030"/>
                </a:cubicBezTo>
                <a:cubicBezTo>
                  <a:pt x="3822029" y="1132109"/>
                  <a:pt x="3809863" y="1135005"/>
                  <a:pt x="3614615" y="1092711"/>
                </a:cubicBezTo>
                <a:cubicBezTo>
                  <a:pt x="3590281" y="1086917"/>
                  <a:pt x="3210793" y="1038828"/>
                  <a:pt x="3204999" y="1026661"/>
                </a:cubicBezTo>
                <a:cubicBezTo>
                  <a:pt x="3204999" y="1020288"/>
                  <a:pt x="3240920" y="1008701"/>
                  <a:pt x="3243817" y="1008701"/>
                </a:cubicBezTo>
                <a:cubicBezTo>
                  <a:pt x="3298278" y="1005224"/>
                  <a:pt x="3340572" y="1014494"/>
                  <a:pt x="3409517" y="1017391"/>
                </a:cubicBezTo>
                <a:cubicBezTo>
                  <a:pt x="3617511" y="1032455"/>
                  <a:pt x="3791902" y="1047519"/>
                  <a:pt x="3984833" y="1074750"/>
                </a:cubicBezTo>
                <a:cubicBezTo>
                  <a:pt x="3993523" y="1074750"/>
                  <a:pt x="4089699" y="1099084"/>
                  <a:pt x="4105342" y="1083441"/>
                </a:cubicBezTo>
                <a:cubicBezTo>
                  <a:pt x="4111136" y="1077647"/>
                  <a:pt x="3987730" y="1056789"/>
                  <a:pt x="3957602" y="1047519"/>
                </a:cubicBezTo>
                <a:cubicBezTo>
                  <a:pt x="3809863" y="1005224"/>
                  <a:pt x="4083905" y="1035352"/>
                  <a:pt x="4131994" y="1047519"/>
                </a:cubicBezTo>
                <a:cubicBezTo>
                  <a:pt x="4216581" y="1062583"/>
                  <a:pt x="4403139" y="1107775"/>
                  <a:pt x="4318551" y="1074750"/>
                </a:cubicBezTo>
                <a:cubicBezTo>
                  <a:pt x="4180081" y="1020288"/>
                  <a:pt x="4045087" y="1014494"/>
                  <a:pt x="3909514" y="972200"/>
                </a:cubicBezTo>
                <a:cubicBezTo>
                  <a:pt x="3806966" y="939175"/>
                  <a:pt x="3933269" y="948445"/>
                  <a:pt x="3984833" y="954239"/>
                </a:cubicBezTo>
                <a:cubicBezTo>
                  <a:pt x="4114033" y="966406"/>
                  <a:pt x="4159224" y="966406"/>
                  <a:pt x="4282630" y="990160"/>
                </a:cubicBezTo>
                <a:cubicBezTo>
                  <a:pt x="4330718" y="999431"/>
                  <a:pt x="4511481" y="1050416"/>
                  <a:pt x="4403139" y="1008701"/>
                </a:cubicBezTo>
                <a:cubicBezTo>
                  <a:pt x="4363742" y="993637"/>
                  <a:pt x="4294796" y="981470"/>
                  <a:pt x="4261772" y="972200"/>
                </a:cubicBezTo>
                <a:cubicBezTo>
                  <a:pt x="4174287" y="948445"/>
                  <a:pt x="4089699" y="911944"/>
                  <a:pt x="4030024" y="896880"/>
                </a:cubicBezTo>
                <a:cubicBezTo>
                  <a:pt x="3957602" y="878920"/>
                  <a:pt x="3842887" y="873126"/>
                  <a:pt x="3771045" y="851689"/>
                </a:cubicBezTo>
                <a:cubicBezTo>
                  <a:pt x="3659805" y="815767"/>
                  <a:pt x="3857950" y="833728"/>
                  <a:pt x="3864323" y="815767"/>
                </a:cubicBezTo>
                <a:cubicBezTo>
                  <a:pt x="3865772" y="809684"/>
                  <a:pt x="3852881" y="806642"/>
                  <a:pt x="3839266" y="805483"/>
                </a:cubicBezTo>
                <a:lnTo>
                  <a:pt x="3821642" y="805052"/>
                </a:lnTo>
                <a:lnTo>
                  <a:pt x="3848545" y="801753"/>
                </a:lnTo>
                <a:cubicBezTo>
                  <a:pt x="3884203" y="800558"/>
                  <a:pt x="3914729" y="808815"/>
                  <a:pt x="3975563" y="815767"/>
                </a:cubicBezTo>
                <a:cubicBezTo>
                  <a:pt x="3996420" y="842998"/>
                  <a:pt x="4035817" y="803600"/>
                  <a:pt x="3975563" y="815767"/>
                </a:cubicBezTo>
                <a:cubicBezTo>
                  <a:pt x="3954705" y="797806"/>
                  <a:pt x="3852157" y="785639"/>
                  <a:pt x="3939642" y="785639"/>
                </a:cubicBezTo>
                <a:cubicBezTo>
                  <a:pt x="4017857" y="785639"/>
                  <a:pt x="4180081" y="833728"/>
                  <a:pt x="4225272" y="833728"/>
                </a:cubicBezTo>
                <a:cubicBezTo>
                  <a:pt x="4246709" y="848792"/>
                  <a:pt x="4273939" y="851689"/>
                  <a:pt x="4309860" y="851689"/>
                </a:cubicBezTo>
                <a:cubicBezTo>
                  <a:pt x="4322027" y="878920"/>
                  <a:pt x="4357948" y="842998"/>
                  <a:pt x="4309860" y="851689"/>
                </a:cubicBezTo>
                <a:cubicBezTo>
                  <a:pt x="4288424" y="836625"/>
                  <a:pt x="4261772" y="833728"/>
                  <a:pt x="4225272" y="833728"/>
                </a:cubicBezTo>
                <a:cubicBezTo>
                  <a:pt x="4126199" y="788536"/>
                  <a:pt x="3993523" y="779845"/>
                  <a:pt x="3882284" y="749718"/>
                </a:cubicBezTo>
                <a:cubicBezTo>
                  <a:pt x="4225272" y="755512"/>
                  <a:pt x="4466290" y="827934"/>
                  <a:pt x="4755397" y="914841"/>
                </a:cubicBezTo>
                <a:cubicBezTo>
                  <a:pt x="4969185" y="984367"/>
                  <a:pt x="5185870" y="1077647"/>
                  <a:pt x="5375324" y="1158760"/>
                </a:cubicBezTo>
                <a:cubicBezTo>
                  <a:pt x="5703248" y="1294335"/>
                  <a:pt x="5934997" y="1454244"/>
                  <a:pt x="6199770" y="1622264"/>
                </a:cubicBezTo>
                <a:cubicBezTo>
                  <a:pt x="6242064" y="1646598"/>
                  <a:pt x="6437891" y="1797237"/>
                  <a:pt x="6468019" y="1787967"/>
                </a:cubicBezTo>
                <a:cubicBezTo>
                  <a:pt x="6485979" y="1782173"/>
                  <a:pt x="6468019" y="1775800"/>
                  <a:pt x="6458749" y="1770006"/>
                </a:cubicBezTo>
                <a:cubicBezTo>
                  <a:pt x="6398494" y="1712647"/>
                  <a:pt x="6277985" y="1640804"/>
                  <a:pt x="6236270" y="1610676"/>
                </a:cubicBezTo>
                <a:cubicBezTo>
                  <a:pt x="5955854" y="1424116"/>
                  <a:pt x="5730479" y="1273477"/>
                  <a:pt x="5420515" y="1119942"/>
                </a:cubicBezTo>
                <a:cubicBezTo>
                  <a:pt x="5050297" y="936278"/>
                  <a:pt x="4665015" y="800703"/>
                  <a:pt x="4234542" y="686565"/>
                </a:cubicBezTo>
                <a:cubicBezTo>
                  <a:pt x="4207311" y="677295"/>
                  <a:pt x="4162120" y="674398"/>
                  <a:pt x="4141263" y="665128"/>
                </a:cubicBezTo>
                <a:cubicBezTo>
                  <a:pt x="4141263" y="665128"/>
                  <a:pt x="4225272" y="662231"/>
                  <a:pt x="4162120" y="647167"/>
                </a:cubicBezTo>
                <a:cubicBezTo>
                  <a:pt x="4093176" y="632104"/>
                  <a:pt x="3939642" y="604873"/>
                  <a:pt x="3909514" y="593285"/>
                </a:cubicBezTo>
                <a:cubicBezTo>
                  <a:pt x="4297693" y="641374"/>
                  <a:pt x="4629094" y="746821"/>
                  <a:pt x="4957018" y="851689"/>
                </a:cubicBezTo>
                <a:cubicBezTo>
                  <a:pt x="4959915" y="863856"/>
                  <a:pt x="4974978" y="860959"/>
                  <a:pt x="4987145" y="860959"/>
                </a:cubicBezTo>
                <a:cubicBezTo>
                  <a:pt x="4987145" y="873126"/>
                  <a:pt x="5002209" y="870229"/>
                  <a:pt x="5014376" y="870229"/>
                </a:cubicBezTo>
                <a:cubicBezTo>
                  <a:pt x="5020169" y="885293"/>
                  <a:pt x="5026543" y="870229"/>
                  <a:pt x="5014376" y="870229"/>
                </a:cubicBezTo>
                <a:cubicBezTo>
                  <a:pt x="5011479" y="858062"/>
                  <a:pt x="4996415" y="863856"/>
                  <a:pt x="4987145" y="860959"/>
                </a:cubicBezTo>
                <a:cubicBezTo>
                  <a:pt x="4984248" y="848792"/>
                  <a:pt x="4969185" y="851689"/>
                  <a:pt x="4957018" y="851689"/>
                </a:cubicBezTo>
                <a:cubicBezTo>
                  <a:pt x="4806381" y="770575"/>
                  <a:pt x="4634887" y="713217"/>
                  <a:pt x="4466290" y="647167"/>
                </a:cubicBezTo>
                <a:cubicBezTo>
                  <a:pt x="4505688" y="656438"/>
                  <a:pt x="4469187" y="619937"/>
                  <a:pt x="4466290" y="647167"/>
                </a:cubicBezTo>
                <a:cubicBezTo>
                  <a:pt x="4403139" y="647167"/>
                  <a:pt x="4378805" y="619937"/>
                  <a:pt x="4430369" y="619937"/>
                </a:cubicBezTo>
                <a:cubicBezTo>
                  <a:pt x="4538712" y="619937"/>
                  <a:pt x="4710206" y="698153"/>
                  <a:pt x="4782627" y="704526"/>
                </a:cubicBezTo>
                <a:cubicBezTo>
                  <a:pt x="4782627" y="713217"/>
                  <a:pt x="4800588" y="710320"/>
                  <a:pt x="4809278" y="713217"/>
                </a:cubicBezTo>
                <a:cubicBezTo>
                  <a:pt x="4812755" y="722487"/>
                  <a:pt x="4827818" y="719590"/>
                  <a:pt x="4836509" y="722487"/>
                </a:cubicBezTo>
                <a:cubicBezTo>
                  <a:pt x="4839406" y="749718"/>
                  <a:pt x="4875906" y="713217"/>
                  <a:pt x="4836509" y="722487"/>
                </a:cubicBezTo>
                <a:cubicBezTo>
                  <a:pt x="4836509" y="710320"/>
                  <a:pt x="4821446" y="713217"/>
                  <a:pt x="4809278" y="713217"/>
                </a:cubicBezTo>
                <a:cubicBezTo>
                  <a:pt x="4809278" y="701629"/>
                  <a:pt x="4794215" y="704526"/>
                  <a:pt x="4782627" y="704526"/>
                </a:cubicBezTo>
                <a:cubicBezTo>
                  <a:pt x="4703833" y="662231"/>
                  <a:pt x="4655745" y="650064"/>
                  <a:pt x="4550879" y="619937"/>
                </a:cubicBezTo>
                <a:cubicBezTo>
                  <a:pt x="4538712" y="617040"/>
                  <a:pt x="4300590" y="556784"/>
                  <a:pt x="4300590" y="545197"/>
                </a:cubicBezTo>
                <a:cubicBezTo>
                  <a:pt x="4300590" y="545197"/>
                  <a:pt x="4517275" y="568951"/>
                  <a:pt x="4430369" y="545197"/>
                </a:cubicBezTo>
                <a:cubicBezTo>
                  <a:pt x="4291900" y="508696"/>
                  <a:pt x="4180081" y="487838"/>
                  <a:pt x="4050881" y="463504"/>
                </a:cubicBezTo>
                <a:cubicBezTo>
                  <a:pt x="4017857" y="457710"/>
                  <a:pt x="3831299" y="415415"/>
                  <a:pt x="3966293" y="433376"/>
                </a:cubicBezTo>
                <a:cubicBezTo>
                  <a:pt x="4288424" y="481465"/>
                  <a:pt x="4535236" y="548094"/>
                  <a:pt x="4800588" y="637897"/>
                </a:cubicBezTo>
                <a:cubicBezTo>
                  <a:pt x="4821446" y="644271"/>
                  <a:pt x="4957018" y="689462"/>
                  <a:pt x="4911827" y="665128"/>
                </a:cubicBezTo>
                <a:cubicBezTo>
                  <a:pt x="4797691" y="611246"/>
                  <a:pt x="4682975" y="563157"/>
                  <a:pt x="4559569" y="526657"/>
                </a:cubicBezTo>
                <a:cubicBezTo>
                  <a:pt x="4682975" y="541720"/>
                  <a:pt x="4770460" y="596182"/>
                  <a:pt x="4884597" y="619937"/>
                </a:cubicBezTo>
                <a:cubicBezTo>
                  <a:pt x="4890970" y="632104"/>
                  <a:pt x="4896763" y="619937"/>
                  <a:pt x="4884597" y="619937"/>
                </a:cubicBezTo>
                <a:cubicBezTo>
                  <a:pt x="4827818" y="589809"/>
                  <a:pt x="4773357" y="556784"/>
                  <a:pt x="4715999" y="526657"/>
                </a:cubicBezTo>
                <a:cubicBezTo>
                  <a:pt x="4785524" y="526657"/>
                  <a:pt x="4824342" y="566054"/>
                  <a:pt x="4875906" y="574745"/>
                </a:cubicBezTo>
                <a:cubicBezTo>
                  <a:pt x="4899661" y="578221"/>
                  <a:pt x="4926891" y="566054"/>
                  <a:pt x="4957018" y="574745"/>
                </a:cubicBezTo>
                <a:cubicBezTo>
                  <a:pt x="4974978" y="578221"/>
                  <a:pt x="5065360" y="632104"/>
                  <a:pt x="5089694" y="629207"/>
                </a:cubicBezTo>
                <a:cubicBezTo>
                  <a:pt x="5131409" y="619937"/>
                  <a:pt x="5032337" y="599079"/>
                  <a:pt x="5023066" y="593285"/>
                </a:cubicBezTo>
                <a:cubicBezTo>
                  <a:pt x="5020169" y="586912"/>
                  <a:pt x="5041027" y="578221"/>
                  <a:pt x="5050297" y="584015"/>
                </a:cubicBezTo>
                <a:cubicBezTo>
                  <a:pt x="4941954" y="508696"/>
                  <a:pt x="4767564" y="451337"/>
                  <a:pt x="4523648" y="388185"/>
                </a:cubicBezTo>
                <a:cubicBezTo>
                  <a:pt x="4403139" y="355160"/>
                  <a:pt x="4129096" y="294904"/>
                  <a:pt x="4002793" y="268253"/>
                </a:cubicBezTo>
                <a:cubicBezTo>
                  <a:pt x="3993523" y="264777"/>
                  <a:pt x="3888078" y="234649"/>
                  <a:pt x="3948332" y="241022"/>
                </a:cubicBezTo>
                <a:cubicBezTo>
                  <a:pt x="4168494" y="261880"/>
                  <a:pt x="4415306" y="312865"/>
                  <a:pt x="4592594" y="322135"/>
                </a:cubicBezTo>
                <a:cubicBezTo>
                  <a:pt x="4589697" y="316342"/>
                  <a:pt x="4611133" y="304175"/>
                  <a:pt x="4625618" y="322135"/>
                </a:cubicBezTo>
                <a:cubicBezTo>
                  <a:pt x="4689348" y="319238"/>
                  <a:pt x="4737436" y="352263"/>
                  <a:pt x="4782627" y="360954"/>
                </a:cubicBezTo>
                <a:cubicBezTo>
                  <a:pt x="4821446" y="367327"/>
                  <a:pt x="4936161" y="376597"/>
                  <a:pt x="4875906" y="352263"/>
                </a:cubicBezTo>
                <a:cubicBezTo>
                  <a:pt x="4749024" y="297801"/>
                  <a:pt x="4616927" y="292008"/>
                  <a:pt x="4505688" y="231752"/>
                </a:cubicBezTo>
                <a:cubicBezTo>
                  <a:pt x="4345781" y="141369"/>
                  <a:pt x="4637784" y="225958"/>
                  <a:pt x="4707309" y="249713"/>
                </a:cubicBezTo>
                <a:cubicBezTo>
                  <a:pt x="4749024" y="261880"/>
                  <a:pt x="4785524" y="271150"/>
                  <a:pt x="4827818" y="286214"/>
                </a:cubicBezTo>
                <a:cubicBezTo>
                  <a:pt x="4869533" y="301278"/>
                  <a:pt x="4999312" y="342993"/>
                  <a:pt x="4939057" y="312865"/>
                </a:cubicBezTo>
                <a:cubicBezTo>
                  <a:pt x="4881700" y="286214"/>
                  <a:pt x="4824342" y="268253"/>
                  <a:pt x="4773357" y="249713"/>
                </a:cubicBezTo>
                <a:cubicBezTo>
                  <a:pt x="4734539" y="234649"/>
                  <a:pt x="4499315" y="123408"/>
                  <a:pt x="4662118" y="156433"/>
                </a:cubicBezTo>
                <a:cubicBezTo>
                  <a:pt x="4731063" y="168600"/>
                  <a:pt x="4803485" y="207997"/>
                  <a:pt x="4875906" y="231752"/>
                </a:cubicBezTo>
                <a:cubicBezTo>
                  <a:pt x="5104758" y="307072"/>
                  <a:pt x="5306379" y="376597"/>
                  <a:pt x="5505103" y="463504"/>
                </a:cubicBezTo>
                <a:cubicBezTo>
                  <a:pt x="6036966" y="689462"/>
                  <a:pt x="6485979" y="1050416"/>
                  <a:pt x="6940206" y="1333733"/>
                </a:cubicBezTo>
                <a:cubicBezTo>
                  <a:pt x="7166161" y="1475102"/>
                  <a:pt x="7422243" y="1604303"/>
                  <a:pt x="7692809" y="1679623"/>
                </a:cubicBezTo>
                <a:cubicBezTo>
                  <a:pt x="7687015" y="1679623"/>
                  <a:pt x="7681222" y="1682519"/>
                  <a:pt x="7674849" y="1685996"/>
                </a:cubicBezTo>
                <a:cubicBezTo>
                  <a:pt x="7674849" y="1685996"/>
                  <a:pt x="7783191" y="1716124"/>
                  <a:pt x="7813319" y="1721917"/>
                </a:cubicBezTo>
                <a:cubicBezTo>
                  <a:pt x="7936725" y="1754942"/>
                  <a:pt x="8135449" y="1812301"/>
                  <a:pt x="8250165" y="1815198"/>
                </a:cubicBezTo>
                <a:cubicBezTo>
                  <a:pt x="8247268" y="1836055"/>
                  <a:pt x="8283189" y="1820991"/>
                  <a:pt x="8295355" y="1824468"/>
                </a:cubicBezTo>
                <a:cubicBezTo>
                  <a:pt x="8334173" y="1854016"/>
                  <a:pt x="8373571" y="1815198"/>
                  <a:pt x="8295355" y="1824468"/>
                </a:cubicBezTo>
                <a:cubicBezTo>
                  <a:pt x="8298253" y="1805927"/>
                  <a:pt x="8262331" y="1820991"/>
                  <a:pt x="8250165" y="1815198"/>
                </a:cubicBezTo>
                <a:cubicBezTo>
                  <a:pt x="8126759" y="1779276"/>
                  <a:pt x="7979019" y="1764212"/>
                  <a:pt x="7858509" y="1721917"/>
                </a:cubicBezTo>
                <a:cubicBezTo>
                  <a:pt x="7864883" y="1727711"/>
                  <a:pt x="7885740" y="1719020"/>
                  <a:pt x="7888637" y="1721917"/>
                </a:cubicBezTo>
                <a:cubicBezTo>
                  <a:pt x="7870677" y="1697583"/>
                  <a:pt x="7783191" y="1688893"/>
                  <a:pt x="7692809" y="1658765"/>
                </a:cubicBezTo>
                <a:cubicBezTo>
                  <a:pt x="6961643" y="1405576"/>
                  <a:pt x="6497566" y="954239"/>
                  <a:pt x="5874742" y="601976"/>
                </a:cubicBezTo>
                <a:cubicBezTo>
                  <a:pt x="5685288" y="493632"/>
                  <a:pt x="5465706" y="403249"/>
                  <a:pt x="5264085" y="304175"/>
                </a:cubicBezTo>
                <a:cubicBezTo>
                  <a:pt x="5240331" y="292008"/>
                  <a:pt x="5131409" y="234649"/>
                  <a:pt x="5209624" y="258983"/>
                </a:cubicBezTo>
                <a:cubicBezTo>
                  <a:pt x="5333609" y="294904"/>
                  <a:pt x="5474976" y="382391"/>
                  <a:pt x="5571152" y="370224"/>
                </a:cubicBezTo>
                <a:cubicBezTo>
                  <a:pt x="5571152" y="397455"/>
                  <a:pt x="5610549" y="360954"/>
                  <a:pt x="5571152" y="370224"/>
                </a:cubicBezTo>
                <a:cubicBezTo>
                  <a:pt x="5474976" y="331405"/>
                  <a:pt x="5324339" y="207997"/>
                  <a:pt x="5209624" y="147742"/>
                </a:cubicBezTo>
                <a:cubicBezTo>
                  <a:pt x="5176600" y="129202"/>
                  <a:pt x="5017273" y="75319"/>
                  <a:pt x="5107655" y="63152"/>
                </a:cubicBezTo>
                <a:cubicBezTo>
                  <a:pt x="5240331" y="93280"/>
                  <a:pt x="5336507" y="153536"/>
                  <a:pt x="5477873" y="174393"/>
                </a:cubicBezTo>
                <a:cubicBezTo>
                  <a:pt x="5480770" y="201624"/>
                  <a:pt x="5517270" y="165703"/>
                  <a:pt x="5477873" y="174393"/>
                </a:cubicBezTo>
                <a:cubicBezTo>
                  <a:pt x="5441952" y="141369"/>
                  <a:pt x="5387491" y="132678"/>
                  <a:pt x="5348673" y="111241"/>
                </a:cubicBezTo>
                <a:cubicBezTo>
                  <a:pt x="5206727" y="33025"/>
                  <a:pt x="5490040" y="144266"/>
                  <a:pt x="5487143" y="147742"/>
                </a:cubicBezTo>
                <a:cubicBezTo>
                  <a:pt x="5517270" y="135575"/>
                  <a:pt x="5399658" y="75319"/>
                  <a:pt x="5393285" y="63152"/>
                </a:cubicBezTo>
                <a:cubicBezTo>
                  <a:pt x="5393285" y="66049"/>
                  <a:pt x="5444849" y="69526"/>
                  <a:pt x="5450642" y="63152"/>
                </a:cubicBezTo>
                <a:cubicBezTo>
                  <a:pt x="5472079" y="39398"/>
                  <a:pt x="5366634" y="27231"/>
                  <a:pt x="5348673" y="0"/>
                </a:cubicBezTo>
                <a:close/>
              </a:path>
            </a:pathLst>
          </a:custGeom>
          <a:no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21961552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05_Brush">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550532" y="1144042"/>
            <a:ext cx="6407869" cy="4985074"/>
          </a:xfrm>
          <a:custGeom>
            <a:avLst/>
            <a:gdLst>
              <a:gd name="connsiteX0" fmla="*/ 5882780 w 6407869"/>
              <a:gd name="connsiteY0" fmla="*/ 2867790 h 4985074"/>
              <a:gd name="connsiteX1" fmla="*/ 5804165 w 6407869"/>
              <a:gd name="connsiteY1" fmla="*/ 2892718 h 4985074"/>
              <a:gd name="connsiteX2" fmla="*/ 5804165 w 6407869"/>
              <a:gd name="connsiteY2" fmla="*/ 2888563 h 4985074"/>
              <a:gd name="connsiteX3" fmla="*/ 5816921 w 6407869"/>
              <a:gd name="connsiteY3" fmla="*/ 2888563 h 4985074"/>
              <a:gd name="connsiteX4" fmla="*/ 5833238 w 6407869"/>
              <a:gd name="connsiteY4" fmla="*/ 2880024 h 4985074"/>
              <a:gd name="connsiteX5" fmla="*/ 5841544 w 6407869"/>
              <a:gd name="connsiteY5" fmla="*/ 2875869 h 4985074"/>
              <a:gd name="connsiteX6" fmla="*/ 5866166 w 6407869"/>
              <a:gd name="connsiteY6" fmla="*/ 2872176 h 4985074"/>
              <a:gd name="connsiteX7" fmla="*/ 5872693 w 6407869"/>
              <a:gd name="connsiteY7" fmla="*/ 2868944 h 4985074"/>
              <a:gd name="connsiteX8" fmla="*/ 6176178 w 6407869"/>
              <a:gd name="connsiteY8" fmla="*/ 2603273 h 4985074"/>
              <a:gd name="connsiteX9" fmla="*/ 6166684 w 6407869"/>
              <a:gd name="connsiteY9" fmla="*/ 2606044 h 4985074"/>
              <a:gd name="connsiteX10" fmla="*/ 6159860 w 6407869"/>
              <a:gd name="connsiteY10" fmla="*/ 2607429 h 4985074"/>
              <a:gd name="connsiteX11" fmla="*/ 6176178 w 6407869"/>
              <a:gd name="connsiteY11" fmla="*/ 2603273 h 4985074"/>
              <a:gd name="connsiteX12" fmla="*/ 5196604 w 6407869"/>
              <a:gd name="connsiteY12" fmla="*/ 2301365 h 4985074"/>
              <a:gd name="connsiteX13" fmla="*/ 5113835 w 6407869"/>
              <a:gd name="connsiteY13" fmla="*/ 2338527 h 4985074"/>
              <a:gd name="connsiteX14" fmla="*/ 5101376 w 6407869"/>
              <a:gd name="connsiteY14" fmla="*/ 2334372 h 4985074"/>
              <a:gd name="connsiteX15" fmla="*/ 5109682 w 6407869"/>
              <a:gd name="connsiteY15" fmla="*/ 2330217 h 4985074"/>
              <a:gd name="connsiteX16" fmla="*/ 5196604 w 6407869"/>
              <a:gd name="connsiteY16" fmla="*/ 2301365 h 4985074"/>
              <a:gd name="connsiteX17" fmla="*/ 4965032 w 6407869"/>
              <a:gd name="connsiteY17" fmla="*/ 116 h 4985074"/>
              <a:gd name="connsiteX18" fmla="*/ 5167532 w 6407869"/>
              <a:gd name="connsiteY18" fmla="*/ 1966 h 4985074"/>
              <a:gd name="connsiteX19" fmla="*/ 5167532 w 6407869"/>
              <a:gd name="connsiteY19" fmla="*/ 6120 h 4985074"/>
              <a:gd name="connsiteX20" fmla="*/ 5192451 w 6407869"/>
              <a:gd name="connsiteY20" fmla="*/ 6120 h 4985074"/>
              <a:gd name="connsiteX21" fmla="*/ 5196604 w 6407869"/>
              <a:gd name="connsiteY21" fmla="*/ 14199 h 4985074"/>
              <a:gd name="connsiteX22" fmla="*/ 5209064 w 6407869"/>
              <a:gd name="connsiteY22" fmla="*/ 18354 h 4985074"/>
              <a:gd name="connsiteX23" fmla="*/ 5196604 w 6407869"/>
              <a:gd name="connsiteY23" fmla="*/ 18354 h 4985074"/>
              <a:gd name="connsiteX24" fmla="*/ 5171684 w 6407869"/>
              <a:gd name="connsiteY24" fmla="*/ 30818 h 4985074"/>
              <a:gd name="connsiteX25" fmla="*/ 5171684 w 6407869"/>
              <a:gd name="connsiteY25" fmla="*/ 34972 h 4985074"/>
              <a:gd name="connsiteX26" fmla="*/ 5200758 w 6407869"/>
              <a:gd name="connsiteY26" fmla="*/ 39128 h 4985074"/>
              <a:gd name="connsiteX27" fmla="*/ 5126295 w 6407869"/>
              <a:gd name="connsiteY27" fmla="*/ 47206 h 4985074"/>
              <a:gd name="connsiteX28" fmla="*/ 5109682 w 6407869"/>
              <a:gd name="connsiteY28" fmla="*/ 47206 h 4985074"/>
              <a:gd name="connsiteX29" fmla="*/ 5101376 w 6407869"/>
              <a:gd name="connsiteY29" fmla="*/ 47206 h 4985074"/>
              <a:gd name="connsiteX30" fmla="*/ 5088916 w 6407869"/>
              <a:gd name="connsiteY30" fmla="*/ 51361 h 4985074"/>
              <a:gd name="connsiteX31" fmla="*/ 5093069 w 6407869"/>
              <a:gd name="connsiteY31" fmla="*/ 51361 h 4985074"/>
              <a:gd name="connsiteX32" fmla="*/ 5097222 w 6407869"/>
              <a:gd name="connsiteY32" fmla="*/ 59670 h 4985074"/>
              <a:gd name="connsiteX33" fmla="*/ 5105528 w 6407869"/>
              <a:gd name="connsiteY33" fmla="*/ 59670 h 4985074"/>
              <a:gd name="connsiteX34" fmla="*/ 5117988 w 6407869"/>
              <a:gd name="connsiteY34" fmla="*/ 59670 h 4985074"/>
              <a:gd name="connsiteX35" fmla="*/ 5395070 w 6407869"/>
              <a:gd name="connsiteY35" fmla="*/ 55516 h 4985074"/>
              <a:gd name="connsiteX36" fmla="*/ 5436008 w 6407869"/>
              <a:gd name="connsiteY36" fmla="*/ 55516 h 4985074"/>
              <a:gd name="connsiteX37" fmla="*/ 5457072 w 6407869"/>
              <a:gd name="connsiteY37" fmla="*/ 55516 h 4985074"/>
              <a:gd name="connsiteX38" fmla="*/ 5465378 w 6407869"/>
              <a:gd name="connsiteY38" fmla="*/ 51361 h 4985074"/>
              <a:gd name="connsiteX39" fmla="*/ 5473388 w 6407869"/>
              <a:gd name="connsiteY39" fmla="*/ 55516 h 4985074"/>
              <a:gd name="connsiteX40" fmla="*/ 5465378 w 6407869"/>
              <a:gd name="connsiteY40" fmla="*/ 59670 h 4985074"/>
              <a:gd name="connsiteX41" fmla="*/ 5444612 w 6407869"/>
              <a:gd name="connsiteY41" fmla="*/ 63825 h 4985074"/>
              <a:gd name="connsiteX42" fmla="*/ 5444612 w 6407869"/>
              <a:gd name="connsiteY42" fmla="*/ 68210 h 4985074"/>
              <a:gd name="connsiteX43" fmla="*/ 5448766 w 6407869"/>
              <a:gd name="connsiteY43" fmla="*/ 68210 h 4985074"/>
              <a:gd name="connsiteX44" fmla="*/ 5461226 w 6407869"/>
              <a:gd name="connsiteY44" fmla="*/ 68210 h 4985074"/>
              <a:gd name="connsiteX45" fmla="*/ 5457072 w 6407869"/>
              <a:gd name="connsiteY45" fmla="*/ 72366 h 4985074"/>
              <a:gd name="connsiteX46" fmla="*/ 5428000 w 6407869"/>
              <a:gd name="connsiteY46" fmla="*/ 80214 h 4985074"/>
              <a:gd name="connsiteX47" fmla="*/ 5423846 w 6407869"/>
              <a:gd name="connsiteY47" fmla="*/ 80214 h 4985074"/>
              <a:gd name="connsiteX48" fmla="*/ 5411386 w 6407869"/>
              <a:gd name="connsiteY48" fmla="*/ 84599 h 4985074"/>
              <a:gd name="connsiteX49" fmla="*/ 5382610 w 6407869"/>
              <a:gd name="connsiteY49" fmla="*/ 92908 h 4985074"/>
              <a:gd name="connsiteX50" fmla="*/ 5378456 w 6407869"/>
              <a:gd name="connsiteY50" fmla="*/ 101218 h 4985074"/>
              <a:gd name="connsiteX51" fmla="*/ 5370448 w 6407869"/>
              <a:gd name="connsiteY51" fmla="*/ 105372 h 4985074"/>
              <a:gd name="connsiteX52" fmla="*/ 5361844 w 6407869"/>
              <a:gd name="connsiteY52" fmla="*/ 109295 h 4985074"/>
              <a:gd name="connsiteX53" fmla="*/ 5378456 w 6407869"/>
              <a:gd name="connsiteY53" fmla="*/ 109295 h 4985074"/>
              <a:gd name="connsiteX54" fmla="*/ 5370448 w 6407869"/>
              <a:gd name="connsiteY54" fmla="*/ 113451 h 4985074"/>
              <a:gd name="connsiteX55" fmla="*/ 5440459 w 6407869"/>
              <a:gd name="connsiteY55" fmla="*/ 121760 h 4985074"/>
              <a:gd name="connsiteX56" fmla="*/ 5407233 w 6407869"/>
              <a:gd name="connsiteY56" fmla="*/ 138379 h 4985074"/>
              <a:gd name="connsiteX57" fmla="*/ 5428000 w 6407869"/>
              <a:gd name="connsiteY57" fmla="*/ 154766 h 4985074"/>
              <a:gd name="connsiteX58" fmla="*/ 5378456 w 6407869"/>
              <a:gd name="connsiteY58" fmla="*/ 175310 h 4985074"/>
              <a:gd name="connsiteX59" fmla="*/ 5411386 w 6407869"/>
              <a:gd name="connsiteY59" fmla="*/ 196314 h 4985074"/>
              <a:gd name="connsiteX60" fmla="*/ 5291536 w 6407869"/>
              <a:gd name="connsiteY60" fmla="*/ 258173 h 4985074"/>
              <a:gd name="connsiteX61" fmla="*/ 5370448 w 6407869"/>
              <a:gd name="connsiteY61" fmla="*/ 241554 h 4985074"/>
              <a:gd name="connsiteX62" fmla="*/ 5130448 w 6407869"/>
              <a:gd name="connsiteY62" fmla="*/ 324417 h 4985074"/>
              <a:gd name="connsiteX63" fmla="*/ 5093069 w 6407869"/>
              <a:gd name="connsiteY63" fmla="*/ 336881 h 4985074"/>
              <a:gd name="connsiteX64" fmla="*/ 5560606 w 6407869"/>
              <a:gd name="connsiteY64" fmla="*/ 270868 h 4985074"/>
              <a:gd name="connsiteX65" fmla="*/ 5514920 w 6407869"/>
              <a:gd name="connsiteY65" fmla="*/ 311954 h 4985074"/>
              <a:gd name="connsiteX66" fmla="*/ 5527380 w 6407869"/>
              <a:gd name="connsiteY66" fmla="*/ 336881 h 4985074"/>
              <a:gd name="connsiteX67" fmla="*/ 5519074 w 6407869"/>
              <a:gd name="connsiteY67" fmla="*/ 344960 h 4985074"/>
              <a:gd name="connsiteX68" fmla="*/ 5535390 w 6407869"/>
              <a:gd name="connsiteY68" fmla="*/ 353269 h 4985074"/>
              <a:gd name="connsiteX69" fmla="*/ 5448766 w 6407869"/>
              <a:gd name="connsiteY69" fmla="*/ 382352 h 4985074"/>
              <a:gd name="connsiteX70" fmla="*/ 5527380 w 6407869"/>
              <a:gd name="connsiteY70" fmla="*/ 370119 h 4985074"/>
              <a:gd name="connsiteX71" fmla="*/ 5535390 w 6407869"/>
              <a:gd name="connsiteY71" fmla="*/ 373812 h 4985074"/>
              <a:gd name="connsiteX72" fmla="*/ 5531238 w 6407869"/>
              <a:gd name="connsiteY72" fmla="*/ 378198 h 4985074"/>
              <a:gd name="connsiteX73" fmla="*/ 5523227 w 6407869"/>
              <a:gd name="connsiteY73" fmla="*/ 386507 h 4985074"/>
              <a:gd name="connsiteX74" fmla="*/ 5519074 w 6407869"/>
              <a:gd name="connsiteY74" fmla="*/ 394817 h 4985074"/>
              <a:gd name="connsiteX75" fmla="*/ 5514920 w 6407869"/>
              <a:gd name="connsiteY75" fmla="*/ 411204 h 4985074"/>
              <a:gd name="connsiteX76" fmla="*/ 5514920 w 6407869"/>
              <a:gd name="connsiteY76" fmla="*/ 415359 h 4985074"/>
              <a:gd name="connsiteX77" fmla="*/ 5510767 w 6407869"/>
              <a:gd name="connsiteY77" fmla="*/ 419514 h 4985074"/>
              <a:gd name="connsiteX78" fmla="*/ 5465378 w 6407869"/>
              <a:gd name="connsiteY78" fmla="*/ 427823 h 4985074"/>
              <a:gd name="connsiteX79" fmla="*/ 5510767 w 6407869"/>
              <a:gd name="connsiteY79" fmla="*/ 440056 h 4985074"/>
              <a:gd name="connsiteX80" fmla="*/ 5498604 w 6407869"/>
              <a:gd name="connsiteY80" fmla="*/ 469371 h 4985074"/>
              <a:gd name="connsiteX81" fmla="*/ 5291536 w 6407869"/>
              <a:gd name="connsiteY81" fmla="*/ 522921 h 4985074"/>
              <a:gd name="connsiteX82" fmla="*/ 5386763 w 6407869"/>
              <a:gd name="connsiteY82" fmla="*/ 502377 h 4985074"/>
              <a:gd name="connsiteX83" fmla="*/ 5312302 w 6407869"/>
              <a:gd name="connsiteY83" fmla="*/ 510456 h 4985074"/>
              <a:gd name="connsiteX84" fmla="*/ 5349384 w 6407869"/>
              <a:gd name="connsiteY84" fmla="*/ 498223 h 4985074"/>
              <a:gd name="connsiteX85" fmla="*/ 5237840 w 6407869"/>
              <a:gd name="connsiteY85" fmla="*/ 510456 h 4985074"/>
              <a:gd name="connsiteX86" fmla="*/ 5378456 w 6407869"/>
              <a:gd name="connsiteY86" fmla="*/ 477448 h 4985074"/>
              <a:gd name="connsiteX87" fmla="*/ 5109682 w 6407869"/>
              <a:gd name="connsiteY87" fmla="*/ 502377 h 4985074"/>
              <a:gd name="connsiteX88" fmla="*/ 5275218 w 6407869"/>
              <a:gd name="connsiteY88" fmla="*/ 452521 h 4985074"/>
              <a:gd name="connsiteX89" fmla="*/ 5271066 w 6407869"/>
              <a:gd name="connsiteY89" fmla="*/ 452521 h 4985074"/>
              <a:gd name="connsiteX90" fmla="*/ 5241992 w 6407869"/>
              <a:gd name="connsiteY90" fmla="*/ 456675 h 4985074"/>
              <a:gd name="connsiteX91" fmla="*/ 5221226 w 6407869"/>
              <a:gd name="connsiteY91" fmla="*/ 461061 h 4985074"/>
              <a:gd name="connsiteX92" fmla="*/ 4799672 w 6407869"/>
              <a:gd name="connsiteY92" fmla="*/ 547617 h 4985074"/>
              <a:gd name="connsiteX93" fmla="*/ 4902910 w 6407869"/>
              <a:gd name="connsiteY93" fmla="*/ 551773 h 4985074"/>
              <a:gd name="connsiteX94" fmla="*/ 4840908 w 6407869"/>
              <a:gd name="connsiteY94" fmla="*/ 568621 h 4985074"/>
              <a:gd name="connsiteX95" fmla="*/ 4882440 w 6407869"/>
              <a:gd name="connsiteY95" fmla="*/ 589165 h 4985074"/>
              <a:gd name="connsiteX96" fmla="*/ 4766742 w 6407869"/>
              <a:gd name="connsiteY96" fmla="*/ 663719 h 4985074"/>
              <a:gd name="connsiteX97" fmla="*/ 4944442 w 6407869"/>
              <a:gd name="connsiteY97" fmla="*/ 671797 h 4985074"/>
              <a:gd name="connsiteX98" fmla="*/ 4609512 w 6407869"/>
              <a:gd name="connsiteY98" fmla="*/ 837062 h 4985074"/>
              <a:gd name="connsiteX99" fmla="*/ 5552004 w 6407869"/>
              <a:gd name="connsiteY99" fmla="*/ 659563 h 4985074"/>
              <a:gd name="connsiteX100" fmla="*/ 5572770 w 6407869"/>
              <a:gd name="connsiteY100" fmla="*/ 655409 h 4985074"/>
              <a:gd name="connsiteX101" fmla="*/ 5618158 w 6407869"/>
              <a:gd name="connsiteY101" fmla="*/ 655409 h 4985074"/>
              <a:gd name="connsiteX102" fmla="*/ 5622609 w 6407869"/>
              <a:gd name="connsiteY102" fmla="*/ 667411 h 4985074"/>
              <a:gd name="connsiteX103" fmla="*/ 5626465 w 6407869"/>
              <a:gd name="connsiteY103" fmla="*/ 675952 h 4985074"/>
              <a:gd name="connsiteX104" fmla="*/ 5618158 w 6407869"/>
              <a:gd name="connsiteY104" fmla="*/ 696725 h 4985074"/>
              <a:gd name="connsiteX105" fmla="*/ 5572770 w 6407869"/>
              <a:gd name="connsiteY105" fmla="*/ 733656 h 4985074"/>
              <a:gd name="connsiteX106" fmla="*/ 5576923 w 6407869"/>
              <a:gd name="connsiteY106" fmla="*/ 741965 h 4985074"/>
              <a:gd name="connsiteX107" fmla="*/ 5609852 w 6407869"/>
              <a:gd name="connsiteY107" fmla="*/ 758815 h 4985074"/>
              <a:gd name="connsiteX108" fmla="*/ 5626465 w 6407869"/>
              <a:gd name="connsiteY108" fmla="*/ 737811 h 4985074"/>
              <a:gd name="connsiteX109" fmla="*/ 5626465 w 6407869"/>
              <a:gd name="connsiteY109" fmla="*/ 750275 h 4985074"/>
              <a:gd name="connsiteX110" fmla="*/ 5626465 w 6407869"/>
              <a:gd name="connsiteY110" fmla="*/ 762969 h 4985074"/>
              <a:gd name="connsiteX111" fmla="*/ 5626465 w 6407869"/>
              <a:gd name="connsiteY111" fmla="*/ 766663 h 4985074"/>
              <a:gd name="connsiteX112" fmla="*/ 5626465 w 6407869"/>
              <a:gd name="connsiteY112" fmla="*/ 775203 h 4985074"/>
              <a:gd name="connsiteX113" fmla="*/ 5576923 w 6407869"/>
              <a:gd name="connsiteY113" fmla="*/ 837062 h 4985074"/>
              <a:gd name="connsiteX114" fmla="*/ 5568616 w 6407869"/>
              <a:gd name="connsiteY114" fmla="*/ 832907 h 4985074"/>
              <a:gd name="connsiteX115" fmla="*/ 5572770 w 6407869"/>
              <a:gd name="connsiteY115" fmla="*/ 812365 h 4985074"/>
              <a:gd name="connsiteX116" fmla="*/ 5568616 w 6407869"/>
              <a:gd name="connsiteY116" fmla="*/ 808209 h 4985074"/>
              <a:gd name="connsiteX117" fmla="*/ 5531238 w 6407869"/>
              <a:gd name="connsiteY117" fmla="*/ 845372 h 4985074"/>
              <a:gd name="connsiteX118" fmla="*/ 5519074 w 6407869"/>
              <a:gd name="connsiteY118" fmla="*/ 870300 h 4985074"/>
              <a:gd name="connsiteX119" fmla="*/ 5490001 w 6407869"/>
              <a:gd name="connsiteY119" fmla="*/ 903307 h 4985074"/>
              <a:gd name="connsiteX120" fmla="*/ 5494154 w 6407869"/>
              <a:gd name="connsiteY120" fmla="*/ 919926 h 4985074"/>
              <a:gd name="connsiteX121" fmla="*/ 5502460 w 6407869"/>
              <a:gd name="connsiteY121" fmla="*/ 932159 h 4985074"/>
              <a:gd name="connsiteX122" fmla="*/ 5502460 w 6407869"/>
              <a:gd name="connsiteY122" fmla="*/ 944623 h 4985074"/>
              <a:gd name="connsiteX123" fmla="*/ 5477541 w 6407869"/>
              <a:gd name="connsiteY123" fmla="*/ 990324 h 4985074"/>
              <a:gd name="connsiteX124" fmla="*/ 5519074 w 6407869"/>
              <a:gd name="connsiteY124" fmla="*/ 977861 h 4985074"/>
              <a:gd name="connsiteX125" fmla="*/ 5519074 w 6407869"/>
              <a:gd name="connsiteY125" fmla="*/ 994480 h 4985074"/>
              <a:gd name="connsiteX126" fmla="*/ 5519074 w 6407869"/>
              <a:gd name="connsiteY126" fmla="*/ 1006713 h 4985074"/>
              <a:gd name="connsiteX127" fmla="*/ 5531238 w 6407869"/>
              <a:gd name="connsiteY127" fmla="*/ 1002558 h 4985074"/>
              <a:gd name="connsiteX128" fmla="*/ 5539544 w 6407869"/>
              <a:gd name="connsiteY128" fmla="*/ 1006713 h 4985074"/>
              <a:gd name="connsiteX129" fmla="*/ 4642738 w 6407869"/>
              <a:gd name="connsiteY129" fmla="*/ 1201060 h 4985074"/>
              <a:gd name="connsiteX130" fmla="*/ 3538568 w 6407869"/>
              <a:gd name="connsiteY130" fmla="*/ 1515433 h 4985074"/>
              <a:gd name="connsiteX131" fmla="*/ 3530558 w 6407869"/>
              <a:gd name="connsiteY131" fmla="*/ 1519819 h 4985074"/>
              <a:gd name="connsiteX132" fmla="*/ 3546875 w 6407869"/>
              <a:gd name="connsiteY132" fmla="*/ 1515433 h 4985074"/>
              <a:gd name="connsiteX133" fmla="*/ 4642738 w 6407869"/>
              <a:gd name="connsiteY133" fmla="*/ 1213525 h 4985074"/>
              <a:gd name="connsiteX134" fmla="*/ 5349384 w 6407869"/>
              <a:gd name="connsiteY134" fmla="*/ 1072957 h 4985074"/>
              <a:gd name="connsiteX135" fmla="*/ 5543697 w 6407869"/>
              <a:gd name="connsiteY135" fmla="*/ 1019176 h 4985074"/>
              <a:gd name="connsiteX136" fmla="*/ 5556157 w 6407869"/>
              <a:gd name="connsiteY136" fmla="*/ 1027717 h 4985074"/>
              <a:gd name="connsiteX137" fmla="*/ 5643078 w 6407869"/>
              <a:gd name="connsiteY137" fmla="*/ 1015022 h 4985074"/>
              <a:gd name="connsiteX138" fmla="*/ 5643078 w 6407869"/>
              <a:gd name="connsiteY138" fmla="*/ 1019176 h 4985074"/>
              <a:gd name="connsiteX139" fmla="*/ 5589383 w 6407869"/>
              <a:gd name="connsiteY139" fmla="*/ 1052414 h 4985074"/>
              <a:gd name="connsiteX140" fmla="*/ 5585230 w 6407869"/>
              <a:gd name="connsiteY140" fmla="*/ 1064647 h 4985074"/>
              <a:gd name="connsiteX141" fmla="*/ 5597392 w 6407869"/>
              <a:gd name="connsiteY141" fmla="*/ 1072957 h 4985074"/>
              <a:gd name="connsiteX142" fmla="*/ 5601546 w 6407869"/>
              <a:gd name="connsiteY142" fmla="*/ 1081266 h 4985074"/>
              <a:gd name="connsiteX143" fmla="*/ 5609852 w 6407869"/>
              <a:gd name="connsiteY143" fmla="*/ 1081266 h 4985074"/>
              <a:gd name="connsiteX144" fmla="*/ 5688764 w 6407869"/>
              <a:gd name="connsiteY144" fmla="*/ 1068803 h 4985074"/>
              <a:gd name="connsiteX145" fmla="*/ 5688764 w 6407869"/>
              <a:gd name="connsiteY145" fmla="*/ 1072957 h 4985074"/>
              <a:gd name="connsiteX146" fmla="*/ 5671854 w 6407869"/>
              <a:gd name="connsiteY146" fmla="*/ 1089576 h 4985074"/>
              <a:gd name="connsiteX147" fmla="*/ 5428000 w 6407869"/>
              <a:gd name="connsiteY147" fmla="*/ 1172208 h 4985074"/>
              <a:gd name="connsiteX148" fmla="*/ 4646596 w 6407869"/>
              <a:gd name="connsiteY148" fmla="*/ 1354323 h 4985074"/>
              <a:gd name="connsiteX149" fmla="*/ 4262419 w 6407869"/>
              <a:gd name="connsiteY149" fmla="*/ 1453575 h 4985074"/>
              <a:gd name="connsiteX150" fmla="*/ 3989195 w 6407869"/>
              <a:gd name="connsiteY150" fmla="*/ 1515433 h 4985074"/>
              <a:gd name="connsiteX151" fmla="*/ 4332431 w 6407869"/>
              <a:gd name="connsiteY151" fmla="*/ 1416182 h 4985074"/>
              <a:gd name="connsiteX152" fmla="*/ 5014750 w 6407869"/>
              <a:gd name="connsiteY152" fmla="*/ 1238222 h 4985074"/>
              <a:gd name="connsiteX153" fmla="*/ 5076753 w 6407869"/>
              <a:gd name="connsiteY153" fmla="*/ 1205216 h 4985074"/>
              <a:gd name="connsiteX154" fmla="*/ 5018904 w 6407869"/>
              <a:gd name="connsiteY154" fmla="*/ 1201060 h 4985074"/>
              <a:gd name="connsiteX155" fmla="*/ 4320268 w 6407869"/>
              <a:gd name="connsiteY155" fmla="*/ 1370711 h 4985074"/>
              <a:gd name="connsiteX156" fmla="*/ 3208088 w 6407869"/>
              <a:gd name="connsiteY156" fmla="*/ 1676775 h 4985074"/>
              <a:gd name="connsiteX157" fmla="*/ 1769284 w 6407869"/>
              <a:gd name="connsiteY157" fmla="*/ 2181341 h 4985074"/>
              <a:gd name="connsiteX158" fmla="*/ 1727752 w 6407869"/>
              <a:gd name="connsiteY158" fmla="*/ 2206268 h 4985074"/>
              <a:gd name="connsiteX159" fmla="*/ 1781744 w 6407869"/>
              <a:gd name="connsiteY159" fmla="*/ 2197728 h 4985074"/>
              <a:gd name="connsiteX160" fmla="*/ 1769284 w 6407869"/>
              <a:gd name="connsiteY160" fmla="*/ 2197728 h 4985074"/>
              <a:gd name="connsiteX161" fmla="*/ 2596077 w 6407869"/>
              <a:gd name="connsiteY161" fmla="*/ 1920517 h 4985074"/>
              <a:gd name="connsiteX162" fmla="*/ 2885618 w 6407869"/>
              <a:gd name="connsiteY162" fmla="*/ 1866968 h 4985074"/>
              <a:gd name="connsiteX163" fmla="*/ 2596077 w 6407869"/>
              <a:gd name="connsiteY163" fmla="*/ 1957909 h 4985074"/>
              <a:gd name="connsiteX164" fmla="*/ 1748814 w 6407869"/>
              <a:gd name="connsiteY164" fmla="*/ 2317522 h 4985074"/>
              <a:gd name="connsiteX165" fmla="*/ 1752967 w 6407869"/>
              <a:gd name="connsiteY165" fmla="*/ 2330217 h 4985074"/>
              <a:gd name="connsiteX166" fmla="*/ 1752967 w 6407869"/>
              <a:gd name="connsiteY166" fmla="*/ 2338527 h 4985074"/>
              <a:gd name="connsiteX167" fmla="*/ 1790347 w 6407869"/>
              <a:gd name="connsiteY167" fmla="*/ 2326062 h 4985074"/>
              <a:gd name="connsiteX168" fmla="*/ 3811792 w 6407869"/>
              <a:gd name="connsiteY168" fmla="*/ 1635458 h 4985074"/>
              <a:gd name="connsiteX169" fmla="*/ 3819802 w 6407869"/>
              <a:gd name="connsiteY169" fmla="*/ 1631073 h 4985074"/>
              <a:gd name="connsiteX170" fmla="*/ 4134262 w 6407869"/>
              <a:gd name="connsiteY170" fmla="*/ 1548671 h 4985074"/>
              <a:gd name="connsiteX171" fmla="*/ 4171048 w 6407869"/>
              <a:gd name="connsiteY171" fmla="*/ 1531821 h 4985074"/>
              <a:gd name="connsiteX172" fmla="*/ 4163038 w 6407869"/>
              <a:gd name="connsiteY172" fmla="*/ 1527667 h 4985074"/>
              <a:gd name="connsiteX173" fmla="*/ 4282890 w 6407869"/>
              <a:gd name="connsiteY173" fmla="*/ 1486581 h 4985074"/>
              <a:gd name="connsiteX174" fmla="*/ 4320268 w 6407869"/>
              <a:gd name="connsiteY174" fmla="*/ 1469962 h 4985074"/>
              <a:gd name="connsiteX175" fmla="*/ 4551366 w 6407869"/>
              <a:gd name="connsiteY175" fmla="*/ 1428415 h 4985074"/>
              <a:gd name="connsiteX176" fmla="*/ 4477202 w 6407869"/>
              <a:gd name="connsiteY176" fmla="*/ 1449419 h 4985074"/>
              <a:gd name="connsiteX177" fmla="*/ 3063318 w 6407869"/>
              <a:gd name="connsiteY177" fmla="*/ 1970374 h 4985074"/>
              <a:gd name="connsiteX178" fmla="*/ 3059165 w 6407869"/>
              <a:gd name="connsiteY178" fmla="*/ 1978683 h 4985074"/>
              <a:gd name="connsiteX179" fmla="*/ 3084084 w 6407869"/>
              <a:gd name="connsiteY179" fmla="*/ 1974528 h 4985074"/>
              <a:gd name="connsiteX180" fmla="*/ 4390280 w 6407869"/>
              <a:gd name="connsiteY180" fmla="*/ 1515433 h 4985074"/>
              <a:gd name="connsiteX181" fmla="*/ 4869684 w 6407869"/>
              <a:gd name="connsiteY181" fmla="*/ 1412027 h 4985074"/>
              <a:gd name="connsiteX182" fmla="*/ 4902910 w 6407869"/>
              <a:gd name="connsiteY182" fmla="*/ 1395408 h 4985074"/>
              <a:gd name="connsiteX183" fmla="*/ 4874134 w 6407869"/>
              <a:gd name="connsiteY183" fmla="*/ 1391485 h 4985074"/>
              <a:gd name="connsiteX184" fmla="*/ 4704741 w 6407869"/>
              <a:gd name="connsiteY184" fmla="*/ 1428415 h 4985074"/>
              <a:gd name="connsiteX185" fmla="*/ 4915370 w 6407869"/>
              <a:gd name="connsiteY185" fmla="*/ 1379021 h 4985074"/>
              <a:gd name="connsiteX186" fmla="*/ 5026914 w 6407869"/>
              <a:gd name="connsiteY186" fmla="*/ 1366556 h 4985074"/>
              <a:gd name="connsiteX187" fmla="*/ 5060140 w 6407869"/>
              <a:gd name="connsiteY187" fmla="*/ 1354323 h 4985074"/>
              <a:gd name="connsiteX188" fmla="*/ 5064294 w 6407869"/>
              <a:gd name="connsiteY188" fmla="*/ 1350168 h 4985074"/>
              <a:gd name="connsiteX189" fmla="*/ 5671854 w 6407869"/>
              <a:gd name="connsiteY189" fmla="*/ 1209370 h 4985074"/>
              <a:gd name="connsiteX190" fmla="*/ 5700927 w 6407869"/>
              <a:gd name="connsiteY190" fmla="*/ 1226220 h 4985074"/>
              <a:gd name="connsiteX191" fmla="*/ 5700927 w 6407869"/>
              <a:gd name="connsiteY191" fmla="*/ 1229912 h 4985074"/>
              <a:gd name="connsiteX192" fmla="*/ 5618158 w 6407869"/>
              <a:gd name="connsiteY192" fmla="*/ 1288079 h 4985074"/>
              <a:gd name="connsiteX193" fmla="*/ 5622609 w 6407869"/>
              <a:gd name="connsiteY193" fmla="*/ 1300312 h 4985074"/>
              <a:gd name="connsiteX194" fmla="*/ 5626465 w 6407869"/>
              <a:gd name="connsiteY194" fmla="*/ 1304466 h 4985074"/>
              <a:gd name="connsiteX195" fmla="*/ 5626465 w 6407869"/>
              <a:gd name="connsiteY195" fmla="*/ 1312776 h 4985074"/>
              <a:gd name="connsiteX196" fmla="*/ 5609852 w 6407869"/>
              <a:gd name="connsiteY196" fmla="*/ 1346014 h 4985074"/>
              <a:gd name="connsiteX197" fmla="*/ 5609852 w 6407869"/>
              <a:gd name="connsiteY197" fmla="*/ 1350168 h 4985074"/>
              <a:gd name="connsiteX198" fmla="*/ 5647231 w 6407869"/>
              <a:gd name="connsiteY198" fmla="*/ 1346014 h 4985074"/>
              <a:gd name="connsiteX199" fmla="*/ 5663548 w 6407869"/>
              <a:gd name="connsiteY199" fmla="*/ 1337473 h 4985074"/>
              <a:gd name="connsiteX200" fmla="*/ 5671854 w 6407869"/>
              <a:gd name="connsiteY200" fmla="*/ 1387329 h 4985074"/>
              <a:gd name="connsiteX201" fmla="*/ 5684314 w 6407869"/>
              <a:gd name="connsiteY201" fmla="*/ 1395408 h 4985074"/>
              <a:gd name="connsiteX202" fmla="*/ 5717540 w 6407869"/>
              <a:gd name="connsiteY202" fmla="*/ 1420567 h 4985074"/>
              <a:gd name="connsiteX203" fmla="*/ 5713387 w 6407869"/>
              <a:gd name="connsiteY203" fmla="*/ 1420567 h 4985074"/>
              <a:gd name="connsiteX204" fmla="*/ 5655538 w 6407869"/>
              <a:gd name="connsiteY204" fmla="*/ 1474117 h 4985074"/>
              <a:gd name="connsiteX205" fmla="*/ 5643078 w 6407869"/>
              <a:gd name="connsiteY205" fmla="*/ 1478271 h 4985074"/>
              <a:gd name="connsiteX206" fmla="*/ 5552004 w 6407869"/>
              <a:gd name="connsiteY206" fmla="*/ 1593911 h 4985074"/>
              <a:gd name="connsiteX207" fmla="*/ 5552004 w 6407869"/>
              <a:gd name="connsiteY207" fmla="*/ 1602221 h 4985074"/>
              <a:gd name="connsiteX208" fmla="*/ 5568616 w 6407869"/>
              <a:gd name="connsiteY208" fmla="*/ 1602221 h 4985074"/>
              <a:gd name="connsiteX209" fmla="*/ 5564464 w 6407869"/>
              <a:gd name="connsiteY209" fmla="*/ 1606375 h 4985074"/>
              <a:gd name="connsiteX210" fmla="*/ 5556157 w 6407869"/>
              <a:gd name="connsiteY210" fmla="*/ 1614684 h 4985074"/>
              <a:gd name="connsiteX211" fmla="*/ 5556157 w 6407869"/>
              <a:gd name="connsiteY211" fmla="*/ 1622763 h 4985074"/>
              <a:gd name="connsiteX212" fmla="*/ 5568616 w 6407869"/>
              <a:gd name="connsiteY212" fmla="*/ 1622763 h 4985074"/>
              <a:gd name="connsiteX213" fmla="*/ 5581076 w 6407869"/>
              <a:gd name="connsiteY213" fmla="*/ 1622763 h 4985074"/>
              <a:gd name="connsiteX214" fmla="*/ 5671854 w 6407869"/>
              <a:gd name="connsiteY214" fmla="*/ 1606375 h 4985074"/>
              <a:gd name="connsiteX215" fmla="*/ 5676008 w 6407869"/>
              <a:gd name="connsiteY215" fmla="*/ 1614684 h 4985074"/>
              <a:gd name="connsiteX216" fmla="*/ 5676008 w 6407869"/>
              <a:gd name="connsiteY216" fmla="*/ 1622763 h 4985074"/>
              <a:gd name="connsiteX217" fmla="*/ 5663548 w 6407869"/>
              <a:gd name="connsiteY217" fmla="*/ 1631073 h 4985074"/>
              <a:gd name="connsiteX218" fmla="*/ 5502460 w 6407869"/>
              <a:gd name="connsiteY218" fmla="*/ 1709782 h 4985074"/>
              <a:gd name="connsiteX219" fmla="*/ 5485848 w 6407869"/>
              <a:gd name="connsiteY219" fmla="*/ 1722015 h 4985074"/>
              <a:gd name="connsiteX220" fmla="*/ 5101376 w 6407869"/>
              <a:gd name="connsiteY220" fmla="*/ 1978683 h 4985074"/>
              <a:gd name="connsiteX221" fmla="*/ 5080906 w 6407869"/>
              <a:gd name="connsiteY221" fmla="*/ 1986762 h 4985074"/>
              <a:gd name="connsiteX222" fmla="*/ 4927830 w 6407869"/>
              <a:gd name="connsiteY222" fmla="*/ 2057161 h 4985074"/>
              <a:gd name="connsiteX223" fmla="*/ 4911216 w 6407869"/>
              <a:gd name="connsiteY223" fmla="*/ 2065470 h 4985074"/>
              <a:gd name="connsiteX224" fmla="*/ 4828745 w 6407869"/>
              <a:gd name="connsiteY224" fmla="*/ 2131714 h 4985074"/>
              <a:gd name="connsiteX225" fmla="*/ 4828745 w 6407869"/>
              <a:gd name="connsiteY225" fmla="*/ 2135870 h 4985074"/>
              <a:gd name="connsiteX226" fmla="*/ 4861674 w 6407869"/>
              <a:gd name="connsiteY226" fmla="*/ 2131714 h 4985074"/>
              <a:gd name="connsiteX227" fmla="*/ 4783059 w 6407869"/>
              <a:gd name="connsiteY227" fmla="*/ 2168876 h 4985074"/>
              <a:gd name="connsiteX228" fmla="*/ 4770600 w 6407869"/>
              <a:gd name="connsiteY228" fmla="*/ 2177185 h 4985074"/>
              <a:gd name="connsiteX229" fmla="*/ 4774752 w 6407869"/>
              <a:gd name="connsiteY229" fmla="*/ 2185264 h 4985074"/>
              <a:gd name="connsiteX230" fmla="*/ 4861674 w 6407869"/>
              <a:gd name="connsiteY230" fmla="*/ 2173031 h 4985074"/>
              <a:gd name="connsiteX231" fmla="*/ 4882440 w 6407869"/>
              <a:gd name="connsiteY231" fmla="*/ 2168876 h 4985074"/>
              <a:gd name="connsiteX232" fmla="*/ 5506614 w 6407869"/>
              <a:gd name="connsiteY232" fmla="*/ 2011920 h 4985074"/>
              <a:gd name="connsiteX233" fmla="*/ 5523227 w 6407869"/>
              <a:gd name="connsiteY233" fmla="*/ 2007766 h 4985074"/>
              <a:gd name="connsiteX234" fmla="*/ 5829084 w 6407869"/>
              <a:gd name="connsiteY234" fmla="*/ 1924672 h 4985074"/>
              <a:gd name="connsiteX235" fmla="*/ 5841544 w 6407869"/>
              <a:gd name="connsiteY235" fmla="*/ 1920517 h 4985074"/>
              <a:gd name="connsiteX236" fmla="*/ 6077093 w 6407869"/>
              <a:gd name="connsiteY236" fmla="*/ 1862813 h 4985074"/>
              <a:gd name="connsiteX237" fmla="*/ 6077093 w 6407869"/>
              <a:gd name="connsiteY237" fmla="*/ 1866968 h 4985074"/>
              <a:gd name="connsiteX238" fmla="*/ 6077093 w 6407869"/>
              <a:gd name="connsiteY238" fmla="*/ 1879432 h 4985074"/>
              <a:gd name="connsiteX239" fmla="*/ 6081246 w 6407869"/>
              <a:gd name="connsiteY239" fmla="*/ 1883586 h 4985074"/>
              <a:gd name="connsiteX240" fmla="*/ 6081246 w 6407869"/>
              <a:gd name="connsiteY240" fmla="*/ 1895820 h 4985074"/>
              <a:gd name="connsiteX241" fmla="*/ 6043867 w 6407869"/>
              <a:gd name="connsiteY241" fmla="*/ 1916824 h 4985074"/>
              <a:gd name="connsiteX242" fmla="*/ 6048020 w 6407869"/>
              <a:gd name="connsiteY242" fmla="*/ 1924672 h 4985074"/>
              <a:gd name="connsiteX243" fmla="*/ 6246486 w 6407869"/>
              <a:gd name="connsiteY243" fmla="*/ 1891665 h 4985074"/>
              <a:gd name="connsiteX244" fmla="*/ 6167871 w 6407869"/>
              <a:gd name="connsiteY244" fmla="*/ 1941522 h 4985074"/>
              <a:gd name="connsiteX245" fmla="*/ 6259242 w 6407869"/>
              <a:gd name="connsiteY245" fmla="*/ 2028309 h 4985074"/>
              <a:gd name="connsiteX246" fmla="*/ 6263098 w 6407869"/>
              <a:gd name="connsiteY246" fmla="*/ 2061316 h 4985074"/>
              <a:gd name="connsiteX247" fmla="*/ 6242332 w 6407869"/>
              <a:gd name="connsiteY247" fmla="*/ 2077934 h 4985074"/>
              <a:gd name="connsiteX248" fmla="*/ 6246486 w 6407869"/>
              <a:gd name="connsiteY248" fmla="*/ 2077934 h 4985074"/>
              <a:gd name="connsiteX249" fmla="*/ 6271405 w 6407869"/>
              <a:gd name="connsiteY249" fmla="*/ 2098477 h 4985074"/>
              <a:gd name="connsiteX250" fmla="*/ 6279712 w 6407869"/>
              <a:gd name="connsiteY250" fmla="*/ 2098477 h 4985074"/>
              <a:gd name="connsiteX251" fmla="*/ 6283865 w 6407869"/>
              <a:gd name="connsiteY251" fmla="*/ 2107018 h 4985074"/>
              <a:gd name="connsiteX252" fmla="*/ 6283865 w 6407869"/>
              <a:gd name="connsiteY252" fmla="*/ 2115326 h 4985074"/>
              <a:gd name="connsiteX253" fmla="*/ 5432152 w 6407869"/>
              <a:gd name="connsiteY253" fmla="*/ 2379612 h 4985074"/>
              <a:gd name="connsiteX254" fmla="*/ 5419693 w 6407869"/>
              <a:gd name="connsiteY254" fmla="*/ 2379612 h 4985074"/>
              <a:gd name="connsiteX255" fmla="*/ 5382610 w 6407869"/>
              <a:gd name="connsiteY255" fmla="*/ 2387921 h 4985074"/>
              <a:gd name="connsiteX256" fmla="*/ 5382610 w 6407869"/>
              <a:gd name="connsiteY256" fmla="*/ 2383767 h 4985074"/>
              <a:gd name="connsiteX257" fmla="*/ 5386763 w 6407869"/>
              <a:gd name="connsiteY257" fmla="*/ 2379612 h 4985074"/>
              <a:gd name="connsiteX258" fmla="*/ 5386763 w 6407869"/>
              <a:gd name="connsiteY258" fmla="*/ 2371533 h 4985074"/>
              <a:gd name="connsiteX259" fmla="*/ 5378456 w 6407869"/>
              <a:gd name="connsiteY259" fmla="*/ 2371533 h 4985074"/>
              <a:gd name="connsiteX260" fmla="*/ 5378456 w 6407869"/>
              <a:gd name="connsiteY260" fmla="*/ 2367379 h 4985074"/>
              <a:gd name="connsiteX261" fmla="*/ 5514920 w 6407869"/>
              <a:gd name="connsiteY261" fmla="*/ 2330217 h 4985074"/>
              <a:gd name="connsiteX262" fmla="*/ 5527380 w 6407869"/>
              <a:gd name="connsiteY262" fmla="*/ 2317522 h 4985074"/>
              <a:gd name="connsiteX263" fmla="*/ 5519074 w 6407869"/>
              <a:gd name="connsiteY263" fmla="*/ 2313368 h 4985074"/>
              <a:gd name="connsiteX264" fmla="*/ 5085060 w 6407869"/>
              <a:gd name="connsiteY264" fmla="*/ 2417004 h 4985074"/>
              <a:gd name="connsiteX265" fmla="*/ 5287382 w 6407869"/>
              <a:gd name="connsiteY265" fmla="*/ 2338527 h 4985074"/>
              <a:gd name="connsiteX266" fmla="*/ 5303996 w 6407869"/>
              <a:gd name="connsiteY266" fmla="*/ 2342681 h 4985074"/>
              <a:gd name="connsiteX267" fmla="*/ 5312302 w 6407869"/>
              <a:gd name="connsiteY267" fmla="*/ 2342681 h 4985074"/>
              <a:gd name="connsiteX268" fmla="*/ 5320608 w 6407869"/>
              <a:gd name="connsiteY268" fmla="*/ 2330217 h 4985074"/>
              <a:gd name="connsiteX269" fmla="*/ 5411386 w 6407869"/>
              <a:gd name="connsiteY269" fmla="*/ 2309675 h 4985074"/>
              <a:gd name="connsiteX270" fmla="*/ 5428000 w 6407869"/>
              <a:gd name="connsiteY270" fmla="*/ 2301365 h 4985074"/>
              <a:gd name="connsiteX271" fmla="*/ 5490001 w 6407869"/>
              <a:gd name="connsiteY271" fmla="*/ 2276437 h 4985074"/>
              <a:gd name="connsiteX272" fmla="*/ 5378456 w 6407869"/>
              <a:gd name="connsiteY272" fmla="*/ 2284516 h 4985074"/>
              <a:gd name="connsiteX273" fmla="*/ 5357690 w 6407869"/>
              <a:gd name="connsiteY273" fmla="*/ 2292825 h 4985074"/>
              <a:gd name="connsiteX274" fmla="*/ 5320608 w 6407869"/>
              <a:gd name="connsiteY274" fmla="*/ 2296979 h 4985074"/>
              <a:gd name="connsiteX275" fmla="*/ 5448766 w 6407869"/>
              <a:gd name="connsiteY275" fmla="*/ 2263973 h 4985074"/>
              <a:gd name="connsiteX276" fmla="*/ 5457072 w 6407869"/>
              <a:gd name="connsiteY276" fmla="*/ 2255664 h 4985074"/>
              <a:gd name="connsiteX277" fmla="*/ 5452919 w 6407869"/>
              <a:gd name="connsiteY277" fmla="*/ 2251508 h 4985074"/>
              <a:gd name="connsiteX278" fmla="*/ 5217073 w 6407869"/>
              <a:gd name="connsiteY278" fmla="*/ 2296979 h 4985074"/>
              <a:gd name="connsiteX279" fmla="*/ 5196604 w 6407869"/>
              <a:gd name="connsiteY279" fmla="*/ 2301365 h 4985074"/>
              <a:gd name="connsiteX280" fmla="*/ 5209064 w 6407869"/>
              <a:gd name="connsiteY280" fmla="*/ 2292825 h 4985074"/>
              <a:gd name="connsiteX281" fmla="*/ 5200758 w 6407869"/>
              <a:gd name="connsiteY281" fmla="*/ 2284516 h 4985074"/>
              <a:gd name="connsiteX282" fmla="*/ 5142908 w 6407869"/>
              <a:gd name="connsiteY282" fmla="*/ 2292825 h 4985074"/>
              <a:gd name="connsiteX283" fmla="*/ 5138754 w 6407869"/>
              <a:gd name="connsiteY283" fmla="*/ 2292825 h 4985074"/>
              <a:gd name="connsiteX284" fmla="*/ 5130448 w 6407869"/>
              <a:gd name="connsiteY284" fmla="*/ 2296979 h 4985074"/>
              <a:gd name="connsiteX285" fmla="*/ 5097222 w 6407869"/>
              <a:gd name="connsiteY285" fmla="*/ 2305520 h 4985074"/>
              <a:gd name="connsiteX286" fmla="*/ 5088916 w 6407869"/>
              <a:gd name="connsiteY286" fmla="*/ 2301365 h 4985074"/>
              <a:gd name="connsiteX287" fmla="*/ 5097222 w 6407869"/>
              <a:gd name="connsiteY287" fmla="*/ 2296979 h 4985074"/>
              <a:gd name="connsiteX288" fmla="*/ 5333068 w 6407869"/>
              <a:gd name="connsiteY288" fmla="*/ 2201883 h 4985074"/>
              <a:gd name="connsiteX289" fmla="*/ 5262759 w 6407869"/>
              <a:gd name="connsiteY289" fmla="*/ 2206268 h 4985074"/>
              <a:gd name="connsiteX290" fmla="*/ 5245850 w 6407869"/>
              <a:gd name="connsiteY290" fmla="*/ 2210423 h 4985074"/>
              <a:gd name="connsiteX291" fmla="*/ 4638585 w 6407869"/>
              <a:gd name="connsiteY291" fmla="*/ 2412619 h 4985074"/>
              <a:gd name="connsiteX292" fmla="*/ 4626125 w 6407869"/>
              <a:gd name="connsiteY292" fmla="*/ 2417004 h 4985074"/>
              <a:gd name="connsiteX293" fmla="*/ 4634432 w 6407869"/>
              <a:gd name="connsiteY293" fmla="*/ 2417004 h 4985074"/>
              <a:gd name="connsiteX294" fmla="*/ 4650748 w 6407869"/>
              <a:gd name="connsiteY294" fmla="*/ 2425314 h 4985074"/>
              <a:gd name="connsiteX295" fmla="*/ 4671515 w 6407869"/>
              <a:gd name="connsiteY295" fmla="*/ 2421159 h 4985074"/>
              <a:gd name="connsiteX296" fmla="*/ 4712750 w 6407869"/>
              <a:gd name="connsiteY296" fmla="*/ 2412619 h 4985074"/>
              <a:gd name="connsiteX297" fmla="*/ 4708597 w 6407869"/>
              <a:gd name="connsiteY297" fmla="*/ 2417004 h 4985074"/>
              <a:gd name="connsiteX298" fmla="*/ 4601206 w 6407869"/>
              <a:gd name="connsiteY298" fmla="*/ 2499867 h 4985074"/>
              <a:gd name="connsiteX299" fmla="*/ 4580440 w 6407869"/>
              <a:gd name="connsiteY299" fmla="*/ 2504023 h 4985074"/>
              <a:gd name="connsiteX300" fmla="*/ 4572430 w 6407869"/>
              <a:gd name="connsiteY300" fmla="*/ 2508177 h 4985074"/>
              <a:gd name="connsiteX301" fmla="*/ 4568277 w 6407869"/>
              <a:gd name="connsiteY301" fmla="*/ 2499867 h 4985074"/>
              <a:gd name="connsiteX302" fmla="*/ 4564124 w 6407869"/>
              <a:gd name="connsiteY302" fmla="*/ 2495482 h 4985074"/>
              <a:gd name="connsiteX303" fmla="*/ 4444272 w 6407869"/>
              <a:gd name="connsiteY303" fmla="*/ 2537029 h 4985074"/>
              <a:gd name="connsiteX304" fmla="*/ 4427362 w 6407869"/>
              <a:gd name="connsiteY304" fmla="*/ 2545108 h 4985074"/>
              <a:gd name="connsiteX305" fmla="*/ 4229193 w 6407869"/>
              <a:gd name="connsiteY305" fmla="*/ 2632126 h 4985074"/>
              <a:gd name="connsiteX306" fmla="*/ 4229193 w 6407869"/>
              <a:gd name="connsiteY306" fmla="*/ 2636280 h 4985074"/>
              <a:gd name="connsiteX307" fmla="*/ 4295052 w 6407869"/>
              <a:gd name="connsiteY307" fmla="*/ 2632126 h 4985074"/>
              <a:gd name="connsiteX308" fmla="*/ 4200120 w 6407869"/>
              <a:gd name="connsiteY308" fmla="*/ 2685675 h 4985074"/>
              <a:gd name="connsiteX309" fmla="*/ 4200120 w 6407869"/>
              <a:gd name="connsiteY309" fmla="*/ 2689830 h 4985074"/>
              <a:gd name="connsiteX310" fmla="*/ 4307809 w 6407869"/>
              <a:gd name="connsiteY310" fmla="*/ 2665132 h 4985074"/>
              <a:gd name="connsiteX311" fmla="*/ 4113200 w 6407869"/>
              <a:gd name="connsiteY311" fmla="*/ 2743611 h 4985074"/>
              <a:gd name="connsiteX312" fmla="*/ 4088576 w 6407869"/>
              <a:gd name="connsiteY312" fmla="*/ 2751920 h 4985074"/>
              <a:gd name="connsiteX313" fmla="*/ 3972880 w 6407869"/>
              <a:gd name="connsiteY313" fmla="*/ 2784926 h 4985074"/>
              <a:gd name="connsiteX314" fmla="*/ 3947960 w 6407869"/>
              <a:gd name="connsiteY314" fmla="*/ 2793467 h 4985074"/>
              <a:gd name="connsiteX315" fmla="*/ 3914734 w 6407869"/>
              <a:gd name="connsiteY315" fmla="*/ 2822319 h 4985074"/>
              <a:gd name="connsiteX316" fmla="*/ 3914734 w 6407869"/>
              <a:gd name="connsiteY316" fmla="*/ 2826474 h 4985074"/>
              <a:gd name="connsiteX317" fmla="*/ 4328278 w 6407869"/>
              <a:gd name="connsiteY317" fmla="*/ 2689830 h 4985074"/>
              <a:gd name="connsiteX318" fmla="*/ 4344891 w 6407869"/>
              <a:gd name="connsiteY318" fmla="*/ 2677365 h 4985074"/>
              <a:gd name="connsiteX319" fmla="*/ 4357350 w 6407869"/>
              <a:gd name="connsiteY319" fmla="*/ 2673442 h 4985074"/>
              <a:gd name="connsiteX320" fmla="*/ 4481354 w 6407869"/>
              <a:gd name="connsiteY320" fmla="*/ 2656823 h 4985074"/>
              <a:gd name="connsiteX321" fmla="*/ 4349044 w 6407869"/>
              <a:gd name="connsiteY321" fmla="*/ 2714759 h 4985074"/>
              <a:gd name="connsiteX322" fmla="*/ 4324422 w 6407869"/>
              <a:gd name="connsiteY322" fmla="*/ 2718913 h 4985074"/>
              <a:gd name="connsiteX323" fmla="*/ 4096882 w 6407869"/>
              <a:gd name="connsiteY323" fmla="*/ 2797622 h 4985074"/>
              <a:gd name="connsiteX324" fmla="*/ 4076116 w 6407869"/>
              <a:gd name="connsiteY324" fmla="*/ 2805932 h 4985074"/>
              <a:gd name="connsiteX325" fmla="*/ 3803486 w 6407869"/>
              <a:gd name="connsiteY325" fmla="*/ 2913261 h 4985074"/>
              <a:gd name="connsiteX326" fmla="*/ 4229193 w 6407869"/>
              <a:gd name="connsiteY326" fmla="*/ 2768538 h 4985074"/>
              <a:gd name="connsiteX327" fmla="*/ 5390916 w 6407869"/>
              <a:gd name="connsiteY327" fmla="*/ 2417004 h 4985074"/>
              <a:gd name="connsiteX328" fmla="*/ 5990171 w 6407869"/>
              <a:gd name="connsiteY328" fmla="*/ 2239275 h 4985074"/>
              <a:gd name="connsiteX329" fmla="*/ 6407869 w 6407869"/>
              <a:gd name="connsiteY329" fmla="*/ 2119020 h 4985074"/>
              <a:gd name="connsiteX330" fmla="*/ 6267252 w 6407869"/>
              <a:gd name="connsiteY330" fmla="*/ 2218271 h 4985074"/>
              <a:gd name="connsiteX331" fmla="*/ 6350021 w 6407869"/>
              <a:gd name="connsiteY331" fmla="*/ 2239275 h 4985074"/>
              <a:gd name="connsiteX332" fmla="*/ 5738009 w 6407869"/>
              <a:gd name="connsiteY332" fmla="*/ 2445856 h 4985074"/>
              <a:gd name="connsiteX333" fmla="*/ 5047680 w 6407869"/>
              <a:gd name="connsiteY333" fmla="*/ 2669288 h 4985074"/>
              <a:gd name="connsiteX334" fmla="*/ 4448426 w 6407869"/>
              <a:gd name="connsiteY334" fmla="*/ 2859480 h 4985074"/>
              <a:gd name="connsiteX335" fmla="*/ 4427362 w 6407869"/>
              <a:gd name="connsiteY335" fmla="*/ 2842861 h 4985074"/>
              <a:gd name="connsiteX336" fmla="*/ 4419353 w 6407869"/>
              <a:gd name="connsiteY336" fmla="*/ 2875869 h 4985074"/>
              <a:gd name="connsiteX337" fmla="*/ 3724574 w 6407869"/>
              <a:gd name="connsiteY337" fmla="*/ 3153080 h 4985074"/>
              <a:gd name="connsiteX338" fmla="*/ 4121802 w 6407869"/>
              <a:gd name="connsiteY338" fmla="*/ 3020822 h 4985074"/>
              <a:gd name="connsiteX339" fmla="*/ 4840908 w 6407869"/>
              <a:gd name="connsiteY339" fmla="*/ 2768538 h 4985074"/>
              <a:gd name="connsiteX340" fmla="*/ 5432152 w 6407869"/>
              <a:gd name="connsiteY340" fmla="*/ 2594965 h 4985074"/>
              <a:gd name="connsiteX341" fmla="*/ 5448766 w 6407869"/>
              <a:gd name="connsiteY341" fmla="*/ 2590579 h 4985074"/>
              <a:gd name="connsiteX342" fmla="*/ 5510767 w 6407869"/>
              <a:gd name="connsiteY342" fmla="*/ 2561727 h 4985074"/>
              <a:gd name="connsiteX343" fmla="*/ 5523227 w 6407869"/>
              <a:gd name="connsiteY343" fmla="*/ 2561727 h 4985074"/>
              <a:gd name="connsiteX344" fmla="*/ 6217710 w 6407869"/>
              <a:gd name="connsiteY344" fmla="*/ 2326062 h 4985074"/>
              <a:gd name="connsiteX345" fmla="*/ 6226016 w 6407869"/>
              <a:gd name="connsiteY345" fmla="*/ 2330217 h 4985074"/>
              <a:gd name="connsiteX346" fmla="*/ 6259242 w 6407869"/>
              <a:gd name="connsiteY346" fmla="*/ 2354914 h 4985074"/>
              <a:gd name="connsiteX347" fmla="*/ 6259242 w 6407869"/>
              <a:gd name="connsiteY347" fmla="*/ 2367379 h 4985074"/>
              <a:gd name="connsiteX348" fmla="*/ 6229872 w 6407869"/>
              <a:gd name="connsiteY348" fmla="*/ 2408926 h 4985074"/>
              <a:gd name="connsiteX349" fmla="*/ 6221864 w 6407869"/>
              <a:gd name="connsiteY349" fmla="*/ 2408926 h 4985074"/>
              <a:gd name="connsiteX350" fmla="*/ 6217710 w 6407869"/>
              <a:gd name="connsiteY350" fmla="*/ 2412619 h 4985074"/>
              <a:gd name="connsiteX351" fmla="*/ 6217710 w 6407869"/>
              <a:gd name="connsiteY351" fmla="*/ 2417004 h 4985074"/>
              <a:gd name="connsiteX352" fmla="*/ 6234026 w 6407869"/>
              <a:gd name="connsiteY352" fmla="*/ 2429469 h 4985074"/>
              <a:gd name="connsiteX353" fmla="*/ 6176178 w 6407869"/>
              <a:gd name="connsiteY353" fmla="*/ 2458321 h 4985074"/>
              <a:gd name="connsiteX354" fmla="*/ 6167871 w 6407869"/>
              <a:gd name="connsiteY354" fmla="*/ 2466630 h 4985074"/>
              <a:gd name="connsiteX355" fmla="*/ 6147401 w 6407869"/>
              <a:gd name="connsiteY355" fmla="*/ 2520410 h 4985074"/>
              <a:gd name="connsiteX356" fmla="*/ 6139094 w 6407869"/>
              <a:gd name="connsiteY356" fmla="*/ 2528719 h 4985074"/>
              <a:gd name="connsiteX357" fmla="*/ 5494154 w 6407869"/>
              <a:gd name="connsiteY357" fmla="*/ 2751920 h 4985074"/>
              <a:gd name="connsiteX358" fmla="*/ 5490001 w 6407869"/>
              <a:gd name="connsiteY358" fmla="*/ 2747765 h 4985074"/>
              <a:gd name="connsiteX359" fmla="*/ 5485848 w 6407869"/>
              <a:gd name="connsiteY359" fmla="*/ 2743611 h 4985074"/>
              <a:gd name="connsiteX360" fmla="*/ 5287382 w 6407869"/>
              <a:gd name="connsiteY360" fmla="*/ 2793467 h 4985074"/>
              <a:gd name="connsiteX361" fmla="*/ 5432152 w 6407869"/>
              <a:gd name="connsiteY361" fmla="*/ 2743611 h 4985074"/>
              <a:gd name="connsiteX362" fmla="*/ 5440459 w 6407869"/>
              <a:gd name="connsiteY362" fmla="*/ 2735532 h 4985074"/>
              <a:gd name="connsiteX363" fmla="*/ 5436008 w 6407869"/>
              <a:gd name="connsiteY363" fmla="*/ 2731377 h 4985074"/>
              <a:gd name="connsiteX364" fmla="*/ 5179991 w 6407869"/>
              <a:gd name="connsiteY364" fmla="*/ 2797622 h 4985074"/>
              <a:gd name="connsiteX365" fmla="*/ 5200758 w 6407869"/>
              <a:gd name="connsiteY365" fmla="*/ 2776617 h 4985074"/>
              <a:gd name="connsiteX366" fmla="*/ 5200758 w 6407869"/>
              <a:gd name="connsiteY366" fmla="*/ 2772924 h 4985074"/>
              <a:gd name="connsiteX367" fmla="*/ 5188298 w 6407869"/>
              <a:gd name="connsiteY367" fmla="*/ 2776617 h 4985074"/>
              <a:gd name="connsiteX368" fmla="*/ 5345230 w 6407869"/>
              <a:gd name="connsiteY368" fmla="*/ 2718913 h 4985074"/>
              <a:gd name="connsiteX369" fmla="*/ 5357690 w 6407869"/>
              <a:gd name="connsiteY369" fmla="*/ 2714759 h 4985074"/>
              <a:gd name="connsiteX370" fmla="*/ 5469234 w 6407869"/>
              <a:gd name="connsiteY370" fmla="*/ 2685675 h 4985074"/>
              <a:gd name="connsiteX371" fmla="*/ 5477541 w 6407869"/>
              <a:gd name="connsiteY371" fmla="*/ 2677365 h 4985074"/>
              <a:gd name="connsiteX372" fmla="*/ 5473388 w 6407869"/>
              <a:gd name="connsiteY372" fmla="*/ 2673442 h 4985074"/>
              <a:gd name="connsiteX373" fmla="*/ 5328915 w 6407869"/>
              <a:gd name="connsiteY373" fmla="*/ 2698371 h 4985074"/>
              <a:gd name="connsiteX374" fmla="*/ 5312302 w 6407869"/>
              <a:gd name="connsiteY374" fmla="*/ 2702525 h 4985074"/>
              <a:gd name="connsiteX375" fmla="*/ 4497968 w 6407869"/>
              <a:gd name="connsiteY375" fmla="*/ 2987815 h 4985074"/>
              <a:gd name="connsiteX376" fmla="*/ 4493814 w 6407869"/>
              <a:gd name="connsiteY376" fmla="*/ 2987815 h 4985074"/>
              <a:gd name="connsiteX377" fmla="*/ 4055647 w 6407869"/>
              <a:gd name="connsiteY377" fmla="*/ 3136461 h 4985074"/>
              <a:gd name="connsiteX378" fmla="*/ 4179652 w 6407869"/>
              <a:gd name="connsiteY378" fmla="*/ 3099530 h 4985074"/>
              <a:gd name="connsiteX379" fmla="*/ 4047044 w 6407869"/>
              <a:gd name="connsiteY379" fmla="*/ 3148925 h 4985074"/>
              <a:gd name="connsiteX380" fmla="*/ 4034881 w 6407869"/>
              <a:gd name="connsiteY380" fmla="*/ 3148925 h 4985074"/>
              <a:gd name="connsiteX381" fmla="*/ 4042890 w 6407869"/>
              <a:gd name="connsiteY381" fmla="*/ 3140616 h 4985074"/>
              <a:gd name="connsiteX382" fmla="*/ 3633796 w 6407869"/>
              <a:gd name="connsiteY382" fmla="*/ 3277029 h 4985074"/>
              <a:gd name="connsiteX383" fmla="*/ 3608876 w 6407869"/>
              <a:gd name="connsiteY383" fmla="*/ 3289723 h 4985074"/>
              <a:gd name="connsiteX384" fmla="*/ 3588407 w 6407869"/>
              <a:gd name="connsiteY384" fmla="*/ 3334964 h 4985074"/>
              <a:gd name="connsiteX385" fmla="*/ 3559631 w 6407869"/>
              <a:gd name="connsiteY385" fmla="*/ 3343273 h 4985074"/>
              <a:gd name="connsiteX386" fmla="*/ 3373625 w 6407869"/>
              <a:gd name="connsiteY386" fmla="*/ 3417827 h 4985074"/>
              <a:gd name="connsiteX387" fmla="*/ 3348408 w 6407869"/>
              <a:gd name="connsiteY387" fmla="*/ 3426136 h 4985074"/>
              <a:gd name="connsiteX388" fmla="*/ 3228557 w 6407869"/>
              <a:gd name="connsiteY388" fmla="*/ 3504614 h 4985074"/>
              <a:gd name="connsiteX389" fmla="*/ 3203935 w 6407869"/>
              <a:gd name="connsiteY389" fmla="*/ 3517078 h 4985074"/>
              <a:gd name="connsiteX390" fmla="*/ 3100400 w 6407869"/>
              <a:gd name="connsiteY390" fmla="*/ 3554240 h 4985074"/>
              <a:gd name="connsiteX391" fmla="*/ 3071624 w 6407869"/>
              <a:gd name="connsiteY391" fmla="*/ 3570627 h 4985074"/>
              <a:gd name="connsiteX392" fmla="*/ 3042552 w 6407869"/>
              <a:gd name="connsiteY392" fmla="*/ 3603865 h 4985074"/>
              <a:gd name="connsiteX393" fmla="*/ 3038398 w 6407869"/>
              <a:gd name="connsiteY393" fmla="*/ 3612175 h 4985074"/>
              <a:gd name="connsiteX394" fmla="*/ 3059165 w 6407869"/>
              <a:gd name="connsiteY394" fmla="*/ 3612175 h 4985074"/>
              <a:gd name="connsiteX395" fmla="*/ 3055308 w 6407869"/>
              <a:gd name="connsiteY395" fmla="*/ 3620484 h 4985074"/>
              <a:gd name="connsiteX396" fmla="*/ 2881464 w 6407869"/>
              <a:gd name="connsiteY396" fmla="*/ 3719736 h 4985074"/>
              <a:gd name="connsiteX397" fmla="*/ 2906088 w 6407869"/>
              <a:gd name="connsiteY397" fmla="*/ 3723890 h 4985074"/>
              <a:gd name="connsiteX398" fmla="*/ 2935160 w 6407869"/>
              <a:gd name="connsiteY398" fmla="*/ 3707271 h 4985074"/>
              <a:gd name="connsiteX399" fmla="*/ 3633796 w 6407869"/>
              <a:gd name="connsiteY399" fmla="*/ 3434215 h 4985074"/>
              <a:gd name="connsiteX400" fmla="*/ 4812132 w 6407869"/>
              <a:gd name="connsiteY400" fmla="*/ 3004434 h 4985074"/>
              <a:gd name="connsiteX401" fmla="*/ 4828745 w 6407869"/>
              <a:gd name="connsiteY401" fmla="*/ 2996124 h 4985074"/>
              <a:gd name="connsiteX402" fmla="*/ 4911216 w 6407869"/>
              <a:gd name="connsiteY402" fmla="*/ 2975120 h 4985074"/>
              <a:gd name="connsiteX403" fmla="*/ 4927830 w 6407869"/>
              <a:gd name="connsiteY403" fmla="*/ 2967041 h 4985074"/>
              <a:gd name="connsiteX404" fmla="*/ 5097222 w 6407869"/>
              <a:gd name="connsiteY404" fmla="*/ 2913261 h 4985074"/>
              <a:gd name="connsiteX405" fmla="*/ 5671854 w 6407869"/>
              <a:gd name="connsiteY405" fmla="*/ 2718913 h 4985074"/>
              <a:gd name="connsiteX406" fmla="*/ 6147401 w 6407869"/>
              <a:gd name="connsiteY406" fmla="*/ 2549263 h 4985074"/>
              <a:gd name="connsiteX407" fmla="*/ 6197240 w 6407869"/>
              <a:gd name="connsiteY407" fmla="*/ 2590579 h 4985074"/>
              <a:gd name="connsiteX408" fmla="*/ 6193086 w 6407869"/>
              <a:gd name="connsiteY408" fmla="*/ 2590579 h 4985074"/>
              <a:gd name="connsiteX409" fmla="*/ 6188934 w 6407869"/>
              <a:gd name="connsiteY409" fmla="*/ 2590579 h 4985074"/>
              <a:gd name="connsiteX410" fmla="*/ 6184484 w 6407869"/>
              <a:gd name="connsiteY410" fmla="*/ 2594965 h 4985074"/>
              <a:gd name="connsiteX411" fmla="*/ 6176178 w 6407869"/>
              <a:gd name="connsiteY411" fmla="*/ 2599119 h 4985074"/>
              <a:gd name="connsiteX412" fmla="*/ 6110022 w 6407869"/>
              <a:gd name="connsiteY412" fmla="*/ 2623817 h 4985074"/>
              <a:gd name="connsiteX413" fmla="*/ 6166684 w 6407869"/>
              <a:gd name="connsiteY413" fmla="*/ 2606044 h 4985074"/>
              <a:gd name="connsiteX414" fmla="*/ 6263098 w 6407869"/>
              <a:gd name="connsiteY414" fmla="*/ 2590579 h 4985074"/>
              <a:gd name="connsiteX415" fmla="*/ 5870320 w 6407869"/>
              <a:gd name="connsiteY415" fmla="*/ 2743611 h 4985074"/>
              <a:gd name="connsiteX416" fmla="*/ 5936772 w 6407869"/>
              <a:gd name="connsiteY416" fmla="*/ 2731377 h 4985074"/>
              <a:gd name="connsiteX417" fmla="*/ 5523227 w 6407869"/>
              <a:gd name="connsiteY417" fmla="*/ 2884178 h 4985074"/>
              <a:gd name="connsiteX418" fmla="*/ 6010937 w 6407869"/>
              <a:gd name="connsiteY418" fmla="*/ 2718913 h 4985074"/>
              <a:gd name="connsiteX419" fmla="*/ 5948936 w 6407869"/>
              <a:gd name="connsiteY419" fmla="*/ 2727223 h 4985074"/>
              <a:gd name="connsiteX420" fmla="*/ 6139094 w 6407869"/>
              <a:gd name="connsiteY420" fmla="*/ 2677365 h 4985074"/>
              <a:gd name="connsiteX421" fmla="*/ 6118328 w 6407869"/>
              <a:gd name="connsiteY421" fmla="*/ 2694215 h 4985074"/>
              <a:gd name="connsiteX422" fmla="*/ 6131085 w 6407869"/>
              <a:gd name="connsiteY422" fmla="*/ 2694215 h 4985074"/>
              <a:gd name="connsiteX423" fmla="*/ 6105868 w 6407869"/>
              <a:gd name="connsiteY423" fmla="*/ 2706680 h 4985074"/>
              <a:gd name="connsiteX424" fmla="*/ 6105868 w 6407869"/>
              <a:gd name="connsiteY424" fmla="*/ 2714759 h 4985074"/>
              <a:gd name="connsiteX425" fmla="*/ 6015090 w 6407869"/>
              <a:gd name="connsiteY425" fmla="*/ 2768538 h 4985074"/>
              <a:gd name="connsiteX426" fmla="*/ 6184484 w 6407869"/>
              <a:gd name="connsiteY426" fmla="*/ 2751920 h 4985074"/>
              <a:gd name="connsiteX427" fmla="*/ 6043867 w 6407869"/>
              <a:gd name="connsiteY427" fmla="*/ 2809855 h 4985074"/>
              <a:gd name="connsiteX428" fmla="*/ 6052174 w 6407869"/>
              <a:gd name="connsiteY428" fmla="*/ 2818165 h 4985074"/>
              <a:gd name="connsiteX429" fmla="*/ 5953089 w 6407869"/>
              <a:gd name="connsiteY429" fmla="*/ 2851171 h 4985074"/>
              <a:gd name="connsiteX430" fmla="*/ 5886933 w 6407869"/>
              <a:gd name="connsiteY430" fmla="*/ 2867790 h 4985074"/>
              <a:gd name="connsiteX431" fmla="*/ 5882780 w 6407869"/>
              <a:gd name="connsiteY431" fmla="*/ 2867790 h 4985074"/>
              <a:gd name="connsiteX432" fmla="*/ 5874770 w 6407869"/>
              <a:gd name="connsiteY432" fmla="*/ 2867790 h 4985074"/>
              <a:gd name="connsiteX433" fmla="*/ 5872693 w 6407869"/>
              <a:gd name="connsiteY433" fmla="*/ 2868944 h 4985074"/>
              <a:gd name="connsiteX434" fmla="*/ 5837391 w 6407869"/>
              <a:gd name="connsiteY434" fmla="*/ 2872176 h 4985074"/>
              <a:gd name="connsiteX435" fmla="*/ 5924016 w 6407869"/>
              <a:gd name="connsiteY435" fmla="*/ 2822319 h 4985074"/>
              <a:gd name="connsiteX436" fmla="*/ 5717540 w 6407869"/>
              <a:gd name="connsiteY436" fmla="*/ 2884178 h 4985074"/>
              <a:gd name="connsiteX437" fmla="*/ 5783695 w 6407869"/>
              <a:gd name="connsiteY437" fmla="*/ 2884178 h 4985074"/>
              <a:gd name="connsiteX438" fmla="*/ 5622609 w 6407869"/>
              <a:gd name="connsiteY438" fmla="*/ 2925726 h 4985074"/>
              <a:gd name="connsiteX439" fmla="*/ 5659394 w 6407869"/>
              <a:gd name="connsiteY439" fmla="*/ 2921570 h 4985074"/>
              <a:gd name="connsiteX440" fmla="*/ 5337222 w 6407869"/>
              <a:gd name="connsiteY440" fmla="*/ 3037441 h 4985074"/>
              <a:gd name="connsiteX441" fmla="*/ 4981524 w 6407869"/>
              <a:gd name="connsiteY441" fmla="*/ 3124228 h 4985074"/>
              <a:gd name="connsiteX442" fmla="*/ 5134602 w 6407869"/>
              <a:gd name="connsiteY442" fmla="*/ 3057983 h 4985074"/>
              <a:gd name="connsiteX443" fmla="*/ 4998138 w 6407869"/>
              <a:gd name="connsiteY443" fmla="*/ 3074372 h 4985074"/>
              <a:gd name="connsiteX444" fmla="*/ 5117988 w 6407869"/>
              <a:gd name="connsiteY444" fmla="*/ 3024976 h 4985074"/>
              <a:gd name="connsiteX445" fmla="*/ 5121846 w 6407869"/>
              <a:gd name="connsiteY445" fmla="*/ 3016667 h 4985074"/>
              <a:gd name="connsiteX446" fmla="*/ 5097222 w 6407869"/>
              <a:gd name="connsiteY446" fmla="*/ 3012512 h 4985074"/>
              <a:gd name="connsiteX447" fmla="*/ 5370448 w 6407869"/>
              <a:gd name="connsiteY447" fmla="*/ 2892718 h 4985074"/>
              <a:gd name="connsiteX448" fmla="*/ 5349384 w 6407869"/>
              <a:gd name="connsiteY448" fmla="*/ 2888563 h 4985074"/>
              <a:gd name="connsiteX449" fmla="*/ 5395070 w 6407869"/>
              <a:gd name="connsiteY449" fmla="*/ 2867790 h 4985074"/>
              <a:gd name="connsiteX450" fmla="*/ 5179991 w 6407869"/>
              <a:gd name="connsiteY450" fmla="*/ 2913261 h 4985074"/>
              <a:gd name="connsiteX451" fmla="*/ 5159225 w 6407869"/>
              <a:gd name="connsiteY451" fmla="*/ 2917416 h 4985074"/>
              <a:gd name="connsiteX452" fmla="*/ 5039374 w 6407869"/>
              <a:gd name="connsiteY452" fmla="*/ 2958732 h 4985074"/>
              <a:gd name="connsiteX453" fmla="*/ 5014750 w 6407869"/>
              <a:gd name="connsiteY453" fmla="*/ 2962886 h 4985074"/>
              <a:gd name="connsiteX454" fmla="*/ 4696434 w 6407869"/>
              <a:gd name="connsiteY454" fmla="*/ 3070216 h 4985074"/>
              <a:gd name="connsiteX455" fmla="*/ 4671515 w 6407869"/>
              <a:gd name="connsiteY455" fmla="*/ 3074372 h 4985074"/>
              <a:gd name="connsiteX456" fmla="*/ 4609512 w 6407869"/>
              <a:gd name="connsiteY456" fmla="*/ 3087066 h 4985074"/>
              <a:gd name="connsiteX457" fmla="*/ 4592899 w 6407869"/>
              <a:gd name="connsiteY457" fmla="*/ 3095376 h 4985074"/>
              <a:gd name="connsiteX458" fmla="*/ 3923040 w 6407869"/>
              <a:gd name="connsiteY458" fmla="*/ 3347427 h 4985074"/>
              <a:gd name="connsiteX459" fmla="*/ 3902570 w 6407869"/>
              <a:gd name="connsiteY459" fmla="*/ 3359892 h 4985074"/>
              <a:gd name="connsiteX460" fmla="*/ 3885957 w 6407869"/>
              <a:gd name="connsiteY460" fmla="*/ 3372125 h 4985074"/>
              <a:gd name="connsiteX461" fmla="*/ 3720718 w 6407869"/>
              <a:gd name="connsiteY461" fmla="*/ 3434215 h 4985074"/>
              <a:gd name="connsiteX462" fmla="*/ 3695798 w 6407869"/>
              <a:gd name="connsiteY462" fmla="*/ 3442525 h 4985074"/>
              <a:gd name="connsiteX463" fmla="*/ 3642102 w 6407869"/>
              <a:gd name="connsiteY463" fmla="*/ 3446679 h 4985074"/>
              <a:gd name="connsiteX464" fmla="*/ 3629642 w 6407869"/>
              <a:gd name="connsiteY464" fmla="*/ 3454988 h 4985074"/>
              <a:gd name="connsiteX465" fmla="*/ 3637949 w 6407869"/>
              <a:gd name="connsiteY465" fmla="*/ 3459373 h 4985074"/>
              <a:gd name="connsiteX466" fmla="*/ 3633796 w 6407869"/>
              <a:gd name="connsiteY466" fmla="*/ 3467221 h 4985074"/>
              <a:gd name="connsiteX467" fmla="*/ 3613327 w 6407869"/>
              <a:gd name="connsiteY467" fmla="*/ 3467221 h 4985074"/>
              <a:gd name="connsiteX468" fmla="*/ 3592560 w 6407869"/>
              <a:gd name="connsiteY468" fmla="*/ 3467221 h 4985074"/>
              <a:gd name="connsiteX469" fmla="*/ 3075778 w 6407869"/>
              <a:gd name="connsiteY469" fmla="*/ 3703117 h 4985074"/>
              <a:gd name="connsiteX470" fmla="*/ 3047001 w 6407869"/>
              <a:gd name="connsiteY470" fmla="*/ 3711426 h 4985074"/>
              <a:gd name="connsiteX471" fmla="*/ 2980549 w 6407869"/>
              <a:gd name="connsiteY471" fmla="*/ 3740278 h 4985074"/>
              <a:gd name="connsiteX472" fmla="*/ 2980549 w 6407869"/>
              <a:gd name="connsiteY472" fmla="*/ 3744433 h 4985074"/>
              <a:gd name="connsiteX473" fmla="*/ 3017928 w 6407869"/>
              <a:gd name="connsiteY473" fmla="*/ 3748588 h 4985074"/>
              <a:gd name="connsiteX474" fmla="*/ 3051154 w 6407869"/>
              <a:gd name="connsiteY474" fmla="*/ 3731969 h 4985074"/>
              <a:gd name="connsiteX475" fmla="*/ 3299162 w 6407869"/>
              <a:gd name="connsiteY475" fmla="*/ 3620484 h 4985074"/>
              <a:gd name="connsiteX476" fmla="*/ 3303316 w 6407869"/>
              <a:gd name="connsiteY476" fmla="*/ 3624639 h 4985074"/>
              <a:gd name="connsiteX477" fmla="*/ 3261783 w 6407869"/>
              <a:gd name="connsiteY477" fmla="*/ 3662031 h 4985074"/>
              <a:gd name="connsiteX478" fmla="*/ 3232710 w 6407869"/>
              <a:gd name="connsiteY478" fmla="*/ 3669879 h 4985074"/>
              <a:gd name="connsiteX479" fmla="*/ 2968089 w 6407869"/>
              <a:gd name="connsiteY479" fmla="*/ 3785980 h 4985074"/>
              <a:gd name="connsiteX480" fmla="*/ 2935160 w 6407869"/>
              <a:gd name="connsiteY480" fmla="*/ 3802368 h 4985074"/>
              <a:gd name="connsiteX481" fmla="*/ 2699612 w 6407869"/>
              <a:gd name="connsiteY481" fmla="*/ 3922393 h 4985074"/>
              <a:gd name="connsiteX482" fmla="*/ 2695459 w 6407869"/>
              <a:gd name="connsiteY482" fmla="*/ 3930472 h 4985074"/>
              <a:gd name="connsiteX483" fmla="*/ 2695459 w 6407869"/>
              <a:gd name="connsiteY483" fmla="*/ 3938780 h 4985074"/>
              <a:gd name="connsiteX484" fmla="*/ 678166 w 6407869"/>
              <a:gd name="connsiteY484" fmla="*/ 4906597 h 4985074"/>
              <a:gd name="connsiteX485" fmla="*/ 632481 w 6407869"/>
              <a:gd name="connsiteY485" fmla="*/ 4922985 h 4985074"/>
              <a:gd name="connsiteX486" fmla="*/ 442321 w 6407869"/>
              <a:gd name="connsiteY486" fmla="*/ 4985074 h 4985074"/>
              <a:gd name="connsiteX487" fmla="*/ 727708 w 6407869"/>
              <a:gd name="connsiteY487" fmla="*/ 4819578 h 4985074"/>
              <a:gd name="connsiteX488" fmla="*/ 488006 w 6407869"/>
              <a:gd name="connsiteY488" fmla="*/ 4914676 h 4985074"/>
              <a:gd name="connsiteX489" fmla="*/ 773098 w 6407869"/>
              <a:gd name="connsiteY489" fmla="*/ 4749411 h 4985074"/>
              <a:gd name="connsiteX490" fmla="*/ 570478 w 6407869"/>
              <a:gd name="connsiteY490" fmla="*/ 4799036 h 4985074"/>
              <a:gd name="connsiteX491" fmla="*/ 682022 w 6407869"/>
              <a:gd name="connsiteY491" fmla="*/ 4737177 h 4985074"/>
              <a:gd name="connsiteX492" fmla="*/ 2869004 w 6407869"/>
              <a:gd name="connsiteY492" fmla="*/ 3698963 h 4985074"/>
              <a:gd name="connsiteX493" fmla="*/ 2893924 w 6407869"/>
              <a:gd name="connsiteY493" fmla="*/ 3682574 h 4985074"/>
              <a:gd name="connsiteX494" fmla="*/ 3125320 w 6407869"/>
              <a:gd name="connsiteY494" fmla="*/ 3525388 h 4985074"/>
              <a:gd name="connsiteX495" fmla="*/ 3137779 w 6407869"/>
              <a:gd name="connsiteY495" fmla="*/ 3508769 h 4985074"/>
              <a:gd name="connsiteX496" fmla="*/ 3108706 w 6407869"/>
              <a:gd name="connsiteY496" fmla="*/ 3512923 h 4985074"/>
              <a:gd name="connsiteX497" fmla="*/ 2720081 w 6407869"/>
              <a:gd name="connsiteY497" fmla="*/ 3698963 h 4985074"/>
              <a:gd name="connsiteX498" fmla="*/ 2691306 w 6407869"/>
              <a:gd name="connsiteY498" fmla="*/ 3707271 h 4985074"/>
              <a:gd name="connsiteX499" fmla="*/ 2662233 w 6407869"/>
              <a:gd name="connsiteY499" fmla="*/ 3715581 h 4985074"/>
              <a:gd name="connsiteX500" fmla="*/ 1955290 w 6407869"/>
              <a:gd name="connsiteY500" fmla="*/ 4062730 h 4985074"/>
              <a:gd name="connsiteX501" fmla="*/ 1917911 w 6407869"/>
              <a:gd name="connsiteY501" fmla="*/ 4079579 h 4985074"/>
              <a:gd name="connsiteX502" fmla="*/ 851712 w 6407869"/>
              <a:gd name="connsiteY502" fmla="*/ 4521825 h 4985074"/>
              <a:gd name="connsiteX503" fmla="*/ 810180 w 6407869"/>
              <a:gd name="connsiteY503" fmla="*/ 4542829 h 4985074"/>
              <a:gd name="connsiteX504" fmla="*/ 665707 w 6407869"/>
              <a:gd name="connsiteY504" fmla="*/ 4592224 h 4985074"/>
              <a:gd name="connsiteX505" fmla="*/ 636634 w 6407869"/>
              <a:gd name="connsiteY505" fmla="*/ 4596379 h 4985074"/>
              <a:gd name="connsiteX506" fmla="*/ 669860 w 6407869"/>
              <a:gd name="connsiteY506" fmla="*/ 4567527 h 4985074"/>
              <a:gd name="connsiteX507" fmla="*/ 657103 w 6407869"/>
              <a:gd name="connsiteY507" fmla="*/ 4563371 h 4985074"/>
              <a:gd name="connsiteX508" fmla="*/ 578785 w 6407869"/>
              <a:gd name="connsiteY508" fmla="*/ 4588069 h 4985074"/>
              <a:gd name="connsiteX509" fmla="*/ 582938 w 6407869"/>
              <a:gd name="connsiteY509" fmla="*/ 4563371 h 4985074"/>
              <a:gd name="connsiteX510" fmla="*/ 612011 w 6407869"/>
              <a:gd name="connsiteY510" fmla="*/ 4551138 h 4985074"/>
              <a:gd name="connsiteX511" fmla="*/ 607857 w 6407869"/>
              <a:gd name="connsiteY511" fmla="*/ 4538675 h 4985074"/>
              <a:gd name="connsiteX512" fmla="*/ 632481 w 6407869"/>
              <a:gd name="connsiteY512" fmla="*/ 4517900 h 4985074"/>
              <a:gd name="connsiteX513" fmla="*/ 574631 w 6407869"/>
              <a:gd name="connsiteY513" fmla="*/ 4509592 h 4985074"/>
              <a:gd name="connsiteX514" fmla="*/ 595101 w 6407869"/>
              <a:gd name="connsiteY514" fmla="*/ 4480740 h 4985074"/>
              <a:gd name="connsiteX515" fmla="*/ 595101 w 6407869"/>
              <a:gd name="connsiteY515" fmla="*/ 4476585 h 4985074"/>
              <a:gd name="connsiteX516" fmla="*/ 590948 w 6407869"/>
              <a:gd name="connsiteY516" fmla="*/ 4468275 h 4985074"/>
              <a:gd name="connsiteX517" fmla="*/ 446474 w 6407869"/>
              <a:gd name="connsiteY517" fmla="*/ 4505437 h 4985074"/>
              <a:gd name="connsiteX518" fmla="*/ 570478 w 6407869"/>
              <a:gd name="connsiteY518" fmla="*/ 4385642 h 4985074"/>
              <a:gd name="connsiteX519" fmla="*/ 475547 w 6407869"/>
              <a:gd name="connsiteY519" fmla="*/ 4418650 h 4985074"/>
              <a:gd name="connsiteX520" fmla="*/ 612011 w 6407869"/>
              <a:gd name="connsiteY520" fmla="*/ 4335786 h 4985074"/>
              <a:gd name="connsiteX521" fmla="*/ 488006 w 6407869"/>
              <a:gd name="connsiteY521" fmla="*/ 4360714 h 4985074"/>
              <a:gd name="connsiteX522" fmla="*/ 488006 w 6407869"/>
              <a:gd name="connsiteY522" fmla="*/ 4356329 h 4985074"/>
              <a:gd name="connsiteX523" fmla="*/ 578785 w 6407869"/>
              <a:gd name="connsiteY523" fmla="*/ 4298625 h 4985074"/>
              <a:gd name="connsiteX524" fmla="*/ 624174 w 6407869"/>
              <a:gd name="connsiteY524" fmla="*/ 4269773 h 4985074"/>
              <a:gd name="connsiteX525" fmla="*/ 1860359 w 6407869"/>
              <a:gd name="connsiteY525" fmla="*/ 3703117 h 4985074"/>
              <a:gd name="connsiteX526" fmla="*/ 413545 w 6407869"/>
              <a:gd name="connsiteY526" fmla="*/ 4240689 h 4985074"/>
              <a:gd name="connsiteX527" fmla="*/ 488006 w 6407869"/>
              <a:gd name="connsiteY527" fmla="*/ 4199373 h 4985074"/>
              <a:gd name="connsiteX528" fmla="*/ 488006 w 6407869"/>
              <a:gd name="connsiteY528" fmla="*/ 4195218 h 4985074"/>
              <a:gd name="connsiteX529" fmla="*/ 173843 w 6407869"/>
              <a:gd name="connsiteY529" fmla="*/ 4245075 h 4985074"/>
              <a:gd name="connsiteX530" fmla="*/ 227540 w 6407869"/>
              <a:gd name="connsiteY530" fmla="*/ 4203528 h 4985074"/>
              <a:gd name="connsiteX531" fmla="*/ 144475 w 6407869"/>
              <a:gd name="connsiteY531" fmla="*/ 4207683 h 4985074"/>
              <a:gd name="connsiteX532" fmla="*/ 322470 w 6407869"/>
              <a:gd name="connsiteY532" fmla="*/ 4050727 h 4985074"/>
              <a:gd name="connsiteX533" fmla="*/ 186007 w 6407869"/>
              <a:gd name="connsiteY533" fmla="*/ 4062730 h 4985074"/>
              <a:gd name="connsiteX534" fmla="*/ 214783 w 6407869"/>
              <a:gd name="connsiteY534" fmla="*/ 4038032 h 4985074"/>
              <a:gd name="connsiteX535" fmla="*/ 0 w 6407869"/>
              <a:gd name="connsiteY535" fmla="*/ 4050727 h 4985074"/>
              <a:gd name="connsiteX536" fmla="*/ 86625 w 6407869"/>
              <a:gd name="connsiteY536" fmla="*/ 3988637 h 4985074"/>
              <a:gd name="connsiteX537" fmla="*/ 111545 w 6407869"/>
              <a:gd name="connsiteY537" fmla="*/ 3976174 h 4985074"/>
              <a:gd name="connsiteX538" fmla="*/ 124004 w 6407869"/>
              <a:gd name="connsiteY538" fmla="*/ 3967864 h 4985074"/>
              <a:gd name="connsiteX539" fmla="*/ 148627 w 6407869"/>
              <a:gd name="connsiteY539" fmla="*/ 3942936 h 4985074"/>
              <a:gd name="connsiteX540" fmla="*/ 231692 w 6407869"/>
              <a:gd name="connsiteY540" fmla="*/ 3909928 h 4985074"/>
              <a:gd name="connsiteX541" fmla="*/ 235846 w 6407869"/>
              <a:gd name="connsiteY541" fmla="*/ 3909928 h 4985074"/>
              <a:gd name="connsiteX542" fmla="*/ 218936 w 6407869"/>
              <a:gd name="connsiteY542" fmla="*/ 3926317 h 4985074"/>
              <a:gd name="connsiteX543" fmla="*/ 256315 w 6407869"/>
              <a:gd name="connsiteY543" fmla="*/ 3922393 h 4985074"/>
              <a:gd name="connsiteX544" fmla="*/ 272631 w 6407869"/>
              <a:gd name="connsiteY544" fmla="*/ 3909928 h 4985074"/>
              <a:gd name="connsiteX545" fmla="*/ 301704 w 6407869"/>
              <a:gd name="connsiteY545" fmla="*/ 3901619 h 4985074"/>
              <a:gd name="connsiteX546" fmla="*/ 359849 w 6407869"/>
              <a:gd name="connsiteY546" fmla="*/ 3881076 h 4985074"/>
              <a:gd name="connsiteX547" fmla="*/ 342940 w 6407869"/>
              <a:gd name="connsiteY547" fmla="*/ 3876922 h 4985074"/>
              <a:gd name="connsiteX548" fmla="*/ 342940 w 6407869"/>
              <a:gd name="connsiteY548" fmla="*/ 3868613 h 4985074"/>
              <a:gd name="connsiteX549" fmla="*/ 446474 w 6407869"/>
              <a:gd name="connsiteY549" fmla="*/ 3777671 h 4985074"/>
              <a:gd name="connsiteX550" fmla="*/ 491864 w 6407869"/>
              <a:gd name="connsiteY550" fmla="*/ 3752973 h 4985074"/>
              <a:gd name="connsiteX551" fmla="*/ 632481 w 6407869"/>
              <a:gd name="connsiteY551" fmla="*/ 3698963 h 4985074"/>
              <a:gd name="connsiteX552" fmla="*/ 678166 w 6407869"/>
              <a:gd name="connsiteY552" fmla="*/ 3674265 h 4985074"/>
              <a:gd name="connsiteX553" fmla="*/ 851712 w 6407869"/>
              <a:gd name="connsiteY553" fmla="*/ 3554240 h 4985074"/>
              <a:gd name="connsiteX554" fmla="*/ 901255 w 6407869"/>
              <a:gd name="connsiteY554" fmla="*/ 3537621 h 4985074"/>
              <a:gd name="connsiteX555" fmla="*/ 905111 w 6407869"/>
              <a:gd name="connsiteY555" fmla="*/ 3533467 h 4985074"/>
              <a:gd name="connsiteX556" fmla="*/ 946644 w 6407869"/>
              <a:gd name="connsiteY556" fmla="*/ 3517078 h 4985074"/>
              <a:gd name="connsiteX557" fmla="*/ 1294034 w 6407869"/>
              <a:gd name="connsiteY557" fmla="*/ 3331039 h 4985074"/>
              <a:gd name="connsiteX558" fmla="*/ 239702 w 6407869"/>
              <a:gd name="connsiteY558" fmla="*/ 3645182 h 4985074"/>
              <a:gd name="connsiteX559" fmla="*/ 239702 w 6407869"/>
              <a:gd name="connsiteY559" fmla="*/ 3641027 h 4985074"/>
              <a:gd name="connsiteX560" fmla="*/ 1628963 w 6407869"/>
              <a:gd name="connsiteY560" fmla="*/ 3132537 h 4985074"/>
              <a:gd name="connsiteX561" fmla="*/ 1566962 w 6407869"/>
              <a:gd name="connsiteY561" fmla="*/ 3198781 h 4985074"/>
              <a:gd name="connsiteX562" fmla="*/ 2071284 w 6407869"/>
              <a:gd name="connsiteY562" fmla="*/ 2975120 h 4985074"/>
              <a:gd name="connsiteX563" fmla="*/ 1963596 w 6407869"/>
              <a:gd name="connsiteY563" fmla="*/ 2991970 h 4985074"/>
              <a:gd name="connsiteX564" fmla="*/ 2054671 w 6407869"/>
              <a:gd name="connsiteY564" fmla="*/ 2942113 h 4985074"/>
              <a:gd name="connsiteX565" fmla="*/ 1864512 w 6407869"/>
              <a:gd name="connsiteY565" fmla="*/ 2929880 h 4985074"/>
              <a:gd name="connsiteX566" fmla="*/ 1914055 w 6407869"/>
              <a:gd name="connsiteY566" fmla="*/ 2892718 h 4985074"/>
              <a:gd name="connsiteX567" fmla="*/ 1418038 w 6407869"/>
              <a:gd name="connsiteY567" fmla="*/ 2942113 h 4985074"/>
              <a:gd name="connsiteX568" fmla="*/ 1512970 w 6407869"/>
              <a:gd name="connsiteY568" fmla="*/ 2884178 h 4985074"/>
              <a:gd name="connsiteX569" fmla="*/ 1339422 w 6407869"/>
              <a:gd name="connsiteY569" fmla="*/ 2938189 h 4985074"/>
              <a:gd name="connsiteX570" fmla="*/ 1562809 w 6407869"/>
              <a:gd name="connsiteY570" fmla="*/ 2772924 h 4985074"/>
              <a:gd name="connsiteX571" fmla="*/ 1232031 w 6407869"/>
              <a:gd name="connsiteY571" fmla="*/ 2859480 h 4985074"/>
              <a:gd name="connsiteX572" fmla="*/ 1781744 w 6407869"/>
              <a:gd name="connsiteY572" fmla="*/ 2673442 h 4985074"/>
              <a:gd name="connsiteX573" fmla="*/ 1446814 w 6407869"/>
              <a:gd name="connsiteY573" fmla="*/ 2743611 h 4985074"/>
              <a:gd name="connsiteX574" fmla="*/ 1843746 w 6407869"/>
              <a:gd name="connsiteY574" fmla="*/ 2615507 h 4985074"/>
              <a:gd name="connsiteX575" fmla="*/ 1889135 w 6407869"/>
              <a:gd name="connsiteY575" fmla="*/ 2603273 h 4985074"/>
              <a:gd name="connsiteX576" fmla="*/ 1909901 w 6407869"/>
              <a:gd name="connsiteY576" fmla="*/ 2590579 h 4985074"/>
              <a:gd name="connsiteX577" fmla="*/ 1893288 w 6407869"/>
              <a:gd name="connsiteY577" fmla="*/ 2590579 h 4985074"/>
              <a:gd name="connsiteX578" fmla="*/ 1727752 w 6407869"/>
              <a:gd name="connsiteY578" fmla="*/ 2611121 h 4985074"/>
              <a:gd name="connsiteX579" fmla="*/ 1695119 w 6407869"/>
              <a:gd name="connsiteY579" fmla="*/ 2627971 h 4985074"/>
              <a:gd name="connsiteX580" fmla="*/ 1665749 w 6407869"/>
              <a:gd name="connsiteY580" fmla="*/ 2632126 h 4985074"/>
              <a:gd name="connsiteX581" fmla="*/ 1670200 w 6407869"/>
              <a:gd name="connsiteY581" fmla="*/ 2623817 h 4985074"/>
              <a:gd name="connsiteX582" fmla="*/ 1686813 w 6407869"/>
              <a:gd name="connsiteY582" fmla="*/ 2611121 h 4985074"/>
              <a:gd name="connsiteX583" fmla="*/ 1682659 w 6407869"/>
              <a:gd name="connsiteY583" fmla="*/ 2603273 h 4985074"/>
              <a:gd name="connsiteX584" fmla="*/ 1670200 w 6407869"/>
              <a:gd name="connsiteY584" fmla="*/ 2603273 h 4985074"/>
              <a:gd name="connsiteX585" fmla="*/ 1665749 w 6407869"/>
              <a:gd name="connsiteY585" fmla="*/ 2590579 h 4985074"/>
              <a:gd name="connsiteX586" fmla="*/ 1822979 w 6407869"/>
              <a:gd name="connsiteY586" fmla="*/ 2516256 h 4985074"/>
              <a:gd name="connsiteX587" fmla="*/ 1856205 w 6407869"/>
              <a:gd name="connsiteY587" fmla="*/ 2499867 h 4985074"/>
              <a:gd name="connsiteX588" fmla="*/ 1860359 w 6407869"/>
              <a:gd name="connsiteY588" fmla="*/ 2474940 h 4985074"/>
              <a:gd name="connsiteX589" fmla="*/ 1752967 w 6407869"/>
              <a:gd name="connsiteY589" fmla="*/ 2495482 h 4985074"/>
              <a:gd name="connsiteX590" fmla="*/ 1715588 w 6407869"/>
              <a:gd name="connsiteY590" fmla="*/ 2516256 h 4985074"/>
              <a:gd name="connsiteX591" fmla="*/ 1641127 w 6407869"/>
              <a:gd name="connsiteY591" fmla="*/ 2549263 h 4985074"/>
              <a:gd name="connsiteX592" fmla="*/ 1628963 w 6407869"/>
              <a:gd name="connsiteY592" fmla="*/ 2537029 h 4985074"/>
              <a:gd name="connsiteX593" fmla="*/ 1678506 w 6407869"/>
              <a:gd name="connsiteY593" fmla="*/ 2491327 h 4985074"/>
              <a:gd name="connsiteX594" fmla="*/ 1661893 w 6407869"/>
              <a:gd name="connsiteY594" fmla="*/ 2474940 h 4985074"/>
              <a:gd name="connsiteX595" fmla="*/ 1504959 w 6407869"/>
              <a:gd name="connsiteY595" fmla="*/ 2537029 h 4985074"/>
              <a:gd name="connsiteX596" fmla="*/ 1587431 w 6407869"/>
              <a:gd name="connsiteY596" fmla="*/ 2450011 h 4985074"/>
              <a:gd name="connsiteX597" fmla="*/ 1587431 w 6407869"/>
              <a:gd name="connsiteY597" fmla="*/ 2445856 h 4985074"/>
              <a:gd name="connsiteX598" fmla="*/ 214783 w 6407869"/>
              <a:gd name="connsiteY598" fmla="*/ 2942113 h 4985074"/>
              <a:gd name="connsiteX599" fmla="*/ 173843 w 6407869"/>
              <a:gd name="connsiteY599" fmla="*/ 2938189 h 4985074"/>
              <a:gd name="connsiteX600" fmla="*/ 181853 w 6407869"/>
              <a:gd name="connsiteY600" fmla="*/ 2921570 h 4985074"/>
              <a:gd name="connsiteX601" fmla="*/ 256315 w 6407869"/>
              <a:gd name="connsiteY601" fmla="*/ 2859480 h 4985074"/>
              <a:gd name="connsiteX602" fmla="*/ 256315 w 6407869"/>
              <a:gd name="connsiteY602" fmla="*/ 2855326 h 4985074"/>
              <a:gd name="connsiteX603" fmla="*/ 66155 w 6407869"/>
              <a:gd name="connsiteY603" fmla="*/ 2913261 h 4985074"/>
              <a:gd name="connsiteX604" fmla="*/ 33226 w 6407869"/>
              <a:gd name="connsiteY604" fmla="*/ 2913261 h 4985074"/>
              <a:gd name="connsiteX605" fmla="*/ 24623 w 6407869"/>
              <a:gd name="connsiteY605" fmla="*/ 2905182 h 4985074"/>
              <a:gd name="connsiteX606" fmla="*/ 66155 w 6407869"/>
              <a:gd name="connsiteY606" fmla="*/ 2875869 h 4985074"/>
              <a:gd name="connsiteX607" fmla="*/ 1413588 w 6407869"/>
              <a:gd name="connsiteY607" fmla="*/ 2375688 h 4985074"/>
              <a:gd name="connsiteX608" fmla="*/ 1401425 w 6407869"/>
              <a:gd name="connsiteY608" fmla="*/ 2354914 h 4985074"/>
              <a:gd name="connsiteX609" fmla="*/ 384472 w 6407869"/>
              <a:gd name="connsiteY609" fmla="*/ 2694215 h 4985074"/>
              <a:gd name="connsiteX610" fmla="*/ 330776 w 6407869"/>
              <a:gd name="connsiteY610" fmla="*/ 2677365 h 4985074"/>
              <a:gd name="connsiteX611" fmla="*/ 392779 w 6407869"/>
              <a:gd name="connsiteY611" fmla="*/ 2619661 h 4985074"/>
              <a:gd name="connsiteX612" fmla="*/ 12460 w 6407869"/>
              <a:gd name="connsiteY612" fmla="*/ 2751920 h 4985074"/>
              <a:gd name="connsiteX613" fmla="*/ 380319 w 6407869"/>
              <a:gd name="connsiteY613" fmla="*/ 2590579 h 4985074"/>
              <a:gd name="connsiteX614" fmla="*/ 280937 w 6407869"/>
              <a:gd name="connsiteY614" fmla="*/ 2607429 h 4985074"/>
              <a:gd name="connsiteX615" fmla="*/ 434014 w 6407869"/>
              <a:gd name="connsiteY615" fmla="*/ 2537029 h 4985074"/>
              <a:gd name="connsiteX616" fmla="*/ 359849 w 6407869"/>
              <a:gd name="connsiteY616" fmla="*/ 2520410 h 4985074"/>
              <a:gd name="connsiteX617" fmla="*/ 1186643 w 6407869"/>
              <a:gd name="connsiteY617" fmla="*/ 2230966 h 4985074"/>
              <a:gd name="connsiteX618" fmla="*/ 1190499 w 6407869"/>
              <a:gd name="connsiteY618" fmla="*/ 2230966 h 4985074"/>
              <a:gd name="connsiteX619" fmla="*/ 1202959 w 6407869"/>
              <a:gd name="connsiteY619" fmla="*/ 2206268 h 4985074"/>
              <a:gd name="connsiteX620" fmla="*/ 1186643 w 6407869"/>
              <a:gd name="connsiteY620" fmla="*/ 2156412 h 4985074"/>
              <a:gd name="connsiteX621" fmla="*/ 1157273 w 6407869"/>
              <a:gd name="connsiteY621" fmla="*/ 2148333 h 4985074"/>
              <a:gd name="connsiteX622" fmla="*/ 764791 w 6407869"/>
              <a:gd name="connsiteY622" fmla="*/ 2239275 h 4985074"/>
              <a:gd name="connsiteX623" fmla="*/ 793864 w 6407869"/>
              <a:gd name="connsiteY623" fmla="*/ 2210423 h 4985074"/>
              <a:gd name="connsiteX624" fmla="*/ 789711 w 6407869"/>
              <a:gd name="connsiteY624" fmla="*/ 2197728 h 4985074"/>
              <a:gd name="connsiteX625" fmla="*/ 768945 w 6407869"/>
              <a:gd name="connsiteY625" fmla="*/ 2193574 h 4985074"/>
              <a:gd name="connsiteX626" fmla="*/ 744321 w 6407869"/>
              <a:gd name="connsiteY626" fmla="*/ 2197728 h 4985074"/>
              <a:gd name="connsiteX627" fmla="*/ 686176 w 6407869"/>
              <a:gd name="connsiteY627" fmla="*/ 2173031 h 4985074"/>
              <a:gd name="connsiteX628" fmla="*/ 678166 w 6407869"/>
              <a:gd name="connsiteY628" fmla="*/ 2156412 h 4985074"/>
              <a:gd name="connsiteX629" fmla="*/ 736015 w 6407869"/>
              <a:gd name="connsiteY629" fmla="*/ 2102632 h 4985074"/>
              <a:gd name="connsiteX630" fmla="*/ 723555 w 6407869"/>
              <a:gd name="connsiteY630" fmla="*/ 2090168 h 4985074"/>
              <a:gd name="connsiteX631" fmla="*/ 301704 w 6407869"/>
              <a:gd name="connsiteY631" fmla="*/ 2173031 h 4985074"/>
              <a:gd name="connsiteX632" fmla="*/ 301704 w 6407869"/>
              <a:gd name="connsiteY632" fmla="*/ 2168876 h 4985074"/>
              <a:gd name="connsiteX633" fmla="*/ 599551 w 6407869"/>
              <a:gd name="connsiteY633" fmla="*/ 2028309 h 4985074"/>
              <a:gd name="connsiteX634" fmla="*/ 599551 w 6407869"/>
              <a:gd name="connsiteY634" fmla="*/ 2023924 h 4985074"/>
              <a:gd name="connsiteX635" fmla="*/ 545856 w 6407869"/>
              <a:gd name="connsiteY635" fmla="*/ 1990916 h 4985074"/>
              <a:gd name="connsiteX636" fmla="*/ 545856 w 6407869"/>
              <a:gd name="connsiteY636" fmla="*/ 1982838 h 4985074"/>
              <a:gd name="connsiteX637" fmla="*/ 1232031 w 6407869"/>
              <a:gd name="connsiteY637" fmla="*/ 1747174 h 4985074"/>
              <a:gd name="connsiteX638" fmla="*/ 1232031 w 6407869"/>
              <a:gd name="connsiteY638" fmla="*/ 1738865 h 4985074"/>
              <a:gd name="connsiteX639" fmla="*/ 1223429 w 6407869"/>
              <a:gd name="connsiteY639" fmla="*/ 1738865 h 4985074"/>
              <a:gd name="connsiteX640" fmla="*/ 1219572 w 6407869"/>
              <a:gd name="connsiteY640" fmla="*/ 1734709 h 4985074"/>
              <a:gd name="connsiteX641" fmla="*/ 1372648 w 6407869"/>
              <a:gd name="connsiteY641" fmla="*/ 1656001 h 4985074"/>
              <a:gd name="connsiteX642" fmla="*/ 1405578 w 6407869"/>
              <a:gd name="connsiteY642" fmla="*/ 1631073 h 4985074"/>
              <a:gd name="connsiteX643" fmla="*/ 1397272 w 6407869"/>
              <a:gd name="connsiteY643" fmla="*/ 1622763 h 4985074"/>
              <a:gd name="connsiteX644" fmla="*/ 843110 w 6407869"/>
              <a:gd name="connsiteY644" fmla="*/ 1693163 h 4985074"/>
              <a:gd name="connsiteX645" fmla="*/ 1438804 w 6407869"/>
              <a:gd name="connsiteY645" fmla="*/ 1490505 h 4985074"/>
              <a:gd name="connsiteX646" fmla="*/ 731861 w 6407869"/>
              <a:gd name="connsiteY646" fmla="*/ 1593911 h 4985074"/>
              <a:gd name="connsiteX647" fmla="*/ 984023 w 6407869"/>
              <a:gd name="connsiteY647" fmla="*/ 1494660 h 4985074"/>
              <a:gd name="connsiteX648" fmla="*/ 1000340 w 6407869"/>
              <a:gd name="connsiteY648" fmla="*/ 1469962 h 4985074"/>
              <a:gd name="connsiteX649" fmla="*/ 934481 w 6407869"/>
              <a:gd name="connsiteY649" fmla="*/ 1461652 h 4985074"/>
              <a:gd name="connsiteX650" fmla="*/ 946644 w 6407869"/>
              <a:gd name="connsiteY650" fmla="*/ 1416182 h 4985074"/>
              <a:gd name="connsiteX651" fmla="*/ 938337 w 6407869"/>
              <a:gd name="connsiteY651" fmla="*/ 1407873 h 4985074"/>
              <a:gd name="connsiteX652" fmla="*/ 930328 w 6407869"/>
              <a:gd name="connsiteY652" fmla="*/ 1391485 h 4985074"/>
              <a:gd name="connsiteX653" fmla="*/ 897102 w 6407869"/>
              <a:gd name="connsiteY653" fmla="*/ 1383175 h 4985074"/>
              <a:gd name="connsiteX654" fmla="*/ 864172 w 6407869"/>
              <a:gd name="connsiteY654" fmla="*/ 1387329 h 4985074"/>
              <a:gd name="connsiteX655" fmla="*/ 860019 w 6407869"/>
              <a:gd name="connsiteY655" fmla="*/ 1379021 h 4985074"/>
              <a:gd name="connsiteX656" fmla="*/ 1252501 w 6407869"/>
              <a:gd name="connsiteY656" fmla="*/ 1201060 h 4985074"/>
              <a:gd name="connsiteX657" fmla="*/ 1248644 w 6407869"/>
              <a:gd name="connsiteY657" fmla="*/ 1192982 h 4985074"/>
              <a:gd name="connsiteX658" fmla="*/ 1190499 w 6407869"/>
              <a:gd name="connsiteY658" fmla="*/ 1192982 h 4985074"/>
              <a:gd name="connsiteX659" fmla="*/ 1178336 w 6407869"/>
              <a:gd name="connsiteY659" fmla="*/ 1180518 h 4985074"/>
              <a:gd name="connsiteX660" fmla="*/ 1202959 w 6407869"/>
              <a:gd name="connsiteY660" fmla="*/ 1118428 h 4985074"/>
              <a:gd name="connsiteX661" fmla="*/ 1194652 w 6407869"/>
              <a:gd name="connsiteY661" fmla="*/ 1110118 h 4985074"/>
              <a:gd name="connsiteX662" fmla="*/ 1120487 w 6407869"/>
              <a:gd name="connsiteY662" fmla="*/ 1126968 h 4985074"/>
              <a:gd name="connsiteX663" fmla="*/ 1103874 w 6407869"/>
              <a:gd name="connsiteY663" fmla="*/ 1114274 h 4985074"/>
              <a:gd name="connsiteX664" fmla="*/ 1062341 w 6407869"/>
              <a:gd name="connsiteY664" fmla="*/ 1085422 h 4985074"/>
              <a:gd name="connsiteX665" fmla="*/ 1029413 w 6407869"/>
              <a:gd name="connsiteY665" fmla="*/ 1081266 h 4985074"/>
              <a:gd name="connsiteX666" fmla="*/ 496017 w 6407869"/>
              <a:gd name="connsiteY666" fmla="*/ 940468 h 4985074"/>
              <a:gd name="connsiteX667" fmla="*/ 516783 w 6407869"/>
              <a:gd name="connsiteY667" fmla="*/ 911616 h 4985074"/>
              <a:gd name="connsiteX668" fmla="*/ 446474 w 6407869"/>
              <a:gd name="connsiteY668" fmla="*/ 907461 h 4985074"/>
              <a:gd name="connsiteX669" fmla="*/ 434014 w 6407869"/>
              <a:gd name="connsiteY669" fmla="*/ 903307 h 4985074"/>
              <a:gd name="connsiteX670" fmla="*/ 471097 w 6407869"/>
              <a:gd name="connsiteY670" fmla="*/ 874455 h 4985074"/>
              <a:gd name="connsiteX671" fmla="*/ 500170 w 6407869"/>
              <a:gd name="connsiteY671" fmla="*/ 837062 h 4985074"/>
              <a:gd name="connsiteX672" fmla="*/ 409392 w 6407869"/>
              <a:gd name="connsiteY672" fmla="*/ 717268 h 4985074"/>
              <a:gd name="connsiteX673" fmla="*/ 426005 w 6407869"/>
              <a:gd name="connsiteY673" fmla="*/ 704804 h 4985074"/>
              <a:gd name="connsiteX674" fmla="*/ 533099 w 6407869"/>
              <a:gd name="connsiteY674" fmla="*/ 688415 h 4985074"/>
              <a:gd name="connsiteX675" fmla="*/ 562172 w 6407869"/>
              <a:gd name="connsiteY675" fmla="*/ 663719 h 4985074"/>
              <a:gd name="connsiteX676" fmla="*/ 586795 w 6407869"/>
              <a:gd name="connsiteY676" fmla="*/ 651023 h 4985074"/>
              <a:gd name="connsiteX677" fmla="*/ 595101 w 6407869"/>
              <a:gd name="connsiteY677" fmla="*/ 638559 h 4985074"/>
              <a:gd name="connsiteX678" fmla="*/ 3294713 w 6407869"/>
              <a:gd name="connsiteY678" fmla="*/ 63825 h 4985074"/>
              <a:gd name="connsiteX679" fmla="*/ 4588746 w 6407869"/>
              <a:gd name="connsiteY679" fmla="*/ 1966 h 4985074"/>
              <a:gd name="connsiteX680" fmla="*/ 4822218 w 6407869"/>
              <a:gd name="connsiteY680" fmla="*/ 120 h 4985074"/>
              <a:gd name="connsiteX681" fmla="*/ 4965032 w 6407869"/>
              <a:gd name="connsiteY681" fmla="*/ 116 h 498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Lst>
            <a:rect l="l" t="t" r="r" b="b"/>
            <a:pathLst>
              <a:path w="6407869" h="4985074">
                <a:moveTo>
                  <a:pt x="5882780" y="2867790"/>
                </a:moveTo>
                <a:cubicBezTo>
                  <a:pt x="5857860" y="2876099"/>
                  <a:pt x="5829084" y="2884409"/>
                  <a:pt x="5804165" y="2892718"/>
                </a:cubicBezTo>
                <a:cubicBezTo>
                  <a:pt x="5800012" y="2892718"/>
                  <a:pt x="5800012" y="2892488"/>
                  <a:pt x="5804165" y="2888563"/>
                </a:cubicBezTo>
                <a:cubicBezTo>
                  <a:pt x="5808318" y="2888563"/>
                  <a:pt x="5812768" y="2888563"/>
                  <a:pt x="5816921" y="2888563"/>
                </a:cubicBezTo>
                <a:cubicBezTo>
                  <a:pt x="5821074" y="2884409"/>
                  <a:pt x="5829084" y="2880024"/>
                  <a:pt x="5833238" y="2880024"/>
                </a:cubicBezTo>
                <a:cubicBezTo>
                  <a:pt x="5833238" y="2875869"/>
                  <a:pt x="5837391" y="2875869"/>
                  <a:pt x="5841544" y="2875869"/>
                </a:cubicBezTo>
                <a:cubicBezTo>
                  <a:pt x="5849851" y="2871714"/>
                  <a:pt x="5858158" y="2872176"/>
                  <a:pt x="5866166" y="2872176"/>
                </a:cubicBezTo>
                <a:lnTo>
                  <a:pt x="5872693" y="2868944"/>
                </a:lnTo>
                <a:close/>
                <a:moveTo>
                  <a:pt x="6176178" y="2603273"/>
                </a:moveTo>
                <a:lnTo>
                  <a:pt x="6166684" y="2606044"/>
                </a:lnTo>
                <a:lnTo>
                  <a:pt x="6159860" y="2607429"/>
                </a:lnTo>
                <a:cubicBezTo>
                  <a:pt x="6164014" y="2607429"/>
                  <a:pt x="6172024" y="2607429"/>
                  <a:pt x="6176178" y="2603273"/>
                </a:cubicBezTo>
                <a:close/>
                <a:moveTo>
                  <a:pt x="5196604" y="2301365"/>
                </a:moveTo>
                <a:cubicBezTo>
                  <a:pt x="5167532" y="2313598"/>
                  <a:pt x="5142908" y="2326062"/>
                  <a:pt x="5113835" y="2338527"/>
                </a:cubicBezTo>
                <a:cubicBezTo>
                  <a:pt x="5109682" y="2338527"/>
                  <a:pt x="5101376" y="2338527"/>
                  <a:pt x="5101376" y="2334372"/>
                </a:cubicBezTo>
                <a:cubicBezTo>
                  <a:pt x="5101376" y="2334372"/>
                  <a:pt x="5105528" y="2330217"/>
                  <a:pt x="5109682" y="2330217"/>
                </a:cubicBezTo>
                <a:cubicBezTo>
                  <a:pt x="5138754" y="2317753"/>
                  <a:pt x="5167532" y="2309444"/>
                  <a:pt x="5196604" y="2301365"/>
                </a:cubicBezTo>
                <a:close/>
                <a:moveTo>
                  <a:pt x="4965032" y="116"/>
                </a:moveTo>
                <a:cubicBezTo>
                  <a:pt x="5091771" y="538"/>
                  <a:pt x="5167532" y="1966"/>
                  <a:pt x="5167532" y="1966"/>
                </a:cubicBezTo>
                <a:cubicBezTo>
                  <a:pt x="5167532" y="1966"/>
                  <a:pt x="5167532" y="1966"/>
                  <a:pt x="5167532" y="6120"/>
                </a:cubicBezTo>
                <a:cubicBezTo>
                  <a:pt x="5171684" y="6120"/>
                  <a:pt x="5188298" y="1966"/>
                  <a:pt x="5192451" y="6120"/>
                </a:cubicBezTo>
                <a:cubicBezTo>
                  <a:pt x="5196604" y="6120"/>
                  <a:pt x="5192451" y="14199"/>
                  <a:pt x="5196604" y="14199"/>
                </a:cubicBezTo>
                <a:cubicBezTo>
                  <a:pt x="5209064" y="18354"/>
                  <a:pt x="5209064" y="18354"/>
                  <a:pt x="5209064" y="18354"/>
                </a:cubicBezTo>
                <a:cubicBezTo>
                  <a:pt x="5206986" y="18354"/>
                  <a:pt x="5202834" y="18354"/>
                  <a:pt x="5196604" y="18354"/>
                </a:cubicBezTo>
                <a:cubicBezTo>
                  <a:pt x="5188298" y="22509"/>
                  <a:pt x="5179991" y="30818"/>
                  <a:pt x="5171684" y="30818"/>
                </a:cubicBezTo>
                <a:cubicBezTo>
                  <a:pt x="5167532" y="34972"/>
                  <a:pt x="5167532" y="34972"/>
                  <a:pt x="5171684" y="34972"/>
                </a:cubicBezTo>
                <a:cubicBezTo>
                  <a:pt x="5184144" y="39128"/>
                  <a:pt x="5192451" y="39128"/>
                  <a:pt x="5200758" y="39128"/>
                </a:cubicBezTo>
                <a:cubicBezTo>
                  <a:pt x="5175838" y="39128"/>
                  <a:pt x="5150918" y="43051"/>
                  <a:pt x="5126295" y="47206"/>
                </a:cubicBezTo>
                <a:cubicBezTo>
                  <a:pt x="5122142" y="47206"/>
                  <a:pt x="5113835" y="47206"/>
                  <a:pt x="5109682" y="47206"/>
                </a:cubicBezTo>
                <a:cubicBezTo>
                  <a:pt x="5105528" y="47206"/>
                  <a:pt x="5101376" y="47206"/>
                  <a:pt x="5101376" y="47206"/>
                </a:cubicBezTo>
                <a:cubicBezTo>
                  <a:pt x="5093069" y="47206"/>
                  <a:pt x="5088916" y="51361"/>
                  <a:pt x="5088916" y="51361"/>
                </a:cubicBezTo>
                <a:cubicBezTo>
                  <a:pt x="5088916" y="51361"/>
                  <a:pt x="5088916" y="51361"/>
                  <a:pt x="5093069" y="51361"/>
                </a:cubicBezTo>
                <a:cubicBezTo>
                  <a:pt x="5097222" y="51361"/>
                  <a:pt x="5097222" y="55516"/>
                  <a:pt x="5097222" y="59670"/>
                </a:cubicBezTo>
                <a:cubicBezTo>
                  <a:pt x="5097222" y="59670"/>
                  <a:pt x="5101376" y="63825"/>
                  <a:pt x="5105528" y="59670"/>
                </a:cubicBezTo>
                <a:cubicBezTo>
                  <a:pt x="5109682" y="59670"/>
                  <a:pt x="5114132" y="59670"/>
                  <a:pt x="5117988" y="59670"/>
                </a:cubicBezTo>
                <a:cubicBezTo>
                  <a:pt x="5117988" y="59670"/>
                  <a:pt x="5303996" y="55516"/>
                  <a:pt x="5395070" y="55516"/>
                </a:cubicBezTo>
                <a:cubicBezTo>
                  <a:pt x="5411682" y="55516"/>
                  <a:pt x="5436008" y="55516"/>
                  <a:pt x="5436008" y="55516"/>
                </a:cubicBezTo>
                <a:cubicBezTo>
                  <a:pt x="5440162" y="55516"/>
                  <a:pt x="5448766" y="55516"/>
                  <a:pt x="5457072" y="55516"/>
                </a:cubicBezTo>
                <a:cubicBezTo>
                  <a:pt x="5457072" y="51361"/>
                  <a:pt x="5461226" y="51361"/>
                  <a:pt x="5465378" y="51361"/>
                </a:cubicBezTo>
                <a:cubicBezTo>
                  <a:pt x="5469532" y="51361"/>
                  <a:pt x="5473388" y="55516"/>
                  <a:pt x="5473388" y="55516"/>
                </a:cubicBezTo>
                <a:cubicBezTo>
                  <a:pt x="5473388" y="59670"/>
                  <a:pt x="5469532" y="59670"/>
                  <a:pt x="5465378" y="59670"/>
                </a:cubicBezTo>
                <a:cubicBezTo>
                  <a:pt x="5457072" y="59670"/>
                  <a:pt x="5448766" y="63825"/>
                  <a:pt x="5444612" y="63825"/>
                </a:cubicBezTo>
                <a:cubicBezTo>
                  <a:pt x="5440459" y="67980"/>
                  <a:pt x="5440459" y="68210"/>
                  <a:pt x="5444612" y="68210"/>
                </a:cubicBezTo>
                <a:cubicBezTo>
                  <a:pt x="5448766" y="68210"/>
                  <a:pt x="5448766" y="68210"/>
                  <a:pt x="5448766" y="68210"/>
                </a:cubicBezTo>
                <a:lnTo>
                  <a:pt x="5461226" y="68210"/>
                </a:lnTo>
                <a:cubicBezTo>
                  <a:pt x="5461226" y="72134"/>
                  <a:pt x="5457072" y="72366"/>
                  <a:pt x="5457072" y="72366"/>
                </a:cubicBezTo>
                <a:cubicBezTo>
                  <a:pt x="5444612" y="76520"/>
                  <a:pt x="5436306" y="80214"/>
                  <a:pt x="5428000" y="80214"/>
                </a:cubicBezTo>
                <a:cubicBezTo>
                  <a:pt x="5428000" y="80214"/>
                  <a:pt x="5428000" y="80214"/>
                  <a:pt x="5423846" y="80214"/>
                </a:cubicBezTo>
                <a:cubicBezTo>
                  <a:pt x="5419693" y="80214"/>
                  <a:pt x="5415540" y="80443"/>
                  <a:pt x="5411386" y="84599"/>
                </a:cubicBezTo>
                <a:cubicBezTo>
                  <a:pt x="5403080" y="84599"/>
                  <a:pt x="5386763" y="92908"/>
                  <a:pt x="5382610" y="92908"/>
                </a:cubicBezTo>
                <a:cubicBezTo>
                  <a:pt x="5378456" y="97062"/>
                  <a:pt x="5378456" y="97062"/>
                  <a:pt x="5378456" y="101218"/>
                </a:cubicBezTo>
                <a:cubicBezTo>
                  <a:pt x="5378456" y="101218"/>
                  <a:pt x="5378456" y="101218"/>
                  <a:pt x="5370448" y="105372"/>
                </a:cubicBezTo>
                <a:cubicBezTo>
                  <a:pt x="5366294" y="105372"/>
                  <a:pt x="5365997" y="109295"/>
                  <a:pt x="5361844" y="109295"/>
                </a:cubicBezTo>
                <a:cubicBezTo>
                  <a:pt x="5365997" y="109295"/>
                  <a:pt x="5370150" y="109295"/>
                  <a:pt x="5378456" y="109295"/>
                </a:cubicBezTo>
                <a:cubicBezTo>
                  <a:pt x="5370150" y="113451"/>
                  <a:pt x="5370448" y="113451"/>
                  <a:pt x="5370448" y="113451"/>
                </a:cubicBezTo>
                <a:cubicBezTo>
                  <a:pt x="5386763" y="117606"/>
                  <a:pt x="5428000" y="134224"/>
                  <a:pt x="5440459" y="121760"/>
                </a:cubicBezTo>
                <a:cubicBezTo>
                  <a:pt x="5428000" y="134224"/>
                  <a:pt x="5419693" y="130070"/>
                  <a:pt x="5407233" y="138379"/>
                </a:cubicBezTo>
                <a:cubicBezTo>
                  <a:pt x="5407233" y="150843"/>
                  <a:pt x="5428000" y="146458"/>
                  <a:pt x="5428000" y="154766"/>
                </a:cubicBezTo>
                <a:cubicBezTo>
                  <a:pt x="5407530" y="158922"/>
                  <a:pt x="5394774" y="167231"/>
                  <a:pt x="5378456" y="175310"/>
                </a:cubicBezTo>
                <a:cubicBezTo>
                  <a:pt x="5386467" y="179464"/>
                  <a:pt x="5398926" y="188004"/>
                  <a:pt x="5411386" y="196314"/>
                </a:cubicBezTo>
                <a:cubicBezTo>
                  <a:pt x="5370150" y="212933"/>
                  <a:pt x="5324762" y="229321"/>
                  <a:pt x="5291536" y="258173"/>
                </a:cubicBezTo>
                <a:cubicBezTo>
                  <a:pt x="5316455" y="250094"/>
                  <a:pt x="5349681" y="245708"/>
                  <a:pt x="5370448" y="241554"/>
                </a:cubicBezTo>
                <a:cubicBezTo>
                  <a:pt x="5295985" y="270406"/>
                  <a:pt x="5196604" y="287256"/>
                  <a:pt x="5130448" y="324417"/>
                </a:cubicBezTo>
                <a:cubicBezTo>
                  <a:pt x="5117988" y="328572"/>
                  <a:pt x="5105528" y="332727"/>
                  <a:pt x="5093069" y="336881"/>
                </a:cubicBezTo>
                <a:cubicBezTo>
                  <a:pt x="5254452" y="332727"/>
                  <a:pt x="5415836" y="262558"/>
                  <a:pt x="5560606" y="270868"/>
                </a:cubicBezTo>
                <a:cubicBezTo>
                  <a:pt x="5535686" y="283102"/>
                  <a:pt x="5539544" y="295335"/>
                  <a:pt x="5514920" y="311954"/>
                </a:cubicBezTo>
                <a:cubicBezTo>
                  <a:pt x="5519074" y="320262"/>
                  <a:pt x="5527380" y="328802"/>
                  <a:pt x="5527380" y="336881"/>
                </a:cubicBezTo>
                <a:cubicBezTo>
                  <a:pt x="5531534" y="341036"/>
                  <a:pt x="5519074" y="344960"/>
                  <a:pt x="5519074" y="344960"/>
                </a:cubicBezTo>
                <a:cubicBezTo>
                  <a:pt x="5523227" y="349115"/>
                  <a:pt x="5531238" y="349115"/>
                  <a:pt x="5535390" y="353269"/>
                </a:cubicBezTo>
                <a:cubicBezTo>
                  <a:pt x="5510471" y="365733"/>
                  <a:pt x="5477541" y="374043"/>
                  <a:pt x="5448766" y="382352"/>
                </a:cubicBezTo>
                <a:cubicBezTo>
                  <a:pt x="5473388" y="378198"/>
                  <a:pt x="5502460" y="374273"/>
                  <a:pt x="5527380" y="370119"/>
                </a:cubicBezTo>
                <a:cubicBezTo>
                  <a:pt x="5531534" y="370119"/>
                  <a:pt x="5535390" y="373812"/>
                  <a:pt x="5535390" y="373812"/>
                </a:cubicBezTo>
                <a:cubicBezTo>
                  <a:pt x="5531238" y="377967"/>
                  <a:pt x="5531238" y="378198"/>
                  <a:pt x="5531238" y="378198"/>
                </a:cubicBezTo>
                <a:cubicBezTo>
                  <a:pt x="5531238" y="382121"/>
                  <a:pt x="5523227" y="386507"/>
                  <a:pt x="5523227" y="386507"/>
                </a:cubicBezTo>
                <a:cubicBezTo>
                  <a:pt x="5519074" y="390662"/>
                  <a:pt x="5519074" y="390662"/>
                  <a:pt x="5519074" y="394817"/>
                </a:cubicBezTo>
                <a:cubicBezTo>
                  <a:pt x="5519074" y="394817"/>
                  <a:pt x="5519074" y="407050"/>
                  <a:pt x="5514920" y="411204"/>
                </a:cubicBezTo>
                <a:cubicBezTo>
                  <a:pt x="5510767" y="411204"/>
                  <a:pt x="5510767" y="415359"/>
                  <a:pt x="5514920" y="415359"/>
                </a:cubicBezTo>
                <a:cubicBezTo>
                  <a:pt x="5514920" y="415359"/>
                  <a:pt x="5514920" y="415359"/>
                  <a:pt x="5510767" y="419514"/>
                </a:cubicBezTo>
                <a:cubicBezTo>
                  <a:pt x="5498308" y="423669"/>
                  <a:pt x="5481992" y="423669"/>
                  <a:pt x="5465378" y="427823"/>
                </a:cubicBezTo>
                <a:cubicBezTo>
                  <a:pt x="5481992" y="431978"/>
                  <a:pt x="5498308" y="435902"/>
                  <a:pt x="5510767" y="440056"/>
                </a:cubicBezTo>
                <a:cubicBezTo>
                  <a:pt x="5506614" y="448366"/>
                  <a:pt x="5498604" y="469371"/>
                  <a:pt x="5498604" y="469371"/>
                </a:cubicBezTo>
                <a:cubicBezTo>
                  <a:pt x="5432449" y="514842"/>
                  <a:pt x="5365997" y="514611"/>
                  <a:pt x="5291536" y="522921"/>
                </a:cubicBezTo>
                <a:cubicBezTo>
                  <a:pt x="5320608" y="514611"/>
                  <a:pt x="5349384" y="510687"/>
                  <a:pt x="5386763" y="502377"/>
                </a:cubicBezTo>
                <a:cubicBezTo>
                  <a:pt x="5357690" y="506532"/>
                  <a:pt x="5332771" y="506302"/>
                  <a:pt x="5312302" y="510456"/>
                </a:cubicBezTo>
                <a:cubicBezTo>
                  <a:pt x="5320311" y="502146"/>
                  <a:pt x="5336924" y="502377"/>
                  <a:pt x="5349384" y="498223"/>
                </a:cubicBezTo>
                <a:cubicBezTo>
                  <a:pt x="5312302" y="502377"/>
                  <a:pt x="5275218" y="506302"/>
                  <a:pt x="5237840" y="510456"/>
                </a:cubicBezTo>
                <a:cubicBezTo>
                  <a:pt x="5283525" y="493837"/>
                  <a:pt x="5328618" y="485527"/>
                  <a:pt x="5378456" y="477448"/>
                </a:cubicBezTo>
                <a:cubicBezTo>
                  <a:pt x="5291536" y="477448"/>
                  <a:pt x="5200758" y="485758"/>
                  <a:pt x="5109682" y="502377"/>
                </a:cubicBezTo>
                <a:cubicBezTo>
                  <a:pt x="5163674" y="485758"/>
                  <a:pt x="5221524" y="464985"/>
                  <a:pt x="5275218" y="452521"/>
                </a:cubicBezTo>
                <a:cubicBezTo>
                  <a:pt x="5275218" y="452521"/>
                  <a:pt x="5275218" y="452521"/>
                  <a:pt x="5271066" y="452521"/>
                </a:cubicBezTo>
                <a:cubicBezTo>
                  <a:pt x="5262759" y="452521"/>
                  <a:pt x="5250299" y="456675"/>
                  <a:pt x="5241992" y="456675"/>
                </a:cubicBezTo>
                <a:cubicBezTo>
                  <a:pt x="5233984" y="460830"/>
                  <a:pt x="5225380" y="461061"/>
                  <a:pt x="5221226" y="461061"/>
                </a:cubicBezTo>
                <a:cubicBezTo>
                  <a:pt x="5113835" y="481604"/>
                  <a:pt x="4915666" y="568392"/>
                  <a:pt x="4799672" y="547617"/>
                </a:cubicBezTo>
                <a:cubicBezTo>
                  <a:pt x="4828745" y="551773"/>
                  <a:pt x="4865827" y="555927"/>
                  <a:pt x="4902910" y="551773"/>
                </a:cubicBezTo>
                <a:cubicBezTo>
                  <a:pt x="4882144" y="560082"/>
                  <a:pt x="4865827" y="564467"/>
                  <a:pt x="4840908" y="568621"/>
                </a:cubicBezTo>
                <a:cubicBezTo>
                  <a:pt x="4849214" y="576931"/>
                  <a:pt x="4869980" y="585010"/>
                  <a:pt x="4882440" y="589165"/>
                </a:cubicBezTo>
                <a:cubicBezTo>
                  <a:pt x="4828745" y="605784"/>
                  <a:pt x="4787508" y="630481"/>
                  <a:pt x="4766742" y="663719"/>
                </a:cubicBezTo>
                <a:cubicBezTo>
                  <a:pt x="4812132" y="680107"/>
                  <a:pt x="4886593" y="671797"/>
                  <a:pt x="4944442" y="671797"/>
                </a:cubicBezTo>
                <a:cubicBezTo>
                  <a:pt x="4840908" y="708959"/>
                  <a:pt x="4713048" y="787436"/>
                  <a:pt x="4609512" y="837062"/>
                </a:cubicBezTo>
                <a:cubicBezTo>
                  <a:pt x="4845358" y="804055"/>
                  <a:pt x="5365997" y="717268"/>
                  <a:pt x="5552004" y="659563"/>
                </a:cubicBezTo>
                <a:cubicBezTo>
                  <a:pt x="5556157" y="655409"/>
                  <a:pt x="5568616" y="655409"/>
                  <a:pt x="5572770" y="655409"/>
                </a:cubicBezTo>
                <a:cubicBezTo>
                  <a:pt x="5584932" y="655409"/>
                  <a:pt x="5601842" y="655409"/>
                  <a:pt x="5618158" y="655409"/>
                </a:cubicBezTo>
                <a:cubicBezTo>
                  <a:pt x="5622312" y="655409"/>
                  <a:pt x="5622609" y="659333"/>
                  <a:pt x="5622609" y="667411"/>
                </a:cubicBezTo>
                <a:cubicBezTo>
                  <a:pt x="5622609" y="671567"/>
                  <a:pt x="5626465" y="675952"/>
                  <a:pt x="5626465" y="675952"/>
                </a:cubicBezTo>
                <a:cubicBezTo>
                  <a:pt x="5626465" y="688186"/>
                  <a:pt x="5626465" y="692571"/>
                  <a:pt x="5618158" y="696725"/>
                </a:cubicBezTo>
                <a:cubicBezTo>
                  <a:pt x="5605996" y="709190"/>
                  <a:pt x="5589086" y="721192"/>
                  <a:pt x="5572770" y="733656"/>
                </a:cubicBezTo>
                <a:cubicBezTo>
                  <a:pt x="5568616" y="737811"/>
                  <a:pt x="5572770" y="741965"/>
                  <a:pt x="5576923" y="741965"/>
                </a:cubicBezTo>
                <a:cubicBezTo>
                  <a:pt x="5585230" y="746120"/>
                  <a:pt x="5597392" y="750505"/>
                  <a:pt x="5609852" y="758815"/>
                </a:cubicBezTo>
                <a:cubicBezTo>
                  <a:pt x="5614005" y="754661"/>
                  <a:pt x="5622312" y="737811"/>
                  <a:pt x="5626465" y="737811"/>
                </a:cubicBezTo>
                <a:cubicBezTo>
                  <a:pt x="5626465" y="741965"/>
                  <a:pt x="5626465" y="746351"/>
                  <a:pt x="5626465" y="750275"/>
                </a:cubicBezTo>
                <a:cubicBezTo>
                  <a:pt x="5622312" y="754430"/>
                  <a:pt x="5622312" y="762969"/>
                  <a:pt x="5626465" y="762969"/>
                </a:cubicBezTo>
                <a:cubicBezTo>
                  <a:pt x="5626465" y="767125"/>
                  <a:pt x="5626465" y="766663"/>
                  <a:pt x="5626465" y="766663"/>
                </a:cubicBezTo>
                <a:cubicBezTo>
                  <a:pt x="5630322" y="766663"/>
                  <a:pt x="5630322" y="771048"/>
                  <a:pt x="5626465" y="775203"/>
                </a:cubicBezTo>
                <a:cubicBezTo>
                  <a:pt x="5609852" y="795746"/>
                  <a:pt x="5593536" y="816519"/>
                  <a:pt x="5576923" y="837062"/>
                </a:cubicBezTo>
                <a:cubicBezTo>
                  <a:pt x="5572770" y="837062"/>
                  <a:pt x="5568616" y="837062"/>
                  <a:pt x="5568616" y="832907"/>
                </a:cubicBezTo>
                <a:cubicBezTo>
                  <a:pt x="5572770" y="828753"/>
                  <a:pt x="5572770" y="820674"/>
                  <a:pt x="5572770" y="812365"/>
                </a:cubicBezTo>
                <a:cubicBezTo>
                  <a:pt x="5576923" y="808209"/>
                  <a:pt x="5572770" y="808209"/>
                  <a:pt x="5568616" y="808209"/>
                </a:cubicBezTo>
                <a:cubicBezTo>
                  <a:pt x="5556157" y="820674"/>
                  <a:pt x="5543697" y="833138"/>
                  <a:pt x="5531238" y="845372"/>
                </a:cubicBezTo>
                <a:cubicBezTo>
                  <a:pt x="5527084" y="853680"/>
                  <a:pt x="5523227" y="861990"/>
                  <a:pt x="5519074" y="870300"/>
                </a:cubicBezTo>
                <a:cubicBezTo>
                  <a:pt x="5510767" y="882533"/>
                  <a:pt x="5502460" y="890842"/>
                  <a:pt x="5490001" y="903307"/>
                </a:cubicBezTo>
                <a:cubicBezTo>
                  <a:pt x="5490001" y="911616"/>
                  <a:pt x="5490298" y="919926"/>
                  <a:pt x="5494154" y="919926"/>
                </a:cubicBezTo>
                <a:cubicBezTo>
                  <a:pt x="5498308" y="924080"/>
                  <a:pt x="5502460" y="928003"/>
                  <a:pt x="5502460" y="932159"/>
                </a:cubicBezTo>
                <a:cubicBezTo>
                  <a:pt x="5506318" y="936313"/>
                  <a:pt x="5506318" y="940699"/>
                  <a:pt x="5502460" y="944623"/>
                </a:cubicBezTo>
                <a:cubicBezTo>
                  <a:pt x="5494154" y="961242"/>
                  <a:pt x="5485848" y="973705"/>
                  <a:pt x="5477541" y="990324"/>
                </a:cubicBezTo>
                <a:cubicBezTo>
                  <a:pt x="5494154" y="986170"/>
                  <a:pt x="5506614" y="982015"/>
                  <a:pt x="5519074" y="977861"/>
                </a:cubicBezTo>
                <a:cubicBezTo>
                  <a:pt x="5519074" y="982015"/>
                  <a:pt x="5519074" y="990324"/>
                  <a:pt x="5519074" y="994480"/>
                </a:cubicBezTo>
                <a:cubicBezTo>
                  <a:pt x="5514920" y="998634"/>
                  <a:pt x="5514920" y="1006713"/>
                  <a:pt x="5519074" y="1006713"/>
                </a:cubicBezTo>
                <a:cubicBezTo>
                  <a:pt x="5523227" y="1015022"/>
                  <a:pt x="5527084" y="1002558"/>
                  <a:pt x="5531238" y="1002558"/>
                </a:cubicBezTo>
                <a:cubicBezTo>
                  <a:pt x="5535390" y="1002558"/>
                  <a:pt x="5535390" y="1002558"/>
                  <a:pt x="5539544" y="1006713"/>
                </a:cubicBezTo>
                <a:cubicBezTo>
                  <a:pt x="5274922" y="1093499"/>
                  <a:pt x="4969362" y="1126737"/>
                  <a:pt x="4642738" y="1201060"/>
                </a:cubicBezTo>
                <a:cubicBezTo>
                  <a:pt x="4299502" y="1275614"/>
                  <a:pt x="3918887" y="1370711"/>
                  <a:pt x="3538568" y="1515433"/>
                </a:cubicBezTo>
                <a:cubicBezTo>
                  <a:pt x="3530262" y="1515433"/>
                  <a:pt x="3530558" y="1519819"/>
                  <a:pt x="3530558" y="1519819"/>
                </a:cubicBezTo>
                <a:cubicBezTo>
                  <a:pt x="3534711" y="1519819"/>
                  <a:pt x="3543018" y="1519588"/>
                  <a:pt x="3546875" y="1515433"/>
                </a:cubicBezTo>
                <a:cubicBezTo>
                  <a:pt x="3923336" y="1379021"/>
                  <a:pt x="4299502" y="1279769"/>
                  <a:pt x="4642738" y="1213525"/>
                </a:cubicBezTo>
                <a:cubicBezTo>
                  <a:pt x="4903206" y="1159745"/>
                  <a:pt x="5126295" y="1122583"/>
                  <a:pt x="5349384" y="1072957"/>
                </a:cubicBezTo>
                <a:cubicBezTo>
                  <a:pt x="5419693" y="1056339"/>
                  <a:pt x="5485848" y="1039951"/>
                  <a:pt x="5543697" y="1019176"/>
                </a:cubicBezTo>
                <a:cubicBezTo>
                  <a:pt x="5543697" y="1027486"/>
                  <a:pt x="5552300" y="1027717"/>
                  <a:pt x="5556157" y="1027717"/>
                </a:cubicBezTo>
                <a:cubicBezTo>
                  <a:pt x="5585230" y="1023562"/>
                  <a:pt x="5614005" y="1019176"/>
                  <a:pt x="5643078" y="1015022"/>
                </a:cubicBezTo>
                <a:cubicBezTo>
                  <a:pt x="5647231" y="1015022"/>
                  <a:pt x="5647231" y="1019176"/>
                  <a:pt x="5643078" y="1019176"/>
                </a:cubicBezTo>
                <a:cubicBezTo>
                  <a:pt x="5622312" y="1031641"/>
                  <a:pt x="5605996" y="1044105"/>
                  <a:pt x="5589383" y="1052414"/>
                </a:cubicBezTo>
                <a:cubicBezTo>
                  <a:pt x="5585230" y="1056570"/>
                  <a:pt x="5585230" y="1060493"/>
                  <a:pt x="5585230" y="1064647"/>
                </a:cubicBezTo>
                <a:cubicBezTo>
                  <a:pt x="5589383" y="1064647"/>
                  <a:pt x="5593239" y="1068803"/>
                  <a:pt x="5597392" y="1072957"/>
                </a:cubicBezTo>
                <a:cubicBezTo>
                  <a:pt x="5601546" y="1072957"/>
                  <a:pt x="5601546" y="1081266"/>
                  <a:pt x="5601546" y="1081266"/>
                </a:cubicBezTo>
                <a:cubicBezTo>
                  <a:pt x="5601546" y="1081266"/>
                  <a:pt x="5605698" y="1081266"/>
                  <a:pt x="5609852" y="1081266"/>
                </a:cubicBezTo>
                <a:cubicBezTo>
                  <a:pt x="5634772" y="1077112"/>
                  <a:pt x="5663844" y="1072957"/>
                  <a:pt x="5688764" y="1068803"/>
                </a:cubicBezTo>
                <a:cubicBezTo>
                  <a:pt x="5692917" y="1068803"/>
                  <a:pt x="5692917" y="1072957"/>
                  <a:pt x="5688764" y="1072957"/>
                </a:cubicBezTo>
                <a:cubicBezTo>
                  <a:pt x="5684610" y="1077112"/>
                  <a:pt x="5676008" y="1085422"/>
                  <a:pt x="5671854" y="1089576"/>
                </a:cubicBezTo>
                <a:cubicBezTo>
                  <a:pt x="5597392" y="1118659"/>
                  <a:pt x="5514920" y="1147280"/>
                  <a:pt x="5428000" y="1172208"/>
                </a:cubicBezTo>
                <a:cubicBezTo>
                  <a:pt x="5175838" y="1250687"/>
                  <a:pt x="4931686" y="1288079"/>
                  <a:pt x="4646596" y="1354323"/>
                </a:cubicBezTo>
                <a:cubicBezTo>
                  <a:pt x="4522591" y="1383175"/>
                  <a:pt x="4394730" y="1416413"/>
                  <a:pt x="4262419" y="1453575"/>
                </a:cubicBezTo>
                <a:cubicBezTo>
                  <a:pt x="4175498" y="1470193"/>
                  <a:pt x="4084423" y="1490736"/>
                  <a:pt x="3989195" y="1515433"/>
                </a:cubicBezTo>
                <a:cubicBezTo>
                  <a:pt x="4109342" y="1478271"/>
                  <a:pt x="4225040" y="1449419"/>
                  <a:pt x="4332431" y="1416182"/>
                </a:cubicBezTo>
                <a:cubicBezTo>
                  <a:pt x="4580440" y="1350168"/>
                  <a:pt x="4803826" y="1287848"/>
                  <a:pt x="5014750" y="1238222"/>
                </a:cubicBezTo>
                <a:cubicBezTo>
                  <a:pt x="5051834" y="1230143"/>
                  <a:pt x="5076753" y="1217679"/>
                  <a:pt x="5076753" y="1205216"/>
                </a:cubicBezTo>
                <a:cubicBezTo>
                  <a:pt x="5076753" y="1196906"/>
                  <a:pt x="5051834" y="1192751"/>
                  <a:pt x="5018904" y="1201060"/>
                </a:cubicBezTo>
                <a:cubicBezTo>
                  <a:pt x="4799672" y="1242377"/>
                  <a:pt x="4572430" y="1300312"/>
                  <a:pt x="4320268" y="1370711"/>
                </a:cubicBezTo>
                <a:cubicBezTo>
                  <a:pt x="3981186" y="1465808"/>
                  <a:pt x="3609174" y="1560904"/>
                  <a:pt x="3208088" y="1676775"/>
                </a:cubicBezTo>
                <a:cubicBezTo>
                  <a:pt x="2761614" y="1800954"/>
                  <a:pt x="2277761" y="1958140"/>
                  <a:pt x="1769284" y="2181341"/>
                </a:cubicBezTo>
                <a:cubicBezTo>
                  <a:pt x="1740508" y="2189650"/>
                  <a:pt x="1723895" y="2202114"/>
                  <a:pt x="1727752" y="2206268"/>
                </a:cubicBezTo>
                <a:cubicBezTo>
                  <a:pt x="1731905" y="2210193"/>
                  <a:pt x="1761274" y="2206037"/>
                  <a:pt x="1781744" y="2197728"/>
                </a:cubicBezTo>
                <a:cubicBezTo>
                  <a:pt x="1777591" y="2197728"/>
                  <a:pt x="1773438" y="2197728"/>
                  <a:pt x="1769284" y="2197728"/>
                </a:cubicBezTo>
                <a:cubicBezTo>
                  <a:pt x="2054671" y="2106787"/>
                  <a:pt x="2335609" y="2007535"/>
                  <a:pt x="2596077" y="1920517"/>
                </a:cubicBezTo>
                <a:cubicBezTo>
                  <a:pt x="2691306" y="1908284"/>
                  <a:pt x="2786237" y="1887741"/>
                  <a:pt x="2885618" y="1866968"/>
                </a:cubicBezTo>
                <a:cubicBezTo>
                  <a:pt x="2794544" y="1895820"/>
                  <a:pt x="2695459" y="1924672"/>
                  <a:pt x="2596077" y="1957909"/>
                </a:cubicBezTo>
                <a:cubicBezTo>
                  <a:pt x="2302680" y="2061316"/>
                  <a:pt x="2033904" y="2181110"/>
                  <a:pt x="1748814" y="2317522"/>
                </a:cubicBezTo>
                <a:cubicBezTo>
                  <a:pt x="1744661" y="2325831"/>
                  <a:pt x="1748814" y="2326062"/>
                  <a:pt x="1752967" y="2330217"/>
                </a:cubicBezTo>
                <a:cubicBezTo>
                  <a:pt x="1740508" y="2334372"/>
                  <a:pt x="1740508" y="2338527"/>
                  <a:pt x="1752967" y="2338527"/>
                </a:cubicBezTo>
                <a:cubicBezTo>
                  <a:pt x="1765427" y="2338527"/>
                  <a:pt x="1782040" y="2330217"/>
                  <a:pt x="1790347" y="2326062"/>
                </a:cubicBezTo>
                <a:cubicBezTo>
                  <a:pt x="2546831" y="2024154"/>
                  <a:pt x="3224701" y="1817342"/>
                  <a:pt x="3811792" y="1635458"/>
                </a:cubicBezTo>
                <a:cubicBezTo>
                  <a:pt x="3811792" y="1635458"/>
                  <a:pt x="3815649" y="1635227"/>
                  <a:pt x="3819802" y="1631073"/>
                </a:cubicBezTo>
                <a:cubicBezTo>
                  <a:pt x="3927194" y="1602221"/>
                  <a:pt x="4034881" y="1573369"/>
                  <a:pt x="4134262" y="1548671"/>
                </a:cubicBezTo>
                <a:cubicBezTo>
                  <a:pt x="4150875" y="1544517"/>
                  <a:pt x="4171048" y="1535976"/>
                  <a:pt x="4171048" y="1531821"/>
                </a:cubicBezTo>
                <a:cubicBezTo>
                  <a:pt x="4171048" y="1527898"/>
                  <a:pt x="4163038" y="1527667"/>
                  <a:pt x="4163038" y="1527667"/>
                </a:cubicBezTo>
                <a:cubicBezTo>
                  <a:pt x="4204571" y="1515433"/>
                  <a:pt x="4245806" y="1499046"/>
                  <a:pt x="4282890" y="1486581"/>
                </a:cubicBezTo>
                <a:cubicBezTo>
                  <a:pt x="4299502" y="1482427"/>
                  <a:pt x="4311962" y="1474117"/>
                  <a:pt x="4320268" y="1469962"/>
                </a:cubicBezTo>
                <a:cubicBezTo>
                  <a:pt x="4402740" y="1453344"/>
                  <a:pt x="4477202" y="1440879"/>
                  <a:pt x="4551366" y="1428415"/>
                </a:cubicBezTo>
                <a:cubicBezTo>
                  <a:pt x="4530898" y="1436725"/>
                  <a:pt x="4502121" y="1445265"/>
                  <a:pt x="4477202" y="1449419"/>
                </a:cubicBezTo>
                <a:cubicBezTo>
                  <a:pt x="4026574" y="1577523"/>
                  <a:pt x="3530262" y="1755252"/>
                  <a:pt x="3063318" y="1970374"/>
                </a:cubicBezTo>
                <a:cubicBezTo>
                  <a:pt x="3055012" y="1974528"/>
                  <a:pt x="3055012" y="1978683"/>
                  <a:pt x="3059165" y="1978683"/>
                </a:cubicBezTo>
                <a:cubicBezTo>
                  <a:pt x="3067471" y="1978683"/>
                  <a:pt x="3075778" y="1978683"/>
                  <a:pt x="3084084" y="1974528"/>
                </a:cubicBezTo>
                <a:cubicBezTo>
                  <a:pt x="3538864" y="1784336"/>
                  <a:pt x="3976736" y="1631304"/>
                  <a:pt x="4390280" y="1515433"/>
                </a:cubicBezTo>
                <a:cubicBezTo>
                  <a:pt x="4539204" y="1499046"/>
                  <a:pt x="4716904" y="1449419"/>
                  <a:pt x="4869684" y="1412027"/>
                </a:cubicBezTo>
                <a:cubicBezTo>
                  <a:pt x="4886297" y="1407873"/>
                  <a:pt x="4898757" y="1399563"/>
                  <a:pt x="4902910" y="1395408"/>
                </a:cubicBezTo>
                <a:cubicBezTo>
                  <a:pt x="4902910" y="1391254"/>
                  <a:pt x="4890450" y="1387329"/>
                  <a:pt x="4874134" y="1391485"/>
                </a:cubicBezTo>
                <a:cubicBezTo>
                  <a:pt x="4815988" y="1403948"/>
                  <a:pt x="4762589" y="1416182"/>
                  <a:pt x="4704741" y="1428415"/>
                </a:cubicBezTo>
                <a:cubicBezTo>
                  <a:pt x="4775049" y="1412027"/>
                  <a:pt x="4845060" y="1395639"/>
                  <a:pt x="4915370" y="1379021"/>
                </a:cubicBezTo>
                <a:cubicBezTo>
                  <a:pt x="4952749" y="1374866"/>
                  <a:pt x="4989831" y="1370711"/>
                  <a:pt x="5026914" y="1366556"/>
                </a:cubicBezTo>
                <a:cubicBezTo>
                  <a:pt x="5039374" y="1366556"/>
                  <a:pt x="5055987" y="1362633"/>
                  <a:pt x="5060140" y="1354323"/>
                </a:cubicBezTo>
                <a:cubicBezTo>
                  <a:pt x="5063996" y="1350168"/>
                  <a:pt x="5064294" y="1350168"/>
                  <a:pt x="5064294" y="1350168"/>
                </a:cubicBezTo>
                <a:cubicBezTo>
                  <a:pt x="5283229" y="1300543"/>
                  <a:pt x="5485848" y="1258995"/>
                  <a:pt x="5671854" y="1209370"/>
                </a:cubicBezTo>
                <a:cubicBezTo>
                  <a:pt x="5680161" y="1213525"/>
                  <a:pt x="5688468" y="1222064"/>
                  <a:pt x="5700927" y="1226220"/>
                </a:cubicBezTo>
                <a:cubicBezTo>
                  <a:pt x="5705080" y="1226220"/>
                  <a:pt x="5705080" y="1225758"/>
                  <a:pt x="5700927" y="1229912"/>
                </a:cubicBezTo>
                <a:cubicBezTo>
                  <a:pt x="5671854" y="1250687"/>
                  <a:pt x="5647231" y="1267535"/>
                  <a:pt x="5618158" y="1288079"/>
                </a:cubicBezTo>
                <a:cubicBezTo>
                  <a:pt x="5618158" y="1292233"/>
                  <a:pt x="5618456" y="1300312"/>
                  <a:pt x="5622609" y="1300312"/>
                </a:cubicBezTo>
                <a:cubicBezTo>
                  <a:pt x="5622609" y="1304466"/>
                  <a:pt x="5626465" y="1304466"/>
                  <a:pt x="5626465" y="1304466"/>
                </a:cubicBezTo>
                <a:cubicBezTo>
                  <a:pt x="5630322" y="1308621"/>
                  <a:pt x="5626465" y="1312776"/>
                  <a:pt x="5626465" y="1312776"/>
                </a:cubicBezTo>
                <a:cubicBezTo>
                  <a:pt x="5618158" y="1325240"/>
                  <a:pt x="5614005" y="1333550"/>
                  <a:pt x="5609852" y="1346014"/>
                </a:cubicBezTo>
                <a:cubicBezTo>
                  <a:pt x="5605698" y="1350168"/>
                  <a:pt x="5605698" y="1350168"/>
                  <a:pt x="5609852" y="1350168"/>
                </a:cubicBezTo>
                <a:cubicBezTo>
                  <a:pt x="5622312" y="1346014"/>
                  <a:pt x="5634772" y="1346014"/>
                  <a:pt x="5647231" y="1346014"/>
                </a:cubicBezTo>
                <a:cubicBezTo>
                  <a:pt x="5651384" y="1337704"/>
                  <a:pt x="5659394" y="1337473"/>
                  <a:pt x="5663548" y="1337473"/>
                </a:cubicBezTo>
                <a:cubicBezTo>
                  <a:pt x="5663548" y="1358247"/>
                  <a:pt x="5667701" y="1370942"/>
                  <a:pt x="5671854" y="1387329"/>
                </a:cubicBezTo>
                <a:cubicBezTo>
                  <a:pt x="5676008" y="1387329"/>
                  <a:pt x="5680457" y="1391254"/>
                  <a:pt x="5684314" y="1395408"/>
                </a:cubicBezTo>
                <a:cubicBezTo>
                  <a:pt x="5692620" y="1403718"/>
                  <a:pt x="5705080" y="1412258"/>
                  <a:pt x="5717540" y="1420567"/>
                </a:cubicBezTo>
                <a:cubicBezTo>
                  <a:pt x="5717540" y="1420567"/>
                  <a:pt x="5717540" y="1420567"/>
                  <a:pt x="5713387" y="1420567"/>
                </a:cubicBezTo>
                <a:cubicBezTo>
                  <a:pt x="5696774" y="1436956"/>
                  <a:pt x="5676304" y="1457498"/>
                  <a:pt x="5655538" y="1474117"/>
                </a:cubicBezTo>
                <a:cubicBezTo>
                  <a:pt x="5651384" y="1469962"/>
                  <a:pt x="5647231" y="1474117"/>
                  <a:pt x="5643078" y="1478271"/>
                </a:cubicBezTo>
                <a:cubicBezTo>
                  <a:pt x="5609852" y="1519588"/>
                  <a:pt x="5581076" y="1556750"/>
                  <a:pt x="5552004" y="1593911"/>
                </a:cubicBezTo>
                <a:cubicBezTo>
                  <a:pt x="5543993" y="1598065"/>
                  <a:pt x="5543993" y="1602221"/>
                  <a:pt x="5552004" y="1602221"/>
                </a:cubicBezTo>
                <a:cubicBezTo>
                  <a:pt x="5556157" y="1602221"/>
                  <a:pt x="5560310" y="1602221"/>
                  <a:pt x="5568616" y="1602221"/>
                </a:cubicBezTo>
                <a:cubicBezTo>
                  <a:pt x="5568616" y="1606375"/>
                  <a:pt x="5568320" y="1606375"/>
                  <a:pt x="5564464" y="1606375"/>
                </a:cubicBezTo>
                <a:cubicBezTo>
                  <a:pt x="5560310" y="1610530"/>
                  <a:pt x="5556157" y="1610761"/>
                  <a:pt x="5556157" y="1614684"/>
                </a:cubicBezTo>
                <a:cubicBezTo>
                  <a:pt x="5552300" y="1618840"/>
                  <a:pt x="5552300" y="1622763"/>
                  <a:pt x="5556157" y="1622763"/>
                </a:cubicBezTo>
                <a:cubicBezTo>
                  <a:pt x="5560310" y="1622763"/>
                  <a:pt x="5564464" y="1622763"/>
                  <a:pt x="5568616" y="1622763"/>
                </a:cubicBezTo>
                <a:cubicBezTo>
                  <a:pt x="5572770" y="1622763"/>
                  <a:pt x="5576923" y="1622763"/>
                  <a:pt x="5581076" y="1622763"/>
                </a:cubicBezTo>
                <a:cubicBezTo>
                  <a:pt x="5609852" y="1618609"/>
                  <a:pt x="5643078" y="1614684"/>
                  <a:pt x="5671854" y="1606375"/>
                </a:cubicBezTo>
                <a:cubicBezTo>
                  <a:pt x="5676008" y="1606375"/>
                  <a:pt x="5680161" y="1610761"/>
                  <a:pt x="5676008" y="1614684"/>
                </a:cubicBezTo>
                <a:cubicBezTo>
                  <a:pt x="5676008" y="1618840"/>
                  <a:pt x="5676008" y="1622763"/>
                  <a:pt x="5676008" y="1622763"/>
                </a:cubicBezTo>
                <a:cubicBezTo>
                  <a:pt x="5671854" y="1626917"/>
                  <a:pt x="5667701" y="1631073"/>
                  <a:pt x="5663548" y="1631073"/>
                </a:cubicBezTo>
                <a:cubicBezTo>
                  <a:pt x="5609852" y="1656001"/>
                  <a:pt x="5560310" y="1685084"/>
                  <a:pt x="5502460" y="1709782"/>
                </a:cubicBezTo>
                <a:cubicBezTo>
                  <a:pt x="5498308" y="1713936"/>
                  <a:pt x="5494154" y="1717859"/>
                  <a:pt x="5485848" y="1722015"/>
                </a:cubicBezTo>
                <a:cubicBezTo>
                  <a:pt x="5361844" y="1800723"/>
                  <a:pt x="5233686" y="1891896"/>
                  <a:pt x="5101376" y="1978683"/>
                </a:cubicBezTo>
                <a:cubicBezTo>
                  <a:pt x="5097222" y="1978683"/>
                  <a:pt x="5089213" y="1982607"/>
                  <a:pt x="5080906" y="1986762"/>
                </a:cubicBezTo>
                <a:cubicBezTo>
                  <a:pt x="5035517" y="2011690"/>
                  <a:pt x="4977668" y="2032232"/>
                  <a:pt x="4927830" y="2057161"/>
                </a:cubicBezTo>
                <a:cubicBezTo>
                  <a:pt x="4923972" y="2061316"/>
                  <a:pt x="4915370" y="2061316"/>
                  <a:pt x="4911216" y="2065470"/>
                </a:cubicBezTo>
                <a:cubicBezTo>
                  <a:pt x="4882440" y="2086243"/>
                  <a:pt x="4853367" y="2110941"/>
                  <a:pt x="4828745" y="2131714"/>
                </a:cubicBezTo>
                <a:cubicBezTo>
                  <a:pt x="4820438" y="2131714"/>
                  <a:pt x="4820438" y="2135870"/>
                  <a:pt x="4828745" y="2135870"/>
                </a:cubicBezTo>
                <a:cubicBezTo>
                  <a:pt x="4837052" y="2131714"/>
                  <a:pt x="4849511" y="2131714"/>
                  <a:pt x="4861674" y="2131714"/>
                </a:cubicBezTo>
                <a:cubicBezTo>
                  <a:pt x="4832898" y="2140024"/>
                  <a:pt x="4807978" y="2152257"/>
                  <a:pt x="4783059" y="2168876"/>
                </a:cubicBezTo>
                <a:cubicBezTo>
                  <a:pt x="4774752" y="2168876"/>
                  <a:pt x="4770600" y="2173031"/>
                  <a:pt x="4770600" y="2177185"/>
                </a:cubicBezTo>
                <a:cubicBezTo>
                  <a:pt x="4766446" y="2181341"/>
                  <a:pt x="4770600" y="2185264"/>
                  <a:pt x="4774752" y="2185264"/>
                </a:cubicBezTo>
                <a:cubicBezTo>
                  <a:pt x="4803826" y="2181110"/>
                  <a:pt x="4828745" y="2177185"/>
                  <a:pt x="4861674" y="2173031"/>
                </a:cubicBezTo>
                <a:cubicBezTo>
                  <a:pt x="4865827" y="2173031"/>
                  <a:pt x="4878286" y="2173031"/>
                  <a:pt x="4882440" y="2168876"/>
                </a:cubicBezTo>
                <a:cubicBezTo>
                  <a:pt x="5101376" y="2110941"/>
                  <a:pt x="5312302" y="2061547"/>
                  <a:pt x="5506614" y="2011920"/>
                </a:cubicBezTo>
                <a:cubicBezTo>
                  <a:pt x="5510767" y="2011920"/>
                  <a:pt x="5519074" y="2007766"/>
                  <a:pt x="5523227" y="2007766"/>
                </a:cubicBezTo>
                <a:cubicBezTo>
                  <a:pt x="5630618" y="1974528"/>
                  <a:pt x="5733856" y="1949601"/>
                  <a:pt x="5829084" y="1924672"/>
                </a:cubicBezTo>
                <a:cubicBezTo>
                  <a:pt x="5833238" y="1920748"/>
                  <a:pt x="5841544" y="1920517"/>
                  <a:pt x="5841544" y="1920517"/>
                </a:cubicBezTo>
                <a:cubicBezTo>
                  <a:pt x="5924312" y="1899974"/>
                  <a:pt x="6002630" y="1883355"/>
                  <a:pt x="6077093" y="1862813"/>
                </a:cubicBezTo>
                <a:cubicBezTo>
                  <a:pt x="6081246" y="1862813"/>
                  <a:pt x="6081246" y="1862813"/>
                  <a:pt x="6077093" y="1866968"/>
                </a:cubicBezTo>
                <a:cubicBezTo>
                  <a:pt x="6077093" y="1871122"/>
                  <a:pt x="6072940" y="1875278"/>
                  <a:pt x="6077093" y="1879432"/>
                </a:cubicBezTo>
                <a:cubicBezTo>
                  <a:pt x="6081246" y="1883586"/>
                  <a:pt x="6081246" y="1883586"/>
                  <a:pt x="6081246" y="1883586"/>
                </a:cubicBezTo>
                <a:cubicBezTo>
                  <a:pt x="6085400" y="1887741"/>
                  <a:pt x="6085400" y="1891665"/>
                  <a:pt x="6081246" y="1895820"/>
                </a:cubicBezTo>
                <a:cubicBezTo>
                  <a:pt x="6068786" y="1904130"/>
                  <a:pt x="6056326" y="1908515"/>
                  <a:pt x="6043867" y="1916824"/>
                </a:cubicBezTo>
                <a:cubicBezTo>
                  <a:pt x="6043867" y="1920978"/>
                  <a:pt x="6043867" y="1924672"/>
                  <a:pt x="6048020" y="1924672"/>
                </a:cubicBezTo>
                <a:cubicBezTo>
                  <a:pt x="6118328" y="1912438"/>
                  <a:pt x="6180331" y="1899974"/>
                  <a:pt x="6246486" y="1891665"/>
                </a:cubicBezTo>
                <a:cubicBezTo>
                  <a:pt x="6217710" y="1908284"/>
                  <a:pt x="6192790" y="1924903"/>
                  <a:pt x="6167871" y="1941522"/>
                </a:cubicBezTo>
                <a:cubicBezTo>
                  <a:pt x="6213260" y="1949830"/>
                  <a:pt x="6246783" y="1970374"/>
                  <a:pt x="6259242" y="2028309"/>
                </a:cubicBezTo>
                <a:cubicBezTo>
                  <a:pt x="6250936" y="2044697"/>
                  <a:pt x="6254792" y="2053006"/>
                  <a:pt x="6263098" y="2061316"/>
                </a:cubicBezTo>
                <a:cubicBezTo>
                  <a:pt x="6258946" y="2069624"/>
                  <a:pt x="6250639" y="2077934"/>
                  <a:pt x="6242332" y="2077934"/>
                </a:cubicBezTo>
                <a:cubicBezTo>
                  <a:pt x="6246486" y="2077934"/>
                  <a:pt x="6246486" y="2077934"/>
                  <a:pt x="6246486" y="2077934"/>
                </a:cubicBezTo>
                <a:cubicBezTo>
                  <a:pt x="6254792" y="2086243"/>
                  <a:pt x="6263098" y="2090399"/>
                  <a:pt x="6271405" y="2098477"/>
                </a:cubicBezTo>
                <a:cubicBezTo>
                  <a:pt x="6275558" y="2094322"/>
                  <a:pt x="6279712" y="2098477"/>
                  <a:pt x="6279712" y="2098477"/>
                </a:cubicBezTo>
                <a:cubicBezTo>
                  <a:pt x="6283865" y="2102632"/>
                  <a:pt x="6283865" y="2107018"/>
                  <a:pt x="6283865" y="2107018"/>
                </a:cubicBezTo>
                <a:cubicBezTo>
                  <a:pt x="6288018" y="2110941"/>
                  <a:pt x="6283865" y="2111172"/>
                  <a:pt x="6283865" y="2115326"/>
                </a:cubicBezTo>
                <a:cubicBezTo>
                  <a:pt x="6027550" y="2197959"/>
                  <a:pt x="5746613" y="2280360"/>
                  <a:pt x="5432152" y="2379612"/>
                </a:cubicBezTo>
                <a:cubicBezTo>
                  <a:pt x="5432152" y="2379612"/>
                  <a:pt x="5423846" y="2379612"/>
                  <a:pt x="5419693" y="2379612"/>
                </a:cubicBezTo>
                <a:cubicBezTo>
                  <a:pt x="5407233" y="2383767"/>
                  <a:pt x="5394774" y="2383767"/>
                  <a:pt x="5382610" y="2387921"/>
                </a:cubicBezTo>
                <a:cubicBezTo>
                  <a:pt x="5378456" y="2387921"/>
                  <a:pt x="5378456" y="2383767"/>
                  <a:pt x="5382610" y="2383767"/>
                </a:cubicBezTo>
                <a:cubicBezTo>
                  <a:pt x="5386763" y="2379612"/>
                  <a:pt x="5386763" y="2379612"/>
                  <a:pt x="5386763" y="2379612"/>
                </a:cubicBezTo>
                <a:cubicBezTo>
                  <a:pt x="5390916" y="2375458"/>
                  <a:pt x="5390916" y="2375688"/>
                  <a:pt x="5386763" y="2371533"/>
                </a:cubicBezTo>
                <a:cubicBezTo>
                  <a:pt x="5382610" y="2371533"/>
                  <a:pt x="5382610" y="2371533"/>
                  <a:pt x="5378456" y="2371533"/>
                </a:cubicBezTo>
                <a:cubicBezTo>
                  <a:pt x="5370150" y="2371533"/>
                  <a:pt x="5370150" y="2371533"/>
                  <a:pt x="5378456" y="2367379"/>
                </a:cubicBezTo>
                <a:cubicBezTo>
                  <a:pt x="5423846" y="2359069"/>
                  <a:pt x="5469234" y="2342681"/>
                  <a:pt x="5514920" y="2330217"/>
                </a:cubicBezTo>
                <a:cubicBezTo>
                  <a:pt x="5519074" y="2330217"/>
                  <a:pt x="5523227" y="2325831"/>
                  <a:pt x="5527380" y="2317522"/>
                </a:cubicBezTo>
                <a:cubicBezTo>
                  <a:pt x="5527380" y="2317522"/>
                  <a:pt x="5527380" y="2313368"/>
                  <a:pt x="5519074" y="2313368"/>
                </a:cubicBezTo>
                <a:cubicBezTo>
                  <a:pt x="5386763" y="2350760"/>
                  <a:pt x="5238136" y="2383767"/>
                  <a:pt x="5085060" y="2417004"/>
                </a:cubicBezTo>
                <a:cubicBezTo>
                  <a:pt x="5151214" y="2392077"/>
                  <a:pt x="5221226" y="2367379"/>
                  <a:pt x="5287382" y="2338527"/>
                </a:cubicBezTo>
                <a:cubicBezTo>
                  <a:pt x="5295689" y="2338527"/>
                  <a:pt x="5303996" y="2342681"/>
                  <a:pt x="5303996" y="2342681"/>
                </a:cubicBezTo>
                <a:cubicBezTo>
                  <a:pt x="5308148" y="2346836"/>
                  <a:pt x="5312302" y="2346836"/>
                  <a:pt x="5312302" y="2342681"/>
                </a:cubicBezTo>
                <a:cubicBezTo>
                  <a:pt x="5312302" y="2338527"/>
                  <a:pt x="5316455" y="2334372"/>
                  <a:pt x="5320608" y="2330217"/>
                </a:cubicBezTo>
                <a:cubicBezTo>
                  <a:pt x="5349384" y="2326062"/>
                  <a:pt x="5382610" y="2313829"/>
                  <a:pt x="5411386" y="2309675"/>
                </a:cubicBezTo>
                <a:cubicBezTo>
                  <a:pt x="5415540" y="2305520"/>
                  <a:pt x="5423846" y="2301365"/>
                  <a:pt x="5428000" y="2301365"/>
                </a:cubicBezTo>
                <a:cubicBezTo>
                  <a:pt x="5448766" y="2293056"/>
                  <a:pt x="5469532" y="2284746"/>
                  <a:pt x="5490001" y="2276437"/>
                </a:cubicBezTo>
                <a:cubicBezTo>
                  <a:pt x="5452919" y="2276437"/>
                  <a:pt x="5415540" y="2280360"/>
                  <a:pt x="5378456" y="2284516"/>
                </a:cubicBezTo>
                <a:cubicBezTo>
                  <a:pt x="5370150" y="2284516"/>
                  <a:pt x="5361844" y="2288670"/>
                  <a:pt x="5357690" y="2292825"/>
                </a:cubicBezTo>
                <a:cubicBezTo>
                  <a:pt x="5345230" y="2292825"/>
                  <a:pt x="5332771" y="2293056"/>
                  <a:pt x="5320608" y="2296979"/>
                </a:cubicBezTo>
                <a:cubicBezTo>
                  <a:pt x="5361844" y="2284746"/>
                  <a:pt x="5407233" y="2276437"/>
                  <a:pt x="5448766" y="2263973"/>
                </a:cubicBezTo>
                <a:cubicBezTo>
                  <a:pt x="5452919" y="2263973"/>
                  <a:pt x="5457072" y="2259818"/>
                  <a:pt x="5457072" y="2255664"/>
                </a:cubicBezTo>
                <a:cubicBezTo>
                  <a:pt x="5461226" y="2255664"/>
                  <a:pt x="5457072" y="2251508"/>
                  <a:pt x="5452919" y="2251508"/>
                </a:cubicBezTo>
                <a:cubicBezTo>
                  <a:pt x="5378456" y="2267897"/>
                  <a:pt x="5295689" y="2280591"/>
                  <a:pt x="5217073" y="2296979"/>
                </a:cubicBezTo>
                <a:cubicBezTo>
                  <a:pt x="5212920" y="2301135"/>
                  <a:pt x="5200758" y="2301365"/>
                  <a:pt x="5196604" y="2301365"/>
                </a:cubicBezTo>
                <a:cubicBezTo>
                  <a:pt x="5200758" y="2297210"/>
                  <a:pt x="5209064" y="2292825"/>
                  <a:pt x="5209064" y="2292825"/>
                </a:cubicBezTo>
                <a:cubicBezTo>
                  <a:pt x="5213217" y="2288670"/>
                  <a:pt x="5209064" y="2284516"/>
                  <a:pt x="5200758" y="2284516"/>
                </a:cubicBezTo>
                <a:cubicBezTo>
                  <a:pt x="5184144" y="2288670"/>
                  <a:pt x="5163674" y="2292825"/>
                  <a:pt x="5142908" y="2292825"/>
                </a:cubicBezTo>
                <a:cubicBezTo>
                  <a:pt x="5138754" y="2296979"/>
                  <a:pt x="5138754" y="2296979"/>
                  <a:pt x="5138754" y="2292825"/>
                </a:cubicBezTo>
                <a:cubicBezTo>
                  <a:pt x="5138754" y="2292825"/>
                  <a:pt x="5134602" y="2296979"/>
                  <a:pt x="5130448" y="2296979"/>
                </a:cubicBezTo>
                <a:cubicBezTo>
                  <a:pt x="5117988" y="2301135"/>
                  <a:pt x="5109682" y="2301365"/>
                  <a:pt x="5097222" y="2305520"/>
                </a:cubicBezTo>
                <a:cubicBezTo>
                  <a:pt x="5093069" y="2305520"/>
                  <a:pt x="5088916" y="2305289"/>
                  <a:pt x="5088916" y="2301365"/>
                </a:cubicBezTo>
                <a:cubicBezTo>
                  <a:pt x="5088916" y="2301365"/>
                  <a:pt x="5088916" y="2296979"/>
                  <a:pt x="5097222" y="2296979"/>
                </a:cubicBezTo>
                <a:cubicBezTo>
                  <a:pt x="5175838" y="2263973"/>
                  <a:pt x="5254452" y="2230966"/>
                  <a:pt x="5333068" y="2201883"/>
                </a:cubicBezTo>
                <a:cubicBezTo>
                  <a:pt x="5308148" y="2201883"/>
                  <a:pt x="5287382" y="2206268"/>
                  <a:pt x="5262759" y="2206268"/>
                </a:cubicBezTo>
                <a:cubicBezTo>
                  <a:pt x="5258606" y="2206268"/>
                  <a:pt x="5250003" y="2210423"/>
                  <a:pt x="5245850" y="2210423"/>
                </a:cubicBezTo>
                <a:cubicBezTo>
                  <a:pt x="5055690" y="2272283"/>
                  <a:pt x="4849511" y="2342450"/>
                  <a:pt x="4638585" y="2412619"/>
                </a:cubicBezTo>
                <a:cubicBezTo>
                  <a:pt x="4630278" y="2412619"/>
                  <a:pt x="4626125" y="2417004"/>
                  <a:pt x="4626125" y="2417004"/>
                </a:cubicBezTo>
                <a:cubicBezTo>
                  <a:pt x="4626125" y="2420929"/>
                  <a:pt x="4630278" y="2420929"/>
                  <a:pt x="4634432" y="2417004"/>
                </a:cubicBezTo>
                <a:cubicBezTo>
                  <a:pt x="4638585" y="2420929"/>
                  <a:pt x="4646596" y="2425314"/>
                  <a:pt x="4650748" y="2425314"/>
                </a:cubicBezTo>
                <a:cubicBezTo>
                  <a:pt x="4659055" y="2425314"/>
                  <a:pt x="4667362" y="2421159"/>
                  <a:pt x="4671515" y="2421159"/>
                </a:cubicBezTo>
                <a:cubicBezTo>
                  <a:pt x="4683974" y="2417004"/>
                  <a:pt x="4700290" y="2416773"/>
                  <a:pt x="4712750" y="2412619"/>
                </a:cubicBezTo>
                <a:cubicBezTo>
                  <a:pt x="4716904" y="2412619"/>
                  <a:pt x="4712750" y="2417004"/>
                  <a:pt x="4708597" y="2417004"/>
                </a:cubicBezTo>
                <a:cubicBezTo>
                  <a:pt x="4671218" y="2441702"/>
                  <a:pt x="4638585" y="2466630"/>
                  <a:pt x="4601206" y="2499867"/>
                </a:cubicBezTo>
                <a:cubicBezTo>
                  <a:pt x="4597052" y="2499867"/>
                  <a:pt x="4588746" y="2504023"/>
                  <a:pt x="4580440" y="2504023"/>
                </a:cubicBezTo>
                <a:cubicBezTo>
                  <a:pt x="4580440" y="2504023"/>
                  <a:pt x="4576584" y="2504023"/>
                  <a:pt x="4572430" y="2508177"/>
                </a:cubicBezTo>
                <a:cubicBezTo>
                  <a:pt x="4568277" y="2508177"/>
                  <a:pt x="4564124" y="2503792"/>
                  <a:pt x="4568277" y="2499867"/>
                </a:cubicBezTo>
                <a:cubicBezTo>
                  <a:pt x="4572430" y="2495713"/>
                  <a:pt x="4568277" y="2491558"/>
                  <a:pt x="4564124" y="2495482"/>
                </a:cubicBezTo>
                <a:cubicBezTo>
                  <a:pt x="4526744" y="2507946"/>
                  <a:pt x="4485508" y="2520410"/>
                  <a:pt x="4444272" y="2537029"/>
                </a:cubicBezTo>
                <a:cubicBezTo>
                  <a:pt x="4440120" y="2537029"/>
                  <a:pt x="4431516" y="2545108"/>
                  <a:pt x="4427362" y="2545108"/>
                </a:cubicBezTo>
                <a:cubicBezTo>
                  <a:pt x="4361208" y="2573960"/>
                  <a:pt x="4295349" y="2603273"/>
                  <a:pt x="4229193" y="2632126"/>
                </a:cubicBezTo>
                <a:cubicBezTo>
                  <a:pt x="4220886" y="2636280"/>
                  <a:pt x="4220886" y="2636280"/>
                  <a:pt x="4229193" y="2636280"/>
                </a:cubicBezTo>
                <a:cubicBezTo>
                  <a:pt x="4249960" y="2632126"/>
                  <a:pt x="4274583" y="2632126"/>
                  <a:pt x="4295052" y="2632126"/>
                </a:cubicBezTo>
                <a:cubicBezTo>
                  <a:pt x="4266276" y="2648744"/>
                  <a:pt x="4233050" y="2669288"/>
                  <a:pt x="4200120" y="2685675"/>
                </a:cubicBezTo>
                <a:cubicBezTo>
                  <a:pt x="4195967" y="2689830"/>
                  <a:pt x="4191814" y="2689830"/>
                  <a:pt x="4200120" y="2689830"/>
                </a:cubicBezTo>
                <a:cubicBezTo>
                  <a:pt x="4237204" y="2681752"/>
                  <a:pt x="4270430" y="2673442"/>
                  <a:pt x="4307809" y="2665132"/>
                </a:cubicBezTo>
                <a:cubicBezTo>
                  <a:pt x="4245806" y="2690061"/>
                  <a:pt x="4179354" y="2714528"/>
                  <a:pt x="4113200" y="2743611"/>
                </a:cubicBezTo>
                <a:cubicBezTo>
                  <a:pt x="4105189" y="2743611"/>
                  <a:pt x="4092729" y="2747765"/>
                  <a:pt x="4088576" y="2751920"/>
                </a:cubicBezTo>
                <a:cubicBezTo>
                  <a:pt x="4051494" y="2760230"/>
                  <a:pt x="4014411" y="2772694"/>
                  <a:pt x="3972880" y="2784926"/>
                </a:cubicBezTo>
                <a:cubicBezTo>
                  <a:pt x="3964573" y="2789082"/>
                  <a:pt x="3956266" y="2793467"/>
                  <a:pt x="3947960" y="2793467"/>
                </a:cubicBezTo>
                <a:cubicBezTo>
                  <a:pt x="3935500" y="2801546"/>
                  <a:pt x="3923040" y="2809855"/>
                  <a:pt x="3914734" y="2822319"/>
                </a:cubicBezTo>
                <a:cubicBezTo>
                  <a:pt x="3906428" y="2826474"/>
                  <a:pt x="3906428" y="2830628"/>
                  <a:pt x="3914734" y="2826474"/>
                </a:cubicBezTo>
                <a:cubicBezTo>
                  <a:pt x="4059503" y="2776848"/>
                  <a:pt x="4200120" y="2735532"/>
                  <a:pt x="4328278" y="2689830"/>
                </a:cubicBezTo>
                <a:cubicBezTo>
                  <a:pt x="4336584" y="2689830"/>
                  <a:pt x="4344891" y="2681521"/>
                  <a:pt x="4344891" y="2677365"/>
                </a:cubicBezTo>
                <a:cubicBezTo>
                  <a:pt x="4344891" y="2677365"/>
                  <a:pt x="4349342" y="2673442"/>
                  <a:pt x="4357350" y="2673442"/>
                </a:cubicBezTo>
                <a:cubicBezTo>
                  <a:pt x="4398883" y="2669519"/>
                  <a:pt x="4440120" y="2660978"/>
                  <a:pt x="4481354" y="2656823"/>
                </a:cubicBezTo>
                <a:cubicBezTo>
                  <a:pt x="4435966" y="2677596"/>
                  <a:pt x="4394730" y="2698140"/>
                  <a:pt x="4349044" y="2714759"/>
                </a:cubicBezTo>
                <a:cubicBezTo>
                  <a:pt x="4344891" y="2714759"/>
                  <a:pt x="4328575" y="2718913"/>
                  <a:pt x="4324422" y="2718913"/>
                </a:cubicBezTo>
                <a:cubicBezTo>
                  <a:pt x="4249960" y="2743611"/>
                  <a:pt x="4175498" y="2768538"/>
                  <a:pt x="4096882" y="2797622"/>
                </a:cubicBezTo>
                <a:cubicBezTo>
                  <a:pt x="4092729" y="2797622"/>
                  <a:pt x="4084423" y="2801776"/>
                  <a:pt x="4076116" y="2805932"/>
                </a:cubicBezTo>
                <a:cubicBezTo>
                  <a:pt x="3985042" y="2843092"/>
                  <a:pt x="3894264" y="2875869"/>
                  <a:pt x="3803486" y="2913261"/>
                </a:cubicBezTo>
                <a:cubicBezTo>
                  <a:pt x="3906724" y="2929649"/>
                  <a:pt x="4117649" y="2805932"/>
                  <a:pt x="4229193" y="2768538"/>
                </a:cubicBezTo>
                <a:cubicBezTo>
                  <a:pt x="4663504" y="2636280"/>
                  <a:pt x="5047680" y="2520179"/>
                  <a:pt x="5390916" y="2417004"/>
                </a:cubicBezTo>
                <a:cubicBezTo>
                  <a:pt x="5605698" y="2354914"/>
                  <a:pt x="5804165" y="2293056"/>
                  <a:pt x="5990171" y="2239275"/>
                </a:cubicBezTo>
                <a:cubicBezTo>
                  <a:pt x="6139094" y="2193804"/>
                  <a:pt x="6283865" y="2127329"/>
                  <a:pt x="6407869" y="2119020"/>
                </a:cubicBezTo>
                <a:cubicBezTo>
                  <a:pt x="6374940" y="2185264"/>
                  <a:pt x="6312642" y="2176955"/>
                  <a:pt x="6267252" y="2218271"/>
                </a:cubicBezTo>
                <a:cubicBezTo>
                  <a:pt x="6291876" y="2230735"/>
                  <a:pt x="6325102" y="2230966"/>
                  <a:pt x="6350021" y="2239275"/>
                </a:cubicBezTo>
                <a:cubicBezTo>
                  <a:pt x="6155708" y="2317753"/>
                  <a:pt x="5957242" y="2383767"/>
                  <a:pt x="5738009" y="2445856"/>
                </a:cubicBezTo>
                <a:cubicBezTo>
                  <a:pt x="5523227" y="2511871"/>
                  <a:pt x="5291832" y="2586655"/>
                  <a:pt x="5047680" y="2669288"/>
                </a:cubicBezTo>
                <a:cubicBezTo>
                  <a:pt x="4861674" y="2731377"/>
                  <a:pt x="4655198" y="2764384"/>
                  <a:pt x="4448426" y="2859480"/>
                </a:cubicBezTo>
                <a:cubicBezTo>
                  <a:pt x="4435966" y="2843092"/>
                  <a:pt x="4443976" y="2851171"/>
                  <a:pt x="4427362" y="2842861"/>
                </a:cubicBezTo>
                <a:cubicBezTo>
                  <a:pt x="4423506" y="2855326"/>
                  <a:pt x="4423506" y="2863405"/>
                  <a:pt x="4419353" y="2875869"/>
                </a:cubicBezTo>
                <a:cubicBezTo>
                  <a:pt x="4204571" y="2933803"/>
                  <a:pt x="3968429" y="3033286"/>
                  <a:pt x="3724574" y="3153080"/>
                </a:cubicBezTo>
                <a:cubicBezTo>
                  <a:pt x="3865191" y="3103454"/>
                  <a:pt x="3993646" y="3070447"/>
                  <a:pt x="4121802" y="3020822"/>
                </a:cubicBezTo>
                <a:cubicBezTo>
                  <a:pt x="4382270" y="2913261"/>
                  <a:pt x="4621676" y="2838938"/>
                  <a:pt x="4840908" y="2768538"/>
                </a:cubicBezTo>
                <a:cubicBezTo>
                  <a:pt x="5055987" y="2706680"/>
                  <a:pt x="5250299" y="2656823"/>
                  <a:pt x="5432152" y="2594965"/>
                </a:cubicBezTo>
                <a:cubicBezTo>
                  <a:pt x="5436306" y="2594965"/>
                  <a:pt x="5440459" y="2590579"/>
                  <a:pt x="5448766" y="2590579"/>
                </a:cubicBezTo>
                <a:cubicBezTo>
                  <a:pt x="5465082" y="2582500"/>
                  <a:pt x="5490001" y="2574190"/>
                  <a:pt x="5510767" y="2561727"/>
                </a:cubicBezTo>
                <a:cubicBezTo>
                  <a:pt x="5510767" y="2561727"/>
                  <a:pt x="5519074" y="2561727"/>
                  <a:pt x="5523227" y="2561727"/>
                </a:cubicBezTo>
                <a:cubicBezTo>
                  <a:pt x="5775388" y="2474940"/>
                  <a:pt x="6002630" y="2396231"/>
                  <a:pt x="6217710" y="2326062"/>
                </a:cubicBezTo>
                <a:cubicBezTo>
                  <a:pt x="6217710" y="2326062"/>
                  <a:pt x="6226016" y="2326062"/>
                  <a:pt x="6226016" y="2330217"/>
                </a:cubicBezTo>
                <a:cubicBezTo>
                  <a:pt x="6234323" y="2338527"/>
                  <a:pt x="6246783" y="2346606"/>
                  <a:pt x="6259242" y="2354914"/>
                </a:cubicBezTo>
                <a:cubicBezTo>
                  <a:pt x="6259242" y="2359069"/>
                  <a:pt x="6259242" y="2363224"/>
                  <a:pt x="6259242" y="2367379"/>
                </a:cubicBezTo>
                <a:cubicBezTo>
                  <a:pt x="6250936" y="2379843"/>
                  <a:pt x="6234026" y="2392306"/>
                  <a:pt x="6229872" y="2408926"/>
                </a:cubicBezTo>
                <a:cubicBezTo>
                  <a:pt x="6225720" y="2408926"/>
                  <a:pt x="6221864" y="2408926"/>
                  <a:pt x="6221864" y="2408926"/>
                </a:cubicBezTo>
                <a:cubicBezTo>
                  <a:pt x="6221864" y="2408926"/>
                  <a:pt x="6217710" y="2408695"/>
                  <a:pt x="6217710" y="2412619"/>
                </a:cubicBezTo>
                <a:cubicBezTo>
                  <a:pt x="6217710" y="2416773"/>
                  <a:pt x="6217710" y="2417004"/>
                  <a:pt x="6217710" y="2417004"/>
                </a:cubicBezTo>
                <a:cubicBezTo>
                  <a:pt x="6226016" y="2420929"/>
                  <a:pt x="6225720" y="2425314"/>
                  <a:pt x="6234026" y="2429469"/>
                </a:cubicBezTo>
                <a:cubicBezTo>
                  <a:pt x="6213557" y="2437777"/>
                  <a:pt x="6196944" y="2445856"/>
                  <a:pt x="6176178" y="2458321"/>
                </a:cubicBezTo>
                <a:cubicBezTo>
                  <a:pt x="6172024" y="2458321"/>
                  <a:pt x="6167871" y="2462475"/>
                  <a:pt x="6167871" y="2466630"/>
                </a:cubicBezTo>
                <a:cubicBezTo>
                  <a:pt x="6159564" y="2483248"/>
                  <a:pt x="6155708" y="2503792"/>
                  <a:pt x="6147401" y="2520410"/>
                </a:cubicBezTo>
                <a:cubicBezTo>
                  <a:pt x="6147401" y="2524565"/>
                  <a:pt x="6139094" y="2528719"/>
                  <a:pt x="6139094" y="2528719"/>
                </a:cubicBezTo>
                <a:cubicBezTo>
                  <a:pt x="5940629" y="2594734"/>
                  <a:pt x="5730000" y="2673442"/>
                  <a:pt x="5494154" y="2751920"/>
                </a:cubicBezTo>
                <a:cubicBezTo>
                  <a:pt x="5490298" y="2751920"/>
                  <a:pt x="5485848" y="2751920"/>
                  <a:pt x="5490001" y="2747765"/>
                </a:cubicBezTo>
                <a:cubicBezTo>
                  <a:pt x="5490001" y="2747765"/>
                  <a:pt x="5490001" y="2743611"/>
                  <a:pt x="5485848" y="2743611"/>
                </a:cubicBezTo>
                <a:cubicBezTo>
                  <a:pt x="5419693" y="2760230"/>
                  <a:pt x="5353537" y="2776848"/>
                  <a:pt x="5287382" y="2793467"/>
                </a:cubicBezTo>
                <a:cubicBezTo>
                  <a:pt x="5332771" y="2776848"/>
                  <a:pt x="5386763" y="2760230"/>
                  <a:pt x="5432152" y="2743611"/>
                </a:cubicBezTo>
                <a:cubicBezTo>
                  <a:pt x="5436306" y="2743611"/>
                  <a:pt x="5440459" y="2739686"/>
                  <a:pt x="5440459" y="2735532"/>
                </a:cubicBezTo>
                <a:cubicBezTo>
                  <a:pt x="5444315" y="2735532"/>
                  <a:pt x="5440162" y="2731377"/>
                  <a:pt x="5436008" y="2731377"/>
                </a:cubicBezTo>
                <a:cubicBezTo>
                  <a:pt x="5353537" y="2752151"/>
                  <a:pt x="5271066" y="2776848"/>
                  <a:pt x="5179991" y="2797622"/>
                </a:cubicBezTo>
                <a:cubicBezTo>
                  <a:pt x="5184144" y="2789313"/>
                  <a:pt x="5192451" y="2784926"/>
                  <a:pt x="5200758" y="2776617"/>
                </a:cubicBezTo>
                <a:cubicBezTo>
                  <a:pt x="5209064" y="2772463"/>
                  <a:pt x="5209064" y="2772694"/>
                  <a:pt x="5200758" y="2772924"/>
                </a:cubicBezTo>
                <a:cubicBezTo>
                  <a:pt x="5196604" y="2776848"/>
                  <a:pt x="5192154" y="2776617"/>
                  <a:pt x="5188298" y="2776617"/>
                </a:cubicBezTo>
                <a:cubicBezTo>
                  <a:pt x="5241992" y="2756075"/>
                  <a:pt x="5291536" y="2735301"/>
                  <a:pt x="5345230" y="2718913"/>
                </a:cubicBezTo>
                <a:cubicBezTo>
                  <a:pt x="5349384" y="2714759"/>
                  <a:pt x="5353537" y="2714759"/>
                  <a:pt x="5357690" y="2714759"/>
                </a:cubicBezTo>
                <a:cubicBezTo>
                  <a:pt x="5399223" y="2706449"/>
                  <a:pt x="5432152" y="2693984"/>
                  <a:pt x="5469234" y="2685675"/>
                </a:cubicBezTo>
                <a:cubicBezTo>
                  <a:pt x="5473388" y="2685675"/>
                  <a:pt x="5477541" y="2681521"/>
                  <a:pt x="5477541" y="2677365"/>
                </a:cubicBezTo>
                <a:cubicBezTo>
                  <a:pt x="5481694" y="2677365"/>
                  <a:pt x="5477541" y="2673442"/>
                  <a:pt x="5473388" y="2673442"/>
                </a:cubicBezTo>
                <a:cubicBezTo>
                  <a:pt x="5428000" y="2681752"/>
                  <a:pt x="5378456" y="2690061"/>
                  <a:pt x="5328915" y="2698371"/>
                </a:cubicBezTo>
                <a:cubicBezTo>
                  <a:pt x="5324762" y="2698371"/>
                  <a:pt x="5316158" y="2702525"/>
                  <a:pt x="5312302" y="2702525"/>
                </a:cubicBezTo>
                <a:cubicBezTo>
                  <a:pt x="5063996" y="2789313"/>
                  <a:pt x="4791366" y="2884409"/>
                  <a:pt x="4497968" y="2987815"/>
                </a:cubicBezTo>
                <a:cubicBezTo>
                  <a:pt x="4493814" y="2987815"/>
                  <a:pt x="4493814" y="2987815"/>
                  <a:pt x="4493814" y="2987815"/>
                </a:cubicBezTo>
                <a:cubicBezTo>
                  <a:pt x="4357350" y="3033286"/>
                  <a:pt x="4208427" y="3082681"/>
                  <a:pt x="4055647" y="3136461"/>
                </a:cubicBezTo>
                <a:cubicBezTo>
                  <a:pt x="4096882" y="3123997"/>
                  <a:pt x="4138119" y="3111995"/>
                  <a:pt x="4179652" y="3099530"/>
                </a:cubicBezTo>
                <a:cubicBezTo>
                  <a:pt x="4133966" y="3116149"/>
                  <a:pt x="4088576" y="3132306"/>
                  <a:pt x="4047044" y="3148925"/>
                </a:cubicBezTo>
                <a:cubicBezTo>
                  <a:pt x="4039034" y="3153080"/>
                  <a:pt x="4034881" y="3153080"/>
                  <a:pt x="4034881" y="3148925"/>
                </a:cubicBezTo>
                <a:cubicBezTo>
                  <a:pt x="4034881" y="3148925"/>
                  <a:pt x="4038737" y="3140616"/>
                  <a:pt x="4042890" y="3140616"/>
                </a:cubicBezTo>
                <a:cubicBezTo>
                  <a:pt x="3910581" y="3186087"/>
                  <a:pt x="3774413" y="3231558"/>
                  <a:pt x="3633796" y="3277029"/>
                </a:cubicBezTo>
                <a:cubicBezTo>
                  <a:pt x="3629642" y="3281183"/>
                  <a:pt x="3617183" y="3285569"/>
                  <a:pt x="3608876" y="3289723"/>
                </a:cubicBezTo>
                <a:cubicBezTo>
                  <a:pt x="3600867" y="3301956"/>
                  <a:pt x="3596714" y="3318345"/>
                  <a:pt x="3588407" y="3334964"/>
                </a:cubicBezTo>
                <a:cubicBezTo>
                  <a:pt x="3580101" y="3334964"/>
                  <a:pt x="3567937" y="3339118"/>
                  <a:pt x="3559631" y="3343273"/>
                </a:cubicBezTo>
                <a:cubicBezTo>
                  <a:pt x="3497629" y="3368202"/>
                  <a:pt x="3435626" y="3392898"/>
                  <a:pt x="3373625" y="3417827"/>
                </a:cubicBezTo>
                <a:cubicBezTo>
                  <a:pt x="3365318" y="3417827"/>
                  <a:pt x="3356715" y="3421981"/>
                  <a:pt x="3348408" y="3426136"/>
                </a:cubicBezTo>
                <a:cubicBezTo>
                  <a:pt x="3303020" y="3451065"/>
                  <a:pt x="3265936" y="3479686"/>
                  <a:pt x="3228557" y="3504614"/>
                </a:cubicBezTo>
                <a:cubicBezTo>
                  <a:pt x="3224404" y="3508769"/>
                  <a:pt x="3212242" y="3512923"/>
                  <a:pt x="3203935" y="3517078"/>
                </a:cubicBezTo>
                <a:cubicBezTo>
                  <a:pt x="3171005" y="3529542"/>
                  <a:pt x="3137779" y="3542006"/>
                  <a:pt x="3100400" y="3554240"/>
                </a:cubicBezTo>
                <a:cubicBezTo>
                  <a:pt x="3092094" y="3558394"/>
                  <a:pt x="3079931" y="3566704"/>
                  <a:pt x="3071624" y="3570627"/>
                </a:cubicBezTo>
                <a:cubicBezTo>
                  <a:pt x="3063318" y="3578937"/>
                  <a:pt x="3050858" y="3591401"/>
                  <a:pt x="3042552" y="3603865"/>
                </a:cubicBezTo>
                <a:cubicBezTo>
                  <a:pt x="3034541" y="3608019"/>
                  <a:pt x="3034245" y="3612175"/>
                  <a:pt x="3038398" y="3612175"/>
                </a:cubicBezTo>
                <a:cubicBezTo>
                  <a:pt x="3046705" y="3612175"/>
                  <a:pt x="3055012" y="3612175"/>
                  <a:pt x="3059165" y="3612175"/>
                </a:cubicBezTo>
                <a:cubicBezTo>
                  <a:pt x="3067471" y="3612175"/>
                  <a:pt x="3067471" y="3616329"/>
                  <a:pt x="3055308" y="3620484"/>
                </a:cubicBezTo>
                <a:cubicBezTo>
                  <a:pt x="3001315" y="3653492"/>
                  <a:pt x="2939314" y="3686729"/>
                  <a:pt x="2881464" y="3719736"/>
                </a:cubicBezTo>
                <a:cubicBezTo>
                  <a:pt x="2889771" y="3719736"/>
                  <a:pt x="2897781" y="3719736"/>
                  <a:pt x="2906088" y="3723890"/>
                </a:cubicBezTo>
                <a:cubicBezTo>
                  <a:pt x="2914394" y="3715581"/>
                  <a:pt x="2926854" y="3711426"/>
                  <a:pt x="2935160" y="3707271"/>
                </a:cubicBezTo>
                <a:cubicBezTo>
                  <a:pt x="2935160" y="3707271"/>
                  <a:pt x="3402104" y="3516848"/>
                  <a:pt x="3633796" y="3434215"/>
                </a:cubicBezTo>
                <a:cubicBezTo>
                  <a:pt x="4084423" y="3268719"/>
                  <a:pt x="4812132" y="3004434"/>
                  <a:pt x="4812132" y="3004434"/>
                </a:cubicBezTo>
                <a:cubicBezTo>
                  <a:pt x="4816285" y="3000279"/>
                  <a:pt x="4824592" y="2996124"/>
                  <a:pt x="4828745" y="2996124"/>
                </a:cubicBezTo>
                <a:cubicBezTo>
                  <a:pt x="4853367" y="2987815"/>
                  <a:pt x="4886593" y="2983430"/>
                  <a:pt x="4911216" y="2975120"/>
                </a:cubicBezTo>
                <a:cubicBezTo>
                  <a:pt x="4915370" y="2975120"/>
                  <a:pt x="4923972" y="2971196"/>
                  <a:pt x="4927830" y="2967041"/>
                </a:cubicBezTo>
                <a:cubicBezTo>
                  <a:pt x="4985975" y="2946499"/>
                  <a:pt x="5047680" y="2929649"/>
                  <a:pt x="5097222" y="2913261"/>
                </a:cubicBezTo>
                <a:cubicBezTo>
                  <a:pt x="5303996" y="2842861"/>
                  <a:pt x="5494154" y="2776848"/>
                  <a:pt x="5671854" y="2718913"/>
                </a:cubicBezTo>
                <a:cubicBezTo>
                  <a:pt x="5841544" y="2660978"/>
                  <a:pt x="5998478" y="2603042"/>
                  <a:pt x="6147401" y="2549263"/>
                </a:cubicBezTo>
                <a:cubicBezTo>
                  <a:pt x="6147401" y="2582269"/>
                  <a:pt x="6168167" y="2590579"/>
                  <a:pt x="6197240" y="2590579"/>
                </a:cubicBezTo>
                <a:cubicBezTo>
                  <a:pt x="6197240" y="2590579"/>
                  <a:pt x="6197240" y="2590579"/>
                  <a:pt x="6193086" y="2590579"/>
                </a:cubicBezTo>
                <a:cubicBezTo>
                  <a:pt x="6188934" y="2590579"/>
                  <a:pt x="6188934" y="2590579"/>
                  <a:pt x="6188934" y="2590579"/>
                </a:cubicBezTo>
                <a:cubicBezTo>
                  <a:pt x="6188934" y="2594734"/>
                  <a:pt x="6184484" y="2594965"/>
                  <a:pt x="6184484" y="2594965"/>
                </a:cubicBezTo>
                <a:cubicBezTo>
                  <a:pt x="6184484" y="2594965"/>
                  <a:pt x="6180331" y="2599119"/>
                  <a:pt x="6176178" y="2599119"/>
                </a:cubicBezTo>
                <a:cubicBezTo>
                  <a:pt x="6155708" y="2607198"/>
                  <a:pt x="6130788" y="2615507"/>
                  <a:pt x="6110022" y="2623817"/>
                </a:cubicBezTo>
                <a:lnTo>
                  <a:pt x="6166684" y="2606044"/>
                </a:lnTo>
                <a:lnTo>
                  <a:pt x="6263098" y="2590579"/>
                </a:lnTo>
                <a:cubicBezTo>
                  <a:pt x="6139094" y="2632126"/>
                  <a:pt x="6006784" y="2685675"/>
                  <a:pt x="5870320" y="2743611"/>
                </a:cubicBezTo>
                <a:cubicBezTo>
                  <a:pt x="5899392" y="2739455"/>
                  <a:pt x="5916006" y="2735532"/>
                  <a:pt x="5936772" y="2731377"/>
                </a:cubicBezTo>
                <a:cubicBezTo>
                  <a:pt x="5808614" y="2768538"/>
                  <a:pt x="5667998" y="2822319"/>
                  <a:pt x="5523227" y="2884178"/>
                </a:cubicBezTo>
                <a:cubicBezTo>
                  <a:pt x="5692620" y="2838707"/>
                  <a:pt x="5857860" y="2772694"/>
                  <a:pt x="6010937" y="2718913"/>
                </a:cubicBezTo>
                <a:cubicBezTo>
                  <a:pt x="5990171" y="2723067"/>
                  <a:pt x="5969404" y="2727223"/>
                  <a:pt x="5948936" y="2727223"/>
                </a:cubicBezTo>
                <a:cubicBezTo>
                  <a:pt x="6010937" y="2710603"/>
                  <a:pt x="6077093" y="2689830"/>
                  <a:pt x="6139094" y="2677365"/>
                </a:cubicBezTo>
                <a:cubicBezTo>
                  <a:pt x="6134941" y="2685675"/>
                  <a:pt x="6122482" y="2690061"/>
                  <a:pt x="6118328" y="2694215"/>
                </a:cubicBezTo>
                <a:cubicBezTo>
                  <a:pt x="6122482" y="2694215"/>
                  <a:pt x="6126932" y="2694215"/>
                  <a:pt x="6131085" y="2694215"/>
                </a:cubicBezTo>
                <a:cubicBezTo>
                  <a:pt x="6126932" y="2698140"/>
                  <a:pt x="6114175" y="2702525"/>
                  <a:pt x="6105868" y="2706680"/>
                </a:cubicBezTo>
                <a:cubicBezTo>
                  <a:pt x="6105868" y="2706680"/>
                  <a:pt x="6110022" y="2714759"/>
                  <a:pt x="6105868" y="2714759"/>
                </a:cubicBezTo>
                <a:cubicBezTo>
                  <a:pt x="6077093" y="2735301"/>
                  <a:pt x="6043867" y="2752151"/>
                  <a:pt x="6015090" y="2768538"/>
                </a:cubicBezTo>
                <a:cubicBezTo>
                  <a:pt x="6068786" y="2772694"/>
                  <a:pt x="6130788" y="2756075"/>
                  <a:pt x="6184484" y="2751920"/>
                </a:cubicBezTo>
                <a:cubicBezTo>
                  <a:pt x="6143248" y="2768538"/>
                  <a:pt x="6097562" y="2789082"/>
                  <a:pt x="6043867" y="2809855"/>
                </a:cubicBezTo>
                <a:cubicBezTo>
                  <a:pt x="6048020" y="2817934"/>
                  <a:pt x="6048020" y="2818165"/>
                  <a:pt x="6052174" y="2818165"/>
                </a:cubicBezTo>
                <a:cubicBezTo>
                  <a:pt x="6019244" y="2830398"/>
                  <a:pt x="5986018" y="2838707"/>
                  <a:pt x="5953089" y="2851171"/>
                </a:cubicBezTo>
                <a:cubicBezTo>
                  <a:pt x="5932322" y="2855326"/>
                  <a:pt x="5911556" y="2863866"/>
                  <a:pt x="5886933" y="2867790"/>
                </a:cubicBezTo>
                <a:cubicBezTo>
                  <a:pt x="5886933" y="2867790"/>
                  <a:pt x="5886933" y="2867790"/>
                  <a:pt x="5882780" y="2867790"/>
                </a:cubicBezTo>
                <a:cubicBezTo>
                  <a:pt x="5878626" y="2867790"/>
                  <a:pt x="5874770" y="2867790"/>
                  <a:pt x="5874770" y="2867790"/>
                </a:cubicBezTo>
                <a:lnTo>
                  <a:pt x="5872693" y="2868944"/>
                </a:lnTo>
                <a:lnTo>
                  <a:pt x="5837391" y="2872176"/>
                </a:lnTo>
                <a:cubicBezTo>
                  <a:pt x="5862310" y="2851402"/>
                  <a:pt x="5899392" y="2838707"/>
                  <a:pt x="5924016" y="2822319"/>
                </a:cubicBezTo>
                <a:cubicBezTo>
                  <a:pt x="5857860" y="2838707"/>
                  <a:pt x="5787848" y="2859480"/>
                  <a:pt x="5717540" y="2884178"/>
                </a:cubicBezTo>
                <a:cubicBezTo>
                  <a:pt x="5742460" y="2884178"/>
                  <a:pt x="5762928" y="2884178"/>
                  <a:pt x="5783695" y="2884178"/>
                </a:cubicBezTo>
                <a:cubicBezTo>
                  <a:pt x="5742460" y="2896642"/>
                  <a:pt x="5663844" y="2892718"/>
                  <a:pt x="5622609" y="2925726"/>
                </a:cubicBezTo>
                <a:cubicBezTo>
                  <a:pt x="5634772" y="2925726"/>
                  <a:pt x="5646935" y="2921570"/>
                  <a:pt x="5659394" y="2921570"/>
                </a:cubicBezTo>
                <a:cubicBezTo>
                  <a:pt x="5560310" y="2942113"/>
                  <a:pt x="5448766" y="2996124"/>
                  <a:pt x="5337222" y="3037441"/>
                </a:cubicBezTo>
                <a:cubicBezTo>
                  <a:pt x="5241992" y="3070678"/>
                  <a:pt x="5068446" y="3136691"/>
                  <a:pt x="4981524" y="3124228"/>
                </a:cubicBezTo>
                <a:cubicBezTo>
                  <a:pt x="5035220" y="3099299"/>
                  <a:pt x="5084762" y="3078757"/>
                  <a:pt x="5134602" y="3057983"/>
                </a:cubicBezTo>
                <a:cubicBezTo>
                  <a:pt x="5093069" y="3057983"/>
                  <a:pt x="5047680" y="3070216"/>
                  <a:pt x="4998138" y="3074372"/>
                </a:cubicBezTo>
                <a:cubicBezTo>
                  <a:pt x="5039374" y="3057983"/>
                  <a:pt x="5080906" y="3041595"/>
                  <a:pt x="5117988" y="3024976"/>
                </a:cubicBezTo>
                <a:cubicBezTo>
                  <a:pt x="5114132" y="3020822"/>
                  <a:pt x="5121846" y="3016667"/>
                  <a:pt x="5121846" y="3016667"/>
                </a:cubicBezTo>
                <a:cubicBezTo>
                  <a:pt x="5113835" y="3012512"/>
                  <a:pt x="5105528" y="3012512"/>
                  <a:pt x="5097222" y="3012512"/>
                </a:cubicBezTo>
                <a:cubicBezTo>
                  <a:pt x="5175838" y="2946268"/>
                  <a:pt x="5291832" y="2925726"/>
                  <a:pt x="5370448" y="2892718"/>
                </a:cubicBezTo>
                <a:cubicBezTo>
                  <a:pt x="5366294" y="2888563"/>
                  <a:pt x="5357690" y="2888563"/>
                  <a:pt x="5349384" y="2888563"/>
                </a:cubicBezTo>
                <a:cubicBezTo>
                  <a:pt x="5361844" y="2884409"/>
                  <a:pt x="5386763" y="2871945"/>
                  <a:pt x="5395070" y="2867790"/>
                </a:cubicBezTo>
                <a:cubicBezTo>
                  <a:pt x="5328915" y="2876099"/>
                  <a:pt x="5250299" y="2896642"/>
                  <a:pt x="5179991" y="2913261"/>
                </a:cubicBezTo>
                <a:cubicBezTo>
                  <a:pt x="5171980" y="2913261"/>
                  <a:pt x="5167532" y="2917416"/>
                  <a:pt x="5159225" y="2917416"/>
                </a:cubicBezTo>
                <a:cubicBezTo>
                  <a:pt x="5117988" y="2933803"/>
                  <a:pt x="5080906" y="2946499"/>
                  <a:pt x="5039374" y="2958732"/>
                </a:cubicBezTo>
                <a:cubicBezTo>
                  <a:pt x="5026914" y="2958732"/>
                  <a:pt x="5023057" y="2962886"/>
                  <a:pt x="5014750" y="2962886"/>
                </a:cubicBezTo>
                <a:cubicBezTo>
                  <a:pt x="4915370" y="3000279"/>
                  <a:pt x="4803826" y="3037210"/>
                  <a:pt x="4696434" y="3070216"/>
                </a:cubicBezTo>
                <a:cubicBezTo>
                  <a:pt x="4683974" y="3074372"/>
                  <a:pt x="4675668" y="3074372"/>
                  <a:pt x="4671515" y="3074372"/>
                </a:cubicBezTo>
                <a:cubicBezTo>
                  <a:pt x="4651044" y="3078526"/>
                  <a:pt x="4630278" y="3082912"/>
                  <a:pt x="4609512" y="3087066"/>
                </a:cubicBezTo>
                <a:cubicBezTo>
                  <a:pt x="4605359" y="3090990"/>
                  <a:pt x="4597052" y="3091220"/>
                  <a:pt x="4592899" y="3095376"/>
                </a:cubicBezTo>
                <a:cubicBezTo>
                  <a:pt x="4381974" y="3173853"/>
                  <a:pt x="4154732" y="3256485"/>
                  <a:pt x="3923040" y="3347427"/>
                </a:cubicBezTo>
                <a:cubicBezTo>
                  <a:pt x="3915030" y="3347427"/>
                  <a:pt x="3906724" y="3355968"/>
                  <a:pt x="3902570" y="3359892"/>
                </a:cubicBezTo>
                <a:cubicBezTo>
                  <a:pt x="3902570" y="3364046"/>
                  <a:pt x="3894264" y="3372125"/>
                  <a:pt x="3885957" y="3372125"/>
                </a:cubicBezTo>
                <a:cubicBezTo>
                  <a:pt x="3832262" y="3392898"/>
                  <a:pt x="3774413" y="3413441"/>
                  <a:pt x="3720718" y="3434215"/>
                </a:cubicBezTo>
                <a:cubicBezTo>
                  <a:pt x="3712412" y="3438369"/>
                  <a:pt x="3704105" y="3442525"/>
                  <a:pt x="3695798" y="3442525"/>
                </a:cubicBezTo>
                <a:cubicBezTo>
                  <a:pt x="3679186" y="3442525"/>
                  <a:pt x="3662868" y="3442525"/>
                  <a:pt x="3642102" y="3446679"/>
                </a:cubicBezTo>
                <a:cubicBezTo>
                  <a:pt x="3637949" y="3450833"/>
                  <a:pt x="3629642" y="3454988"/>
                  <a:pt x="3629642" y="3454988"/>
                </a:cubicBezTo>
                <a:cubicBezTo>
                  <a:pt x="3629642" y="3459143"/>
                  <a:pt x="3629642" y="3459373"/>
                  <a:pt x="3637949" y="3459373"/>
                </a:cubicBezTo>
                <a:cubicBezTo>
                  <a:pt x="3642102" y="3463298"/>
                  <a:pt x="3642102" y="3467221"/>
                  <a:pt x="3633796" y="3467221"/>
                </a:cubicBezTo>
                <a:cubicBezTo>
                  <a:pt x="3625489" y="3467221"/>
                  <a:pt x="3617183" y="3467221"/>
                  <a:pt x="3613327" y="3467221"/>
                </a:cubicBezTo>
                <a:cubicBezTo>
                  <a:pt x="3609174" y="3463067"/>
                  <a:pt x="3596714" y="3463067"/>
                  <a:pt x="3592560" y="3467221"/>
                </a:cubicBezTo>
                <a:cubicBezTo>
                  <a:pt x="3423167" y="3541775"/>
                  <a:pt x="3253477" y="3620253"/>
                  <a:pt x="3075778" y="3703117"/>
                </a:cubicBezTo>
                <a:cubicBezTo>
                  <a:pt x="3067471" y="3703117"/>
                  <a:pt x="3055012" y="3707271"/>
                  <a:pt x="3047001" y="3711426"/>
                </a:cubicBezTo>
                <a:cubicBezTo>
                  <a:pt x="3022082" y="3719736"/>
                  <a:pt x="3001315" y="3731969"/>
                  <a:pt x="2980549" y="3740278"/>
                </a:cubicBezTo>
                <a:cubicBezTo>
                  <a:pt x="2972540" y="3744433"/>
                  <a:pt x="2972540" y="3748588"/>
                  <a:pt x="2980549" y="3744433"/>
                </a:cubicBezTo>
                <a:cubicBezTo>
                  <a:pt x="2993009" y="3744433"/>
                  <a:pt x="3005468" y="3744663"/>
                  <a:pt x="3017928" y="3748588"/>
                </a:cubicBezTo>
                <a:cubicBezTo>
                  <a:pt x="3026235" y="3740509"/>
                  <a:pt x="3042848" y="3736123"/>
                  <a:pt x="3051154" y="3731969"/>
                </a:cubicBezTo>
                <a:cubicBezTo>
                  <a:pt x="3137779" y="3694807"/>
                  <a:pt x="3216395" y="3661800"/>
                  <a:pt x="3299162" y="3620484"/>
                </a:cubicBezTo>
                <a:cubicBezTo>
                  <a:pt x="3311326" y="3620484"/>
                  <a:pt x="3311326" y="3620484"/>
                  <a:pt x="3303316" y="3624639"/>
                </a:cubicBezTo>
                <a:cubicBezTo>
                  <a:pt x="3286703" y="3641258"/>
                  <a:pt x="3274243" y="3649567"/>
                  <a:pt x="3261783" y="3662031"/>
                </a:cubicBezTo>
                <a:cubicBezTo>
                  <a:pt x="3253477" y="3662031"/>
                  <a:pt x="3241017" y="3669879"/>
                  <a:pt x="3232710" y="3669879"/>
                </a:cubicBezTo>
                <a:cubicBezTo>
                  <a:pt x="3146086" y="3707271"/>
                  <a:pt x="3059165" y="3748819"/>
                  <a:pt x="2968089" y="3785980"/>
                </a:cubicBezTo>
                <a:cubicBezTo>
                  <a:pt x="2955630" y="3790134"/>
                  <a:pt x="2943467" y="3794059"/>
                  <a:pt x="2935160" y="3802368"/>
                </a:cubicBezTo>
                <a:cubicBezTo>
                  <a:pt x="2860698" y="3839530"/>
                  <a:pt x="2778227" y="3881076"/>
                  <a:pt x="2699612" y="3922393"/>
                </a:cubicBezTo>
                <a:cubicBezTo>
                  <a:pt x="2691306" y="3926547"/>
                  <a:pt x="2691306" y="3930472"/>
                  <a:pt x="2695459" y="3930472"/>
                </a:cubicBezTo>
                <a:cubicBezTo>
                  <a:pt x="2703765" y="3930472"/>
                  <a:pt x="2703765" y="3934626"/>
                  <a:pt x="2695459" y="3938780"/>
                </a:cubicBezTo>
                <a:cubicBezTo>
                  <a:pt x="2108367" y="4220147"/>
                  <a:pt x="1442958" y="4538675"/>
                  <a:pt x="678166" y="4906597"/>
                </a:cubicBezTo>
                <a:cubicBezTo>
                  <a:pt x="665707" y="4910751"/>
                  <a:pt x="644940" y="4918830"/>
                  <a:pt x="632481" y="4922985"/>
                </a:cubicBezTo>
                <a:cubicBezTo>
                  <a:pt x="574631" y="4943758"/>
                  <a:pt x="504323" y="4968455"/>
                  <a:pt x="442321" y="4985074"/>
                </a:cubicBezTo>
                <a:cubicBezTo>
                  <a:pt x="525090" y="4931294"/>
                  <a:pt x="632481" y="4869205"/>
                  <a:pt x="727708" y="4819578"/>
                </a:cubicBezTo>
                <a:cubicBezTo>
                  <a:pt x="649094" y="4852816"/>
                  <a:pt x="570478" y="4881668"/>
                  <a:pt x="488006" y="4914676"/>
                </a:cubicBezTo>
                <a:cubicBezTo>
                  <a:pt x="578785" y="4860895"/>
                  <a:pt x="678166" y="4807115"/>
                  <a:pt x="773098" y="4749411"/>
                </a:cubicBezTo>
                <a:cubicBezTo>
                  <a:pt x="690626" y="4769953"/>
                  <a:pt x="632481" y="4803191"/>
                  <a:pt x="570478" y="4799036"/>
                </a:cubicBezTo>
                <a:cubicBezTo>
                  <a:pt x="607857" y="4778493"/>
                  <a:pt x="644643" y="4753565"/>
                  <a:pt x="682022" y="4737177"/>
                </a:cubicBezTo>
                <a:cubicBezTo>
                  <a:pt x="2869004" y="3698963"/>
                  <a:pt x="2869004" y="3698963"/>
                  <a:pt x="2869004" y="3698963"/>
                </a:cubicBezTo>
                <a:cubicBezTo>
                  <a:pt x="2873158" y="3694807"/>
                  <a:pt x="2889771" y="3686729"/>
                  <a:pt x="2893924" y="3682574"/>
                </a:cubicBezTo>
                <a:cubicBezTo>
                  <a:pt x="2976693" y="3624639"/>
                  <a:pt x="3050858" y="3575013"/>
                  <a:pt x="3125320" y="3525388"/>
                </a:cubicBezTo>
                <a:cubicBezTo>
                  <a:pt x="3137779" y="3521233"/>
                  <a:pt x="3141932" y="3508769"/>
                  <a:pt x="3137779" y="3508769"/>
                </a:cubicBezTo>
                <a:cubicBezTo>
                  <a:pt x="3125320" y="3508769"/>
                  <a:pt x="3117013" y="3508769"/>
                  <a:pt x="3108706" y="3512923"/>
                </a:cubicBezTo>
                <a:cubicBezTo>
                  <a:pt x="2984702" y="3575013"/>
                  <a:pt x="2856545" y="3632717"/>
                  <a:pt x="2720081" y="3698963"/>
                </a:cubicBezTo>
                <a:cubicBezTo>
                  <a:pt x="2711775" y="3703117"/>
                  <a:pt x="2699612" y="3707271"/>
                  <a:pt x="2691306" y="3707271"/>
                </a:cubicBezTo>
                <a:cubicBezTo>
                  <a:pt x="2682999" y="3707271"/>
                  <a:pt x="2670539" y="3711426"/>
                  <a:pt x="2662233" y="3715581"/>
                </a:cubicBezTo>
                <a:cubicBezTo>
                  <a:pt x="2434991" y="3827296"/>
                  <a:pt x="2199145" y="3938780"/>
                  <a:pt x="1955290" y="4062730"/>
                </a:cubicBezTo>
                <a:cubicBezTo>
                  <a:pt x="1946983" y="4066884"/>
                  <a:pt x="1930370" y="4075424"/>
                  <a:pt x="1917911" y="4079579"/>
                </a:cubicBezTo>
                <a:cubicBezTo>
                  <a:pt x="1591584" y="4215992"/>
                  <a:pt x="1232031" y="4364638"/>
                  <a:pt x="851712" y="4521825"/>
                </a:cubicBezTo>
                <a:cubicBezTo>
                  <a:pt x="843406" y="4530134"/>
                  <a:pt x="818486" y="4538675"/>
                  <a:pt x="810180" y="4542829"/>
                </a:cubicBezTo>
                <a:cubicBezTo>
                  <a:pt x="760638" y="4559217"/>
                  <a:pt x="711095" y="4575605"/>
                  <a:pt x="665707" y="4592224"/>
                </a:cubicBezTo>
                <a:cubicBezTo>
                  <a:pt x="649094" y="4596379"/>
                  <a:pt x="636634" y="4600534"/>
                  <a:pt x="636634" y="4596379"/>
                </a:cubicBezTo>
                <a:cubicBezTo>
                  <a:pt x="632481" y="4596379"/>
                  <a:pt x="665707" y="4575836"/>
                  <a:pt x="669860" y="4567527"/>
                </a:cubicBezTo>
                <a:cubicBezTo>
                  <a:pt x="678166" y="4563371"/>
                  <a:pt x="673716" y="4559217"/>
                  <a:pt x="657103" y="4563371"/>
                </a:cubicBezTo>
                <a:cubicBezTo>
                  <a:pt x="632481" y="4571681"/>
                  <a:pt x="603704" y="4579760"/>
                  <a:pt x="578785" y="4588069"/>
                </a:cubicBezTo>
                <a:cubicBezTo>
                  <a:pt x="562172" y="4592224"/>
                  <a:pt x="570775" y="4571681"/>
                  <a:pt x="582938" y="4563371"/>
                </a:cubicBezTo>
                <a:cubicBezTo>
                  <a:pt x="595398" y="4555063"/>
                  <a:pt x="607857" y="4551138"/>
                  <a:pt x="612011" y="4551138"/>
                </a:cubicBezTo>
                <a:cubicBezTo>
                  <a:pt x="612011" y="4551138"/>
                  <a:pt x="612011" y="4546753"/>
                  <a:pt x="607857" y="4538675"/>
                </a:cubicBezTo>
                <a:cubicBezTo>
                  <a:pt x="599551" y="4534519"/>
                  <a:pt x="632481" y="4517900"/>
                  <a:pt x="632481" y="4517900"/>
                </a:cubicBezTo>
                <a:cubicBezTo>
                  <a:pt x="620021" y="4513977"/>
                  <a:pt x="570478" y="4513746"/>
                  <a:pt x="574631" y="4509592"/>
                </a:cubicBezTo>
                <a:cubicBezTo>
                  <a:pt x="574631" y="4501282"/>
                  <a:pt x="587091" y="4489048"/>
                  <a:pt x="595101" y="4480740"/>
                </a:cubicBezTo>
                <a:cubicBezTo>
                  <a:pt x="595101" y="4480740"/>
                  <a:pt x="595101" y="4480740"/>
                  <a:pt x="595101" y="4476585"/>
                </a:cubicBezTo>
                <a:cubicBezTo>
                  <a:pt x="607561" y="4468275"/>
                  <a:pt x="603408" y="4464121"/>
                  <a:pt x="590948" y="4468275"/>
                </a:cubicBezTo>
                <a:cubicBezTo>
                  <a:pt x="541405" y="4480740"/>
                  <a:pt x="491864" y="4492973"/>
                  <a:pt x="446474" y="4505437"/>
                </a:cubicBezTo>
                <a:cubicBezTo>
                  <a:pt x="463087" y="4472430"/>
                  <a:pt x="516783" y="4402262"/>
                  <a:pt x="570478" y="4385642"/>
                </a:cubicBezTo>
                <a:cubicBezTo>
                  <a:pt x="541703" y="4393952"/>
                  <a:pt x="504323" y="4406416"/>
                  <a:pt x="475547" y="4418650"/>
                </a:cubicBezTo>
                <a:cubicBezTo>
                  <a:pt x="516783" y="4389798"/>
                  <a:pt x="570478" y="4364869"/>
                  <a:pt x="612011" y="4335786"/>
                </a:cubicBezTo>
                <a:cubicBezTo>
                  <a:pt x="574631" y="4335786"/>
                  <a:pt x="533396" y="4348250"/>
                  <a:pt x="488006" y="4360714"/>
                </a:cubicBezTo>
                <a:cubicBezTo>
                  <a:pt x="475547" y="4368793"/>
                  <a:pt x="475547" y="4364638"/>
                  <a:pt x="488006" y="4356329"/>
                </a:cubicBezTo>
                <a:cubicBezTo>
                  <a:pt x="516783" y="4335786"/>
                  <a:pt x="545856" y="4319398"/>
                  <a:pt x="578785" y="4298625"/>
                </a:cubicBezTo>
                <a:cubicBezTo>
                  <a:pt x="591244" y="4286160"/>
                  <a:pt x="615868" y="4278081"/>
                  <a:pt x="624174" y="4269773"/>
                </a:cubicBezTo>
                <a:cubicBezTo>
                  <a:pt x="1070648" y="4067115"/>
                  <a:pt x="1480040" y="3876691"/>
                  <a:pt x="1860359" y="3703117"/>
                </a:cubicBezTo>
                <a:cubicBezTo>
                  <a:pt x="1421894" y="3868382"/>
                  <a:pt x="938337" y="4046341"/>
                  <a:pt x="413545" y="4240689"/>
                </a:cubicBezTo>
                <a:cubicBezTo>
                  <a:pt x="438167" y="4228456"/>
                  <a:pt x="463087" y="4215992"/>
                  <a:pt x="488006" y="4199373"/>
                </a:cubicBezTo>
                <a:cubicBezTo>
                  <a:pt x="504619" y="4195218"/>
                  <a:pt x="500466" y="4191064"/>
                  <a:pt x="488006" y="4195218"/>
                </a:cubicBezTo>
                <a:cubicBezTo>
                  <a:pt x="450627" y="4207683"/>
                  <a:pt x="169690" y="4253154"/>
                  <a:pt x="173843" y="4245075"/>
                </a:cubicBezTo>
                <a:cubicBezTo>
                  <a:pt x="173843" y="4236766"/>
                  <a:pt x="219233" y="4211837"/>
                  <a:pt x="227540" y="4203528"/>
                </a:cubicBezTo>
                <a:cubicBezTo>
                  <a:pt x="210927" y="4203528"/>
                  <a:pt x="152781" y="4211837"/>
                  <a:pt x="144475" y="4207683"/>
                </a:cubicBezTo>
                <a:cubicBezTo>
                  <a:pt x="186007" y="4145593"/>
                  <a:pt x="231692" y="4096198"/>
                  <a:pt x="322470" y="4050727"/>
                </a:cubicBezTo>
                <a:cubicBezTo>
                  <a:pt x="285388" y="4046572"/>
                  <a:pt x="243855" y="4054651"/>
                  <a:pt x="186007" y="4062730"/>
                </a:cubicBezTo>
                <a:cubicBezTo>
                  <a:pt x="181853" y="4058806"/>
                  <a:pt x="235549" y="4038032"/>
                  <a:pt x="214783" y="4038032"/>
                </a:cubicBezTo>
                <a:cubicBezTo>
                  <a:pt x="124004" y="4071270"/>
                  <a:pt x="53696" y="4079579"/>
                  <a:pt x="0" y="4050727"/>
                </a:cubicBezTo>
                <a:cubicBezTo>
                  <a:pt x="20766" y="4029953"/>
                  <a:pt x="74461" y="4005256"/>
                  <a:pt x="86625" y="3988637"/>
                </a:cubicBezTo>
                <a:cubicBezTo>
                  <a:pt x="86625" y="3984482"/>
                  <a:pt x="99085" y="3980328"/>
                  <a:pt x="111545" y="3976174"/>
                </a:cubicBezTo>
                <a:cubicBezTo>
                  <a:pt x="119851" y="3976174"/>
                  <a:pt x="128158" y="3967864"/>
                  <a:pt x="124004" y="3967864"/>
                </a:cubicBezTo>
                <a:cubicBezTo>
                  <a:pt x="124004" y="3959555"/>
                  <a:pt x="132311" y="3951245"/>
                  <a:pt x="148627" y="3942936"/>
                </a:cubicBezTo>
                <a:cubicBezTo>
                  <a:pt x="173546" y="3930703"/>
                  <a:pt x="198466" y="3922393"/>
                  <a:pt x="231692" y="3909928"/>
                </a:cubicBezTo>
                <a:cubicBezTo>
                  <a:pt x="235846" y="3909928"/>
                  <a:pt x="235846" y="3909928"/>
                  <a:pt x="235846" y="3909928"/>
                </a:cubicBezTo>
                <a:cubicBezTo>
                  <a:pt x="231692" y="3909928"/>
                  <a:pt x="215079" y="3922162"/>
                  <a:pt x="218936" y="3926317"/>
                </a:cubicBezTo>
                <a:cubicBezTo>
                  <a:pt x="231396" y="3930472"/>
                  <a:pt x="248009" y="3926547"/>
                  <a:pt x="256315" y="3922393"/>
                </a:cubicBezTo>
                <a:cubicBezTo>
                  <a:pt x="260468" y="3922393"/>
                  <a:pt x="268478" y="3914084"/>
                  <a:pt x="272631" y="3909928"/>
                </a:cubicBezTo>
                <a:cubicBezTo>
                  <a:pt x="276784" y="3905774"/>
                  <a:pt x="293397" y="3901619"/>
                  <a:pt x="301704" y="3901619"/>
                </a:cubicBezTo>
                <a:cubicBezTo>
                  <a:pt x="305857" y="3901619"/>
                  <a:pt x="343236" y="3885232"/>
                  <a:pt x="359849" y="3881076"/>
                </a:cubicBezTo>
                <a:cubicBezTo>
                  <a:pt x="372309" y="3876922"/>
                  <a:pt x="359553" y="3872767"/>
                  <a:pt x="342940" y="3876922"/>
                </a:cubicBezTo>
                <a:cubicBezTo>
                  <a:pt x="334930" y="3885232"/>
                  <a:pt x="330776" y="3876691"/>
                  <a:pt x="342940" y="3868613"/>
                </a:cubicBezTo>
                <a:cubicBezTo>
                  <a:pt x="380319" y="3839530"/>
                  <a:pt x="413545" y="3810678"/>
                  <a:pt x="446474" y="3777671"/>
                </a:cubicBezTo>
                <a:cubicBezTo>
                  <a:pt x="458934" y="3769361"/>
                  <a:pt x="479404" y="3756897"/>
                  <a:pt x="491864" y="3752973"/>
                </a:cubicBezTo>
                <a:cubicBezTo>
                  <a:pt x="541405" y="3736355"/>
                  <a:pt x="587091" y="3715350"/>
                  <a:pt x="632481" y="3698963"/>
                </a:cubicBezTo>
                <a:cubicBezTo>
                  <a:pt x="649094" y="3694807"/>
                  <a:pt x="665707" y="3682343"/>
                  <a:pt x="678166" y="3674265"/>
                </a:cubicBezTo>
                <a:cubicBezTo>
                  <a:pt x="740168" y="3632717"/>
                  <a:pt x="793567" y="3595787"/>
                  <a:pt x="851712" y="3554240"/>
                </a:cubicBezTo>
                <a:cubicBezTo>
                  <a:pt x="863876" y="3550316"/>
                  <a:pt x="884938" y="3541775"/>
                  <a:pt x="901255" y="3537621"/>
                </a:cubicBezTo>
                <a:cubicBezTo>
                  <a:pt x="901255" y="3537621"/>
                  <a:pt x="900958" y="3537621"/>
                  <a:pt x="905111" y="3533467"/>
                </a:cubicBezTo>
                <a:cubicBezTo>
                  <a:pt x="917571" y="3533467"/>
                  <a:pt x="938337" y="3525388"/>
                  <a:pt x="946644" y="3517078"/>
                </a:cubicBezTo>
                <a:cubicBezTo>
                  <a:pt x="1058188" y="3450833"/>
                  <a:pt x="1173886" y="3388975"/>
                  <a:pt x="1294034" y="3331039"/>
                </a:cubicBezTo>
                <a:cubicBezTo>
                  <a:pt x="963257" y="3438600"/>
                  <a:pt x="615868" y="3533696"/>
                  <a:pt x="239702" y="3645182"/>
                </a:cubicBezTo>
                <a:cubicBezTo>
                  <a:pt x="227242" y="3649336"/>
                  <a:pt x="227242" y="3649336"/>
                  <a:pt x="239702" y="3641027"/>
                </a:cubicBezTo>
                <a:cubicBezTo>
                  <a:pt x="748178" y="3475762"/>
                  <a:pt x="1203256" y="3281414"/>
                  <a:pt x="1628963" y="3132537"/>
                </a:cubicBezTo>
                <a:cubicBezTo>
                  <a:pt x="1612350" y="3153310"/>
                  <a:pt x="1587728" y="3182162"/>
                  <a:pt x="1566962" y="3198781"/>
                </a:cubicBezTo>
                <a:cubicBezTo>
                  <a:pt x="1728048" y="3169699"/>
                  <a:pt x="1930668" y="3049674"/>
                  <a:pt x="2071284" y="2975120"/>
                </a:cubicBezTo>
                <a:cubicBezTo>
                  <a:pt x="2042211" y="2983430"/>
                  <a:pt x="2005129" y="2975351"/>
                  <a:pt x="1963596" y="2991970"/>
                </a:cubicBezTo>
                <a:cubicBezTo>
                  <a:pt x="1992669" y="2971196"/>
                  <a:pt x="2021445" y="2954578"/>
                  <a:pt x="2054671" y="2942113"/>
                </a:cubicBezTo>
                <a:cubicBezTo>
                  <a:pt x="1963596" y="2983430"/>
                  <a:pt x="1884982" y="3004434"/>
                  <a:pt x="1864512" y="2929880"/>
                </a:cubicBezTo>
                <a:cubicBezTo>
                  <a:pt x="1880829" y="2917416"/>
                  <a:pt x="1897738" y="2904951"/>
                  <a:pt x="1914055" y="2892718"/>
                </a:cubicBezTo>
                <a:cubicBezTo>
                  <a:pt x="1819123" y="2838938"/>
                  <a:pt x="1558358" y="2892488"/>
                  <a:pt x="1418038" y="2942113"/>
                </a:cubicBezTo>
                <a:cubicBezTo>
                  <a:pt x="1450967" y="2925494"/>
                  <a:pt x="1488050" y="2900797"/>
                  <a:pt x="1512970" y="2884178"/>
                </a:cubicBezTo>
                <a:cubicBezTo>
                  <a:pt x="1459273" y="2904951"/>
                  <a:pt x="1393119" y="2917647"/>
                  <a:pt x="1339422" y="2938189"/>
                </a:cubicBezTo>
                <a:cubicBezTo>
                  <a:pt x="1413885" y="2888563"/>
                  <a:pt x="1500806" y="2830628"/>
                  <a:pt x="1562809" y="2772924"/>
                </a:cubicBezTo>
                <a:cubicBezTo>
                  <a:pt x="1459571" y="2822550"/>
                  <a:pt x="1347729" y="2867790"/>
                  <a:pt x="1232031" y="2859480"/>
                </a:cubicBezTo>
                <a:cubicBezTo>
                  <a:pt x="1372352" y="2764384"/>
                  <a:pt x="1616504" y="2723067"/>
                  <a:pt x="1781744" y="2673442"/>
                </a:cubicBezTo>
                <a:cubicBezTo>
                  <a:pt x="1674353" y="2698371"/>
                  <a:pt x="1554205" y="2722836"/>
                  <a:pt x="1446814" y="2743611"/>
                </a:cubicBezTo>
                <a:cubicBezTo>
                  <a:pt x="1579124" y="2702294"/>
                  <a:pt x="1715588" y="2660978"/>
                  <a:pt x="1843746" y="2615507"/>
                </a:cubicBezTo>
                <a:cubicBezTo>
                  <a:pt x="1852052" y="2615507"/>
                  <a:pt x="1880829" y="2607429"/>
                  <a:pt x="1889135" y="2603273"/>
                </a:cubicBezTo>
                <a:cubicBezTo>
                  <a:pt x="1897442" y="2599119"/>
                  <a:pt x="1905748" y="2594734"/>
                  <a:pt x="1909901" y="2590579"/>
                </a:cubicBezTo>
                <a:cubicBezTo>
                  <a:pt x="1914055" y="2586655"/>
                  <a:pt x="1905748" y="2586655"/>
                  <a:pt x="1893288" y="2590579"/>
                </a:cubicBezTo>
                <a:cubicBezTo>
                  <a:pt x="1839592" y="2598888"/>
                  <a:pt x="1785897" y="2603042"/>
                  <a:pt x="1727752" y="2611121"/>
                </a:cubicBezTo>
                <a:cubicBezTo>
                  <a:pt x="1715588" y="2615276"/>
                  <a:pt x="1703426" y="2627971"/>
                  <a:pt x="1695119" y="2627971"/>
                </a:cubicBezTo>
                <a:cubicBezTo>
                  <a:pt x="1686813" y="2632126"/>
                  <a:pt x="1674056" y="2636280"/>
                  <a:pt x="1665749" y="2632126"/>
                </a:cubicBezTo>
                <a:cubicBezTo>
                  <a:pt x="1657740" y="2632126"/>
                  <a:pt x="1661893" y="2627971"/>
                  <a:pt x="1670200" y="2623817"/>
                </a:cubicBezTo>
                <a:cubicBezTo>
                  <a:pt x="1674056" y="2619661"/>
                  <a:pt x="1682659" y="2615276"/>
                  <a:pt x="1686813" y="2611121"/>
                </a:cubicBezTo>
                <a:cubicBezTo>
                  <a:pt x="1695119" y="2603042"/>
                  <a:pt x="1695119" y="2599119"/>
                  <a:pt x="1682659" y="2603273"/>
                </a:cubicBezTo>
                <a:cubicBezTo>
                  <a:pt x="1678506" y="2603273"/>
                  <a:pt x="1674056" y="2603273"/>
                  <a:pt x="1670200" y="2603273"/>
                </a:cubicBezTo>
                <a:cubicBezTo>
                  <a:pt x="1657740" y="2603273"/>
                  <a:pt x="1657740" y="2598888"/>
                  <a:pt x="1665749" y="2590579"/>
                </a:cubicBezTo>
                <a:cubicBezTo>
                  <a:pt x="1719741" y="2565881"/>
                  <a:pt x="1773438" y="2540953"/>
                  <a:pt x="1822979" y="2516256"/>
                </a:cubicBezTo>
                <a:cubicBezTo>
                  <a:pt x="1831286" y="2507946"/>
                  <a:pt x="1843746" y="2499867"/>
                  <a:pt x="1856205" y="2499867"/>
                </a:cubicBezTo>
                <a:cubicBezTo>
                  <a:pt x="1864216" y="2495713"/>
                  <a:pt x="1860359" y="2479094"/>
                  <a:pt x="1860359" y="2474940"/>
                </a:cubicBezTo>
                <a:cubicBezTo>
                  <a:pt x="1752671" y="2495713"/>
                  <a:pt x="1752967" y="2495482"/>
                  <a:pt x="1752967" y="2495482"/>
                </a:cubicBezTo>
                <a:cubicBezTo>
                  <a:pt x="1740508" y="2499637"/>
                  <a:pt x="1728048" y="2507946"/>
                  <a:pt x="1715588" y="2516256"/>
                </a:cubicBezTo>
                <a:cubicBezTo>
                  <a:pt x="1690966" y="2528489"/>
                  <a:pt x="1666046" y="2536798"/>
                  <a:pt x="1641127" y="2549263"/>
                </a:cubicBezTo>
                <a:cubicBezTo>
                  <a:pt x="1628667" y="2553417"/>
                  <a:pt x="1624810" y="2545338"/>
                  <a:pt x="1628963" y="2537029"/>
                </a:cubicBezTo>
                <a:cubicBezTo>
                  <a:pt x="1645576" y="2520410"/>
                  <a:pt x="1661893" y="2507946"/>
                  <a:pt x="1678506" y="2491327"/>
                </a:cubicBezTo>
                <a:cubicBezTo>
                  <a:pt x="1682659" y="2479094"/>
                  <a:pt x="1674353" y="2471015"/>
                  <a:pt x="1661893" y="2474940"/>
                </a:cubicBezTo>
                <a:cubicBezTo>
                  <a:pt x="1612350" y="2499867"/>
                  <a:pt x="1554502" y="2516256"/>
                  <a:pt x="1504959" y="2537029"/>
                </a:cubicBezTo>
                <a:cubicBezTo>
                  <a:pt x="1529879" y="2508177"/>
                  <a:pt x="1558655" y="2478863"/>
                  <a:pt x="1587431" y="2450011"/>
                </a:cubicBezTo>
                <a:cubicBezTo>
                  <a:pt x="1599891" y="2445856"/>
                  <a:pt x="1595737" y="2441702"/>
                  <a:pt x="1587431" y="2445856"/>
                </a:cubicBezTo>
                <a:cubicBezTo>
                  <a:pt x="1161723" y="2598888"/>
                  <a:pt x="706942" y="2764153"/>
                  <a:pt x="214783" y="2942113"/>
                </a:cubicBezTo>
                <a:cubicBezTo>
                  <a:pt x="198466" y="2946268"/>
                  <a:pt x="177997" y="2946499"/>
                  <a:pt x="173843" y="2938189"/>
                </a:cubicBezTo>
                <a:cubicBezTo>
                  <a:pt x="165537" y="2934034"/>
                  <a:pt x="169394" y="2925726"/>
                  <a:pt x="181853" y="2921570"/>
                </a:cubicBezTo>
                <a:cubicBezTo>
                  <a:pt x="210629" y="2900797"/>
                  <a:pt x="235549" y="2880255"/>
                  <a:pt x="256315" y="2859480"/>
                </a:cubicBezTo>
                <a:cubicBezTo>
                  <a:pt x="272928" y="2851171"/>
                  <a:pt x="268775" y="2851171"/>
                  <a:pt x="256315" y="2855326"/>
                </a:cubicBezTo>
                <a:cubicBezTo>
                  <a:pt x="190159" y="2876099"/>
                  <a:pt x="128158" y="2896642"/>
                  <a:pt x="66155" y="2913261"/>
                </a:cubicBezTo>
                <a:cubicBezTo>
                  <a:pt x="53696" y="2921340"/>
                  <a:pt x="41235" y="2921340"/>
                  <a:pt x="33226" y="2913261"/>
                </a:cubicBezTo>
                <a:cubicBezTo>
                  <a:pt x="24920" y="2909107"/>
                  <a:pt x="24623" y="2905182"/>
                  <a:pt x="24623" y="2905182"/>
                </a:cubicBezTo>
                <a:cubicBezTo>
                  <a:pt x="37083" y="2896873"/>
                  <a:pt x="49542" y="2884178"/>
                  <a:pt x="66155" y="2875869"/>
                </a:cubicBezTo>
                <a:cubicBezTo>
                  <a:pt x="529243" y="2689830"/>
                  <a:pt x="1045728" y="2582500"/>
                  <a:pt x="1413588" y="2375688"/>
                </a:cubicBezTo>
                <a:cubicBezTo>
                  <a:pt x="1413588" y="2367610"/>
                  <a:pt x="1405578" y="2359069"/>
                  <a:pt x="1401425" y="2354914"/>
                </a:cubicBezTo>
                <a:cubicBezTo>
                  <a:pt x="1103874" y="2400385"/>
                  <a:pt x="711095" y="2574190"/>
                  <a:pt x="384472" y="2694215"/>
                </a:cubicBezTo>
                <a:cubicBezTo>
                  <a:pt x="380319" y="2698140"/>
                  <a:pt x="326623" y="2681521"/>
                  <a:pt x="330776" y="2677365"/>
                </a:cubicBezTo>
                <a:cubicBezTo>
                  <a:pt x="347389" y="2660747"/>
                  <a:pt x="372309" y="2636050"/>
                  <a:pt x="392779" y="2619661"/>
                </a:cubicBezTo>
                <a:cubicBezTo>
                  <a:pt x="260468" y="2656823"/>
                  <a:pt x="136464" y="2702294"/>
                  <a:pt x="12460" y="2751920"/>
                </a:cubicBezTo>
                <a:cubicBezTo>
                  <a:pt x="132311" y="2698140"/>
                  <a:pt x="256315" y="2644359"/>
                  <a:pt x="380319" y="2590579"/>
                </a:cubicBezTo>
                <a:cubicBezTo>
                  <a:pt x="343236" y="2598888"/>
                  <a:pt x="314163" y="2607429"/>
                  <a:pt x="280937" y="2607429"/>
                </a:cubicBezTo>
                <a:cubicBezTo>
                  <a:pt x="330776" y="2586655"/>
                  <a:pt x="392779" y="2553648"/>
                  <a:pt x="434014" y="2537029"/>
                </a:cubicBezTo>
                <a:cubicBezTo>
                  <a:pt x="421554" y="2532875"/>
                  <a:pt x="380319" y="2524565"/>
                  <a:pt x="359849" y="2520410"/>
                </a:cubicBezTo>
                <a:cubicBezTo>
                  <a:pt x="649094" y="2417004"/>
                  <a:pt x="930328" y="2317753"/>
                  <a:pt x="1186643" y="2230966"/>
                </a:cubicBezTo>
                <a:cubicBezTo>
                  <a:pt x="1190796" y="2230966"/>
                  <a:pt x="1190499" y="2230966"/>
                  <a:pt x="1190499" y="2230966"/>
                </a:cubicBezTo>
                <a:cubicBezTo>
                  <a:pt x="1202959" y="2226812"/>
                  <a:pt x="1207112" y="2214347"/>
                  <a:pt x="1202959" y="2206268"/>
                </a:cubicBezTo>
                <a:cubicBezTo>
                  <a:pt x="1198805" y="2193804"/>
                  <a:pt x="1190796" y="2176955"/>
                  <a:pt x="1186643" y="2156412"/>
                </a:cubicBezTo>
                <a:cubicBezTo>
                  <a:pt x="1182490" y="2148103"/>
                  <a:pt x="1169733" y="2144179"/>
                  <a:pt x="1157273" y="2148333"/>
                </a:cubicBezTo>
                <a:cubicBezTo>
                  <a:pt x="1029115" y="2181341"/>
                  <a:pt x="905409" y="2210193"/>
                  <a:pt x="764791" y="2239275"/>
                </a:cubicBezTo>
                <a:cubicBezTo>
                  <a:pt x="773098" y="2230966"/>
                  <a:pt x="785558" y="2222656"/>
                  <a:pt x="793864" y="2210423"/>
                </a:cubicBezTo>
                <a:cubicBezTo>
                  <a:pt x="806027" y="2206268"/>
                  <a:pt x="801873" y="2197728"/>
                  <a:pt x="789711" y="2197728"/>
                </a:cubicBezTo>
                <a:cubicBezTo>
                  <a:pt x="777251" y="2197728"/>
                  <a:pt x="768945" y="2193574"/>
                  <a:pt x="768945" y="2193574"/>
                </a:cubicBezTo>
                <a:cubicBezTo>
                  <a:pt x="768945" y="2189418"/>
                  <a:pt x="760934" y="2193574"/>
                  <a:pt x="744321" y="2197728"/>
                </a:cubicBezTo>
                <a:cubicBezTo>
                  <a:pt x="727708" y="2189650"/>
                  <a:pt x="702789" y="2181341"/>
                  <a:pt x="686176" y="2173031"/>
                </a:cubicBezTo>
                <a:cubicBezTo>
                  <a:pt x="669563" y="2173031"/>
                  <a:pt x="665707" y="2168876"/>
                  <a:pt x="678166" y="2156412"/>
                </a:cubicBezTo>
                <a:cubicBezTo>
                  <a:pt x="694779" y="2139793"/>
                  <a:pt x="715248" y="2123405"/>
                  <a:pt x="736015" y="2102632"/>
                </a:cubicBezTo>
                <a:cubicBezTo>
                  <a:pt x="744321" y="2094553"/>
                  <a:pt x="735719" y="2090168"/>
                  <a:pt x="723555" y="2090168"/>
                </a:cubicBezTo>
                <a:cubicBezTo>
                  <a:pt x="587091" y="2119251"/>
                  <a:pt x="450331" y="2144179"/>
                  <a:pt x="301704" y="2173031"/>
                </a:cubicBezTo>
                <a:cubicBezTo>
                  <a:pt x="289244" y="2177185"/>
                  <a:pt x="285091" y="2177185"/>
                  <a:pt x="301704" y="2168876"/>
                </a:cubicBezTo>
                <a:cubicBezTo>
                  <a:pt x="404941" y="2119251"/>
                  <a:pt x="504323" y="2073780"/>
                  <a:pt x="599551" y="2028309"/>
                </a:cubicBezTo>
                <a:cubicBezTo>
                  <a:pt x="611714" y="2024154"/>
                  <a:pt x="611714" y="2023924"/>
                  <a:pt x="599551" y="2023924"/>
                </a:cubicBezTo>
                <a:cubicBezTo>
                  <a:pt x="582938" y="2015845"/>
                  <a:pt x="566325" y="2007535"/>
                  <a:pt x="545856" y="1990916"/>
                </a:cubicBezTo>
                <a:cubicBezTo>
                  <a:pt x="533396" y="1990916"/>
                  <a:pt x="533396" y="1986993"/>
                  <a:pt x="545856" y="1982838"/>
                </a:cubicBezTo>
                <a:cubicBezTo>
                  <a:pt x="785558" y="1904360"/>
                  <a:pt x="1016953" y="1821497"/>
                  <a:pt x="1232031" y="1747174"/>
                </a:cubicBezTo>
                <a:cubicBezTo>
                  <a:pt x="1248348" y="1743019"/>
                  <a:pt x="1248348" y="1738865"/>
                  <a:pt x="1232031" y="1738865"/>
                </a:cubicBezTo>
                <a:cubicBezTo>
                  <a:pt x="1227878" y="1738865"/>
                  <a:pt x="1223429" y="1738865"/>
                  <a:pt x="1223429" y="1738865"/>
                </a:cubicBezTo>
                <a:cubicBezTo>
                  <a:pt x="1207112" y="1738865"/>
                  <a:pt x="1207409" y="1738865"/>
                  <a:pt x="1219572" y="1734709"/>
                </a:cubicBezTo>
                <a:cubicBezTo>
                  <a:pt x="1273564" y="1709782"/>
                  <a:pt x="1323107" y="1684853"/>
                  <a:pt x="1372648" y="1656001"/>
                </a:cubicBezTo>
                <a:cubicBezTo>
                  <a:pt x="1385108" y="1651846"/>
                  <a:pt x="1397568" y="1639382"/>
                  <a:pt x="1405578" y="1631073"/>
                </a:cubicBezTo>
                <a:cubicBezTo>
                  <a:pt x="1418038" y="1627148"/>
                  <a:pt x="1413885" y="1618609"/>
                  <a:pt x="1397272" y="1622763"/>
                </a:cubicBezTo>
                <a:cubicBezTo>
                  <a:pt x="1215418" y="1643536"/>
                  <a:pt x="1033269" y="1672388"/>
                  <a:pt x="843110" y="1693163"/>
                </a:cubicBezTo>
                <a:cubicBezTo>
                  <a:pt x="1045728" y="1622763"/>
                  <a:pt x="1248644" y="1556750"/>
                  <a:pt x="1438804" y="1490505"/>
                </a:cubicBezTo>
                <a:cubicBezTo>
                  <a:pt x="1211265" y="1527667"/>
                  <a:pt x="979870" y="1560904"/>
                  <a:pt x="731861" y="1593911"/>
                </a:cubicBezTo>
                <a:cubicBezTo>
                  <a:pt x="814333" y="1560904"/>
                  <a:pt x="901255" y="1531821"/>
                  <a:pt x="984023" y="1494660"/>
                </a:cubicBezTo>
                <a:cubicBezTo>
                  <a:pt x="996187" y="1490505"/>
                  <a:pt x="1004493" y="1482427"/>
                  <a:pt x="1000340" y="1469962"/>
                </a:cubicBezTo>
                <a:cubicBezTo>
                  <a:pt x="979574" y="1469962"/>
                  <a:pt x="955248" y="1465808"/>
                  <a:pt x="934481" y="1461652"/>
                </a:cubicBezTo>
                <a:cubicBezTo>
                  <a:pt x="938635" y="1453344"/>
                  <a:pt x="938337" y="1424491"/>
                  <a:pt x="946644" y="1416182"/>
                </a:cubicBezTo>
                <a:cubicBezTo>
                  <a:pt x="954950" y="1412258"/>
                  <a:pt x="942491" y="1407873"/>
                  <a:pt x="938337" y="1407873"/>
                </a:cubicBezTo>
                <a:cubicBezTo>
                  <a:pt x="930031" y="1412027"/>
                  <a:pt x="930328" y="1399794"/>
                  <a:pt x="930328" y="1391485"/>
                </a:cubicBezTo>
                <a:cubicBezTo>
                  <a:pt x="926175" y="1387329"/>
                  <a:pt x="913715" y="1383175"/>
                  <a:pt x="897102" y="1383175"/>
                </a:cubicBezTo>
                <a:cubicBezTo>
                  <a:pt x="880785" y="1383175"/>
                  <a:pt x="872479" y="1387329"/>
                  <a:pt x="864172" y="1387329"/>
                </a:cubicBezTo>
                <a:cubicBezTo>
                  <a:pt x="847559" y="1387329"/>
                  <a:pt x="847559" y="1383175"/>
                  <a:pt x="860019" y="1379021"/>
                </a:cubicBezTo>
                <a:cubicBezTo>
                  <a:pt x="996483" y="1316931"/>
                  <a:pt x="1124344" y="1258995"/>
                  <a:pt x="1252501" y="1201060"/>
                </a:cubicBezTo>
                <a:cubicBezTo>
                  <a:pt x="1264961" y="1196906"/>
                  <a:pt x="1261104" y="1192982"/>
                  <a:pt x="1248644" y="1192982"/>
                </a:cubicBezTo>
                <a:cubicBezTo>
                  <a:pt x="1227878" y="1192982"/>
                  <a:pt x="1207112" y="1192982"/>
                  <a:pt x="1190499" y="1192982"/>
                </a:cubicBezTo>
                <a:cubicBezTo>
                  <a:pt x="1173886" y="1192982"/>
                  <a:pt x="1170030" y="1188827"/>
                  <a:pt x="1178336" y="1180518"/>
                </a:cubicBezTo>
                <a:cubicBezTo>
                  <a:pt x="1186643" y="1155589"/>
                  <a:pt x="1194652" y="1139201"/>
                  <a:pt x="1202959" y="1118428"/>
                </a:cubicBezTo>
                <a:cubicBezTo>
                  <a:pt x="1211265" y="1110349"/>
                  <a:pt x="1207112" y="1105964"/>
                  <a:pt x="1194652" y="1110118"/>
                </a:cubicBezTo>
                <a:cubicBezTo>
                  <a:pt x="1169733" y="1114274"/>
                  <a:pt x="1145110" y="1122814"/>
                  <a:pt x="1120487" y="1126968"/>
                </a:cubicBezTo>
                <a:cubicBezTo>
                  <a:pt x="1108027" y="1126968"/>
                  <a:pt x="1099721" y="1122583"/>
                  <a:pt x="1103874" y="1114274"/>
                </a:cubicBezTo>
                <a:cubicBezTo>
                  <a:pt x="1091414" y="1105964"/>
                  <a:pt x="1078954" y="1097885"/>
                  <a:pt x="1062341" y="1085422"/>
                </a:cubicBezTo>
                <a:cubicBezTo>
                  <a:pt x="1058188" y="1077112"/>
                  <a:pt x="1041872" y="1072957"/>
                  <a:pt x="1029413" y="1081266"/>
                </a:cubicBezTo>
                <a:cubicBezTo>
                  <a:pt x="632777" y="1221835"/>
                  <a:pt x="248009" y="1395408"/>
                  <a:pt x="496017" y="940468"/>
                </a:cubicBezTo>
                <a:cubicBezTo>
                  <a:pt x="500170" y="936313"/>
                  <a:pt x="516783" y="911616"/>
                  <a:pt x="516783" y="911616"/>
                </a:cubicBezTo>
                <a:cubicBezTo>
                  <a:pt x="492160" y="911616"/>
                  <a:pt x="471393" y="907461"/>
                  <a:pt x="446474" y="907461"/>
                </a:cubicBezTo>
                <a:cubicBezTo>
                  <a:pt x="442321" y="915771"/>
                  <a:pt x="434014" y="915771"/>
                  <a:pt x="434014" y="903307"/>
                </a:cubicBezTo>
                <a:cubicBezTo>
                  <a:pt x="446474" y="894997"/>
                  <a:pt x="458934" y="882764"/>
                  <a:pt x="471097" y="874455"/>
                </a:cubicBezTo>
                <a:cubicBezTo>
                  <a:pt x="479404" y="866145"/>
                  <a:pt x="496017" y="845372"/>
                  <a:pt x="500170" y="837062"/>
                </a:cubicBezTo>
                <a:cubicBezTo>
                  <a:pt x="471097" y="795746"/>
                  <a:pt x="442321" y="758584"/>
                  <a:pt x="409392" y="717268"/>
                </a:cubicBezTo>
                <a:cubicBezTo>
                  <a:pt x="401085" y="704804"/>
                  <a:pt x="409392" y="700649"/>
                  <a:pt x="426005" y="704804"/>
                </a:cubicBezTo>
                <a:cubicBezTo>
                  <a:pt x="463087" y="696494"/>
                  <a:pt x="496017" y="692571"/>
                  <a:pt x="533099" y="688415"/>
                </a:cubicBezTo>
                <a:cubicBezTo>
                  <a:pt x="545559" y="688415"/>
                  <a:pt x="562172" y="672028"/>
                  <a:pt x="562172" y="663719"/>
                </a:cubicBezTo>
                <a:cubicBezTo>
                  <a:pt x="562172" y="659563"/>
                  <a:pt x="570478" y="655178"/>
                  <a:pt x="586795" y="651023"/>
                </a:cubicBezTo>
                <a:cubicBezTo>
                  <a:pt x="586795" y="647100"/>
                  <a:pt x="595101" y="642715"/>
                  <a:pt x="595101" y="638559"/>
                </a:cubicBezTo>
                <a:cubicBezTo>
                  <a:pt x="595101" y="638559"/>
                  <a:pt x="2343915" y="163076"/>
                  <a:pt x="3294713" y="63825"/>
                </a:cubicBezTo>
                <a:cubicBezTo>
                  <a:pt x="3708258" y="18354"/>
                  <a:pt x="4220886" y="1966"/>
                  <a:pt x="4588746" y="1966"/>
                </a:cubicBezTo>
                <a:cubicBezTo>
                  <a:pt x="4673591" y="812"/>
                  <a:pt x="4752206" y="120"/>
                  <a:pt x="4822218" y="120"/>
                </a:cubicBezTo>
                <a:cubicBezTo>
                  <a:pt x="4874876" y="-53"/>
                  <a:pt x="4922787" y="-25"/>
                  <a:pt x="4965032" y="116"/>
                </a:cubicBezTo>
                <a:close/>
              </a:path>
            </a:pathLst>
          </a:custGeom>
          <a:no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18469898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41361FA-F6AD-47F3-9943-4F0FB8A3504A}"/>
              </a:ext>
            </a:extLst>
          </p:cNvPr>
          <p:cNvSpPr>
            <a:spLocks noGrp="1"/>
          </p:cNvSpPr>
          <p:nvPr>
            <p:ph type="pic" sz="quarter" idx="10"/>
          </p:nvPr>
        </p:nvSpPr>
        <p:spPr>
          <a:xfrm>
            <a:off x="6767944" y="-1"/>
            <a:ext cx="5320147" cy="6130636"/>
          </a:xfrm>
          <a:custGeom>
            <a:avLst/>
            <a:gdLst>
              <a:gd name="connsiteX0" fmla="*/ 4322620 w 5320147"/>
              <a:gd name="connsiteY0" fmla="*/ 0 h 6130636"/>
              <a:gd name="connsiteX1" fmla="*/ 5320147 w 5320147"/>
              <a:gd name="connsiteY1" fmla="*/ 0 h 6130636"/>
              <a:gd name="connsiteX2" fmla="*/ 5320147 w 5320147"/>
              <a:gd name="connsiteY2" fmla="*/ 3927764 h 6130636"/>
              <a:gd name="connsiteX3" fmla="*/ 4322620 w 5320147"/>
              <a:gd name="connsiteY3" fmla="*/ 3927764 h 6130636"/>
              <a:gd name="connsiteX4" fmla="*/ 3241965 w 5320147"/>
              <a:gd name="connsiteY4" fmla="*/ 0 h 6130636"/>
              <a:gd name="connsiteX5" fmla="*/ 4239492 w 5320147"/>
              <a:gd name="connsiteY5" fmla="*/ 0 h 6130636"/>
              <a:gd name="connsiteX6" fmla="*/ 4239492 w 5320147"/>
              <a:gd name="connsiteY6" fmla="*/ 4530436 h 6130636"/>
              <a:gd name="connsiteX7" fmla="*/ 3241965 w 5320147"/>
              <a:gd name="connsiteY7" fmla="*/ 4530436 h 6130636"/>
              <a:gd name="connsiteX8" fmla="*/ 2161310 w 5320147"/>
              <a:gd name="connsiteY8" fmla="*/ 0 h 6130636"/>
              <a:gd name="connsiteX9" fmla="*/ 3158837 w 5320147"/>
              <a:gd name="connsiteY9" fmla="*/ 0 h 6130636"/>
              <a:gd name="connsiteX10" fmla="*/ 3158837 w 5320147"/>
              <a:gd name="connsiteY10" fmla="*/ 5278582 h 6130636"/>
              <a:gd name="connsiteX11" fmla="*/ 2161310 w 5320147"/>
              <a:gd name="connsiteY11" fmla="*/ 5278582 h 6130636"/>
              <a:gd name="connsiteX12" fmla="*/ 1080655 w 5320147"/>
              <a:gd name="connsiteY12" fmla="*/ 0 h 6130636"/>
              <a:gd name="connsiteX13" fmla="*/ 2078182 w 5320147"/>
              <a:gd name="connsiteY13" fmla="*/ 0 h 6130636"/>
              <a:gd name="connsiteX14" fmla="*/ 2078182 w 5320147"/>
              <a:gd name="connsiteY14" fmla="*/ 5735782 h 6130636"/>
              <a:gd name="connsiteX15" fmla="*/ 1080655 w 5320147"/>
              <a:gd name="connsiteY15" fmla="*/ 5735782 h 6130636"/>
              <a:gd name="connsiteX16" fmla="*/ 0 w 5320147"/>
              <a:gd name="connsiteY16" fmla="*/ 0 h 6130636"/>
              <a:gd name="connsiteX17" fmla="*/ 997527 w 5320147"/>
              <a:gd name="connsiteY17" fmla="*/ 0 h 6130636"/>
              <a:gd name="connsiteX18" fmla="*/ 997527 w 5320147"/>
              <a:gd name="connsiteY18" fmla="*/ 6130636 h 6130636"/>
              <a:gd name="connsiteX19" fmla="*/ 0 w 5320147"/>
              <a:gd name="connsiteY19" fmla="*/ 6130636 h 613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20147" h="6130636">
                <a:moveTo>
                  <a:pt x="4322620" y="0"/>
                </a:moveTo>
                <a:lnTo>
                  <a:pt x="5320147" y="0"/>
                </a:lnTo>
                <a:lnTo>
                  <a:pt x="5320147" y="3927764"/>
                </a:lnTo>
                <a:lnTo>
                  <a:pt x="4322620" y="3927764"/>
                </a:lnTo>
                <a:close/>
                <a:moveTo>
                  <a:pt x="3241965" y="0"/>
                </a:moveTo>
                <a:lnTo>
                  <a:pt x="4239492" y="0"/>
                </a:lnTo>
                <a:lnTo>
                  <a:pt x="4239492" y="4530436"/>
                </a:lnTo>
                <a:lnTo>
                  <a:pt x="3241965" y="4530436"/>
                </a:lnTo>
                <a:close/>
                <a:moveTo>
                  <a:pt x="2161310" y="0"/>
                </a:moveTo>
                <a:lnTo>
                  <a:pt x="3158837" y="0"/>
                </a:lnTo>
                <a:lnTo>
                  <a:pt x="3158837" y="5278582"/>
                </a:lnTo>
                <a:lnTo>
                  <a:pt x="2161310" y="5278582"/>
                </a:lnTo>
                <a:close/>
                <a:moveTo>
                  <a:pt x="1080655" y="0"/>
                </a:moveTo>
                <a:lnTo>
                  <a:pt x="2078182" y="0"/>
                </a:lnTo>
                <a:lnTo>
                  <a:pt x="2078182" y="5735782"/>
                </a:lnTo>
                <a:lnTo>
                  <a:pt x="1080655" y="5735782"/>
                </a:lnTo>
                <a:close/>
                <a:moveTo>
                  <a:pt x="0" y="0"/>
                </a:moveTo>
                <a:lnTo>
                  <a:pt x="997527" y="0"/>
                </a:lnTo>
                <a:lnTo>
                  <a:pt x="997527" y="6130636"/>
                </a:lnTo>
                <a:lnTo>
                  <a:pt x="0" y="6130636"/>
                </a:lnTo>
                <a:close/>
              </a:path>
            </a:pathLst>
          </a:custGeom>
        </p:spPr>
        <p:txBody>
          <a:bodyPr wrap="square">
            <a:noAutofit/>
          </a:bodyPr>
          <a:lstStyle/>
          <a:p>
            <a:endParaRPr lang="en-US"/>
          </a:p>
        </p:txBody>
      </p:sp>
    </p:spTree>
    <p:extLst>
      <p:ext uri="{BB962C8B-B14F-4D97-AF65-F5344CB8AC3E}">
        <p14:creationId xmlns:p14="http://schemas.microsoft.com/office/powerpoint/2010/main" val="1419230298"/>
      </p:ext>
    </p:extLst>
  </p:cSld>
  <p:clrMapOvr>
    <a:masterClrMapping/>
  </p:clrMapOvr>
  <p:transition spd="slow">
    <p:wip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5_Images &amp; Contents">
    <p:spTree>
      <p:nvGrpSpPr>
        <p:cNvPr id="1" name=""/>
        <p:cNvGrpSpPr/>
        <p:nvPr/>
      </p:nvGrpSpPr>
      <p:grpSpPr>
        <a:xfrm>
          <a:off x="0" y="0"/>
          <a:ext cx="0" cy="0"/>
          <a:chOff x="0" y="0"/>
          <a:chExt cx="0" cy="0"/>
        </a:xfrm>
      </p:grpSpPr>
      <p:sp>
        <p:nvSpPr>
          <p:cNvPr id="10" name="그림 개체 틀 9"/>
          <p:cNvSpPr>
            <a:spLocks noGrp="1"/>
          </p:cNvSpPr>
          <p:nvPr>
            <p:ph type="pic" sz="quarter" idx="10" hasCustomPrompt="1"/>
          </p:nvPr>
        </p:nvSpPr>
        <p:spPr>
          <a:xfrm>
            <a:off x="376965" y="420431"/>
            <a:ext cx="6699339" cy="5844144"/>
          </a:xfrm>
          <a:custGeom>
            <a:avLst/>
            <a:gdLst>
              <a:gd name="connsiteX0" fmla="*/ 6255989 w 6364927"/>
              <a:gd name="connsiteY0" fmla="*/ 5288703 h 5552421"/>
              <a:gd name="connsiteX1" fmla="*/ 6256633 w 6364927"/>
              <a:gd name="connsiteY1" fmla="*/ 5289197 h 5552421"/>
              <a:gd name="connsiteX2" fmla="*/ 6273669 w 6364927"/>
              <a:gd name="connsiteY2" fmla="*/ 5302275 h 5552421"/>
              <a:gd name="connsiteX3" fmla="*/ 6338341 w 6364927"/>
              <a:gd name="connsiteY3" fmla="*/ 5305638 h 5552421"/>
              <a:gd name="connsiteX4" fmla="*/ 6353495 w 6364927"/>
              <a:gd name="connsiteY4" fmla="*/ 5296297 h 5552421"/>
              <a:gd name="connsiteX5" fmla="*/ 6364927 w 6364927"/>
              <a:gd name="connsiteY5" fmla="*/ 5316029 h 5552421"/>
              <a:gd name="connsiteX6" fmla="*/ 6361174 w 6364927"/>
              <a:gd name="connsiteY6" fmla="*/ 5318389 h 5552421"/>
              <a:gd name="connsiteX7" fmla="*/ 6311999 w 6364927"/>
              <a:gd name="connsiteY7" fmla="*/ 5363376 h 5552421"/>
              <a:gd name="connsiteX8" fmla="*/ 6278329 w 6364927"/>
              <a:gd name="connsiteY8" fmla="*/ 5408157 h 5552421"/>
              <a:gd name="connsiteX9" fmla="*/ 6275149 w 6364927"/>
              <a:gd name="connsiteY9" fmla="*/ 5406491 h 5552421"/>
              <a:gd name="connsiteX10" fmla="*/ 6228626 w 6364927"/>
              <a:gd name="connsiteY10" fmla="*/ 5438500 h 5552421"/>
              <a:gd name="connsiteX11" fmla="*/ 6193338 w 6364927"/>
              <a:gd name="connsiteY11" fmla="*/ 5476400 h 5552421"/>
              <a:gd name="connsiteX12" fmla="*/ 6184516 w 6364927"/>
              <a:gd name="connsiteY12" fmla="*/ 5427640 h 5552421"/>
              <a:gd name="connsiteX13" fmla="*/ 6241860 w 6364927"/>
              <a:gd name="connsiteY13" fmla="*/ 5319261 h 5552421"/>
              <a:gd name="connsiteX14" fmla="*/ 6256196 w 6364927"/>
              <a:gd name="connsiteY14" fmla="*/ 5289451 h 5552421"/>
              <a:gd name="connsiteX15" fmla="*/ 2968165 w 6364927"/>
              <a:gd name="connsiteY15" fmla="*/ 245883 h 5552421"/>
              <a:gd name="connsiteX16" fmla="*/ 2986957 w 6364927"/>
              <a:gd name="connsiteY16" fmla="*/ 259205 h 5552421"/>
              <a:gd name="connsiteX17" fmla="*/ 3033442 w 6364927"/>
              <a:gd name="connsiteY17" fmla="*/ 283914 h 5552421"/>
              <a:gd name="connsiteX18" fmla="*/ 2956404 w 6364927"/>
              <a:gd name="connsiteY18" fmla="*/ 411016 h 5552421"/>
              <a:gd name="connsiteX19" fmla="*/ 3117671 w 6364927"/>
              <a:gd name="connsiteY19" fmla="*/ 343228 h 5552421"/>
              <a:gd name="connsiteX20" fmla="*/ 3210547 w 6364927"/>
              <a:gd name="connsiteY20" fmla="*/ 330280 h 5552421"/>
              <a:gd name="connsiteX21" fmla="*/ 3243292 w 6364927"/>
              <a:gd name="connsiteY21" fmla="*/ 397967 h 5552421"/>
              <a:gd name="connsiteX22" fmla="*/ 3193322 w 6364927"/>
              <a:gd name="connsiteY22" fmla="*/ 452344 h 5552421"/>
              <a:gd name="connsiteX23" fmla="*/ 3176728 w 6364927"/>
              <a:gd name="connsiteY23" fmla="*/ 467036 h 5552421"/>
              <a:gd name="connsiteX24" fmla="*/ 3081773 w 6364927"/>
              <a:gd name="connsiteY24" fmla="*/ 562716 h 5552421"/>
              <a:gd name="connsiteX25" fmla="*/ 3134961 w 6364927"/>
              <a:gd name="connsiteY25" fmla="*/ 644059 h 5552421"/>
              <a:gd name="connsiteX26" fmla="*/ 3233513 w 6364927"/>
              <a:gd name="connsiteY26" fmla="*/ 673688 h 5552421"/>
              <a:gd name="connsiteX27" fmla="*/ 3288282 w 6364927"/>
              <a:gd name="connsiteY27" fmla="*/ 724562 h 5552421"/>
              <a:gd name="connsiteX28" fmla="*/ 3337558 w 6364927"/>
              <a:gd name="connsiteY28" fmla="*/ 864218 h 5552421"/>
              <a:gd name="connsiteX29" fmla="*/ 3337370 w 6364927"/>
              <a:gd name="connsiteY29" fmla="*/ 874518 h 5552421"/>
              <a:gd name="connsiteX30" fmla="*/ 3344120 w 6364927"/>
              <a:gd name="connsiteY30" fmla="*/ 962335 h 5552421"/>
              <a:gd name="connsiteX31" fmla="*/ 3319577 w 6364927"/>
              <a:gd name="connsiteY31" fmla="*/ 1017294 h 5552421"/>
              <a:gd name="connsiteX32" fmla="*/ 3288347 w 6364927"/>
              <a:gd name="connsiteY32" fmla="*/ 1147458 h 5552421"/>
              <a:gd name="connsiteX33" fmla="*/ 3305699 w 6364927"/>
              <a:gd name="connsiteY33" fmla="*/ 1209780 h 5552421"/>
              <a:gd name="connsiteX34" fmla="*/ 3348793 w 6364927"/>
              <a:gd name="connsiteY34" fmla="*/ 1240909 h 5552421"/>
              <a:gd name="connsiteX35" fmla="*/ 3443497 w 6364927"/>
              <a:gd name="connsiteY35" fmla="*/ 1242190 h 5552421"/>
              <a:gd name="connsiteX36" fmla="*/ 3517378 w 6364927"/>
              <a:gd name="connsiteY36" fmla="*/ 1240227 h 5552421"/>
              <a:gd name="connsiteX37" fmla="*/ 3646343 w 6364927"/>
              <a:gd name="connsiteY37" fmla="*/ 1257363 h 5552421"/>
              <a:gd name="connsiteX38" fmla="*/ 3673411 w 6364927"/>
              <a:gd name="connsiteY38" fmla="*/ 1282474 h 5552421"/>
              <a:gd name="connsiteX39" fmla="*/ 3675051 w 6364927"/>
              <a:gd name="connsiteY39" fmla="*/ 1307003 h 5552421"/>
              <a:gd name="connsiteX40" fmla="*/ 3740667 w 6364927"/>
              <a:gd name="connsiteY40" fmla="*/ 1269055 h 5552421"/>
              <a:gd name="connsiteX41" fmla="*/ 3665336 w 6364927"/>
              <a:gd name="connsiteY41" fmla="*/ 1344214 h 5552421"/>
              <a:gd name="connsiteX42" fmla="*/ 3620350 w 6364927"/>
              <a:gd name="connsiteY42" fmla="*/ 1385517 h 5552421"/>
              <a:gd name="connsiteX43" fmla="*/ 3642434 w 6364927"/>
              <a:gd name="connsiteY43" fmla="*/ 1423702 h 5552421"/>
              <a:gd name="connsiteX44" fmla="*/ 3770892 w 6364927"/>
              <a:gd name="connsiteY44" fmla="*/ 1472724 h 5552421"/>
              <a:gd name="connsiteX45" fmla="*/ 3684074 w 6364927"/>
              <a:gd name="connsiteY45" fmla="*/ 1517837 h 5552421"/>
              <a:gd name="connsiteX46" fmla="*/ 3736569 w 6364927"/>
              <a:gd name="connsiteY46" fmla="*/ 1543530 h 5552421"/>
              <a:gd name="connsiteX47" fmla="*/ 3651203 w 6364927"/>
              <a:gd name="connsiteY47" fmla="*/ 1623473 h 5552421"/>
              <a:gd name="connsiteX48" fmla="*/ 3629816 w 6364927"/>
              <a:gd name="connsiteY48" fmla="*/ 1651128 h 5552421"/>
              <a:gd name="connsiteX49" fmla="*/ 3661868 w 6364927"/>
              <a:gd name="connsiteY49" fmla="*/ 1663165 h 5552421"/>
              <a:gd name="connsiteX50" fmla="*/ 3751776 w 6364927"/>
              <a:gd name="connsiteY50" fmla="*/ 1667219 h 5552421"/>
              <a:gd name="connsiteX51" fmla="*/ 3687612 w 6364927"/>
              <a:gd name="connsiteY51" fmla="*/ 1739996 h 5552421"/>
              <a:gd name="connsiteX52" fmla="*/ 3762629 w 6364927"/>
              <a:gd name="connsiteY52" fmla="*/ 1696612 h 5552421"/>
              <a:gd name="connsiteX53" fmla="*/ 3840927 w 6364927"/>
              <a:gd name="connsiteY53" fmla="*/ 1702285 h 5552421"/>
              <a:gd name="connsiteX54" fmla="*/ 3842380 w 6364927"/>
              <a:gd name="connsiteY54" fmla="*/ 1737114 h 5552421"/>
              <a:gd name="connsiteX55" fmla="*/ 3909639 w 6364927"/>
              <a:gd name="connsiteY55" fmla="*/ 1831721 h 5552421"/>
              <a:gd name="connsiteX56" fmla="*/ 3790897 w 6364927"/>
              <a:gd name="connsiteY56" fmla="*/ 1951348 h 5552421"/>
              <a:gd name="connsiteX57" fmla="*/ 3906107 w 6364927"/>
              <a:gd name="connsiteY57" fmla="*/ 1879624 h 5552421"/>
              <a:gd name="connsiteX58" fmla="*/ 4018349 w 6364927"/>
              <a:gd name="connsiteY58" fmla="*/ 1824902 h 5552421"/>
              <a:gd name="connsiteX59" fmla="*/ 4064218 w 6364927"/>
              <a:gd name="connsiteY59" fmla="*/ 1839139 h 5552421"/>
              <a:gd name="connsiteX60" fmla="*/ 4033239 w 6364927"/>
              <a:gd name="connsiteY60" fmla="*/ 1872342 h 5552421"/>
              <a:gd name="connsiteX61" fmla="*/ 3911028 w 6364927"/>
              <a:gd name="connsiteY61" fmla="*/ 1953211 h 5552421"/>
              <a:gd name="connsiteX62" fmla="*/ 4052546 w 6364927"/>
              <a:gd name="connsiteY62" fmla="*/ 1927419 h 5552421"/>
              <a:gd name="connsiteX63" fmla="*/ 4093811 w 6364927"/>
              <a:gd name="connsiteY63" fmla="*/ 1944319 h 5552421"/>
              <a:gd name="connsiteX64" fmla="*/ 4069456 w 6364927"/>
              <a:gd name="connsiteY64" fmla="*/ 1988976 h 5552421"/>
              <a:gd name="connsiteX65" fmla="*/ 4032420 w 6364927"/>
              <a:gd name="connsiteY65" fmla="*/ 1990014 h 5552421"/>
              <a:gd name="connsiteX66" fmla="*/ 4004597 w 6364927"/>
              <a:gd name="connsiteY66" fmla="*/ 1995914 h 5552421"/>
              <a:gd name="connsiteX67" fmla="*/ 3875381 w 6364927"/>
              <a:gd name="connsiteY67" fmla="*/ 2075738 h 5552421"/>
              <a:gd name="connsiteX68" fmla="*/ 3879798 w 6364927"/>
              <a:gd name="connsiteY68" fmla="*/ 2083375 h 5552421"/>
              <a:gd name="connsiteX69" fmla="*/ 3904845 w 6364927"/>
              <a:gd name="connsiteY69" fmla="*/ 2094368 h 5552421"/>
              <a:gd name="connsiteX70" fmla="*/ 4068638 w 6364927"/>
              <a:gd name="connsiteY70" fmla="*/ 2106649 h 5552421"/>
              <a:gd name="connsiteX71" fmla="*/ 4112675 w 6364927"/>
              <a:gd name="connsiteY71" fmla="*/ 2096467 h 5552421"/>
              <a:gd name="connsiteX72" fmla="*/ 4070278 w 6364927"/>
              <a:gd name="connsiteY72" fmla="*/ 2131178 h 5552421"/>
              <a:gd name="connsiteX73" fmla="*/ 4041887 w 6364927"/>
              <a:gd name="connsiteY73" fmla="*/ 2157789 h 5552421"/>
              <a:gd name="connsiteX74" fmla="*/ 4079365 w 6364927"/>
              <a:gd name="connsiteY74" fmla="*/ 2157515 h 5552421"/>
              <a:gd name="connsiteX75" fmla="*/ 4186622 w 6364927"/>
              <a:gd name="connsiteY75" fmla="*/ 2115868 h 5552421"/>
              <a:gd name="connsiteX76" fmla="*/ 4265300 w 6364927"/>
              <a:gd name="connsiteY76" fmla="*/ 2111130 h 5552421"/>
              <a:gd name="connsiteX77" fmla="*/ 4224164 w 6364927"/>
              <a:gd name="connsiteY77" fmla="*/ 2180781 h 5552421"/>
              <a:gd name="connsiteX78" fmla="*/ 4219367 w 6364927"/>
              <a:gd name="connsiteY78" fmla="*/ 2183555 h 5552421"/>
              <a:gd name="connsiteX79" fmla="*/ 4269654 w 6364927"/>
              <a:gd name="connsiteY79" fmla="*/ 2205428 h 5552421"/>
              <a:gd name="connsiteX80" fmla="*/ 4323981 w 6364927"/>
              <a:gd name="connsiteY80" fmla="*/ 2255539 h 5552421"/>
              <a:gd name="connsiteX81" fmla="*/ 4348837 w 6364927"/>
              <a:gd name="connsiteY81" fmla="*/ 2266642 h 5552421"/>
              <a:gd name="connsiteX82" fmla="*/ 4322466 w 6364927"/>
              <a:gd name="connsiteY82" fmla="*/ 2307371 h 5552421"/>
              <a:gd name="connsiteX83" fmla="*/ 4198046 w 6364927"/>
              <a:gd name="connsiteY83" fmla="*/ 2384422 h 5552421"/>
              <a:gd name="connsiteX84" fmla="*/ 4296787 w 6364927"/>
              <a:gd name="connsiteY84" fmla="*/ 2403751 h 5552421"/>
              <a:gd name="connsiteX85" fmla="*/ 4348397 w 6364927"/>
              <a:gd name="connsiteY85" fmla="*/ 2373903 h 5552421"/>
              <a:gd name="connsiteX86" fmla="*/ 4335276 w 6364927"/>
              <a:gd name="connsiteY86" fmla="*/ 2437543 h 5552421"/>
              <a:gd name="connsiteX87" fmla="*/ 4338365 w 6364927"/>
              <a:gd name="connsiteY87" fmla="*/ 2486712 h 5552421"/>
              <a:gd name="connsiteX88" fmla="*/ 4316285 w 6364927"/>
              <a:gd name="connsiteY88" fmla="*/ 2556552 h 5552421"/>
              <a:gd name="connsiteX89" fmla="*/ 4240888 w 6364927"/>
              <a:gd name="connsiteY89" fmla="*/ 2610348 h 5552421"/>
              <a:gd name="connsiteX90" fmla="*/ 4427203 w 6364927"/>
              <a:gd name="connsiteY90" fmla="*/ 2553552 h 5552421"/>
              <a:gd name="connsiteX91" fmla="*/ 4235652 w 6364927"/>
              <a:gd name="connsiteY91" fmla="*/ 2720383 h 5552421"/>
              <a:gd name="connsiteX92" fmla="*/ 4279690 w 6364927"/>
              <a:gd name="connsiteY92" fmla="*/ 2710202 h 5552421"/>
              <a:gd name="connsiteX93" fmla="*/ 4367076 w 6364927"/>
              <a:gd name="connsiteY93" fmla="*/ 2644377 h 5552421"/>
              <a:gd name="connsiteX94" fmla="*/ 4442978 w 6364927"/>
              <a:gd name="connsiteY94" fmla="*/ 2656531 h 5552421"/>
              <a:gd name="connsiteX95" fmla="*/ 4486072 w 6364927"/>
              <a:gd name="connsiteY95" fmla="*/ 2687661 h 5552421"/>
              <a:gd name="connsiteX96" fmla="*/ 4601407 w 6364927"/>
              <a:gd name="connsiteY96" fmla="*/ 2692297 h 5552421"/>
              <a:gd name="connsiteX97" fmla="*/ 4593078 w 6364927"/>
              <a:gd name="connsiteY97" fmla="*/ 2742974 h 5552421"/>
              <a:gd name="connsiteX98" fmla="*/ 4656110 w 6364927"/>
              <a:gd name="connsiteY98" fmla="*/ 2721807 h 5552421"/>
              <a:gd name="connsiteX99" fmla="*/ 4765007 w 6364927"/>
              <a:gd name="connsiteY99" fmla="*/ 2704689 h 5552421"/>
              <a:gd name="connsiteX100" fmla="*/ 4722358 w 6364927"/>
              <a:gd name="connsiteY100" fmla="*/ 2782348 h 5552421"/>
              <a:gd name="connsiteX101" fmla="*/ 4734472 w 6364927"/>
              <a:gd name="connsiteY101" fmla="*/ 2846680 h 5552421"/>
              <a:gd name="connsiteX102" fmla="*/ 4642861 w 6364927"/>
              <a:gd name="connsiteY102" fmla="*/ 2904758 h 5552421"/>
              <a:gd name="connsiteX103" fmla="*/ 4895489 w 6364927"/>
              <a:gd name="connsiteY103" fmla="*/ 2875854 h 5552421"/>
              <a:gd name="connsiteX104" fmla="*/ 4870946 w 6364927"/>
              <a:gd name="connsiteY104" fmla="*/ 2930812 h 5552421"/>
              <a:gd name="connsiteX105" fmla="*/ 4945776 w 6364927"/>
              <a:gd name="connsiteY105" fmla="*/ 2889685 h 5552421"/>
              <a:gd name="connsiteX106" fmla="*/ 4957035 w 6364927"/>
              <a:gd name="connsiteY106" fmla="*/ 2885934 h 5552421"/>
              <a:gd name="connsiteX107" fmla="*/ 4964182 w 6364927"/>
              <a:gd name="connsiteY107" fmla="*/ 2898270 h 5552421"/>
              <a:gd name="connsiteX108" fmla="*/ 4907974 w 6364927"/>
              <a:gd name="connsiteY108" fmla="*/ 2974446 h 5552421"/>
              <a:gd name="connsiteX109" fmla="*/ 4668984 w 6364927"/>
              <a:gd name="connsiteY109" fmla="*/ 3220863 h 5552421"/>
              <a:gd name="connsiteX110" fmla="*/ 4879147 w 6364927"/>
              <a:gd name="connsiteY110" fmla="*/ 3151294 h 5552421"/>
              <a:gd name="connsiteX111" fmla="*/ 4780915 w 6364927"/>
              <a:gd name="connsiteY111" fmla="*/ 3208104 h 5552421"/>
              <a:gd name="connsiteX112" fmla="*/ 4702550 w 6364927"/>
              <a:gd name="connsiteY112" fmla="*/ 3278903 h 5552421"/>
              <a:gd name="connsiteX113" fmla="*/ 4794858 w 6364927"/>
              <a:gd name="connsiteY113" fmla="*/ 3286666 h 5552421"/>
              <a:gd name="connsiteX114" fmla="*/ 4897827 w 6364927"/>
              <a:gd name="connsiteY114" fmla="*/ 3323931 h 5552421"/>
              <a:gd name="connsiteX115" fmla="*/ 4935244 w 6364927"/>
              <a:gd name="connsiteY115" fmla="*/ 3312484 h 5552421"/>
              <a:gd name="connsiteX116" fmla="*/ 5037705 w 6364927"/>
              <a:gd name="connsiteY116" fmla="*/ 3273610 h 5552421"/>
              <a:gd name="connsiteX117" fmla="*/ 4984959 w 6364927"/>
              <a:gd name="connsiteY117" fmla="*/ 3344879 h 5552421"/>
              <a:gd name="connsiteX118" fmla="*/ 5010891 w 6364927"/>
              <a:gd name="connsiteY118" fmla="*/ 3411411 h 5552421"/>
              <a:gd name="connsiteX119" fmla="*/ 5110896 w 6364927"/>
              <a:gd name="connsiteY119" fmla="*/ 3475869 h 5552421"/>
              <a:gd name="connsiteX120" fmla="*/ 5224781 w 6364927"/>
              <a:gd name="connsiteY120" fmla="*/ 3553701 h 5552421"/>
              <a:gd name="connsiteX121" fmla="*/ 5245412 w 6364927"/>
              <a:gd name="connsiteY121" fmla="*/ 3557057 h 5552421"/>
              <a:gd name="connsiteX122" fmla="*/ 5240051 w 6364927"/>
              <a:gd name="connsiteY122" fmla="*/ 3590730 h 5552421"/>
              <a:gd name="connsiteX123" fmla="*/ 5244468 w 6364927"/>
              <a:gd name="connsiteY123" fmla="*/ 3598367 h 5552421"/>
              <a:gd name="connsiteX124" fmla="*/ 5258285 w 6364927"/>
              <a:gd name="connsiteY124" fmla="*/ 3600567 h 5552421"/>
              <a:gd name="connsiteX125" fmla="*/ 5260494 w 6364927"/>
              <a:gd name="connsiteY125" fmla="*/ 3604385 h 5552421"/>
              <a:gd name="connsiteX126" fmla="*/ 5130898 w 6364927"/>
              <a:gd name="connsiteY126" fmla="*/ 3694621 h 5552421"/>
              <a:gd name="connsiteX127" fmla="*/ 5164591 w 6364927"/>
              <a:gd name="connsiteY127" fmla="*/ 3731187 h 5552421"/>
              <a:gd name="connsiteX128" fmla="*/ 5202892 w 6364927"/>
              <a:gd name="connsiteY128" fmla="*/ 3775279 h 5552421"/>
              <a:gd name="connsiteX129" fmla="*/ 5301253 w 6364927"/>
              <a:gd name="connsiteY129" fmla="*/ 3805019 h 5552421"/>
              <a:gd name="connsiteX130" fmla="*/ 5305670 w 6364927"/>
              <a:gd name="connsiteY130" fmla="*/ 3812656 h 5552421"/>
              <a:gd name="connsiteX131" fmla="*/ 5311159 w 6364927"/>
              <a:gd name="connsiteY131" fmla="*/ 3865533 h 5552421"/>
              <a:gd name="connsiteX132" fmla="*/ 5308444 w 6364927"/>
              <a:gd name="connsiteY132" fmla="*/ 3893599 h 5552421"/>
              <a:gd name="connsiteX133" fmla="*/ 5303589 w 6364927"/>
              <a:gd name="connsiteY133" fmla="*/ 3993223 h 5552421"/>
              <a:gd name="connsiteX134" fmla="*/ 5422835 w 6364927"/>
              <a:gd name="connsiteY134" fmla="*/ 3939547 h 5552421"/>
              <a:gd name="connsiteX135" fmla="*/ 5391605 w 6364927"/>
              <a:gd name="connsiteY135" fmla="*/ 4069711 h 5552421"/>
              <a:gd name="connsiteX136" fmla="*/ 5354509 w 6364927"/>
              <a:gd name="connsiteY136" fmla="*/ 4167598 h 5552421"/>
              <a:gd name="connsiteX137" fmla="*/ 5333118 w 6364927"/>
              <a:gd name="connsiteY137" fmla="*/ 4185064 h 5552421"/>
              <a:gd name="connsiteX138" fmla="*/ 5259930 w 6364927"/>
              <a:gd name="connsiteY138" fmla="*/ 4242678 h 5552421"/>
              <a:gd name="connsiteX139" fmla="*/ 5217533 w 6364927"/>
              <a:gd name="connsiteY139" fmla="*/ 4277389 h 5552421"/>
              <a:gd name="connsiteX140" fmla="*/ 5224850 w 6364927"/>
              <a:gd name="connsiteY140" fmla="*/ 4344495 h 5552421"/>
              <a:gd name="connsiteX141" fmla="*/ 5422967 w 6364927"/>
              <a:gd name="connsiteY141" fmla="*/ 4285970 h 5552421"/>
              <a:gd name="connsiteX142" fmla="*/ 5472621 w 6364927"/>
              <a:gd name="connsiteY142" fmla="*/ 4361203 h 5552421"/>
              <a:gd name="connsiteX143" fmla="*/ 5544486 w 6364927"/>
              <a:gd name="connsiteY143" fmla="*/ 4355310 h 5552421"/>
              <a:gd name="connsiteX144" fmla="*/ 5585939 w 6364927"/>
              <a:gd name="connsiteY144" fmla="*/ 4361910 h 5552421"/>
              <a:gd name="connsiteX145" fmla="*/ 5568778 w 6364927"/>
              <a:gd name="connsiteY145" fmla="*/ 4397313 h 5552421"/>
              <a:gd name="connsiteX146" fmla="*/ 5456849 w 6364927"/>
              <a:gd name="connsiteY146" fmla="*/ 4518096 h 5552421"/>
              <a:gd name="connsiteX147" fmla="*/ 5750484 w 6364927"/>
              <a:gd name="connsiteY147" fmla="*/ 4332992 h 5552421"/>
              <a:gd name="connsiteX148" fmla="*/ 5751181 w 6364927"/>
              <a:gd name="connsiteY148" fmla="*/ 4398831 h 5552421"/>
              <a:gd name="connsiteX149" fmla="*/ 5669284 w 6364927"/>
              <a:gd name="connsiteY149" fmla="*/ 4517533 h 5552421"/>
              <a:gd name="connsiteX150" fmla="*/ 5742221 w 6364927"/>
              <a:gd name="connsiteY150" fmla="*/ 4556880 h 5552421"/>
              <a:gd name="connsiteX151" fmla="*/ 5790744 w 6364927"/>
              <a:gd name="connsiteY151" fmla="*/ 4835572 h 5552421"/>
              <a:gd name="connsiteX152" fmla="*/ 5850432 w 6364927"/>
              <a:gd name="connsiteY152" fmla="*/ 4852009 h 5552421"/>
              <a:gd name="connsiteX153" fmla="*/ 5949235 w 6364927"/>
              <a:gd name="connsiteY153" fmla="*/ 4784676 h 5552421"/>
              <a:gd name="connsiteX154" fmla="*/ 5856113 w 6364927"/>
              <a:gd name="connsiteY154" fmla="*/ 4904775 h 5552421"/>
              <a:gd name="connsiteX155" fmla="*/ 5979396 w 6364927"/>
              <a:gd name="connsiteY155" fmla="*/ 4869145 h 5552421"/>
              <a:gd name="connsiteX156" fmla="*/ 5894030 w 6364927"/>
              <a:gd name="connsiteY156" fmla="*/ 4949088 h 5552421"/>
              <a:gd name="connsiteX157" fmla="*/ 5989176 w 6364927"/>
              <a:gd name="connsiteY157" fmla="*/ 4951133 h 5552421"/>
              <a:gd name="connsiteX158" fmla="*/ 5953404 w 6364927"/>
              <a:gd name="connsiteY158" fmla="*/ 4997299 h 5552421"/>
              <a:gd name="connsiteX159" fmla="*/ 5924949 w 6364927"/>
              <a:gd name="connsiteY159" fmla="*/ 5110571 h 5552421"/>
              <a:gd name="connsiteX160" fmla="*/ 6012332 w 6364927"/>
              <a:gd name="connsiteY160" fmla="*/ 5034558 h 5552421"/>
              <a:gd name="connsiteX161" fmla="*/ 6102619 w 6364927"/>
              <a:gd name="connsiteY161" fmla="*/ 5028202 h 5552421"/>
              <a:gd name="connsiteX162" fmla="*/ 6113661 w 6364927"/>
              <a:gd name="connsiteY162" fmla="*/ 5047294 h 5552421"/>
              <a:gd name="connsiteX163" fmla="*/ 6113030 w 6364927"/>
              <a:gd name="connsiteY163" fmla="*/ 5154666 h 5552421"/>
              <a:gd name="connsiteX164" fmla="*/ 6163821 w 6364927"/>
              <a:gd name="connsiteY164" fmla="*/ 5242490 h 5552421"/>
              <a:gd name="connsiteX165" fmla="*/ 6171695 w 6364927"/>
              <a:gd name="connsiteY165" fmla="*/ 5272825 h 5552421"/>
              <a:gd name="connsiteX166" fmla="*/ 6171960 w 6364927"/>
              <a:gd name="connsiteY166" fmla="*/ 5272847 h 5552421"/>
              <a:gd name="connsiteX167" fmla="*/ 6160393 w 6364927"/>
              <a:gd name="connsiteY167" fmla="*/ 5281399 h 5552421"/>
              <a:gd name="connsiteX168" fmla="*/ 6144817 w 6364927"/>
              <a:gd name="connsiteY168" fmla="*/ 5319261 h 5552421"/>
              <a:gd name="connsiteX169" fmla="*/ 6077770 w 6364927"/>
              <a:gd name="connsiteY169" fmla="*/ 5167441 h 5552421"/>
              <a:gd name="connsiteX170" fmla="*/ 6055714 w 6364927"/>
              <a:gd name="connsiteY170" fmla="*/ 5308401 h 5552421"/>
              <a:gd name="connsiteX171" fmla="*/ 6011604 w 6364927"/>
              <a:gd name="connsiteY171" fmla="*/ 5405920 h 5552421"/>
              <a:gd name="connsiteX172" fmla="*/ 6007193 w 6364927"/>
              <a:gd name="connsiteY172" fmla="*/ 5411239 h 5552421"/>
              <a:gd name="connsiteX173" fmla="*/ 6007193 w 6364927"/>
              <a:gd name="connsiteY173" fmla="*/ 5400601 h 5552421"/>
              <a:gd name="connsiteX174" fmla="*/ 5923384 w 6364927"/>
              <a:gd name="connsiteY174" fmla="*/ 5340981 h 5552421"/>
              <a:gd name="connsiteX175" fmla="*/ 5918972 w 6364927"/>
              <a:gd name="connsiteY175" fmla="*/ 5232602 h 5552421"/>
              <a:gd name="connsiteX176" fmla="*/ 5905740 w 6364927"/>
              <a:gd name="connsiteY176" fmla="*/ 5205341 h 5552421"/>
              <a:gd name="connsiteX177" fmla="*/ 5879273 w 6364927"/>
              <a:gd name="connsiteY177" fmla="*/ 5183842 h 5552421"/>
              <a:gd name="connsiteX178" fmla="*/ 5782230 w 6364927"/>
              <a:gd name="connsiteY178" fmla="*/ 5183842 h 5552421"/>
              <a:gd name="connsiteX179" fmla="*/ 5694010 w 6364927"/>
              <a:gd name="connsiteY179" fmla="*/ 5237921 h 5552421"/>
              <a:gd name="connsiteX180" fmla="*/ 5591674 w 6364927"/>
              <a:gd name="connsiteY180" fmla="*/ 5281361 h 5552421"/>
              <a:gd name="connsiteX181" fmla="*/ 5547564 w 6364927"/>
              <a:gd name="connsiteY181" fmla="*/ 5221742 h 5552421"/>
              <a:gd name="connsiteX182" fmla="*/ 5560797 w 6364927"/>
              <a:gd name="connsiteY182" fmla="*/ 5248781 h 5552421"/>
              <a:gd name="connsiteX183" fmla="*/ 5556386 w 6364927"/>
              <a:gd name="connsiteY183" fmla="*/ 5303082 h 5552421"/>
              <a:gd name="connsiteX184" fmla="*/ 5521098 w 6364927"/>
              <a:gd name="connsiteY184" fmla="*/ 5275821 h 5552421"/>
              <a:gd name="connsiteX185" fmla="*/ 5494632 w 6364927"/>
              <a:gd name="connsiteY185" fmla="*/ 5216422 h 5552421"/>
              <a:gd name="connsiteX186" fmla="*/ 5450521 w 6364927"/>
              <a:gd name="connsiteY186" fmla="*/ 5243240 h 5552421"/>
              <a:gd name="connsiteX187" fmla="*/ 5349068 w 6364927"/>
              <a:gd name="connsiteY187" fmla="*/ 5118682 h 5552421"/>
              <a:gd name="connsiteX188" fmla="*/ 5322601 w 6364927"/>
              <a:gd name="connsiteY188" fmla="*/ 5113141 h 5552421"/>
              <a:gd name="connsiteX189" fmla="*/ 5296135 w 6364927"/>
              <a:gd name="connsiteY189" fmla="*/ 5096961 h 5552421"/>
              <a:gd name="connsiteX190" fmla="*/ 5184977 w 6364927"/>
              <a:gd name="connsiteY190" fmla="*/ 5026482 h 5552421"/>
              <a:gd name="connsiteX191" fmla="*/ 5154100 w 6364927"/>
              <a:gd name="connsiteY191" fmla="*/ 5037342 h 5552421"/>
              <a:gd name="connsiteX192" fmla="*/ 5109990 w 6364927"/>
              <a:gd name="connsiteY192" fmla="*/ 5107822 h 5552421"/>
              <a:gd name="connsiteX193" fmla="*/ 5070290 w 6364927"/>
              <a:gd name="connsiteY193" fmla="*/ 5178301 h 5552421"/>
              <a:gd name="connsiteX194" fmla="*/ 5017358 w 6364927"/>
              <a:gd name="connsiteY194" fmla="*/ 5194481 h 5552421"/>
              <a:gd name="connsiteX195" fmla="*/ 4937960 w 6364927"/>
              <a:gd name="connsiteY195" fmla="*/ 5205341 h 5552421"/>
              <a:gd name="connsiteX196" fmla="*/ 4933548 w 6364927"/>
              <a:gd name="connsiteY196" fmla="*/ 5346522 h 5552421"/>
              <a:gd name="connsiteX197" fmla="*/ 4866501 w 6364927"/>
              <a:gd name="connsiteY197" fmla="*/ 5243240 h 5552421"/>
              <a:gd name="connsiteX198" fmla="*/ 4901789 w 6364927"/>
              <a:gd name="connsiteY198" fmla="*/ 5232602 h 5552421"/>
              <a:gd name="connsiteX199" fmla="*/ 4901789 w 6364927"/>
              <a:gd name="connsiteY199" fmla="*/ 5129542 h 5552421"/>
              <a:gd name="connsiteX200" fmla="*/ 4875323 w 6364927"/>
              <a:gd name="connsiteY200" fmla="*/ 5113141 h 5552421"/>
              <a:gd name="connsiteX201" fmla="*/ 4844446 w 6364927"/>
              <a:gd name="connsiteY201" fmla="*/ 5156581 h 5552421"/>
              <a:gd name="connsiteX202" fmla="*/ 4830330 w 6364927"/>
              <a:gd name="connsiteY202" fmla="*/ 5194481 h 5552421"/>
              <a:gd name="connsiteX203" fmla="*/ 4737698 w 6364927"/>
              <a:gd name="connsiteY203" fmla="*/ 5275821 h 5552421"/>
              <a:gd name="connsiteX204" fmla="*/ 4750932 w 6364927"/>
              <a:gd name="connsiteY204" fmla="*/ 5086101 h 5552421"/>
              <a:gd name="connsiteX205" fmla="*/ 4702410 w 6364927"/>
              <a:gd name="connsiteY205" fmla="*/ 5140402 h 5552421"/>
              <a:gd name="connsiteX206" fmla="*/ 4675944 w 6364927"/>
              <a:gd name="connsiteY206" fmla="*/ 5026482 h 5552421"/>
              <a:gd name="connsiteX207" fmla="*/ 4636245 w 6364927"/>
              <a:gd name="connsiteY207" fmla="*/ 5010302 h 5552421"/>
              <a:gd name="connsiteX208" fmla="*/ 4614190 w 6364927"/>
              <a:gd name="connsiteY208" fmla="*/ 5048202 h 5552421"/>
              <a:gd name="connsiteX209" fmla="*/ 4548024 w 6364927"/>
              <a:gd name="connsiteY209" fmla="*/ 5048202 h 5552421"/>
              <a:gd name="connsiteX210" fmla="*/ 4512736 w 6364927"/>
              <a:gd name="connsiteY210" fmla="*/ 5151262 h 5552421"/>
              <a:gd name="connsiteX211" fmla="*/ 4450982 w 6364927"/>
              <a:gd name="connsiteY211" fmla="*/ 5107822 h 5552421"/>
              <a:gd name="connsiteX212" fmla="*/ 4388345 w 6364927"/>
              <a:gd name="connsiteY212" fmla="*/ 5113141 h 5552421"/>
              <a:gd name="connsiteX213" fmla="*/ 4361879 w 6364927"/>
              <a:gd name="connsiteY213" fmla="*/ 5151262 h 5552421"/>
              <a:gd name="connsiteX214" fmla="*/ 4322180 w 6364927"/>
              <a:gd name="connsiteY214" fmla="*/ 4983041 h 5552421"/>
              <a:gd name="connsiteX215" fmla="*/ 4282480 w 6364927"/>
              <a:gd name="connsiteY215" fmla="*/ 5281361 h 5552421"/>
              <a:gd name="connsiteX216" fmla="*/ 4269248 w 6364927"/>
              <a:gd name="connsiteY216" fmla="*/ 5183842 h 5552421"/>
              <a:gd name="connsiteX217" fmla="*/ 4269248 w 6364927"/>
              <a:gd name="connsiteY217" fmla="*/ 5086101 h 5552421"/>
              <a:gd name="connsiteX218" fmla="*/ 4203082 w 6364927"/>
              <a:gd name="connsiteY218" fmla="*/ 5221742 h 5552421"/>
              <a:gd name="connsiteX219" fmla="*/ 4172204 w 6364927"/>
              <a:gd name="connsiteY219" fmla="*/ 5237921 h 5552421"/>
              <a:gd name="connsiteX220" fmla="*/ 4145738 w 6364927"/>
              <a:gd name="connsiteY220" fmla="*/ 5205341 h 5552421"/>
              <a:gd name="connsiteX221" fmla="*/ 4163382 w 6364927"/>
              <a:gd name="connsiteY221" fmla="*/ 5178301 h 5552421"/>
              <a:gd name="connsiteX222" fmla="*/ 4172204 w 6364927"/>
              <a:gd name="connsiteY222" fmla="*/ 5145721 h 5552421"/>
              <a:gd name="connsiteX223" fmla="*/ 4172204 w 6364927"/>
              <a:gd name="connsiteY223" fmla="*/ 4999221 h 5552421"/>
              <a:gd name="connsiteX224" fmla="*/ 4167794 w 6364927"/>
              <a:gd name="connsiteY224" fmla="*/ 4993901 h 5552421"/>
              <a:gd name="connsiteX225" fmla="*/ 4141328 w 6364927"/>
              <a:gd name="connsiteY225" fmla="*/ 5010302 h 5552421"/>
              <a:gd name="connsiteX226" fmla="*/ 4044285 w 6364927"/>
              <a:gd name="connsiteY226" fmla="*/ 5161900 h 5552421"/>
              <a:gd name="connsiteX227" fmla="*/ 4035463 w 6364927"/>
              <a:gd name="connsiteY227" fmla="*/ 5178301 h 5552421"/>
              <a:gd name="connsiteX228" fmla="*/ 4008997 w 6364927"/>
              <a:gd name="connsiteY228" fmla="*/ 5080560 h 5552421"/>
              <a:gd name="connsiteX229" fmla="*/ 3977237 w 6364927"/>
              <a:gd name="connsiteY229" fmla="*/ 5232602 h 5552421"/>
              <a:gd name="connsiteX230" fmla="*/ 3941949 w 6364927"/>
              <a:gd name="connsiteY230" fmla="*/ 5319261 h 5552421"/>
              <a:gd name="connsiteX231" fmla="*/ 3906661 w 6364927"/>
              <a:gd name="connsiteY231" fmla="*/ 5232602 h 5552421"/>
              <a:gd name="connsiteX232" fmla="*/ 3897839 w 6364927"/>
              <a:gd name="connsiteY232" fmla="*/ 5227061 h 5552421"/>
              <a:gd name="connsiteX233" fmla="*/ 3866962 w 6364927"/>
              <a:gd name="connsiteY233" fmla="*/ 5286681 h 5552421"/>
              <a:gd name="connsiteX234" fmla="*/ 3853729 w 6364927"/>
              <a:gd name="connsiteY234" fmla="*/ 5237921 h 5552421"/>
              <a:gd name="connsiteX235" fmla="*/ 3787563 w 6364927"/>
              <a:gd name="connsiteY235" fmla="*/ 5303082 h 5552421"/>
              <a:gd name="connsiteX236" fmla="*/ 3739042 w 6364927"/>
              <a:gd name="connsiteY236" fmla="*/ 5319261 h 5552421"/>
              <a:gd name="connsiteX237" fmla="*/ 3730220 w 6364927"/>
              <a:gd name="connsiteY237" fmla="*/ 5389741 h 5552421"/>
              <a:gd name="connsiteX238" fmla="*/ 3734631 w 6364927"/>
              <a:gd name="connsiteY238" fmla="*/ 5286681 h 5552421"/>
              <a:gd name="connsiteX239" fmla="*/ 3739042 w 6364927"/>
              <a:gd name="connsiteY239" fmla="*/ 5129542 h 5552421"/>
              <a:gd name="connsiteX240" fmla="*/ 3593478 w 6364927"/>
              <a:gd name="connsiteY240" fmla="*/ 5216422 h 5552421"/>
              <a:gd name="connsiteX241" fmla="*/ 3535252 w 6364927"/>
              <a:gd name="connsiteY241" fmla="*/ 5161900 h 5552421"/>
              <a:gd name="connsiteX242" fmla="*/ 3526430 w 6364927"/>
              <a:gd name="connsiteY242" fmla="*/ 5053743 h 5552421"/>
              <a:gd name="connsiteX243" fmla="*/ 3477909 w 6364927"/>
              <a:gd name="connsiteY243" fmla="*/ 5232602 h 5552421"/>
              <a:gd name="connsiteX244" fmla="*/ 3442621 w 6364927"/>
              <a:gd name="connsiteY244" fmla="*/ 5113141 h 5552421"/>
              <a:gd name="connsiteX245" fmla="*/ 3429388 w 6364927"/>
              <a:gd name="connsiteY245" fmla="*/ 4993901 h 5552421"/>
              <a:gd name="connsiteX246" fmla="*/ 3416155 w 6364927"/>
              <a:gd name="connsiteY246" fmla="*/ 5042661 h 5552421"/>
              <a:gd name="connsiteX247" fmla="*/ 3429388 w 6364927"/>
              <a:gd name="connsiteY247" fmla="*/ 5140402 h 5552421"/>
              <a:gd name="connsiteX248" fmla="*/ 3376455 w 6364927"/>
              <a:gd name="connsiteY248" fmla="*/ 5200022 h 5552421"/>
              <a:gd name="connsiteX249" fmla="*/ 3341167 w 6364927"/>
              <a:gd name="connsiteY249" fmla="*/ 5216422 h 5552421"/>
              <a:gd name="connsiteX250" fmla="*/ 3301468 w 6364927"/>
              <a:gd name="connsiteY250" fmla="*/ 5275821 h 5552421"/>
              <a:gd name="connsiteX251" fmla="*/ 3257357 w 6364927"/>
              <a:gd name="connsiteY251" fmla="*/ 5297762 h 5552421"/>
              <a:gd name="connsiteX252" fmla="*/ 3222069 w 6364927"/>
              <a:gd name="connsiteY252" fmla="*/ 5324580 h 5552421"/>
              <a:gd name="connsiteX253" fmla="*/ 3208836 w 6364927"/>
              <a:gd name="connsiteY253" fmla="*/ 5433181 h 5552421"/>
              <a:gd name="connsiteX254" fmla="*/ 3182370 w 6364927"/>
              <a:gd name="connsiteY254" fmla="*/ 5471081 h 5552421"/>
              <a:gd name="connsiteX255" fmla="*/ 3155904 w 6364927"/>
              <a:gd name="connsiteY255" fmla="*/ 5438500 h 5552421"/>
              <a:gd name="connsiteX256" fmla="*/ 3136495 w 6364927"/>
              <a:gd name="connsiteY256" fmla="*/ 5384421 h 5552421"/>
              <a:gd name="connsiteX257" fmla="*/ 3070330 w 6364927"/>
              <a:gd name="connsiteY257" fmla="*/ 5373340 h 5552421"/>
              <a:gd name="connsiteX258" fmla="*/ 3070330 w 6364927"/>
              <a:gd name="connsiteY258" fmla="*/ 5248781 h 5552421"/>
              <a:gd name="connsiteX259" fmla="*/ 2968876 w 6364927"/>
              <a:gd name="connsiteY259" fmla="*/ 5503439 h 5552421"/>
              <a:gd name="connsiteX260" fmla="*/ 2929177 w 6364927"/>
              <a:gd name="connsiteY260" fmla="*/ 5449360 h 5552421"/>
              <a:gd name="connsiteX261" fmla="*/ 2924766 w 6364927"/>
              <a:gd name="connsiteY261" fmla="*/ 5552421 h 5552421"/>
              <a:gd name="connsiteX262" fmla="*/ 2854189 w 6364927"/>
              <a:gd name="connsiteY262" fmla="*/ 5395060 h 5552421"/>
              <a:gd name="connsiteX263" fmla="*/ 2849778 w 6364927"/>
              <a:gd name="connsiteY263" fmla="*/ 5378659 h 5552421"/>
              <a:gd name="connsiteX264" fmla="*/ 2796846 w 6364927"/>
              <a:gd name="connsiteY264" fmla="*/ 5151262 h 5552421"/>
              <a:gd name="connsiteX265" fmla="*/ 2770380 w 6364927"/>
              <a:gd name="connsiteY265" fmla="*/ 5118682 h 5552421"/>
              <a:gd name="connsiteX266" fmla="*/ 2743913 w 6364927"/>
              <a:gd name="connsiteY266" fmla="*/ 5324580 h 5552421"/>
              <a:gd name="connsiteX267" fmla="*/ 2739502 w 6364927"/>
              <a:gd name="connsiteY267" fmla="*/ 5205341 h 5552421"/>
              <a:gd name="connsiteX268" fmla="*/ 2712154 w 6364927"/>
              <a:gd name="connsiteY268" fmla="*/ 5096961 h 5552421"/>
              <a:gd name="connsiteX269" fmla="*/ 2645989 w 6364927"/>
              <a:gd name="connsiteY269" fmla="*/ 5216422 h 5552421"/>
              <a:gd name="connsiteX270" fmla="*/ 2615111 w 6364927"/>
              <a:gd name="connsiteY270" fmla="*/ 5254100 h 5552421"/>
              <a:gd name="connsiteX271" fmla="*/ 2566590 w 6364927"/>
              <a:gd name="connsiteY271" fmla="*/ 5340981 h 5552421"/>
              <a:gd name="connsiteX272" fmla="*/ 2557768 w 6364927"/>
              <a:gd name="connsiteY272" fmla="*/ 5389741 h 5552421"/>
              <a:gd name="connsiteX273" fmla="*/ 2513658 w 6364927"/>
              <a:gd name="connsiteY273" fmla="*/ 5330121 h 5552421"/>
              <a:gd name="connsiteX274" fmla="*/ 2425437 w 6364927"/>
              <a:gd name="connsiteY274" fmla="*/ 5324580 h 5552421"/>
              <a:gd name="connsiteX275" fmla="*/ 2372505 w 6364927"/>
              <a:gd name="connsiteY275" fmla="*/ 5378659 h 5552421"/>
              <a:gd name="connsiteX276" fmla="*/ 2301046 w 6364927"/>
              <a:gd name="connsiteY276" fmla="*/ 5378659 h 5552421"/>
              <a:gd name="connsiteX277" fmla="*/ 2248114 w 6364927"/>
              <a:gd name="connsiteY277" fmla="*/ 5373340 h 5552421"/>
              <a:gd name="connsiteX278" fmla="*/ 2181948 w 6364927"/>
              <a:gd name="connsiteY278" fmla="*/ 5449360 h 5552421"/>
              <a:gd name="connsiteX279" fmla="*/ 2181948 w 6364927"/>
              <a:gd name="connsiteY279" fmla="*/ 5378659 h 5552421"/>
              <a:gd name="connsiteX280" fmla="*/ 2155482 w 6364927"/>
              <a:gd name="connsiteY280" fmla="*/ 5438500 h 5552421"/>
              <a:gd name="connsiteX281" fmla="*/ 2142249 w 6364927"/>
              <a:gd name="connsiteY281" fmla="*/ 5335440 h 5552421"/>
              <a:gd name="connsiteX282" fmla="*/ 2067262 w 6364927"/>
              <a:gd name="connsiteY282" fmla="*/ 5303082 h 5552421"/>
              <a:gd name="connsiteX283" fmla="*/ 1987863 w 6364927"/>
              <a:gd name="connsiteY283" fmla="*/ 5384421 h 5552421"/>
              <a:gd name="connsiteX284" fmla="*/ 1801718 w 6364927"/>
              <a:gd name="connsiteY284" fmla="*/ 5319261 h 5552421"/>
              <a:gd name="connsiteX285" fmla="*/ 1792896 w 6364927"/>
              <a:gd name="connsiteY285" fmla="*/ 5395060 h 5552421"/>
              <a:gd name="connsiteX286" fmla="*/ 1744374 w 6364927"/>
              <a:gd name="connsiteY286" fmla="*/ 5303082 h 5552421"/>
              <a:gd name="connsiteX287" fmla="*/ 1748785 w 6364927"/>
              <a:gd name="connsiteY287" fmla="*/ 5161900 h 5552421"/>
              <a:gd name="connsiteX288" fmla="*/ 1731141 w 6364927"/>
              <a:gd name="connsiteY288" fmla="*/ 5156581 h 5552421"/>
              <a:gd name="connsiteX289" fmla="*/ 1704675 w 6364927"/>
              <a:gd name="connsiteY289" fmla="*/ 5303082 h 5552421"/>
              <a:gd name="connsiteX290" fmla="*/ 1589988 w 6364927"/>
              <a:gd name="connsiteY290" fmla="*/ 5243240 h 5552421"/>
              <a:gd name="connsiteX291" fmla="*/ 1616454 w 6364927"/>
              <a:gd name="connsiteY291" fmla="*/ 5135083 h 5552421"/>
              <a:gd name="connsiteX292" fmla="*/ 1532645 w 6364927"/>
              <a:gd name="connsiteY292" fmla="*/ 5086101 h 5552421"/>
              <a:gd name="connsiteX293" fmla="*/ 1497357 w 6364927"/>
              <a:gd name="connsiteY293" fmla="*/ 5237921 h 5552421"/>
              <a:gd name="connsiteX294" fmla="*/ 1386199 w 6364927"/>
              <a:gd name="connsiteY294" fmla="*/ 5292000 h 5552421"/>
              <a:gd name="connsiteX295" fmla="*/ 1358850 w 6364927"/>
              <a:gd name="connsiteY295" fmla="*/ 5368021 h 5552421"/>
              <a:gd name="connsiteX296" fmla="*/ 1314740 w 6364927"/>
              <a:gd name="connsiteY296" fmla="*/ 5373340 h 5552421"/>
              <a:gd name="connsiteX297" fmla="*/ 1266219 w 6364927"/>
              <a:gd name="connsiteY297" fmla="*/ 5227061 h 5552421"/>
              <a:gd name="connsiteX298" fmla="*/ 1275041 w 6364927"/>
              <a:gd name="connsiteY298" fmla="*/ 5492579 h 5552421"/>
              <a:gd name="connsiteX299" fmla="*/ 1213286 w 6364927"/>
              <a:gd name="connsiteY299" fmla="*/ 5438500 h 5552421"/>
              <a:gd name="connsiteX300" fmla="*/ 1164765 w 6364927"/>
              <a:gd name="connsiteY300" fmla="*/ 5389741 h 5552421"/>
              <a:gd name="connsiteX301" fmla="*/ 1120655 w 6364927"/>
              <a:gd name="connsiteY301" fmla="*/ 5384421 h 5552421"/>
              <a:gd name="connsiteX302" fmla="*/ 841878 w 6364927"/>
              <a:gd name="connsiteY302" fmla="*/ 5292000 h 5552421"/>
              <a:gd name="connsiteX303" fmla="*/ 780123 w 6364927"/>
              <a:gd name="connsiteY303" fmla="*/ 5357160 h 5552421"/>
              <a:gd name="connsiteX304" fmla="*/ 784534 w 6364927"/>
              <a:gd name="connsiteY304" fmla="*/ 5416780 h 5552421"/>
              <a:gd name="connsiteX305" fmla="*/ 771301 w 6364927"/>
              <a:gd name="connsiteY305" fmla="*/ 5454680 h 5552421"/>
              <a:gd name="connsiteX306" fmla="*/ 736013 w 6364927"/>
              <a:gd name="connsiteY306" fmla="*/ 5422321 h 5552421"/>
              <a:gd name="connsiteX307" fmla="*/ 731602 w 6364927"/>
              <a:gd name="connsiteY307" fmla="*/ 5357160 h 5552421"/>
              <a:gd name="connsiteX308" fmla="*/ 713958 w 6364927"/>
              <a:gd name="connsiteY308" fmla="*/ 5357160 h 5552421"/>
              <a:gd name="connsiteX309" fmla="*/ 687492 w 6364927"/>
              <a:gd name="connsiteY309" fmla="*/ 5416780 h 5552421"/>
              <a:gd name="connsiteX310" fmla="*/ 674259 w 6364927"/>
              <a:gd name="connsiteY310" fmla="*/ 5330121 h 5552421"/>
              <a:gd name="connsiteX311" fmla="*/ 669847 w 6364927"/>
              <a:gd name="connsiteY311" fmla="*/ 5330121 h 5552421"/>
              <a:gd name="connsiteX312" fmla="*/ 665436 w 6364927"/>
              <a:gd name="connsiteY312" fmla="*/ 5330121 h 5552421"/>
              <a:gd name="connsiteX313" fmla="*/ 652203 w 6364927"/>
              <a:gd name="connsiteY313" fmla="*/ 5373340 h 5552421"/>
              <a:gd name="connsiteX314" fmla="*/ 624855 w 6364927"/>
              <a:gd name="connsiteY314" fmla="*/ 5395060 h 5552421"/>
              <a:gd name="connsiteX315" fmla="*/ 602800 w 6364927"/>
              <a:gd name="connsiteY315" fmla="*/ 5362480 h 5552421"/>
              <a:gd name="connsiteX316" fmla="*/ 514579 w 6364927"/>
              <a:gd name="connsiteY316" fmla="*/ 5259641 h 5552421"/>
              <a:gd name="connsiteX317" fmla="*/ 479291 w 6364927"/>
              <a:gd name="connsiteY317" fmla="*/ 5481941 h 5552421"/>
              <a:gd name="connsiteX318" fmla="*/ 267562 w 6364927"/>
              <a:gd name="connsiteY318" fmla="*/ 5411239 h 5552421"/>
              <a:gd name="connsiteX319" fmla="*/ 227862 w 6364927"/>
              <a:gd name="connsiteY319" fmla="*/ 5465761 h 5552421"/>
              <a:gd name="connsiteX320" fmla="*/ 187281 w 6364927"/>
              <a:gd name="connsiteY320" fmla="*/ 5492579 h 5552421"/>
              <a:gd name="connsiteX321" fmla="*/ 99060 w 6364927"/>
              <a:gd name="connsiteY321" fmla="*/ 5487260 h 5552421"/>
              <a:gd name="connsiteX322" fmla="*/ 15251 w 6364927"/>
              <a:gd name="connsiteY322" fmla="*/ 5340981 h 5552421"/>
              <a:gd name="connsiteX323" fmla="*/ 11278 w 6364927"/>
              <a:gd name="connsiteY323" fmla="*/ 5346268 h 5552421"/>
              <a:gd name="connsiteX324" fmla="*/ 524 w 6364927"/>
              <a:gd name="connsiteY324" fmla="*/ 5307700 h 5552421"/>
              <a:gd name="connsiteX325" fmla="*/ 15484 w 6364927"/>
              <a:gd name="connsiteY325" fmla="*/ 5255311 h 5552421"/>
              <a:gd name="connsiteX326" fmla="*/ 32691 w 6364927"/>
              <a:gd name="connsiteY326" fmla="*/ 5145477 h 5552421"/>
              <a:gd name="connsiteX327" fmla="*/ 106617 w 6364927"/>
              <a:gd name="connsiteY327" fmla="*/ 5139539 h 5552421"/>
              <a:gd name="connsiteX328" fmla="*/ 76668 w 6364927"/>
              <a:gd name="connsiteY328" fmla="*/ 5136483 h 5552421"/>
              <a:gd name="connsiteX329" fmla="*/ 32902 w 6364927"/>
              <a:gd name="connsiteY329" fmla="*/ 5104040 h 5552421"/>
              <a:gd name="connsiteX330" fmla="*/ 74695 w 6364927"/>
              <a:gd name="connsiteY330" fmla="*/ 5088490 h 5552421"/>
              <a:gd name="connsiteX331" fmla="*/ 139107 w 6364927"/>
              <a:gd name="connsiteY331" fmla="*/ 5097415 h 5552421"/>
              <a:gd name="connsiteX332" fmla="*/ 139654 w 6364927"/>
              <a:gd name="connsiteY332" fmla="*/ 5045795 h 5552421"/>
              <a:gd name="connsiteX333" fmla="*/ 299014 w 6364927"/>
              <a:gd name="connsiteY333" fmla="*/ 5025498 h 5552421"/>
              <a:gd name="connsiteX334" fmla="*/ 317705 w 6364927"/>
              <a:gd name="connsiteY334" fmla="*/ 5005958 h 5552421"/>
              <a:gd name="connsiteX335" fmla="*/ 345428 w 6364927"/>
              <a:gd name="connsiteY335" fmla="*/ 4992041 h 5552421"/>
              <a:gd name="connsiteX336" fmla="*/ 464008 w 6364927"/>
              <a:gd name="connsiteY336" fmla="*/ 4934925 h 5552421"/>
              <a:gd name="connsiteX337" fmla="*/ 471107 w 6364927"/>
              <a:gd name="connsiteY337" fmla="*/ 4902973 h 5552421"/>
              <a:gd name="connsiteX338" fmla="*/ 434587 w 6364927"/>
              <a:gd name="connsiteY338" fmla="*/ 4828277 h 5552421"/>
              <a:gd name="connsiteX339" fmla="*/ 395736 w 6364927"/>
              <a:gd name="connsiteY339" fmla="*/ 4757327 h 5552421"/>
              <a:gd name="connsiteX340" fmla="*/ 409976 w 6364927"/>
              <a:gd name="connsiteY340" fmla="*/ 4703840 h 5552421"/>
              <a:gd name="connsiteX341" fmla="*/ 442719 w 6364927"/>
              <a:gd name="connsiteY341" fmla="*/ 4630696 h 5552421"/>
              <a:gd name="connsiteX342" fmla="*/ 325198 w 6364927"/>
              <a:gd name="connsiteY342" fmla="*/ 4552337 h 5552421"/>
              <a:gd name="connsiteX343" fmla="*/ 448312 w 6364927"/>
              <a:gd name="connsiteY343" fmla="*/ 4550003 h 5552421"/>
              <a:gd name="connsiteX344" fmla="*/ 438693 w 6364927"/>
              <a:gd name="connsiteY344" fmla="*/ 4585583 h 5552421"/>
              <a:gd name="connsiteX345" fmla="*/ 526184 w 6364927"/>
              <a:gd name="connsiteY345" fmla="*/ 4640050 h 5552421"/>
              <a:gd name="connsiteX346" fmla="*/ 554094 w 6364927"/>
              <a:gd name="connsiteY346" fmla="*/ 4626251 h 5552421"/>
              <a:gd name="connsiteX347" fmla="*/ 533536 w 6364927"/>
              <a:gd name="connsiteY347" fmla="*/ 4577079 h 5552421"/>
              <a:gd name="connsiteX348" fmla="*/ 508821 w 6364927"/>
              <a:gd name="connsiteY348" fmla="*/ 4545067 h 5552421"/>
              <a:gd name="connsiteX349" fmla="*/ 488726 w 6364927"/>
              <a:gd name="connsiteY349" fmla="*/ 4423440 h 5552421"/>
              <a:gd name="connsiteX350" fmla="*/ 642790 w 6364927"/>
              <a:gd name="connsiteY350" fmla="*/ 4534942 h 5552421"/>
              <a:gd name="connsiteX351" fmla="*/ 622337 w 6364927"/>
              <a:gd name="connsiteY351" fmla="*/ 4465052 h 5552421"/>
              <a:gd name="connsiteX352" fmla="*/ 733035 w 6364927"/>
              <a:gd name="connsiteY352" fmla="*/ 4502792 h 5552421"/>
              <a:gd name="connsiteX353" fmla="*/ 767751 w 6364927"/>
              <a:gd name="connsiteY353" fmla="*/ 4477641 h 5552421"/>
              <a:gd name="connsiteX354" fmla="*/ 747233 w 6364927"/>
              <a:gd name="connsiteY354" fmla="*/ 4438888 h 5552421"/>
              <a:gd name="connsiteX355" fmla="*/ 782202 w 6364927"/>
              <a:gd name="connsiteY355" fmla="*/ 4382718 h 5552421"/>
              <a:gd name="connsiteX356" fmla="*/ 713362 w 6364927"/>
              <a:gd name="connsiteY356" fmla="*/ 4298293 h 5552421"/>
              <a:gd name="connsiteX357" fmla="*/ 782877 w 6364927"/>
              <a:gd name="connsiteY357" fmla="*/ 4268826 h 5552421"/>
              <a:gd name="connsiteX358" fmla="*/ 811465 w 6364927"/>
              <a:gd name="connsiteY358" fmla="*/ 4212841 h 5552421"/>
              <a:gd name="connsiteX359" fmla="*/ 793091 w 6364927"/>
              <a:gd name="connsiteY359" fmla="*/ 4170226 h 5552421"/>
              <a:gd name="connsiteX360" fmla="*/ 956879 w 6364927"/>
              <a:gd name="connsiteY360" fmla="*/ 4225429 h 5552421"/>
              <a:gd name="connsiteX361" fmla="*/ 724608 w 6364927"/>
              <a:gd name="connsiteY361" fmla="*/ 4034063 h 5552421"/>
              <a:gd name="connsiteX362" fmla="*/ 814388 w 6364927"/>
              <a:gd name="connsiteY362" fmla="*/ 4074369 h 5552421"/>
              <a:gd name="connsiteX363" fmla="*/ 897364 w 6364927"/>
              <a:gd name="connsiteY363" fmla="*/ 4126026 h 5552421"/>
              <a:gd name="connsiteX364" fmla="*/ 817183 w 6364927"/>
              <a:gd name="connsiteY364" fmla="*/ 3998169 h 5552421"/>
              <a:gd name="connsiteX365" fmla="*/ 819767 w 6364927"/>
              <a:gd name="connsiteY365" fmla="*/ 3963405 h 5552421"/>
              <a:gd name="connsiteX366" fmla="*/ 861413 w 6364927"/>
              <a:gd name="connsiteY366" fmla="*/ 3958157 h 5552421"/>
              <a:gd name="connsiteX367" fmla="*/ 875043 w 6364927"/>
              <a:gd name="connsiteY367" fmla="*/ 3987426 h 5552421"/>
              <a:gd name="connsiteX368" fmla="*/ 898038 w 6364927"/>
              <a:gd name="connsiteY368" fmla="*/ 4012134 h 5552421"/>
              <a:gd name="connsiteX369" fmla="*/ 1022407 w 6364927"/>
              <a:gd name="connsiteY369" fmla="*/ 4089560 h 5552421"/>
              <a:gd name="connsiteX370" fmla="*/ 1029254 w 6364927"/>
              <a:gd name="connsiteY370" fmla="*/ 4088627 h 5552421"/>
              <a:gd name="connsiteX371" fmla="*/ 1029318 w 6364927"/>
              <a:gd name="connsiteY371" fmla="*/ 4057491 h 5552421"/>
              <a:gd name="connsiteX372" fmla="*/ 951910 w 6364927"/>
              <a:gd name="connsiteY372" fmla="*/ 3894988 h 5552421"/>
              <a:gd name="connsiteX373" fmla="*/ 942649 w 6364927"/>
              <a:gd name="connsiteY373" fmla="*/ 3878831 h 5552421"/>
              <a:gd name="connsiteX374" fmla="*/ 1039612 w 6364927"/>
              <a:gd name="connsiteY374" fmla="*/ 3908019 h 5552421"/>
              <a:gd name="connsiteX375" fmla="*/ 927324 w 6364927"/>
              <a:gd name="connsiteY375" fmla="*/ 3800703 h 5552421"/>
              <a:gd name="connsiteX376" fmla="*/ 872407 w 6364927"/>
              <a:gd name="connsiteY376" fmla="*/ 3724946 h 5552421"/>
              <a:gd name="connsiteX377" fmla="*/ 964624 w 6364927"/>
              <a:gd name="connsiteY377" fmla="*/ 3740789 h 5552421"/>
              <a:gd name="connsiteX378" fmla="*/ 973991 w 6364927"/>
              <a:gd name="connsiteY378" fmla="*/ 3736228 h 5552421"/>
              <a:gd name="connsiteX379" fmla="*/ 939696 w 6364927"/>
              <a:gd name="connsiteY379" fmla="*/ 3678506 h 5552421"/>
              <a:gd name="connsiteX380" fmla="*/ 988084 w 6364927"/>
              <a:gd name="connsiteY380" fmla="*/ 3693042 h 5552421"/>
              <a:gd name="connsiteX381" fmla="*/ 967736 w 6364927"/>
              <a:gd name="connsiteY381" fmla="*/ 3602434 h 5552421"/>
              <a:gd name="connsiteX382" fmla="*/ 979645 w 6364927"/>
              <a:gd name="connsiteY382" fmla="*/ 3552692 h 5552421"/>
              <a:gd name="connsiteX383" fmla="*/ 924475 w 6364927"/>
              <a:gd name="connsiteY383" fmla="*/ 3507954 h 5552421"/>
              <a:gd name="connsiteX384" fmla="*/ 1009634 w 6364927"/>
              <a:gd name="connsiteY384" fmla="*/ 3566166 h 5552421"/>
              <a:gd name="connsiteX385" fmla="*/ 1140703 w 6364927"/>
              <a:gd name="connsiteY385" fmla="*/ 3652960 h 5552421"/>
              <a:gd name="connsiteX386" fmla="*/ 1143879 w 6364927"/>
              <a:gd name="connsiteY386" fmla="*/ 3483469 h 5552421"/>
              <a:gd name="connsiteX387" fmla="*/ 1220937 w 6364927"/>
              <a:gd name="connsiteY387" fmla="*/ 3462855 h 5552421"/>
              <a:gd name="connsiteX388" fmla="*/ 1317417 w 6364927"/>
              <a:gd name="connsiteY388" fmla="*/ 3512528 h 5552421"/>
              <a:gd name="connsiteX389" fmla="*/ 1191222 w 6364927"/>
              <a:gd name="connsiteY389" fmla="*/ 3376808 h 5552421"/>
              <a:gd name="connsiteX390" fmla="*/ 1311286 w 6364927"/>
              <a:gd name="connsiteY390" fmla="*/ 3409987 h 5552421"/>
              <a:gd name="connsiteX391" fmla="*/ 1419506 w 6364927"/>
              <a:gd name="connsiteY391" fmla="*/ 3461772 h 5552421"/>
              <a:gd name="connsiteX392" fmla="*/ 1385106 w 6364927"/>
              <a:gd name="connsiteY392" fmla="*/ 3424768 h 5552421"/>
              <a:gd name="connsiteX393" fmla="*/ 1295137 w 6364927"/>
              <a:gd name="connsiteY393" fmla="*/ 3384345 h 5552421"/>
              <a:gd name="connsiteX394" fmla="*/ 1272500 w 6364927"/>
              <a:gd name="connsiteY394" fmla="*/ 3307900 h 5552421"/>
              <a:gd name="connsiteX395" fmla="*/ 1277226 w 6364927"/>
              <a:gd name="connsiteY395" fmla="*/ 3269275 h 5552421"/>
              <a:gd name="connsiteX396" fmla="*/ 1247783 w 6364927"/>
              <a:gd name="connsiteY396" fmla="*/ 3204181 h 5552421"/>
              <a:gd name="connsiteX397" fmla="*/ 1252468 w 6364927"/>
              <a:gd name="connsiteY397" fmla="*/ 3155138 h 5552421"/>
              <a:gd name="connsiteX398" fmla="*/ 1248352 w 6364927"/>
              <a:gd name="connsiteY398" fmla="*/ 3111007 h 5552421"/>
              <a:gd name="connsiteX399" fmla="*/ 1163151 w 6364927"/>
              <a:gd name="connsiteY399" fmla="*/ 3042377 h 5552421"/>
              <a:gd name="connsiteX400" fmla="*/ 1144965 w 6364927"/>
              <a:gd name="connsiteY400" fmla="*/ 2999879 h 5552421"/>
              <a:gd name="connsiteX401" fmla="*/ 1186611 w 6364927"/>
              <a:gd name="connsiteY401" fmla="*/ 2994630 h 5552421"/>
              <a:gd name="connsiteX402" fmla="*/ 1242777 w 6364927"/>
              <a:gd name="connsiteY402" fmla="*/ 3006735 h 5552421"/>
              <a:gd name="connsiteX403" fmla="*/ 1287154 w 6364927"/>
              <a:gd name="connsiteY403" fmla="*/ 2956421 h 5552421"/>
              <a:gd name="connsiteX404" fmla="*/ 1392895 w 6364927"/>
              <a:gd name="connsiteY404" fmla="*/ 3022251 h 5552421"/>
              <a:gd name="connsiteX405" fmla="*/ 1230327 w 6364927"/>
              <a:gd name="connsiteY405" fmla="*/ 2801536 h 5552421"/>
              <a:gd name="connsiteX406" fmla="*/ 1297218 w 6364927"/>
              <a:gd name="connsiteY406" fmla="*/ 2796415 h 5552421"/>
              <a:gd name="connsiteX407" fmla="*/ 1212058 w 6364927"/>
              <a:gd name="connsiteY407" fmla="*/ 2738203 h 5552421"/>
              <a:gd name="connsiteX408" fmla="*/ 1382946 w 6364927"/>
              <a:gd name="connsiteY408" fmla="*/ 2761454 h 5552421"/>
              <a:gd name="connsiteX409" fmla="*/ 1399201 w 6364927"/>
              <a:gd name="connsiteY409" fmla="*/ 2766377 h 5552421"/>
              <a:gd name="connsiteX410" fmla="*/ 1620220 w 6364927"/>
              <a:gd name="connsiteY410" fmla="*/ 2841622 h 5552421"/>
              <a:gd name="connsiteX411" fmla="*/ 1661866 w 6364927"/>
              <a:gd name="connsiteY411" fmla="*/ 2836373 h 5552421"/>
              <a:gd name="connsiteX412" fmla="*/ 1501060 w 6364927"/>
              <a:gd name="connsiteY412" fmla="*/ 2705087 h 5552421"/>
              <a:gd name="connsiteX413" fmla="*/ 1604617 w 6364927"/>
              <a:gd name="connsiteY413" fmla="*/ 2764361 h 5552421"/>
              <a:gd name="connsiteX414" fmla="*/ 1711077 w 6364927"/>
              <a:gd name="connsiteY414" fmla="*/ 2798423 h 5552421"/>
              <a:gd name="connsiteX415" fmla="*/ 1644632 w 6364927"/>
              <a:gd name="connsiteY415" fmla="*/ 2679118 h 5552421"/>
              <a:gd name="connsiteX416" fmla="*/ 1628965 w 6364927"/>
              <a:gd name="connsiteY416" fmla="*/ 2632992 h 5552421"/>
              <a:gd name="connsiteX417" fmla="*/ 1580853 w 6364927"/>
              <a:gd name="connsiteY417" fmla="*/ 2545884 h 5552421"/>
              <a:gd name="connsiteX418" fmla="*/ 1544122 w 6364927"/>
              <a:gd name="connsiteY418" fmla="*/ 2512625 h 5552421"/>
              <a:gd name="connsiteX419" fmla="*/ 1618048 w 6364927"/>
              <a:gd name="connsiteY419" fmla="*/ 2506688 h 5552421"/>
              <a:gd name="connsiteX420" fmla="*/ 1669377 w 6364927"/>
              <a:gd name="connsiteY420" fmla="*/ 2434723 h 5552421"/>
              <a:gd name="connsiteX421" fmla="*/ 1651443 w 6364927"/>
              <a:gd name="connsiteY421" fmla="*/ 2361206 h 5552421"/>
              <a:gd name="connsiteX422" fmla="*/ 1689209 w 6364927"/>
              <a:gd name="connsiteY422" fmla="*/ 2300543 h 5552421"/>
              <a:gd name="connsiteX423" fmla="*/ 1721700 w 6364927"/>
              <a:gd name="connsiteY423" fmla="*/ 2258418 h 5552421"/>
              <a:gd name="connsiteX424" fmla="*/ 1692132 w 6364927"/>
              <a:gd name="connsiteY424" fmla="*/ 2162071 h 5552421"/>
              <a:gd name="connsiteX425" fmla="*/ 1752153 w 6364927"/>
              <a:gd name="connsiteY425" fmla="*/ 2199437 h 5552421"/>
              <a:gd name="connsiteX426" fmla="*/ 1715339 w 6364927"/>
              <a:gd name="connsiteY426" fmla="*/ 2145343 h 5552421"/>
              <a:gd name="connsiteX427" fmla="*/ 1809824 w 6364927"/>
              <a:gd name="connsiteY427" fmla="*/ 2188577 h 5552421"/>
              <a:gd name="connsiteX428" fmla="*/ 1876925 w 6364927"/>
              <a:gd name="connsiteY428" fmla="*/ 2142019 h 5552421"/>
              <a:gd name="connsiteX429" fmla="*/ 1849836 w 6364927"/>
              <a:gd name="connsiteY429" fmla="*/ 2031627 h 5552421"/>
              <a:gd name="connsiteX430" fmla="*/ 2003532 w 6364927"/>
              <a:gd name="connsiteY430" fmla="*/ 1908040 h 5552421"/>
              <a:gd name="connsiteX431" fmla="*/ 1943846 w 6364927"/>
              <a:gd name="connsiteY431" fmla="*/ 1860491 h 5552421"/>
              <a:gd name="connsiteX432" fmla="*/ 2047573 w 6364927"/>
              <a:gd name="connsiteY432" fmla="*/ 1867910 h 5552421"/>
              <a:gd name="connsiteX433" fmla="*/ 2165095 w 6364927"/>
              <a:gd name="connsiteY433" fmla="*/ 1946270 h 5552421"/>
              <a:gd name="connsiteX434" fmla="*/ 2178936 w 6364927"/>
              <a:gd name="connsiteY434" fmla="*/ 1934103 h 5552421"/>
              <a:gd name="connsiteX435" fmla="*/ 2068555 w 6364927"/>
              <a:gd name="connsiteY435" fmla="*/ 1834209 h 5552421"/>
              <a:gd name="connsiteX436" fmla="*/ 2179968 w 6364927"/>
              <a:gd name="connsiteY436" fmla="*/ 1768474 h 5552421"/>
              <a:gd name="connsiteX437" fmla="*/ 2257799 w 6364927"/>
              <a:gd name="connsiteY437" fmla="*/ 1848104 h 5552421"/>
              <a:gd name="connsiteX438" fmla="*/ 2343675 w 6364927"/>
              <a:gd name="connsiteY438" fmla="*/ 1802843 h 5552421"/>
              <a:gd name="connsiteX439" fmla="*/ 2233440 w 6364927"/>
              <a:gd name="connsiteY439" fmla="*/ 1692648 h 5552421"/>
              <a:gd name="connsiteX440" fmla="*/ 2246279 w 6364927"/>
              <a:gd name="connsiteY440" fmla="*/ 1569701 h 5552421"/>
              <a:gd name="connsiteX441" fmla="*/ 2196197 w 6364927"/>
              <a:gd name="connsiteY441" fmla="*/ 1506307 h 5552421"/>
              <a:gd name="connsiteX442" fmla="*/ 2214993 w 6364927"/>
              <a:gd name="connsiteY442" fmla="*/ 1466049 h 5552421"/>
              <a:gd name="connsiteX443" fmla="*/ 2364818 w 6364927"/>
              <a:gd name="connsiteY443" fmla="*/ 1502168 h 5552421"/>
              <a:gd name="connsiteX444" fmla="*/ 2134749 w 6364927"/>
              <a:gd name="connsiteY444" fmla="*/ 1369329 h 5552421"/>
              <a:gd name="connsiteX445" fmla="*/ 2213296 w 6364927"/>
              <a:gd name="connsiteY445" fmla="*/ 1345485 h 5552421"/>
              <a:gd name="connsiteX446" fmla="*/ 2280333 w 6364927"/>
              <a:gd name="connsiteY446" fmla="*/ 1330063 h 5552421"/>
              <a:gd name="connsiteX447" fmla="*/ 2308161 w 6364927"/>
              <a:gd name="connsiteY447" fmla="*/ 1295428 h 5552421"/>
              <a:gd name="connsiteX448" fmla="*/ 2533956 w 6364927"/>
              <a:gd name="connsiteY448" fmla="*/ 1107611 h 5552421"/>
              <a:gd name="connsiteX449" fmla="*/ 2511277 w 6364927"/>
              <a:gd name="connsiteY449" fmla="*/ 1020748 h 5552421"/>
              <a:gd name="connsiteX450" fmla="*/ 2458332 w 6364927"/>
              <a:gd name="connsiteY450" fmla="*/ 992984 h 5552421"/>
              <a:gd name="connsiteX451" fmla="*/ 2433152 w 6364927"/>
              <a:gd name="connsiteY451" fmla="*/ 961720 h 5552421"/>
              <a:gd name="connsiteX452" fmla="*/ 2479273 w 6364927"/>
              <a:gd name="connsiteY452" fmla="*/ 948864 h 5552421"/>
              <a:gd name="connsiteX453" fmla="*/ 2536920 w 6364927"/>
              <a:gd name="connsiteY453" fmla="*/ 979557 h 5552421"/>
              <a:gd name="connsiteX454" fmla="*/ 2546246 w 6364927"/>
              <a:gd name="connsiteY454" fmla="*/ 964579 h 5552421"/>
              <a:gd name="connsiteX455" fmla="*/ 2509620 w 6364927"/>
              <a:gd name="connsiteY455" fmla="*/ 910601 h 5552421"/>
              <a:gd name="connsiteX456" fmla="*/ 2590181 w 6364927"/>
              <a:gd name="connsiteY456" fmla="*/ 945167 h 5552421"/>
              <a:gd name="connsiteX457" fmla="*/ 2592513 w 6364927"/>
              <a:gd name="connsiteY457" fmla="*/ 941422 h 5552421"/>
              <a:gd name="connsiteX458" fmla="*/ 2594844 w 6364927"/>
              <a:gd name="connsiteY458" fmla="*/ 937678 h 5552421"/>
              <a:gd name="connsiteX459" fmla="*/ 2565148 w 6364927"/>
              <a:gd name="connsiteY459" fmla="*/ 903603 h 5552421"/>
              <a:gd name="connsiteX460" fmla="*/ 2561163 w 6364927"/>
              <a:gd name="connsiteY460" fmla="*/ 868906 h 5552421"/>
              <a:gd name="connsiteX461" fmla="*/ 2600478 w 6364927"/>
              <a:gd name="connsiteY461" fmla="*/ 867402 h 5552421"/>
              <a:gd name="connsiteX462" fmla="*/ 2734405 w 6364927"/>
              <a:gd name="connsiteY462" fmla="*/ 846860 h 5552421"/>
              <a:gd name="connsiteX463" fmla="*/ 2564339 w 6364927"/>
              <a:gd name="connsiteY463" fmla="*/ 699416 h 5552421"/>
              <a:gd name="connsiteX464" fmla="*/ 2736259 w 6364927"/>
              <a:gd name="connsiteY464" fmla="*/ 557039 h 5552421"/>
              <a:gd name="connsiteX465" fmla="*/ 2710955 w 6364927"/>
              <a:gd name="connsiteY465" fmla="*/ 494522 h 5552421"/>
              <a:gd name="connsiteX466" fmla="*/ 2709637 w 6364927"/>
              <a:gd name="connsiteY466" fmla="*/ 445897 h 5552421"/>
              <a:gd name="connsiteX467" fmla="*/ 2760777 w 6364927"/>
              <a:gd name="connsiteY467" fmla="*/ 373816 h 5552421"/>
              <a:gd name="connsiteX468" fmla="*/ 2929252 w 6364927"/>
              <a:gd name="connsiteY468" fmla="*/ 379976 h 5552421"/>
              <a:gd name="connsiteX469" fmla="*/ 2973798 w 6364927"/>
              <a:gd name="connsiteY469" fmla="*/ 277809 h 5552421"/>
              <a:gd name="connsiteX470" fmla="*/ 3140035 w 6364927"/>
              <a:gd name="connsiteY470" fmla="*/ 81724 h 5552421"/>
              <a:gd name="connsiteX471" fmla="*/ 3147401 w 6364927"/>
              <a:gd name="connsiteY471" fmla="*/ 106542 h 5552421"/>
              <a:gd name="connsiteX472" fmla="*/ 3234202 w 6364927"/>
              <a:gd name="connsiteY472" fmla="*/ 111757 h 5552421"/>
              <a:gd name="connsiteX473" fmla="*/ 3021704 w 6364927"/>
              <a:gd name="connsiteY473" fmla="*/ 198982 h 5552421"/>
              <a:gd name="connsiteX474" fmla="*/ 2990505 w 6364927"/>
              <a:gd name="connsiteY474" fmla="*/ 196234 h 5552421"/>
              <a:gd name="connsiteX475" fmla="*/ 3005107 w 6364927"/>
              <a:gd name="connsiteY475" fmla="*/ 182875 h 5552421"/>
              <a:gd name="connsiteX476" fmla="*/ 3039686 w 6364927"/>
              <a:gd name="connsiteY476" fmla="*/ 161909 h 5552421"/>
              <a:gd name="connsiteX477" fmla="*/ 3129995 w 6364927"/>
              <a:gd name="connsiteY477" fmla="*/ 98624 h 5552421"/>
              <a:gd name="connsiteX478" fmla="*/ 3139834 w 6364927"/>
              <a:gd name="connsiteY478" fmla="*/ 84371 h 5552421"/>
              <a:gd name="connsiteX479" fmla="*/ 3093889 w 6364927"/>
              <a:gd name="connsiteY479" fmla="*/ 0 h 5552421"/>
              <a:gd name="connsiteX480" fmla="*/ 3105597 w 6364927"/>
              <a:gd name="connsiteY480" fmla="*/ 4456 h 5552421"/>
              <a:gd name="connsiteX481" fmla="*/ 3152592 w 6364927"/>
              <a:gd name="connsiteY481" fmla="*/ 16960 h 5552421"/>
              <a:gd name="connsiteX482" fmla="*/ 3151171 w 6364927"/>
              <a:gd name="connsiteY482" fmla="*/ 22196 h 5552421"/>
              <a:gd name="connsiteX483" fmla="*/ 3139499 w 6364927"/>
              <a:gd name="connsiteY483" fmla="*/ 69021 h 5552421"/>
              <a:gd name="connsiteX484" fmla="*/ 3131932 w 6364927"/>
              <a:gd name="connsiteY484" fmla="*/ 58181 h 5552421"/>
              <a:gd name="connsiteX485" fmla="*/ 3111955 w 6364927"/>
              <a:gd name="connsiteY485" fmla="*/ 45825 h 5552421"/>
              <a:gd name="connsiteX486" fmla="*/ 3076016 w 6364927"/>
              <a:gd name="connsiteY486" fmla="*/ 24824 h 5552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Lst>
            <a:rect l="l" t="t" r="r" b="b"/>
            <a:pathLst>
              <a:path w="6364927" h="5552421">
                <a:moveTo>
                  <a:pt x="6255989" y="5288703"/>
                </a:moveTo>
                <a:lnTo>
                  <a:pt x="6256633" y="5289197"/>
                </a:lnTo>
                <a:cubicBezTo>
                  <a:pt x="6263495" y="5292872"/>
                  <a:pt x="6270356" y="5296547"/>
                  <a:pt x="6273669" y="5302275"/>
                </a:cubicBezTo>
                <a:cubicBezTo>
                  <a:pt x="6284143" y="5342078"/>
                  <a:pt x="6307550" y="5328541"/>
                  <a:pt x="6338341" y="5305638"/>
                </a:cubicBezTo>
                <a:lnTo>
                  <a:pt x="6353495" y="5296297"/>
                </a:lnTo>
                <a:lnTo>
                  <a:pt x="6364927" y="5316029"/>
                </a:lnTo>
                <a:lnTo>
                  <a:pt x="6361174" y="5318389"/>
                </a:lnTo>
                <a:cubicBezTo>
                  <a:pt x="6342548" y="5332147"/>
                  <a:pt x="6326365" y="5347268"/>
                  <a:pt x="6311999" y="5363376"/>
                </a:cubicBezTo>
                <a:lnTo>
                  <a:pt x="6278329" y="5408157"/>
                </a:lnTo>
                <a:lnTo>
                  <a:pt x="6275149" y="5406491"/>
                </a:lnTo>
                <a:cubicBezTo>
                  <a:pt x="6255920" y="5398897"/>
                  <a:pt x="6238552" y="5401931"/>
                  <a:pt x="6228626" y="5438500"/>
                </a:cubicBezTo>
                <a:cubicBezTo>
                  <a:pt x="6224216" y="5459999"/>
                  <a:pt x="6210982" y="5481941"/>
                  <a:pt x="6193338" y="5476400"/>
                </a:cubicBezTo>
                <a:cubicBezTo>
                  <a:pt x="6171284" y="5471081"/>
                  <a:pt x="6184516" y="5443820"/>
                  <a:pt x="6184516" y="5427640"/>
                </a:cubicBezTo>
                <a:cubicBezTo>
                  <a:pt x="6184516" y="5378659"/>
                  <a:pt x="6206572" y="5335440"/>
                  <a:pt x="6241860" y="5319261"/>
                </a:cubicBezTo>
                <a:cubicBezTo>
                  <a:pt x="6257299" y="5311171"/>
                  <a:pt x="6258401" y="5300311"/>
                  <a:pt x="6256196" y="5289451"/>
                </a:cubicBezTo>
                <a:close/>
                <a:moveTo>
                  <a:pt x="2968165" y="245883"/>
                </a:moveTo>
                <a:lnTo>
                  <a:pt x="2986957" y="259205"/>
                </a:lnTo>
                <a:cubicBezTo>
                  <a:pt x="2998992" y="273264"/>
                  <a:pt x="3008929" y="290447"/>
                  <a:pt x="3033442" y="283914"/>
                </a:cubicBezTo>
                <a:cubicBezTo>
                  <a:pt x="3002083" y="327528"/>
                  <a:pt x="2994388" y="378857"/>
                  <a:pt x="2956404" y="411016"/>
                </a:cubicBezTo>
                <a:cubicBezTo>
                  <a:pt x="3027513" y="436134"/>
                  <a:pt x="3063853" y="369257"/>
                  <a:pt x="3117671" y="343228"/>
                </a:cubicBezTo>
                <a:cubicBezTo>
                  <a:pt x="3145683" y="327028"/>
                  <a:pt x="3178115" y="328654"/>
                  <a:pt x="3210547" y="330280"/>
                </a:cubicBezTo>
                <a:cubicBezTo>
                  <a:pt x="3265814" y="328890"/>
                  <a:pt x="3202218" y="380956"/>
                  <a:pt x="3243292" y="397967"/>
                </a:cubicBezTo>
                <a:cubicBezTo>
                  <a:pt x="3263923" y="401323"/>
                  <a:pt x="3212312" y="431170"/>
                  <a:pt x="3193322" y="452344"/>
                </a:cubicBezTo>
                <a:cubicBezTo>
                  <a:pt x="3190926" y="458825"/>
                  <a:pt x="3181333" y="464373"/>
                  <a:pt x="3176728" y="467036"/>
                </a:cubicBezTo>
                <a:cubicBezTo>
                  <a:pt x="3143540" y="496421"/>
                  <a:pt x="3097103" y="502895"/>
                  <a:pt x="3081773" y="562716"/>
                </a:cubicBezTo>
                <a:cubicBezTo>
                  <a:pt x="3068460" y="626467"/>
                  <a:pt x="3058871" y="642204"/>
                  <a:pt x="3134961" y="644059"/>
                </a:cubicBezTo>
                <a:cubicBezTo>
                  <a:pt x="3176602" y="640359"/>
                  <a:pt x="3231873" y="649159"/>
                  <a:pt x="3233513" y="673688"/>
                </a:cubicBezTo>
                <a:cubicBezTo>
                  <a:pt x="3235408" y="709281"/>
                  <a:pt x="3263043" y="713681"/>
                  <a:pt x="3288282" y="724562"/>
                </a:cubicBezTo>
                <a:cubicBezTo>
                  <a:pt x="3372638" y="762402"/>
                  <a:pt x="3379263" y="773857"/>
                  <a:pt x="3337558" y="864218"/>
                </a:cubicBezTo>
                <a:cubicBezTo>
                  <a:pt x="3332953" y="866881"/>
                  <a:pt x="3335162" y="870700"/>
                  <a:pt x="3337370" y="874518"/>
                </a:cubicBezTo>
                <a:cubicBezTo>
                  <a:pt x="3408287" y="899747"/>
                  <a:pt x="3410116" y="913976"/>
                  <a:pt x="3344120" y="962335"/>
                </a:cubicBezTo>
                <a:cubicBezTo>
                  <a:pt x="3318125" y="982464"/>
                  <a:pt x="3320145" y="996583"/>
                  <a:pt x="3319577" y="1017294"/>
                </a:cubicBezTo>
                <a:cubicBezTo>
                  <a:pt x="3327463" y="1063689"/>
                  <a:pt x="3333332" y="1106155"/>
                  <a:pt x="3288347" y="1147458"/>
                </a:cubicBezTo>
                <a:cubicBezTo>
                  <a:pt x="3269798" y="1169395"/>
                  <a:pt x="3289861" y="1193461"/>
                  <a:pt x="3305699" y="1209780"/>
                </a:cubicBezTo>
                <a:cubicBezTo>
                  <a:pt x="3319137" y="1222390"/>
                  <a:pt x="3339960" y="1225635"/>
                  <a:pt x="3348793" y="1240909"/>
                </a:cubicBezTo>
                <a:cubicBezTo>
                  <a:pt x="3375481" y="1276430"/>
                  <a:pt x="3405513" y="1274349"/>
                  <a:pt x="3443497" y="1242190"/>
                </a:cubicBezTo>
                <a:cubicBezTo>
                  <a:pt x="3471508" y="1225990"/>
                  <a:pt x="3487914" y="1221597"/>
                  <a:pt x="3517378" y="1240227"/>
                </a:cubicBezTo>
                <a:cubicBezTo>
                  <a:pt x="3549242" y="1262563"/>
                  <a:pt x="3589936" y="1289985"/>
                  <a:pt x="3646343" y="1257363"/>
                </a:cubicBezTo>
                <a:cubicBezTo>
                  <a:pt x="3679151" y="1238389"/>
                  <a:pt x="3683188" y="1256437"/>
                  <a:pt x="3673411" y="1282474"/>
                </a:cubicBezTo>
                <a:cubicBezTo>
                  <a:pt x="3671014" y="1288955"/>
                  <a:pt x="3663630" y="1298321"/>
                  <a:pt x="3675051" y="1307003"/>
                </a:cubicBezTo>
                <a:lnTo>
                  <a:pt x="3740667" y="1269055"/>
                </a:lnTo>
                <a:cubicBezTo>
                  <a:pt x="3741993" y="1325359"/>
                  <a:pt x="3695747" y="1331721"/>
                  <a:pt x="3665336" y="1344214"/>
                </a:cubicBezTo>
                <a:cubicBezTo>
                  <a:pt x="3639529" y="1354043"/>
                  <a:pt x="3625523" y="1362144"/>
                  <a:pt x="3620350" y="1385517"/>
                </a:cubicBezTo>
                <a:cubicBezTo>
                  <a:pt x="3612778" y="1405183"/>
                  <a:pt x="3631012" y="1415020"/>
                  <a:pt x="3642434" y="1423702"/>
                </a:cubicBezTo>
                <a:cubicBezTo>
                  <a:pt x="3674360" y="1457213"/>
                  <a:pt x="3718021" y="1467631"/>
                  <a:pt x="3770892" y="1472724"/>
                </a:cubicBezTo>
                <a:cubicBezTo>
                  <a:pt x="3740292" y="1495516"/>
                  <a:pt x="3709881" y="1508008"/>
                  <a:pt x="3684074" y="1517837"/>
                </a:cubicBezTo>
                <a:cubicBezTo>
                  <a:pt x="3688114" y="1546074"/>
                  <a:pt x="3720922" y="1527100"/>
                  <a:pt x="3736569" y="1543530"/>
                </a:cubicBezTo>
                <a:cubicBezTo>
                  <a:pt x="3708177" y="1570140"/>
                  <a:pt x="3679786" y="1596750"/>
                  <a:pt x="3651203" y="1623473"/>
                </a:cubicBezTo>
                <a:cubicBezTo>
                  <a:pt x="3644202" y="1632617"/>
                  <a:pt x="3620983" y="1635854"/>
                  <a:pt x="3629816" y="1651128"/>
                </a:cubicBezTo>
                <a:cubicBezTo>
                  <a:pt x="3631644" y="1665357"/>
                  <a:pt x="3648050" y="1660964"/>
                  <a:pt x="3661868" y="1663165"/>
                </a:cubicBezTo>
                <a:cubicBezTo>
                  <a:pt x="3686915" y="1674157"/>
                  <a:pt x="3724328" y="1652520"/>
                  <a:pt x="3751776" y="1667219"/>
                </a:cubicBezTo>
                <a:cubicBezTo>
                  <a:pt x="3737202" y="1696030"/>
                  <a:pt x="3695181" y="1710141"/>
                  <a:pt x="3687612" y="1739996"/>
                </a:cubicBezTo>
                <a:cubicBezTo>
                  <a:pt x="3715624" y="1723797"/>
                  <a:pt x="3741239" y="1714078"/>
                  <a:pt x="3762629" y="1696612"/>
                </a:cubicBezTo>
                <a:cubicBezTo>
                  <a:pt x="3795817" y="1667227"/>
                  <a:pt x="3813104" y="1708185"/>
                  <a:pt x="3840927" y="1702285"/>
                </a:cubicBezTo>
                <a:cubicBezTo>
                  <a:pt x="3857333" y="1697893"/>
                  <a:pt x="3847364" y="1724041"/>
                  <a:pt x="3842380" y="1737114"/>
                </a:cubicBezTo>
                <a:cubicBezTo>
                  <a:pt x="3824650" y="1793229"/>
                  <a:pt x="3826164" y="1839232"/>
                  <a:pt x="3909639" y="1831721"/>
                </a:cubicBezTo>
                <a:cubicBezTo>
                  <a:pt x="3873675" y="1877998"/>
                  <a:pt x="3817648" y="1900209"/>
                  <a:pt x="3790897" y="1951348"/>
                </a:cubicBezTo>
                <a:cubicBezTo>
                  <a:pt x="3835315" y="1930756"/>
                  <a:pt x="3870519" y="1905301"/>
                  <a:pt x="3906107" y="1879624"/>
                </a:cubicBezTo>
                <a:cubicBezTo>
                  <a:pt x="3939295" y="1850239"/>
                  <a:pt x="3976707" y="1828602"/>
                  <a:pt x="4018349" y="1824902"/>
                </a:cubicBezTo>
                <a:cubicBezTo>
                  <a:pt x="4034754" y="1820510"/>
                  <a:pt x="4059990" y="1821202"/>
                  <a:pt x="4064218" y="1839139"/>
                </a:cubicBezTo>
                <a:cubicBezTo>
                  <a:pt x="4066047" y="1853368"/>
                  <a:pt x="4045228" y="1860312"/>
                  <a:pt x="4033239" y="1872342"/>
                </a:cubicBezTo>
                <a:cubicBezTo>
                  <a:pt x="3993238" y="1900571"/>
                  <a:pt x="3949009" y="1910864"/>
                  <a:pt x="3911028" y="1953211"/>
                </a:cubicBezTo>
                <a:cubicBezTo>
                  <a:pt x="3962071" y="1944074"/>
                  <a:pt x="4008508" y="1937600"/>
                  <a:pt x="4052546" y="1927419"/>
                </a:cubicBezTo>
                <a:cubicBezTo>
                  <a:pt x="4070968" y="1926955"/>
                  <a:pt x="4089582" y="1926381"/>
                  <a:pt x="4093811" y="1944319"/>
                </a:cubicBezTo>
                <a:cubicBezTo>
                  <a:pt x="4097848" y="1962366"/>
                  <a:pt x="4086050" y="1974284"/>
                  <a:pt x="4069456" y="1988976"/>
                </a:cubicBezTo>
                <a:cubicBezTo>
                  <a:pt x="4052863" y="2003669"/>
                  <a:pt x="4041253" y="2005287"/>
                  <a:pt x="4032420" y="1990014"/>
                </a:cubicBezTo>
                <a:cubicBezTo>
                  <a:pt x="4023587" y="1974740"/>
                  <a:pt x="4011598" y="1986770"/>
                  <a:pt x="4004597" y="1995914"/>
                </a:cubicBezTo>
                <a:cubicBezTo>
                  <a:pt x="3980054" y="2050872"/>
                  <a:pt x="3931220" y="2063827"/>
                  <a:pt x="3875381" y="2075738"/>
                </a:cubicBezTo>
                <a:lnTo>
                  <a:pt x="3879798" y="2083375"/>
                </a:lnTo>
                <a:cubicBezTo>
                  <a:pt x="3889011" y="2088239"/>
                  <a:pt x="3900428" y="2086731"/>
                  <a:pt x="3904845" y="2094368"/>
                </a:cubicBezTo>
                <a:cubicBezTo>
                  <a:pt x="3944975" y="2152689"/>
                  <a:pt x="4005226" y="2138226"/>
                  <a:pt x="4068638" y="2106649"/>
                </a:cubicBezTo>
                <a:cubicBezTo>
                  <a:pt x="4080055" y="2105141"/>
                  <a:pt x="4089648" y="2099593"/>
                  <a:pt x="4112675" y="2096467"/>
                </a:cubicBezTo>
                <a:cubicBezTo>
                  <a:pt x="4091668" y="2113711"/>
                  <a:pt x="4088701" y="2130715"/>
                  <a:pt x="4070278" y="2131178"/>
                </a:cubicBezTo>
                <a:cubicBezTo>
                  <a:pt x="4054064" y="2135460"/>
                  <a:pt x="4035262" y="2146334"/>
                  <a:pt x="4041887" y="2157789"/>
                </a:cubicBezTo>
                <a:cubicBezTo>
                  <a:pt x="4046365" y="2176600"/>
                  <a:pt x="4065167" y="2165726"/>
                  <a:pt x="4079365" y="2157515"/>
                </a:cubicBezTo>
                <a:cubicBezTo>
                  <a:pt x="4116590" y="2146179"/>
                  <a:pt x="4151606" y="2131023"/>
                  <a:pt x="4186622" y="2115868"/>
                </a:cubicBezTo>
                <a:cubicBezTo>
                  <a:pt x="4212238" y="2106149"/>
                  <a:pt x="4249842" y="2084402"/>
                  <a:pt x="4265300" y="2111130"/>
                </a:cubicBezTo>
                <a:cubicBezTo>
                  <a:pt x="4285363" y="2135197"/>
                  <a:pt x="4243154" y="2159607"/>
                  <a:pt x="4224164" y="2180781"/>
                </a:cubicBezTo>
                <a:lnTo>
                  <a:pt x="4219367" y="2183555"/>
                </a:lnTo>
                <a:cubicBezTo>
                  <a:pt x="4235205" y="2199874"/>
                  <a:pt x="4275398" y="2171533"/>
                  <a:pt x="4269654" y="2205428"/>
                </a:cubicBezTo>
                <a:cubicBezTo>
                  <a:pt x="4263914" y="2249513"/>
                  <a:pt x="4272747" y="2264787"/>
                  <a:pt x="4323981" y="2255539"/>
                </a:cubicBezTo>
                <a:cubicBezTo>
                  <a:pt x="4335399" y="2254031"/>
                  <a:pt x="4354009" y="2243268"/>
                  <a:pt x="4348837" y="2266642"/>
                </a:cubicBezTo>
                <a:cubicBezTo>
                  <a:pt x="4350857" y="2280761"/>
                  <a:pt x="4352689" y="2305178"/>
                  <a:pt x="4322466" y="2307371"/>
                </a:cubicBezTo>
                <a:cubicBezTo>
                  <a:pt x="4267006" y="2308871"/>
                  <a:pt x="4240444" y="2349711"/>
                  <a:pt x="4198046" y="2384422"/>
                </a:cubicBezTo>
                <a:cubicBezTo>
                  <a:pt x="4243912" y="2388470"/>
                  <a:pt x="4283725" y="2370540"/>
                  <a:pt x="4296787" y="2403751"/>
                </a:cubicBezTo>
                <a:lnTo>
                  <a:pt x="4348397" y="2373903"/>
                </a:lnTo>
                <a:cubicBezTo>
                  <a:pt x="4322402" y="2394032"/>
                  <a:pt x="4368084" y="2418569"/>
                  <a:pt x="4335276" y="2437543"/>
                </a:cubicBezTo>
                <a:cubicBezTo>
                  <a:pt x="4332308" y="2454546"/>
                  <a:pt x="4341142" y="2469819"/>
                  <a:pt x="4338365" y="2486712"/>
                </a:cubicBezTo>
                <a:cubicBezTo>
                  <a:pt x="4343036" y="2505413"/>
                  <a:pt x="4358306" y="2542441"/>
                  <a:pt x="4316285" y="2556552"/>
                </a:cubicBezTo>
                <a:cubicBezTo>
                  <a:pt x="4285873" y="2569045"/>
                  <a:pt x="4262274" y="2582693"/>
                  <a:pt x="4240888" y="2610348"/>
                </a:cubicBezTo>
                <a:cubicBezTo>
                  <a:pt x="4303540" y="2599592"/>
                  <a:pt x="4364551" y="2564308"/>
                  <a:pt x="4427203" y="2553552"/>
                </a:cubicBezTo>
                <a:cubicBezTo>
                  <a:pt x="4383478" y="2629795"/>
                  <a:pt x="4297232" y="2664387"/>
                  <a:pt x="4235652" y="2720383"/>
                </a:cubicBezTo>
                <a:cubicBezTo>
                  <a:pt x="4258683" y="2727446"/>
                  <a:pt x="4267892" y="2722120"/>
                  <a:pt x="4279690" y="2710202"/>
                </a:cubicBezTo>
                <a:cubicBezTo>
                  <a:pt x="4310481" y="2687298"/>
                  <a:pt x="4334268" y="2663350"/>
                  <a:pt x="4367076" y="2644377"/>
                </a:cubicBezTo>
                <a:cubicBezTo>
                  <a:pt x="4395279" y="2628065"/>
                  <a:pt x="4437677" y="2593355"/>
                  <a:pt x="4442978" y="2656531"/>
                </a:cubicBezTo>
                <a:cubicBezTo>
                  <a:pt x="4442410" y="2677242"/>
                  <a:pt x="4460645" y="2687079"/>
                  <a:pt x="4486072" y="2687661"/>
                </a:cubicBezTo>
                <a:cubicBezTo>
                  <a:pt x="4523108" y="2686623"/>
                  <a:pt x="4557557" y="2692178"/>
                  <a:pt x="4601407" y="2692297"/>
                </a:cubicBezTo>
                <a:cubicBezTo>
                  <a:pt x="4582416" y="2713471"/>
                  <a:pt x="4556421" y="2733600"/>
                  <a:pt x="4593078" y="2742974"/>
                </a:cubicBezTo>
                <a:cubicBezTo>
                  <a:pt x="4620713" y="2747374"/>
                  <a:pt x="4634907" y="2728974"/>
                  <a:pt x="4656110" y="2721807"/>
                </a:cubicBezTo>
                <a:cubicBezTo>
                  <a:pt x="4695730" y="2703989"/>
                  <a:pt x="4740528" y="2672986"/>
                  <a:pt x="4765007" y="2704689"/>
                </a:cubicBezTo>
                <a:cubicBezTo>
                  <a:pt x="4783937" y="2726353"/>
                  <a:pt x="4739140" y="2757356"/>
                  <a:pt x="4722358" y="2782348"/>
                </a:cubicBezTo>
                <a:cubicBezTo>
                  <a:pt x="4696175" y="2812778"/>
                  <a:pt x="4676805" y="2844363"/>
                  <a:pt x="4734472" y="2846680"/>
                </a:cubicBezTo>
                <a:cubicBezTo>
                  <a:pt x="4706081" y="2873291"/>
                  <a:pt x="4669044" y="2874328"/>
                  <a:pt x="4642861" y="2904758"/>
                </a:cubicBezTo>
                <a:cubicBezTo>
                  <a:pt x="4730372" y="2915294"/>
                  <a:pt x="4814223" y="2887183"/>
                  <a:pt x="4895489" y="2875854"/>
                </a:cubicBezTo>
                <a:cubicBezTo>
                  <a:pt x="4894921" y="2896564"/>
                  <a:pt x="4871322" y="2910212"/>
                  <a:pt x="4870946" y="2930812"/>
                </a:cubicBezTo>
                <a:cubicBezTo>
                  <a:pt x="4895552" y="2916582"/>
                  <a:pt x="4916326" y="2901701"/>
                  <a:pt x="4945776" y="2889685"/>
                </a:cubicBezTo>
                <a:lnTo>
                  <a:pt x="4957035" y="2885934"/>
                </a:lnTo>
                <a:lnTo>
                  <a:pt x="4964182" y="2898270"/>
                </a:lnTo>
                <a:lnTo>
                  <a:pt x="4907974" y="2974446"/>
                </a:lnTo>
                <a:cubicBezTo>
                  <a:pt x="4841620" y="3070385"/>
                  <a:pt x="4781512" y="3163428"/>
                  <a:pt x="4668984" y="3220863"/>
                </a:cubicBezTo>
                <a:cubicBezTo>
                  <a:pt x="4743437" y="3208378"/>
                  <a:pt x="4795803" y="3147520"/>
                  <a:pt x="4879147" y="3151294"/>
                </a:cubicBezTo>
                <a:cubicBezTo>
                  <a:pt x="4841735" y="3172931"/>
                  <a:pt x="4811073" y="3184549"/>
                  <a:pt x="4780915" y="3208104"/>
                </a:cubicBezTo>
                <a:cubicBezTo>
                  <a:pt x="4747915" y="3227189"/>
                  <a:pt x="4694035" y="3242044"/>
                  <a:pt x="4702550" y="3278903"/>
                </a:cubicBezTo>
                <a:cubicBezTo>
                  <a:pt x="4708799" y="3310958"/>
                  <a:pt x="4762426" y="3285040"/>
                  <a:pt x="4794858" y="3286666"/>
                </a:cubicBezTo>
                <a:cubicBezTo>
                  <a:pt x="4834103" y="3289447"/>
                  <a:pt x="4892526" y="3260755"/>
                  <a:pt x="4897827" y="3323931"/>
                </a:cubicBezTo>
                <a:cubicBezTo>
                  <a:pt x="4899847" y="3338050"/>
                  <a:pt x="4921046" y="3320694"/>
                  <a:pt x="4935244" y="3312484"/>
                </a:cubicBezTo>
                <a:cubicBezTo>
                  <a:pt x="4963063" y="3296394"/>
                  <a:pt x="4996063" y="3277310"/>
                  <a:pt x="5037705" y="3273610"/>
                </a:cubicBezTo>
                <a:cubicBezTo>
                  <a:pt x="5016126" y="3301376"/>
                  <a:pt x="5004141" y="3323594"/>
                  <a:pt x="4984959" y="3344879"/>
                </a:cubicBezTo>
                <a:cubicBezTo>
                  <a:pt x="4960984" y="3379127"/>
                  <a:pt x="4976822" y="3395445"/>
                  <a:pt x="5010891" y="3411411"/>
                </a:cubicBezTo>
                <a:cubicBezTo>
                  <a:pt x="5045343" y="3427155"/>
                  <a:pt x="5105407" y="3422992"/>
                  <a:pt x="5110896" y="3475869"/>
                </a:cubicBezTo>
                <a:cubicBezTo>
                  <a:pt x="5123832" y="3530554"/>
                  <a:pt x="5155124" y="3563412"/>
                  <a:pt x="5224781" y="3553701"/>
                </a:cubicBezTo>
                <a:cubicBezTo>
                  <a:pt x="5231786" y="3554746"/>
                  <a:pt x="5238599" y="3555901"/>
                  <a:pt x="5245412" y="3557057"/>
                </a:cubicBezTo>
                <a:cubicBezTo>
                  <a:pt x="5291281" y="3571293"/>
                  <a:pt x="5245035" y="3577657"/>
                  <a:pt x="5240051" y="3590730"/>
                </a:cubicBezTo>
                <a:lnTo>
                  <a:pt x="5244468" y="3598367"/>
                </a:lnTo>
                <a:cubicBezTo>
                  <a:pt x="5251281" y="3599523"/>
                  <a:pt x="5251281" y="3599523"/>
                  <a:pt x="5258285" y="3600567"/>
                </a:cubicBezTo>
                <a:lnTo>
                  <a:pt x="5260494" y="3604385"/>
                </a:lnTo>
                <a:cubicBezTo>
                  <a:pt x="5215696" y="3635389"/>
                  <a:pt x="5170899" y="3666392"/>
                  <a:pt x="5130898" y="3694621"/>
                </a:cubicBezTo>
                <a:cubicBezTo>
                  <a:pt x="5176956" y="3698558"/>
                  <a:pt x="5176956" y="3698558"/>
                  <a:pt x="5164591" y="3731187"/>
                </a:cubicBezTo>
                <a:cubicBezTo>
                  <a:pt x="5142445" y="3779664"/>
                  <a:pt x="5153866" y="3788346"/>
                  <a:pt x="5202892" y="3775279"/>
                </a:cubicBezTo>
                <a:cubicBezTo>
                  <a:pt x="5251534" y="3762434"/>
                  <a:pt x="5271409" y="3796801"/>
                  <a:pt x="5301253" y="3805019"/>
                </a:cubicBezTo>
                <a:cubicBezTo>
                  <a:pt x="5308066" y="3806174"/>
                  <a:pt x="5305670" y="3812656"/>
                  <a:pt x="5305670" y="3812656"/>
                </a:cubicBezTo>
                <a:cubicBezTo>
                  <a:pt x="5282075" y="3836492"/>
                  <a:pt x="5302325" y="3850259"/>
                  <a:pt x="5311159" y="3865533"/>
                </a:cubicBezTo>
                <a:cubicBezTo>
                  <a:pt x="5318225" y="3877751"/>
                  <a:pt x="5322642" y="3885388"/>
                  <a:pt x="5308444" y="3893599"/>
                </a:cubicBezTo>
                <a:cubicBezTo>
                  <a:pt x="5247625" y="3928773"/>
                  <a:pt x="5281506" y="3955039"/>
                  <a:pt x="5303589" y="3993223"/>
                </a:cubicBezTo>
                <a:cubicBezTo>
                  <a:pt x="5331099" y="3921262"/>
                  <a:pt x="5378230" y="3970439"/>
                  <a:pt x="5422835" y="3939547"/>
                </a:cubicBezTo>
                <a:cubicBezTo>
                  <a:pt x="5396084" y="3990686"/>
                  <a:pt x="5371730" y="4035345"/>
                  <a:pt x="5391605" y="4069711"/>
                </a:cubicBezTo>
                <a:cubicBezTo>
                  <a:pt x="5411292" y="4114377"/>
                  <a:pt x="5387505" y="4138324"/>
                  <a:pt x="5354509" y="4167598"/>
                </a:cubicBezTo>
                <a:cubicBezTo>
                  <a:pt x="5345108" y="4173035"/>
                  <a:pt x="5330910" y="4181246"/>
                  <a:pt x="5333118" y="4185064"/>
                </a:cubicBezTo>
                <a:cubicBezTo>
                  <a:pt x="5331795" y="4236785"/>
                  <a:pt x="5285549" y="4243149"/>
                  <a:pt x="5259930" y="4242678"/>
                </a:cubicBezTo>
                <a:cubicBezTo>
                  <a:pt x="5220685" y="4239897"/>
                  <a:pt x="5215512" y="4263271"/>
                  <a:pt x="5217533" y="4277389"/>
                </a:cubicBezTo>
                <a:cubicBezTo>
                  <a:pt x="5212360" y="4300763"/>
                  <a:pt x="5211600" y="4321585"/>
                  <a:pt x="5224850" y="4344495"/>
                </a:cubicBezTo>
                <a:cubicBezTo>
                  <a:pt x="5286242" y="4298800"/>
                  <a:pt x="5353502" y="4295570"/>
                  <a:pt x="5422967" y="4285970"/>
                </a:cubicBezTo>
                <a:cubicBezTo>
                  <a:pt x="5401074" y="4345510"/>
                  <a:pt x="5412116" y="4364603"/>
                  <a:pt x="5472621" y="4361203"/>
                </a:cubicBezTo>
                <a:cubicBezTo>
                  <a:pt x="5498048" y="4361785"/>
                  <a:pt x="5521267" y="4358547"/>
                  <a:pt x="5544486" y="4355310"/>
                </a:cubicBezTo>
                <a:cubicBezTo>
                  <a:pt x="5555904" y="4353803"/>
                  <a:pt x="5577106" y="4346636"/>
                  <a:pt x="5585939" y="4361910"/>
                </a:cubicBezTo>
                <a:cubicBezTo>
                  <a:pt x="5587576" y="4376251"/>
                  <a:pt x="5573570" y="4384351"/>
                  <a:pt x="5568778" y="4397313"/>
                </a:cubicBezTo>
                <a:cubicBezTo>
                  <a:pt x="5542215" y="4438153"/>
                  <a:pt x="5493001" y="4461520"/>
                  <a:pt x="5456849" y="4518096"/>
                </a:cubicBezTo>
                <a:cubicBezTo>
                  <a:pt x="5560449" y="4447990"/>
                  <a:pt x="5654648" y="4383321"/>
                  <a:pt x="5750484" y="4332992"/>
                </a:cubicBezTo>
                <a:cubicBezTo>
                  <a:pt x="5756921" y="4354747"/>
                  <a:pt x="5769983" y="4387957"/>
                  <a:pt x="5751181" y="4398831"/>
                </a:cubicBezTo>
                <a:cubicBezTo>
                  <a:pt x="5701779" y="4432497"/>
                  <a:pt x="5723294" y="4491393"/>
                  <a:pt x="5669284" y="4517533"/>
                </a:cubicBezTo>
                <a:cubicBezTo>
                  <a:pt x="5732127" y="4506666"/>
                  <a:pt x="5732127" y="4506666"/>
                  <a:pt x="5742221" y="4556880"/>
                </a:cubicBezTo>
                <a:cubicBezTo>
                  <a:pt x="5758818" y="4650212"/>
                  <a:pt x="5770176" y="4745556"/>
                  <a:pt x="5790744" y="4835572"/>
                </a:cubicBezTo>
                <a:cubicBezTo>
                  <a:pt x="5794405" y="4874220"/>
                  <a:pt x="5808034" y="4886719"/>
                  <a:pt x="5850432" y="4852009"/>
                </a:cubicBezTo>
                <a:cubicBezTo>
                  <a:pt x="5878823" y="4825398"/>
                  <a:pt x="5916427" y="4803650"/>
                  <a:pt x="5949235" y="4784676"/>
                </a:cubicBezTo>
                <a:cubicBezTo>
                  <a:pt x="5984381" y="4856071"/>
                  <a:pt x="5900906" y="4863583"/>
                  <a:pt x="5856113" y="4904775"/>
                </a:cubicBezTo>
                <a:cubicBezTo>
                  <a:pt x="5904567" y="4902230"/>
                  <a:pt x="5937375" y="4883256"/>
                  <a:pt x="5979396" y="4869145"/>
                </a:cubicBezTo>
                <a:cubicBezTo>
                  <a:pt x="5964443" y="4908367"/>
                  <a:pt x="5924630" y="4926296"/>
                  <a:pt x="5894030" y="4949088"/>
                </a:cubicBezTo>
                <a:cubicBezTo>
                  <a:pt x="5924254" y="4946896"/>
                  <a:pt x="5956682" y="4938333"/>
                  <a:pt x="5989176" y="4951133"/>
                </a:cubicBezTo>
                <a:cubicBezTo>
                  <a:pt x="5979395" y="4966981"/>
                  <a:pt x="5972014" y="4986536"/>
                  <a:pt x="5953404" y="4997299"/>
                </a:cubicBezTo>
                <a:cubicBezTo>
                  <a:pt x="5878575" y="5030384"/>
                  <a:pt x="5898449" y="5064750"/>
                  <a:pt x="5924949" y="5110571"/>
                </a:cubicBezTo>
                <a:cubicBezTo>
                  <a:pt x="5953341" y="5083961"/>
                  <a:pt x="5983748" y="5061279"/>
                  <a:pt x="6012332" y="5034558"/>
                </a:cubicBezTo>
                <a:cubicBezTo>
                  <a:pt x="6045328" y="5005284"/>
                  <a:pt x="6072399" y="5040583"/>
                  <a:pt x="6102619" y="5028202"/>
                </a:cubicBezTo>
                <a:cubicBezTo>
                  <a:pt x="6119025" y="5023809"/>
                  <a:pt x="6113849" y="5036994"/>
                  <a:pt x="6113661" y="5047294"/>
                </a:cubicBezTo>
                <a:cubicBezTo>
                  <a:pt x="6091702" y="5085471"/>
                  <a:pt x="6093155" y="5120300"/>
                  <a:pt x="6113030" y="5154666"/>
                </a:cubicBezTo>
                <a:cubicBezTo>
                  <a:pt x="6130696" y="5185214"/>
                  <a:pt x="6164577" y="5211480"/>
                  <a:pt x="6163821" y="5242490"/>
                </a:cubicBezTo>
                <a:cubicBezTo>
                  <a:pt x="6162796" y="5259644"/>
                  <a:pt x="6166026" y="5268604"/>
                  <a:pt x="6171695" y="5272825"/>
                </a:cubicBezTo>
                <a:lnTo>
                  <a:pt x="6171960" y="5272847"/>
                </a:lnTo>
                <a:lnTo>
                  <a:pt x="6160393" y="5281399"/>
                </a:lnTo>
                <a:cubicBezTo>
                  <a:pt x="6153639" y="5289783"/>
                  <a:pt x="6148125" y="5301641"/>
                  <a:pt x="6144817" y="5319261"/>
                </a:cubicBezTo>
                <a:cubicBezTo>
                  <a:pt x="6135995" y="5243240"/>
                  <a:pt x="6091002" y="5210660"/>
                  <a:pt x="6077770" y="5167441"/>
                </a:cubicBezTo>
                <a:cubicBezTo>
                  <a:pt x="6016015" y="5200022"/>
                  <a:pt x="6051304" y="5259641"/>
                  <a:pt x="6055714" y="5308401"/>
                </a:cubicBezTo>
                <a:cubicBezTo>
                  <a:pt x="6055714" y="5351841"/>
                  <a:pt x="6042481" y="5384421"/>
                  <a:pt x="6011604" y="5405920"/>
                </a:cubicBezTo>
                <a:cubicBezTo>
                  <a:pt x="6011604" y="5411239"/>
                  <a:pt x="6011604" y="5416780"/>
                  <a:pt x="6007193" y="5411239"/>
                </a:cubicBezTo>
                <a:cubicBezTo>
                  <a:pt x="6002782" y="5411239"/>
                  <a:pt x="6007193" y="5405920"/>
                  <a:pt x="6007193" y="5400601"/>
                </a:cubicBezTo>
                <a:cubicBezTo>
                  <a:pt x="6002782" y="5330121"/>
                  <a:pt x="5980727" y="5313942"/>
                  <a:pt x="5923384" y="5340981"/>
                </a:cubicBezTo>
                <a:cubicBezTo>
                  <a:pt x="5910150" y="5286681"/>
                  <a:pt x="5905740" y="5281361"/>
                  <a:pt x="5918972" y="5232602"/>
                </a:cubicBezTo>
                <a:cubicBezTo>
                  <a:pt x="5923384" y="5210660"/>
                  <a:pt x="5918972" y="5205341"/>
                  <a:pt x="5905740" y="5205341"/>
                </a:cubicBezTo>
                <a:cubicBezTo>
                  <a:pt x="5892506" y="5205341"/>
                  <a:pt x="5888095" y="5194481"/>
                  <a:pt x="5879273" y="5183842"/>
                </a:cubicBezTo>
                <a:cubicBezTo>
                  <a:pt x="5835163" y="5129542"/>
                  <a:pt x="5826341" y="5129542"/>
                  <a:pt x="5782230" y="5183842"/>
                </a:cubicBezTo>
                <a:cubicBezTo>
                  <a:pt x="5760176" y="5210660"/>
                  <a:pt x="5738120" y="5243240"/>
                  <a:pt x="5694010" y="5237921"/>
                </a:cubicBezTo>
                <a:cubicBezTo>
                  <a:pt x="5666662" y="5232602"/>
                  <a:pt x="5613729" y="5221742"/>
                  <a:pt x="5591674" y="5281361"/>
                </a:cubicBezTo>
                <a:cubicBezTo>
                  <a:pt x="5582852" y="5254100"/>
                  <a:pt x="5587263" y="5216422"/>
                  <a:pt x="5547564" y="5221742"/>
                </a:cubicBezTo>
                <a:cubicBezTo>
                  <a:pt x="5551975" y="5232602"/>
                  <a:pt x="5556386" y="5237921"/>
                  <a:pt x="5560797" y="5248781"/>
                </a:cubicBezTo>
                <a:cubicBezTo>
                  <a:pt x="5565208" y="5265182"/>
                  <a:pt x="5574030" y="5292000"/>
                  <a:pt x="5556386" y="5303082"/>
                </a:cubicBezTo>
                <a:cubicBezTo>
                  <a:pt x="5538742" y="5308401"/>
                  <a:pt x="5529920" y="5292000"/>
                  <a:pt x="5521098" y="5275821"/>
                </a:cubicBezTo>
                <a:cubicBezTo>
                  <a:pt x="5507864" y="5259641"/>
                  <a:pt x="5503454" y="5237921"/>
                  <a:pt x="5494632" y="5216422"/>
                </a:cubicBezTo>
                <a:cubicBezTo>
                  <a:pt x="5476988" y="5221742"/>
                  <a:pt x="5468165" y="5248781"/>
                  <a:pt x="5450521" y="5243240"/>
                </a:cubicBezTo>
                <a:cubicBezTo>
                  <a:pt x="5446110" y="5205341"/>
                  <a:pt x="5384356" y="5129542"/>
                  <a:pt x="5349068" y="5118682"/>
                </a:cubicBezTo>
                <a:cubicBezTo>
                  <a:pt x="5340246" y="5118682"/>
                  <a:pt x="5327012" y="5113141"/>
                  <a:pt x="5322601" y="5113141"/>
                </a:cubicBezTo>
                <a:cubicBezTo>
                  <a:pt x="5300546" y="5135083"/>
                  <a:pt x="5300546" y="5124001"/>
                  <a:pt x="5296135" y="5096961"/>
                </a:cubicBezTo>
                <a:cubicBezTo>
                  <a:pt x="5278491" y="5015622"/>
                  <a:pt x="5251142" y="4999221"/>
                  <a:pt x="5184977" y="5026482"/>
                </a:cubicBezTo>
                <a:cubicBezTo>
                  <a:pt x="5176155" y="5031801"/>
                  <a:pt x="5162922" y="5037342"/>
                  <a:pt x="5154100" y="5037342"/>
                </a:cubicBezTo>
                <a:cubicBezTo>
                  <a:pt x="5114400" y="5037342"/>
                  <a:pt x="5105578" y="5069922"/>
                  <a:pt x="5109990" y="5107822"/>
                </a:cubicBezTo>
                <a:cubicBezTo>
                  <a:pt x="5114400" y="5145721"/>
                  <a:pt x="5105578" y="5167441"/>
                  <a:pt x="5070290" y="5178301"/>
                </a:cubicBezTo>
                <a:cubicBezTo>
                  <a:pt x="5052646" y="5178301"/>
                  <a:pt x="5017358" y="5194481"/>
                  <a:pt x="5017358" y="5194481"/>
                </a:cubicBezTo>
                <a:cubicBezTo>
                  <a:pt x="4995303" y="5243240"/>
                  <a:pt x="4964426" y="5221742"/>
                  <a:pt x="4937960" y="5205341"/>
                </a:cubicBezTo>
                <a:cubicBezTo>
                  <a:pt x="4933548" y="5254100"/>
                  <a:pt x="4933548" y="5292000"/>
                  <a:pt x="4933548" y="5346522"/>
                </a:cubicBezTo>
                <a:cubicBezTo>
                  <a:pt x="4901789" y="5308401"/>
                  <a:pt x="4853268" y="5308401"/>
                  <a:pt x="4866501" y="5243240"/>
                </a:cubicBezTo>
                <a:cubicBezTo>
                  <a:pt x="4875323" y="5205341"/>
                  <a:pt x="4888556" y="5221742"/>
                  <a:pt x="4901789" y="5232602"/>
                </a:cubicBezTo>
                <a:cubicBezTo>
                  <a:pt x="4906200" y="5200022"/>
                  <a:pt x="4929138" y="5161900"/>
                  <a:pt x="4901789" y="5129542"/>
                </a:cubicBezTo>
                <a:cubicBezTo>
                  <a:pt x="4897378" y="5118682"/>
                  <a:pt x="4884145" y="5096961"/>
                  <a:pt x="4875323" y="5113141"/>
                </a:cubicBezTo>
                <a:cubicBezTo>
                  <a:pt x="4862090" y="5124001"/>
                  <a:pt x="4830330" y="5113141"/>
                  <a:pt x="4844446" y="5156581"/>
                </a:cubicBezTo>
                <a:cubicBezTo>
                  <a:pt x="4853268" y="5172982"/>
                  <a:pt x="4840034" y="5189161"/>
                  <a:pt x="4830330" y="5194481"/>
                </a:cubicBezTo>
                <a:cubicBezTo>
                  <a:pt x="4786220" y="5205341"/>
                  <a:pt x="4759754" y="5237921"/>
                  <a:pt x="4737698" y="5275821"/>
                </a:cubicBezTo>
                <a:cubicBezTo>
                  <a:pt x="4742110" y="5216422"/>
                  <a:pt x="4746521" y="5151262"/>
                  <a:pt x="4750932" y="5086101"/>
                </a:cubicBezTo>
                <a:cubicBezTo>
                  <a:pt x="4724466" y="5096961"/>
                  <a:pt x="4728876" y="5135083"/>
                  <a:pt x="4702410" y="5140402"/>
                </a:cubicBezTo>
                <a:cubicBezTo>
                  <a:pt x="4693588" y="5102502"/>
                  <a:pt x="4680356" y="5064381"/>
                  <a:pt x="4675944" y="5026482"/>
                </a:cubicBezTo>
                <a:cubicBezTo>
                  <a:pt x="4671534" y="4977722"/>
                  <a:pt x="4653889" y="4988582"/>
                  <a:pt x="4636245" y="5010302"/>
                </a:cubicBezTo>
                <a:cubicBezTo>
                  <a:pt x="4627423" y="5021162"/>
                  <a:pt x="4618601" y="5037342"/>
                  <a:pt x="4614190" y="5048202"/>
                </a:cubicBezTo>
                <a:cubicBezTo>
                  <a:pt x="4596546" y="5086101"/>
                  <a:pt x="4578902" y="5102502"/>
                  <a:pt x="4548024" y="5048202"/>
                </a:cubicBezTo>
                <a:cubicBezTo>
                  <a:pt x="4578902" y="5113141"/>
                  <a:pt x="4534792" y="5135083"/>
                  <a:pt x="4512736" y="5151262"/>
                </a:cubicBezTo>
                <a:cubicBezTo>
                  <a:pt x="4490681" y="5167441"/>
                  <a:pt x="4468626" y="5129542"/>
                  <a:pt x="4450982" y="5107822"/>
                </a:cubicBezTo>
                <a:cubicBezTo>
                  <a:pt x="4428926" y="5080560"/>
                  <a:pt x="4405990" y="5075241"/>
                  <a:pt x="4388345" y="5113141"/>
                </a:cubicBezTo>
                <a:cubicBezTo>
                  <a:pt x="4379523" y="5124001"/>
                  <a:pt x="4370701" y="5135083"/>
                  <a:pt x="4361879" y="5151262"/>
                </a:cubicBezTo>
                <a:cubicBezTo>
                  <a:pt x="4348646" y="5096961"/>
                  <a:pt x="4348646" y="5042661"/>
                  <a:pt x="4322180" y="4983041"/>
                </a:cubicBezTo>
                <a:cubicBezTo>
                  <a:pt x="4300124" y="5086101"/>
                  <a:pt x="4370701" y="5200022"/>
                  <a:pt x="4282480" y="5281361"/>
                </a:cubicBezTo>
                <a:cubicBezTo>
                  <a:pt x="4264836" y="5248781"/>
                  <a:pt x="4269248" y="5216422"/>
                  <a:pt x="4269248" y="5183842"/>
                </a:cubicBezTo>
                <a:lnTo>
                  <a:pt x="4269248" y="5086101"/>
                </a:lnTo>
                <a:cubicBezTo>
                  <a:pt x="4242781" y="5129542"/>
                  <a:pt x="4229548" y="5183842"/>
                  <a:pt x="4203082" y="5221742"/>
                </a:cubicBezTo>
                <a:cubicBezTo>
                  <a:pt x="4194260" y="5232602"/>
                  <a:pt x="4185438" y="5243240"/>
                  <a:pt x="4172204" y="5237921"/>
                </a:cubicBezTo>
                <a:cubicBezTo>
                  <a:pt x="4158972" y="5232602"/>
                  <a:pt x="4150150" y="5221742"/>
                  <a:pt x="4145738" y="5205341"/>
                </a:cubicBezTo>
                <a:cubicBezTo>
                  <a:pt x="4141328" y="5183842"/>
                  <a:pt x="4150150" y="5178301"/>
                  <a:pt x="4163382" y="5178301"/>
                </a:cubicBezTo>
                <a:cubicBezTo>
                  <a:pt x="4185438" y="5178301"/>
                  <a:pt x="4181027" y="5161900"/>
                  <a:pt x="4172204" y="5145721"/>
                </a:cubicBezTo>
                <a:cubicBezTo>
                  <a:pt x="4150150" y="5096961"/>
                  <a:pt x="4145738" y="5048202"/>
                  <a:pt x="4172204" y="4999221"/>
                </a:cubicBezTo>
                <a:cubicBezTo>
                  <a:pt x="4167794" y="4999221"/>
                  <a:pt x="4167794" y="4999221"/>
                  <a:pt x="4167794" y="4993901"/>
                </a:cubicBezTo>
                <a:cubicBezTo>
                  <a:pt x="4158972" y="4999221"/>
                  <a:pt x="4150150" y="5010302"/>
                  <a:pt x="4141328" y="5010302"/>
                </a:cubicBezTo>
                <a:cubicBezTo>
                  <a:pt x="4066340" y="5021162"/>
                  <a:pt x="4044285" y="5080560"/>
                  <a:pt x="4044285" y="5161900"/>
                </a:cubicBezTo>
                <a:cubicBezTo>
                  <a:pt x="4044285" y="5167441"/>
                  <a:pt x="4044285" y="5178301"/>
                  <a:pt x="4035463" y="5178301"/>
                </a:cubicBezTo>
                <a:cubicBezTo>
                  <a:pt x="4000175" y="5156581"/>
                  <a:pt x="4048696" y="5102502"/>
                  <a:pt x="4008997" y="5080560"/>
                </a:cubicBezTo>
                <a:cubicBezTo>
                  <a:pt x="3990471" y="5129542"/>
                  <a:pt x="3990471" y="5183842"/>
                  <a:pt x="3977237" y="5232602"/>
                </a:cubicBezTo>
                <a:cubicBezTo>
                  <a:pt x="3972826" y="5265182"/>
                  <a:pt x="3981649" y="5319261"/>
                  <a:pt x="3941949" y="5319261"/>
                </a:cubicBezTo>
                <a:cubicBezTo>
                  <a:pt x="3911072" y="5319261"/>
                  <a:pt x="3915483" y="5265182"/>
                  <a:pt x="3906661" y="5232602"/>
                </a:cubicBezTo>
                <a:cubicBezTo>
                  <a:pt x="3906661" y="5232602"/>
                  <a:pt x="3902250" y="5232602"/>
                  <a:pt x="3897839" y="5227061"/>
                </a:cubicBezTo>
                <a:cubicBezTo>
                  <a:pt x="3889017" y="5248781"/>
                  <a:pt x="3875784" y="5265182"/>
                  <a:pt x="3866962" y="5286681"/>
                </a:cubicBezTo>
                <a:cubicBezTo>
                  <a:pt x="3849318" y="5270501"/>
                  <a:pt x="3866962" y="5248781"/>
                  <a:pt x="3853729" y="5237921"/>
                </a:cubicBezTo>
                <a:cubicBezTo>
                  <a:pt x="3814029" y="5237921"/>
                  <a:pt x="3787563" y="5254100"/>
                  <a:pt x="3787563" y="5303082"/>
                </a:cubicBezTo>
                <a:cubicBezTo>
                  <a:pt x="3783152" y="5357160"/>
                  <a:pt x="3756686" y="5330121"/>
                  <a:pt x="3739042" y="5319261"/>
                </a:cubicBezTo>
                <a:cubicBezTo>
                  <a:pt x="3739042" y="5346522"/>
                  <a:pt x="3747864" y="5368021"/>
                  <a:pt x="3730220" y="5389741"/>
                </a:cubicBezTo>
                <a:cubicBezTo>
                  <a:pt x="3703754" y="5351841"/>
                  <a:pt x="3716987" y="5313942"/>
                  <a:pt x="3734631" y="5286681"/>
                </a:cubicBezTo>
                <a:cubicBezTo>
                  <a:pt x="3769919" y="5232602"/>
                  <a:pt x="3756686" y="5189161"/>
                  <a:pt x="3739042" y="5129542"/>
                </a:cubicBezTo>
                <a:cubicBezTo>
                  <a:pt x="3677287" y="5243240"/>
                  <a:pt x="3668465" y="5248781"/>
                  <a:pt x="3593478" y="5216422"/>
                </a:cubicBezTo>
                <a:cubicBezTo>
                  <a:pt x="3575834" y="5205341"/>
                  <a:pt x="3526430" y="5205341"/>
                  <a:pt x="3535252" y="5161900"/>
                </a:cubicBezTo>
                <a:cubicBezTo>
                  <a:pt x="3544074" y="5124001"/>
                  <a:pt x="3535252" y="5091642"/>
                  <a:pt x="3526430" y="5053743"/>
                </a:cubicBezTo>
                <a:cubicBezTo>
                  <a:pt x="3491142" y="5107822"/>
                  <a:pt x="3508786" y="5178301"/>
                  <a:pt x="3477909" y="5232602"/>
                </a:cubicBezTo>
                <a:cubicBezTo>
                  <a:pt x="3451443" y="5200022"/>
                  <a:pt x="3447032" y="5156581"/>
                  <a:pt x="3442621" y="5113141"/>
                </a:cubicBezTo>
                <a:cubicBezTo>
                  <a:pt x="3438210" y="5075241"/>
                  <a:pt x="3433799" y="5037342"/>
                  <a:pt x="3429388" y="4993901"/>
                </a:cubicBezTo>
                <a:cubicBezTo>
                  <a:pt x="3407332" y="5010302"/>
                  <a:pt x="3416155" y="5026482"/>
                  <a:pt x="3416155" y="5042661"/>
                </a:cubicBezTo>
                <a:lnTo>
                  <a:pt x="3429388" y="5140402"/>
                </a:lnTo>
                <a:cubicBezTo>
                  <a:pt x="3433799" y="5200022"/>
                  <a:pt x="3424977" y="5210660"/>
                  <a:pt x="3376455" y="5200022"/>
                </a:cubicBezTo>
                <a:cubicBezTo>
                  <a:pt x="3363222" y="5200022"/>
                  <a:pt x="3349989" y="5205341"/>
                  <a:pt x="3341167" y="5216422"/>
                </a:cubicBezTo>
                <a:cubicBezTo>
                  <a:pt x="3323523" y="5232602"/>
                  <a:pt x="3310290" y="5254100"/>
                  <a:pt x="3301468" y="5275821"/>
                </a:cubicBezTo>
                <a:cubicBezTo>
                  <a:pt x="3297057" y="5292000"/>
                  <a:pt x="3288235" y="5346522"/>
                  <a:pt x="3257357" y="5297762"/>
                </a:cubicBezTo>
                <a:cubicBezTo>
                  <a:pt x="3248535" y="5286681"/>
                  <a:pt x="3222069" y="5292000"/>
                  <a:pt x="3222069" y="5324580"/>
                </a:cubicBezTo>
                <a:cubicBezTo>
                  <a:pt x="3226480" y="5362480"/>
                  <a:pt x="3217658" y="5400601"/>
                  <a:pt x="3208836" y="5433181"/>
                </a:cubicBezTo>
                <a:cubicBezTo>
                  <a:pt x="3204425" y="5449360"/>
                  <a:pt x="3195603" y="5465761"/>
                  <a:pt x="3182370" y="5471081"/>
                </a:cubicBezTo>
                <a:cubicBezTo>
                  <a:pt x="3164726" y="5471081"/>
                  <a:pt x="3160315" y="5449360"/>
                  <a:pt x="3155904" y="5438500"/>
                </a:cubicBezTo>
                <a:cubicBezTo>
                  <a:pt x="3145317" y="5422321"/>
                  <a:pt x="3145317" y="5400601"/>
                  <a:pt x="3136495" y="5384421"/>
                </a:cubicBezTo>
                <a:cubicBezTo>
                  <a:pt x="3118851" y="5351841"/>
                  <a:pt x="3105618" y="5313942"/>
                  <a:pt x="3070330" y="5373340"/>
                </a:cubicBezTo>
                <a:lnTo>
                  <a:pt x="3070330" y="5248781"/>
                </a:lnTo>
                <a:cubicBezTo>
                  <a:pt x="3021808" y="5330121"/>
                  <a:pt x="2990931" y="5411239"/>
                  <a:pt x="2968876" y="5503439"/>
                </a:cubicBezTo>
                <a:cubicBezTo>
                  <a:pt x="2951232" y="5487260"/>
                  <a:pt x="2951232" y="5459999"/>
                  <a:pt x="2929177" y="5449360"/>
                </a:cubicBezTo>
                <a:cubicBezTo>
                  <a:pt x="2929177" y="5481941"/>
                  <a:pt x="2933588" y="5514521"/>
                  <a:pt x="2924766" y="5552421"/>
                </a:cubicBezTo>
                <a:cubicBezTo>
                  <a:pt x="2893889" y="5498120"/>
                  <a:pt x="2854189" y="5459999"/>
                  <a:pt x="2854189" y="5395060"/>
                </a:cubicBezTo>
                <a:cubicBezTo>
                  <a:pt x="2854189" y="5389741"/>
                  <a:pt x="2854189" y="5384421"/>
                  <a:pt x="2849778" y="5378659"/>
                </a:cubicBezTo>
                <a:cubicBezTo>
                  <a:pt x="2801257" y="5313942"/>
                  <a:pt x="2788024" y="5237921"/>
                  <a:pt x="2796846" y="5151262"/>
                </a:cubicBezTo>
                <a:cubicBezTo>
                  <a:pt x="2801257" y="5135083"/>
                  <a:pt x="2788024" y="5118682"/>
                  <a:pt x="2770380" y="5118682"/>
                </a:cubicBezTo>
                <a:cubicBezTo>
                  <a:pt x="2757147" y="5183842"/>
                  <a:pt x="2779202" y="5259641"/>
                  <a:pt x="2743913" y="5324580"/>
                </a:cubicBezTo>
                <a:cubicBezTo>
                  <a:pt x="2739502" y="5286681"/>
                  <a:pt x="2739502" y="5248781"/>
                  <a:pt x="2739502" y="5205341"/>
                </a:cubicBezTo>
                <a:cubicBezTo>
                  <a:pt x="2739502" y="5167441"/>
                  <a:pt x="2739502" y="5129542"/>
                  <a:pt x="2712154" y="5096961"/>
                </a:cubicBezTo>
                <a:cubicBezTo>
                  <a:pt x="2690099" y="5140402"/>
                  <a:pt x="2668044" y="5178301"/>
                  <a:pt x="2645989" y="5216422"/>
                </a:cubicBezTo>
                <a:cubicBezTo>
                  <a:pt x="2637167" y="5232602"/>
                  <a:pt x="2623933" y="5254100"/>
                  <a:pt x="2615111" y="5254100"/>
                </a:cubicBezTo>
                <a:cubicBezTo>
                  <a:pt x="2557768" y="5248781"/>
                  <a:pt x="2571001" y="5303082"/>
                  <a:pt x="2566590" y="5340981"/>
                </a:cubicBezTo>
                <a:cubicBezTo>
                  <a:pt x="2562179" y="5357160"/>
                  <a:pt x="2571001" y="5378659"/>
                  <a:pt x="2557768" y="5389741"/>
                </a:cubicBezTo>
                <a:cubicBezTo>
                  <a:pt x="2535713" y="5378659"/>
                  <a:pt x="2526891" y="5351841"/>
                  <a:pt x="2513658" y="5330121"/>
                </a:cubicBezTo>
                <a:cubicBezTo>
                  <a:pt x="2473958" y="5275821"/>
                  <a:pt x="2473958" y="5275821"/>
                  <a:pt x="2425437" y="5324580"/>
                </a:cubicBezTo>
                <a:cubicBezTo>
                  <a:pt x="2407793" y="5346522"/>
                  <a:pt x="2390149" y="5362480"/>
                  <a:pt x="2372505" y="5378659"/>
                </a:cubicBezTo>
                <a:cubicBezTo>
                  <a:pt x="2350450" y="5400601"/>
                  <a:pt x="2323983" y="5411239"/>
                  <a:pt x="2301046" y="5378659"/>
                </a:cubicBezTo>
                <a:cubicBezTo>
                  <a:pt x="2283402" y="5346522"/>
                  <a:pt x="2265758" y="5357160"/>
                  <a:pt x="2248114" y="5373340"/>
                </a:cubicBezTo>
                <a:cubicBezTo>
                  <a:pt x="2226059" y="5395060"/>
                  <a:pt x="2204003" y="5422321"/>
                  <a:pt x="2181948" y="5449360"/>
                </a:cubicBezTo>
                <a:lnTo>
                  <a:pt x="2181948" y="5378659"/>
                </a:lnTo>
                <a:cubicBezTo>
                  <a:pt x="2168715" y="5400601"/>
                  <a:pt x="2177537" y="5427640"/>
                  <a:pt x="2155482" y="5438500"/>
                </a:cubicBezTo>
                <a:cubicBezTo>
                  <a:pt x="2151071" y="5400601"/>
                  <a:pt x="2146660" y="5368021"/>
                  <a:pt x="2142249" y="5335440"/>
                </a:cubicBezTo>
                <a:cubicBezTo>
                  <a:pt x="2111372" y="5346522"/>
                  <a:pt x="2089317" y="5303082"/>
                  <a:pt x="2067262" y="5303082"/>
                </a:cubicBezTo>
                <a:cubicBezTo>
                  <a:pt x="2023151" y="5297762"/>
                  <a:pt x="2001096" y="5340981"/>
                  <a:pt x="1987863" y="5384421"/>
                </a:cubicBezTo>
                <a:cubicBezTo>
                  <a:pt x="1930520" y="5351841"/>
                  <a:pt x="1867883" y="5319261"/>
                  <a:pt x="1801718" y="5319261"/>
                </a:cubicBezTo>
                <a:cubicBezTo>
                  <a:pt x="1801718" y="5351841"/>
                  <a:pt x="1841417" y="5384421"/>
                  <a:pt x="1792896" y="5395060"/>
                </a:cubicBezTo>
                <a:cubicBezTo>
                  <a:pt x="1762018" y="5395060"/>
                  <a:pt x="1735552" y="5335440"/>
                  <a:pt x="1744374" y="5303082"/>
                </a:cubicBezTo>
                <a:cubicBezTo>
                  <a:pt x="1762018" y="5254100"/>
                  <a:pt x="1753196" y="5210660"/>
                  <a:pt x="1748785" y="5161900"/>
                </a:cubicBezTo>
                <a:cubicBezTo>
                  <a:pt x="1748785" y="5145721"/>
                  <a:pt x="1731141" y="5140402"/>
                  <a:pt x="1731141" y="5156581"/>
                </a:cubicBezTo>
                <a:cubicBezTo>
                  <a:pt x="1731141" y="5205341"/>
                  <a:pt x="1687031" y="5248781"/>
                  <a:pt x="1704675" y="5303082"/>
                </a:cubicBezTo>
                <a:cubicBezTo>
                  <a:pt x="1656154" y="5319261"/>
                  <a:pt x="1616454" y="5292000"/>
                  <a:pt x="1589988" y="5243240"/>
                </a:cubicBezTo>
                <a:cubicBezTo>
                  <a:pt x="1576755" y="5205341"/>
                  <a:pt x="1594399" y="5167441"/>
                  <a:pt x="1616454" y="5135083"/>
                </a:cubicBezTo>
                <a:cubicBezTo>
                  <a:pt x="1585577" y="5129542"/>
                  <a:pt x="1567933" y="5086101"/>
                  <a:pt x="1532645" y="5086101"/>
                </a:cubicBezTo>
                <a:cubicBezTo>
                  <a:pt x="1528234" y="5183842"/>
                  <a:pt x="1523823" y="5189161"/>
                  <a:pt x="1497357" y="5237921"/>
                </a:cubicBezTo>
                <a:cubicBezTo>
                  <a:pt x="1417076" y="5172982"/>
                  <a:pt x="1408254" y="5178301"/>
                  <a:pt x="1386199" y="5292000"/>
                </a:cubicBezTo>
                <a:cubicBezTo>
                  <a:pt x="1381788" y="5319261"/>
                  <a:pt x="1367672" y="5346522"/>
                  <a:pt x="1358850" y="5368021"/>
                </a:cubicBezTo>
                <a:cubicBezTo>
                  <a:pt x="1345617" y="5405920"/>
                  <a:pt x="1332384" y="5411239"/>
                  <a:pt x="1314740" y="5373340"/>
                </a:cubicBezTo>
                <a:cubicBezTo>
                  <a:pt x="1292685" y="5324580"/>
                  <a:pt x="1288274" y="5275821"/>
                  <a:pt x="1266219" y="5227061"/>
                </a:cubicBezTo>
                <a:cubicBezTo>
                  <a:pt x="1261808" y="5319261"/>
                  <a:pt x="1279452" y="5405920"/>
                  <a:pt x="1275041" y="5492579"/>
                </a:cubicBezTo>
                <a:cubicBezTo>
                  <a:pt x="1244163" y="5492579"/>
                  <a:pt x="1213286" y="5481941"/>
                  <a:pt x="1213286" y="5438500"/>
                </a:cubicBezTo>
                <a:cubicBezTo>
                  <a:pt x="1208875" y="5395060"/>
                  <a:pt x="1195642" y="5389741"/>
                  <a:pt x="1164765" y="5389741"/>
                </a:cubicBezTo>
                <a:cubicBezTo>
                  <a:pt x="1151532" y="5395060"/>
                  <a:pt x="1133888" y="5389741"/>
                  <a:pt x="1120655" y="5384421"/>
                </a:cubicBezTo>
                <a:cubicBezTo>
                  <a:pt x="1022730" y="5368021"/>
                  <a:pt x="934509" y="5313942"/>
                  <a:pt x="841878" y="5292000"/>
                </a:cubicBezTo>
                <a:cubicBezTo>
                  <a:pt x="771301" y="5275821"/>
                  <a:pt x="771301" y="5275821"/>
                  <a:pt x="780123" y="5357160"/>
                </a:cubicBezTo>
                <a:cubicBezTo>
                  <a:pt x="784534" y="5378659"/>
                  <a:pt x="784534" y="5400601"/>
                  <a:pt x="784534" y="5416780"/>
                </a:cubicBezTo>
                <a:cubicBezTo>
                  <a:pt x="784534" y="5433181"/>
                  <a:pt x="793356" y="5454680"/>
                  <a:pt x="771301" y="5454680"/>
                </a:cubicBezTo>
                <a:cubicBezTo>
                  <a:pt x="753657" y="5454680"/>
                  <a:pt x="736013" y="5454680"/>
                  <a:pt x="736013" y="5422321"/>
                </a:cubicBezTo>
                <a:cubicBezTo>
                  <a:pt x="736013" y="5400601"/>
                  <a:pt x="731602" y="5378659"/>
                  <a:pt x="731602" y="5357160"/>
                </a:cubicBezTo>
                <a:lnTo>
                  <a:pt x="713958" y="5357160"/>
                </a:lnTo>
                <a:cubicBezTo>
                  <a:pt x="705136" y="5373340"/>
                  <a:pt x="709547" y="5405920"/>
                  <a:pt x="687492" y="5416780"/>
                </a:cubicBezTo>
                <a:cubicBezTo>
                  <a:pt x="669847" y="5389741"/>
                  <a:pt x="674259" y="5357160"/>
                  <a:pt x="674259" y="5330121"/>
                </a:cubicBezTo>
                <a:lnTo>
                  <a:pt x="669847" y="5330121"/>
                </a:lnTo>
                <a:lnTo>
                  <a:pt x="665436" y="5330121"/>
                </a:lnTo>
                <a:cubicBezTo>
                  <a:pt x="661025" y="5346522"/>
                  <a:pt x="656614" y="5357160"/>
                  <a:pt x="652203" y="5373340"/>
                </a:cubicBezTo>
                <a:cubicBezTo>
                  <a:pt x="647792" y="5384421"/>
                  <a:pt x="638970" y="5395060"/>
                  <a:pt x="624855" y="5395060"/>
                </a:cubicBezTo>
                <a:cubicBezTo>
                  <a:pt x="607211" y="5395060"/>
                  <a:pt x="598389" y="5373340"/>
                  <a:pt x="602800" y="5362480"/>
                </a:cubicBezTo>
                <a:cubicBezTo>
                  <a:pt x="611622" y="5281361"/>
                  <a:pt x="563101" y="5275821"/>
                  <a:pt x="514579" y="5259641"/>
                </a:cubicBezTo>
                <a:cubicBezTo>
                  <a:pt x="518990" y="5340981"/>
                  <a:pt x="571923" y="5427640"/>
                  <a:pt x="479291" y="5481941"/>
                </a:cubicBezTo>
                <a:cubicBezTo>
                  <a:pt x="435181" y="5362480"/>
                  <a:pt x="338138" y="5433181"/>
                  <a:pt x="267562" y="5411239"/>
                </a:cubicBezTo>
                <a:cubicBezTo>
                  <a:pt x="232273" y="5400601"/>
                  <a:pt x="245506" y="5454680"/>
                  <a:pt x="227862" y="5465761"/>
                </a:cubicBezTo>
                <a:cubicBezTo>
                  <a:pt x="214629" y="5476400"/>
                  <a:pt x="204925" y="5498120"/>
                  <a:pt x="187281" y="5492579"/>
                </a:cubicBezTo>
                <a:cubicBezTo>
                  <a:pt x="166108" y="5496125"/>
                  <a:pt x="127291" y="5512526"/>
                  <a:pt x="99060" y="5487260"/>
                </a:cubicBezTo>
                <a:cubicBezTo>
                  <a:pt x="70830" y="5461994"/>
                  <a:pt x="28484" y="5400601"/>
                  <a:pt x="15251" y="5340981"/>
                </a:cubicBezTo>
                <a:lnTo>
                  <a:pt x="11278" y="5346268"/>
                </a:lnTo>
                <a:lnTo>
                  <a:pt x="524" y="5307700"/>
                </a:lnTo>
                <a:cubicBezTo>
                  <a:pt x="-1387" y="5290273"/>
                  <a:pt x="1570" y="5272629"/>
                  <a:pt x="15484" y="5255311"/>
                </a:cubicBezTo>
                <a:cubicBezTo>
                  <a:pt x="34453" y="5234905"/>
                  <a:pt x="71648" y="5195709"/>
                  <a:pt x="32691" y="5145477"/>
                </a:cubicBezTo>
                <a:cubicBezTo>
                  <a:pt x="60496" y="5152395"/>
                  <a:pt x="90151" y="5176053"/>
                  <a:pt x="106617" y="5139539"/>
                </a:cubicBezTo>
                <a:cubicBezTo>
                  <a:pt x="95066" y="5137545"/>
                  <a:pt x="88219" y="5138478"/>
                  <a:pt x="76668" y="5136483"/>
                </a:cubicBezTo>
                <a:cubicBezTo>
                  <a:pt x="60414" y="5131560"/>
                  <a:pt x="32985" y="5124876"/>
                  <a:pt x="32902" y="5104040"/>
                </a:cubicBezTo>
                <a:cubicBezTo>
                  <a:pt x="37712" y="5086250"/>
                  <a:pt x="56298" y="5087429"/>
                  <a:pt x="74695" y="5088490"/>
                </a:cubicBezTo>
                <a:cubicBezTo>
                  <a:pt x="95424" y="5085807"/>
                  <a:pt x="116194" y="5093542"/>
                  <a:pt x="139107" y="5097415"/>
                </a:cubicBezTo>
                <a:cubicBezTo>
                  <a:pt x="143917" y="5079625"/>
                  <a:pt x="125625" y="5057845"/>
                  <a:pt x="139654" y="5045795"/>
                </a:cubicBezTo>
                <a:cubicBezTo>
                  <a:pt x="174159" y="5062080"/>
                  <a:pt x="271145" y="5049715"/>
                  <a:pt x="299014" y="5025498"/>
                </a:cubicBezTo>
                <a:cubicBezTo>
                  <a:pt x="303676" y="5018009"/>
                  <a:pt x="315374" y="5009703"/>
                  <a:pt x="317705" y="5005958"/>
                </a:cubicBezTo>
                <a:cubicBezTo>
                  <a:pt x="310735" y="4975639"/>
                  <a:pt x="320142" y="4981495"/>
                  <a:pt x="345428" y="4992041"/>
                </a:cubicBezTo>
                <a:cubicBezTo>
                  <a:pt x="423805" y="5020051"/>
                  <a:pt x="452182" y="5005502"/>
                  <a:pt x="464008" y="4934925"/>
                </a:cubicBezTo>
                <a:cubicBezTo>
                  <a:pt x="464155" y="4924624"/>
                  <a:pt x="466445" y="4910462"/>
                  <a:pt x="471107" y="4902973"/>
                </a:cubicBezTo>
                <a:cubicBezTo>
                  <a:pt x="492089" y="4869271"/>
                  <a:pt x="469093" y="4844563"/>
                  <a:pt x="434587" y="4828277"/>
                </a:cubicBezTo>
                <a:cubicBezTo>
                  <a:pt x="400082" y="4811992"/>
                  <a:pt x="386306" y="4793023"/>
                  <a:pt x="395736" y="4757327"/>
                </a:cubicBezTo>
                <a:cubicBezTo>
                  <a:pt x="405061" y="4742348"/>
                  <a:pt x="409976" y="4703840"/>
                  <a:pt x="409976" y="4703840"/>
                </a:cubicBezTo>
                <a:cubicBezTo>
                  <a:pt x="380239" y="4659347"/>
                  <a:pt x="414809" y="4644496"/>
                  <a:pt x="442719" y="4630696"/>
                </a:cubicBezTo>
                <a:cubicBezTo>
                  <a:pt x="403657" y="4601182"/>
                  <a:pt x="371483" y="4581152"/>
                  <a:pt x="325198" y="4552337"/>
                </a:cubicBezTo>
                <a:cubicBezTo>
                  <a:pt x="374345" y="4545522"/>
                  <a:pt x="399989" y="4504331"/>
                  <a:pt x="448312" y="4550003"/>
                </a:cubicBezTo>
                <a:cubicBezTo>
                  <a:pt x="475823" y="4577522"/>
                  <a:pt x="454906" y="4580088"/>
                  <a:pt x="438693" y="4585583"/>
                </a:cubicBezTo>
                <a:cubicBezTo>
                  <a:pt x="464020" y="4606546"/>
                  <a:pt x="484260" y="4646166"/>
                  <a:pt x="526184" y="4640050"/>
                </a:cubicBezTo>
                <a:cubicBezTo>
                  <a:pt x="537734" y="4642045"/>
                  <a:pt x="563167" y="4642291"/>
                  <a:pt x="554094" y="4626251"/>
                </a:cubicBezTo>
                <a:cubicBezTo>
                  <a:pt x="551869" y="4609277"/>
                  <a:pt x="577873" y="4588055"/>
                  <a:pt x="533536" y="4577079"/>
                </a:cubicBezTo>
                <a:cubicBezTo>
                  <a:pt x="514950" y="4575901"/>
                  <a:pt x="508208" y="4556116"/>
                  <a:pt x="508821" y="4545067"/>
                </a:cubicBezTo>
                <a:cubicBezTo>
                  <a:pt x="522915" y="4501880"/>
                  <a:pt x="509244" y="4462194"/>
                  <a:pt x="488726" y="4423440"/>
                </a:cubicBezTo>
                <a:cubicBezTo>
                  <a:pt x="536820" y="4458577"/>
                  <a:pt x="589805" y="4496760"/>
                  <a:pt x="642790" y="4534942"/>
                </a:cubicBezTo>
                <a:cubicBezTo>
                  <a:pt x="647559" y="4506734"/>
                  <a:pt x="612865" y="4490331"/>
                  <a:pt x="622337" y="4465052"/>
                </a:cubicBezTo>
                <a:cubicBezTo>
                  <a:pt x="659174" y="4477593"/>
                  <a:pt x="698529" y="4486507"/>
                  <a:pt x="733035" y="4502792"/>
                </a:cubicBezTo>
                <a:cubicBezTo>
                  <a:pt x="776759" y="4524817"/>
                  <a:pt x="776865" y="4504099"/>
                  <a:pt x="767751" y="4477641"/>
                </a:cubicBezTo>
                <a:cubicBezTo>
                  <a:pt x="763194" y="4464412"/>
                  <a:pt x="754122" y="4448372"/>
                  <a:pt x="747233" y="4438888"/>
                </a:cubicBezTo>
                <a:cubicBezTo>
                  <a:pt x="724384" y="4403879"/>
                  <a:pt x="719786" y="4380232"/>
                  <a:pt x="782202" y="4382718"/>
                </a:cubicBezTo>
                <a:cubicBezTo>
                  <a:pt x="710755" y="4374610"/>
                  <a:pt x="715440" y="4325567"/>
                  <a:pt x="713362" y="4298293"/>
                </a:cubicBezTo>
                <a:cubicBezTo>
                  <a:pt x="711283" y="4271019"/>
                  <a:pt x="755113" y="4272326"/>
                  <a:pt x="782877" y="4268826"/>
                </a:cubicBezTo>
                <a:cubicBezTo>
                  <a:pt x="817676" y="4264510"/>
                  <a:pt x="834314" y="4247850"/>
                  <a:pt x="811465" y="4212841"/>
                </a:cubicBezTo>
                <a:cubicBezTo>
                  <a:pt x="806908" y="4199612"/>
                  <a:pt x="802163" y="4186266"/>
                  <a:pt x="793091" y="4170226"/>
                </a:cubicBezTo>
                <a:cubicBezTo>
                  <a:pt x="846182" y="4187690"/>
                  <a:pt x="892279" y="4216388"/>
                  <a:pt x="956879" y="4225429"/>
                </a:cubicBezTo>
                <a:cubicBezTo>
                  <a:pt x="881045" y="4152238"/>
                  <a:pt x="747035" y="4151945"/>
                  <a:pt x="724608" y="4034063"/>
                </a:cubicBezTo>
                <a:cubicBezTo>
                  <a:pt x="761591" y="4036304"/>
                  <a:pt x="786730" y="4057150"/>
                  <a:pt x="814388" y="4074369"/>
                </a:cubicBezTo>
                <a:lnTo>
                  <a:pt x="897364" y="4126026"/>
                </a:lnTo>
                <a:cubicBezTo>
                  <a:pt x="874473" y="4080599"/>
                  <a:pt x="835370" y="4040667"/>
                  <a:pt x="817183" y="3998169"/>
                </a:cubicBezTo>
                <a:cubicBezTo>
                  <a:pt x="812626" y="3984940"/>
                  <a:pt x="808258" y="3971828"/>
                  <a:pt x="819767" y="3963405"/>
                </a:cubicBezTo>
                <a:cubicBezTo>
                  <a:pt x="831277" y="3954983"/>
                  <a:pt x="845158" y="3953233"/>
                  <a:pt x="861413" y="3958157"/>
                </a:cubicBezTo>
                <a:cubicBezTo>
                  <a:pt x="881995" y="3965774"/>
                  <a:pt x="882036" y="3976192"/>
                  <a:pt x="875043" y="3987426"/>
                </a:cubicBezTo>
                <a:cubicBezTo>
                  <a:pt x="863386" y="4006149"/>
                  <a:pt x="879641" y="4011072"/>
                  <a:pt x="898038" y="4012134"/>
                </a:cubicBezTo>
                <a:cubicBezTo>
                  <a:pt x="951088" y="4019180"/>
                  <a:pt x="994813" y="4041205"/>
                  <a:pt x="1022407" y="4089560"/>
                </a:cubicBezTo>
                <a:cubicBezTo>
                  <a:pt x="1024738" y="4085815"/>
                  <a:pt x="1024738" y="4085815"/>
                  <a:pt x="1029254" y="4088627"/>
                </a:cubicBezTo>
                <a:cubicBezTo>
                  <a:pt x="1029401" y="4078326"/>
                  <a:pt x="1024656" y="4064980"/>
                  <a:pt x="1029318" y="4057491"/>
                </a:cubicBezTo>
                <a:cubicBezTo>
                  <a:pt x="1059730" y="3988092"/>
                  <a:pt x="1020961" y="3937977"/>
                  <a:pt x="951910" y="3894988"/>
                </a:cubicBezTo>
                <a:cubicBezTo>
                  <a:pt x="947206" y="3892060"/>
                  <a:pt x="937986" y="3886320"/>
                  <a:pt x="942649" y="3878831"/>
                </a:cubicBezTo>
                <a:cubicBezTo>
                  <a:pt x="979738" y="3860353"/>
                  <a:pt x="1000003" y="3930125"/>
                  <a:pt x="1039612" y="3908019"/>
                </a:cubicBezTo>
                <a:cubicBezTo>
                  <a:pt x="1007821" y="3866405"/>
                  <a:pt x="961724" y="3837707"/>
                  <a:pt x="927324" y="3800703"/>
                </a:cubicBezTo>
                <a:cubicBezTo>
                  <a:pt x="901997" y="3779739"/>
                  <a:pt x="851425" y="3758648"/>
                  <a:pt x="872407" y="3724946"/>
                </a:cubicBezTo>
                <a:cubicBezTo>
                  <a:pt x="888725" y="3698734"/>
                  <a:pt x="932303" y="3731059"/>
                  <a:pt x="964624" y="3740789"/>
                </a:cubicBezTo>
                <a:cubicBezTo>
                  <a:pt x="964624" y="3740789"/>
                  <a:pt x="966956" y="3737044"/>
                  <a:pt x="973991" y="3736228"/>
                </a:cubicBezTo>
                <a:cubicBezTo>
                  <a:pt x="960214" y="3717259"/>
                  <a:pt x="953285" y="3697357"/>
                  <a:pt x="939696" y="3678506"/>
                </a:cubicBezTo>
                <a:cubicBezTo>
                  <a:pt x="962757" y="3672078"/>
                  <a:pt x="971870" y="3698536"/>
                  <a:pt x="988084" y="3693042"/>
                </a:cubicBezTo>
                <a:cubicBezTo>
                  <a:pt x="1009065" y="3659340"/>
                  <a:pt x="1009317" y="3628321"/>
                  <a:pt x="967736" y="3602434"/>
                </a:cubicBezTo>
                <a:cubicBezTo>
                  <a:pt x="924158" y="3570109"/>
                  <a:pt x="961100" y="3561931"/>
                  <a:pt x="979645" y="3552692"/>
                </a:cubicBezTo>
                <a:cubicBezTo>
                  <a:pt x="956502" y="3538284"/>
                  <a:pt x="933589" y="3534411"/>
                  <a:pt x="924475" y="3507954"/>
                </a:cubicBezTo>
                <a:cubicBezTo>
                  <a:pt x="970636" y="3505516"/>
                  <a:pt x="995816" y="3536780"/>
                  <a:pt x="1009634" y="3566166"/>
                </a:cubicBezTo>
                <a:cubicBezTo>
                  <a:pt x="1036893" y="3624705"/>
                  <a:pt x="1080765" y="3636429"/>
                  <a:pt x="1140703" y="3652960"/>
                </a:cubicBezTo>
                <a:cubicBezTo>
                  <a:pt x="1076818" y="3540444"/>
                  <a:pt x="1076777" y="3530026"/>
                  <a:pt x="1143879" y="3483469"/>
                </a:cubicBezTo>
                <a:cubicBezTo>
                  <a:pt x="1162611" y="3474347"/>
                  <a:pt x="1188721" y="3432407"/>
                  <a:pt x="1220937" y="3462855"/>
                </a:cubicBezTo>
                <a:cubicBezTo>
                  <a:pt x="1248448" y="3490374"/>
                  <a:pt x="1280581" y="3499987"/>
                  <a:pt x="1317417" y="3512528"/>
                </a:cubicBezTo>
                <a:cubicBezTo>
                  <a:pt x="1290158" y="3453990"/>
                  <a:pt x="1221001" y="3431719"/>
                  <a:pt x="1191222" y="3376808"/>
                </a:cubicBezTo>
                <a:cubicBezTo>
                  <a:pt x="1232868" y="3371559"/>
                  <a:pt x="1272077" y="3390773"/>
                  <a:pt x="1311286" y="3409987"/>
                </a:cubicBezTo>
                <a:cubicBezTo>
                  <a:pt x="1345792" y="3426273"/>
                  <a:pt x="1380297" y="3442558"/>
                  <a:pt x="1419506" y="3461772"/>
                </a:cubicBezTo>
                <a:cubicBezTo>
                  <a:pt x="1417239" y="3434380"/>
                  <a:pt x="1398841" y="3433319"/>
                  <a:pt x="1385106" y="3424768"/>
                </a:cubicBezTo>
                <a:lnTo>
                  <a:pt x="1295137" y="3384345"/>
                </a:lnTo>
                <a:cubicBezTo>
                  <a:pt x="1242193" y="3356581"/>
                  <a:pt x="1237824" y="3343469"/>
                  <a:pt x="1272500" y="3307900"/>
                </a:cubicBezTo>
                <a:cubicBezTo>
                  <a:pt x="1279493" y="3296666"/>
                  <a:pt x="1281971" y="3282621"/>
                  <a:pt x="1277226" y="3269275"/>
                </a:cubicBezTo>
                <a:cubicBezTo>
                  <a:pt x="1272816" y="3245745"/>
                  <a:pt x="1261559" y="3223149"/>
                  <a:pt x="1247783" y="3204181"/>
                </a:cubicBezTo>
                <a:cubicBezTo>
                  <a:pt x="1236379" y="3191885"/>
                  <a:pt x="1194756" y="3155581"/>
                  <a:pt x="1252468" y="3155138"/>
                </a:cubicBezTo>
                <a:cubicBezTo>
                  <a:pt x="1266539" y="3153505"/>
                  <a:pt x="1276010" y="3128226"/>
                  <a:pt x="1248352" y="3111007"/>
                </a:cubicBezTo>
                <a:cubicBezTo>
                  <a:pt x="1213847" y="3094722"/>
                  <a:pt x="1186147" y="3067085"/>
                  <a:pt x="1163151" y="3042377"/>
                </a:cubicBezTo>
                <a:cubicBezTo>
                  <a:pt x="1151747" y="3030082"/>
                  <a:pt x="1142486" y="3013924"/>
                  <a:pt x="1144965" y="2999879"/>
                </a:cubicBezTo>
                <a:cubicBezTo>
                  <a:pt x="1154290" y="2984900"/>
                  <a:pt x="1175060" y="2992635"/>
                  <a:pt x="1186611" y="2994630"/>
                </a:cubicBezTo>
                <a:cubicBezTo>
                  <a:pt x="1205941" y="2994194"/>
                  <a:pt x="1224380" y="3005673"/>
                  <a:pt x="1242777" y="3006735"/>
                </a:cubicBezTo>
                <a:cubicBezTo>
                  <a:pt x="1279761" y="3008975"/>
                  <a:pt x="1318928" y="3017771"/>
                  <a:pt x="1287154" y="2956421"/>
                </a:cubicBezTo>
                <a:lnTo>
                  <a:pt x="1392895" y="3022251"/>
                </a:lnTo>
                <a:cubicBezTo>
                  <a:pt x="1349487" y="2938071"/>
                  <a:pt x="1296942" y="2868988"/>
                  <a:pt x="1230327" y="2801536"/>
                </a:cubicBezTo>
                <a:cubicBezTo>
                  <a:pt x="1253387" y="2795109"/>
                  <a:pt x="1276530" y="2809516"/>
                  <a:pt x="1297218" y="2796415"/>
                </a:cubicBezTo>
                <a:cubicBezTo>
                  <a:pt x="1269559" y="2779196"/>
                  <a:pt x="1239570" y="2765722"/>
                  <a:pt x="1212058" y="2738203"/>
                </a:cubicBezTo>
                <a:cubicBezTo>
                  <a:pt x="1274474" y="2740688"/>
                  <a:pt x="1327818" y="2727133"/>
                  <a:pt x="1382946" y="2761454"/>
                </a:cubicBezTo>
                <a:cubicBezTo>
                  <a:pt x="1387462" y="2764265"/>
                  <a:pt x="1391978" y="2767077"/>
                  <a:pt x="1399201" y="2766377"/>
                </a:cubicBezTo>
                <a:cubicBezTo>
                  <a:pt x="1479785" y="2759390"/>
                  <a:pt x="1551315" y="2788333"/>
                  <a:pt x="1620220" y="2841622"/>
                </a:cubicBezTo>
                <a:cubicBezTo>
                  <a:pt x="1631624" y="2853918"/>
                  <a:pt x="1652541" y="2851352"/>
                  <a:pt x="1661866" y="2836373"/>
                </a:cubicBezTo>
                <a:cubicBezTo>
                  <a:pt x="1613543" y="2790702"/>
                  <a:pt x="1537539" y="2769365"/>
                  <a:pt x="1501060" y="2705087"/>
                </a:cubicBezTo>
                <a:cubicBezTo>
                  <a:pt x="1535565" y="2721372"/>
                  <a:pt x="1567739" y="2741402"/>
                  <a:pt x="1604617" y="2764361"/>
                </a:cubicBezTo>
                <a:cubicBezTo>
                  <a:pt x="1636791" y="2784391"/>
                  <a:pt x="1668965" y="2804421"/>
                  <a:pt x="1711077" y="2798423"/>
                </a:cubicBezTo>
                <a:cubicBezTo>
                  <a:pt x="1685856" y="2756741"/>
                  <a:pt x="1665338" y="2717988"/>
                  <a:pt x="1644632" y="2679118"/>
                </a:cubicBezTo>
                <a:cubicBezTo>
                  <a:pt x="1635560" y="2663077"/>
                  <a:pt x="1624303" y="2640481"/>
                  <a:pt x="1628965" y="2632992"/>
                </a:cubicBezTo>
                <a:cubicBezTo>
                  <a:pt x="1663787" y="2587123"/>
                  <a:pt x="1610696" y="2569659"/>
                  <a:pt x="1580853" y="2545884"/>
                </a:cubicBezTo>
                <a:cubicBezTo>
                  <a:pt x="1569449" y="2533589"/>
                  <a:pt x="1546536" y="2529715"/>
                  <a:pt x="1544122" y="2512625"/>
                </a:cubicBezTo>
                <a:cubicBezTo>
                  <a:pt x="1565186" y="2499758"/>
                  <a:pt x="1592615" y="2506443"/>
                  <a:pt x="1618048" y="2506688"/>
                </a:cubicBezTo>
                <a:cubicBezTo>
                  <a:pt x="1685126" y="2501684"/>
                  <a:pt x="1685126" y="2501684"/>
                  <a:pt x="1669377" y="2434723"/>
                </a:cubicBezTo>
                <a:cubicBezTo>
                  <a:pt x="1660075" y="2408148"/>
                  <a:pt x="1655853" y="2384736"/>
                  <a:pt x="1651443" y="2361206"/>
                </a:cubicBezTo>
                <a:cubicBezTo>
                  <a:pt x="1644472" y="2330886"/>
                  <a:pt x="1649428" y="2302796"/>
                  <a:pt x="1689209" y="2300543"/>
                </a:cubicBezTo>
                <a:cubicBezTo>
                  <a:pt x="1725816" y="2302549"/>
                  <a:pt x="1726110" y="2281948"/>
                  <a:pt x="1721700" y="2258418"/>
                </a:cubicBezTo>
                <a:cubicBezTo>
                  <a:pt x="1714917" y="2228216"/>
                  <a:pt x="1703431" y="2195085"/>
                  <a:pt x="1692132" y="2162071"/>
                </a:cubicBezTo>
                <a:lnTo>
                  <a:pt x="1752153" y="2199437"/>
                </a:lnTo>
                <a:cubicBezTo>
                  <a:pt x="1740520" y="2176607"/>
                  <a:pt x="1712903" y="2169806"/>
                  <a:pt x="1715339" y="2145343"/>
                </a:cubicBezTo>
                <a:cubicBezTo>
                  <a:pt x="1749845" y="2161628"/>
                  <a:pt x="1779834" y="2175103"/>
                  <a:pt x="1809824" y="2188577"/>
                </a:cubicBezTo>
                <a:cubicBezTo>
                  <a:pt x="1816735" y="2156507"/>
                  <a:pt x="1865269" y="2160742"/>
                  <a:pt x="1876925" y="2142019"/>
                </a:cubicBezTo>
                <a:cubicBezTo>
                  <a:pt x="1904754" y="2107384"/>
                  <a:pt x="1879720" y="2065819"/>
                  <a:pt x="1849836" y="2031627"/>
                </a:cubicBezTo>
                <a:cubicBezTo>
                  <a:pt x="1907801" y="2000165"/>
                  <a:pt x="1968563" y="1964210"/>
                  <a:pt x="2003532" y="1908040"/>
                </a:cubicBezTo>
                <a:cubicBezTo>
                  <a:pt x="1975874" y="1890822"/>
                  <a:pt x="1927234" y="1907305"/>
                  <a:pt x="1943846" y="1860491"/>
                </a:cubicBezTo>
                <a:cubicBezTo>
                  <a:pt x="1960165" y="1834278"/>
                  <a:pt x="2024766" y="1843320"/>
                  <a:pt x="2047573" y="1867910"/>
                </a:cubicBezTo>
                <a:cubicBezTo>
                  <a:pt x="2079830" y="1908776"/>
                  <a:pt x="2121370" y="1924246"/>
                  <a:pt x="2165095" y="1946270"/>
                </a:cubicBezTo>
                <a:cubicBezTo>
                  <a:pt x="2178830" y="1954821"/>
                  <a:pt x="2192671" y="1942654"/>
                  <a:pt x="2178936" y="1934103"/>
                </a:cubicBezTo>
                <a:cubicBezTo>
                  <a:pt x="2137542" y="1908333"/>
                  <a:pt x="2123977" y="1847928"/>
                  <a:pt x="2068555" y="1834209"/>
                </a:cubicBezTo>
                <a:cubicBezTo>
                  <a:pt x="2080463" y="1784467"/>
                  <a:pt x="2124587" y="1765173"/>
                  <a:pt x="2179968" y="1768474"/>
                </a:cubicBezTo>
                <a:cubicBezTo>
                  <a:pt x="2219136" y="1777270"/>
                  <a:pt x="2241985" y="1812279"/>
                  <a:pt x="2257799" y="1848104"/>
                </a:cubicBezTo>
                <a:cubicBezTo>
                  <a:pt x="2278822" y="1824820"/>
                  <a:pt x="2325025" y="1832800"/>
                  <a:pt x="2343675" y="1802843"/>
                </a:cubicBezTo>
                <a:cubicBezTo>
                  <a:pt x="2263031" y="1747441"/>
                  <a:pt x="2260846" y="1740885"/>
                  <a:pt x="2233440" y="1692648"/>
                </a:cubicBezTo>
                <a:cubicBezTo>
                  <a:pt x="2330998" y="1658816"/>
                  <a:pt x="2331145" y="1648515"/>
                  <a:pt x="2246279" y="1569701"/>
                </a:cubicBezTo>
                <a:cubicBezTo>
                  <a:pt x="2225467" y="1551549"/>
                  <a:pt x="2209785" y="1525159"/>
                  <a:pt x="2196197" y="1506307"/>
                </a:cubicBezTo>
                <a:cubicBezTo>
                  <a:pt x="2171016" y="1475043"/>
                  <a:pt x="2173494" y="1460998"/>
                  <a:pt x="2214993" y="1466049"/>
                </a:cubicBezTo>
                <a:cubicBezTo>
                  <a:pt x="2268043" y="1473096"/>
                  <a:pt x="2311768" y="1495121"/>
                  <a:pt x="2364818" y="1502168"/>
                </a:cubicBezTo>
                <a:cubicBezTo>
                  <a:pt x="2288878" y="1449695"/>
                  <a:pt x="2205985" y="1418874"/>
                  <a:pt x="2134749" y="1369329"/>
                </a:cubicBezTo>
                <a:cubicBezTo>
                  <a:pt x="2151068" y="1343116"/>
                  <a:pt x="2176418" y="1322526"/>
                  <a:pt x="2213296" y="1345485"/>
                </a:cubicBezTo>
                <a:cubicBezTo>
                  <a:pt x="2252505" y="1364699"/>
                  <a:pt x="2264014" y="1356276"/>
                  <a:pt x="2280333" y="1330063"/>
                </a:cubicBezTo>
                <a:cubicBezTo>
                  <a:pt x="2282811" y="1316018"/>
                  <a:pt x="2296652" y="1303851"/>
                  <a:pt x="2308161" y="1295428"/>
                </a:cubicBezTo>
                <a:cubicBezTo>
                  <a:pt x="2373838" y="1220965"/>
                  <a:pt x="2466372" y="1174653"/>
                  <a:pt x="2533956" y="1107611"/>
                </a:cubicBezTo>
                <a:cubicBezTo>
                  <a:pt x="2584991" y="1056248"/>
                  <a:pt x="2584991" y="1056248"/>
                  <a:pt x="2511277" y="1020748"/>
                </a:cubicBezTo>
                <a:cubicBezTo>
                  <a:pt x="2490695" y="1013131"/>
                  <a:pt x="2472068" y="1001535"/>
                  <a:pt x="2458332" y="992984"/>
                </a:cubicBezTo>
                <a:cubicBezTo>
                  <a:pt x="2444409" y="984316"/>
                  <a:pt x="2421496" y="980443"/>
                  <a:pt x="2433152" y="961720"/>
                </a:cubicBezTo>
                <a:cubicBezTo>
                  <a:pt x="2442477" y="946741"/>
                  <a:pt x="2451802" y="931762"/>
                  <a:pt x="2479273" y="948864"/>
                </a:cubicBezTo>
                <a:cubicBezTo>
                  <a:pt x="2497711" y="960343"/>
                  <a:pt x="2518670" y="968195"/>
                  <a:pt x="2536920" y="979557"/>
                </a:cubicBezTo>
                <a:lnTo>
                  <a:pt x="2546246" y="964579"/>
                </a:lnTo>
                <a:cubicBezTo>
                  <a:pt x="2537173" y="948538"/>
                  <a:pt x="2507183" y="935064"/>
                  <a:pt x="2509620" y="910601"/>
                </a:cubicBezTo>
                <a:cubicBezTo>
                  <a:pt x="2541900" y="909913"/>
                  <a:pt x="2567227" y="930877"/>
                  <a:pt x="2590181" y="945167"/>
                </a:cubicBezTo>
                <a:lnTo>
                  <a:pt x="2592513" y="941422"/>
                </a:lnTo>
                <a:lnTo>
                  <a:pt x="2594844" y="937678"/>
                </a:lnTo>
                <a:cubicBezTo>
                  <a:pt x="2583252" y="925265"/>
                  <a:pt x="2576552" y="915898"/>
                  <a:pt x="2565148" y="903603"/>
                </a:cubicBezTo>
                <a:cubicBezTo>
                  <a:pt x="2558072" y="894001"/>
                  <a:pt x="2553703" y="880889"/>
                  <a:pt x="2561163" y="868906"/>
                </a:cubicBezTo>
                <a:cubicBezTo>
                  <a:pt x="2570488" y="853928"/>
                  <a:pt x="2593589" y="857918"/>
                  <a:pt x="2600478" y="867402"/>
                </a:cubicBezTo>
                <a:cubicBezTo>
                  <a:pt x="2664679" y="917763"/>
                  <a:pt x="2695026" y="879500"/>
                  <a:pt x="2734405" y="846860"/>
                </a:cubicBezTo>
                <a:cubicBezTo>
                  <a:pt x="2663022" y="807616"/>
                  <a:pt x="2561480" y="806752"/>
                  <a:pt x="2564339" y="699416"/>
                </a:cubicBezTo>
                <a:cubicBezTo>
                  <a:pt x="2689065" y="725105"/>
                  <a:pt x="2680332" y="605357"/>
                  <a:pt x="2736259" y="557039"/>
                </a:cubicBezTo>
                <a:cubicBezTo>
                  <a:pt x="2763941" y="532704"/>
                  <a:pt x="2711038" y="515357"/>
                  <a:pt x="2710955" y="494522"/>
                </a:cubicBezTo>
                <a:cubicBezTo>
                  <a:pt x="2708918" y="477665"/>
                  <a:pt x="2695608" y="457948"/>
                  <a:pt x="2709637" y="445897"/>
                </a:cubicBezTo>
                <a:cubicBezTo>
                  <a:pt x="2717816" y="426049"/>
                  <a:pt x="2724408" y="384428"/>
                  <a:pt x="2760777" y="373816"/>
                </a:cubicBezTo>
                <a:cubicBezTo>
                  <a:pt x="2797147" y="363203"/>
                  <a:pt x="2871645" y="359701"/>
                  <a:pt x="2929252" y="379976"/>
                </a:cubicBezTo>
                <a:cubicBezTo>
                  <a:pt x="2888322" y="281751"/>
                  <a:pt x="2897605" y="256355"/>
                  <a:pt x="2973798" y="277809"/>
                </a:cubicBezTo>
                <a:close/>
                <a:moveTo>
                  <a:pt x="3140035" y="81724"/>
                </a:moveTo>
                <a:lnTo>
                  <a:pt x="3147401" y="106542"/>
                </a:lnTo>
                <a:cubicBezTo>
                  <a:pt x="3161187" y="120862"/>
                  <a:pt x="3190069" y="121994"/>
                  <a:pt x="3234202" y="111757"/>
                </a:cubicBezTo>
                <a:cubicBezTo>
                  <a:pt x="3181456" y="183026"/>
                  <a:pt x="3095210" y="217618"/>
                  <a:pt x="3021704" y="198982"/>
                </a:cubicBezTo>
                <a:lnTo>
                  <a:pt x="2990505" y="196234"/>
                </a:lnTo>
                <a:lnTo>
                  <a:pt x="3005107" y="182875"/>
                </a:lnTo>
                <a:cubicBezTo>
                  <a:pt x="3015540" y="175585"/>
                  <a:pt x="3027373" y="168792"/>
                  <a:pt x="3039686" y="161909"/>
                </a:cubicBezTo>
                <a:cubicBezTo>
                  <a:pt x="3069552" y="144130"/>
                  <a:pt x="3109013" y="132326"/>
                  <a:pt x="3129995" y="98624"/>
                </a:cubicBezTo>
                <a:cubicBezTo>
                  <a:pt x="3134620" y="93709"/>
                  <a:pt x="3137962" y="88970"/>
                  <a:pt x="3139834" y="84371"/>
                </a:cubicBezTo>
                <a:close/>
                <a:moveTo>
                  <a:pt x="3093889" y="0"/>
                </a:moveTo>
                <a:lnTo>
                  <a:pt x="3105597" y="4456"/>
                </a:lnTo>
                <a:lnTo>
                  <a:pt x="3152592" y="16960"/>
                </a:lnTo>
                <a:lnTo>
                  <a:pt x="3151171" y="22196"/>
                </a:lnTo>
                <a:lnTo>
                  <a:pt x="3139499" y="69021"/>
                </a:lnTo>
                <a:lnTo>
                  <a:pt x="3131932" y="58181"/>
                </a:lnTo>
                <a:cubicBezTo>
                  <a:pt x="3127178" y="54003"/>
                  <a:pt x="3120581" y="49896"/>
                  <a:pt x="3111955" y="45825"/>
                </a:cubicBezTo>
                <a:lnTo>
                  <a:pt x="3076016" y="24824"/>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defRPr sz="12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428993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2819EC0-054D-49C5-AEF4-4B3946B2B088}"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AA049-150B-4DD4-882D-A242A49382E1}" type="slidenum">
              <a:rPr lang="en-US" smtClean="0"/>
              <a:t>‹#›</a:t>
            </a:fld>
            <a:endParaRPr lang="en-US"/>
          </a:p>
        </p:txBody>
      </p:sp>
    </p:spTree>
    <p:extLst>
      <p:ext uri="{BB962C8B-B14F-4D97-AF65-F5344CB8AC3E}">
        <p14:creationId xmlns:p14="http://schemas.microsoft.com/office/powerpoint/2010/main" val="25107718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13BCDA8-3611-4038-931A-CD670ABBD1FD}" type="datetimeFigureOut">
              <a:rPr lang="en-US" smtClean="0">
                <a:solidFill>
                  <a:srgbClr val="656D78">
                    <a:tint val="75000"/>
                  </a:srgbClr>
                </a:solidFill>
              </a:rPr>
              <a:pPr/>
              <a:t>9/11/2023</a:t>
            </a:fld>
            <a:endParaRPr lang="en-US">
              <a:solidFill>
                <a:srgbClr val="656D78">
                  <a:tint val="75000"/>
                </a:srgbClr>
              </a:solidFill>
            </a:endParaRPr>
          </a:p>
        </p:txBody>
      </p:sp>
      <p:sp>
        <p:nvSpPr>
          <p:cNvPr id="5" name="Footer Placeholder 4"/>
          <p:cNvSpPr>
            <a:spLocks noGrp="1"/>
          </p:cNvSpPr>
          <p:nvPr>
            <p:ph type="ftr" sz="quarter" idx="11"/>
          </p:nvPr>
        </p:nvSpPr>
        <p:spPr/>
        <p:txBody>
          <a:bodyPr/>
          <a:lstStyle/>
          <a:p>
            <a:endParaRPr lang="en-US">
              <a:solidFill>
                <a:srgbClr val="656D78">
                  <a:tint val="75000"/>
                </a:srgbClr>
              </a:solidFill>
            </a:endParaRPr>
          </a:p>
        </p:txBody>
      </p:sp>
      <p:sp>
        <p:nvSpPr>
          <p:cNvPr id="6" name="Slide Number Placeholder 5"/>
          <p:cNvSpPr>
            <a:spLocks noGrp="1"/>
          </p:cNvSpPr>
          <p:nvPr>
            <p:ph type="sldNum" sz="quarter" idx="12"/>
          </p:nvPr>
        </p:nvSpPr>
        <p:spPr/>
        <p:txBody>
          <a:bodyPr/>
          <a:lstStyle/>
          <a:p>
            <a:fld id="{A8B119BD-BB28-4F00-BA08-3CD2300E0933}"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val="3475738342"/>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3BCDA8-3611-4038-931A-CD670ABBD1FD}" type="datetimeFigureOut">
              <a:rPr lang="en-US" smtClean="0">
                <a:solidFill>
                  <a:srgbClr val="656D78">
                    <a:tint val="75000"/>
                  </a:srgbClr>
                </a:solidFill>
              </a:rPr>
              <a:pPr/>
              <a:t>9/11/2023</a:t>
            </a:fld>
            <a:endParaRPr lang="en-US">
              <a:solidFill>
                <a:srgbClr val="656D78">
                  <a:tint val="75000"/>
                </a:srgbClr>
              </a:solidFill>
            </a:endParaRPr>
          </a:p>
        </p:txBody>
      </p:sp>
      <p:sp>
        <p:nvSpPr>
          <p:cNvPr id="5" name="Footer Placeholder 4"/>
          <p:cNvSpPr>
            <a:spLocks noGrp="1"/>
          </p:cNvSpPr>
          <p:nvPr>
            <p:ph type="ftr" sz="quarter" idx="11"/>
          </p:nvPr>
        </p:nvSpPr>
        <p:spPr/>
        <p:txBody>
          <a:bodyPr/>
          <a:lstStyle/>
          <a:p>
            <a:endParaRPr lang="en-US">
              <a:solidFill>
                <a:srgbClr val="656D78">
                  <a:tint val="75000"/>
                </a:srgbClr>
              </a:solidFill>
            </a:endParaRPr>
          </a:p>
        </p:txBody>
      </p:sp>
      <p:sp>
        <p:nvSpPr>
          <p:cNvPr id="6" name="Slide Number Placeholder 5"/>
          <p:cNvSpPr>
            <a:spLocks noGrp="1"/>
          </p:cNvSpPr>
          <p:nvPr>
            <p:ph type="sldNum" sz="quarter" idx="12"/>
          </p:nvPr>
        </p:nvSpPr>
        <p:spPr/>
        <p:txBody>
          <a:bodyPr/>
          <a:lstStyle/>
          <a:p>
            <a:fld id="{A8B119BD-BB28-4F00-BA08-3CD2300E0933}"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val="2912472694"/>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82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54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3BCDA8-3611-4038-931A-CD670ABBD1FD}" type="datetimeFigureOut">
              <a:rPr lang="en-US" smtClean="0">
                <a:solidFill>
                  <a:srgbClr val="656D78">
                    <a:tint val="75000"/>
                  </a:srgbClr>
                </a:solidFill>
              </a:rPr>
              <a:pPr/>
              <a:t>9/11/2023</a:t>
            </a:fld>
            <a:endParaRPr lang="en-US">
              <a:solidFill>
                <a:srgbClr val="656D78">
                  <a:tint val="75000"/>
                </a:srgbClr>
              </a:solidFill>
            </a:endParaRPr>
          </a:p>
        </p:txBody>
      </p:sp>
      <p:sp>
        <p:nvSpPr>
          <p:cNvPr id="5" name="Footer Placeholder 4"/>
          <p:cNvSpPr>
            <a:spLocks noGrp="1"/>
          </p:cNvSpPr>
          <p:nvPr>
            <p:ph type="ftr" sz="quarter" idx="11"/>
          </p:nvPr>
        </p:nvSpPr>
        <p:spPr/>
        <p:txBody>
          <a:bodyPr/>
          <a:lstStyle/>
          <a:p>
            <a:endParaRPr lang="en-US">
              <a:solidFill>
                <a:srgbClr val="656D78">
                  <a:tint val="75000"/>
                </a:srgbClr>
              </a:solidFill>
            </a:endParaRPr>
          </a:p>
        </p:txBody>
      </p:sp>
      <p:sp>
        <p:nvSpPr>
          <p:cNvPr id="6" name="Slide Number Placeholder 5"/>
          <p:cNvSpPr>
            <a:spLocks noGrp="1"/>
          </p:cNvSpPr>
          <p:nvPr>
            <p:ph type="sldNum" sz="quarter" idx="12"/>
          </p:nvPr>
        </p:nvSpPr>
        <p:spPr/>
        <p:txBody>
          <a:bodyPr/>
          <a:lstStyle/>
          <a:p>
            <a:fld id="{A8B119BD-BB28-4F00-BA08-3CD2300E0933}"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val="4034116362"/>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3BCDA8-3611-4038-931A-CD670ABBD1FD}" type="datetimeFigureOut">
              <a:rPr lang="en-US" smtClean="0">
                <a:solidFill>
                  <a:srgbClr val="656D78">
                    <a:tint val="75000"/>
                  </a:srgbClr>
                </a:solidFill>
              </a:rPr>
              <a:pPr/>
              <a:t>9/11/2023</a:t>
            </a:fld>
            <a:endParaRPr lang="en-US">
              <a:solidFill>
                <a:srgbClr val="656D78">
                  <a:tint val="75000"/>
                </a:srgbClr>
              </a:solidFill>
            </a:endParaRPr>
          </a:p>
        </p:txBody>
      </p:sp>
      <p:sp>
        <p:nvSpPr>
          <p:cNvPr id="6" name="Footer Placeholder 5"/>
          <p:cNvSpPr>
            <a:spLocks noGrp="1"/>
          </p:cNvSpPr>
          <p:nvPr>
            <p:ph type="ftr" sz="quarter" idx="11"/>
          </p:nvPr>
        </p:nvSpPr>
        <p:spPr/>
        <p:txBody>
          <a:bodyPr/>
          <a:lstStyle/>
          <a:p>
            <a:endParaRPr lang="en-US">
              <a:solidFill>
                <a:srgbClr val="656D78">
                  <a:tint val="75000"/>
                </a:srgbClr>
              </a:solidFill>
            </a:endParaRPr>
          </a:p>
        </p:txBody>
      </p:sp>
      <p:sp>
        <p:nvSpPr>
          <p:cNvPr id="7" name="Slide Number Placeholder 6"/>
          <p:cNvSpPr>
            <a:spLocks noGrp="1"/>
          </p:cNvSpPr>
          <p:nvPr>
            <p:ph type="sldNum" sz="quarter" idx="12"/>
          </p:nvPr>
        </p:nvSpPr>
        <p:spPr/>
        <p:txBody>
          <a:bodyPr/>
          <a:lstStyle/>
          <a:p>
            <a:fld id="{A8B119BD-BB28-4F00-BA08-3CD2300E0933}"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val="4177516837"/>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3BCDA8-3611-4038-931A-CD670ABBD1FD}" type="datetimeFigureOut">
              <a:rPr lang="en-US" smtClean="0">
                <a:solidFill>
                  <a:srgbClr val="656D78">
                    <a:tint val="75000"/>
                  </a:srgbClr>
                </a:solidFill>
              </a:rPr>
              <a:pPr/>
              <a:t>9/11/2023</a:t>
            </a:fld>
            <a:endParaRPr lang="en-US">
              <a:solidFill>
                <a:srgbClr val="656D78">
                  <a:tint val="75000"/>
                </a:srgbClr>
              </a:solidFill>
            </a:endParaRPr>
          </a:p>
        </p:txBody>
      </p:sp>
      <p:sp>
        <p:nvSpPr>
          <p:cNvPr id="8" name="Footer Placeholder 7"/>
          <p:cNvSpPr>
            <a:spLocks noGrp="1"/>
          </p:cNvSpPr>
          <p:nvPr>
            <p:ph type="ftr" sz="quarter" idx="11"/>
          </p:nvPr>
        </p:nvSpPr>
        <p:spPr/>
        <p:txBody>
          <a:bodyPr/>
          <a:lstStyle/>
          <a:p>
            <a:endParaRPr lang="en-US">
              <a:solidFill>
                <a:srgbClr val="656D78">
                  <a:tint val="75000"/>
                </a:srgbClr>
              </a:solidFill>
            </a:endParaRPr>
          </a:p>
        </p:txBody>
      </p:sp>
      <p:sp>
        <p:nvSpPr>
          <p:cNvPr id="9" name="Slide Number Placeholder 8"/>
          <p:cNvSpPr>
            <a:spLocks noGrp="1"/>
          </p:cNvSpPr>
          <p:nvPr>
            <p:ph type="sldNum" sz="quarter" idx="12"/>
          </p:nvPr>
        </p:nvSpPr>
        <p:spPr/>
        <p:txBody>
          <a:bodyPr/>
          <a:lstStyle/>
          <a:p>
            <a:fld id="{A8B119BD-BB28-4F00-BA08-3CD2300E0933}"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val="2296532128"/>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3BCDA8-3611-4038-931A-CD670ABBD1FD}" type="datetimeFigureOut">
              <a:rPr lang="en-US" smtClean="0">
                <a:solidFill>
                  <a:srgbClr val="656D78">
                    <a:tint val="75000"/>
                  </a:srgbClr>
                </a:solidFill>
              </a:rPr>
              <a:pPr/>
              <a:t>9/11/2023</a:t>
            </a:fld>
            <a:endParaRPr lang="en-US">
              <a:solidFill>
                <a:srgbClr val="656D78">
                  <a:tint val="75000"/>
                </a:srgbClr>
              </a:solidFill>
            </a:endParaRPr>
          </a:p>
        </p:txBody>
      </p:sp>
      <p:sp>
        <p:nvSpPr>
          <p:cNvPr id="4" name="Footer Placeholder 3"/>
          <p:cNvSpPr>
            <a:spLocks noGrp="1"/>
          </p:cNvSpPr>
          <p:nvPr>
            <p:ph type="ftr" sz="quarter" idx="11"/>
          </p:nvPr>
        </p:nvSpPr>
        <p:spPr/>
        <p:txBody>
          <a:bodyPr/>
          <a:lstStyle/>
          <a:p>
            <a:endParaRPr lang="en-US">
              <a:solidFill>
                <a:srgbClr val="656D78">
                  <a:tint val="75000"/>
                </a:srgbClr>
              </a:solidFill>
            </a:endParaRPr>
          </a:p>
        </p:txBody>
      </p:sp>
      <p:sp>
        <p:nvSpPr>
          <p:cNvPr id="5" name="Slide Number Placeholder 4"/>
          <p:cNvSpPr>
            <a:spLocks noGrp="1"/>
          </p:cNvSpPr>
          <p:nvPr>
            <p:ph type="sldNum" sz="quarter" idx="12"/>
          </p:nvPr>
        </p:nvSpPr>
        <p:spPr/>
        <p:txBody>
          <a:bodyPr/>
          <a:lstStyle/>
          <a:p>
            <a:fld id="{A8B119BD-BB28-4F00-BA08-3CD2300E0933}"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val="586049931"/>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BCDA8-3611-4038-931A-CD670ABBD1FD}" type="datetimeFigureOut">
              <a:rPr lang="en-US" smtClean="0">
                <a:solidFill>
                  <a:srgbClr val="656D78">
                    <a:tint val="75000"/>
                  </a:srgbClr>
                </a:solidFill>
              </a:rPr>
              <a:pPr/>
              <a:t>9/11/2023</a:t>
            </a:fld>
            <a:endParaRPr lang="en-US">
              <a:solidFill>
                <a:srgbClr val="656D78">
                  <a:tint val="75000"/>
                </a:srgbClr>
              </a:solidFill>
            </a:endParaRPr>
          </a:p>
        </p:txBody>
      </p:sp>
      <p:sp>
        <p:nvSpPr>
          <p:cNvPr id="3" name="Footer Placeholder 2"/>
          <p:cNvSpPr>
            <a:spLocks noGrp="1"/>
          </p:cNvSpPr>
          <p:nvPr>
            <p:ph type="ftr" sz="quarter" idx="11"/>
          </p:nvPr>
        </p:nvSpPr>
        <p:spPr/>
        <p:txBody>
          <a:bodyPr/>
          <a:lstStyle/>
          <a:p>
            <a:endParaRPr lang="en-US">
              <a:solidFill>
                <a:srgbClr val="656D78">
                  <a:tint val="75000"/>
                </a:srgbClr>
              </a:solidFill>
            </a:endParaRPr>
          </a:p>
        </p:txBody>
      </p:sp>
      <p:sp>
        <p:nvSpPr>
          <p:cNvPr id="4" name="Slide Number Placeholder 3"/>
          <p:cNvSpPr>
            <a:spLocks noGrp="1"/>
          </p:cNvSpPr>
          <p:nvPr>
            <p:ph type="sldNum" sz="quarter" idx="12"/>
          </p:nvPr>
        </p:nvSpPr>
        <p:spPr/>
        <p:txBody>
          <a:bodyPr/>
          <a:lstStyle/>
          <a:p>
            <a:fld id="{A8B119BD-BB28-4F00-BA08-3CD2300E0933}"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val="2129259774"/>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50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3BCDA8-3611-4038-931A-CD670ABBD1FD}" type="datetimeFigureOut">
              <a:rPr lang="en-US" smtClean="0">
                <a:solidFill>
                  <a:srgbClr val="656D78">
                    <a:tint val="75000"/>
                  </a:srgbClr>
                </a:solidFill>
              </a:rPr>
              <a:pPr/>
              <a:t>9/11/2023</a:t>
            </a:fld>
            <a:endParaRPr lang="en-US">
              <a:solidFill>
                <a:srgbClr val="656D78">
                  <a:tint val="75000"/>
                </a:srgbClr>
              </a:solidFill>
            </a:endParaRPr>
          </a:p>
        </p:txBody>
      </p:sp>
      <p:sp>
        <p:nvSpPr>
          <p:cNvPr id="6" name="Footer Placeholder 5"/>
          <p:cNvSpPr>
            <a:spLocks noGrp="1"/>
          </p:cNvSpPr>
          <p:nvPr>
            <p:ph type="ftr" sz="quarter" idx="11"/>
          </p:nvPr>
        </p:nvSpPr>
        <p:spPr/>
        <p:txBody>
          <a:bodyPr/>
          <a:lstStyle/>
          <a:p>
            <a:endParaRPr lang="en-US">
              <a:solidFill>
                <a:srgbClr val="656D78">
                  <a:tint val="75000"/>
                </a:srgbClr>
              </a:solidFill>
            </a:endParaRPr>
          </a:p>
        </p:txBody>
      </p:sp>
      <p:sp>
        <p:nvSpPr>
          <p:cNvPr id="7" name="Slide Number Placeholder 6"/>
          <p:cNvSpPr>
            <a:spLocks noGrp="1"/>
          </p:cNvSpPr>
          <p:nvPr>
            <p:ph type="sldNum" sz="quarter" idx="12"/>
          </p:nvPr>
        </p:nvSpPr>
        <p:spPr/>
        <p:txBody>
          <a:bodyPr/>
          <a:lstStyle/>
          <a:p>
            <a:fld id="{A8B119BD-BB28-4F00-BA08-3CD2300E0933}"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val="3898335358"/>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50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3BCDA8-3611-4038-931A-CD670ABBD1FD}" type="datetimeFigureOut">
              <a:rPr lang="en-US" smtClean="0">
                <a:solidFill>
                  <a:srgbClr val="656D78">
                    <a:tint val="75000"/>
                  </a:srgbClr>
                </a:solidFill>
              </a:rPr>
              <a:pPr/>
              <a:t>9/11/2023</a:t>
            </a:fld>
            <a:endParaRPr lang="en-US">
              <a:solidFill>
                <a:srgbClr val="656D78">
                  <a:tint val="75000"/>
                </a:srgbClr>
              </a:solidFill>
            </a:endParaRPr>
          </a:p>
        </p:txBody>
      </p:sp>
      <p:sp>
        <p:nvSpPr>
          <p:cNvPr id="6" name="Footer Placeholder 5"/>
          <p:cNvSpPr>
            <a:spLocks noGrp="1"/>
          </p:cNvSpPr>
          <p:nvPr>
            <p:ph type="ftr" sz="quarter" idx="11"/>
          </p:nvPr>
        </p:nvSpPr>
        <p:spPr/>
        <p:txBody>
          <a:bodyPr/>
          <a:lstStyle/>
          <a:p>
            <a:endParaRPr lang="en-US">
              <a:solidFill>
                <a:srgbClr val="656D78">
                  <a:tint val="75000"/>
                </a:srgbClr>
              </a:solidFill>
            </a:endParaRPr>
          </a:p>
        </p:txBody>
      </p:sp>
      <p:sp>
        <p:nvSpPr>
          <p:cNvPr id="7" name="Slide Number Placeholder 6"/>
          <p:cNvSpPr>
            <a:spLocks noGrp="1"/>
          </p:cNvSpPr>
          <p:nvPr>
            <p:ph type="sldNum" sz="quarter" idx="12"/>
          </p:nvPr>
        </p:nvSpPr>
        <p:spPr/>
        <p:txBody>
          <a:bodyPr/>
          <a:lstStyle/>
          <a:p>
            <a:fld id="{A8B119BD-BB28-4F00-BA08-3CD2300E0933}" type="slidenum">
              <a:rPr lang="en-US" smtClean="0">
                <a:solidFill>
                  <a:srgbClr val="656D78">
                    <a:tint val="75000"/>
                  </a:srgbClr>
                </a:solidFill>
              </a:rPr>
              <a:pPr/>
              <a:t>‹#›</a:t>
            </a:fld>
            <a:endParaRPr lang="en-US" dirty="0">
              <a:solidFill>
                <a:srgbClr val="656D78">
                  <a:tint val="75000"/>
                </a:srgbClr>
              </a:solidFill>
            </a:endParaRPr>
          </a:p>
        </p:txBody>
      </p:sp>
    </p:spTree>
    <p:extLst>
      <p:ext uri="{BB962C8B-B14F-4D97-AF65-F5344CB8AC3E}">
        <p14:creationId xmlns:p14="http://schemas.microsoft.com/office/powerpoint/2010/main" val="4277416597"/>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3BCDA8-3611-4038-931A-CD670ABBD1FD}" type="datetimeFigureOut">
              <a:rPr lang="en-US" smtClean="0">
                <a:solidFill>
                  <a:srgbClr val="656D78">
                    <a:tint val="75000"/>
                  </a:srgbClr>
                </a:solidFill>
              </a:rPr>
              <a:pPr/>
              <a:t>9/11/2023</a:t>
            </a:fld>
            <a:endParaRPr lang="en-US">
              <a:solidFill>
                <a:srgbClr val="656D78">
                  <a:tint val="75000"/>
                </a:srgbClr>
              </a:solidFill>
            </a:endParaRPr>
          </a:p>
        </p:txBody>
      </p:sp>
      <p:sp>
        <p:nvSpPr>
          <p:cNvPr id="5" name="Footer Placeholder 4"/>
          <p:cNvSpPr>
            <a:spLocks noGrp="1"/>
          </p:cNvSpPr>
          <p:nvPr>
            <p:ph type="ftr" sz="quarter" idx="11"/>
          </p:nvPr>
        </p:nvSpPr>
        <p:spPr/>
        <p:txBody>
          <a:bodyPr/>
          <a:lstStyle/>
          <a:p>
            <a:endParaRPr lang="en-US">
              <a:solidFill>
                <a:srgbClr val="656D78">
                  <a:tint val="75000"/>
                </a:srgbClr>
              </a:solidFill>
            </a:endParaRPr>
          </a:p>
        </p:txBody>
      </p:sp>
      <p:sp>
        <p:nvSpPr>
          <p:cNvPr id="6" name="Slide Number Placeholder 5"/>
          <p:cNvSpPr>
            <a:spLocks noGrp="1"/>
          </p:cNvSpPr>
          <p:nvPr>
            <p:ph type="sldNum" sz="quarter" idx="12"/>
          </p:nvPr>
        </p:nvSpPr>
        <p:spPr/>
        <p:txBody>
          <a:bodyPr/>
          <a:lstStyle/>
          <a:p>
            <a:fld id="{A8B119BD-BB28-4F00-BA08-3CD2300E0933}"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val="126206183"/>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2819EC0-054D-49C5-AEF4-4B3946B2B088}"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AA049-150B-4DD4-882D-A242A49382E1}" type="slidenum">
              <a:rPr lang="en-US" smtClean="0"/>
              <a:t>‹#›</a:t>
            </a:fld>
            <a:endParaRPr lang="en-US"/>
          </a:p>
        </p:txBody>
      </p:sp>
    </p:spTree>
    <p:extLst>
      <p:ext uri="{BB962C8B-B14F-4D97-AF65-F5344CB8AC3E}">
        <p14:creationId xmlns:p14="http://schemas.microsoft.com/office/powerpoint/2010/main" val="42579715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3BCDA8-3611-4038-931A-CD670ABBD1FD}" type="datetimeFigureOut">
              <a:rPr lang="en-US" smtClean="0">
                <a:solidFill>
                  <a:srgbClr val="656D78">
                    <a:tint val="75000"/>
                  </a:srgbClr>
                </a:solidFill>
              </a:rPr>
              <a:pPr/>
              <a:t>9/11/2023</a:t>
            </a:fld>
            <a:endParaRPr lang="en-US">
              <a:solidFill>
                <a:srgbClr val="656D78">
                  <a:tint val="75000"/>
                </a:srgbClr>
              </a:solidFill>
            </a:endParaRPr>
          </a:p>
        </p:txBody>
      </p:sp>
      <p:sp>
        <p:nvSpPr>
          <p:cNvPr id="5" name="Footer Placeholder 4"/>
          <p:cNvSpPr>
            <a:spLocks noGrp="1"/>
          </p:cNvSpPr>
          <p:nvPr>
            <p:ph type="ftr" sz="quarter" idx="11"/>
          </p:nvPr>
        </p:nvSpPr>
        <p:spPr/>
        <p:txBody>
          <a:bodyPr/>
          <a:lstStyle/>
          <a:p>
            <a:endParaRPr lang="en-US">
              <a:solidFill>
                <a:srgbClr val="656D78">
                  <a:tint val="75000"/>
                </a:srgbClr>
              </a:solidFill>
            </a:endParaRPr>
          </a:p>
        </p:txBody>
      </p:sp>
      <p:sp>
        <p:nvSpPr>
          <p:cNvPr id="6" name="Slide Number Placeholder 5"/>
          <p:cNvSpPr>
            <a:spLocks noGrp="1"/>
          </p:cNvSpPr>
          <p:nvPr>
            <p:ph type="sldNum" sz="quarter" idx="12"/>
          </p:nvPr>
        </p:nvSpPr>
        <p:spPr/>
        <p:txBody>
          <a:bodyPr/>
          <a:lstStyle/>
          <a:p>
            <a:fld id="{A8B119BD-BB28-4F00-BA08-3CD2300E0933}"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val="1609346793"/>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Full_im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a:solidFill>
            <a:schemeClr val="tx1">
              <a:lumMod val="20000"/>
              <a:lumOff val="80000"/>
            </a:schemeClr>
          </a:solidFill>
        </p:spPr>
        <p:txBody>
          <a:bodyPr/>
          <a:lstStyle/>
          <a:p>
            <a:endParaRPr lang="en-US"/>
          </a:p>
        </p:txBody>
      </p:sp>
    </p:spTree>
    <p:extLst>
      <p:ext uri="{BB962C8B-B14F-4D97-AF65-F5344CB8AC3E}">
        <p14:creationId xmlns:p14="http://schemas.microsoft.com/office/powerpoint/2010/main" val="383503883"/>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Left_side_image">
    <p:spTree>
      <p:nvGrpSpPr>
        <p:cNvPr id="1" name=""/>
        <p:cNvGrpSpPr/>
        <p:nvPr/>
      </p:nvGrpSpPr>
      <p:grpSpPr>
        <a:xfrm>
          <a:off x="0" y="0"/>
          <a:ext cx="0" cy="0"/>
          <a:chOff x="0" y="0"/>
          <a:chExt cx="0" cy="0"/>
        </a:xfrm>
      </p:grpSpPr>
      <p:sp>
        <p:nvSpPr>
          <p:cNvPr id="9" name="Picture Placeholder 9"/>
          <p:cNvSpPr>
            <a:spLocks noGrp="1"/>
          </p:cNvSpPr>
          <p:nvPr>
            <p:ph type="pic" sz="quarter" idx="11"/>
          </p:nvPr>
        </p:nvSpPr>
        <p:spPr>
          <a:xfrm flipH="1">
            <a:off x="1" y="0"/>
            <a:ext cx="6356195" cy="6858000"/>
          </a:xfrm>
          <a:custGeom>
            <a:avLst/>
            <a:gdLst>
              <a:gd name="connsiteX0" fmla="*/ 2533650 w 2533650"/>
              <a:gd name="connsiteY0" fmla="*/ 0 h 2733675"/>
              <a:gd name="connsiteX1" fmla="*/ 2533650 w 2533650"/>
              <a:gd name="connsiteY1" fmla="*/ 2733675 h 2733675"/>
              <a:gd name="connsiteX2" fmla="*/ 2533650 w 2533650"/>
              <a:gd name="connsiteY2" fmla="*/ 0 h 2733675"/>
            </a:gdLst>
            <a:ahLst/>
            <a:cxnLst>
              <a:cxn ang="0">
                <a:pos x="connsiteX0" y="connsiteY0"/>
              </a:cxn>
              <a:cxn ang="0">
                <a:pos x="connsiteX1" y="connsiteY1"/>
              </a:cxn>
              <a:cxn ang="0">
                <a:pos x="connsiteX2" y="connsiteY2"/>
              </a:cxn>
            </a:cxnLst>
            <a:rect l="l" t="t" r="r" b="b"/>
            <a:pathLst>
              <a:path w="2533650" h="2733675">
                <a:moveTo>
                  <a:pt x="2533650" y="0"/>
                </a:moveTo>
                <a:lnTo>
                  <a:pt x="2533650" y="2733675"/>
                </a:lnTo>
                <a:cubicBezTo>
                  <a:pt x="2533650" y="2733675"/>
                  <a:pt x="-3167063" y="0"/>
                  <a:pt x="253365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4081201508"/>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Right_side_image">
    <p:spTree>
      <p:nvGrpSpPr>
        <p:cNvPr id="1" name=""/>
        <p:cNvGrpSpPr/>
        <p:nvPr/>
      </p:nvGrpSpPr>
      <p:grpSpPr>
        <a:xfrm>
          <a:off x="0" y="0"/>
          <a:ext cx="0" cy="0"/>
          <a:chOff x="0" y="0"/>
          <a:chExt cx="0" cy="0"/>
        </a:xfrm>
      </p:grpSpPr>
      <p:sp>
        <p:nvSpPr>
          <p:cNvPr id="9" name="Picture Placeholder 9"/>
          <p:cNvSpPr>
            <a:spLocks noGrp="1"/>
          </p:cNvSpPr>
          <p:nvPr>
            <p:ph type="pic" sz="quarter" idx="11"/>
          </p:nvPr>
        </p:nvSpPr>
        <p:spPr>
          <a:xfrm>
            <a:off x="5835805" y="0"/>
            <a:ext cx="6356195" cy="6858000"/>
          </a:xfrm>
          <a:custGeom>
            <a:avLst/>
            <a:gdLst>
              <a:gd name="connsiteX0" fmla="*/ 2533650 w 2533650"/>
              <a:gd name="connsiteY0" fmla="*/ 0 h 2733675"/>
              <a:gd name="connsiteX1" fmla="*/ 2533650 w 2533650"/>
              <a:gd name="connsiteY1" fmla="*/ 2733675 h 2733675"/>
              <a:gd name="connsiteX2" fmla="*/ 2533650 w 2533650"/>
              <a:gd name="connsiteY2" fmla="*/ 0 h 2733675"/>
            </a:gdLst>
            <a:ahLst/>
            <a:cxnLst>
              <a:cxn ang="0">
                <a:pos x="connsiteX0" y="connsiteY0"/>
              </a:cxn>
              <a:cxn ang="0">
                <a:pos x="connsiteX1" y="connsiteY1"/>
              </a:cxn>
              <a:cxn ang="0">
                <a:pos x="connsiteX2" y="connsiteY2"/>
              </a:cxn>
            </a:cxnLst>
            <a:rect l="l" t="t" r="r" b="b"/>
            <a:pathLst>
              <a:path w="2533650" h="2733675">
                <a:moveTo>
                  <a:pt x="2533650" y="0"/>
                </a:moveTo>
                <a:lnTo>
                  <a:pt x="2533650" y="2733675"/>
                </a:lnTo>
                <a:cubicBezTo>
                  <a:pt x="2533650" y="2733675"/>
                  <a:pt x="-3167063" y="0"/>
                  <a:pt x="253365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4059776672"/>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o we are">
    <p:spTree>
      <p:nvGrpSpPr>
        <p:cNvPr id="1" name=""/>
        <p:cNvGrpSpPr/>
        <p:nvPr/>
      </p:nvGrpSpPr>
      <p:grpSpPr>
        <a:xfrm>
          <a:off x="0" y="0"/>
          <a:ext cx="0" cy="0"/>
          <a:chOff x="0" y="0"/>
          <a:chExt cx="0" cy="0"/>
        </a:xfrm>
      </p:grpSpPr>
      <p:sp>
        <p:nvSpPr>
          <p:cNvPr id="75" name="Picture Placeholder 74"/>
          <p:cNvSpPr>
            <a:spLocks noGrp="1"/>
          </p:cNvSpPr>
          <p:nvPr>
            <p:ph type="pic" sz="quarter" idx="10"/>
          </p:nvPr>
        </p:nvSpPr>
        <p:spPr>
          <a:xfrm>
            <a:off x="622225" y="2247285"/>
            <a:ext cx="2671591" cy="2234714"/>
          </a:xfrm>
          <a:custGeom>
            <a:avLst/>
            <a:gdLst>
              <a:gd name="connsiteX0" fmla="*/ 2592867 w 7127875"/>
              <a:gd name="connsiteY0" fmla="*/ 830 h 5962275"/>
              <a:gd name="connsiteX1" fmla="*/ 4423940 w 7127875"/>
              <a:gd name="connsiteY1" fmla="*/ 324631 h 5962275"/>
              <a:gd name="connsiteX2" fmla="*/ 6380537 w 7127875"/>
              <a:gd name="connsiteY2" fmla="*/ 1523092 h 5962275"/>
              <a:gd name="connsiteX3" fmla="*/ 7127875 w 7127875"/>
              <a:gd name="connsiteY3" fmla="*/ 3007078 h 5962275"/>
              <a:gd name="connsiteX4" fmla="*/ 6399315 w 7127875"/>
              <a:gd name="connsiteY4" fmla="*/ 4149185 h 5962275"/>
              <a:gd name="connsiteX5" fmla="*/ 4420184 w 7127875"/>
              <a:gd name="connsiteY5" fmla="*/ 5445325 h 5962275"/>
              <a:gd name="connsiteX6" fmla="*/ 1164195 w 7127875"/>
              <a:gd name="connsiteY6" fmla="*/ 5727095 h 5962275"/>
              <a:gd name="connsiteX7" fmla="*/ 0 w 7127875"/>
              <a:gd name="connsiteY7" fmla="*/ 3007078 h 5962275"/>
              <a:gd name="connsiteX8" fmla="*/ 1209260 w 7127875"/>
              <a:gd name="connsiteY8" fmla="*/ 347173 h 5962275"/>
              <a:gd name="connsiteX9" fmla="*/ 2592867 w 7127875"/>
              <a:gd name="connsiteY9" fmla="*/ 830 h 596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27875" h="5962275">
                <a:moveTo>
                  <a:pt x="2592867" y="830"/>
                </a:moveTo>
                <a:cubicBezTo>
                  <a:pt x="3224464" y="-12039"/>
                  <a:pt x="3874703" y="125984"/>
                  <a:pt x="4423940" y="324631"/>
                </a:cubicBezTo>
                <a:cubicBezTo>
                  <a:pt x="5129967" y="580102"/>
                  <a:pt x="5847261" y="989608"/>
                  <a:pt x="6380537" y="1523092"/>
                </a:cubicBezTo>
                <a:cubicBezTo>
                  <a:pt x="6767350" y="1910055"/>
                  <a:pt x="7127875" y="2439782"/>
                  <a:pt x="7127875" y="3007078"/>
                </a:cubicBezTo>
                <a:cubicBezTo>
                  <a:pt x="7127875" y="3382771"/>
                  <a:pt x="6650931" y="3908741"/>
                  <a:pt x="6399315" y="4149185"/>
                </a:cubicBezTo>
                <a:cubicBezTo>
                  <a:pt x="5839750" y="4682668"/>
                  <a:pt x="5122456" y="5129743"/>
                  <a:pt x="4420184" y="5445325"/>
                </a:cubicBezTo>
                <a:cubicBezTo>
                  <a:pt x="3492584" y="5854830"/>
                  <a:pt x="2125594" y="6215495"/>
                  <a:pt x="1164195" y="5727095"/>
                </a:cubicBezTo>
                <a:cubicBezTo>
                  <a:pt x="191529" y="5231180"/>
                  <a:pt x="0" y="3991393"/>
                  <a:pt x="0" y="3007078"/>
                </a:cubicBezTo>
                <a:cubicBezTo>
                  <a:pt x="0" y="1981437"/>
                  <a:pt x="255372" y="891928"/>
                  <a:pt x="1209260" y="347173"/>
                </a:cubicBezTo>
                <a:cubicBezTo>
                  <a:pt x="1621657" y="112130"/>
                  <a:pt x="2101625" y="10840"/>
                  <a:pt x="2592867" y="830"/>
                </a:cubicBezTo>
                <a:close/>
              </a:path>
            </a:pathLst>
          </a:custGeom>
          <a:solidFill>
            <a:schemeClr val="tx1">
              <a:lumMod val="20000"/>
              <a:lumOff val="80000"/>
            </a:schemeClr>
          </a:solidFill>
        </p:spPr>
        <p:txBody>
          <a:bodyPr wrap="square">
            <a:noAutofit/>
          </a:bodyPr>
          <a:lstStyle/>
          <a:p>
            <a:endParaRPr lang="en-US" dirty="0"/>
          </a:p>
        </p:txBody>
      </p:sp>
      <p:sp>
        <p:nvSpPr>
          <p:cNvPr id="6" name="Picture Placeholder 74"/>
          <p:cNvSpPr>
            <a:spLocks noGrp="1"/>
          </p:cNvSpPr>
          <p:nvPr>
            <p:ph type="pic" sz="quarter" idx="11"/>
          </p:nvPr>
        </p:nvSpPr>
        <p:spPr>
          <a:xfrm>
            <a:off x="4768600" y="2247285"/>
            <a:ext cx="2671591" cy="2234714"/>
          </a:xfrm>
          <a:custGeom>
            <a:avLst/>
            <a:gdLst>
              <a:gd name="connsiteX0" fmla="*/ 2592867 w 7127875"/>
              <a:gd name="connsiteY0" fmla="*/ 830 h 5962275"/>
              <a:gd name="connsiteX1" fmla="*/ 4423940 w 7127875"/>
              <a:gd name="connsiteY1" fmla="*/ 324631 h 5962275"/>
              <a:gd name="connsiteX2" fmla="*/ 6380537 w 7127875"/>
              <a:gd name="connsiteY2" fmla="*/ 1523092 h 5962275"/>
              <a:gd name="connsiteX3" fmla="*/ 7127875 w 7127875"/>
              <a:gd name="connsiteY3" fmla="*/ 3007078 h 5962275"/>
              <a:gd name="connsiteX4" fmla="*/ 6399315 w 7127875"/>
              <a:gd name="connsiteY4" fmla="*/ 4149185 h 5962275"/>
              <a:gd name="connsiteX5" fmla="*/ 4420184 w 7127875"/>
              <a:gd name="connsiteY5" fmla="*/ 5445325 h 5962275"/>
              <a:gd name="connsiteX6" fmla="*/ 1164195 w 7127875"/>
              <a:gd name="connsiteY6" fmla="*/ 5727095 h 5962275"/>
              <a:gd name="connsiteX7" fmla="*/ 0 w 7127875"/>
              <a:gd name="connsiteY7" fmla="*/ 3007078 h 5962275"/>
              <a:gd name="connsiteX8" fmla="*/ 1209260 w 7127875"/>
              <a:gd name="connsiteY8" fmla="*/ 347173 h 5962275"/>
              <a:gd name="connsiteX9" fmla="*/ 2592867 w 7127875"/>
              <a:gd name="connsiteY9" fmla="*/ 830 h 596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27875" h="5962275">
                <a:moveTo>
                  <a:pt x="2592867" y="830"/>
                </a:moveTo>
                <a:cubicBezTo>
                  <a:pt x="3224464" y="-12039"/>
                  <a:pt x="3874703" y="125984"/>
                  <a:pt x="4423940" y="324631"/>
                </a:cubicBezTo>
                <a:cubicBezTo>
                  <a:pt x="5129967" y="580102"/>
                  <a:pt x="5847261" y="989608"/>
                  <a:pt x="6380537" y="1523092"/>
                </a:cubicBezTo>
                <a:cubicBezTo>
                  <a:pt x="6767350" y="1910055"/>
                  <a:pt x="7127875" y="2439782"/>
                  <a:pt x="7127875" y="3007078"/>
                </a:cubicBezTo>
                <a:cubicBezTo>
                  <a:pt x="7127875" y="3382771"/>
                  <a:pt x="6650931" y="3908741"/>
                  <a:pt x="6399315" y="4149185"/>
                </a:cubicBezTo>
                <a:cubicBezTo>
                  <a:pt x="5839750" y="4682668"/>
                  <a:pt x="5122456" y="5129743"/>
                  <a:pt x="4420184" y="5445325"/>
                </a:cubicBezTo>
                <a:cubicBezTo>
                  <a:pt x="3492584" y="5854830"/>
                  <a:pt x="2125594" y="6215495"/>
                  <a:pt x="1164195" y="5727095"/>
                </a:cubicBezTo>
                <a:cubicBezTo>
                  <a:pt x="191529" y="5231180"/>
                  <a:pt x="0" y="3991393"/>
                  <a:pt x="0" y="3007078"/>
                </a:cubicBezTo>
                <a:cubicBezTo>
                  <a:pt x="0" y="1981437"/>
                  <a:pt x="255372" y="891928"/>
                  <a:pt x="1209260" y="347173"/>
                </a:cubicBezTo>
                <a:cubicBezTo>
                  <a:pt x="1621657" y="112130"/>
                  <a:pt x="2101625" y="10840"/>
                  <a:pt x="2592867" y="830"/>
                </a:cubicBezTo>
                <a:close/>
              </a:path>
            </a:pathLst>
          </a:custGeom>
          <a:solidFill>
            <a:schemeClr val="tx1">
              <a:lumMod val="20000"/>
              <a:lumOff val="80000"/>
            </a:schemeClr>
          </a:solidFill>
        </p:spPr>
        <p:txBody>
          <a:bodyPr wrap="square">
            <a:noAutofit/>
          </a:bodyPr>
          <a:lstStyle/>
          <a:p>
            <a:endParaRPr lang="en-US"/>
          </a:p>
        </p:txBody>
      </p:sp>
      <p:sp>
        <p:nvSpPr>
          <p:cNvPr id="7" name="Picture Placeholder 74"/>
          <p:cNvSpPr>
            <a:spLocks noGrp="1"/>
          </p:cNvSpPr>
          <p:nvPr>
            <p:ph type="pic" sz="quarter" idx="12"/>
          </p:nvPr>
        </p:nvSpPr>
        <p:spPr>
          <a:xfrm>
            <a:off x="8915007" y="2247285"/>
            <a:ext cx="2671591" cy="2234714"/>
          </a:xfrm>
          <a:custGeom>
            <a:avLst/>
            <a:gdLst>
              <a:gd name="connsiteX0" fmla="*/ 2592867 w 7127875"/>
              <a:gd name="connsiteY0" fmla="*/ 830 h 5962275"/>
              <a:gd name="connsiteX1" fmla="*/ 4423940 w 7127875"/>
              <a:gd name="connsiteY1" fmla="*/ 324631 h 5962275"/>
              <a:gd name="connsiteX2" fmla="*/ 6380537 w 7127875"/>
              <a:gd name="connsiteY2" fmla="*/ 1523092 h 5962275"/>
              <a:gd name="connsiteX3" fmla="*/ 7127875 w 7127875"/>
              <a:gd name="connsiteY3" fmla="*/ 3007078 h 5962275"/>
              <a:gd name="connsiteX4" fmla="*/ 6399315 w 7127875"/>
              <a:gd name="connsiteY4" fmla="*/ 4149185 h 5962275"/>
              <a:gd name="connsiteX5" fmla="*/ 4420184 w 7127875"/>
              <a:gd name="connsiteY5" fmla="*/ 5445325 h 5962275"/>
              <a:gd name="connsiteX6" fmla="*/ 1164195 w 7127875"/>
              <a:gd name="connsiteY6" fmla="*/ 5727095 h 5962275"/>
              <a:gd name="connsiteX7" fmla="*/ 0 w 7127875"/>
              <a:gd name="connsiteY7" fmla="*/ 3007078 h 5962275"/>
              <a:gd name="connsiteX8" fmla="*/ 1209260 w 7127875"/>
              <a:gd name="connsiteY8" fmla="*/ 347173 h 5962275"/>
              <a:gd name="connsiteX9" fmla="*/ 2592867 w 7127875"/>
              <a:gd name="connsiteY9" fmla="*/ 830 h 596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27875" h="5962275">
                <a:moveTo>
                  <a:pt x="2592867" y="830"/>
                </a:moveTo>
                <a:cubicBezTo>
                  <a:pt x="3224464" y="-12039"/>
                  <a:pt x="3874703" y="125984"/>
                  <a:pt x="4423940" y="324631"/>
                </a:cubicBezTo>
                <a:cubicBezTo>
                  <a:pt x="5129967" y="580102"/>
                  <a:pt x="5847261" y="989608"/>
                  <a:pt x="6380537" y="1523092"/>
                </a:cubicBezTo>
                <a:cubicBezTo>
                  <a:pt x="6767350" y="1910055"/>
                  <a:pt x="7127875" y="2439782"/>
                  <a:pt x="7127875" y="3007078"/>
                </a:cubicBezTo>
                <a:cubicBezTo>
                  <a:pt x="7127875" y="3382771"/>
                  <a:pt x="6650931" y="3908741"/>
                  <a:pt x="6399315" y="4149185"/>
                </a:cubicBezTo>
                <a:cubicBezTo>
                  <a:pt x="5839750" y="4682668"/>
                  <a:pt x="5122456" y="5129743"/>
                  <a:pt x="4420184" y="5445325"/>
                </a:cubicBezTo>
                <a:cubicBezTo>
                  <a:pt x="3492584" y="5854830"/>
                  <a:pt x="2125594" y="6215495"/>
                  <a:pt x="1164195" y="5727095"/>
                </a:cubicBezTo>
                <a:cubicBezTo>
                  <a:pt x="191529" y="5231180"/>
                  <a:pt x="0" y="3991393"/>
                  <a:pt x="0" y="3007078"/>
                </a:cubicBezTo>
                <a:cubicBezTo>
                  <a:pt x="0" y="1981437"/>
                  <a:pt x="255372" y="891928"/>
                  <a:pt x="1209260" y="347173"/>
                </a:cubicBezTo>
                <a:cubicBezTo>
                  <a:pt x="1621657" y="112130"/>
                  <a:pt x="2101625" y="10840"/>
                  <a:pt x="2592867" y="83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801427266"/>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rush Stroke 02">
    <p:spTree>
      <p:nvGrpSpPr>
        <p:cNvPr id="1" name=""/>
        <p:cNvGrpSpPr/>
        <p:nvPr/>
      </p:nvGrpSpPr>
      <p:grpSpPr>
        <a:xfrm>
          <a:off x="0" y="0"/>
          <a:ext cx="0" cy="0"/>
          <a:chOff x="0" y="0"/>
          <a:chExt cx="0" cy="0"/>
        </a:xfrm>
      </p:grpSpPr>
      <p:sp>
        <p:nvSpPr>
          <p:cNvPr id="6" name="Picture Placeholder 5"/>
          <p:cNvSpPr>
            <a:spLocks noGrp="1"/>
          </p:cNvSpPr>
          <p:nvPr>
            <p:ph type="pic" sz="quarter" idx="28"/>
          </p:nvPr>
        </p:nvSpPr>
        <p:spPr>
          <a:xfrm>
            <a:off x="687388" y="731838"/>
            <a:ext cx="5092701" cy="5440362"/>
          </a:xfrm>
          <a:custGeom>
            <a:avLst/>
            <a:gdLst>
              <a:gd name="connsiteX0" fmla="*/ 1798673 w 5092701"/>
              <a:gd name="connsiteY0" fmla="*/ 5374311 h 5440362"/>
              <a:gd name="connsiteX1" fmla="*/ 1676959 w 5092701"/>
              <a:gd name="connsiteY1" fmla="*/ 5387564 h 5440362"/>
              <a:gd name="connsiteX2" fmla="*/ 1150645 w 5092701"/>
              <a:gd name="connsiteY2" fmla="*/ 5440220 h 5440362"/>
              <a:gd name="connsiteX3" fmla="*/ 1732148 w 5092701"/>
              <a:gd name="connsiteY3" fmla="*/ 5380767 h 5440362"/>
              <a:gd name="connsiteX4" fmla="*/ 1160436 w 5092701"/>
              <a:gd name="connsiteY4" fmla="*/ 5336477 h 5440362"/>
              <a:gd name="connsiteX5" fmla="*/ 1158694 w 5092701"/>
              <a:gd name="connsiteY5" fmla="*/ 5338476 h 5440362"/>
              <a:gd name="connsiteX6" fmla="*/ 1179588 w 5092701"/>
              <a:gd name="connsiteY6" fmla="*/ 5349650 h 5440362"/>
              <a:gd name="connsiteX7" fmla="*/ 1160436 w 5092701"/>
              <a:gd name="connsiteY7" fmla="*/ 5336477 h 5440362"/>
              <a:gd name="connsiteX8" fmla="*/ 1270272 w 5092701"/>
              <a:gd name="connsiteY8" fmla="*/ 5311780 h 5440362"/>
              <a:gd name="connsiteX9" fmla="*/ 1258052 w 5092701"/>
              <a:gd name="connsiteY9" fmla="*/ 5315301 h 5440362"/>
              <a:gd name="connsiteX10" fmla="*/ 1237893 w 5092701"/>
              <a:gd name="connsiteY10" fmla="*/ 5320635 h 5440362"/>
              <a:gd name="connsiteX11" fmla="*/ 1270272 w 5092701"/>
              <a:gd name="connsiteY11" fmla="*/ 5311780 h 5440362"/>
              <a:gd name="connsiteX12" fmla="*/ 2991688 w 5092701"/>
              <a:gd name="connsiteY12" fmla="*/ 5255688 h 5440362"/>
              <a:gd name="connsiteX13" fmla="*/ 3003292 w 5092701"/>
              <a:gd name="connsiteY13" fmla="*/ 5256188 h 5440362"/>
              <a:gd name="connsiteX14" fmla="*/ 1899686 w 5092701"/>
              <a:gd name="connsiteY14" fmla="*/ 5364507 h 5440362"/>
              <a:gd name="connsiteX15" fmla="*/ 1798673 w 5092701"/>
              <a:gd name="connsiteY15" fmla="*/ 5374311 h 5440362"/>
              <a:gd name="connsiteX16" fmla="*/ 1824884 w 5092701"/>
              <a:gd name="connsiteY16" fmla="*/ 5371456 h 5440362"/>
              <a:gd name="connsiteX17" fmla="*/ 2277542 w 5092701"/>
              <a:gd name="connsiteY17" fmla="*/ 5320836 h 5440362"/>
              <a:gd name="connsiteX18" fmla="*/ 2391118 w 5092701"/>
              <a:gd name="connsiteY18" fmla="*/ 5307740 h 5440362"/>
              <a:gd name="connsiteX19" fmla="*/ 2410262 w 5092701"/>
              <a:gd name="connsiteY19" fmla="*/ 5305943 h 5440362"/>
              <a:gd name="connsiteX20" fmla="*/ 2991688 w 5092701"/>
              <a:gd name="connsiteY20" fmla="*/ 5255688 h 5440362"/>
              <a:gd name="connsiteX21" fmla="*/ 2099560 w 5092701"/>
              <a:gd name="connsiteY21" fmla="*/ 5255360 h 5440362"/>
              <a:gd name="connsiteX22" fmla="*/ 2069002 w 5092701"/>
              <a:gd name="connsiteY22" fmla="*/ 5260374 h 5440362"/>
              <a:gd name="connsiteX23" fmla="*/ 2099560 w 5092701"/>
              <a:gd name="connsiteY23" fmla="*/ 5255360 h 5440362"/>
              <a:gd name="connsiteX24" fmla="*/ 2104836 w 5092701"/>
              <a:gd name="connsiteY24" fmla="*/ 5251704 h 5440362"/>
              <a:gd name="connsiteX25" fmla="*/ 2118232 w 5092701"/>
              <a:gd name="connsiteY25" fmla="*/ 5252526 h 5440362"/>
              <a:gd name="connsiteX26" fmla="*/ 2099560 w 5092701"/>
              <a:gd name="connsiteY26" fmla="*/ 5255360 h 5440362"/>
              <a:gd name="connsiteX27" fmla="*/ 2104836 w 5092701"/>
              <a:gd name="connsiteY27" fmla="*/ 5251704 h 5440362"/>
              <a:gd name="connsiteX28" fmla="*/ 2148791 w 5092701"/>
              <a:gd name="connsiteY28" fmla="*/ 5247512 h 5440362"/>
              <a:gd name="connsiteX29" fmla="*/ 2118232 w 5092701"/>
              <a:gd name="connsiteY29" fmla="*/ 5252526 h 5440362"/>
              <a:gd name="connsiteX30" fmla="*/ 2148791 w 5092701"/>
              <a:gd name="connsiteY30" fmla="*/ 5247512 h 5440362"/>
              <a:gd name="connsiteX31" fmla="*/ 2179350 w 5092701"/>
              <a:gd name="connsiteY31" fmla="*/ 5242498 h 5440362"/>
              <a:gd name="connsiteX32" fmla="*/ 2148791 w 5092701"/>
              <a:gd name="connsiteY32" fmla="*/ 5247512 h 5440362"/>
              <a:gd name="connsiteX33" fmla="*/ 2179350 w 5092701"/>
              <a:gd name="connsiteY33" fmla="*/ 5242498 h 5440362"/>
              <a:gd name="connsiteX34" fmla="*/ 2184511 w 5092701"/>
              <a:gd name="connsiteY34" fmla="*/ 5238830 h 5440362"/>
              <a:gd name="connsiteX35" fmla="*/ 2197100 w 5092701"/>
              <a:gd name="connsiteY35" fmla="*/ 5239566 h 5440362"/>
              <a:gd name="connsiteX36" fmla="*/ 2179350 w 5092701"/>
              <a:gd name="connsiteY36" fmla="*/ 5242498 h 5440362"/>
              <a:gd name="connsiteX37" fmla="*/ 2184511 w 5092701"/>
              <a:gd name="connsiteY37" fmla="*/ 5238830 h 5440362"/>
              <a:gd name="connsiteX38" fmla="*/ 2201886 w 5092701"/>
              <a:gd name="connsiteY38" fmla="*/ 5236459 h 5440362"/>
              <a:gd name="connsiteX39" fmla="*/ 2210075 w 5092701"/>
              <a:gd name="connsiteY39" fmla="*/ 5236813 h 5440362"/>
              <a:gd name="connsiteX40" fmla="*/ 2197100 w 5092701"/>
              <a:gd name="connsiteY40" fmla="*/ 5239566 h 5440362"/>
              <a:gd name="connsiteX41" fmla="*/ 2201886 w 5092701"/>
              <a:gd name="connsiteY41" fmla="*/ 5236459 h 5440362"/>
              <a:gd name="connsiteX42" fmla="*/ 2215092 w 5092701"/>
              <a:gd name="connsiteY42" fmla="*/ 5233732 h 5440362"/>
              <a:gd name="connsiteX43" fmla="*/ 2227659 w 5092701"/>
              <a:gd name="connsiteY43" fmla="*/ 5234553 h 5440362"/>
              <a:gd name="connsiteX44" fmla="*/ 2210075 w 5092701"/>
              <a:gd name="connsiteY44" fmla="*/ 5236813 h 5440362"/>
              <a:gd name="connsiteX45" fmla="*/ 2215092 w 5092701"/>
              <a:gd name="connsiteY45" fmla="*/ 5233732 h 5440362"/>
              <a:gd name="connsiteX46" fmla="*/ 2232099 w 5092701"/>
              <a:gd name="connsiteY46" fmla="*/ 5231409 h 5440362"/>
              <a:gd name="connsiteX47" fmla="*/ 2240634 w 5092701"/>
              <a:gd name="connsiteY47" fmla="*/ 5231801 h 5440362"/>
              <a:gd name="connsiteX48" fmla="*/ 2227659 w 5092701"/>
              <a:gd name="connsiteY48" fmla="*/ 5234553 h 5440362"/>
              <a:gd name="connsiteX49" fmla="*/ 2232099 w 5092701"/>
              <a:gd name="connsiteY49" fmla="*/ 5231409 h 5440362"/>
              <a:gd name="connsiteX50" fmla="*/ 2245650 w 5092701"/>
              <a:gd name="connsiteY50" fmla="*/ 5228719 h 5440362"/>
              <a:gd name="connsiteX51" fmla="*/ 2258218 w 5092701"/>
              <a:gd name="connsiteY51" fmla="*/ 5229539 h 5440362"/>
              <a:gd name="connsiteX52" fmla="*/ 2240634 w 5092701"/>
              <a:gd name="connsiteY52" fmla="*/ 5231801 h 5440362"/>
              <a:gd name="connsiteX53" fmla="*/ 2245650 w 5092701"/>
              <a:gd name="connsiteY53" fmla="*/ 5228719 h 5440362"/>
              <a:gd name="connsiteX54" fmla="*/ 2260729 w 5092701"/>
              <a:gd name="connsiteY54" fmla="*/ 5225588 h 5440362"/>
              <a:gd name="connsiteX55" fmla="*/ 2271359 w 5092701"/>
              <a:gd name="connsiteY55" fmla="*/ 5226116 h 5440362"/>
              <a:gd name="connsiteX56" fmla="*/ 2258218 w 5092701"/>
              <a:gd name="connsiteY56" fmla="*/ 5229539 h 5440362"/>
              <a:gd name="connsiteX57" fmla="*/ 2260729 w 5092701"/>
              <a:gd name="connsiteY57" fmla="*/ 5225588 h 5440362"/>
              <a:gd name="connsiteX58" fmla="*/ 2299173 w 5092701"/>
              <a:gd name="connsiteY58" fmla="*/ 5224951 h 5440362"/>
              <a:gd name="connsiteX59" fmla="*/ 2298666 w 5092701"/>
              <a:gd name="connsiteY59" fmla="*/ 5225663 h 5440362"/>
              <a:gd name="connsiteX60" fmla="*/ 2298259 w 5092701"/>
              <a:gd name="connsiteY60" fmla="*/ 5226233 h 5440362"/>
              <a:gd name="connsiteX61" fmla="*/ 2301918 w 5092701"/>
              <a:gd name="connsiteY61" fmla="*/ 5221103 h 5440362"/>
              <a:gd name="connsiteX62" fmla="*/ 2299173 w 5092701"/>
              <a:gd name="connsiteY62" fmla="*/ 5224951 h 5440362"/>
              <a:gd name="connsiteX63" fmla="*/ 2300698 w 5092701"/>
              <a:gd name="connsiteY63" fmla="*/ 5222812 h 5440362"/>
              <a:gd name="connsiteX64" fmla="*/ 2551292 w 5092701"/>
              <a:gd name="connsiteY64" fmla="*/ 5153879 h 5440362"/>
              <a:gd name="connsiteX65" fmla="*/ 2550737 w 5092701"/>
              <a:gd name="connsiteY65" fmla="*/ 5154342 h 5440362"/>
              <a:gd name="connsiteX66" fmla="*/ 2551136 w 5092701"/>
              <a:gd name="connsiteY66" fmla="*/ 5154009 h 5440362"/>
              <a:gd name="connsiteX67" fmla="*/ 2560687 w 5092701"/>
              <a:gd name="connsiteY67" fmla="*/ 5146020 h 5440362"/>
              <a:gd name="connsiteX68" fmla="*/ 2552197 w 5092701"/>
              <a:gd name="connsiteY68" fmla="*/ 5153122 h 5440362"/>
              <a:gd name="connsiteX69" fmla="*/ 2551292 w 5092701"/>
              <a:gd name="connsiteY69" fmla="*/ 5153879 h 5440362"/>
              <a:gd name="connsiteX70" fmla="*/ 2554187 w 5092701"/>
              <a:gd name="connsiteY70" fmla="*/ 5151457 h 5440362"/>
              <a:gd name="connsiteX71" fmla="*/ 1347823 w 5092701"/>
              <a:gd name="connsiteY71" fmla="*/ 5144187 h 5440362"/>
              <a:gd name="connsiteX72" fmla="*/ 1349733 w 5092701"/>
              <a:gd name="connsiteY72" fmla="*/ 5144748 h 5440362"/>
              <a:gd name="connsiteX73" fmla="*/ 1352834 w 5092701"/>
              <a:gd name="connsiteY73" fmla="*/ 5145659 h 5440362"/>
              <a:gd name="connsiteX74" fmla="*/ 1343531 w 5092701"/>
              <a:gd name="connsiteY74" fmla="*/ 5142927 h 5440362"/>
              <a:gd name="connsiteX75" fmla="*/ 1344564 w 5092701"/>
              <a:gd name="connsiteY75" fmla="*/ 5143230 h 5440362"/>
              <a:gd name="connsiteX76" fmla="*/ 1347823 w 5092701"/>
              <a:gd name="connsiteY76" fmla="*/ 5144187 h 5440362"/>
              <a:gd name="connsiteX77" fmla="*/ 1346503 w 5092701"/>
              <a:gd name="connsiteY77" fmla="*/ 5143800 h 5440362"/>
              <a:gd name="connsiteX78" fmla="*/ 2565206 w 5092701"/>
              <a:gd name="connsiteY78" fmla="*/ 5142510 h 5440362"/>
              <a:gd name="connsiteX79" fmla="*/ 2564717 w 5092701"/>
              <a:gd name="connsiteY79" fmla="*/ 5142890 h 5440362"/>
              <a:gd name="connsiteX80" fmla="*/ 2560687 w 5092701"/>
              <a:gd name="connsiteY80" fmla="*/ 5146020 h 5440362"/>
              <a:gd name="connsiteX81" fmla="*/ 2562661 w 5092701"/>
              <a:gd name="connsiteY81" fmla="*/ 5144486 h 5440362"/>
              <a:gd name="connsiteX82" fmla="*/ 2566609 w 5092701"/>
              <a:gd name="connsiteY82" fmla="*/ 5141420 h 5440362"/>
              <a:gd name="connsiteX83" fmla="*/ 2565206 w 5092701"/>
              <a:gd name="connsiteY83" fmla="*/ 5142510 h 5440362"/>
              <a:gd name="connsiteX84" fmla="*/ 2565951 w 5092701"/>
              <a:gd name="connsiteY84" fmla="*/ 5141931 h 5440362"/>
              <a:gd name="connsiteX85" fmla="*/ 1243073 w 5092701"/>
              <a:gd name="connsiteY85" fmla="*/ 5138119 h 5440362"/>
              <a:gd name="connsiteX86" fmla="*/ 1230855 w 5092701"/>
              <a:gd name="connsiteY86" fmla="*/ 5141640 h 5440362"/>
              <a:gd name="connsiteX87" fmla="*/ 1230041 w 5092701"/>
              <a:gd name="connsiteY87" fmla="*/ 5140800 h 5440362"/>
              <a:gd name="connsiteX88" fmla="*/ 1243073 w 5092701"/>
              <a:gd name="connsiteY88" fmla="*/ 5138119 h 5440362"/>
              <a:gd name="connsiteX89" fmla="*/ 2585663 w 5092701"/>
              <a:gd name="connsiteY89" fmla="*/ 4997144 h 5440362"/>
              <a:gd name="connsiteX90" fmla="*/ 2496047 w 5092701"/>
              <a:gd name="connsiteY90" fmla="*/ 4999675 h 5440362"/>
              <a:gd name="connsiteX91" fmla="*/ 2608408 w 5092701"/>
              <a:gd name="connsiteY91" fmla="*/ 4998592 h 5440362"/>
              <a:gd name="connsiteX92" fmla="*/ 2585663 w 5092701"/>
              <a:gd name="connsiteY92" fmla="*/ 4997144 h 5440362"/>
              <a:gd name="connsiteX93" fmla="*/ 3670756 w 5092701"/>
              <a:gd name="connsiteY93" fmla="*/ 4980685 h 5440362"/>
              <a:gd name="connsiteX94" fmla="*/ 3673166 w 5092701"/>
              <a:gd name="connsiteY94" fmla="*/ 4981393 h 5440362"/>
              <a:gd name="connsiteX95" fmla="*/ 3673727 w 5092701"/>
              <a:gd name="connsiteY95" fmla="*/ 4981558 h 5440362"/>
              <a:gd name="connsiteX96" fmla="*/ 3675027 w 5092701"/>
              <a:gd name="connsiteY96" fmla="*/ 4981939 h 5440362"/>
              <a:gd name="connsiteX97" fmla="*/ 3680058 w 5092701"/>
              <a:gd name="connsiteY97" fmla="*/ 4983417 h 5440362"/>
              <a:gd name="connsiteX98" fmla="*/ 3676957 w 5092701"/>
              <a:gd name="connsiteY98" fmla="*/ 4982506 h 5440362"/>
              <a:gd name="connsiteX99" fmla="*/ 3675027 w 5092701"/>
              <a:gd name="connsiteY99" fmla="*/ 4981939 h 5440362"/>
              <a:gd name="connsiteX100" fmla="*/ 3673166 w 5092701"/>
              <a:gd name="connsiteY100" fmla="*/ 4981393 h 5440362"/>
              <a:gd name="connsiteX101" fmla="*/ 3671789 w 5092701"/>
              <a:gd name="connsiteY101" fmla="*/ 4980988 h 5440362"/>
              <a:gd name="connsiteX102" fmla="*/ 2139397 w 5092701"/>
              <a:gd name="connsiteY102" fmla="*/ 4978636 h 5440362"/>
              <a:gd name="connsiteX103" fmla="*/ 2140842 w 5092701"/>
              <a:gd name="connsiteY103" fmla="*/ 4978657 h 5440362"/>
              <a:gd name="connsiteX104" fmla="*/ 2140731 w 5092701"/>
              <a:gd name="connsiteY104" fmla="*/ 4978689 h 5440362"/>
              <a:gd name="connsiteX105" fmla="*/ 2135356 w 5092701"/>
              <a:gd name="connsiteY105" fmla="*/ 4978799 h 5440362"/>
              <a:gd name="connsiteX106" fmla="*/ 2139397 w 5092701"/>
              <a:gd name="connsiteY106" fmla="*/ 4978636 h 5440362"/>
              <a:gd name="connsiteX107" fmla="*/ 2618325 w 5092701"/>
              <a:gd name="connsiteY107" fmla="*/ 4950571 h 5440362"/>
              <a:gd name="connsiteX108" fmla="*/ 2614443 w 5092701"/>
              <a:gd name="connsiteY108" fmla="*/ 4950933 h 5440362"/>
              <a:gd name="connsiteX109" fmla="*/ 2613999 w 5092701"/>
              <a:gd name="connsiteY109" fmla="*/ 4950992 h 5440362"/>
              <a:gd name="connsiteX110" fmla="*/ 2433932 w 5092701"/>
              <a:gd name="connsiteY110" fmla="*/ 4968510 h 5440362"/>
              <a:gd name="connsiteX111" fmla="*/ 2290363 w 5092701"/>
              <a:gd name="connsiteY111" fmla="*/ 4998909 h 5440362"/>
              <a:gd name="connsiteX112" fmla="*/ 2603862 w 5092701"/>
              <a:gd name="connsiteY112" fmla="*/ 4952349 h 5440362"/>
              <a:gd name="connsiteX113" fmla="*/ 2613999 w 5092701"/>
              <a:gd name="connsiteY113" fmla="*/ 4950992 h 5440362"/>
              <a:gd name="connsiteX114" fmla="*/ 3986456 w 5092701"/>
              <a:gd name="connsiteY114" fmla="*/ 4907527 h 5440362"/>
              <a:gd name="connsiteX115" fmla="*/ 3987454 w 5092701"/>
              <a:gd name="connsiteY115" fmla="*/ 4907762 h 5440362"/>
              <a:gd name="connsiteX116" fmla="*/ 3922710 w 5092701"/>
              <a:gd name="connsiteY116" fmla="*/ 4923835 h 5440362"/>
              <a:gd name="connsiteX117" fmla="*/ 3765449 w 5092701"/>
              <a:gd name="connsiteY117" fmla="*/ 4967019 h 5440362"/>
              <a:gd name="connsiteX118" fmla="*/ 3801468 w 5092701"/>
              <a:gd name="connsiteY118" fmla="*/ 4966718 h 5440362"/>
              <a:gd name="connsiteX119" fmla="*/ 3755784 w 5092701"/>
              <a:gd name="connsiteY119" fmla="*/ 4983207 h 5440362"/>
              <a:gd name="connsiteX120" fmla="*/ 3694665 w 5092701"/>
              <a:gd name="connsiteY120" fmla="*/ 4993234 h 5440362"/>
              <a:gd name="connsiteX121" fmla="*/ 3699039 w 5092701"/>
              <a:gd name="connsiteY121" fmla="*/ 4998519 h 5440362"/>
              <a:gd name="connsiteX122" fmla="*/ 3421360 w 5092701"/>
              <a:gd name="connsiteY122" fmla="*/ 5054376 h 5440362"/>
              <a:gd name="connsiteX123" fmla="*/ 2868153 w 5092701"/>
              <a:gd name="connsiteY123" fmla="*/ 5157368 h 5440362"/>
              <a:gd name="connsiteX124" fmla="*/ 2559345 w 5092701"/>
              <a:gd name="connsiteY124" fmla="*/ 5197521 h 5440362"/>
              <a:gd name="connsiteX125" fmla="*/ 2671843 w 5092701"/>
              <a:gd name="connsiteY125" fmla="*/ 5170922 h 5440362"/>
              <a:gd name="connsiteX126" fmla="*/ 2529374 w 5092701"/>
              <a:gd name="connsiteY126" fmla="*/ 5177120 h 5440362"/>
              <a:gd name="connsiteX127" fmla="*/ 2548872 w 5092701"/>
              <a:gd name="connsiteY127" fmla="*/ 5170930 h 5440362"/>
              <a:gd name="connsiteX128" fmla="*/ 2708687 w 5092701"/>
              <a:gd name="connsiteY128" fmla="*/ 5140411 h 5440362"/>
              <a:gd name="connsiteX129" fmla="*/ 3255372 w 5092701"/>
              <a:gd name="connsiteY129" fmla="*/ 5040857 h 5440362"/>
              <a:gd name="connsiteX130" fmla="*/ 3936678 w 5092701"/>
              <a:gd name="connsiteY130" fmla="*/ 4917057 h 5440362"/>
              <a:gd name="connsiteX131" fmla="*/ 3986456 w 5092701"/>
              <a:gd name="connsiteY131" fmla="*/ 4907527 h 5440362"/>
              <a:gd name="connsiteX132" fmla="*/ 2218552 w 5092701"/>
              <a:gd name="connsiteY132" fmla="*/ 4858823 h 5440362"/>
              <a:gd name="connsiteX133" fmla="*/ 2247546 w 5092701"/>
              <a:gd name="connsiteY133" fmla="*/ 4858854 h 5440362"/>
              <a:gd name="connsiteX134" fmla="*/ 2246901 w 5092701"/>
              <a:gd name="connsiteY134" fmla="*/ 4862034 h 5440362"/>
              <a:gd name="connsiteX135" fmla="*/ 2133866 w 5092701"/>
              <a:gd name="connsiteY135" fmla="*/ 4865952 h 5440362"/>
              <a:gd name="connsiteX136" fmla="*/ 2218552 w 5092701"/>
              <a:gd name="connsiteY136" fmla="*/ 4858823 h 5440362"/>
              <a:gd name="connsiteX137" fmla="*/ 1291496 w 5092701"/>
              <a:gd name="connsiteY137" fmla="*/ 4842820 h 5440362"/>
              <a:gd name="connsiteX138" fmla="*/ 1233742 w 5092701"/>
              <a:gd name="connsiteY138" fmla="*/ 4853405 h 5440362"/>
              <a:gd name="connsiteX139" fmla="*/ 646227 w 5092701"/>
              <a:gd name="connsiteY139" fmla="*/ 4961311 h 5440362"/>
              <a:gd name="connsiteX140" fmla="*/ 1251074 w 5092701"/>
              <a:gd name="connsiteY140" fmla="*/ 4850065 h 5440362"/>
              <a:gd name="connsiteX141" fmla="*/ 1525606 w 5092701"/>
              <a:gd name="connsiteY141" fmla="*/ 4802269 h 5440362"/>
              <a:gd name="connsiteX142" fmla="*/ 1515289 w 5092701"/>
              <a:gd name="connsiteY142" fmla="*/ 4803784 h 5440362"/>
              <a:gd name="connsiteX143" fmla="*/ 1325502 w 5092701"/>
              <a:gd name="connsiteY143" fmla="*/ 4836726 h 5440362"/>
              <a:gd name="connsiteX144" fmla="*/ 1291496 w 5092701"/>
              <a:gd name="connsiteY144" fmla="*/ 4842820 h 5440362"/>
              <a:gd name="connsiteX145" fmla="*/ 1306559 w 5092701"/>
              <a:gd name="connsiteY145" fmla="*/ 4840059 h 5440362"/>
              <a:gd name="connsiteX146" fmla="*/ 1507040 w 5092701"/>
              <a:gd name="connsiteY146" fmla="*/ 4803993 h 5440362"/>
              <a:gd name="connsiteX147" fmla="*/ 1531241 w 5092701"/>
              <a:gd name="connsiteY147" fmla="*/ 4801745 h 5440362"/>
              <a:gd name="connsiteX148" fmla="*/ 1525606 w 5092701"/>
              <a:gd name="connsiteY148" fmla="*/ 4802269 h 5440362"/>
              <a:gd name="connsiteX149" fmla="*/ 1526950 w 5092701"/>
              <a:gd name="connsiteY149" fmla="*/ 4802071 h 5440362"/>
              <a:gd name="connsiteX150" fmla="*/ 1531241 w 5092701"/>
              <a:gd name="connsiteY150" fmla="*/ 4801745 h 5440362"/>
              <a:gd name="connsiteX151" fmla="*/ 2486297 w 5092701"/>
              <a:gd name="connsiteY151" fmla="*/ 4711057 h 5440362"/>
              <a:gd name="connsiteX152" fmla="*/ 2512245 w 5092701"/>
              <a:gd name="connsiteY152" fmla="*/ 4713758 h 5440362"/>
              <a:gd name="connsiteX153" fmla="*/ 2519553 w 5092701"/>
              <a:gd name="connsiteY153" fmla="*/ 4714980 h 5440362"/>
              <a:gd name="connsiteX154" fmla="*/ 2511663 w 5092701"/>
              <a:gd name="connsiteY154" fmla="*/ 4714994 h 5440362"/>
              <a:gd name="connsiteX155" fmla="*/ 2461000 w 5092701"/>
              <a:gd name="connsiteY155" fmla="*/ 4712655 h 5440362"/>
              <a:gd name="connsiteX156" fmla="*/ 2471578 w 5092701"/>
              <a:gd name="connsiteY156" fmla="*/ 4711490 h 5440362"/>
              <a:gd name="connsiteX157" fmla="*/ 2486297 w 5092701"/>
              <a:gd name="connsiteY157" fmla="*/ 4711057 h 5440362"/>
              <a:gd name="connsiteX158" fmla="*/ 4489294 w 5092701"/>
              <a:gd name="connsiteY158" fmla="*/ 4578506 h 5440362"/>
              <a:gd name="connsiteX159" fmla="*/ 4487774 w 5092701"/>
              <a:gd name="connsiteY159" fmla="*/ 4580552 h 5440362"/>
              <a:gd name="connsiteX160" fmla="*/ 4487026 w 5092701"/>
              <a:gd name="connsiteY160" fmla="*/ 4580533 h 5440362"/>
              <a:gd name="connsiteX161" fmla="*/ 4529369 w 5092701"/>
              <a:gd name="connsiteY161" fmla="*/ 4484989 h 5440362"/>
              <a:gd name="connsiteX162" fmla="*/ 4541352 w 5092701"/>
              <a:gd name="connsiteY162" fmla="*/ 4486263 h 5440362"/>
              <a:gd name="connsiteX163" fmla="*/ 4528376 w 5092701"/>
              <a:gd name="connsiteY163" fmla="*/ 4489015 h 5440362"/>
              <a:gd name="connsiteX164" fmla="*/ 4542510 w 5092701"/>
              <a:gd name="connsiteY164" fmla="*/ 4481566 h 5440362"/>
              <a:gd name="connsiteX165" fmla="*/ 4548040 w 5092701"/>
              <a:gd name="connsiteY165" fmla="*/ 4482154 h 5440362"/>
              <a:gd name="connsiteX166" fmla="*/ 4541352 w 5092701"/>
              <a:gd name="connsiteY166" fmla="*/ 4486263 h 5440362"/>
              <a:gd name="connsiteX167" fmla="*/ 4672062 w 5092701"/>
              <a:gd name="connsiteY167" fmla="*/ 4280407 h 5440362"/>
              <a:gd name="connsiteX168" fmla="*/ 4661986 w 5092701"/>
              <a:gd name="connsiteY168" fmla="*/ 4280809 h 5440362"/>
              <a:gd name="connsiteX169" fmla="*/ 4660829 w 5092701"/>
              <a:gd name="connsiteY169" fmla="*/ 4285506 h 5440362"/>
              <a:gd name="connsiteX170" fmla="*/ 4672062 w 5092701"/>
              <a:gd name="connsiteY170" fmla="*/ 4280407 h 5440362"/>
              <a:gd name="connsiteX171" fmla="*/ 4895797 w 5092701"/>
              <a:gd name="connsiteY171" fmla="*/ 3973084 h 5440362"/>
              <a:gd name="connsiteX172" fmla="*/ 4854977 w 5092701"/>
              <a:gd name="connsiteY172" fmla="*/ 3983268 h 5440362"/>
              <a:gd name="connsiteX173" fmla="*/ 4851034 w 5092701"/>
              <a:gd name="connsiteY173" fmla="*/ 3989671 h 5440362"/>
              <a:gd name="connsiteX174" fmla="*/ 4923309 w 5092701"/>
              <a:gd name="connsiteY174" fmla="*/ 3984273 h 5440362"/>
              <a:gd name="connsiteX175" fmla="*/ 4895797 w 5092701"/>
              <a:gd name="connsiteY175" fmla="*/ 3973084 h 5440362"/>
              <a:gd name="connsiteX176" fmla="*/ 4934679 w 5092701"/>
              <a:gd name="connsiteY176" fmla="*/ 3962539 h 5440362"/>
              <a:gd name="connsiteX177" fmla="*/ 4927163 w 5092701"/>
              <a:gd name="connsiteY177" fmla="*/ 3964499 h 5440362"/>
              <a:gd name="connsiteX178" fmla="*/ 4927443 w 5092701"/>
              <a:gd name="connsiteY178" fmla="*/ 3967498 h 5440362"/>
              <a:gd name="connsiteX179" fmla="*/ 4939497 w 5092701"/>
              <a:gd name="connsiteY179" fmla="*/ 3964648 h 5440362"/>
              <a:gd name="connsiteX180" fmla="*/ 4934679 w 5092701"/>
              <a:gd name="connsiteY180" fmla="*/ 3962539 h 5440362"/>
              <a:gd name="connsiteX181" fmla="*/ 5039980 w 5092701"/>
              <a:gd name="connsiteY181" fmla="*/ 3843342 h 5440362"/>
              <a:gd name="connsiteX182" fmla="*/ 5032905 w 5092701"/>
              <a:gd name="connsiteY182" fmla="*/ 3844115 h 5440362"/>
              <a:gd name="connsiteX183" fmla="*/ 5032936 w 5092701"/>
              <a:gd name="connsiteY183" fmla="*/ 3846507 h 5440362"/>
              <a:gd name="connsiteX184" fmla="*/ 5044990 w 5092701"/>
              <a:gd name="connsiteY184" fmla="*/ 3843657 h 5440362"/>
              <a:gd name="connsiteX185" fmla="*/ 5039980 w 5092701"/>
              <a:gd name="connsiteY185" fmla="*/ 3843342 h 5440362"/>
              <a:gd name="connsiteX186" fmla="*/ 2547796 w 5092701"/>
              <a:gd name="connsiteY186" fmla="*/ 3819977 h 5440362"/>
              <a:gd name="connsiteX187" fmla="*/ 2535709 w 5092701"/>
              <a:gd name="connsiteY187" fmla="*/ 3821657 h 5440362"/>
              <a:gd name="connsiteX188" fmla="*/ 2534484 w 5092701"/>
              <a:gd name="connsiteY188" fmla="*/ 3824592 h 5440362"/>
              <a:gd name="connsiteX189" fmla="*/ 2558520 w 5092701"/>
              <a:gd name="connsiteY189" fmla="*/ 3823017 h 5440362"/>
              <a:gd name="connsiteX190" fmla="*/ 2547796 w 5092701"/>
              <a:gd name="connsiteY190" fmla="*/ 3819977 h 5440362"/>
              <a:gd name="connsiteX191" fmla="*/ 2522047 w 5092701"/>
              <a:gd name="connsiteY191" fmla="*/ 3812758 h 5440362"/>
              <a:gd name="connsiteX192" fmla="*/ 2512866 w 5092701"/>
              <a:gd name="connsiteY192" fmla="*/ 3814795 h 5440362"/>
              <a:gd name="connsiteX193" fmla="*/ 2512431 w 5092701"/>
              <a:gd name="connsiteY193" fmla="*/ 3818116 h 5440362"/>
              <a:gd name="connsiteX194" fmla="*/ 2531103 w 5092701"/>
              <a:gd name="connsiteY194" fmla="*/ 3815282 h 5440362"/>
              <a:gd name="connsiteX195" fmla="*/ 2522047 w 5092701"/>
              <a:gd name="connsiteY195" fmla="*/ 3812758 h 5440362"/>
              <a:gd name="connsiteX196" fmla="*/ 2216422 w 5092701"/>
              <a:gd name="connsiteY196" fmla="*/ 3767525 h 5440362"/>
              <a:gd name="connsiteX197" fmla="*/ 2209391 w 5092701"/>
              <a:gd name="connsiteY197" fmla="*/ 3769742 h 5440362"/>
              <a:gd name="connsiteX198" fmla="*/ 2206782 w 5092701"/>
              <a:gd name="connsiteY198" fmla="*/ 3772532 h 5440362"/>
              <a:gd name="connsiteX199" fmla="*/ 2219757 w 5092701"/>
              <a:gd name="connsiteY199" fmla="*/ 3769780 h 5440362"/>
              <a:gd name="connsiteX200" fmla="*/ 2216422 w 5092701"/>
              <a:gd name="connsiteY200" fmla="*/ 3767525 h 5440362"/>
              <a:gd name="connsiteX201" fmla="*/ 2020165 w 5092701"/>
              <a:gd name="connsiteY201" fmla="*/ 3755221 h 5440362"/>
              <a:gd name="connsiteX202" fmla="*/ 2013669 w 5092701"/>
              <a:gd name="connsiteY202" fmla="*/ 3757290 h 5440362"/>
              <a:gd name="connsiteX203" fmla="*/ 2011227 w 5092701"/>
              <a:gd name="connsiteY203" fmla="*/ 3760000 h 5440362"/>
              <a:gd name="connsiteX204" fmla="*/ 2023281 w 5092701"/>
              <a:gd name="connsiteY204" fmla="*/ 3757151 h 5440362"/>
              <a:gd name="connsiteX205" fmla="*/ 2020165 w 5092701"/>
              <a:gd name="connsiteY205" fmla="*/ 3755221 h 5440362"/>
              <a:gd name="connsiteX206" fmla="*/ 4993740 w 5092701"/>
              <a:gd name="connsiteY206" fmla="*/ 3744560 h 5440362"/>
              <a:gd name="connsiteX207" fmla="*/ 4981686 w 5092701"/>
              <a:gd name="connsiteY207" fmla="*/ 3747410 h 5440362"/>
              <a:gd name="connsiteX208" fmla="*/ 4980847 w 5092701"/>
              <a:gd name="connsiteY208" fmla="*/ 3746675 h 5440362"/>
              <a:gd name="connsiteX209" fmla="*/ 4993740 w 5092701"/>
              <a:gd name="connsiteY209" fmla="*/ 3744560 h 5440362"/>
              <a:gd name="connsiteX210" fmla="*/ 2247263 w 5092701"/>
              <a:gd name="connsiteY210" fmla="*/ 3736677 h 5440362"/>
              <a:gd name="connsiteX211" fmla="*/ 2236101 w 5092701"/>
              <a:gd name="connsiteY211" fmla="*/ 3738251 h 5440362"/>
              <a:gd name="connsiteX212" fmla="*/ 2232565 w 5092701"/>
              <a:gd name="connsiteY212" fmla="*/ 3740844 h 5440362"/>
              <a:gd name="connsiteX213" fmla="*/ 2256601 w 5092701"/>
              <a:gd name="connsiteY213" fmla="*/ 3739269 h 5440362"/>
              <a:gd name="connsiteX214" fmla="*/ 2247263 w 5092701"/>
              <a:gd name="connsiteY214" fmla="*/ 3736677 h 5440362"/>
              <a:gd name="connsiteX215" fmla="*/ 1960326 w 5092701"/>
              <a:gd name="connsiteY215" fmla="*/ 3735812 h 5440362"/>
              <a:gd name="connsiteX216" fmla="*/ 1953283 w 5092701"/>
              <a:gd name="connsiteY216" fmla="*/ 3738077 h 5440362"/>
              <a:gd name="connsiteX217" fmla="*/ 1950602 w 5092701"/>
              <a:gd name="connsiteY217" fmla="*/ 3741159 h 5440362"/>
              <a:gd name="connsiteX218" fmla="*/ 1963743 w 5092701"/>
              <a:gd name="connsiteY218" fmla="*/ 3737736 h 5440362"/>
              <a:gd name="connsiteX219" fmla="*/ 1960326 w 5092701"/>
              <a:gd name="connsiteY219" fmla="*/ 3735812 h 5440362"/>
              <a:gd name="connsiteX220" fmla="*/ 2225611 w 5092701"/>
              <a:gd name="connsiteY220" fmla="*/ 3730244 h 5440362"/>
              <a:gd name="connsiteX221" fmla="*/ 2218629 w 5092701"/>
              <a:gd name="connsiteY221" fmla="*/ 3732261 h 5440362"/>
              <a:gd name="connsiteX222" fmla="*/ 2216043 w 5092701"/>
              <a:gd name="connsiteY222" fmla="*/ 3734955 h 5440362"/>
              <a:gd name="connsiteX223" fmla="*/ 2229019 w 5092701"/>
              <a:gd name="connsiteY223" fmla="*/ 3732204 h 5440362"/>
              <a:gd name="connsiteX224" fmla="*/ 2225611 w 5092701"/>
              <a:gd name="connsiteY224" fmla="*/ 3730244 h 5440362"/>
              <a:gd name="connsiteX225" fmla="*/ 2192498 w 5092701"/>
              <a:gd name="connsiteY225" fmla="*/ 3722592 h 5440362"/>
              <a:gd name="connsiteX226" fmla="*/ 2185516 w 5092701"/>
              <a:gd name="connsiteY226" fmla="*/ 3724609 h 5440362"/>
              <a:gd name="connsiteX227" fmla="*/ 2182930 w 5092701"/>
              <a:gd name="connsiteY227" fmla="*/ 3727303 h 5440362"/>
              <a:gd name="connsiteX228" fmla="*/ 2195906 w 5092701"/>
              <a:gd name="connsiteY228" fmla="*/ 3724551 h 5440362"/>
              <a:gd name="connsiteX229" fmla="*/ 2192498 w 5092701"/>
              <a:gd name="connsiteY229" fmla="*/ 3722592 h 5440362"/>
              <a:gd name="connsiteX230" fmla="*/ 2174299 w 5092701"/>
              <a:gd name="connsiteY230" fmla="*/ 3716222 h 5440362"/>
              <a:gd name="connsiteX231" fmla="*/ 2164351 w 5092701"/>
              <a:gd name="connsiteY231" fmla="*/ 3718129 h 5440362"/>
              <a:gd name="connsiteX232" fmla="*/ 2160879 w 5092701"/>
              <a:gd name="connsiteY232" fmla="*/ 3720826 h 5440362"/>
              <a:gd name="connsiteX233" fmla="*/ 2179385 w 5092701"/>
              <a:gd name="connsiteY233" fmla="*/ 3718663 h 5440362"/>
              <a:gd name="connsiteX234" fmla="*/ 2174299 w 5092701"/>
              <a:gd name="connsiteY234" fmla="*/ 3716222 h 5440362"/>
              <a:gd name="connsiteX235" fmla="*/ 5019820 w 5092701"/>
              <a:gd name="connsiteY235" fmla="*/ 3715562 h 5440362"/>
              <a:gd name="connsiteX236" fmla="*/ 5010919 w 5092701"/>
              <a:gd name="connsiteY236" fmla="*/ 3720909 h 5440362"/>
              <a:gd name="connsiteX237" fmla="*/ 5012078 w 5092701"/>
              <a:gd name="connsiteY237" fmla="*/ 3716212 h 5440362"/>
              <a:gd name="connsiteX238" fmla="*/ 5019820 w 5092701"/>
              <a:gd name="connsiteY238" fmla="*/ 3715562 h 5440362"/>
              <a:gd name="connsiteX239" fmla="*/ 1768385 w 5092701"/>
              <a:gd name="connsiteY239" fmla="*/ 3715546 h 5440362"/>
              <a:gd name="connsiteX240" fmla="*/ 1763720 w 5092701"/>
              <a:gd name="connsiteY240" fmla="*/ 3716467 h 5440362"/>
              <a:gd name="connsiteX241" fmla="*/ 1834319 w 5092701"/>
              <a:gd name="connsiteY241" fmla="*/ 3737057 h 5440362"/>
              <a:gd name="connsiteX242" fmla="*/ 2299583 w 5092701"/>
              <a:gd name="connsiteY242" fmla="*/ 3871915 h 5440362"/>
              <a:gd name="connsiteX243" fmla="*/ 2340140 w 5092701"/>
              <a:gd name="connsiteY243" fmla="*/ 3876228 h 5440362"/>
              <a:gd name="connsiteX244" fmla="*/ 2317096 w 5092701"/>
              <a:gd name="connsiteY244" fmla="*/ 3873778 h 5440362"/>
              <a:gd name="connsiteX245" fmla="*/ 1900309 w 5092701"/>
              <a:gd name="connsiteY245" fmla="*/ 3757157 h 5440362"/>
              <a:gd name="connsiteX246" fmla="*/ 1768385 w 5092701"/>
              <a:gd name="connsiteY246" fmla="*/ 3715546 h 5440362"/>
              <a:gd name="connsiteX247" fmla="*/ 2152623 w 5092701"/>
              <a:gd name="connsiteY247" fmla="*/ 3709436 h 5440362"/>
              <a:gd name="connsiteX248" fmla="*/ 2143150 w 5092701"/>
              <a:gd name="connsiteY248" fmla="*/ 3711442 h 5440362"/>
              <a:gd name="connsiteX249" fmla="*/ 2139748 w 5092701"/>
              <a:gd name="connsiteY249" fmla="*/ 3714449 h 5440362"/>
              <a:gd name="connsiteX250" fmla="*/ 2157498 w 5092701"/>
              <a:gd name="connsiteY250" fmla="*/ 3711515 h 5440362"/>
              <a:gd name="connsiteX251" fmla="*/ 2152623 w 5092701"/>
              <a:gd name="connsiteY251" fmla="*/ 3709436 h 5440362"/>
              <a:gd name="connsiteX252" fmla="*/ 4922807 w 5092701"/>
              <a:gd name="connsiteY252" fmla="*/ 3698457 h 5440362"/>
              <a:gd name="connsiteX253" fmla="*/ 4930081 w 5092701"/>
              <a:gd name="connsiteY253" fmla="*/ 3698744 h 5440362"/>
              <a:gd name="connsiteX254" fmla="*/ 4928089 w 5092701"/>
              <a:gd name="connsiteY254" fmla="*/ 3700052 h 5440362"/>
              <a:gd name="connsiteX255" fmla="*/ 4922807 w 5092701"/>
              <a:gd name="connsiteY255" fmla="*/ 3698457 h 5440362"/>
              <a:gd name="connsiteX256" fmla="*/ 4934860 w 5092701"/>
              <a:gd name="connsiteY256" fmla="*/ 3695608 h 5440362"/>
              <a:gd name="connsiteX257" fmla="*/ 4930535 w 5092701"/>
              <a:gd name="connsiteY257" fmla="*/ 3698762 h 5440362"/>
              <a:gd name="connsiteX258" fmla="*/ 4930081 w 5092701"/>
              <a:gd name="connsiteY258" fmla="*/ 3698744 h 5440362"/>
              <a:gd name="connsiteX259" fmla="*/ 4878395 w 5092701"/>
              <a:gd name="connsiteY259" fmla="*/ 3663730 h 5440362"/>
              <a:gd name="connsiteX260" fmla="*/ 4877306 w 5092701"/>
              <a:gd name="connsiteY260" fmla="*/ 3668141 h 5440362"/>
              <a:gd name="connsiteX261" fmla="*/ 4878028 w 5092701"/>
              <a:gd name="connsiteY261" fmla="*/ 3665216 h 5440362"/>
              <a:gd name="connsiteX262" fmla="*/ 4879098 w 5092701"/>
              <a:gd name="connsiteY262" fmla="*/ 3660873 h 5440362"/>
              <a:gd name="connsiteX263" fmla="*/ 4878395 w 5092701"/>
              <a:gd name="connsiteY263" fmla="*/ 3663730 h 5440362"/>
              <a:gd name="connsiteX264" fmla="*/ 4878779 w 5092701"/>
              <a:gd name="connsiteY264" fmla="*/ 3662169 h 5440362"/>
              <a:gd name="connsiteX265" fmla="*/ 4879470 w 5092701"/>
              <a:gd name="connsiteY265" fmla="*/ 3659366 h 5440362"/>
              <a:gd name="connsiteX266" fmla="*/ 4879098 w 5092701"/>
              <a:gd name="connsiteY266" fmla="*/ 3660873 h 5440362"/>
              <a:gd name="connsiteX267" fmla="*/ 4879229 w 5092701"/>
              <a:gd name="connsiteY267" fmla="*/ 3660341 h 5440362"/>
              <a:gd name="connsiteX268" fmla="*/ 4668777 w 5092701"/>
              <a:gd name="connsiteY268" fmla="*/ 3658361 h 5440362"/>
              <a:gd name="connsiteX269" fmla="*/ 4684535 w 5092701"/>
              <a:gd name="connsiteY269" fmla="*/ 3658672 h 5440362"/>
              <a:gd name="connsiteX270" fmla="*/ 4691666 w 5092701"/>
              <a:gd name="connsiteY270" fmla="*/ 3660634 h 5440362"/>
              <a:gd name="connsiteX271" fmla="*/ 4715974 w 5092701"/>
              <a:gd name="connsiteY271" fmla="*/ 3667334 h 5440362"/>
              <a:gd name="connsiteX272" fmla="*/ 4684756 w 5092701"/>
              <a:gd name="connsiteY272" fmla="*/ 3662911 h 5440362"/>
              <a:gd name="connsiteX273" fmla="*/ 4668777 w 5092701"/>
              <a:gd name="connsiteY273" fmla="*/ 3658361 h 5440362"/>
              <a:gd name="connsiteX274" fmla="*/ 4874919 w 5092701"/>
              <a:gd name="connsiteY274" fmla="*/ 3654804 h 5440362"/>
              <a:gd name="connsiteX275" fmla="*/ 4845352 w 5092701"/>
              <a:gd name="connsiteY275" fmla="*/ 3655791 h 5440362"/>
              <a:gd name="connsiteX276" fmla="*/ 1805058 w 5092701"/>
              <a:gd name="connsiteY276" fmla="*/ 3644864 h 5440362"/>
              <a:gd name="connsiteX277" fmla="*/ 1803725 w 5092701"/>
              <a:gd name="connsiteY277" fmla="*/ 3645532 h 5440362"/>
              <a:gd name="connsiteX278" fmla="*/ 1804635 w 5092701"/>
              <a:gd name="connsiteY278" fmla="*/ 3646023 h 5440362"/>
              <a:gd name="connsiteX279" fmla="*/ 1804128 w 5092701"/>
              <a:gd name="connsiteY279" fmla="*/ 3648462 h 5440362"/>
              <a:gd name="connsiteX280" fmla="*/ 1847145 w 5092701"/>
              <a:gd name="connsiteY280" fmla="*/ 3661988 h 5440362"/>
              <a:gd name="connsiteX281" fmla="*/ 1972839 w 5092701"/>
              <a:gd name="connsiteY281" fmla="*/ 3700832 h 5440362"/>
              <a:gd name="connsiteX282" fmla="*/ 2016020 w 5092701"/>
              <a:gd name="connsiteY282" fmla="*/ 3713686 h 5440362"/>
              <a:gd name="connsiteX283" fmla="*/ 2038072 w 5092701"/>
              <a:gd name="connsiteY283" fmla="*/ 3720163 h 5440362"/>
              <a:gd name="connsiteX284" fmla="*/ 2174826 w 5092701"/>
              <a:gd name="connsiteY284" fmla="*/ 3760182 h 5440362"/>
              <a:gd name="connsiteX285" fmla="*/ 2038072 w 5092701"/>
              <a:gd name="connsiteY285" fmla="*/ 3720163 h 5440362"/>
              <a:gd name="connsiteX286" fmla="*/ 2016020 w 5092701"/>
              <a:gd name="connsiteY286" fmla="*/ 3713686 h 5440362"/>
              <a:gd name="connsiteX287" fmla="*/ 1973927 w 5092701"/>
              <a:gd name="connsiteY287" fmla="*/ 3674365 h 5440362"/>
              <a:gd name="connsiteX288" fmla="*/ 1820720 w 5092701"/>
              <a:gd name="connsiteY288" fmla="*/ 3650226 h 5440362"/>
              <a:gd name="connsiteX289" fmla="*/ 1806917 w 5092701"/>
              <a:gd name="connsiteY289" fmla="*/ 3647254 h 5440362"/>
              <a:gd name="connsiteX290" fmla="*/ 1804635 w 5092701"/>
              <a:gd name="connsiteY290" fmla="*/ 3646023 h 5440362"/>
              <a:gd name="connsiteX291" fmla="*/ 1804836 w 5092701"/>
              <a:gd name="connsiteY291" fmla="*/ 3645051 h 5440362"/>
              <a:gd name="connsiteX292" fmla="*/ 1805058 w 5092701"/>
              <a:gd name="connsiteY292" fmla="*/ 3644864 h 5440362"/>
              <a:gd name="connsiteX293" fmla="*/ 2890489 w 5092701"/>
              <a:gd name="connsiteY293" fmla="*/ 3617128 h 5440362"/>
              <a:gd name="connsiteX294" fmla="*/ 2881016 w 5092701"/>
              <a:gd name="connsiteY294" fmla="*/ 3619134 h 5440362"/>
              <a:gd name="connsiteX295" fmla="*/ 2877615 w 5092701"/>
              <a:gd name="connsiteY295" fmla="*/ 3622140 h 5440362"/>
              <a:gd name="connsiteX296" fmla="*/ 2895365 w 5092701"/>
              <a:gd name="connsiteY296" fmla="*/ 3619208 h 5440362"/>
              <a:gd name="connsiteX297" fmla="*/ 2890489 w 5092701"/>
              <a:gd name="connsiteY297" fmla="*/ 3617128 h 5440362"/>
              <a:gd name="connsiteX298" fmla="*/ 2867327 w 5092701"/>
              <a:gd name="connsiteY298" fmla="*/ 3610497 h 5440362"/>
              <a:gd name="connsiteX299" fmla="*/ 2854511 w 5092701"/>
              <a:gd name="connsiteY299" fmla="*/ 3611895 h 5440362"/>
              <a:gd name="connsiteX300" fmla="*/ 2850198 w 5092701"/>
              <a:gd name="connsiteY300" fmla="*/ 3614405 h 5440362"/>
              <a:gd name="connsiteX301" fmla="*/ 2874234 w 5092701"/>
              <a:gd name="connsiteY301" fmla="*/ 3612829 h 5440362"/>
              <a:gd name="connsiteX302" fmla="*/ 2867327 w 5092701"/>
              <a:gd name="connsiteY302" fmla="*/ 3610497 h 5440362"/>
              <a:gd name="connsiteX303" fmla="*/ 2828053 w 5092701"/>
              <a:gd name="connsiteY303" fmla="*/ 3602190 h 5440362"/>
              <a:gd name="connsiteX304" fmla="*/ 2815724 w 5092701"/>
              <a:gd name="connsiteY304" fmla="*/ 3603639 h 5440362"/>
              <a:gd name="connsiteX305" fmla="*/ 2811554 w 5092701"/>
              <a:gd name="connsiteY305" fmla="*/ 3606164 h 5440362"/>
              <a:gd name="connsiteX306" fmla="*/ 2834669 w 5092701"/>
              <a:gd name="connsiteY306" fmla="*/ 3604490 h 5440362"/>
              <a:gd name="connsiteX307" fmla="*/ 2828053 w 5092701"/>
              <a:gd name="connsiteY307" fmla="*/ 3602190 h 5440362"/>
              <a:gd name="connsiteX308" fmla="*/ 2798219 w 5092701"/>
              <a:gd name="connsiteY308" fmla="*/ 3595386 h 5440362"/>
              <a:gd name="connsiteX309" fmla="*/ 2777520 w 5092701"/>
              <a:gd name="connsiteY309" fmla="*/ 3598414 h 5440362"/>
              <a:gd name="connsiteX310" fmla="*/ 2801556 w 5092701"/>
              <a:gd name="connsiteY310" fmla="*/ 3596838 h 5440362"/>
              <a:gd name="connsiteX311" fmla="*/ 2798219 w 5092701"/>
              <a:gd name="connsiteY311" fmla="*/ 3595386 h 5440362"/>
              <a:gd name="connsiteX312" fmla="*/ 2737003 w 5092701"/>
              <a:gd name="connsiteY312" fmla="*/ 3580323 h 5440362"/>
              <a:gd name="connsiteX313" fmla="*/ 2739465 w 5092701"/>
              <a:gd name="connsiteY313" fmla="*/ 3582204 h 5440362"/>
              <a:gd name="connsiteX314" fmla="*/ 2742190 w 5092701"/>
              <a:gd name="connsiteY314" fmla="*/ 3584285 h 5440362"/>
              <a:gd name="connsiteX315" fmla="*/ 2745399 w 5092701"/>
              <a:gd name="connsiteY315" fmla="*/ 3586735 h 5440362"/>
              <a:gd name="connsiteX316" fmla="*/ 2742600 w 5092701"/>
              <a:gd name="connsiteY316" fmla="*/ 3584598 h 5440362"/>
              <a:gd name="connsiteX317" fmla="*/ 2742190 w 5092701"/>
              <a:gd name="connsiteY317" fmla="*/ 3584285 h 5440362"/>
              <a:gd name="connsiteX318" fmla="*/ 2739685 w 5092701"/>
              <a:gd name="connsiteY318" fmla="*/ 3582371 h 5440362"/>
              <a:gd name="connsiteX319" fmla="*/ 2739465 w 5092701"/>
              <a:gd name="connsiteY319" fmla="*/ 3582204 h 5440362"/>
              <a:gd name="connsiteX320" fmla="*/ 2737935 w 5092701"/>
              <a:gd name="connsiteY320" fmla="*/ 3581035 h 5440362"/>
              <a:gd name="connsiteX321" fmla="*/ 2565233 w 5092701"/>
              <a:gd name="connsiteY321" fmla="*/ 3579347 h 5440362"/>
              <a:gd name="connsiteX322" fmla="*/ 2559913 w 5092701"/>
              <a:gd name="connsiteY322" fmla="*/ 3579406 h 5440362"/>
              <a:gd name="connsiteX323" fmla="*/ 2620443 w 5092701"/>
              <a:gd name="connsiteY323" fmla="*/ 3594793 h 5440362"/>
              <a:gd name="connsiteX324" fmla="*/ 2746207 w 5092701"/>
              <a:gd name="connsiteY324" fmla="*/ 3629513 h 5440362"/>
              <a:gd name="connsiteX325" fmla="*/ 2792295 w 5092701"/>
              <a:gd name="connsiteY325" fmla="*/ 3634414 h 5440362"/>
              <a:gd name="connsiteX326" fmla="*/ 2687662 w 5092701"/>
              <a:gd name="connsiteY326" fmla="*/ 3606073 h 5440362"/>
              <a:gd name="connsiteX327" fmla="*/ 2565233 w 5092701"/>
              <a:gd name="connsiteY327" fmla="*/ 3579347 h 5440362"/>
              <a:gd name="connsiteX328" fmla="*/ 541539 w 5092701"/>
              <a:gd name="connsiteY328" fmla="*/ 3577984 h 5440362"/>
              <a:gd name="connsiteX329" fmla="*/ 614044 w 5092701"/>
              <a:gd name="connsiteY329" fmla="*/ 3599036 h 5440362"/>
              <a:gd name="connsiteX330" fmla="*/ 1249419 w 5092701"/>
              <a:gd name="connsiteY330" fmla="*/ 3862639 h 5440362"/>
              <a:gd name="connsiteX331" fmla="*/ 1282953 w 5092701"/>
              <a:gd name="connsiteY331" fmla="*/ 3877336 h 5440362"/>
              <a:gd name="connsiteX332" fmla="*/ 1171297 w 5092701"/>
              <a:gd name="connsiteY332" fmla="*/ 3833573 h 5440362"/>
              <a:gd name="connsiteX333" fmla="*/ 611068 w 5092701"/>
              <a:gd name="connsiteY333" fmla="*/ 3611114 h 5440362"/>
              <a:gd name="connsiteX334" fmla="*/ 541539 w 5092701"/>
              <a:gd name="connsiteY334" fmla="*/ 3577984 h 5440362"/>
              <a:gd name="connsiteX335" fmla="*/ 2702647 w 5092701"/>
              <a:gd name="connsiteY335" fmla="*/ 3571640 h 5440362"/>
              <a:gd name="connsiteX336" fmla="*/ 2690610 w 5092701"/>
              <a:gd name="connsiteY336" fmla="*/ 3573120 h 5440362"/>
              <a:gd name="connsiteX337" fmla="*/ 2689407 w 5092701"/>
              <a:gd name="connsiteY337" fmla="*/ 3575961 h 5440362"/>
              <a:gd name="connsiteX338" fmla="*/ 2713443 w 5092701"/>
              <a:gd name="connsiteY338" fmla="*/ 3574386 h 5440362"/>
              <a:gd name="connsiteX339" fmla="*/ 2702647 w 5092701"/>
              <a:gd name="connsiteY339" fmla="*/ 3571640 h 5440362"/>
              <a:gd name="connsiteX340" fmla="*/ 2670879 w 5092701"/>
              <a:gd name="connsiteY340" fmla="*/ 3564131 h 5440362"/>
              <a:gd name="connsiteX341" fmla="*/ 2662033 w 5092701"/>
              <a:gd name="connsiteY341" fmla="*/ 3565949 h 5440362"/>
              <a:gd name="connsiteX342" fmla="*/ 2661825 w 5092701"/>
              <a:gd name="connsiteY342" fmla="*/ 3568897 h 5440362"/>
              <a:gd name="connsiteX343" fmla="*/ 2680331 w 5092701"/>
              <a:gd name="connsiteY343" fmla="*/ 3566733 h 5440362"/>
              <a:gd name="connsiteX344" fmla="*/ 2670879 w 5092701"/>
              <a:gd name="connsiteY344" fmla="*/ 3564131 h 5440362"/>
              <a:gd name="connsiteX345" fmla="*/ 2502294 w 5092701"/>
              <a:gd name="connsiteY345" fmla="*/ 3562143 h 5440362"/>
              <a:gd name="connsiteX346" fmla="*/ 2499217 w 5092701"/>
              <a:gd name="connsiteY346" fmla="*/ 3564689 h 5440362"/>
              <a:gd name="connsiteX347" fmla="*/ 2520348 w 5092701"/>
              <a:gd name="connsiteY347" fmla="*/ 3571067 h 5440362"/>
              <a:gd name="connsiteX348" fmla="*/ 2502294 w 5092701"/>
              <a:gd name="connsiteY348" fmla="*/ 3562143 h 5440362"/>
              <a:gd name="connsiteX349" fmla="*/ 3881604 w 5092701"/>
              <a:gd name="connsiteY349" fmla="*/ 3480516 h 5440362"/>
              <a:gd name="connsiteX350" fmla="*/ 4656558 w 5092701"/>
              <a:gd name="connsiteY350" fmla="*/ 3661882 h 5440362"/>
              <a:gd name="connsiteX351" fmla="*/ 3881604 w 5092701"/>
              <a:gd name="connsiteY351" fmla="*/ 3480516 h 5440362"/>
              <a:gd name="connsiteX352" fmla="*/ 3910364 w 5092701"/>
              <a:gd name="connsiteY352" fmla="*/ 3444677 h 5440362"/>
              <a:gd name="connsiteX353" fmla="*/ 4688399 w 5092701"/>
              <a:gd name="connsiteY353" fmla="*/ 3657902 h 5440362"/>
              <a:gd name="connsiteX354" fmla="*/ 4691700 w 5092701"/>
              <a:gd name="connsiteY354" fmla="*/ 3658813 h 5440362"/>
              <a:gd name="connsiteX355" fmla="*/ 4684535 w 5092701"/>
              <a:gd name="connsiteY355" fmla="*/ 3658672 h 5440362"/>
              <a:gd name="connsiteX356" fmla="*/ 4621152 w 5092701"/>
              <a:gd name="connsiteY356" fmla="*/ 3641235 h 5440362"/>
              <a:gd name="connsiteX357" fmla="*/ 3910364 w 5092701"/>
              <a:gd name="connsiteY357" fmla="*/ 3444677 h 5440362"/>
              <a:gd name="connsiteX358" fmla="*/ 941555 w 5092701"/>
              <a:gd name="connsiteY358" fmla="*/ 3402328 h 5440362"/>
              <a:gd name="connsiteX359" fmla="*/ 1731230 w 5092701"/>
              <a:gd name="connsiteY359" fmla="*/ 3697785 h 5440362"/>
              <a:gd name="connsiteX360" fmla="*/ 1732591 w 5092701"/>
              <a:gd name="connsiteY360" fmla="*/ 3700762 h 5440362"/>
              <a:gd name="connsiteX361" fmla="*/ 1731987 w 5092701"/>
              <a:gd name="connsiteY361" fmla="*/ 3699439 h 5440362"/>
              <a:gd name="connsiteX362" fmla="*/ 1731230 w 5092701"/>
              <a:gd name="connsiteY362" fmla="*/ 3697785 h 5440362"/>
              <a:gd name="connsiteX363" fmla="*/ 1730978 w 5092701"/>
              <a:gd name="connsiteY363" fmla="*/ 3697233 h 5440362"/>
              <a:gd name="connsiteX364" fmla="*/ 941555 w 5092701"/>
              <a:gd name="connsiteY364" fmla="*/ 3402328 h 5440362"/>
              <a:gd name="connsiteX365" fmla="*/ 1175164 w 5092701"/>
              <a:gd name="connsiteY365" fmla="*/ 3392285 h 5440362"/>
              <a:gd name="connsiteX366" fmla="*/ 1753906 w 5092701"/>
              <a:gd name="connsiteY366" fmla="*/ 3660337 h 5440362"/>
              <a:gd name="connsiteX367" fmla="*/ 1776950 w 5092701"/>
              <a:gd name="connsiteY367" fmla="*/ 3662787 h 5440362"/>
              <a:gd name="connsiteX368" fmla="*/ 1790400 w 5092701"/>
              <a:gd name="connsiteY368" fmla="*/ 3677300 h 5440362"/>
              <a:gd name="connsiteX369" fmla="*/ 1922781 w 5092701"/>
              <a:gd name="connsiteY369" fmla="*/ 3712035 h 5440362"/>
              <a:gd name="connsiteX370" fmla="*/ 2324584 w 5092701"/>
              <a:gd name="connsiteY370" fmla="*/ 3826126 h 5440362"/>
              <a:gd name="connsiteX371" fmla="*/ 2382758 w 5092701"/>
              <a:gd name="connsiteY371" fmla="*/ 3840003 h 5440362"/>
              <a:gd name="connsiteX372" fmla="*/ 2570002 w 5092701"/>
              <a:gd name="connsiteY372" fmla="*/ 3896057 h 5440362"/>
              <a:gd name="connsiteX373" fmla="*/ 3290947 w 5092701"/>
              <a:gd name="connsiteY373" fmla="*/ 4095666 h 5440362"/>
              <a:gd name="connsiteX374" fmla="*/ 2679726 w 5092701"/>
              <a:gd name="connsiteY374" fmla="*/ 3899255 h 5440362"/>
              <a:gd name="connsiteX375" fmla="*/ 2467081 w 5092701"/>
              <a:gd name="connsiteY375" fmla="*/ 3860118 h 5440362"/>
              <a:gd name="connsiteX376" fmla="*/ 2382758 w 5092701"/>
              <a:gd name="connsiteY376" fmla="*/ 3840003 h 5440362"/>
              <a:gd name="connsiteX377" fmla="*/ 2356560 w 5092701"/>
              <a:gd name="connsiteY377" fmla="*/ 3832160 h 5440362"/>
              <a:gd name="connsiteX378" fmla="*/ 1882576 w 5092701"/>
              <a:gd name="connsiteY378" fmla="*/ 3687101 h 5440362"/>
              <a:gd name="connsiteX379" fmla="*/ 1755890 w 5092701"/>
              <a:gd name="connsiteY379" fmla="*/ 3652285 h 5440362"/>
              <a:gd name="connsiteX380" fmla="*/ 1175164 w 5092701"/>
              <a:gd name="connsiteY380" fmla="*/ 3392285 h 5440362"/>
              <a:gd name="connsiteX381" fmla="*/ 1385248 w 5092701"/>
              <a:gd name="connsiteY381" fmla="*/ 3303243 h 5440362"/>
              <a:gd name="connsiteX382" fmla="*/ 2101780 w 5092701"/>
              <a:gd name="connsiteY382" fmla="*/ 3603680 h 5440362"/>
              <a:gd name="connsiteX383" fmla="*/ 2188829 w 5092701"/>
              <a:gd name="connsiteY383" fmla="*/ 3634283 h 5440362"/>
              <a:gd name="connsiteX384" fmla="*/ 2347707 w 5092701"/>
              <a:gd name="connsiteY384" fmla="*/ 3676655 h 5440362"/>
              <a:gd name="connsiteX385" fmla="*/ 2519559 w 5092701"/>
              <a:gd name="connsiteY385" fmla="*/ 3716275 h 5440362"/>
              <a:gd name="connsiteX386" fmla="*/ 2149025 w 5092701"/>
              <a:gd name="connsiteY386" fmla="*/ 3603884 h 5440362"/>
              <a:gd name="connsiteX387" fmla="*/ 1385248 w 5092701"/>
              <a:gd name="connsiteY387" fmla="*/ 3303243 h 5440362"/>
              <a:gd name="connsiteX388" fmla="*/ 1294170 w 5092701"/>
              <a:gd name="connsiteY388" fmla="*/ 3099946 h 5440362"/>
              <a:gd name="connsiteX389" fmla="*/ 2477166 w 5092701"/>
              <a:gd name="connsiteY389" fmla="*/ 3558213 h 5440362"/>
              <a:gd name="connsiteX390" fmla="*/ 2494915 w 5092701"/>
              <a:gd name="connsiteY390" fmla="*/ 3555280 h 5440362"/>
              <a:gd name="connsiteX391" fmla="*/ 1294170 w 5092701"/>
              <a:gd name="connsiteY391" fmla="*/ 3099946 h 5440362"/>
              <a:gd name="connsiteX392" fmla="*/ 1776541 w 5092701"/>
              <a:gd name="connsiteY392" fmla="*/ 2895401 h 5440362"/>
              <a:gd name="connsiteX393" fmla="*/ 1764866 w 5092701"/>
              <a:gd name="connsiteY393" fmla="*/ 2901993 h 5440362"/>
              <a:gd name="connsiteX394" fmla="*/ 1691529 w 5092701"/>
              <a:gd name="connsiteY394" fmla="*/ 2915541 h 5440362"/>
              <a:gd name="connsiteX395" fmla="*/ 1764866 w 5092701"/>
              <a:gd name="connsiteY395" fmla="*/ 2901993 h 5440362"/>
              <a:gd name="connsiteX396" fmla="*/ 1795590 w 5092701"/>
              <a:gd name="connsiteY396" fmla="*/ 2896308 h 5440362"/>
              <a:gd name="connsiteX397" fmla="*/ 1776541 w 5092701"/>
              <a:gd name="connsiteY397" fmla="*/ 2895401 h 5440362"/>
              <a:gd name="connsiteX398" fmla="*/ 1813121 w 5092701"/>
              <a:gd name="connsiteY398" fmla="*/ 2890426 h 5440362"/>
              <a:gd name="connsiteX399" fmla="*/ 1807644 w 5092701"/>
              <a:gd name="connsiteY399" fmla="*/ 2893458 h 5440362"/>
              <a:gd name="connsiteX400" fmla="*/ 1826150 w 5092701"/>
              <a:gd name="connsiteY400" fmla="*/ 2891295 h 5440362"/>
              <a:gd name="connsiteX401" fmla="*/ 1813121 w 5092701"/>
              <a:gd name="connsiteY401" fmla="*/ 2890426 h 5440362"/>
              <a:gd name="connsiteX402" fmla="*/ 2936552 w 5092701"/>
              <a:gd name="connsiteY402" fmla="*/ 2800040 h 5440362"/>
              <a:gd name="connsiteX403" fmla="*/ 2937663 w 5092701"/>
              <a:gd name="connsiteY403" fmla="*/ 2800158 h 5440362"/>
              <a:gd name="connsiteX404" fmla="*/ 2939218 w 5092701"/>
              <a:gd name="connsiteY404" fmla="*/ 2800324 h 5440362"/>
              <a:gd name="connsiteX405" fmla="*/ 2934552 w 5092701"/>
              <a:gd name="connsiteY405" fmla="*/ 2799827 h 5440362"/>
              <a:gd name="connsiteX406" fmla="*/ 2936552 w 5092701"/>
              <a:gd name="connsiteY406" fmla="*/ 2800040 h 5440362"/>
              <a:gd name="connsiteX407" fmla="*/ 2935070 w 5092701"/>
              <a:gd name="connsiteY407" fmla="*/ 2799883 h 5440362"/>
              <a:gd name="connsiteX408" fmla="*/ 2919843 w 5092701"/>
              <a:gd name="connsiteY408" fmla="*/ 2799296 h 5440362"/>
              <a:gd name="connsiteX409" fmla="*/ 2927165 w 5092701"/>
              <a:gd name="connsiteY409" fmla="*/ 2803173 h 5440362"/>
              <a:gd name="connsiteX410" fmla="*/ 2915182 w 5092701"/>
              <a:gd name="connsiteY410" fmla="*/ 2801898 h 5440362"/>
              <a:gd name="connsiteX411" fmla="*/ 2919843 w 5092701"/>
              <a:gd name="connsiteY411" fmla="*/ 2799296 h 5440362"/>
              <a:gd name="connsiteX412" fmla="*/ 2555694 w 5092701"/>
              <a:gd name="connsiteY412" fmla="*/ 2763673 h 5440362"/>
              <a:gd name="connsiteX413" fmla="*/ 2542718 w 5092701"/>
              <a:gd name="connsiteY413" fmla="*/ 2766425 h 5440362"/>
              <a:gd name="connsiteX414" fmla="*/ 2555694 w 5092701"/>
              <a:gd name="connsiteY414" fmla="*/ 2763673 h 5440362"/>
              <a:gd name="connsiteX415" fmla="*/ 3301629 w 5092701"/>
              <a:gd name="connsiteY415" fmla="*/ 2757607 h 5440362"/>
              <a:gd name="connsiteX416" fmla="*/ 3289575 w 5092701"/>
              <a:gd name="connsiteY416" fmla="*/ 2760457 h 5440362"/>
              <a:gd name="connsiteX417" fmla="*/ 3276435 w 5092701"/>
              <a:gd name="connsiteY417" fmla="*/ 2763879 h 5440362"/>
              <a:gd name="connsiteX418" fmla="*/ 3264381 w 5092701"/>
              <a:gd name="connsiteY418" fmla="*/ 2766731 h 5440362"/>
              <a:gd name="connsiteX419" fmla="*/ 3252328 w 5092701"/>
              <a:gd name="connsiteY419" fmla="*/ 2769580 h 5440362"/>
              <a:gd name="connsiteX420" fmla="*/ 3242606 w 5092701"/>
              <a:gd name="connsiteY420" fmla="*/ 2768546 h 5440362"/>
              <a:gd name="connsiteX421" fmla="*/ 3252328 w 5092701"/>
              <a:gd name="connsiteY421" fmla="*/ 2769580 h 5440362"/>
              <a:gd name="connsiteX422" fmla="*/ 3264381 w 5092701"/>
              <a:gd name="connsiteY422" fmla="*/ 2766731 h 5440362"/>
              <a:gd name="connsiteX423" fmla="*/ 3276435 w 5092701"/>
              <a:gd name="connsiteY423" fmla="*/ 2763879 h 5440362"/>
              <a:gd name="connsiteX424" fmla="*/ 3289575 w 5092701"/>
              <a:gd name="connsiteY424" fmla="*/ 2760457 h 5440362"/>
              <a:gd name="connsiteX425" fmla="*/ 3301629 w 5092701"/>
              <a:gd name="connsiteY425" fmla="*/ 2757607 h 5440362"/>
              <a:gd name="connsiteX426" fmla="*/ 2780157 w 5092701"/>
              <a:gd name="connsiteY426" fmla="*/ 2749583 h 5440362"/>
              <a:gd name="connsiteX427" fmla="*/ 2793552 w 5092701"/>
              <a:gd name="connsiteY427" fmla="*/ 2750405 h 5440362"/>
              <a:gd name="connsiteX428" fmla="*/ 2774881 w 5092701"/>
              <a:gd name="connsiteY428" fmla="*/ 2753239 h 5440362"/>
              <a:gd name="connsiteX429" fmla="*/ 2780157 w 5092701"/>
              <a:gd name="connsiteY429" fmla="*/ 2749583 h 5440362"/>
              <a:gd name="connsiteX430" fmla="*/ 2797877 w 5092701"/>
              <a:gd name="connsiteY430" fmla="*/ 2747250 h 5440362"/>
              <a:gd name="connsiteX431" fmla="*/ 2805606 w 5092701"/>
              <a:gd name="connsiteY431" fmla="*/ 2747555 h 5440362"/>
              <a:gd name="connsiteX432" fmla="*/ 2793552 w 5092701"/>
              <a:gd name="connsiteY432" fmla="*/ 2750405 h 5440362"/>
              <a:gd name="connsiteX433" fmla="*/ 2797877 w 5092701"/>
              <a:gd name="connsiteY433" fmla="*/ 2747250 h 5440362"/>
              <a:gd name="connsiteX434" fmla="*/ 2810737 w 5092701"/>
              <a:gd name="connsiteY434" fmla="*/ 2744485 h 5440362"/>
              <a:gd name="connsiteX435" fmla="*/ 2824111 w 5092701"/>
              <a:gd name="connsiteY435" fmla="*/ 2745391 h 5440362"/>
              <a:gd name="connsiteX436" fmla="*/ 2805606 w 5092701"/>
              <a:gd name="connsiteY436" fmla="*/ 2747555 h 5440362"/>
              <a:gd name="connsiteX437" fmla="*/ 2810737 w 5092701"/>
              <a:gd name="connsiteY437" fmla="*/ 2744485 h 5440362"/>
              <a:gd name="connsiteX438" fmla="*/ 2836165 w 5092701"/>
              <a:gd name="connsiteY438" fmla="*/ 2742542 h 5440362"/>
              <a:gd name="connsiteX439" fmla="*/ 2824111 w 5092701"/>
              <a:gd name="connsiteY439" fmla="*/ 2745391 h 5440362"/>
              <a:gd name="connsiteX440" fmla="*/ 2836165 w 5092701"/>
              <a:gd name="connsiteY440" fmla="*/ 2742542 h 5440362"/>
              <a:gd name="connsiteX441" fmla="*/ 2866889 w 5092701"/>
              <a:gd name="connsiteY441" fmla="*/ 2736857 h 5440362"/>
              <a:gd name="connsiteX442" fmla="*/ 2836165 w 5092701"/>
              <a:gd name="connsiteY442" fmla="*/ 2742542 h 5440362"/>
              <a:gd name="connsiteX443" fmla="*/ 2866889 w 5092701"/>
              <a:gd name="connsiteY443" fmla="*/ 2736857 h 5440362"/>
              <a:gd name="connsiteX444" fmla="*/ 2897449 w 5092701"/>
              <a:gd name="connsiteY444" fmla="*/ 2731843 h 5440362"/>
              <a:gd name="connsiteX445" fmla="*/ 2866889 w 5092701"/>
              <a:gd name="connsiteY445" fmla="*/ 2736857 h 5440362"/>
              <a:gd name="connsiteX446" fmla="*/ 2897449 w 5092701"/>
              <a:gd name="connsiteY446" fmla="*/ 2731843 h 5440362"/>
              <a:gd name="connsiteX447" fmla="*/ 3323798 w 5092701"/>
              <a:gd name="connsiteY447" fmla="*/ 2729869 h 5440362"/>
              <a:gd name="connsiteX448" fmla="*/ 3052007 w 5092701"/>
              <a:gd name="connsiteY448" fmla="*/ 2789335 h 5440362"/>
              <a:gd name="connsiteX449" fmla="*/ 2574234 w 5092701"/>
              <a:gd name="connsiteY449" fmla="*/ 2876507 h 5440362"/>
              <a:gd name="connsiteX450" fmla="*/ 2501889 w 5092701"/>
              <a:gd name="connsiteY450" fmla="*/ 2886028 h 5440362"/>
              <a:gd name="connsiteX451" fmla="*/ 2465635 w 5092701"/>
              <a:gd name="connsiteY451" fmla="*/ 2891125 h 5440362"/>
              <a:gd name="connsiteX452" fmla="*/ 2456134 w 5092701"/>
              <a:gd name="connsiteY452" fmla="*/ 2906641 h 5440362"/>
              <a:gd name="connsiteX453" fmla="*/ 2595129 w 5092701"/>
              <a:gd name="connsiteY453" fmla="*/ 2887681 h 5440362"/>
              <a:gd name="connsiteX454" fmla="*/ 3292513 w 5092701"/>
              <a:gd name="connsiteY454" fmla="*/ 2749676 h 5440362"/>
              <a:gd name="connsiteX455" fmla="*/ 3363417 w 5092701"/>
              <a:gd name="connsiteY455" fmla="*/ 2729869 h 5440362"/>
              <a:gd name="connsiteX456" fmla="*/ 3104369 w 5092701"/>
              <a:gd name="connsiteY456" fmla="*/ 2729869 h 5440362"/>
              <a:gd name="connsiteX457" fmla="*/ 2973549 w 5092701"/>
              <a:gd name="connsiteY457" fmla="*/ 2756978 h 5440362"/>
              <a:gd name="connsiteX458" fmla="*/ 2131226 w 5092701"/>
              <a:gd name="connsiteY458" fmla="*/ 2889305 h 5440362"/>
              <a:gd name="connsiteX459" fmla="*/ 1623538 w 5092701"/>
              <a:gd name="connsiteY459" fmla="*/ 2976480 h 5440362"/>
              <a:gd name="connsiteX460" fmla="*/ 1605930 w 5092701"/>
              <a:gd name="connsiteY460" fmla="*/ 2981261 h 5440362"/>
              <a:gd name="connsiteX461" fmla="*/ 1689764 w 5092701"/>
              <a:gd name="connsiteY461" fmla="*/ 2991786 h 5440362"/>
              <a:gd name="connsiteX462" fmla="*/ 1933741 w 5092701"/>
              <a:gd name="connsiteY462" fmla="*/ 2953691 h 5440362"/>
              <a:gd name="connsiteX463" fmla="*/ 2915182 w 5092701"/>
              <a:gd name="connsiteY463" fmla="*/ 2801898 h 5440362"/>
              <a:gd name="connsiteX464" fmla="*/ 2927165 w 5092701"/>
              <a:gd name="connsiteY464" fmla="*/ 2803173 h 5440362"/>
              <a:gd name="connsiteX465" fmla="*/ 2939218 w 5092701"/>
              <a:gd name="connsiteY465" fmla="*/ 2800324 h 5440362"/>
              <a:gd name="connsiteX466" fmla="*/ 2989440 w 5092701"/>
              <a:gd name="connsiteY466" fmla="*/ 2788449 h 5440362"/>
              <a:gd name="connsiteX467" fmla="*/ 2995963 w 5092701"/>
              <a:gd name="connsiteY467" fmla="*/ 2785012 h 5440362"/>
              <a:gd name="connsiteX468" fmla="*/ 3020000 w 5092701"/>
              <a:gd name="connsiteY468" fmla="*/ 2783436 h 5440362"/>
              <a:gd name="connsiteX469" fmla="*/ 3038741 w 5092701"/>
              <a:gd name="connsiteY469" fmla="*/ 2776476 h 5440362"/>
              <a:gd name="connsiteX470" fmla="*/ 3062778 w 5092701"/>
              <a:gd name="connsiteY470" fmla="*/ 2774901 h 5440362"/>
              <a:gd name="connsiteX471" fmla="*/ 3074831 w 5092701"/>
              <a:gd name="connsiteY471" fmla="*/ 2772051 h 5440362"/>
              <a:gd name="connsiteX472" fmla="*/ 3087806 w 5092701"/>
              <a:gd name="connsiteY472" fmla="*/ 2769300 h 5440362"/>
              <a:gd name="connsiteX473" fmla="*/ 3233000 w 5092701"/>
              <a:gd name="connsiteY473" fmla="*/ 2741735 h 5440362"/>
              <a:gd name="connsiteX474" fmla="*/ 3287717 w 5092701"/>
              <a:gd name="connsiteY474" fmla="*/ 2729869 h 5440362"/>
              <a:gd name="connsiteX475" fmla="*/ 2862459 w 5092701"/>
              <a:gd name="connsiteY475" fmla="*/ 2729869 h 5440362"/>
              <a:gd name="connsiteX476" fmla="*/ 2637642 w 5092701"/>
              <a:gd name="connsiteY476" fmla="*/ 2767179 h 5440362"/>
              <a:gd name="connsiteX477" fmla="*/ 1990338 w 5092701"/>
              <a:gd name="connsiteY477" fmla="*/ 2866061 h 5440362"/>
              <a:gd name="connsiteX478" fmla="*/ 1954249 w 5092701"/>
              <a:gd name="connsiteY478" fmla="*/ 2870487 h 5440362"/>
              <a:gd name="connsiteX479" fmla="*/ 1918158 w 5092701"/>
              <a:gd name="connsiteY479" fmla="*/ 2874912 h 5440362"/>
              <a:gd name="connsiteX480" fmla="*/ 1887433 w 5092701"/>
              <a:gd name="connsiteY480" fmla="*/ 2880597 h 5440362"/>
              <a:gd name="connsiteX481" fmla="*/ 1877713 w 5092701"/>
              <a:gd name="connsiteY481" fmla="*/ 2879563 h 5440362"/>
              <a:gd name="connsiteX482" fmla="*/ 1887433 w 5092701"/>
              <a:gd name="connsiteY482" fmla="*/ 2880597 h 5440362"/>
              <a:gd name="connsiteX483" fmla="*/ 1918158 w 5092701"/>
              <a:gd name="connsiteY483" fmla="*/ 2874912 h 5440362"/>
              <a:gd name="connsiteX484" fmla="*/ 1954249 w 5092701"/>
              <a:gd name="connsiteY484" fmla="*/ 2870487 h 5440362"/>
              <a:gd name="connsiteX485" fmla="*/ 1990338 w 5092701"/>
              <a:gd name="connsiteY485" fmla="*/ 2866061 h 5440362"/>
              <a:gd name="connsiteX486" fmla="*/ 2774881 w 5092701"/>
              <a:gd name="connsiteY486" fmla="*/ 2753239 h 5440362"/>
              <a:gd name="connsiteX487" fmla="*/ 2701544 w 5092701"/>
              <a:gd name="connsiteY487" fmla="*/ 2766786 h 5440362"/>
              <a:gd name="connsiteX488" fmla="*/ 2674530 w 5092701"/>
              <a:gd name="connsiteY488" fmla="*/ 2780441 h 5440362"/>
              <a:gd name="connsiteX489" fmla="*/ 2417343 w 5092701"/>
              <a:gd name="connsiteY489" fmla="*/ 2826082 h 5440362"/>
              <a:gd name="connsiteX490" fmla="*/ 2398837 w 5092701"/>
              <a:gd name="connsiteY490" fmla="*/ 2828246 h 5440362"/>
              <a:gd name="connsiteX491" fmla="*/ 2380331 w 5092701"/>
              <a:gd name="connsiteY491" fmla="*/ 2830410 h 5440362"/>
              <a:gd name="connsiteX492" fmla="*/ 2362746 w 5092701"/>
              <a:gd name="connsiteY492" fmla="*/ 2832671 h 5440362"/>
              <a:gd name="connsiteX493" fmla="*/ 2295933 w 5092701"/>
              <a:gd name="connsiteY493" fmla="*/ 2842781 h 5440362"/>
              <a:gd name="connsiteX494" fmla="*/ 2277427 w 5092701"/>
              <a:gd name="connsiteY494" fmla="*/ 2844945 h 5440362"/>
              <a:gd name="connsiteX495" fmla="*/ 2192106 w 5092701"/>
              <a:gd name="connsiteY495" fmla="*/ 2857219 h 5440362"/>
              <a:gd name="connsiteX496" fmla="*/ 2076062 w 5092701"/>
              <a:gd name="connsiteY496" fmla="*/ 2875177 h 5440362"/>
              <a:gd name="connsiteX497" fmla="*/ 2039972 w 5092701"/>
              <a:gd name="connsiteY497" fmla="*/ 2879602 h 5440362"/>
              <a:gd name="connsiteX498" fmla="*/ 2022388 w 5092701"/>
              <a:gd name="connsiteY498" fmla="*/ 2881865 h 5440362"/>
              <a:gd name="connsiteX499" fmla="*/ 2039972 w 5092701"/>
              <a:gd name="connsiteY499" fmla="*/ 2879602 h 5440362"/>
              <a:gd name="connsiteX500" fmla="*/ 2076062 w 5092701"/>
              <a:gd name="connsiteY500" fmla="*/ 2875177 h 5440362"/>
              <a:gd name="connsiteX501" fmla="*/ 2192106 w 5092701"/>
              <a:gd name="connsiteY501" fmla="*/ 2857219 h 5440362"/>
              <a:gd name="connsiteX502" fmla="*/ 2277427 w 5092701"/>
              <a:gd name="connsiteY502" fmla="*/ 2844945 h 5440362"/>
              <a:gd name="connsiteX503" fmla="*/ 2295933 w 5092701"/>
              <a:gd name="connsiteY503" fmla="*/ 2842781 h 5440362"/>
              <a:gd name="connsiteX504" fmla="*/ 2362746 w 5092701"/>
              <a:gd name="connsiteY504" fmla="*/ 2832671 h 5440362"/>
              <a:gd name="connsiteX505" fmla="*/ 2380331 w 5092701"/>
              <a:gd name="connsiteY505" fmla="*/ 2830410 h 5440362"/>
              <a:gd name="connsiteX506" fmla="*/ 2398837 w 5092701"/>
              <a:gd name="connsiteY506" fmla="*/ 2828246 h 5440362"/>
              <a:gd name="connsiteX507" fmla="*/ 2417343 w 5092701"/>
              <a:gd name="connsiteY507" fmla="*/ 2826082 h 5440362"/>
              <a:gd name="connsiteX508" fmla="*/ 2999734 w 5092701"/>
              <a:gd name="connsiteY508" fmla="*/ 2733251 h 5440362"/>
              <a:gd name="connsiteX509" fmla="*/ 3016451 w 5092701"/>
              <a:gd name="connsiteY509" fmla="*/ 2729869 h 5440362"/>
              <a:gd name="connsiteX510" fmla="*/ 2920858 w 5092701"/>
              <a:gd name="connsiteY510" fmla="*/ 2729869 h 5440362"/>
              <a:gd name="connsiteX511" fmla="*/ 2914403 w 5092701"/>
              <a:gd name="connsiteY511" fmla="*/ 2732614 h 5440362"/>
              <a:gd name="connsiteX512" fmla="*/ 2897449 w 5092701"/>
              <a:gd name="connsiteY512" fmla="*/ 2731843 h 5440362"/>
              <a:gd name="connsiteX513" fmla="*/ 2899516 w 5092701"/>
              <a:gd name="connsiteY513" fmla="*/ 2729869 h 5440362"/>
              <a:gd name="connsiteX514" fmla="*/ 2505301 w 5092701"/>
              <a:gd name="connsiteY514" fmla="*/ 2729869 h 5440362"/>
              <a:gd name="connsiteX515" fmla="*/ 2381136 w 5092701"/>
              <a:gd name="connsiteY515" fmla="*/ 2748704 h 5440362"/>
              <a:gd name="connsiteX516" fmla="*/ 1643640 w 5092701"/>
              <a:gd name="connsiteY516" fmla="*/ 2871888 h 5440362"/>
              <a:gd name="connsiteX517" fmla="*/ 1618201 w 5092701"/>
              <a:gd name="connsiteY517" fmla="*/ 2879274 h 5440362"/>
              <a:gd name="connsiteX518" fmla="*/ 1673373 w 5092701"/>
              <a:gd name="connsiteY518" fmla="*/ 2870229 h 5440362"/>
              <a:gd name="connsiteX519" fmla="*/ 1934935 w 5092701"/>
              <a:gd name="connsiteY519" fmla="*/ 2829872 h 5440362"/>
              <a:gd name="connsiteX520" fmla="*/ 2329889 w 5092701"/>
              <a:gd name="connsiteY520" fmla="*/ 2774090 h 5440362"/>
              <a:gd name="connsiteX521" fmla="*/ 2494006 w 5092701"/>
              <a:gd name="connsiteY521" fmla="*/ 2752981 h 5440362"/>
              <a:gd name="connsiteX522" fmla="*/ 2552147 w 5092701"/>
              <a:gd name="connsiteY522" fmla="*/ 2755033 h 5440362"/>
              <a:gd name="connsiteX523" fmla="*/ 2617224 w 5092701"/>
              <a:gd name="connsiteY523" fmla="*/ 2741898 h 5440362"/>
              <a:gd name="connsiteX524" fmla="*/ 2673277 w 5092701"/>
              <a:gd name="connsiteY524" fmla="*/ 2729869 h 5440362"/>
              <a:gd name="connsiteX525" fmla="*/ 2376146 w 5092701"/>
              <a:gd name="connsiteY525" fmla="*/ 2729869 h 5440362"/>
              <a:gd name="connsiteX526" fmla="*/ 2190279 w 5092701"/>
              <a:gd name="connsiteY526" fmla="*/ 2754770 h 5440362"/>
              <a:gd name="connsiteX527" fmla="*/ 1752829 w 5092701"/>
              <a:gd name="connsiteY527" fmla="*/ 2831854 h 5440362"/>
              <a:gd name="connsiteX528" fmla="*/ 1743084 w 5092701"/>
              <a:gd name="connsiteY528" fmla="*/ 2830914 h 5440362"/>
              <a:gd name="connsiteX529" fmla="*/ 1752829 w 5092701"/>
              <a:gd name="connsiteY529" fmla="*/ 2831854 h 5440362"/>
              <a:gd name="connsiteX530" fmla="*/ 2201280 w 5092701"/>
              <a:gd name="connsiteY530" fmla="*/ 2768721 h 5440362"/>
              <a:gd name="connsiteX531" fmla="*/ 2464588 w 5092701"/>
              <a:gd name="connsiteY531" fmla="*/ 2729869 h 5440362"/>
              <a:gd name="connsiteX532" fmla="*/ 1786116 w 5092701"/>
              <a:gd name="connsiteY532" fmla="*/ 2729869 h 5440362"/>
              <a:gd name="connsiteX533" fmla="*/ 1777304 w 5092701"/>
              <a:gd name="connsiteY533" fmla="*/ 2732546 h 5440362"/>
              <a:gd name="connsiteX534" fmla="*/ 1786381 w 5092701"/>
              <a:gd name="connsiteY534" fmla="*/ 2741775 h 5440362"/>
              <a:gd name="connsiteX535" fmla="*/ 1724105 w 5092701"/>
              <a:gd name="connsiteY535" fmla="*/ 2756498 h 5440362"/>
              <a:gd name="connsiteX536" fmla="*/ 1895449 w 5092701"/>
              <a:gd name="connsiteY536" fmla="*/ 2729869 h 5440362"/>
              <a:gd name="connsiteX537" fmla="*/ 3763221 w 5092701"/>
              <a:gd name="connsiteY537" fmla="*/ 2571894 h 5440362"/>
              <a:gd name="connsiteX538" fmla="*/ 3755917 w 5092701"/>
              <a:gd name="connsiteY538" fmla="*/ 2580058 h 5440362"/>
              <a:gd name="connsiteX539" fmla="*/ 3674394 w 5092701"/>
              <a:gd name="connsiteY539" fmla="*/ 2600094 h 5440362"/>
              <a:gd name="connsiteX540" fmla="*/ 3674394 w 5092701"/>
              <a:gd name="connsiteY540" fmla="*/ 2634866 h 5440362"/>
              <a:gd name="connsiteX541" fmla="*/ 3696599 w 5092701"/>
              <a:gd name="connsiteY541" fmla="*/ 2628838 h 5440362"/>
              <a:gd name="connsiteX542" fmla="*/ 3774993 w 5092701"/>
              <a:gd name="connsiteY542" fmla="*/ 2598613 h 5440362"/>
              <a:gd name="connsiteX543" fmla="*/ 3755917 w 5092701"/>
              <a:gd name="connsiteY543" fmla="*/ 2580058 h 5440362"/>
              <a:gd name="connsiteX544" fmla="*/ 3777969 w 5092701"/>
              <a:gd name="connsiteY544" fmla="*/ 2586535 h 5440362"/>
              <a:gd name="connsiteX545" fmla="*/ 3763221 w 5092701"/>
              <a:gd name="connsiteY545" fmla="*/ 2571894 h 5440362"/>
              <a:gd name="connsiteX546" fmla="*/ 3700514 w 5092701"/>
              <a:gd name="connsiteY546" fmla="*/ 2543870 h 5440362"/>
              <a:gd name="connsiteX547" fmla="*/ 3674394 w 5092701"/>
              <a:gd name="connsiteY547" fmla="*/ 2550272 h 5440362"/>
              <a:gd name="connsiteX548" fmla="*/ 3674394 w 5092701"/>
              <a:gd name="connsiteY548" fmla="*/ 2558539 h 5440362"/>
              <a:gd name="connsiteX549" fmla="*/ 3697371 w 5092701"/>
              <a:gd name="connsiteY549" fmla="*/ 2556618 h 5440362"/>
              <a:gd name="connsiteX550" fmla="*/ 3677277 w 5092701"/>
              <a:gd name="connsiteY550" fmla="*/ 2562831 h 5440362"/>
              <a:gd name="connsiteX551" fmla="*/ 3674394 w 5092701"/>
              <a:gd name="connsiteY551" fmla="*/ 2563603 h 5440362"/>
              <a:gd name="connsiteX552" fmla="*/ 3674394 w 5092701"/>
              <a:gd name="connsiteY552" fmla="*/ 2578765 h 5440362"/>
              <a:gd name="connsiteX553" fmla="*/ 3700622 w 5092701"/>
              <a:gd name="connsiteY553" fmla="*/ 2570359 h 5440362"/>
              <a:gd name="connsiteX554" fmla="*/ 3720416 w 5092701"/>
              <a:gd name="connsiteY554" fmla="*/ 2559068 h 5440362"/>
              <a:gd name="connsiteX555" fmla="*/ 3697371 w 5092701"/>
              <a:gd name="connsiteY555" fmla="*/ 2556618 h 5440362"/>
              <a:gd name="connsiteX556" fmla="*/ 3700514 w 5092701"/>
              <a:gd name="connsiteY556" fmla="*/ 2543870 h 5440362"/>
              <a:gd name="connsiteX557" fmla="*/ 4508324 w 5092701"/>
              <a:gd name="connsiteY557" fmla="*/ 1897071 h 5440362"/>
              <a:gd name="connsiteX558" fmla="*/ 4509820 w 5092701"/>
              <a:gd name="connsiteY558" fmla="*/ 1900715 h 5440362"/>
              <a:gd name="connsiteX559" fmla="*/ 4508324 w 5092701"/>
              <a:gd name="connsiteY559" fmla="*/ 1897071 h 5440362"/>
              <a:gd name="connsiteX560" fmla="*/ 4484642 w 5092701"/>
              <a:gd name="connsiteY560" fmla="*/ 1834000 h 5440362"/>
              <a:gd name="connsiteX561" fmla="*/ 4561034 w 5092701"/>
              <a:gd name="connsiteY561" fmla="*/ 1884816 h 5440362"/>
              <a:gd name="connsiteX562" fmla="*/ 4484642 w 5092701"/>
              <a:gd name="connsiteY562" fmla="*/ 1834000 h 5440362"/>
              <a:gd name="connsiteX563" fmla="*/ 4420162 w 5092701"/>
              <a:gd name="connsiteY563" fmla="*/ 1788583 h 5440362"/>
              <a:gd name="connsiteX564" fmla="*/ 4407021 w 5092701"/>
              <a:gd name="connsiteY564" fmla="*/ 1792005 h 5440362"/>
              <a:gd name="connsiteX565" fmla="*/ 4420162 w 5092701"/>
              <a:gd name="connsiteY565" fmla="*/ 1788583 h 5440362"/>
              <a:gd name="connsiteX566" fmla="*/ 4463766 w 5092701"/>
              <a:gd name="connsiteY566" fmla="*/ 1776693 h 5440362"/>
              <a:gd name="connsiteX567" fmla="*/ 4515789 w 5092701"/>
              <a:gd name="connsiteY567" fmla="*/ 1803572 h 5440362"/>
              <a:gd name="connsiteX568" fmla="*/ 4463766 w 5092701"/>
              <a:gd name="connsiteY568" fmla="*/ 1776693 h 5440362"/>
              <a:gd name="connsiteX569" fmla="*/ 4522508 w 5092701"/>
              <a:gd name="connsiteY569" fmla="*/ 1736191 h 5440362"/>
              <a:gd name="connsiteX570" fmla="*/ 4544714 w 5092701"/>
              <a:gd name="connsiteY570" fmla="*/ 1759135 h 5440362"/>
              <a:gd name="connsiteX571" fmla="*/ 4602267 w 5092701"/>
              <a:gd name="connsiteY571" fmla="*/ 1786600 h 5440362"/>
              <a:gd name="connsiteX572" fmla="*/ 4522508 w 5092701"/>
              <a:gd name="connsiteY572" fmla="*/ 1736191 h 5440362"/>
              <a:gd name="connsiteX573" fmla="*/ 294981 w 5092701"/>
              <a:gd name="connsiteY573" fmla="*/ 1713189 h 5440362"/>
              <a:gd name="connsiteX574" fmla="*/ 306153 w 5092701"/>
              <a:gd name="connsiteY574" fmla="*/ 1716983 h 5440362"/>
              <a:gd name="connsiteX575" fmla="*/ 314953 w 5092701"/>
              <a:gd name="connsiteY575" fmla="*/ 1719795 h 5440362"/>
              <a:gd name="connsiteX576" fmla="*/ 313474 w 5092701"/>
              <a:gd name="connsiteY576" fmla="*/ 1719951 h 5440362"/>
              <a:gd name="connsiteX577" fmla="*/ 294981 w 5092701"/>
              <a:gd name="connsiteY577" fmla="*/ 1713189 h 5440362"/>
              <a:gd name="connsiteX578" fmla="*/ 4129139 w 5092701"/>
              <a:gd name="connsiteY578" fmla="*/ 1706681 h 5440362"/>
              <a:gd name="connsiteX579" fmla="*/ 4188606 w 5092701"/>
              <a:gd name="connsiteY579" fmla="*/ 1730219 h 5440362"/>
              <a:gd name="connsiteX580" fmla="*/ 4292722 w 5092701"/>
              <a:gd name="connsiteY580" fmla="*/ 1779851 h 5440362"/>
              <a:gd name="connsiteX581" fmla="*/ 4247152 w 5092701"/>
              <a:gd name="connsiteY581" fmla="*/ 1753659 h 5440362"/>
              <a:gd name="connsiteX582" fmla="*/ 4188606 w 5092701"/>
              <a:gd name="connsiteY582" fmla="*/ 1730219 h 5440362"/>
              <a:gd name="connsiteX583" fmla="*/ 4129139 w 5092701"/>
              <a:gd name="connsiteY583" fmla="*/ 1706681 h 5440362"/>
              <a:gd name="connsiteX584" fmla="*/ 320213 w 5092701"/>
              <a:gd name="connsiteY584" fmla="*/ 1700984 h 5440362"/>
              <a:gd name="connsiteX585" fmla="*/ 320224 w 5092701"/>
              <a:gd name="connsiteY585" fmla="*/ 1701035 h 5440362"/>
              <a:gd name="connsiteX586" fmla="*/ 300607 w 5092701"/>
              <a:gd name="connsiteY586" fmla="*/ 1705076 h 5440362"/>
              <a:gd name="connsiteX587" fmla="*/ 308860 w 5092701"/>
              <a:gd name="connsiteY587" fmla="*/ 1703367 h 5440362"/>
              <a:gd name="connsiteX588" fmla="*/ 4092646 w 5092701"/>
              <a:gd name="connsiteY588" fmla="*/ 1689717 h 5440362"/>
              <a:gd name="connsiteX589" fmla="*/ 4078835 w 5092701"/>
              <a:gd name="connsiteY589" fmla="*/ 1692317 h 5440362"/>
              <a:gd name="connsiteX590" fmla="*/ 4080426 w 5092701"/>
              <a:gd name="connsiteY590" fmla="*/ 1693238 h 5440362"/>
              <a:gd name="connsiteX591" fmla="*/ 4092646 w 5092701"/>
              <a:gd name="connsiteY591" fmla="*/ 1689717 h 5440362"/>
              <a:gd name="connsiteX592" fmla="*/ 4710791 w 5092701"/>
              <a:gd name="connsiteY592" fmla="*/ 1685290 h 5440362"/>
              <a:gd name="connsiteX593" fmla="*/ 4709086 w 5092701"/>
              <a:gd name="connsiteY593" fmla="*/ 1687097 h 5440362"/>
              <a:gd name="connsiteX594" fmla="*/ 4735511 w 5092701"/>
              <a:gd name="connsiteY594" fmla="*/ 1698858 h 5440362"/>
              <a:gd name="connsiteX595" fmla="*/ 4710791 w 5092701"/>
              <a:gd name="connsiteY595" fmla="*/ 1685290 h 5440362"/>
              <a:gd name="connsiteX596" fmla="*/ 4687393 w 5092701"/>
              <a:gd name="connsiteY596" fmla="*/ 1660260 h 5440362"/>
              <a:gd name="connsiteX597" fmla="*/ 4685638 w 5092701"/>
              <a:gd name="connsiteY597" fmla="*/ 1663258 h 5440362"/>
              <a:gd name="connsiteX598" fmla="*/ 4707689 w 5092701"/>
              <a:gd name="connsiteY598" fmla="*/ 1669734 h 5440362"/>
              <a:gd name="connsiteX599" fmla="*/ 4687393 w 5092701"/>
              <a:gd name="connsiteY599" fmla="*/ 1660260 h 5440362"/>
              <a:gd name="connsiteX600" fmla="*/ 4070374 w 5092701"/>
              <a:gd name="connsiteY600" fmla="*/ 1615048 h 5440362"/>
              <a:gd name="connsiteX601" fmla="*/ 4085973 w 5092701"/>
              <a:gd name="connsiteY601" fmla="*/ 1620838 h 5440362"/>
              <a:gd name="connsiteX602" fmla="*/ 4108025 w 5092701"/>
              <a:gd name="connsiteY602" fmla="*/ 1627314 h 5440362"/>
              <a:gd name="connsiteX603" fmla="*/ 4085973 w 5092701"/>
              <a:gd name="connsiteY603" fmla="*/ 1620838 h 5440362"/>
              <a:gd name="connsiteX604" fmla="*/ 4070374 w 5092701"/>
              <a:gd name="connsiteY604" fmla="*/ 1615048 h 5440362"/>
              <a:gd name="connsiteX605" fmla="*/ 3835951 w 5092701"/>
              <a:gd name="connsiteY605" fmla="*/ 1578491 h 5440362"/>
              <a:gd name="connsiteX606" fmla="*/ 3833769 w 5092701"/>
              <a:gd name="connsiteY606" fmla="*/ 1578613 h 5440362"/>
              <a:gd name="connsiteX607" fmla="*/ 3831853 w 5092701"/>
              <a:gd name="connsiteY607" fmla="*/ 1578719 h 5440362"/>
              <a:gd name="connsiteX608" fmla="*/ 3832375 w 5092701"/>
              <a:gd name="connsiteY608" fmla="*/ 1578690 h 5440362"/>
              <a:gd name="connsiteX609" fmla="*/ 3837488 w 5092701"/>
              <a:gd name="connsiteY609" fmla="*/ 1578405 h 5440362"/>
              <a:gd name="connsiteX610" fmla="*/ 3836381 w 5092701"/>
              <a:gd name="connsiteY610" fmla="*/ 1578467 h 5440362"/>
              <a:gd name="connsiteX611" fmla="*/ 3835951 w 5092701"/>
              <a:gd name="connsiteY611" fmla="*/ 1578491 h 5440362"/>
              <a:gd name="connsiteX612" fmla="*/ 3844918 w 5092701"/>
              <a:gd name="connsiteY612" fmla="*/ 1577991 h 5440362"/>
              <a:gd name="connsiteX613" fmla="*/ 3840738 w 5092701"/>
              <a:gd name="connsiteY613" fmla="*/ 1578224 h 5440362"/>
              <a:gd name="connsiteX614" fmla="*/ 3837488 w 5092701"/>
              <a:gd name="connsiteY614" fmla="*/ 1578405 h 5440362"/>
              <a:gd name="connsiteX615" fmla="*/ 3844918 w 5092701"/>
              <a:gd name="connsiteY615" fmla="*/ 1577991 h 5440362"/>
              <a:gd name="connsiteX616" fmla="*/ 3865883 w 5092701"/>
              <a:gd name="connsiteY616" fmla="*/ 1585040 h 5440362"/>
              <a:gd name="connsiteX617" fmla="*/ 3843761 w 5092701"/>
              <a:gd name="connsiteY617" fmla="*/ 1582687 h 5440362"/>
              <a:gd name="connsiteX618" fmla="*/ 303830 w 5092701"/>
              <a:gd name="connsiteY618" fmla="*/ 1568595 h 5440362"/>
              <a:gd name="connsiteX619" fmla="*/ 304111 w 5092701"/>
              <a:gd name="connsiteY619" fmla="*/ 1569555 h 5440362"/>
              <a:gd name="connsiteX620" fmla="*/ 293450 w 5092701"/>
              <a:gd name="connsiteY620" fmla="*/ 1571028 h 5440362"/>
              <a:gd name="connsiteX621" fmla="*/ 298026 w 5092701"/>
              <a:gd name="connsiteY621" fmla="*/ 1569956 h 5440362"/>
              <a:gd name="connsiteX622" fmla="*/ 3906037 w 5092701"/>
              <a:gd name="connsiteY622" fmla="*/ 1567963 h 5440362"/>
              <a:gd name="connsiteX623" fmla="*/ 3933619 w 5092701"/>
              <a:gd name="connsiteY623" fmla="*/ 1575028 h 5440362"/>
              <a:gd name="connsiteX624" fmla="*/ 3982332 w 5092701"/>
              <a:gd name="connsiteY624" fmla="*/ 1588471 h 5440362"/>
              <a:gd name="connsiteX625" fmla="*/ 3933619 w 5092701"/>
              <a:gd name="connsiteY625" fmla="*/ 1575028 h 5440362"/>
              <a:gd name="connsiteX626" fmla="*/ 3906037 w 5092701"/>
              <a:gd name="connsiteY626" fmla="*/ 1567963 h 5440362"/>
              <a:gd name="connsiteX627" fmla="*/ 3818328 w 5092701"/>
              <a:gd name="connsiteY627" fmla="*/ 1566900 h 5440362"/>
              <a:gd name="connsiteX628" fmla="*/ 3799822 w 5092701"/>
              <a:gd name="connsiteY628" fmla="*/ 1569064 h 5440362"/>
              <a:gd name="connsiteX629" fmla="*/ 3799474 w 5092701"/>
              <a:gd name="connsiteY629" fmla="*/ 1568381 h 5440362"/>
              <a:gd name="connsiteX630" fmla="*/ 3818328 w 5092701"/>
              <a:gd name="connsiteY630" fmla="*/ 1566900 h 5440362"/>
              <a:gd name="connsiteX631" fmla="*/ 3802395 w 5092701"/>
              <a:gd name="connsiteY631" fmla="*/ 1535597 h 5440362"/>
              <a:gd name="connsiteX632" fmla="*/ 3779003 w 5092701"/>
              <a:gd name="connsiteY632" fmla="*/ 1536596 h 5440362"/>
              <a:gd name="connsiteX633" fmla="*/ 3778358 w 5092701"/>
              <a:gd name="connsiteY633" fmla="*/ 1537173 h 5440362"/>
              <a:gd name="connsiteX634" fmla="*/ 3802395 w 5092701"/>
              <a:gd name="connsiteY634" fmla="*/ 1535597 h 5440362"/>
              <a:gd name="connsiteX635" fmla="*/ 4439083 w 5092701"/>
              <a:gd name="connsiteY635" fmla="*/ 1520927 h 5440362"/>
              <a:gd name="connsiteX636" fmla="*/ 4490592 w 5092701"/>
              <a:gd name="connsiteY636" fmla="*/ 1548869 h 5440362"/>
              <a:gd name="connsiteX637" fmla="*/ 4459629 w 5092701"/>
              <a:gd name="connsiteY637" fmla="*/ 1532494 h 5440362"/>
              <a:gd name="connsiteX638" fmla="*/ 4439083 w 5092701"/>
              <a:gd name="connsiteY638" fmla="*/ 1520927 h 5440362"/>
              <a:gd name="connsiteX639" fmla="*/ 3747396 w 5092701"/>
              <a:gd name="connsiteY639" fmla="*/ 1520797 h 5440362"/>
              <a:gd name="connsiteX640" fmla="*/ 3723194 w 5092701"/>
              <a:gd name="connsiteY640" fmla="*/ 1523044 h 5440362"/>
              <a:gd name="connsiteX641" fmla="*/ 3747396 w 5092701"/>
              <a:gd name="connsiteY641" fmla="*/ 1520797 h 5440362"/>
              <a:gd name="connsiteX642" fmla="*/ 3707830 w 5092701"/>
              <a:gd name="connsiteY642" fmla="*/ 1512459 h 5440362"/>
              <a:gd name="connsiteX643" fmla="*/ 3695777 w 5092701"/>
              <a:gd name="connsiteY643" fmla="*/ 1515308 h 5440362"/>
              <a:gd name="connsiteX644" fmla="*/ 3707830 w 5092701"/>
              <a:gd name="connsiteY644" fmla="*/ 1512459 h 5440362"/>
              <a:gd name="connsiteX645" fmla="*/ 3396246 w 5092701"/>
              <a:gd name="connsiteY645" fmla="*/ 1444897 h 5440362"/>
              <a:gd name="connsiteX646" fmla="*/ 3384028 w 5092701"/>
              <a:gd name="connsiteY646" fmla="*/ 1448417 h 5440362"/>
              <a:gd name="connsiteX647" fmla="*/ 3396246 w 5092701"/>
              <a:gd name="connsiteY647" fmla="*/ 1444897 h 5440362"/>
              <a:gd name="connsiteX648" fmla="*/ 3328657 w 5092701"/>
              <a:gd name="connsiteY648" fmla="*/ 1436523 h 5440362"/>
              <a:gd name="connsiteX649" fmla="*/ 3328036 w 5092701"/>
              <a:gd name="connsiteY649" fmla="*/ 1437643 h 5440362"/>
              <a:gd name="connsiteX650" fmla="*/ 3345549 w 5092701"/>
              <a:gd name="connsiteY650" fmla="*/ 1439506 h 5440362"/>
              <a:gd name="connsiteX651" fmla="*/ 3328657 w 5092701"/>
              <a:gd name="connsiteY651" fmla="*/ 1436523 h 5440362"/>
              <a:gd name="connsiteX652" fmla="*/ 3182290 w 5092701"/>
              <a:gd name="connsiteY652" fmla="*/ 1406039 h 5440362"/>
              <a:gd name="connsiteX653" fmla="*/ 3222244 w 5092701"/>
              <a:gd name="connsiteY653" fmla="*/ 1413999 h 5440362"/>
              <a:gd name="connsiteX654" fmla="*/ 3278402 w 5092701"/>
              <a:gd name="connsiteY654" fmla="*/ 1424102 h 5440362"/>
              <a:gd name="connsiteX655" fmla="*/ 3182290 w 5092701"/>
              <a:gd name="connsiteY655" fmla="*/ 1406039 h 5440362"/>
              <a:gd name="connsiteX656" fmla="*/ 2340919 w 5092701"/>
              <a:gd name="connsiteY656" fmla="*/ 1398485 h 5440362"/>
              <a:gd name="connsiteX657" fmla="*/ 2334618 w 5092701"/>
              <a:gd name="connsiteY657" fmla="*/ 1399478 h 5440362"/>
              <a:gd name="connsiteX658" fmla="*/ 2390585 w 5092701"/>
              <a:gd name="connsiteY658" fmla="*/ 1410949 h 5440362"/>
              <a:gd name="connsiteX659" fmla="*/ 3942900 w 5092701"/>
              <a:gd name="connsiteY659" fmla="*/ 1725438 h 5440362"/>
              <a:gd name="connsiteX660" fmla="*/ 4315327 w 5092701"/>
              <a:gd name="connsiteY660" fmla="*/ 1880034 h 5440362"/>
              <a:gd name="connsiteX661" fmla="*/ 4399306 w 5092701"/>
              <a:gd name="connsiteY661" fmla="*/ 1919262 h 5440362"/>
              <a:gd name="connsiteX662" fmla="*/ 4315327 w 5092701"/>
              <a:gd name="connsiteY662" fmla="*/ 1880034 h 5440362"/>
              <a:gd name="connsiteX663" fmla="*/ 3942900 w 5092701"/>
              <a:gd name="connsiteY663" fmla="*/ 1725438 h 5440362"/>
              <a:gd name="connsiteX664" fmla="*/ 3571208 w 5092701"/>
              <a:gd name="connsiteY664" fmla="*/ 1617744 h 5440362"/>
              <a:gd name="connsiteX665" fmla="*/ 2544520 w 5092701"/>
              <a:gd name="connsiteY665" fmla="*/ 1427317 h 5440362"/>
              <a:gd name="connsiteX666" fmla="*/ 2358630 w 5092701"/>
              <a:gd name="connsiteY666" fmla="*/ 1398599 h 5440362"/>
              <a:gd name="connsiteX667" fmla="*/ 2340919 w 5092701"/>
              <a:gd name="connsiteY667" fmla="*/ 1398485 h 5440362"/>
              <a:gd name="connsiteX668" fmla="*/ 3161064 w 5092701"/>
              <a:gd name="connsiteY668" fmla="*/ 1398133 h 5440362"/>
              <a:gd name="connsiteX669" fmla="*/ 3120921 w 5092701"/>
              <a:gd name="connsiteY669" fmla="*/ 1399093 h 5440362"/>
              <a:gd name="connsiteX670" fmla="*/ 3172776 w 5092701"/>
              <a:gd name="connsiteY670" fmla="*/ 1399787 h 5440362"/>
              <a:gd name="connsiteX671" fmla="*/ 3161064 w 5092701"/>
              <a:gd name="connsiteY671" fmla="*/ 1398133 h 5440362"/>
              <a:gd name="connsiteX672" fmla="*/ 2444205 w 5092701"/>
              <a:gd name="connsiteY672" fmla="*/ 1335397 h 5440362"/>
              <a:gd name="connsiteX673" fmla="*/ 2437682 w 5092701"/>
              <a:gd name="connsiteY673" fmla="*/ 1338836 h 5440362"/>
              <a:gd name="connsiteX674" fmla="*/ 2400428 w 5092701"/>
              <a:gd name="connsiteY674" fmla="*/ 1349420 h 5440362"/>
              <a:gd name="connsiteX675" fmla="*/ 2385475 w 5092701"/>
              <a:gd name="connsiteY675" fmla="*/ 1358761 h 5440362"/>
              <a:gd name="connsiteX676" fmla="*/ 2411900 w 5092701"/>
              <a:gd name="connsiteY676" fmla="*/ 1370523 h 5440362"/>
              <a:gd name="connsiteX677" fmla="*/ 2613319 w 5092701"/>
              <a:gd name="connsiteY677" fmla="*/ 1409156 h 5440362"/>
              <a:gd name="connsiteX678" fmla="*/ 3632492 w 5092701"/>
              <a:gd name="connsiteY678" fmla="*/ 1607046 h 5440362"/>
              <a:gd name="connsiteX679" fmla="*/ 3776762 w 5092701"/>
              <a:gd name="connsiteY679" fmla="*/ 1639601 h 5440362"/>
              <a:gd name="connsiteX680" fmla="*/ 3807486 w 5092701"/>
              <a:gd name="connsiteY680" fmla="*/ 1633918 h 5440362"/>
              <a:gd name="connsiteX681" fmla="*/ 3884538 w 5092701"/>
              <a:gd name="connsiteY681" fmla="*/ 1655193 h 5440362"/>
              <a:gd name="connsiteX682" fmla="*/ 3968278 w 5092701"/>
              <a:gd name="connsiteY682" fmla="*/ 1672362 h 5440362"/>
              <a:gd name="connsiteX683" fmla="*/ 4262093 w 5092701"/>
              <a:gd name="connsiteY683" fmla="*/ 1788989 h 5440362"/>
              <a:gd name="connsiteX684" fmla="*/ 4459193 w 5092701"/>
              <a:gd name="connsiteY684" fmla="*/ 1891200 h 5440362"/>
              <a:gd name="connsiteX685" fmla="*/ 4514762 w 5092701"/>
              <a:gd name="connsiteY685" fmla="*/ 1926719 h 5440362"/>
              <a:gd name="connsiteX686" fmla="*/ 4349213 w 5092701"/>
              <a:gd name="connsiteY686" fmla="*/ 1815467 h 5440362"/>
              <a:gd name="connsiteX687" fmla="*/ 3784038 w 5092701"/>
              <a:gd name="connsiteY687" fmla="*/ 1610078 h 5440362"/>
              <a:gd name="connsiteX688" fmla="*/ 3657353 w 5092701"/>
              <a:gd name="connsiteY688" fmla="*/ 1575261 h 5440362"/>
              <a:gd name="connsiteX689" fmla="*/ 3621852 w 5092701"/>
              <a:gd name="connsiteY689" fmla="*/ 1554271 h 5440362"/>
              <a:gd name="connsiteX690" fmla="*/ 3337685 w 5092701"/>
              <a:gd name="connsiteY690" fmla="*/ 1494444 h 5440362"/>
              <a:gd name="connsiteX691" fmla="*/ 2444205 w 5092701"/>
              <a:gd name="connsiteY691" fmla="*/ 1335397 h 5440362"/>
              <a:gd name="connsiteX692" fmla="*/ 2532749 w 5092701"/>
              <a:gd name="connsiteY692" fmla="*/ 1319400 h 5440362"/>
              <a:gd name="connsiteX693" fmla="*/ 2558100 w 5092701"/>
              <a:gd name="connsiteY693" fmla="*/ 1326163 h 5440362"/>
              <a:gd name="connsiteX694" fmla="*/ 2783554 w 5092701"/>
              <a:gd name="connsiteY694" fmla="*/ 1363219 h 5440362"/>
              <a:gd name="connsiteX695" fmla="*/ 3843761 w 5092701"/>
              <a:gd name="connsiteY695" fmla="*/ 1582687 h 5440362"/>
              <a:gd name="connsiteX696" fmla="*/ 3865883 w 5092701"/>
              <a:gd name="connsiteY696" fmla="*/ 1585040 h 5440362"/>
              <a:gd name="connsiteX697" fmla="*/ 3887935 w 5092701"/>
              <a:gd name="connsiteY697" fmla="*/ 1591516 h 5440362"/>
              <a:gd name="connsiteX698" fmla="*/ 4164825 w 5092701"/>
              <a:gd name="connsiteY698" fmla="*/ 1680867 h 5440362"/>
              <a:gd name="connsiteX699" fmla="*/ 4199852 w 5092701"/>
              <a:gd name="connsiteY699" fmla="*/ 1684591 h 5440362"/>
              <a:gd name="connsiteX700" fmla="*/ 4112802 w 5092701"/>
              <a:gd name="connsiteY700" fmla="*/ 1653988 h 5440362"/>
              <a:gd name="connsiteX701" fmla="*/ 2631841 w 5092701"/>
              <a:gd name="connsiteY701" fmla="*/ 1334004 h 5440362"/>
              <a:gd name="connsiteX702" fmla="*/ 2532749 w 5092701"/>
              <a:gd name="connsiteY702" fmla="*/ 1319400 h 5440362"/>
              <a:gd name="connsiteX703" fmla="*/ 2583716 w 5092701"/>
              <a:gd name="connsiteY703" fmla="*/ 1307726 h 5440362"/>
              <a:gd name="connsiteX704" fmla="*/ 2580022 w 5092701"/>
              <a:gd name="connsiteY704" fmla="*/ 1307858 h 5440362"/>
              <a:gd name="connsiteX705" fmla="*/ 2634982 w 5092701"/>
              <a:gd name="connsiteY705" fmla="*/ 1321255 h 5440362"/>
              <a:gd name="connsiteX706" fmla="*/ 2803289 w 5092701"/>
              <a:gd name="connsiteY706" fmla="*/ 1352235 h 5440362"/>
              <a:gd name="connsiteX707" fmla="*/ 3053938 w 5092701"/>
              <a:gd name="connsiteY707" fmla="*/ 1383019 h 5440362"/>
              <a:gd name="connsiteX708" fmla="*/ 3088043 w 5092701"/>
              <a:gd name="connsiteY708" fmla="*/ 1386646 h 5440362"/>
              <a:gd name="connsiteX709" fmla="*/ 3053938 w 5092701"/>
              <a:gd name="connsiteY709" fmla="*/ 1383019 h 5440362"/>
              <a:gd name="connsiteX710" fmla="*/ 2693125 w 5092701"/>
              <a:gd name="connsiteY710" fmla="*/ 1323306 h 5440362"/>
              <a:gd name="connsiteX711" fmla="*/ 2597332 w 5092701"/>
              <a:gd name="connsiteY711" fmla="*/ 1308989 h 5440362"/>
              <a:gd name="connsiteX712" fmla="*/ 2583716 w 5092701"/>
              <a:gd name="connsiteY712" fmla="*/ 1307726 h 5440362"/>
              <a:gd name="connsiteX713" fmla="*/ 2771642 w 5092701"/>
              <a:gd name="connsiteY713" fmla="*/ 1252156 h 5440362"/>
              <a:gd name="connsiteX714" fmla="*/ 2739063 w 5092701"/>
              <a:gd name="connsiteY714" fmla="*/ 1255890 h 5440362"/>
              <a:gd name="connsiteX715" fmla="*/ 2815122 w 5092701"/>
              <a:gd name="connsiteY715" fmla="*/ 1281192 h 5440362"/>
              <a:gd name="connsiteX716" fmla="*/ 3421459 w 5092701"/>
              <a:gd name="connsiteY716" fmla="*/ 1392490 h 5440362"/>
              <a:gd name="connsiteX717" fmla="*/ 3993173 w 5092701"/>
              <a:gd name="connsiteY717" fmla="*/ 1521454 h 5440362"/>
              <a:gd name="connsiteX718" fmla="*/ 4173866 w 5092701"/>
              <a:gd name="connsiteY718" fmla="*/ 1575098 h 5440362"/>
              <a:gd name="connsiteX719" fmla="*/ 4370728 w 5092701"/>
              <a:gd name="connsiteY719" fmla="*/ 1655249 h 5440362"/>
              <a:gd name="connsiteX720" fmla="*/ 4346123 w 5092701"/>
              <a:gd name="connsiteY720" fmla="*/ 1636106 h 5440362"/>
              <a:gd name="connsiteX721" fmla="*/ 4173866 w 5092701"/>
              <a:gd name="connsiteY721" fmla="*/ 1575098 h 5440362"/>
              <a:gd name="connsiteX722" fmla="*/ 2903989 w 5092701"/>
              <a:gd name="connsiteY722" fmla="*/ 1277558 h 5440362"/>
              <a:gd name="connsiteX723" fmla="*/ 2771642 w 5092701"/>
              <a:gd name="connsiteY723" fmla="*/ 1252156 h 5440362"/>
              <a:gd name="connsiteX724" fmla="*/ 2984176 w 5092701"/>
              <a:gd name="connsiteY724" fmla="*/ 1199102 h 5440362"/>
              <a:gd name="connsiteX725" fmla="*/ 2975331 w 5092701"/>
              <a:gd name="connsiteY725" fmla="*/ 1200922 h 5440362"/>
              <a:gd name="connsiteX726" fmla="*/ 2975122 w 5092701"/>
              <a:gd name="connsiteY726" fmla="*/ 1203869 h 5440362"/>
              <a:gd name="connsiteX727" fmla="*/ 2993627 w 5092701"/>
              <a:gd name="connsiteY727" fmla="*/ 1201705 h 5440362"/>
              <a:gd name="connsiteX728" fmla="*/ 2984176 w 5092701"/>
              <a:gd name="connsiteY728" fmla="*/ 1199102 h 5440362"/>
              <a:gd name="connsiteX729" fmla="*/ 1052192 w 5092701"/>
              <a:gd name="connsiteY729" fmla="*/ 1164994 h 5440362"/>
              <a:gd name="connsiteX730" fmla="*/ 995650 w 5092701"/>
              <a:gd name="connsiteY730" fmla="*/ 1181541 h 5440362"/>
              <a:gd name="connsiteX731" fmla="*/ 988462 w 5092701"/>
              <a:gd name="connsiteY731" fmla="*/ 1183050 h 5440362"/>
              <a:gd name="connsiteX732" fmla="*/ 951656 w 5092701"/>
              <a:gd name="connsiteY732" fmla="*/ 1190528 h 5440362"/>
              <a:gd name="connsiteX733" fmla="*/ 973567 w 5092701"/>
              <a:gd name="connsiteY733" fmla="*/ 1184920 h 5440362"/>
              <a:gd name="connsiteX734" fmla="*/ 1041977 w 5092701"/>
              <a:gd name="connsiteY734" fmla="*/ 1167544 h 5440362"/>
              <a:gd name="connsiteX735" fmla="*/ 3044689 w 5092701"/>
              <a:gd name="connsiteY735" fmla="*/ 1153688 h 5440362"/>
              <a:gd name="connsiteX736" fmla="*/ 3023836 w 5092701"/>
              <a:gd name="connsiteY736" fmla="*/ 1155415 h 5440362"/>
              <a:gd name="connsiteX737" fmla="*/ 3012957 w 5092701"/>
              <a:gd name="connsiteY737" fmla="*/ 1169331 h 5440362"/>
              <a:gd name="connsiteX738" fmla="*/ 3191333 w 5092701"/>
              <a:gd name="connsiteY738" fmla="*/ 1205514 h 5440362"/>
              <a:gd name="connsiteX739" fmla="*/ 3643805 w 5092701"/>
              <a:gd name="connsiteY739" fmla="*/ 1296320 h 5440362"/>
              <a:gd name="connsiteX740" fmla="*/ 4063498 w 5092701"/>
              <a:gd name="connsiteY740" fmla="*/ 1404987 h 5440362"/>
              <a:gd name="connsiteX741" fmla="*/ 4495060 w 5092701"/>
              <a:gd name="connsiteY741" fmla="*/ 1557607 h 5440362"/>
              <a:gd name="connsiteX742" fmla="*/ 4490592 w 5092701"/>
              <a:gd name="connsiteY742" fmla="*/ 1548869 h 5440362"/>
              <a:gd name="connsiteX743" fmla="*/ 4644677 w 5092701"/>
              <a:gd name="connsiteY743" fmla="*/ 1637555 h 5440362"/>
              <a:gd name="connsiteX744" fmla="*/ 4241874 w 5092701"/>
              <a:gd name="connsiteY744" fmla="*/ 1441169 h 5440362"/>
              <a:gd name="connsiteX745" fmla="*/ 3108182 w 5092701"/>
              <a:gd name="connsiteY745" fmla="*/ 1162931 h 5440362"/>
              <a:gd name="connsiteX746" fmla="*/ 3044689 w 5092701"/>
              <a:gd name="connsiteY746" fmla="*/ 1153688 h 5440362"/>
              <a:gd name="connsiteX747" fmla="*/ 3079919 w 5092701"/>
              <a:gd name="connsiteY747" fmla="*/ 1140338 h 5440362"/>
              <a:gd name="connsiteX748" fmla="*/ 3078210 w 5092701"/>
              <a:gd name="connsiteY748" fmla="*/ 1142530 h 5440362"/>
              <a:gd name="connsiteX749" fmla="*/ 3223638 w 5092701"/>
              <a:gd name="connsiteY749" fmla="*/ 1170388 h 5440362"/>
              <a:gd name="connsiteX750" fmla="*/ 3902962 w 5092701"/>
              <a:gd name="connsiteY750" fmla="*/ 1315614 h 5440362"/>
              <a:gd name="connsiteX751" fmla="*/ 4148888 w 5092701"/>
              <a:gd name="connsiteY751" fmla="*/ 1388589 h 5440362"/>
              <a:gd name="connsiteX752" fmla="*/ 4157326 w 5092701"/>
              <a:gd name="connsiteY752" fmla="*/ 1381223 h 5440362"/>
              <a:gd name="connsiteX753" fmla="*/ 4297626 w 5092701"/>
              <a:gd name="connsiteY753" fmla="*/ 1429883 h 5440362"/>
              <a:gd name="connsiteX754" fmla="*/ 4436769 w 5092701"/>
              <a:gd name="connsiteY754" fmla="*/ 1483240 h 5440362"/>
              <a:gd name="connsiteX755" fmla="*/ 3158404 w 5092701"/>
              <a:gd name="connsiteY755" fmla="*/ 1151057 h 5440362"/>
              <a:gd name="connsiteX756" fmla="*/ 3079919 w 5092701"/>
              <a:gd name="connsiteY756" fmla="*/ 1140338 h 5440362"/>
              <a:gd name="connsiteX757" fmla="*/ 1478177 w 5092701"/>
              <a:gd name="connsiteY757" fmla="*/ 1044690 h 5440362"/>
              <a:gd name="connsiteX758" fmla="*/ 1353810 w 5092701"/>
              <a:gd name="connsiteY758" fmla="*/ 1089386 h 5440362"/>
              <a:gd name="connsiteX759" fmla="*/ 1340567 w 5092701"/>
              <a:gd name="connsiteY759" fmla="*/ 1094416 h 5440362"/>
              <a:gd name="connsiteX760" fmla="*/ 1295958 w 5092701"/>
              <a:gd name="connsiteY760" fmla="*/ 1108402 h 5440362"/>
              <a:gd name="connsiteX761" fmla="*/ 1103635 w 5092701"/>
              <a:gd name="connsiteY761" fmla="*/ 1166511 h 5440362"/>
              <a:gd name="connsiteX762" fmla="*/ 979515 w 5092701"/>
              <a:gd name="connsiteY762" fmla="*/ 1203259 h 5440362"/>
              <a:gd name="connsiteX763" fmla="*/ 841578 w 5092701"/>
              <a:gd name="connsiteY763" fmla="*/ 1240313 h 5440362"/>
              <a:gd name="connsiteX764" fmla="*/ 454805 w 5092701"/>
              <a:gd name="connsiteY764" fmla="*/ 1342063 h 5440362"/>
              <a:gd name="connsiteX765" fmla="*/ 964340 w 5092701"/>
              <a:gd name="connsiteY765" fmla="*/ 1190703 h 5440362"/>
              <a:gd name="connsiteX766" fmla="*/ 995650 w 5092701"/>
              <a:gd name="connsiteY766" fmla="*/ 1181541 h 5440362"/>
              <a:gd name="connsiteX767" fmla="*/ 1089446 w 5092701"/>
              <a:gd name="connsiteY767" fmla="*/ 1161844 h 5440362"/>
              <a:gd name="connsiteX768" fmla="*/ 1184585 w 5092701"/>
              <a:gd name="connsiteY768" fmla="*/ 1134816 h 5440362"/>
              <a:gd name="connsiteX769" fmla="*/ 1099928 w 5092701"/>
              <a:gd name="connsiteY769" fmla="*/ 1153074 h 5440362"/>
              <a:gd name="connsiteX770" fmla="*/ 1052192 w 5092701"/>
              <a:gd name="connsiteY770" fmla="*/ 1164994 h 5440362"/>
              <a:gd name="connsiteX771" fmla="*/ 1151255 w 5092701"/>
              <a:gd name="connsiteY771" fmla="*/ 1136004 h 5440362"/>
              <a:gd name="connsiteX772" fmla="*/ 1478177 w 5092701"/>
              <a:gd name="connsiteY772" fmla="*/ 1044690 h 5440362"/>
              <a:gd name="connsiteX773" fmla="*/ 3395305 w 5092701"/>
              <a:gd name="connsiteY773" fmla="*/ 1022694 h 5440362"/>
              <a:gd name="connsiteX774" fmla="*/ 3524615 w 5092701"/>
              <a:gd name="connsiteY774" fmla="*/ 1066053 h 5440362"/>
              <a:gd name="connsiteX775" fmla="*/ 3687391 w 5092701"/>
              <a:gd name="connsiteY775" fmla="*/ 1096444 h 5440362"/>
              <a:gd name="connsiteX776" fmla="*/ 4033175 w 5092701"/>
              <a:gd name="connsiteY776" fmla="*/ 1171086 h 5440362"/>
              <a:gd name="connsiteX777" fmla="*/ 4618322 w 5092701"/>
              <a:gd name="connsiteY777" fmla="*/ 1387552 h 5440362"/>
              <a:gd name="connsiteX778" fmla="*/ 4652357 w 5092701"/>
              <a:gd name="connsiteY778" fmla="*/ 1395302 h 5440362"/>
              <a:gd name="connsiteX779" fmla="*/ 4509903 w 5092701"/>
              <a:gd name="connsiteY779" fmla="*/ 1328510 h 5440362"/>
              <a:gd name="connsiteX780" fmla="*/ 4033175 w 5092701"/>
              <a:gd name="connsiteY780" fmla="*/ 1171086 h 5440362"/>
              <a:gd name="connsiteX781" fmla="*/ 3550801 w 5092701"/>
              <a:gd name="connsiteY781" fmla="*/ 1055754 h 5440362"/>
              <a:gd name="connsiteX782" fmla="*/ 3395305 w 5092701"/>
              <a:gd name="connsiteY782" fmla="*/ 1022694 h 5440362"/>
              <a:gd name="connsiteX783" fmla="*/ 1526179 w 5092701"/>
              <a:gd name="connsiteY783" fmla="*/ 975896 h 5440362"/>
              <a:gd name="connsiteX784" fmla="*/ 1517399 w 5092701"/>
              <a:gd name="connsiteY784" fmla="*/ 977722 h 5440362"/>
              <a:gd name="connsiteX785" fmla="*/ 1517593 w 5092701"/>
              <a:gd name="connsiteY785" fmla="*/ 980712 h 5440362"/>
              <a:gd name="connsiteX786" fmla="*/ 1535177 w 5092701"/>
              <a:gd name="connsiteY786" fmla="*/ 978450 h 5440362"/>
              <a:gd name="connsiteX787" fmla="*/ 1526179 w 5092701"/>
              <a:gd name="connsiteY787" fmla="*/ 975896 h 5440362"/>
              <a:gd name="connsiteX788" fmla="*/ 3638895 w 5092701"/>
              <a:gd name="connsiteY788" fmla="*/ 890221 h 5440362"/>
              <a:gd name="connsiteX789" fmla="*/ 3632373 w 5092701"/>
              <a:gd name="connsiteY789" fmla="*/ 893659 h 5440362"/>
              <a:gd name="connsiteX790" fmla="*/ 3633560 w 5092701"/>
              <a:gd name="connsiteY790" fmla="*/ 891719 h 5440362"/>
              <a:gd name="connsiteX791" fmla="*/ 3638895 w 5092701"/>
              <a:gd name="connsiteY791" fmla="*/ 890221 h 5440362"/>
              <a:gd name="connsiteX792" fmla="*/ 3671439 w 5092701"/>
              <a:gd name="connsiteY792" fmla="*/ 877156 h 5440362"/>
              <a:gd name="connsiteX793" fmla="*/ 3638895 w 5092701"/>
              <a:gd name="connsiteY793" fmla="*/ 890221 h 5440362"/>
              <a:gd name="connsiteX794" fmla="*/ 3660661 w 5092701"/>
              <a:gd name="connsiteY794" fmla="*/ 878011 h 5440362"/>
              <a:gd name="connsiteX795" fmla="*/ 3671439 w 5092701"/>
              <a:gd name="connsiteY795" fmla="*/ 877156 h 5440362"/>
              <a:gd name="connsiteX796" fmla="*/ 3678127 w 5092701"/>
              <a:gd name="connsiteY796" fmla="*/ 873047 h 5440362"/>
              <a:gd name="connsiteX797" fmla="*/ 3671439 w 5092701"/>
              <a:gd name="connsiteY797" fmla="*/ 877156 h 5440362"/>
              <a:gd name="connsiteX798" fmla="*/ 3672709 w 5092701"/>
              <a:gd name="connsiteY798" fmla="*/ 874880 h 5440362"/>
              <a:gd name="connsiteX799" fmla="*/ 3678127 w 5092701"/>
              <a:gd name="connsiteY799" fmla="*/ 873047 h 5440362"/>
              <a:gd name="connsiteX800" fmla="*/ 1651273 w 5092701"/>
              <a:gd name="connsiteY800" fmla="*/ 768383 h 5440362"/>
              <a:gd name="connsiteX801" fmla="*/ 1637852 w 5092701"/>
              <a:gd name="connsiteY801" fmla="*/ 771023 h 5440362"/>
              <a:gd name="connsiteX802" fmla="*/ 1639055 w 5092701"/>
              <a:gd name="connsiteY802" fmla="*/ 771903 h 5440362"/>
              <a:gd name="connsiteX803" fmla="*/ 1651273 w 5092701"/>
              <a:gd name="connsiteY803" fmla="*/ 768383 h 5440362"/>
              <a:gd name="connsiteX804" fmla="*/ 1599203 w 5092701"/>
              <a:gd name="connsiteY804" fmla="*/ 706233 h 5440362"/>
              <a:gd name="connsiteX805" fmla="*/ 1596292 w 5092701"/>
              <a:gd name="connsiteY805" fmla="*/ 707450 h 5440362"/>
              <a:gd name="connsiteX806" fmla="*/ 1591569 w 5092701"/>
              <a:gd name="connsiteY806" fmla="*/ 749639 h 5440362"/>
              <a:gd name="connsiteX807" fmla="*/ 1599203 w 5092701"/>
              <a:gd name="connsiteY807" fmla="*/ 706233 h 5440362"/>
              <a:gd name="connsiteX808" fmla="*/ 3618924 w 5092701"/>
              <a:gd name="connsiteY808" fmla="*/ 680521 h 5440362"/>
              <a:gd name="connsiteX809" fmla="*/ 3605833 w 5092701"/>
              <a:gd name="connsiteY809" fmla="*/ 690458 h 5440362"/>
              <a:gd name="connsiteX810" fmla="*/ 3599310 w 5092701"/>
              <a:gd name="connsiteY810" fmla="*/ 693897 h 5440362"/>
              <a:gd name="connsiteX811" fmla="*/ 3605833 w 5092701"/>
              <a:gd name="connsiteY811" fmla="*/ 690458 h 5440362"/>
              <a:gd name="connsiteX812" fmla="*/ 3618924 w 5092701"/>
              <a:gd name="connsiteY812" fmla="*/ 680521 h 5440362"/>
              <a:gd name="connsiteX813" fmla="*/ 1667686 w 5092701"/>
              <a:gd name="connsiteY813" fmla="*/ 665378 h 5440362"/>
              <a:gd name="connsiteX814" fmla="*/ 1664688 w 5092701"/>
              <a:gd name="connsiteY814" fmla="*/ 667898 h 5440362"/>
              <a:gd name="connsiteX815" fmla="*/ 1665092 w 5092701"/>
              <a:gd name="connsiteY815" fmla="*/ 689288 h 5440362"/>
              <a:gd name="connsiteX816" fmla="*/ 1667686 w 5092701"/>
              <a:gd name="connsiteY816" fmla="*/ 665378 h 5440362"/>
              <a:gd name="connsiteX817" fmla="*/ 2764194 w 5092701"/>
              <a:gd name="connsiteY817" fmla="*/ 654979 h 5440362"/>
              <a:gd name="connsiteX818" fmla="*/ 2763648 w 5092701"/>
              <a:gd name="connsiteY818" fmla="*/ 657196 h 5440362"/>
              <a:gd name="connsiteX819" fmla="*/ 2763508 w 5092701"/>
              <a:gd name="connsiteY819" fmla="*/ 657762 h 5440362"/>
              <a:gd name="connsiteX820" fmla="*/ 2764764 w 5092701"/>
              <a:gd name="connsiteY820" fmla="*/ 652667 h 5440362"/>
              <a:gd name="connsiteX821" fmla="*/ 2764194 w 5092701"/>
              <a:gd name="connsiteY821" fmla="*/ 654979 h 5440362"/>
              <a:gd name="connsiteX822" fmla="*/ 2764345 w 5092701"/>
              <a:gd name="connsiteY822" fmla="*/ 654366 h 5440362"/>
              <a:gd name="connsiteX823" fmla="*/ 2771795 w 5092701"/>
              <a:gd name="connsiteY823" fmla="*/ 647648 h 5440362"/>
              <a:gd name="connsiteX824" fmla="*/ 2777904 w 5092701"/>
              <a:gd name="connsiteY824" fmla="*/ 649244 h 5440362"/>
              <a:gd name="connsiteX825" fmla="*/ 2764764 w 5092701"/>
              <a:gd name="connsiteY825" fmla="*/ 652667 h 5440362"/>
              <a:gd name="connsiteX826" fmla="*/ 2771795 w 5092701"/>
              <a:gd name="connsiteY826" fmla="*/ 647648 h 5440362"/>
              <a:gd name="connsiteX827" fmla="*/ 2794008 w 5092701"/>
              <a:gd name="connsiteY827" fmla="*/ 638417 h 5440362"/>
              <a:gd name="connsiteX828" fmla="*/ 2735197 w 5092701"/>
              <a:gd name="connsiteY828" fmla="*/ 653655 h 5440362"/>
              <a:gd name="connsiteX829" fmla="*/ 2600980 w 5092701"/>
              <a:gd name="connsiteY829" fmla="*/ 699290 h 5440362"/>
              <a:gd name="connsiteX830" fmla="*/ 2555984 w 5092701"/>
              <a:gd name="connsiteY830" fmla="*/ 714904 h 5440362"/>
              <a:gd name="connsiteX831" fmla="*/ 2586942 w 5092701"/>
              <a:gd name="connsiteY831" fmla="*/ 710191 h 5440362"/>
              <a:gd name="connsiteX832" fmla="*/ 2736593 w 5092701"/>
              <a:gd name="connsiteY832" fmla="*/ 671017 h 5440362"/>
              <a:gd name="connsiteX833" fmla="*/ 2777904 w 5092701"/>
              <a:gd name="connsiteY833" fmla="*/ 649244 h 5440362"/>
              <a:gd name="connsiteX834" fmla="*/ 2794008 w 5092701"/>
              <a:gd name="connsiteY834" fmla="*/ 638417 h 5440362"/>
              <a:gd name="connsiteX835" fmla="*/ 2860742 w 5092701"/>
              <a:gd name="connsiteY835" fmla="*/ 620181 h 5440362"/>
              <a:gd name="connsiteX836" fmla="*/ 2859749 w 5092701"/>
              <a:gd name="connsiteY836" fmla="*/ 624206 h 5440362"/>
              <a:gd name="connsiteX837" fmla="*/ 1690426 w 5092701"/>
              <a:gd name="connsiteY837" fmla="*/ 590093 h 5440362"/>
              <a:gd name="connsiteX838" fmla="*/ 1688740 w 5092701"/>
              <a:gd name="connsiteY838" fmla="*/ 593334 h 5440362"/>
              <a:gd name="connsiteX839" fmla="*/ 1693279 w 5092701"/>
              <a:gd name="connsiteY839" fmla="*/ 597949 h 5440362"/>
              <a:gd name="connsiteX840" fmla="*/ 1690426 w 5092701"/>
              <a:gd name="connsiteY840" fmla="*/ 590093 h 5440362"/>
              <a:gd name="connsiteX841" fmla="*/ 3674833 w 5092701"/>
              <a:gd name="connsiteY841" fmla="*/ 552505 h 5440362"/>
              <a:gd name="connsiteX842" fmla="*/ 3668145 w 5092701"/>
              <a:gd name="connsiteY842" fmla="*/ 556613 h 5440362"/>
              <a:gd name="connsiteX843" fmla="*/ 3671923 w 5092701"/>
              <a:gd name="connsiteY843" fmla="*/ 552798 h 5440362"/>
              <a:gd name="connsiteX844" fmla="*/ 3674833 w 5092701"/>
              <a:gd name="connsiteY844" fmla="*/ 552505 h 5440362"/>
              <a:gd name="connsiteX845" fmla="*/ 3682278 w 5092701"/>
              <a:gd name="connsiteY845" fmla="*/ 549165 h 5440362"/>
              <a:gd name="connsiteX846" fmla="*/ 3674833 w 5092701"/>
              <a:gd name="connsiteY846" fmla="*/ 552505 h 5440362"/>
              <a:gd name="connsiteX847" fmla="*/ 3678927 w 5092701"/>
              <a:gd name="connsiteY847" fmla="*/ 549325 h 5440362"/>
              <a:gd name="connsiteX848" fmla="*/ 3682278 w 5092701"/>
              <a:gd name="connsiteY848" fmla="*/ 549165 h 5440362"/>
              <a:gd name="connsiteX849" fmla="*/ 3688676 w 5092701"/>
              <a:gd name="connsiteY849" fmla="*/ 546230 h 5440362"/>
              <a:gd name="connsiteX850" fmla="*/ 3694331 w 5092701"/>
              <a:gd name="connsiteY850" fmla="*/ 546314 h 5440362"/>
              <a:gd name="connsiteX851" fmla="*/ 3682278 w 5092701"/>
              <a:gd name="connsiteY851" fmla="*/ 549165 h 5440362"/>
              <a:gd name="connsiteX852" fmla="*/ 3688676 w 5092701"/>
              <a:gd name="connsiteY852" fmla="*/ 546230 h 5440362"/>
              <a:gd name="connsiteX853" fmla="*/ 3836651 w 5092701"/>
              <a:gd name="connsiteY853" fmla="*/ 467800 h 5440362"/>
              <a:gd name="connsiteX854" fmla="*/ 3818075 w 5092701"/>
              <a:gd name="connsiteY854" fmla="*/ 474088 h 5440362"/>
              <a:gd name="connsiteX855" fmla="*/ 3827735 w 5092701"/>
              <a:gd name="connsiteY855" fmla="*/ 469435 h 5440362"/>
              <a:gd name="connsiteX856" fmla="*/ 3836651 w 5092701"/>
              <a:gd name="connsiteY856" fmla="*/ 467800 h 5440362"/>
              <a:gd name="connsiteX857" fmla="*/ 3190759 w 5092701"/>
              <a:gd name="connsiteY857" fmla="*/ 416248 h 5440362"/>
              <a:gd name="connsiteX858" fmla="*/ 3186289 w 5092701"/>
              <a:gd name="connsiteY858" fmla="*/ 419990 h 5440362"/>
              <a:gd name="connsiteX859" fmla="*/ 3198508 w 5092701"/>
              <a:gd name="connsiteY859" fmla="*/ 416470 h 5440362"/>
              <a:gd name="connsiteX860" fmla="*/ 3190759 w 5092701"/>
              <a:gd name="connsiteY860" fmla="*/ 416248 h 5440362"/>
              <a:gd name="connsiteX861" fmla="*/ 3504411 w 5092701"/>
              <a:gd name="connsiteY861" fmla="*/ 411126 h 5440362"/>
              <a:gd name="connsiteX862" fmla="*/ 3485835 w 5092701"/>
              <a:gd name="connsiteY862" fmla="*/ 417414 h 5440362"/>
              <a:gd name="connsiteX863" fmla="*/ 3491348 w 5092701"/>
              <a:gd name="connsiteY863" fmla="*/ 412319 h 5440362"/>
              <a:gd name="connsiteX864" fmla="*/ 3504411 w 5092701"/>
              <a:gd name="connsiteY864" fmla="*/ 411126 h 5440362"/>
              <a:gd name="connsiteX865" fmla="*/ 3524076 w 5092701"/>
              <a:gd name="connsiteY865" fmla="*/ 404266 h 5440362"/>
              <a:gd name="connsiteX866" fmla="*/ 3504411 w 5092701"/>
              <a:gd name="connsiteY866" fmla="*/ 411126 h 5440362"/>
              <a:gd name="connsiteX867" fmla="*/ 3510468 w 5092701"/>
              <a:gd name="connsiteY867" fmla="*/ 405744 h 5440362"/>
              <a:gd name="connsiteX868" fmla="*/ 3524076 w 5092701"/>
              <a:gd name="connsiteY868" fmla="*/ 404266 h 5440362"/>
              <a:gd name="connsiteX869" fmla="*/ 3526327 w 5092701"/>
              <a:gd name="connsiteY869" fmla="*/ 400889 h 5440362"/>
              <a:gd name="connsiteX870" fmla="*/ 3536129 w 5092701"/>
              <a:gd name="connsiteY870" fmla="*/ 401415 h 5440362"/>
              <a:gd name="connsiteX871" fmla="*/ 3524076 w 5092701"/>
              <a:gd name="connsiteY871" fmla="*/ 404266 h 5440362"/>
              <a:gd name="connsiteX872" fmla="*/ 3526327 w 5092701"/>
              <a:gd name="connsiteY872" fmla="*/ 400889 h 5440362"/>
              <a:gd name="connsiteX873" fmla="*/ 3542652 w 5092701"/>
              <a:gd name="connsiteY873" fmla="*/ 397978 h 5440362"/>
              <a:gd name="connsiteX874" fmla="*/ 3536129 w 5092701"/>
              <a:gd name="connsiteY874" fmla="*/ 401415 h 5440362"/>
              <a:gd name="connsiteX875" fmla="*/ 3537316 w 5092701"/>
              <a:gd name="connsiteY875" fmla="*/ 399476 h 5440362"/>
              <a:gd name="connsiteX876" fmla="*/ 3542652 w 5092701"/>
              <a:gd name="connsiteY876" fmla="*/ 397978 h 5440362"/>
              <a:gd name="connsiteX877" fmla="*/ 3502023 w 5092701"/>
              <a:gd name="connsiteY877" fmla="*/ 397789 h 5440362"/>
              <a:gd name="connsiteX878" fmla="*/ 3483282 w 5092701"/>
              <a:gd name="connsiteY878" fmla="*/ 404747 h 5440362"/>
              <a:gd name="connsiteX879" fmla="*/ 3488939 w 5092701"/>
              <a:gd name="connsiteY879" fmla="*/ 399066 h 5440362"/>
              <a:gd name="connsiteX880" fmla="*/ 3502023 w 5092701"/>
              <a:gd name="connsiteY880" fmla="*/ 397789 h 5440362"/>
              <a:gd name="connsiteX881" fmla="*/ 3261776 w 5092701"/>
              <a:gd name="connsiteY881" fmla="*/ 397720 h 5440362"/>
              <a:gd name="connsiteX882" fmla="*/ 3230059 w 5092701"/>
              <a:gd name="connsiteY882" fmla="*/ 407430 h 5440362"/>
              <a:gd name="connsiteX883" fmla="*/ 3217084 w 5092701"/>
              <a:gd name="connsiteY883" fmla="*/ 410181 h 5440362"/>
              <a:gd name="connsiteX884" fmla="*/ 3230059 w 5092701"/>
              <a:gd name="connsiteY884" fmla="*/ 407430 h 5440362"/>
              <a:gd name="connsiteX885" fmla="*/ 3261776 w 5092701"/>
              <a:gd name="connsiteY885" fmla="*/ 397720 h 5440362"/>
              <a:gd name="connsiteX886" fmla="*/ 3543395 w 5092701"/>
              <a:gd name="connsiteY886" fmla="*/ 394960 h 5440362"/>
              <a:gd name="connsiteX887" fmla="*/ 3542652 w 5092701"/>
              <a:gd name="connsiteY887" fmla="*/ 397978 h 5440362"/>
              <a:gd name="connsiteX888" fmla="*/ 3543093 w 5092701"/>
              <a:gd name="connsiteY888" fmla="*/ 396184 h 5440362"/>
              <a:gd name="connsiteX889" fmla="*/ 3543977 w 5092701"/>
              <a:gd name="connsiteY889" fmla="*/ 392599 h 5440362"/>
              <a:gd name="connsiteX890" fmla="*/ 3543830 w 5092701"/>
              <a:gd name="connsiteY890" fmla="*/ 393197 h 5440362"/>
              <a:gd name="connsiteX891" fmla="*/ 3543395 w 5092701"/>
              <a:gd name="connsiteY891" fmla="*/ 394960 h 5440362"/>
              <a:gd name="connsiteX892" fmla="*/ 3521521 w 5092701"/>
              <a:gd name="connsiteY892" fmla="*/ 391599 h 5440362"/>
              <a:gd name="connsiteX893" fmla="*/ 3502023 w 5092701"/>
              <a:gd name="connsiteY893" fmla="*/ 397789 h 5440362"/>
              <a:gd name="connsiteX894" fmla="*/ 3507651 w 5092701"/>
              <a:gd name="connsiteY894" fmla="*/ 392706 h 5440362"/>
              <a:gd name="connsiteX895" fmla="*/ 3521521 w 5092701"/>
              <a:gd name="connsiteY895" fmla="*/ 391599 h 5440362"/>
              <a:gd name="connsiteX896" fmla="*/ 3540263 w 5092701"/>
              <a:gd name="connsiteY896" fmla="*/ 384640 h 5440362"/>
              <a:gd name="connsiteX897" fmla="*/ 3521521 w 5092701"/>
              <a:gd name="connsiteY897" fmla="*/ 391599 h 5440362"/>
              <a:gd name="connsiteX898" fmla="*/ 3527179 w 5092701"/>
              <a:gd name="connsiteY898" fmla="*/ 385917 h 5440362"/>
              <a:gd name="connsiteX899" fmla="*/ 3540263 w 5092701"/>
              <a:gd name="connsiteY899" fmla="*/ 384640 h 5440362"/>
              <a:gd name="connsiteX900" fmla="*/ 2324746 w 5092701"/>
              <a:gd name="connsiteY900" fmla="*/ 319426 h 5440362"/>
              <a:gd name="connsiteX901" fmla="*/ 2293029 w 5092701"/>
              <a:gd name="connsiteY901" fmla="*/ 329137 h 5440362"/>
              <a:gd name="connsiteX902" fmla="*/ 2307965 w 5092701"/>
              <a:gd name="connsiteY902" fmla="*/ 320827 h 5440362"/>
              <a:gd name="connsiteX903" fmla="*/ 2324746 w 5092701"/>
              <a:gd name="connsiteY903" fmla="*/ 319426 h 5440362"/>
              <a:gd name="connsiteX904" fmla="*/ 2329532 w 5092701"/>
              <a:gd name="connsiteY904" fmla="*/ 316320 h 5440362"/>
              <a:gd name="connsiteX905" fmla="*/ 2337722 w 5092701"/>
              <a:gd name="connsiteY905" fmla="*/ 316675 h 5440362"/>
              <a:gd name="connsiteX906" fmla="*/ 2324746 w 5092701"/>
              <a:gd name="connsiteY906" fmla="*/ 319426 h 5440362"/>
              <a:gd name="connsiteX907" fmla="*/ 2329532 w 5092701"/>
              <a:gd name="connsiteY907" fmla="*/ 316320 h 5440362"/>
              <a:gd name="connsiteX908" fmla="*/ 2357219 w 5092701"/>
              <a:gd name="connsiteY908" fmla="*/ 310485 h 5440362"/>
              <a:gd name="connsiteX909" fmla="*/ 2337722 w 5092701"/>
              <a:gd name="connsiteY909" fmla="*/ 316675 h 5440362"/>
              <a:gd name="connsiteX910" fmla="*/ 2343348 w 5092701"/>
              <a:gd name="connsiteY910" fmla="*/ 311592 h 5440362"/>
              <a:gd name="connsiteX911" fmla="*/ 2357219 w 5092701"/>
              <a:gd name="connsiteY911" fmla="*/ 310485 h 5440362"/>
              <a:gd name="connsiteX912" fmla="*/ 2361689 w 5092701"/>
              <a:gd name="connsiteY912" fmla="*/ 306743 h 5440362"/>
              <a:gd name="connsiteX913" fmla="*/ 2369438 w 5092701"/>
              <a:gd name="connsiteY913" fmla="*/ 306964 h 5440362"/>
              <a:gd name="connsiteX914" fmla="*/ 2357219 w 5092701"/>
              <a:gd name="connsiteY914" fmla="*/ 310485 h 5440362"/>
              <a:gd name="connsiteX915" fmla="*/ 2361689 w 5092701"/>
              <a:gd name="connsiteY915" fmla="*/ 306743 h 5440362"/>
              <a:gd name="connsiteX916" fmla="*/ 3629165 w 5092701"/>
              <a:gd name="connsiteY916" fmla="*/ 261885 h 5440362"/>
              <a:gd name="connsiteX917" fmla="*/ 3622239 w 5092701"/>
              <a:gd name="connsiteY917" fmla="*/ 266055 h 5440362"/>
              <a:gd name="connsiteX918" fmla="*/ 3621864 w 5092701"/>
              <a:gd name="connsiteY918" fmla="*/ 266042 h 5440362"/>
              <a:gd name="connsiteX919" fmla="*/ 3302181 w 5092701"/>
              <a:gd name="connsiteY919" fmla="*/ 91292 h 5440362"/>
              <a:gd name="connsiteX920" fmla="*/ 3313482 w 5092701"/>
              <a:gd name="connsiteY920" fmla="*/ 91977 h 5440362"/>
              <a:gd name="connsiteX921" fmla="*/ 3269877 w 5092701"/>
              <a:gd name="connsiteY921" fmla="*/ 103867 h 5440362"/>
              <a:gd name="connsiteX922" fmla="*/ 3277392 w 5092701"/>
              <a:gd name="connsiteY922" fmla="*/ 96403 h 5440362"/>
              <a:gd name="connsiteX923" fmla="*/ 3289445 w 5092701"/>
              <a:gd name="connsiteY923" fmla="*/ 93553 h 5440362"/>
              <a:gd name="connsiteX924" fmla="*/ 3302181 w 5092701"/>
              <a:gd name="connsiteY924" fmla="*/ 91292 h 5440362"/>
              <a:gd name="connsiteX925" fmla="*/ 3333898 w 5092701"/>
              <a:gd name="connsiteY925" fmla="*/ 81581 h 5440362"/>
              <a:gd name="connsiteX926" fmla="*/ 3345199 w 5092701"/>
              <a:gd name="connsiteY926" fmla="*/ 82267 h 5440362"/>
              <a:gd name="connsiteX927" fmla="*/ 3313482 w 5092701"/>
              <a:gd name="connsiteY927" fmla="*/ 91977 h 5440362"/>
              <a:gd name="connsiteX928" fmla="*/ 3321163 w 5092701"/>
              <a:gd name="connsiteY928" fmla="*/ 83843 h 5440362"/>
              <a:gd name="connsiteX929" fmla="*/ 3333898 w 5092701"/>
              <a:gd name="connsiteY929" fmla="*/ 81581 h 5440362"/>
              <a:gd name="connsiteX930" fmla="*/ 3350011 w 5092701"/>
              <a:gd name="connsiteY930" fmla="*/ 77614 h 5440362"/>
              <a:gd name="connsiteX931" fmla="*/ 3358174 w 5092701"/>
              <a:gd name="connsiteY931" fmla="*/ 79515 h 5440362"/>
              <a:gd name="connsiteX932" fmla="*/ 3345199 w 5092701"/>
              <a:gd name="connsiteY932" fmla="*/ 82267 h 5440362"/>
              <a:gd name="connsiteX933" fmla="*/ 3350011 w 5092701"/>
              <a:gd name="connsiteY933" fmla="*/ 77614 h 5440362"/>
              <a:gd name="connsiteX934" fmla="*/ 3360106 w 5092701"/>
              <a:gd name="connsiteY934" fmla="*/ 74556 h 5440362"/>
              <a:gd name="connsiteX935" fmla="*/ 3364697 w 5092701"/>
              <a:gd name="connsiteY935" fmla="*/ 76077 h 5440362"/>
              <a:gd name="connsiteX936" fmla="*/ 3358174 w 5092701"/>
              <a:gd name="connsiteY936" fmla="*/ 79515 h 5440362"/>
              <a:gd name="connsiteX937" fmla="*/ 3360106 w 5092701"/>
              <a:gd name="connsiteY937" fmla="*/ 74556 h 5440362"/>
              <a:gd name="connsiteX938" fmla="*/ 3365689 w 5092701"/>
              <a:gd name="connsiteY938" fmla="*/ 72051 h 5440362"/>
              <a:gd name="connsiteX939" fmla="*/ 3376750 w 5092701"/>
              <a:gd name="connsiteY939" fmla="*/ 73227 h 5440362"/>
              <a:gd name="connsiteX940" fmla="*/ 3364697 w 5092701"/>
              <a:gd name="connsiteY940" fmla="*/ 76077 h 5440362"/>
              <a:gd name="connsiteX941" fmla="*/ 3377907 w 5092701"/>
              <a:gd name="connsiteY941" fmla="*/ 68530 h 5440362"/>
              <a:gd name="connsiteX942" fmla="*/ 3376750 w 5092701"/>
              <a:gd name="connsiteY942" fmla="*/ 73227 h 5440362"/>
              <a:gd name="connsiteX943" fmla="*/ 3776005 w 5092701"/>
              <a:gd name="connsiteY943" fmla="*/ 0 h 5440362"/>
              <a:gd name="connsiteX944" fmla="*/ 3761801 w 5092701"/>
              <a:gd name="connsiteY944" fmla="*/ 11573 h 5440362"/>
              <a:gd name="connsiteX945" fmla="*/ 3835542 w 5092701"/>
              <a:gd name="connsiteY945" fmla="*/ 19414 h 5440362"/>
              <a:gd name="connsiteX946" fmla="*/ 3845541 w 5092701"/>
              <a:gd name="connsiteY946" fmla="*/ 28740 h 5440362"/>
              <a:gd name="connsiteX947" fmla="*/ 3715862 w 5092701"/>
              <a:gd name="connsiteY947" fmla="*/ 78989 h 5440362"/>
              <a:gd name="connsiteX948" fmla="*/ 3707188 w 5092701"/>
              <a:gd name="connsiteY948" fmla="*/ 91150 h 5440362"/>
              <a:gd name="connsiteX949" fmla="*/ 3598236 w 5092701"/>
              <a:gd name="connsiteY949" fmla="*/ 126388 h 5440362"/>
              <a:gd name="connsiteX950" fmla="*/ 3673488 w 5092701"/>
              <a:gd name="connsiteY950" fmla="*/ 108912 h 5440362"/>
              <a:gd name="connsiteX951" fmla="*/ 3734842 w 5092701"/>
              <a:gd name="connsiteY951" fmla="*/ 94091 h 5440362"/>
              <a:gd name="connsiteX952" fmla="*/ 3561392 w 5092701"/>
              <a:gd name="connsiteY952" fmla="*/ 156900 h 5440362"/>
              <a:gd name="connsiteX953" fmla="*/ 3585595 w 5092701"/>
              <a:gd name="connsiteY953" fmla="*/ 154653 h 5440362"/>
              <a:gd name="connsiteX954" fmla="*/ 3561797 w 5092701"/>
              <a:gd name="connsiteY954" fmla="*/ 178289 h 5440362"/>
              <a:gd name="connsiteX955" fmla="*/ 3622088 w 5092701"/>
              <a:gd name="connsiteY955" fmla="*/ 171617 h 5440362"/>
              <a:gd name="connsiteX956" fmla="*/ 3661250 w 5092701"/>
              <a:gd name="connsiteY956" fmla="*/ 158566 h 5440362"/>
              <a:gd name="connsiteX957" fmla="*/ 3682380 w 5092701"/>
              <a:gd name="connsiteY957" fmla="*/ 164945 h 5440362"/>
              <a:gd name="connsiteX958" fmla="*/ 3589783 w 5092701"/>
              <a:gd name="connsiteY958" fmla="*/ 206742 h 5440362"/>
              <a:gd name="connsiteX959" fmla="*/ 3666192 w 5092701"/>
              <a:gd name="connsiteY959" fmla="*/ 184570 h 5440362"/>
              <a:gd name="connsiteX960" fmla="*/ 3767701 w 5092701"/>
              <a:gd name="connsiteY960" fmla="*/ 152671 h 5440362"/>
              <a:gd name="connsiteX961" fmla="*/ 3677254 w 5092701"/>
              <a:gd name="connsiteY961" fmla="*/ 185746 h 5440362"/>
              <a:gd name="connsiteX962" fmla="*/ 3719795 w 5092701"/>
              <a:gd name="connsiteY962" fmla="*/ 182006 h 5440362"/>
              <a:gd name="connsiteX963" fmla="*/ 3800813 w 5092701"/>
              <a:gd name="connsiteY963" fmla="*/ 160324 h 5440362"/>
              <a:gd name="connsiteX964" fmla="*/ 3729864 w 5092701"/>
              <a:gd name="connsiteY964" fmla="*/ 187208 h 5440362"/>
              <a:gd name="connsiteX965" fmla="*/ 3808662 w 5092701"/>
              <a:gd name="connsiteY965" fmla="*/ 178373 h 5440362"/>
              <a:gd name="connsiteX966" fmla="*/ 3871930 w 5092701"/>
              <a:gd name="connsiteY966" fmla="*/ 159623 h 5440362"/>
              <a:gd name="connsiteX967" fmla="*/ 3620088 w 5092701"/>
              <a:gd name="connsiteY967" fmla="*/ 252657 h 5440362"/>
              <a:gd name="connsiteX968" fmla="*/ 3611554 w 5092701"/>
              <a:gd name="connsiteY968" fmla="*/ 265694 h 5440362"/>
              <a:gd name="connsiteX969" fmla="*/ 3621864 w 5092701"/>
              <a:gd name="connsiteY969" fmla="*/ 266042 h 5440362"/>
              <a:gd name="connsiteX970" fmla="*/ 3592991 w 5092701"/>
              <a:gd name="connsiteY970" fmla="*/ 282484 h 5440362"/>
              <a:gd name="connsiteX971" fmla="*/ 3545170 w 5092701"/>
              <a:gd name="connsiteY971" fmla="*/ 295646 h 5440362"/>
              <a:gd name="connsiteX972" fmla="*/ 3273829 w 5092701"/>
              <a:gd name="connsiteY972" fmla="*/ 394869 h 5440362"/>
              <a:gd name="connsiteX973" fmla="*/ 3635029 w 5092701"/>
              <a:gd name="connsiteY973" fmla="*/ 287987 h 5440362"/>
              <a:gd name="connsiteX974" fmla="*/ 3736537 w 5092701"/>
              <a:gd name="connsiteY974" fmla="*/ 256088 h 5440362"/>
              <a:gd name="connsiteX975" fmla="*/ 3541439 w 5092701"/>
              <a:gd name="connsiteY975" fmla="*/ 333810 h 5440362"/>
              <a:gd name="connsiteX976" fmla="*/ 3521941 w 5092701"/>
              <a:gd name="connsiteY976" fmla="*/ 340000 h 5440362"/>
              <a:gd name="connsiteX977" fmla="*/ 3503200 w 5092701"/>
              <a:gd name="connsiteY977" fmla="*/ 346958 h 5440362"/>
              <a:gd name="connsiteX978" fmla="*/ 3490225 w 5092701"/>
              <a:gd name="connsiteY978" fmla="*/ 349710 h 5440362"/>
              <a:gd name="connsiteX979" fmla="*/ 3503200 w 5092701"/>
              <a:gd name="connsiteY979" fmla="*/ 346958 h 5440362"/>
              <a:gd name="connsiteX980" fmla="*/ 3521941 w 5092701"/>
              <a:gd name="connsiteY980" fmla="*/ 340000 h 5440362"/>
              <a:gd name="connsiteX981" fmla="*/ 3541439 w 5092701"/>
              <a:gd name="connsiteY981" fmla="*/ 333810 h 5440362"/>
              <a:gd name="connsiteX982" fmla="*/ 3655923 w 5092701"/>
              <a:gd name="connsiteY982" fmla="*/ 299160 h 5440362"/>
              <a:gd name="connsiteX983" fmla="*/ 3766103 w 5092701"/>
              <a:gd name="connsiteY983" fmla="*/ 255100 h 5440362"/>
              <a:gd name="connsiteX984" fmla="*/ 3717277 w 5092701"/>
              <a:gd name="connsiteY984" fmla="*/ 284338 h 5440362"/>
              <a:gd name="connsiteX985" fmla="*/ 3653939 w 5092701"/>
              <a:gd name="connsiteY985" fmla="*/ 307213 h 5440362"/>
              <a:gd name="connsiteX986" fmla="*/ 3558031 w 5092701"/>
              <a:gd name="connsiteY986" fmla="*/ 335575 h 5440362"/>
              <a:gd name="connsiteX987" fmla="*/ 3601731 w 5092701"/>
              <a:gd name="connsiteY987" fmla="*/ 327138 h 5440362"/>
              <a:gd name="connsiteX988" fmla="*/ 3653939 w 5092701"/>
              <a:gd name="connsiteY988" fmla="*/ 307213 h 5440362"/>
              <a:gd name="connsiteX989" fmla="*/ 3741313 w 5092701"/>
              <a:gd name="connsiteY989" fmla="*/ 282763 h 5440362"/>
              <a:gd name="connsiteX990" fmla="*/ 3785013 w 5092701"/>
              <a:gd name="connsiteY990" fmla="*/ 274326 h 5440362"/>
              <a:gd name="connsiteX991" fmla="*/ 3417696 w 5092701"/>
              <a:gd name="connsiteY991" fmla="*/ 406036 h 5440362"/>
              <a:gd name="connsiteX992" fmla="*/ 3461396 w 5092701"/>
              <a:gd name="connsiteY992" fmla="*/ 397600 h 5440362"/>
              <a:gd name="connsiteX993" fmla="*/ 3483282 w 5092701"/>
              <a:gd name="connsiteY993" fmla="*/ 404747 h 5440362"/>
              <a:gd name="connsiteX994" fmla="*/ 3485835 w 5092701"/>
              <a:gd name="connsiteY994" fmla="*/ 417414 h 5440362"/>
              <a:gd name="connsiteX995" fmla="*/ 3152219 w 5092701"/>
              <a:gd name="connsiteY995" fmla="*/ 531361 h 5440362"/>
              <a:gd name="connsiteX996" fmla="*/ 3097388 w 5092701"/>
              <a:gd name="connsiteY996" fmla="*/ 542745 h 5440362"/>
              <a:gd name="connsiteX997" fmla="*/ 3086801 w 5092701"/>
              <a:gd name="connsiteY997" fmla="*/ 558835 h 5440362"/>
              <a:gd name="connsiteX998" fmla="*/ 3083421 w 5092701"/>
              <a:gd name="connsiteY998" fmla="*/ 549524 h 5440362"/>
              <a:gd name="connsiteX999" fmla="*/ 2975390 w 5092701"/>
              <a:gd name="connsiteY999" fmla="*/ 584859 h 5440362"/>
              <a:gd name="connsiteX1000" fmla="*/ 2860742 w 5092701"/>
              <a:gd name="connsiteY1000" fmla="*/ 620181 h 5440362"/>
              <a:gd name="connsiteX1001" fmla="*/ 2859749 w 5092701"/>
              <a:gd name="connsiteY1001" fmla="*/ 624206 h 5440362"/>
              <a:gd name="connsiteX1002" fmla="*/ 2819525 w 5092701"/>
              <a:gd name="connsiteY1002" fmla="*/ 645407 h 5440362"/>
              <a:gd name="connsiteX1003" fmla="*/ 2855615 w 5092701"/>
              <a:gd name="connsiteY1003" fmla="*/ 640981 h 5440362"/>
              <a:gd name="connsiteX1004" fmla="*/ 3222344 w 5092701"/>
              <a:gd name="connsiteY1004" fmla="*/ 534687 h 5440362"/>
              <a:gd name="connsiteX1005" fmla="*/ 3355569 w 5092701"/>
              <a:gd name="connsiteY1005" fmla="*/ 493077 h 5440362"/>
              <a:gd name="connsiteX1006" fmla="*/ 3346896 w 5092701"/>
              <a:gd name="connsiteY1006" fmla="*/ 505239 h 5440362"/>
              <a:gd name="connsiteX1007" fmla="*/ 3502173 w 5092701"/>
              <a:gd name="connsiteY1007" fmla="*/ 470106 h 5440362"/>
              <a:gd name="connsiteX1008" fmla="*/ 3455331 w 5092701"/>
              <a:gd name="connsiteY1008" fmla="*/ 491291 h 5440362"/>
              <a:gd name="connsiteX1009" fmla="*/ 3512076 w 5092701"/>
              <a:gd name="connsiteY1009" fmla="*/ 475979 h 5440362"/>
              <a:gd name="connsiteX1010" fmla="*/ 3575509 w 5092701"/>
              <a:gd name="connsiteY1010" fmla="*/ 456559 h 5440362"/>
              <a:gd name="connsiteX1011" fmla="*/ 3638778 w 5092701"/>
              <a:gd name="connsiteY1011" fmla="*/ 437808 h 5440362"/>
              <a:gd name="connsiteX1012" fmla="*/ 3687843 w 5092701"/>
              <a:gd name="connsiteY1012" fmla="*/ 430631 h 5440362"/>
              <a:gd name="connsiteX1013" fmla="*/ 3600943 w 5092701"/>
              <a:gd name="connsiteY1013" fmla="*/ 472345 h 5440362"/>
              <a:gd name="connsiteX1014" fmla="*/ 3645705 w 5092701"/>
              <a:gd name="connsiteY1014" fmla="*/ 455760 h 5440362"/>
              <a:gd name="connsiteX1015" fmla="*/ 3662227 w 5092701"/>
              <a:gd name="connsiteY1015" fmla="*/ 461648 h 5440362"/>
              <a:gd name="connsiteX1016" fmla="*/ 3763734 w 5092701"/>
              <a:gd name="connsiteY1016" fmla="*/ 429749 h 5440362"/>
              <a:gd name="connsiteX1017" fmla="*/ 3651569 w 5092701"/>
              <a:gd name="connsiteY1017" fmla="*/ 481861 h 5440362"/>
              <a:gd name="connsiteX1018" fmla="*/ 3580620 w 5092701"/>
              <a:gd name="connsiteY1018" fmla="*/ 508746 h 5440362"/>
              <a:gd name="connsiteX1019" fmla="*/ 3651569 w 5092701"/>
              <a:gd name="connsiteY1019" fmla="*/ 481861 h 5440362"/>
              <a:gd name="connsiteX1020" fmla="*/ 3758608 w 5092701"/>
              <a:gd name="connsiteY1020" fmla="*/ 450550 h 5440362"/>
              <a:gd name="connsiteX1021" fmla="*/ 3845912 w 5092701"/>
              <a:gd name="connsiteY1021" fmla="*/ 430224 h 5440362"/>
              <a:gd name="connsiteX1022" fmla="*/ 3819725 w 5092701"/>
              <a:gd name="connsiteY1022" fmla="*/ 440523 h 5440362"/>
              <a:gd name="connsiteX1023" fmla="*/ 3789570 w 5092701"/>
              <a:gd name="connsiteY1023" fmla="*/ 466926 h 5440362"/>
              <a:gd name="connsiteX1024" fmla="*/ 3694515 w 5092701"/>
              <a:gd name="connsiteY1024" fmla="*/ 499511 h 5440362"/>
              <a:gd name="connsiteX1025" fmla="*/ 3454892 w 5092701"/>
              <a:gd name="connsiteY1025" fmla="*/ 589024 h 5440362"/>
              <a:gd name="connsiteX1026" fmla="*/ 3433174 w 5092701"/>
              <a:gd name="connsiteY1026" fmla="*/ 608060 h 5440362"/>
              <a:gd name="connsiteX1027" fmla="*/ 3516175 w 5092701"/>
              <a:gd name="connsiteY1027" fmla="*/ 578326 h 5440362"/>
              <a:gd name="connsiteX1028" fmla="*/ 3699053 w 5092701"/>
              <a:gd name="connsiteY1028" fmla="*/ 504125 h 5440362"/>
              <a:gd name="connsiteX1029" fmla="*/ 3722098 w 5092701"/>
              <a:gd name="connsiteY1029" fmla="*/ 506574 h 5440362"/>
              <a:gd name="connsiteX1030" fmla="*/ 3818075 w 5092701"/>
              <a:gd name="connsiteY1030" fmla="*/ 474088 h 5440362"/>
              <a:gd name="connsiteX1031" fmla="*/ 3725478 w 5092701"/>
              <a:gd name="connsiteY1031" fmla="*/ 515886 h 5440362"/>
              <a:gd name="connsiteX1032" fmla="*/ 3668145 w 5092701"/>
              <a:gd name="connsiteY1032" fmla="*/ 556613 h 5440362"/>
              <a:gd name="connsiteX1033" fmla="*/ 3564652 w 5092701"/>
              <a:gd name="connsiteY1033" fmla="*/ 596564 h 5440362"/>
              <a:gd name="connsiteX1034" fmla="*/ 3506326 w 5092701"/>
              <a:gd name="connsiteY1034" fmla="*/ 641317 h 5440362"/>
              <a:gd name="connsiteX1035" fmla="*/ 3806242 w 5092701"/>
              <a:gd name="connsiteY1035" fmla="*/ 545131 h 5440362"/>
              <a:gd name="connsiteX1036" fmla="*/ 3833658 w 5092701"/>
              <a:gd name="connsiteY1036" fmla="*/ 552867 h 5440362"/>
              <a:gd name="connsiteX1037" fmla="*/ 3701002 w 5092701"/>
              <a:gd name="connsiteY1037" fmla="*/ 615194 h 5440362"/>
              <a:gd name="connsiteX1038" fmla="*/ 3678363 w 5092701"/>
              <a:gd name="connsiteY1038" fmla="*/ 634133 h 5440362"/>
              <a:gd name="connsiteX1039" fmla="*/ 3735108 w 5092701"/>
              <a:gd name="connsiteY1039" fmla="*/ 618820 h 5440362"/>
              <a:gd name="connsiteX1040" fmla="*/ 3776729 w 5092701"/>
              <a:gd name="connsiteY1040" fmla="*/ 614983 h 5440362"/>
              <a:gd name="connsiteX1041" fmla="*/ 3633011 w 5092701"/>
              <a:gd name="connsiteY1041" fmla="*/ 676134 h 5440362"/>
              <a:gd name="connsiteX1042" fmla="*/ 3729982 w 5092701"/>
              <a:gd name="connsiteY1042" fmla="*/ 639622 h 5440362"/>
              <a:gd name="connsiteX1043" fmla="*/ 3818278 w 5092701"/>
              <a:gd name="connsiteY1043" fmla="*/ 615270 h 5440362"/>
              <a:gd name="connsiteX1044" fmla="*/ 3781601 w 5092701"/>
              <a:gd name="connsiteY1044" fmla="*/ 645111 h 5440362"/>
              <a:gd name="connsiteX1045" fmla="*/ 3876585 w 5092701"/>
              <a:gd name="connsiteY1045" fmla="*/ 616651 h 5440362"/>
              <a:gd name="connsiteX1046" fmla="*/ 3827759 w 5092701"/>
              <a:gd name="connsiteY1046" fmla="*/ 645888 h 5440362"/>
              <a:gd name="connsiteX1047" fmla="*/ 3821236 w 5092701"/>
              <a:gd name="connsiteY1047" fmla="*/ 649325 h 5440362"/>
              <a:gd name="connsiteX1048" fmla="*/ 3814714 w 5092701"/>
              <a:gd name="connsiteY1048" fmla="*/ 652763 h 5440362"/>
              <a:gd name="connsiteX1049" fmla="*/ 3808025 w 5092701"/>
              <a:gd name="connsiteY1049" fmla="*/ 656872 h 5440362"/>
              <a:gd name="connsiteX1050" fmla="*/ 3814714 w 5092701"/>
              <a:gd name="connsiteY1050" fmla="*/ 652763 h 5440362"/>
              <a:gd name="connsiteX1051" fmla="*/ 3821236 w 5092701"/>
              <a:gd name="connsiteY1051" fmla="*/ 649325 h 5440362"/>
              <a:gd name="connsiteX1052" fmla="*/ 3827759 w 5092701"/>
              <a:gd name="connsiteY1052" fmla="*/ 645888 h 5440362"/>
              <a:gd name="connsiteX1053" fmla="*/ 3876989 w 5092701"/>
              <a:gd name="connsiteY1053" fmla="*/ 638039 h 5440362"/>
              <a:gd name="connsiteX1054" fmla="*/ 3782408 w 5092701"/>
              <a:gd name="connsiteY1054" fmla="*/ 687889 h 5440362"/>
              <a:gd name="connsiteX1055" fmla="*/ 3715006 w 5092701"/>
              <a:gd name="connsiteY1055" fmla="*/ 723413 h 5440362"/>
              <a:gd name="connsiteX1056" fmla="*/ 3851612 w 5092701"/>
              <a:gd name="connsiteY1056" fmla="*/ 691115 h 5440362"/>
              <a:gd name="connsiteX1057" fmla="*/ 3831877 w 5092701"/>
              <a:gd name="connsiteY1057" fmla="*/ 702101 h 5440362"/>
              <a:gd name="connsiteX1058" fmla="*/ 3768021 w 5092701"/>
              <a:gd name="connsiteY1058" fmla="*/ 746266 h 5440362"/>
              <a:gd name="connsiteX1059" fmla="*/ 3674431 w 5092701"/>
              <a:gd name="connsiteY1059" fmla="*/ 792089 h 5440362"/>
              <a:gd name="connsiteX1060" fmla="*/ 3756372 w 5092701"/>
              <a:gd name="connsiteY1060" fmla="*/ 770505 h 5440362"/>
              <a:gd name="connsiteX1061" fmla="*/ 3700030 w 5092701"/>
              <a:gd name="connsiteY1061" fmla="*/ 807206 h 5440362"/>
              <a:gd name="connsiteX1062" fmla="*/ 3803855 w 5092701"/>
              <a:gd name="connsiteY1062" fmla="*/ 792768 h 5440362"/>
              <a:gd name="connsiteX1063" fmla="*/ 3742975 w 5092701"/>
              <a:gd name="connsiteY1063" fmla="*/ 824856 h 5440362"/>
              <a:gd name="connsiteX1064" fmla="*/ 3575462 w 5092701"/>
              <a:gd name="connsiteY1064" fmla="*/ 909642 h 5440362"/>
              <a:gd name="connsiteX1065" fmla="*/ 3632373 w 5092701"/>
              <a:gd name="connsiteY1065" fmla="*/ 893659 h 5440362"/>
              <a:gd name="connsiteX1066" fmla="*/ 3506074 w 5092701"/>
              <a:gd name="connsiteY1066" fmla="*/ 953219 h 5440362"/>
              <a:gd name="connsiteX1067" fmla="*/ 3496410 w 5092701"/>
              <a:gd name="connsiteY1067" fmla="*/ 969406 h 5440362"/>
              <a:gd name="connsiteX1068" fmla="*/ 3429007 w 5092701"/>
              <a:gd name="connsiteY1068" fmla="*/ 1004931 h 5440362"/>
              <a:gd name="connsiteX1069" fmla="*/ 3521657 w 5092701"/>
              <a:gd name="connsiteY1069" fmla="*/ 1031998 h 5440362"/>
              <a:gd name="connsiteX1070" fmla="*/ 3755197 w 5092701"/>
              <a:gd name="connsiteY1070" fmla="*/ 1082309 h 5440362"/>
              <a:gd name="connsiteX1071" fmla="*/ 4176048 w 5092701"/>
              <a:gd name="connsiteY1071" fmla="*/ 1186279 h 5440362"/>
              <a:gd name="connsiteX1072" fmla="*/ 4367803 w 5092701"/>
              <a:gd name="connsiteY1072" fmla="*/ 1241098 h 5440362"/>
              <a:gd name="connsiteX1073" fmla="*/ 4806107 w 5092701"/>
              <a:gd name="connsiteY1073" fmla="*/ 1458475 h 5440362"/>
              <a:gd name="connsiteX1074" fmla="*/ 4919213 w 5092701"/>
              <a:gd name="connsiteY1074" fmla="*/ 1594448 h 5440362"/>
              <a:gd name="connsiteX1075" fmla="*/ 4943399 w 5092701"/>
              <a:gd name="connsiteY1075" fmla="*/ 1665189 h 5440362"/>
              <a:gd name="connsiteX1076" fmla="*/ 4833991 w 5092701"/>
              <a:gd name="connsiteY1076" fmla="*/ 1871148 h 5440362"/>
              <a:gd name="connsiteX1077" fmla="*/ 4821016 w 5092701"/>
              <a:gd name="connsiteY1077" fmla="*/ 1873899 h 5440362"/>
              <a:gd name="connsiteX1078" fmla="*/ 4818865 w 5092701"/>
              <a:gd name="connsiteY1078" fmla="*/ 1882622 h 5440362"/>
              <a:gd name="connsiteX1079" fmla="*/ 4794171 w 5092701"/>
              <a:gd name="connsiteY1079" fmla="*/ 1913737 h 5440362"/>
              <a:gd name="connsiteX1080" fmla="*/ 4803082 w 5092701"/>
              <a:gd name="connsiteY1080" fmla="*/ 1923637 h 5440362"/>
              <a:gd name="connsiteX1081" fmla="*/ 4682464 w 5092701"/>
              <a:gd name="connsiteY1081" fmla="*/ 2056101 h 5440362"/>
              <a:gd name="connsiteX1082" fmla="*/ 4637516 w 5092701"/>
              <a:gd name="connsiteY1082" fmla="*/ 2119492 h 5440362"/>
              <a:gd name="connsiteX1083" fmla="*/ 4650324 w 5092701"/>
              <a:gd name="connsiteY1083" fmla="*/ 2090556 h 5440362"/>
              <a:gd name="connsiteX1084" fmla="*/ 4614473 w 5092701"/>
              <a:gd name="connsiteY1084" fmla="*/ 2117042 h 5440362"/>
              <a:gd name="connsiteX1085" fmla="*/ 4630994 w 5092701"/>
              <a:gd name="connsiteY1085" fmla="*/ 2122931 h 5440362"/>
              <a:gd name="connsiteX1086" fmla="*/ 4599847 w 5092701"/>
              <a:gd name="connsiteY1086" fmla="*/ 2153359 h 5440362"/>
              <a:gd name="connsiteX1087" fmla="*/ 4593563 w 5092701"/>
              <a:gd name="connsiteY1087" fmla="*/ 2178857 h 5440362"/>
              <a:gd name="connsiteX1088" fmla="*/ 4562415 w 5092701"/>
              <a:gd name="connsiteY1088" fmla="*/ 2209286 h 5440362"/>
              <a:gd name="connsiteX1089" fmla="*/ 4542242 w 5092701"/>
              <a:gd name="connsiteY1089" fmla="*/ 2318002 h 5440362"/>
              <a:gd name="connsiteX1090" fmla="*/ 4526713 w 5092701"/>
              <a:gd name="connsiteY1090" fmla="*/ 2308088 h 5440362"/>
              <a:gd name="connsiteX1091" fmla="*/ 4533640 w 5092701"/>
              <a:gd name="connsiteY1091" fmla="*/ 2326040 h 5440362"/>
              <a:gd name="connsiteX1092" fmla="*/ 4457380 w 5092701"/>
              <a:gd name="connsiteY1092" fmla="*/ 2420529 h 5440362"/>
              <a:gd name="connsiteX1093" fmla="*/ 4440604 w 5092701"/>
              <a:gd name="connsiteY1093" fmla="*/ 2465570 h 5440362"/>
              <a:gd name="connsiteX1094" fmla="*/ 4351868 w 5092701"/>
              <a:gd name="connsiteY1094" fmla="*/ 2587654 h 5440362"/>
              <a:gd name="connsiteX1095" fmla="*/ 4345749 w 5092701"/>
              <a:gd name="connsiteY1095" fmla="*/ 2612480 h 5440362"/>
              <a:gd name="connsiteX1096" fmla="*/ 4259824 w 5092701"/>
              <a:gd name="connsiteY1096" fmla="*/ 2723158 h 5440362"/>
              <a:gd name="connsiteX1097" fmla="*/ 4203228 w 5092701"/>
              <a:gd name="connsiteY1097" fmla="*/ 2810786 h 5440362"/>
              <a:gd name="connsiteX1098" fmla="*/ 3961183 w 5092701"/>
              <a:gd name="connsiteY1098" fmla="*/ 3032940 h 5440362"/>
              <a:gd name="connsiteX1099" fmla="*/ 2986784 w 5092701"/>
              <a:gd name="connsiteY1099" fmla="*/ 3394121 h 5440362"/>
              <a:gd name="connsiteX1100" fmla="*/ 2984634 w 5092701"/>
              <a:gd name="connsiteY1100" fmla="*/ 3402844 h 5440362"/>
              <a:gd name="connsiteX1101" fmla="*/ 2979508 w 5092701"/>
              <a:gd name="connsiteY1101" fmla="*/ 3423646 h 5440362"/>
              <a:gd name="connsiteX1102" fmla="*/ 3091954 w 5092701"/>
              <a:gd name="connsiteY1102" fmla="*/ 3399092 h 5440362"/>
              <a:gd name="connsiteX1103" fmla="*/ 4164489 w 5092701"/>
              <a:gd name="connsiteY1103" fmla="*/ 3018136 h 5440362"/>
              <a:gd name="connsiteX1104" fmla="*/ 3737209 w 5092701"/>
              <a:gd name="connsiteY1104" fmla="*/ 3432361 h 5440362"/>
              <a:gd name="connsiteX1105" fmla="*/ 4866061 w 5092701"/>
              <a:gd name="connsiteY1105" fmla="*/ 3713769 h 5440362"/>
              <a:gd name="connsiteX1106" fmla="*/ 4845002 w 5092701"/>
              <a:gd name="connsiteY1106" fmla="*/ 3703267 h 5440362"/>
              <a:gd name="connsiteX1107" fmla="*/ 4751906 w 5092701"/>
              <a:gd name="connsiteY1107" fmla="*/ 3677239 h 5440362"/>
              <a:gd name="connsiteX1108" fmla="*/ 4715974 w 5092701"/>
              <a:gd name="connsiteY1108" fmla="*/ 3667334 h 5440362"/>
              <a:gd name="connsiteX1109" fmla="*/ 4729547 w 5092701"/>
              <a:gd name="connsiteY1109" fmla="*/ 3669257 h 5440362"/>
              <a:gd name="connsiteX1110" fmla="*/ 4746900 w 5092701"/>
              <a:gd name="connsiteY1110" fmla="*/ 3674046 h 5440362"/>
              <a:gd name="connsiteX1111" fmla="*/ 4794659 w 5092701"/>
              <a:gd name="connsiteY1111" fmla="*/ 3687209 h 5440362"/>
              <a:gd name="connsiteX1112" fmla="*/ 4796469 w 5092701"/>
              <a:gd name="connsiteY1112" fmla="*/ 3687707 h 5440362"/>
              <a:gd name="connsiteX1113" fmla="*/ 4796464 w 5092701"/>
              <a:gd name="connsiteY1113" fmla="*/ 3688141 h 5440362"/>
              <a:gd name="connsiteX1114" fmla="*/ 4796310 w 5092701"/>
              <a:gd name="connsiteY1114" fmla="*/ 3688128 h 5440362"/>
              <a:gd name="connsiteX1115" fmla="*/ 4796454 w 5092701"/>
              <a:gd name="connsiteY1115" fmla="*/ 3689153 h 5440362"/>
              <a:gd name="connsiteX1116" fmla="*/ 4796464 w 5092701"/>
              <a:gd name="connsiteY1116" fmla="*/ 3688141 h 5440362"/>
              <a:gd name="connsiteX1117" fmla="*/ 4798661 w 5092701"/>
              <a:gd name="connsiteY1117" fmla="*/ 3688309 h 5440362"/>
              <a:gd name="connsiteX1118" fmla="*/ 4829568 w 5092701"/>
              <a:gd name="connsiteY1118" fmla="*/ 3696805 h 5440362"/>
              <a:gd name="connsiteX1119" fmla="*/ 4799325 w 5092701"/>
              <a:gd name="connsiteY1119" fmla="*/ 3688360 h 5440362"/>
              <a:gd name="connsiteX1120" fmla="*/ 4798661 w 5092701"/>
              <a:gd name="connsiteY1120" fmla="*/ 3688309 h 5440362"/>
              <a:gd name="connsiteX1121" fmla="*/ 4796469 w 5092701"/>
              <a:gd name="connsiteY1121" fmla="*/ 3687707 h 5440362"/>
              <a:gd name="connsiteX1122" fmla="*/ 4796492 w 5092701"/>
              <a:gd name="connsiteY1122" fmla="*/ 3685244 h 5440362"/>
              <a:gd name="connsiteX1123" fmla="*/ 4820561 w 5092701"/>
              <a:gd name="connsiteY1123" fmla="*/ 3683453 h 5440362"/>
              <a:gd name="connsiteX1124" fmla="*/ 4738039 w 5092701"/>
              <a:gd name="connsiteY1124" fmla="*/ 3670461 h 5440362"/>
              <a:gd name="connsiteX1125" fmla="*/ 4729547 w 5092701"/>
              <a:gd name="connsiteY1125" fmla="*/ 3669257 h 5440362"/>
              <a:gd name="connsiteX1126" fmla="*/ 4691700 w 5092701"/>
              <a:gd name="connsiteY1126" fmla="*/ 3658813 h 5440362"/>
              <a:gd name="connsiteX1127" fmla="*/ 4723552 w 5092701"/>
              <a:gd name="connsiteY1127" fmla="*/ 3659441 h 5440362"/>
              <a:gd name="connsiteX1128" fmla="*/ 4877306 w 5092701"/>
              <a:gd name="connsiteY1128" fmla="*/ 3668141 h 5440362"/>
              <a:gd name="connsiteX1129" fmla="*/ 4910420 w 5092701"/>
              <a:gd name="connsiteY1129" fmla="*/ 3675794 h 5440362"/>
              <a:gd name="connsiteX1130" fmla="*/ 4922807 w 5092701"/>
              <a:gd name="connsiteY1130" fmla="*/ 3698457 h 5440362"/>
              <a:gd name="connsiteX1131" fmla="*/ 4837083 w 5092701"/>
              <a:gd name="connsiteY1131" fmla="*/ 3689341 h 5440362"/>
              <a:gd name="connsiteX1132" fmla="*/ 4852612 w 5092701"/>
              <a:gd name="connsiteY1132" fmla="*/ 3699256 h 5440362"/>
              <a:gd name="connsiteX1133" fmla="*/ 4925196 w 5092701"/>
              <a:gd name="connsiteY1133" fmla="*/ 3711794 h 5440362"/>
              <a:gd name="connsiteX1134" fmla="*/ 4937582 w 5092701"/>
              <a:gd name="connsiteY1134" fmla="*/ 3734458 h 5440362"/>
              <a:gd name="connsiteX1135" fmla="*/ 4954174 w 5092701"/>
              <a:gd name="connsiteY1135" fmla="*/ 3736221 h 5440362"/>
              <a:gd name="connsiteX1136" fmla="*/ 4946659 w 5092701"/>
              <a:gd name="connsiteY1136" fmla="*/ 3743686 h 5440362"/>
              <a:gd name="connsiteX1137" fmla="*/ 4995136 w 5092701"/>
              <a:gd name="connsiteY1137" fmla="*/ 3761923 h 5440362"/>
              <a:gd name="connsiteX1138" fmla="*/ 4982494 w 5092701"/>
              <a:gd name="connsiteY1138" fmla="*/ 3790188 h 5440362"/>
              <a:gd name="connsiteX1139" fmla="*/ 5049308 w 5092701"/>
              <a:gd name="connsiteY1139" fmla="*/ 3780078 h 5440362"/>
              <a:gd name="connsiteX1140" fmla="*/ 5028652 w 5092701"/>
              <a:gd name="connsiteY1140" fmla="*/ 3790965 h 5440362"/>
              <a:gd name="connsiteX1141" fmla="*/ 5025675 w 5092701"/>
              <a:gd name="connsiteY1141" fmla="*/ 3803043 h 5440362"/>
              <a:gd name="connsiteX1142" fmla="*/ 5050116 w 5092701"/>
              <a:gd name="connsiteY1142" fmla="*/ 3822856 h 5440362"/>
              <a:gd name="connsiteX1143" fmla="*/ 5092658 w 5092701"/>
              <a:gd name="connsiteY1143" fmla="*/ 3819117 h 5440362"/>
              <a:gd name="connsiteX1144" fmla="*/ 5059950 w 5092701"/>
              <a:gd name="connsiteY1144" fmla="*/ 3832854 h 5440362"/>
              <a:gd name="connsiteX1145" fmla="*/ 5067041 w 5092701"/>
              <a:gd name="connsiteY1145" fmla="*/ 3850134 h 5440362"/>
              <a:gd name="connsiteX1146" fmla="*/ 5020717 w 5092701"/>
              <a:gd name="connsiteY1146" fmla="*/ 3850029 h 5440362"/>
              <a:gd name="connsiteX1147" fmla="*/ 5010296 w 5092701"/>
              <a:gd name="connsiteY1147" fmla="*/ 3865446 h 5440362"/>
              <a:gd name="connsiteX1148" fmla="*/ 5037713 w 5092701"/>
              <a:gd name="connsiteY1148" fmla="*/ 3873182 h 5440362"/>
              <a:gd name="connsiteX1149" fmla="*/ 5015002 w 5092701"/>
              <a:gd name="connsiteY1149" fmla="*/ 3896244 h 5440362"/>
              <a:gd name="connsiteX1150" fmla="*/ 4976174 w 5092701"/>
              <a:gd name="connsiteY1150" fmla="*/ 3934807 h 5440362"/>
              <a:gd name="connsiteX1151" fmla="*/ 4963533 w 5092701"/>
              <a:gd name="connsiteY1151" fmla="*/ 3963072 h 5440362"/>
              <a:gd name="connsiteX1152" fmla="*/ 4978141 w 5092701"/>
              <a:gd name="connsiteY1152" fmla="*/ 3972889 h 5440362"/>
              <a:gd name="connsiteX1153" fmla="*/ 4920167 w 5092701"/>
              <a:gd name="connsiteY1153" fmla="*/ 3997022 h 5440362"/>
              <a:gd name="connsiteX1154" fmla="*/ 4890670 w 5092701"/>
              <a:gd name="connsiteY1154" fmla="*/ 3993886 h 5440362"/>
              <a:gd name="connsiteX1155" fmla="*/ 4874482 w 5092701"/>
              <a:gd name="connsiteY1155" fmla="*/ 4013511 h 5440362"/>
              <a:gd name="connsiteX1156" fmla="*/ 4914048 w 5092701"/>
              <a:gd name="connsiteY1156" fmla="*/ 4021849 h 5440362"/>
              <a:gd name="connsiteX1157" fmla="*/ 4892400 w 5092701"/>
              <a:gd name="connsiteY1157" fmla="*/ 4036762 h 5440362"/>
              <a:gd name="connsiteX1158" fmla="*/ 4862244 w 5092701"/>
              <a:gd name="connsiteY1158" fmla="*/ 4063165 h 5440362"/>
              <a:gd name="connsiteX1159" fmla="*/ 4844899 w 5092701"/>
              <a:gd name="connsiteY1159" fmla="*/ 4087487 h 5440362"/>
              <a:gd name="connsiteX1160" fmla="*/ 4826393 w 5092701"/>
              <a:gd name="connsiteY1160" fmla="*/ 4089650 h 5440362"/>
              <a:gd name="connsiteX1161" fmla="*/ 4823416 w 5092701"/>
              <a:gd name="connsiteY1161" fmla="*/ 4101728 h 5440362"/>
              <a:gd name="connsiteX1162" fmla="*/ 4792692 w 5092701"/>
              <a:gd name="connsiteY1162" fmla="*/ 4107413 h 5440362"/>
              <a:gd name="connsiteX1163" fmla="*/ 4783193 w 5092701"/>
              <a:gd name="connsiteY1163" fmla="*/ 4122928 h 5440362"/>
              <a:gd name="connsiteX1164" fmla="*/ 4775512 w 5092701"/>
              <a:gd name="connsiteY1164" fmla="*/ 4131063 h 5440362"/>
              <a:gd name="connsiteX1165" fmla="*/ 4810021 w 5092701"/>
              <a:gd name="connsiteY1165" fmla="*/ 4156079 h 5440362"/>
              <a:gd name="connsiteX1166" fmla="*/ 4780859 w 5092701"/>
              <a:gd name="connsiteY1166" fmla="*/ 4178455 h 5440362"/>
              <a:gd name="connsiteX1167" fmla="*/ 4803902 w 5092701"/>
              <a:gd name="connsiteY1167" fmla="*/ 4180906 h 5440362"/>
              <a:gd name="connsiteX1168" fmla="*/ 4775732 w 5092701"/>
              <a:gd name="connsiteY1168" fmla="*/ 4199257 h 5440362"/>
              <a:gd name="connsiteX1169" fmla="*/ 4759140 w 5092701"/>
              <a:gd name="connsiteY1169" fmla="*/ 4197492 h 5440362"/>
              <a:gd name="connsiteX1170" fmla="*/ 4747490 w 5092701"/>
              <a:gd name="connsiteY1170" fmla="*/ 4221731 h 5440362"/>
              <a:gd name="connsiteX1171" fmla="*/ 4697268 w 5092701"/>
              <a:gd name="connsiteY1171" fmla="*/ 4233606 h 5440362"/>
              <a:gd name="connsiteX1172" fmla="*/ 4695688 w 5092701"/>
              <a:gd name="connsiteY1172" fmla="*/ 4263046 h 5440362"/>
              <a:gd name="connsiteX1173" fmla="*/ 4691553 w 5092701"/>
              <a:gd name="connsiteY1173" fmla="*/ 4279822 h 5440362"/>
              <a:gd name="connsiteX1174" fmla="*/ 4722113 w 5092701"/>
              <a:gd name="connsiteY1174" fmla="*/ 4274808 h 5440362"/>
              <a:gd name="connsiteX1175" fmla="*/ 4691957 w 5092701"/>
              <a:gd name="connsiteY1175" fmla="*/ 4301211 h 5440362"/>
              <a:gd name="connsiteX1176" fmla="*/ 4690211 w 5092701"/>
              <a:gd name="connsiteY1176" fmla="*/ 4331322 h 5440362"/>
              <a:gd name="connsiteX1177" fmla="*/ 4632403 w 5092701"/>
              <a:gd name="connsiteY1177" fmla="*/ 4354785 h 5440362"/>
              <a:gd name="connsiteX1178" fmla="*/ 4647011 w 5092701"/>
              <a:gd name="connsiteY1178" fmla="*/ 4364602 h 5440362"/>
              <a:gd name="connsiteX1179" fmla="*/ 4617681 w 5092701"/>
              <a:gd name="connsiteY1179" fmla="*/ 4387649 h 5440362"/>
              <a:gd name="connsiteX1180" fmla="*/ 4589441 w 5092701"/>
              <a:gd name="connsiteY1180" fmla="*/ 4410123 h 5440362"/>
              <a:gd name="connsiteX1181" fmla="*/ 4628084 w 5092701"/>
              <a:gd name="connsiteY1181" fmla="*/ 4418364 h 5440362"/>
              <a:gd name="connsiteX1182" fmla="*/ 4593391 w 5092701"/>
              <a:gd name="connsiteY1182" fmla="*/ 4440152 h 5440362"/>
              <a:gd name="connsiteX1183" fmla="*/ 4600317 w 5092701"/>
              <a:gd name="connsiteY1183" fmla="*/ 4458104 h 5440362"/>
              <a:gd name="connsiteX1184" fmla="*/ 4589257 w 5092701"/>
              <a:gd name="connsiteY1184" fmla="*/ 4456927 h 5440362"/>
              <a:gd name="connsiteX1185" fmla="*/ 4586114 w 5092701"/>
              <a:gd name="connsiteY1185" fmla="*/ 4469677 h 5440362"/>
              <a:gd name="connsiteX1186" fmla="*/ 4548040 w 5092701"/>
              <a:gd name="connsiteY1186" fmla="*/ 4482154 h 5440362"/>
              <a:gd name="connsiteX1187" fmla="*/ 4542510 w 5092701"/>
              <a:gd name="connsiteY1187" fmla="*/ 4481566 h 5440362"/>
              <a:gd name="connsiteX1188" fmla="*/ 4529369 w 5092701"/>
              <a:gd name="connsiteY1188" fmla="*/ 4484989 h 5440362"/>
              <a:gd name="connsiteX1189" fmla="*/ 4528376 w 5092701"/>
              <a:gd name="connsiteY1189" fmla="*/ 4489015 h 5440362"/>
              <a:gd name="connsiteX1190" fmla="*/ 4512592 w 5092701"/>
              <a:gd name="connsiteY1190" fmla="*/ 4530028 h 5440362"/>
              <a:gd name="connsiteX1191" fmla="*/ 4510608 w 5092701"/>
              <a:gd name="connsiteY1191" fmla="*/ 4538081 h 5440362"/>
              <a:gd name="connsiteX1192" fmla="*/ 4469227 w 5092701"/>
              <a:gd name="connsiteY1192" fmla="*/ 4563977 h 5440362"/>
              <a:gd name="connsiteX1193" fmla="*/ 4485112 w 5092701"/>
              <a:gd name="connsiteY1193" fmla="*/ 4580483 h 5440362"/>
              <a:gd name="connsiteX1194" fmla="*/ 4487026 w 5092701"/>
              <a:gd name="connsiteY1194" fmla="*/ 4580533 h 5440362"/>
              <a:gd name="connsiteX1195" fmla="*/ 4480830 w 5092701"/>
              <a:gd name="connsiteY1195" fmla="*/ 4586067 h 5440362"/>
              <a:gd name="connsiteX1196" fmla="*/ 4396698 w 5092701"/>
              <a:gd name="connsiteY1196" fmla="*/ 4620304 h 5440362"/>
              <a:gd name="connsiteX1197" fmla="*/ 4412297 w 5092701"/>
              <a:gd name="connsiteY1197" fmla="*/ 4626094 h 5440362"/>
              <a:gd name="connsiteX1198" fmla="*/ 4386040 w 5092701"/>
              <a:gd name="connsiteY1198" fmla="*/ 4640517 h 5440362"/>
              <a:gd name="connsiteX1199" fmla="*/ 4446332 w 5092701"/>
              <a:gd name="connsiteY1199" fmla="*/ 4633845 h 5440362"/>
              <a:gd name="connsiteX1200" fmla="*/ 4386444 w 5092701"/>
              <a:gd name="connsiteY1200" fmla="*/ 4661906 h 5440362"/>
              <a:gd name="connsiteX1201" fmla="*/ 4355297 w 5092701"/>
              <a:gd name="connsiteY1201" fmla="*/ 4692335 h 5440362"/>
              <a:gd name="connsiteX1202" fmla="*/ 4293021 w 5092701"/>
              <a:gd name="connsiteY1202" fmla="*/ 4707059 h 5440362"/>
              <a:gd name="connsiteX1203" fmla="*/ 4310534 w 5092701"/>
              <a:gd name="connsiteY1203" fmla="*/ 4708920 h 5440362"/>
              <a:gd name="connsiteX1204" fmla="*/ 4211415 w 5092701"/>
              <a:gd name="connsiteY1204" fmla="*/ 4754157 h 5440362"/>
              <a:gd name="connsiteX1205" fmla="*/ 4191328 w 5092701"/>
              <a:gd name="connsiteY1205" fmla="*/ 4785761 h 5440362"/>
              <a:gd name="connsiteX1206" fmla="*/ 4226426 w 5092701"/>
              <a:gd name="connsiteY1206" fmla="*/ 4785362 h 5440362"/>
              <a:gd name="connsiteX1207" fmla="*/ 4308200 w 5092701"/>
              <a:gd name="connsiteY1207" fmla="*/ 4764448 h 5440362"/>
              <a:gd name="connsiteX1208" fmla="*/ 4112864 w 5092701"/>
              <a:gd name="connsiteY1208" fmla="*/ 4820110 h 5440362"/>
              <a:gd name="connsiteX1209" fmla="*/ 4073632 w 5092701"/>
              <a:gd name="connsiteY1209" fmla="*/ 4837284 h 5440362"/>
              <a:gd name="connsiteX1210" fmla="*/ 4074036 w 5092701"/>
              <a:gd name="connsiteY1210" fmla="*/ 4858673 h 5440362"/>
              <a:gd name="connsiteX1211" fmla="*/ 4010199 w 5092701"/>
              <a:gd name="connsiteY1211" fmla="*/ 4856705 h 5440362"/>
              <a:gd name="connsiteX1212" fmla="*/ 4009207 w 5092701"/>
              <a:gd name="connsiteY1212" fmla="*/ 4860731 h 5440362"/>
              <a:gd name="connsiteX1213" fmla="*/ 3902000 w 5092701"/>
              <a:gd name="connsiteY1213" fmla="*/ 4865858 h 5440362"/>
              <a:gd name="connsiteX1214" fmla="*/ 3801485 w 5092701"/>
              <a:gd name="connsiteY1214" fmla="*/ 4893730 h 5440362"/>
              <a:gd name="connsiteX1215" fmla="*/ 3474575 w 5092701"/>
              <a:gd name="connsiteY1215" fmla="*/ 4957436 h 5440362"/>
              <a:gd name="connsiteX1216" fmla="*/ 2153180 w 5092701"/>
              <a:gd name="connsiteY1216" fmla="*/ 5179809 h 5440362"/>
              <a:gd name="connsiteX1217" fmla="*/ 1765670 w 5092701"/>
              <a:gd name="connsiteY1217" fmla="*/ 5232250 h 5440362"/>
              <a:gd name="connsiteX1218" fmla="*/ 2497231 w 5092701"/>
              <a:gd name="connsiteY1218" fmla="*/ 5159381 h 5440362"/>
              <a:gd name="connsiteX1219" fmla="*/ 2319440 w 5092701"/>
              <a:gd name="connsiteY1219" fmla="*/ 5193093 h 5440362"/>
              <a:gd name="connsiteX1220" fmla="*/ 2237003 w 5092701"/>
              <a:gd name="connsiteY1220" fmla="*/ 5211723 h 5440362"/>
              <a:gd name="connsiteX1221" fmla="*/ 2013543 w 5092701"/>
              <a:gd name="connsiteY1221" fmla="*/ 5253440 h 5440362"/>
              <a:gd name="connsiteX1222" fmla="*/ 1978538 w 5092701"/>
              <a:gd name="connsiteY1222" fmla="*/ 5272419 h 5440362"/>
              <a:gd name="connsiteX1223" fmla="*/ 1901994 w 5092701"/>
              <a:gd name="connsiteY1223" fmla="*/ 5291111 h 5440362"/>
              <a:gd name="connsiteX1224" fmla="*/ 1847700 w 5092701"/>
              <a:gd name="connsiteY1224" fmla="*/ 5315745 h 5440362"/>
              <a:gd name="connsiteX1225" fmla="*/ 1281904 w 5092701"/>
              <a:gd name="connsiteY1225" fmla="*/ 5360529 h 5440362"/>
              <a:gd name="connsiteX1226" fmla="*/ 1849662 w 5092701"/>
              <a:gd name="connsiteY1226" fmla="*/ 5321370 h 5440362"/>
              <a:gd name="connsiteX1227" fmla="*/ 2486940 w 5092701"/>
              <a:gd name="connsiteY1227" fmla="*/ 5269048 h 5440362"/>
              <a:gd name="connsiteX1228" fmla="*/ 1766327 w 5092701"/>
              <a:gd name="connsiteY1228" fmla="*/ 5342461 h 5440362"/>
              <a:gd name="connsiteX1229" fmla="*/ 1764377 w 5092701"/>
              <a:gd name="connsiteY1229" fmla="*/ 5344424 h 5440362"/>
              <a:gd name="connsiteX1230" fmla="*/ 1733253 w 5092701"/>
              <a:gd name="connsiteY1230" fmla="*/ 5347202 h 5440362"/>
              <a:gd name="connsiteX1231" fmla="*/ 1725792 w 5092701"/>
              <a:gd name="connsiteY1231" fmla="*/ 5347821 h 5440362"/>
              <a:gd name="connsiteX1232" fmla="*/ 1708396 w 5092701"/>
              <a:gd name="connsiteY1232" fmla="*/ 5346456 h 5440362"/>
              <a:gd name="connsiteX1233" fmla="*/ 1692023 w 5092701"/>
              <a:gd name="connsiteY1233" fmla="*/ 5350268 h 5440362"/>
              <a:gd name="connsiteX1234" fmla="*/ 1702211 w 5092701"/>
              <a:gd name="connsiteY1234" fmla="*/ 5349776 h 5440362"/>
              <a:gd name="connsiteX1235" fmla="*/ 1725792 w 5092701"/>
              <a:gd name="connsiteY1235" fmla="*/ 5347821 h 5440362"/>
              <a:gd name="connsiteX1236" fmla="*/ 1735370 w 5092701"/>
              <a:gd name="connsiteY1236" fmla="*/ 5348573 h 5440362"/>
              <a:gd name="connsiteX1237" fmla="*/ 1759248 w 5092701"/>
              <a:gd name="connsiteY1237" fmla="*/ 5349586 h 5440362"/>
              <a:gd name="connsiteX1238" fmla="*/ 1764377 w 5092701"/>
              <a:gd name="connsiteY1238" fmla="*/ 5344424 h 5440362"/>
              <a:gd name="connsiteX1239" fmla="*/ 1782193 w 5092701"/>
              <a:gd name="connsiteY1239" fmla="*/ 5342833 h 5440362"/>
              <a:gd name="connsiteX1240" fmla="*/ 2702258 w 5092701"/>
              <a:gd name="connsiteY1240" fmla="*/ 5252777 h 5440362"/>
              <a:gd name="connsiteX1241" fmla="*/ 2545198 w 5092701"/>
              <a:gd name="connsiteY1241" fmla="*/ 5273668 h 5440362"/>
              <a:gd name="connsiteX1242" fmla="*/ 2798336 w 5092701"/>
              <a:gd name="connsiteY1242" fmla="*/ 5255489 h 5440362"/>
              <a:gd name="connsiteX1243" fmla="*/ 2415666 w 5092701"/>
              <a:gd name="connsiteY1243" fmla="*/ 5304909 h 5440362"/>
              <a:gd name="connsiteX1244" fmla="*/ 2391118 w 5092701"/>
              <a:gd name="connsiteY1244" fmla="*/ 5307740 h 5440362"/>
              <a:gd name="connsiteX1245" fmla="*/ 2240640 w 5092701"/>
              <a:gd name="connsiteY1245" fmla="*/ 5321863 h 5440362"/>
              <a:gd name="connsiteX1246" fmla="*/ 1210410 w 5092701"/>
              <a:gd name="connsiteY1246" fmla="*/ 5416947 h 5440362"/>
              <a:gd name="connsiteX1247" fmla="*/ 1187622 w 5092701"/>
              <a:gd name="connsiteY1247" fmla="*/ 5418674 h 5440362"/>
              <a:gd name="connsiteX1248" fmla="*/ 1176757 w 5092701"/>
              <a:gd name="connsiteY1248" fmla="*/ 5419498 h 5440362"/>
              <a:gd name="connsiteX1249" fmla="*/ 1132657 w 5092701"/>
              <a:gd name="connsiteY1249" fmla="*/ 5421092 h 5440362"/>
              <a:gd name="connsiteX1250" fmla="*/ 1174277 w 5092701"/>
              <a:gd name="connsiteY1250" fmla="*/ 5417255 h 5440362"/>
              <a:gd name="connsiteX1251" fmla="*/ 1155368 w 5092701"/>
              <a:gd name="connsiteY1251" fmla="*/ 5398030 h 5440362"/>
              <a:gd name="connsiteX1252" fmla="*/ 1124808 w 5092701"/>
              <a:gd name="connsiteY1252" fmla="*/ 5403043 h 5440362"/>
              <a:gd name="connsiteX1253" fmla="*/ 1143903 w 5092701"/>
              <a:gd name="connsiteY1253" fmla="*/ 5375465 h 5440362"/>
              <a:gd name="connsiteX1254" fmla="*/ 813025 w 5092701"/>
              <a:gd name="connsiteY1254" fmla="*/ 5377082 h 5440362"/>
              <a:gd name="connsiteX1255" fmla="*/ 866877 w 5092701"/>
              <a:gd name="connsiteY1255" fmla="*/ 5356659 h 5440362"/>
              <a:gd name="connsiteX1256" fmla="*/ 690061 w 5092701"/>
              <a:gd name="connsiteY1256" fmla="*/ 5346268 h 5440362"/>
              <a:gd name="connsiteX1257" fmla="*/ 1176612 w 5092701"/>
              <a:gd name="connsiteY1257" fmla="*/ 5361727 h 5440362"/>
              <a:gd name="connsiteX1258" fmla="*/ 744103 w 5092701"/>
              <a:gd name="connsiteY1258" fmla="*/ 5335008 h 5440362"/>
              <a:gd name="connsiteX1259" fmla="*/ 1128723 w 5092701"/>
              <a:gd name="connsiteY1259" fmla="*/ 5318075 h 5440362"/>
              <a:gd name="connsiteX1260" fmla="*/ 1234350 w 5092701"/>
              <a:gd name="connsiteY1260" fmla="*/ 5342389 h 5440362"/>
              <a:gd name="connsiteX1261" fmla="*/ 1192396 w 5092701"/>
              <a:gd name="connsiteY1261" fmla="*/ 5320713 h 5440362"/>
              <a:gd name="connsiteX1262" fmla="*/ 1175471 w 5092701"/>
              <a:gd name="connsiteY1262" fmla="*/ 5293437 h 5440362"/>
              <a:gd name="connsiteX1263" fmla="*/ 1155568 w 5092701"/>
              <a:gd name="connsiteY1263" fmla="*/ 5278237 h 5440362"/>
              <a:gd name="connsiteX1264" fmla="*/ 1185724 w 5092701"/>
              <a:gd name="connsiteY1264" fmla="*/ 5251835 h 5440362"/>
              <a:gd name="connsiteX1265" fmla="*/ 1203237 w 5092701"/>
              <a:gd name="connsiteY1265" fmla="*/ 5253697 h 5440362"/>
              <a:gd name="connsiteX1266" fmla="*/ 1229827 w 5092701"/>
              <a:gd name="connsiteY1266" fmla="*/ 5264788 h 5440362"/>
              <a:gd name="connsiteX1267" fmla="*/ 1219829 w 5092701"/>
              <a:gd name="connsiteY1267" fmla="*/ 5255461 h 5440362"/>
              <a:gd name="connsiteX1268" fmla="*/ 1255848 w 5092701"/>
              <a:gd name="connsiteY1268" fmla="*/ 5255160 h 5440362"/>
              <a:gd name="connsiteX1269" fmla="*/ 1762325 w 5092701"/>
              <a:gd name="connsiteY1269" fmla="*/ 5210427 h 5440362"/>
              <a:gd name="connsiteX1270" fmla="*/ 1790886 w 5092701"/>
              <a:gd name="connsiteY1270" fmla="*/ 5202963 h 5440362"/>
              <a:gd name="connsiteX1271" fmla="*/ 1943671 w 5092701"/>
              <a:gd name="connsiteY1271" fmla="*/ 5186841 h 5440362"/>
              <a:gd name="connsiteX1272" fmla="*/ 1760532 w 5092701"/>
              <a:gd name="connsiteY1272" fmla="*/ 5177198 h 5440362"/>
              <a:gd name="connsiteX1273" fmla="*/ 1845592 w 5092701"/>
              <a:gd name="connsiteY1273" fmla="*/ 5180590 h 5440362"/>
              <a:gd name="connsiteX1274" fmla="*/ 1890211 w 5092701"/>
              <a:gd name="connsiteY1274" fmla="*/ 5167201 h 5440362"/>
              <a:gd name="connsiteX1275" fmla="*/ 1922550 w 5092701"/>
              <a:gd name="connsiteY1275" fmla="*/ 5163687 h 5440362"/>
              <a:gd name="connsiteX1276" fmla="*/ 2095891 w 5092701"/>
              <a:gd name="connsiteY1276" fmla="*/ 5146729 h 5440362"/>
              <a:gd name="connsiteX1277" fmla="*/ 2006087 w 5092701"/>
              <a:gd name="connsiteY1277" fmla="*/ 5135889 h 5440362"/>
              <a:gd name="connsiteX1278" fmla="*/ 1861633 w 5092701"/>
              <a:gd name="connsiteY1278" fmla="*/ 5124488 h 5440362"/>
              <a:gd name="connsiteX1279" fmla="*/ 2068331 w 5092701"/>
              <a:gd name="connsiteY1279" fmla="*/ 5106386 h 5440362"/>
              <a:gd name="connsiteX1280" fmla="*/ 1953395 w 5092701"/>
              <a:gd name="connsiteY1280" fmla="*/ 5115214 h 5440362"/>
              <a:gd name="connsiteX1281" fmla="*/ 2075739 w 5092701"/>
              <a:gd name="connsiteY1281" fmla="*/ 5091632 h 5440362"/>
              <a:gd name="connsiteX1282" fmla="*/ 2278126 w 5092701"/>
              <a:gd name="connsiteY1282" fmla="*/ 5083266 h 5440362"/>
              <a:gd name="connsiteX1283" fmla="*/ 2207130 w 5092701"/>
              <a:gd name="connsiteY1283" fmla="*/ 5064255 h 5440362"/>
              <a:gd name="connsiteX1284" fmla="*/ 2292604 w 5092701"/>
              <a:gd name="connsiteY1284" fmla="*/ 5046870 h 5440362"/>
              <a:gd name="connsiteX1285" fmla="*/ 2134778 w 5092701"/>
              <a:gd name="connsiteY1285" fmla="*/ 5032453 h 5440362"/>
              <a:gd name="connsiteX1286" fmla="*/ 2038274 w 5092701"/>
              <a:gd name="connsiteY1286" fmla="*/ 5024238 h 5440362"/>
              <a:gd name="connsiteX1287" fmla="*/ 2253217 w 5092701"/>
              <a:gd name="connsiteY1287" fmla="*/ 5015943 h 5440362"/>
              <a:gd name="connsiteX1288" fmla="*/ 2149513 w 5092701"/>
              <a:gd name="connsiteY1288" fmla="*/ 5011774 h 5440362"/>
              <a:gd name="connsiteX1289" fmla="*/ 2212401 w 5092701"/>
              <a:gd name="connsiteY1289" fmla="*/ 5001035 h 5440362"/>
              <a:gd name="connsiteX1290" fmla="*/ 2192476 w 5092701"/>
              <a:gd name="connsiteY1290" fmla="*/ 4992814 h 5440362"/>
              <a:gd name="connsiteX1291" fmla="*/ 2163660 w 5092701"/>
              <a:gd name="connsiteY1291" fmla="*/ 4978984 h 5440362"/>
              <a:gd name="connsiteX1292" fmla="*/ 2140842 w 5092701"/>
              <a:gd name="connsiteY1292" fmla="*/ 4978657 h 5440362"/>
              <a:gd name="connsiteX1293" fmla="*/ 2176874 w 5092701"/>
              <a:gd name="connsiteY1293" fmla="*/ 4968056 h 5440362"/>
              <a:gd name="connsiteX1294" fmla="*/ 2192531 w 5092701"/>
              <a:gd name="connsiteY1294" fmla="*/ 4947438 h 5440362"/>
              <a:gd name="connsiteX1295" fmla="*/ 2244186 w 5092701"/>
              <a:gd name="connsiteY1295" fmla="*/ 4940195 h 5440362"/>
              <a:gd name="connsiteX1296" fmla="*/ 2198502 w 5092701"/>
              <a:gd name="connsiteY1296" fmla="*/ 4929807 h 5440362"/>
              <a:gd name="connsiteX1297" fmla="*/ 2458295 w 5092701"/>
              <a:gd name="connsiteY1297" fmla="*/ 4913497 h 5440362"/>
              <a:gd name="connsiteX1298" fmla="*/ 2278792 w 5092701"/>
              <a:gd name="connsiteY1298" fmla="*/ 4898038 h 5440362"/>
              <a:gd name="connsiteX1299" fmla="*/ 2309125 w 5092701"/>
              <a:gd name="connsiteY1299" fmla="*/ 4865231 h 5440362"/>
              <a:gd name="connsiteX1300" fmla="*/ 2276548 w 5092701"/>
              <a:gd name="connsiteY1300" fmla="*/ 4858885 h 5440362"/>
              <a:gd name="connsiteX1301" fmla="*/ 2247546 w 5092701"/>
              <a:gd name="connsiteY1301" fmla="*/ 4858854 h 5440362"/>
              <a:gd name="connsiteX1302" fmla="*/ 2249233 w 5092701"/>
              <a:gd name="connsiteY1302" fmla="*/ 4850541 h 5440362"/>
              <a:gd name="connsiteX1303" fmla="*/ 2263139 w 5092701"/>
              <a:gd name="connsiteY1303" fmla="*/ 4840180 h 5440362"/>
              <a:gd name="connsiteX1304" fmla="*/ 2384594 w 5092701"/>
              <a:gd name="connsiteY1304" fmla="*/ 4826301 h 5440362"/>
              <a:gd name="connsiteX1305" fmla="*/ 2450716 w 5092701"/>
              <a:gd name="connsiteY1305" fmla="*/ 4821448 h 5440362"/>
              <a:gd name="connsiteX1306" fmla="*/ 2575108 w 5092701"/>
              <a:gd name="connsiteY1306" fmla="*/ 4807083 h 5440362"/>
              <a:gd name="connsiteX1307" fmla="*/ 2437476 w 5092701"/>
              <a:gd name="connsiteY1307" fmla="*/ 4791248 h 5440362"/>
              <a:gd name="connsiteX1308" fmla="*/ 2481403 w 5092701"/>
              <a:gd name="connsiteY1308" fmla="*/ 4752328 h 5440362"/>
              <a:gd name="connsiteX1309" fmla="*/ 2547277 w 5092701"/>
              <a:gd name="connsiteY1309" fmla="*/ 4721625 h 5440362"/>
              <a:gd name="connsiteX1310" fmla="*/ 2536784 w 5092701"/>
              <a:gd name="connsiteY1310" fmla="*/ 4717860 h 5440362"/>
              <a:gd name="connsiteX1311" fmla="*/ 2519553 w 5092701"/>
              <a:gd name="connsiteY1311" fmla="*/ 4714980 h 5440362"/>
              <a:gd name="connsiteX1312" fmla="*/ 2573298 w 5092701"/>
              <a:gd name="connsiteY1312" fmla="*/ 4714878 h 5440362"/>
              <a:gd name="connsiteX1313" fmla="*/ 2619142 w 5092701"/>
              <a:gd name="connsiteY1313" fmla="*/ 4712754 h 5440362"/>
              <a:gd name="connsiteX1314" fmla="*/ 2607090 w 5092701"/>
              <a:gd name="connsiteY1314" fmla="*/ 4688727 h 5440362"/>
              <a:gd name="connsiteX1315" fmla="*/ 2726650 w 5092701"/>
              <a:gd name="connsiteY1315" fmla="*/ 4647758 h 5440362"/>
              <a:gd name="connsiteX1316" fmla="*/ 2721139 w 5092701"/>
              <a:gd name="connsiteY1316" fmla="*/ 4633494 h 5440362"/>
              <a:gd name="connsiteX1317" fmla="*/ 2989148 w 5092701"/>
              <a:gd name="connsiteY1317" fmla="*/ 4458136 h 5440362"/>
              <a:gd name="connsiteX1318" fmla="*/ 2966961 w 5092701"/>
              <a:gd name="connsiteY1318" fmla="*/ 4448814 h 5440362"/>
              <a:gd name="connsiteX1319" fmla="*/ 2836381 w 5092701"/>
              <a:gd name="connsiteY1319" fmla="*/ 4423026 h 5440362"/>
              <a:gd name="connsiteX1320" fmla="*/ 2910896 w 5092701"/>
              <a:gd name="connsiteY1320" fmla="*/ 4377059 h 5440362"/>
              <a:gd name="connsiteX1321" fmla="*/ 3195052 w 5092701"/>
              <a:gd name="connsiteY1321" fmla="*/ 4215529 h 5440362"/>
              <a:gd name="connsiteX1322" fmla="*/ 2989095 w 5092701"/>
              <a:gd name="connsiteY1322" fmla="*/ 4278849 h 5440362"/>
              <a:gd name="connsiteX1323" fmla="*/ 2759636 w 5092701"/>
              <a:gd name="connsiteY1323" fmla="*/ 4309953 h 5440362"/>
              <a:gd name="connsiteX1324" fmla="*/ 2610480 w 5092701"/>
              <a:gd name="connsiteY1324" fmla="*/ 4329648 h 5440362"/>
              <a:gd name="connsiteX1325" fmla="*/ 1714575 w 5092701"/>
              <a:gd name="connsiteY1325" fmla="*/ 4556824 h 5440362"/>
              <a:gd name="connsiteX1326" fmla="*/ 279363 w 5092701"/>
              <a:gd name="connsiteY1326" fmla="*/ 4695686 h 5440362"/>
              <a:gd name="connsiteX1327" fmla="*/ 1684199 w 5092701"/>
              <a:gd name="connsiteY1327" fmla="*/ 4515032 h 5440362"/>
              <a:gd name="connsiteX1328" fmla="*/ 95 w 5092701"/>
              <a:gd name="connsiteY1328" fmla="*/ 4627921 h 5440362"/>
              <a:gd name="connsiteX1329" fmla="*/ 1631184 w 5092701"/>
              <a:gd name="connsiteY1329" fmla="*/ 4492181 h 5440362"/>
              <a:gd name="connsiteX1330" fmla="*/ 281918 w 5092701"/>
              <a:gd name="connsiteY1330" fmla="*/ 4595472 h 5440362"/>
              <a:gd name="connsiteX1331" fmla="*/ 1457936 w 5092701"/>
              <a:gd name="connsiteY1331" fmla="*/ 4435198 h 5440362"/>
              <a:gd name="connsiteX1332" fmla="*/ 15704 w 5092701"/>
              <a:gd name="connsiteY1332" fmla="*/ 4508662 h 5440362"/>
              <a:gd name="connsiteX1333" fmla="*/ 66897 w 5092701"/>
              <a:gd name="connsiteY1333" fmla="*/ 4470230 h 5440362"/>
              <a:gd name="connsiteX1334" fmla="*/ 71560 w 5092701"/>
              <a:gd name="connsiteY1334" fmla="*/ 4469305 h 5440362"/>
              <a:gd name="connsiteX1335" fmla="*/ 107170 w 5092701"/>
              <a:gd name="connsiteY1335" fmla="*/ 4478437 h 5440362"/>
              <a:gd name="connsiteX1336" fmla="*/ 1247649 w 5092701"/>
              <a:gd name="connsiteY1336" fmla="*/ 4335325 h 5440362"/>
              <a:gd name="connsiteX1337" fmla="*/ 1291528 w 5092701"/>
              <a:gd name="connsiteY1337" fmla="*/ 4327380 h 5440362"/>
              <a:gd name="connsiteX1338" fmla="*/ 1292336 w 5092701"/>
              <a:gd name="connsiteY1338" fmla="*/ 4327277 h 5440362"/>
              <a:gd name="connsiteX1339" fmla="*/ 1342096 w 5092701"/>
              <a:gd name="connsiteY1339" fmla="*/ 4319043 h 5440362"/>
              <a:gd name="connsiteX1340" fmla="*/ 1311343 w 5092701"/>
              <a:gd name="connsiteY1340" fmla="*/ 4323793 h 5440362"/>
              <a:gd name="connsiteX1341" fmla="*/ 1291528 w 5092701"/>
              <a:gd name="connsiteY1341" fmla="*/ 4327380 h 5440362"/>
              <a:gd name="connsiteX1342" fmla="*/ 1221185 w 5092701"/>
              <a:gd name="connsiteY1342" fmla="*/ 4336384 h 5440362"/>
              <a:gd name="connsiteX1343" fmla="*/ 133312 w 5092701"/>
              <a:gd name="connsiteY1343" fmla="*/ 4457045 h 5440362"/>
              <a:gd name="connsiteX1344" fmla="*/ 71560 w 5092701"/>
              <a:gd name="connsiteY1344" fmla="*/ 4469305 h 5440362"/>
              <a:gd name="connsiteX1345" fmla="*/ 67798 w 5092701"/>
              <a:gd name="connsiteY1345" fmla="*/ 4468339 h 5440362"/>
              <a:gd name="connsiteX1346" fmla="*/ 510386 w 5092701"/>
              <a:gd name="connsiteY1346" fmla="*/ 3873776 h 5440362"/>
              <a:gd name="connsiteX1347" fmla="*/ 525346 w 5092701"/>
              <a:gd name="connsiteY1347" fmla="*/ 3862973 h 5440362"/>
              <a:gd name="connsiteX1348" fmla="*/ 509578 w 5092701"/>
              <a:gd name="connsiteY1348" fmla="*/ 3830999 h 5440362"/>
              <a:gd name="connsiteX1349" fmla="*/ 533615 w 5092701"/>
              <a:gd name="connsiteY1349" fmla="*/ 3829422 h 5440362"/>
              <a:gd name="connsiteX1350" fmla="*/ 539734 w 5092701"/>
              <a:gd name="connsiteY1350" fmla="*/ 3804596 h 5440362"/>
              <a:gd name="connsiteX1351" fmla="*/ 562373 w 5092701"/>
              <a:gd name="connsiteY1351" fmla="*/ 3785656 h 5440362"/>
              <a:gd name="connsiteX1352" fmla="*/ 554525 w 5092701"/>
              <a:gd name="connsiteY1352" fmla="*/ 3767608 h 5440362"/>
              <a:gd name="connsiteX1353" fmla="*/ 570642 w 5092701"/>
              <a:gd name="connsiteY1353" fmla="*/ 3752107 h 5440362"/>
              <a:gd name="connsiteX1354" fmla="*/ 545061 w 5092701"/>
              <a:gd name="connsiteY1354" fmla="*/ 3664002 h 5440362"/>
              <a:gd name="connsiteX1355" fmla="*/ 563637 w 5092701"/>
              <a:gd name="connsiteY1355" fmla="*/ 3657714 h 5440362"/>
              <a:gd name="connsiteX1356" fmla="*/ 571247 w 5092701"/>
              <a:gd name="connsiteY1356" fmla="*/ 3653703 h 5440362"/>
              <a:gd name="connsiteX1357" fmla="*/ 1368236 w 5092701"/>
              <a:gd name="connsiteY1357" fmla="*/ 3918922 h 5440362"/>
              <a:gd name="connsiteX1358" fmla="*/ 1298400 w 5092701"/>
              <a:gd name="connsiteY1358" fmla="*/ 3884106 h 5440362"/>
              <a:gd name="connsiteX1359" fmla="*/ 1282953 w 5092701"/>
              <a:gd name="connsiteY1359" fmla="*/ 3877336 h 5440362"/>
              <a:gd name="connsiteX1360" fmla="*/ 1336373 w 5092701"/>
              <a:gd name="connsiteY1360" fmla="*/ 3898273 h 5440362"/>
              <a:gd name="connsiteX1361" fmla="*/ 1616013 w 5092701"/>
              <a:gd name="connsiteY1361" fmla="*/ 4003421 h 5440362"/>
              <a:gd name="connsiteX1362" fmla="*/ 652871 w 5092701"/>
              <a:gd name="connsiteY1362" fmla="*/ 3560473 h 5440362"/>
              <a:gd name="connsiteX1363" fmla="*/ 682859 w 5092701"/>
              <a:gd name="connsiteY1363" fmla="*/ 3507885 h 5440362"/>
              <a:gd name="connsiteX1364" fmla="*/ 727551 w 5092701"/>
              <a:gd name="connsiteY1364" fmla="*/ 3495423 h 5440362"/>
              <a:gd name="connsiteX1365" fmla="*/ 743738 w 5092701"/>
              <a:gd name="connsiteY1365" fmla="*/ 3475799 h 5440362"/>
              <a:gd name="connsiteX1366" fmla="*/ 783963 w 5092701"/>
              <a:gd name="connsiteY1366" fmla="*/ 3454598 h 5440362"/>
              <a:gd name="connsiteX1367" fmla="*/ 797526 w 5092701"/>
              <a:gd name="connsiteY1367" fmla="*/ 3426431 h 5440362"/>
              <a:gd name="connsiteX1368" fmla="*/ 824775 w 5092701"/>
              <a:gd name="connsiteY1368" fmla="*/ 3407982 h 5440362"/>
              <a:gd name="connsiteX1369" fmla="*/ 863787 w 5092701"/>
              <a:gd name="connsiteY1369" fmla="*/ 3322615 h 5440362"/>
              <a:gd name="connsiteX1370" fmla="*/ 888981 w 5092701"/>
              <a:gd name="connsiteY1370" fmla="*/ 3316342 h 5440362"/>
              <a:gd name="connsiteX1371" fmla="*/ 899638 w 5092701"/>
              <a:gd name="connsiteY1371" fmla="*/ 3296129 h 5440362"/>
              <a:gd name="connsiteX1372" fmla="*/ 901035 w 5092701"/>
              <a:gd name="connsiteY1372" fmla="*/ 3313493 h 5440362"/>
              <a:gd name="connsiteX1373" fmla="*/ 976303 w 5092701"/>
              <a:gd name="connsiteY1373" fmla="*/ 3223028 h 5440362"/>
              <a:gd name="connsiteX1374" fmla="*/ 1006861 w 5092701"/>
              <a:gd name="connsiteY1374" fmla="*/ 3218015 h 5440362"/>
              <a:gd name="connsiteX1375" fmla="*/ 1020661 w 5092701"/>
              <a:gd name="connsiteY1375" fmla="*/ 3185053 h 5440362"/>
              <a:gd name="connsiteX1376" fmla="*/ 1095175 w 5092701"/>
              <a:gd name="connsiteY1376" fmla="*/ 3120675 h 5440362"/>
              <a:gd name="connsiteX1377" fmla="*/ 1103278 w 5092701"/>
              <a:gd name="connsiteY1377" fmla="*/ 3087796 h 5440362"/>
              <a:gd name="connsiteX1378" fmla="*/ 1150375 w 5092701"/>
              <a:gd name="connsiteY1378" fmla="*/ 3015682 h 5440362"/>
              <a:gd name="connsiteX1379" fmla="*/ 1206383 w 5092701"/>
              <a:gd name="connsiteY1379" fmla="*/ 2953468 h 5440362"/>
              <a:gd name="connsiteX1380" fmla="*/ 1298022 w 5092701"/>
              <a:gd name="connsiteY1380" fmla="*/ 2796575 h 5440362"/>
              <a:gd name="connsiteX1381" fmla="*/ 1320662 w 5092701"/>
              <a:gd name="connsiteY1381" fmla="*/ 2777636 h 5440362"/>
              <a:gd name="connsiteX1382" fmla="*/ 1336447 w 5092701"/>
              <a:gd name="connsiteY1382" fmla="*/ 2736623 h 5440362"/>
              <a:gd name="connsiteX1383" fmla="*/ 1340083 w 5092701"/>
              <a:gd name="connsiteY1383" fmla="*/ 2733634 h 5440362"/>
              <a:gd name="connsiteX1384" fmla="*/ 1382789 w 5092701"/>
              <a:gd name="connsiteY1384" fmla="*/ 2690595 h 5440362"/>
              <a:gd name="connsiteX1385" fmla="*/ 1352968 w 5092701"/>
              <a:gd name="connsiteY1385" fmla="*/ 2742512 h 5440362"/>
              <a:gd name="connsiteX1386" fmla="*/ 1374686 w 5092701"/>
              <a:gd name="connsiteY1386" fmla="*/ 2723473 h 5440362"/>
              <a:gd name="connsiteX1387" fmla="*/ 1494296 w 5092701"/>
              <a:gd name="connsiteY1387" fmla="*/ 2668023 h 5440362"/>
              <a:gd name="connsiteX1388" fmla="*/ 1582758 w 5092701"/>
              <a:gd name="connsiteY1388" fmla="*/ 2643000 h 5440362"/>
              <a:gd name="connsiteX1389" fmla="*/ 1724133 w 5092701"/>
              <a:gd name="connsiteY1389" fmla="*/ 2596147 h 5440362"/>
              <a:gd name="connsiteX1390" fmla="*/ 1755441 w 5092701"/>
              <a:gd name="connsiteY1390" fmla="*/ 2588710 h 5440362"/>
              <a:gd name="connsiteX1391" fmla="*/ 1755441 w 5092701"/>
              <a:gd name="connsiteY1391" fmla="*/ 2573914 h 5440362"/>
              <a:gd name="connsiteX1392" fmla="*/ 1683997 w 5092701"/>
              <a:gd name="connsiteY1392" fmla="*/ 2590165 h 5440362"/>
              <a:gd name="connsiteX1393" fmla="*/ 1267030 w 5092701"/>
              <a:gd name="connsiteY1393" fmla="*/ 2622216 h 5440362"/>
              <a:gd name="connsiteX1394" fmla="*/ 474691 w 5092701"/>
              <a:gd name="connsiteY1394" fmla="*/ 2284673 h 5440362"/>
              <a:gd name="connsiteX1395" fmla="*/ 408736 w 5092701"/>
              <a:gd name="connsiteY1395" fmla="*/ 2257514 h 5440362"/>
              <a:gd name="connsiteX1396" fmla="*/ 336355 w 5092701"/>
              <a:gd name="connsiteY1396" fmla="*/ 2062745 h 5440362"/>
              <a:gd name="connsiteX1397" fmla="*/ 301843 w 5092701"/>
              <a:gd name="connsiteY1397" fmla="*/ 1984470 h 5440362"/>
              <a:gd name="connsiteX1398" fmla="*/ 314241 w 5092701"/>
              <a:gd name="connsiteY1398" fmla="*/ 1946603 h 5440362"/>
              <a:gd name="connsiteX1399" fmla="*/ 322562 w 5092701"/>
              <a:gd name="connsiteY1399" fmla="*/ 1927294 h 5440362"/>
              <a:gd name="connsiteX1400" fmla="*/ 318670 w 5092701"/>
              <a:gd name="connsiteY1400" fmla="*/ 1876058 h 5440362"/>
              <a:gd name="connsiteX1401" fmla="*/ 255602 w 5092701"/>
              <a:gd name="connsiteY1401" fmla="*/ 1870970 h 5440362"/>
              <a:gd name="connsiteX1402" fmla="*/ 276431 w 5092701"/>
              <a:gd name="connsiteY1402" fmla="*/ 1836202 h 5440362"/>
              <a:gd name="connsiteX1403" fmla="*/ 293601 w 5092701"/>
              <a:gd name="connsiteY1403" fmla="*/ 1820701 h 5440362"/>
              <a:gd name="connsiteX1404" fmla="*/ 287791 w 5092701"/>
              <a:gd name="connsiteY1404" fmla="*/ 1790806 h 5440362"/>
              <a:gd name="connsiteX1405" fmla="*/ 280724 w 5092701"/>
              <a:gd name="connsiteY1405" fmla="*/ 1747840 h 5440362"/>
              <a:gd name="connsiteX1406" fmla="*/ 347860 w 5092701"/>
              <a:gd name="connsiteY1406" fmla="*/ 1733976 h 5440362"/>
              <a:gd name="connsiteX1407" fmla="*/ 325638 w 5092701"/>
              <a:gd name="connsiteY1407" fmla="*/ 1723209 h 5440362"/>
              <a:gd name="connsiteX1408" fmla="*/ 314953 w 5092701"/>
              <a:gd name="connsiteY1408" fmla="*/ 1719795 h 5440362"/>
              <a:gd name="connsiteX1409" fmla="*/ 319515 w 5092701"/>
              <a:gd name="connsiteY1409" fmla="*/ 1719317 h 5440362"/>
              <a:gd name="connsiteX1410" fmla="*/ 320848 w 5092701"/>
              <a:gd name="connsiteY1410" fmla="*/ 1703944 h 5440362"/>
              <a:gd name="connsiteX1411" fmla="*/ 320224 w 5092701"/>
              <a:gd name="connsiteY1411" fmla="*/ 1701035 h 5440362"/>
              <a:gd name="connsiteX1412" fmla="*/ 1160463 w 5092701"/>
              <a:gd name="connsiteY1412" fmla="*/ 1527930 h 5440362"/>
              <a:gd name="connsiteX1413" fmla="*/ 1160463 w 5092701"/>
              <a:gd name="connsiteY1413" fmla="*/ 1524252 h 5440362"/>
              <a:gd name="connsiteX1414" fmla="*/ 1133509 w 5092701"/>
              <a:gd name="connsiteY1414" fmla="*/ 1529871 h 5440362"/>
              <a:gd name="connsiteX1415" fmla="*/ 332776 w 5092701"/>
              <a:gd name="connsiteY1415" fmla="*/ 1698347 h 5440362"/>
              <a:gd name="connsiteX1416" fmla="*/ 320213 w 5092701"/>
              <a:gd name="connsiteY1416" fmla="*/ 1700984 h 5440362"/>
              <a:gd name="connsiteX1417" fmla="*/ 316931 w 5092701"/>
              <a:gd name="connsiteY1417" fmla="*/ 1685672 h 5440362"/>
              <a:gd name="connsiteX1418" fmla="*/ 299472 w 5092701"/>
              <a:gd name="connsiteY1418" fmla="*/ 1668603 h 5440362"/>
              <a:gd name="connsiteX1419" fmla="*/ 287071 w 5092701"/>
              <a:gd name="connsiteY1419" fmla="*/ 1657758 h 5440362"/>
              <a:gd name="connsiteX1420" fmla="*/ 323719 w 5092701"/>
              <a:gd name="connsiteY1420" fmla="*/ 1643089 h 5440362"/>
              <a:gd name="connsiteX1421" fmla="*/ 354145 w 5092701"/>
              <a:gd name="connsiteY1421" fmla="*/ 1630887 h 5440362"/>
              <a:gd name="connsiteX1422" fmla="*/ 383743 w 5092701"/>
              <a:gd name="connsiteY1422" fmla="*/ 1617597 h 5440362"/>
              <a:gd name="connsiteX1423" fmla="*/ 401187 w 5092701"/>
              <a:gd name="connsiteY1423" fmla="*/ 1613432 h 5440362"/>
              <a:gd name="connsiteX1424" fmla="*/ 372064 w 5092701"/>
              <a:gd name="connsiteY1424" fmla="*/ 1605397 h 5440362"/>
              <a:gd name="connsiteX1425" fmla="*/ 1126003 w 5092701"/>
              <a:gd name="connsiteY1425" fmla="*/ 1426678 h 5440362"/>
              <a:gd name="connsiteX1426" fmla="*/ 1160463 w 5092701"/>
              <a:gd name="connsiteY1426" fmla="*/ 1418616 h 5440362"/>
              <a:gd name="connsiteX1427" fmla="*/ 1160463 w 5092701"/>
              <a:gd name="connsiteY1427" fmla="*/ 1414473 h 5440362"/>
              <a:gd name="connsiteX1428" fmla="*/ 1115030 w 5092701"/>
              <a:gd name="connsiteY1428" fmla="*/ 1424244 h 5440362"/>
              <a:gd name="connsiteX1429" fmla="*/ 339679 w 5092701"/>
              <a:gd name="connsiteY1429" fmla="*/ 1589530 h 5440362"/>
              <a:gd name="connsiteX1430" fmla="*/ 885365 w 5092701"/>
              <a:gd name="connsiteY1430" fmla="*/ 1436813 h 5440362"/>
              <a:gd name="connsiteX1431" fmla="*/ 315107 w 5092701"/>
              <a:gd name="connsiteY1431" fmla="*/ 1565953 h 5440362"/>
              <a:gd name="connsiteX1432" fmla="*/ 303830 w 5092701"/>
              <a:gd name="connsiteY1432" fmla="*/ 1568595 h 5440362"/>
              <a:gd name="connsiteX1433" fmla="*/ 302382 w 5092701"/>
              <a:gd name="connsiteY1433" fmla="*/ 1563665 h 5440362"/>
              <a:gd name="connsiteX1434" fmla="*/ 324348 w 5092701"/>
              <a:gd name="connsiteY1434" fmla="*/ 1540744 h 5440362"/>
              <a:gd name="connsiteX1435" fmla="*/ 528384 w 5092701"/>
              <a:gd name="connsiteY1435" fmla="*/ 1462186 h 5440362"/>
              <a:gd name="connsiteX1436" fmla="*/ 634987 w 5092701"/>
              <a:gd name="connsiteY1436" fmla="*/ 1433018 h 5440362"/>
              <a:gd name="connsiteX1437" fmla="*/ 679958 w 5092701"/>
              <a:gd name="connsiteY1437" fmla="*/ 1422346 h 5440362"/>
              <a:gd name="connsiteX1438" fmla="*/ 777225 w 5092701"/>
              <a:gd name="connsiteY1438" fmla="*/ 1396804 h 5440362"/>
              <a:gd name="connsiteX1439" fmla="*/ 839406 w 5092701"/>
              <a:gd name="connsiteY1439" fmla="*/ 1379754 h 5440362"/>
              <a:gd name="connsiteX1440" fmla="*/ 898942 w 5092701"/>
              <a:gd name="connsiteY1440" fmla="*/ 1364529 h 5440362"/>
              <a:gd name="connsiteX1441" fmla="*/ 1025721 w 5092701"/>
              <a:gd name="connsiteY1441" fmla="*/ 1330070 h 5440362"/>
              <a:gd name="connsiteX1442" fmla="*/ 874460 w 5092701"/>
              <a:gd name="connsiteY1442" fmla="*/ 1370143 h 5440362"/>
              <a:gd name="connsiteX1443" fmla="*/ 839406 w 5092701"/>
              <a:gd name="connsiteY1443" fmla="*/ 1379754 h 5440362"/>
              <a:gd name="connsiteX1444" fmla="*/ 783517 w 5092701"/>
              <a:gd name="connsiteY1444" fmla="*/ 1394046 h 5440362"/>
              <a:gd name="connsiteX1445" fmla="*/ 654678 w 5092701"/>
              <a:gd name="connsiteY1445" fmla="*/ 1427630 h 5440362"/>
              <a:gd name="connsiteX1446" fmla="*/ 634987 w 5092701"/>
              <a:gd name="connsiteY1446" fmla="*/ 1433018 h 5440362"/>
              <a:gd name="connsiteX1447" fmla="*/ 596683 w 5092701"/>
              <a:gd name="connsiteY1447" fmla="*/ 1442108 h 5440362"/>
              <a:gd name="connsiteX1448" fmla="*/ 528211 w 5092701"/>
              <a:gd name="connsiteY1448" fmla="*/ 1445644 h 5440362"/>
              <a:gd name="connsiteX1449" fmla="*/ 562032 w 5092701"/>
              <a:gd name="connsiteY1449" fmla="*/ 1418778 h 5440362"/>
              <a:gd name="connsiteX1450" fmla="*/ 626481 w 5092701"/>
              <a:gd name="connsiteY1450" fmla="*/ 1389560 h 5440362"/>
              <a:gd name="connsiteX1451" fmla="*/ 215744 w 5092701"/>
              <a:gd name="connsiteY1451" fmla="*/ 1460009 h 5440362"/>
              <a:gd name="connsiteX1452" fmla="*/ 262053 w 5092701"/>
              <a:gd name="connsiteY1452" fmla="*/ 1423583 h 5440362"/>
              <a:gd name="connsiteX1453" fmla="*/ 881575 w 5092701"/>
              <a:gd name="connsiteY1453" fmla="*/ 1232256 h 5440362"/>
              <a:gd name="connsiteX1454" fmla="*/ 979515 w 5092701"/>
              <a:gd name="connsiteY1454" fmla="*/ 1203259 h 5440362"/>
              <a:gd name="connsiteX1455" fmla="*/ 986856 w 5092701"/>
              <a:gd name="connsiteY1455" fmla="*/ 1201287 h 5440362"/>
              <a:gd name="connsiteX1456" fmla="*/ 1243324 w 5092701"/>
              <a:gd name="connsiteY1456" fmla="*/ 1132457 h 5440362"/>
              <a:gd name="connsiteX1457" fmla="*/ 1313929 w 5092701"/>
              <a:gd name="connsiteY1457" fmla="*/ 1104536 h 5440362"/>
              <a:gd name="connsiteX1458" fmla="*/ 1340567 w 5092701"/>
              <a:gd name="connsiteY1458" fmla="*/ 1094416 h 5440362"/>
              <a:gd name="connsiteX1459" fmla="*/ 1372124 w 5092701"/>
              <a:gd name="connsiteY1459" fmla="*/ 1084523 h 5440362"/>
              <a:gd name="connsiteX1460" fmla="*/ 1478177 w 5092701"/>
              <a:gd name="connsiteY1460" fmla="*/ 1044690 h 5440362"/>
              <a:gd name="connsiteX1461" fmla="*/ 829207 w 5092701"/>
              <a:gd name="connsiteY1461" fmla="*/ 1210852 h 5440362"/>
              <a:gd name="connsiteX1462" fmla="*/ 765350 w 5092701"/>
              <a:gd name="connsiteY1462" fmla="*/ 1228716 h 5440362"/>
              <a:gd name="connsiteX1463" fmla="*/ 752764 w 5092701"/>
              <a:gd name="connsiteY1463" fmla="*/ 1231313 h 5440362"/>
              <a:gd name="connsiteX1464" fmla="*/ 534176 w 5092701"/>
              <a:gd name="connsiteY1464" fmla="*/ 1289746 h 5440362"/>
              <a:gd name="connsiteX1465" fmla="*/ 749397 w 5092701"/>
              <a:gd name="connsiteY1465" fmla="*/ 1233179 h 5440362"/>
              <a:gd name="connsiteX1466" fmla="*/ 765350 w 5092701"/>
              <a:gd name="connsiteY1466" fmla="*/ 1228716 h 5440362"/>
              <a:gd name="connsiteX1467" fmla="*/ 871363 w 5092701"/>
              <a:gd name="connsiteY1467" fmla="*/ 1206841 h 5440362"/>
              <a:gd name="connsiteX1468" fmla="*/ 951656 w 5092701"/>
              <a:gd name="connsiteY1468" fmla="*/ 1190528 h 5440362"/>
              <a:gd name="connsiteX1469" fmla="*/ 897337 w 5092701"/>
              <a:gd name="connsiteY1469" fmla="*/ 1204430 h 5440362"/>
              <a:gd name="connsiteX1470" fmla="*/ 286536 w 5092701"/>
              <a:gd name="connsiteY1470" fmla="*/ 1347073 h 5440362"/>
              <a:gd name="connsiteX1471" fmla="*/ 1509928 w 5092701"/>
              <a:gd name="connsiteY1471" fmla="*/ 915859 h 5440362"/>
              <a:gd name="connsiteX1472" fmla="*/ 369520 w 5092701"/>
              <a:gd name="connsiteY1472" fmla="*/ 1280685 h 5440362"/>
              <a:gd name="connsiteX1473" fmla="*/ 608386 w 5092701"/>
              <a:gd name="connsiteY1473" fmla="*/ 1179426 h 5440362"/>
              <a:gd name="connsiteX1474" fmla="*/ 775940 w 5092701"/>
              <a:gd name="connsiteY1474" fmla="*/ 1099455 h 5440362"/>
              <a:gd name="connsiteX1475" fmla="*/ 1031561 w 5092701"/>
              <a:gd name="connsiteY1475" fmla="*/ 999251 h 5440362"/>
              <a:gd name="connsiteX1476" fmla="*/ 1283500 w 5092701"/>
              <a:gd name="connsiteY1476" fmla="*/ 861601 h 5440362"/>
              <a:gd name="connsiteX1477" fmla="*/ 1377062 w 5092701"/>
              <a:gd name="connsiteY1477" fmla="*/ 803550 h 5440362"/>
              <a:gd name="connsiteX1478" fmla="*/ 1705516 w 5092701"/>
              <a:gd name="connsiteY1478" fmla="*/ 548295 h 5440362"/>
              <a:gd name="connsiteX1479" fmla="*/ 1711380 w 5092701"/>
              <a:gd name="connsiteY1479" fmla="*/ 574395 h 5440362"/>
              <a:gd name="connsiteX1480" fmla="*/ 1789036 w 5092701"/>
              <a:gd name="connsiteY1480" fmla="*/ 497268 h 5440362"/>
              <a:gd name="connsiteX1481" fmla="*/ 1890140 w 5092701"/>
              <a:gd name="connsiteY1481" fmla="*/ 443981 h 5440362"/>
              <a:gd name="connsiteX1482" fmla="*/ 1872038 w 5092701"/>
              <a:gd name="connsiteY1482" fmla="*/ 467534 h 5440362"/>
              <a:gd name="connsiteX1483" fmla="*/ 1891536 w 5092701"/>
              <a:gd name="connsiteY1483" fmla="*/ 461344 h 5440362"/>
              <a:gd name="connsiteX1484" fmla="*/ 1900613 w 5092701"/>
              <a:gd name="connsiteY1484" fmla="*/ 470572 h 5440362"/>
              <a:gd name="connsiteX1485" fmla="*/ 1961327 w 5092701"/>
              <a:gd name="connsiteY1485" fmla="*/ 439156 h 5440362"/>
              <a:gd name="connsiteX1486" fmla="*/ 2293029 w 5092701"/>
              <a:gd name="connsiteY1486" fmla="*/ 329137 h 5440362"/>
              <a:gd name="connsiteX1487" fmla="*/ 2285514 w 5092701"/>
              <a:gd name="connsiteY1487" fmla="*/ 336600 h 5440362"/>
              <a:gd name="connsiteX1488" fmla="*/ 2967996 w 5092701"/>
              <a:gd name="connsiteY1488" fmla="*/ 161970 h 5440362"/>
              <a:gd name="connsiteX1489" fmla="*/ 3380884 w 5092701"/>
              <a:gd name="connsiteY1489" fmla="*/ 56452 h 5440362"/>
              <a:gd name="connsiteX1490" fmla="*/ 3456302 w 5092701"/>
              <a:gd name="connsiteY1490" fmla="*/ 38305 h 5440362"/>
              <a:gd name="connsiteX1491" fmla="*/ 3377907 w 5092701"/>
              <a:gd name="connsiteY1491" fmla="*/ 68530 h 5440362"/>
              <a:gd name="connsiteX1492" fmla="*/ 3365689 w 5092701"/>
              <a:gd name="connsiteY1492" fmla="*/ 72051 h 5440362"/>
              <a:gd name="connsiteX1493" fmla="*/ 3321163 w 5092701"/>
              <a:gd name="connsiteY1493" fmla="*/ 83843 h 5440362"/>
              <a:gd name="connsiteX1494" fmla="*/ 3289445 w 5092701"/>
              <a:gd name="connsiteY1494" fmla="*/ 93553 h 5440362"/>
              <a:gd name="connsiteX1495" fmla="*/ 3277392 w 5092701"/>
              <a:gd name="connsiteY1495" fmla="*/ 96403 h 5440362"/>
              <a:gd name="connsiteX1496" fmla="*/ 3188930 w 5092701"/>
              <a:gd name="connsiteY1496" fmla="*/ 121425 h 5440362"/>
              <a:gd name="connsiteX1497" fmla="*/ 3158370 w 5092701"/>
              <a:gd name="connsiteY1497" fmla="*/ 126439 h 5440362"/>
              <a:gd name="connsiteX1498" fmla="*/ 3146317 w 5092701"/>
              <a:gd name="connsiteY1498" fmla="*/ 129288 h 5440362"/>
              <a:gd name="connsiteX1499" fmla="*/ 3158370 w 5092701"/>
              <a:gd name="connsiteY1499" fmla="*/ 126439 h 5440362"/>
              <a:gd name="connsiteX1500" fmla="*/ 3188930 w 5092701"/>
              <a:gd name="connsiteY1500" fmla="*/ 121425 h 5440362"/>
              <a:gd name="connsiteX1501" fmla="*/ 3269877 w 5092701"/>
              <a:gd name="connsiteY1501" fmla="*/ 103867 h 5440362"/>
              <a:gd name="connsiteX1502" fmla="*/ 3198928 w 5092701"/>
              <a:gd name="connsiteY1502" fmla="*/ 130752 h 5440362"/>
              <a:gd name="connsiteX1503" fmla="*/ 3159767 w 5092701"/>
              <a:gd name="connsiteY1503" fmla="*/ 143802 h 5440362"/>
              <a:gd name="connsiteX1504" fmla="*/ 3433899 w 5092701"/>
              <a:gd name="connsiteY1504" fmla="*/ 79305 h 5440362"/>
              <a:gd name="connsiteX1505" fmla="*/ 3419862 w 5092701"/>
              <a:gd name="connsiteY1505" fmla="*/ 90206 h 5440362"/>
              <a:gd name="connsiteX1506" fmla="*/ 3512696 w 5092701"/>
              <a:gd name="connsiteY1506" fmla="*/ 70468 h 5440362"/>
              <a:gd name="connsiteX1507" fmla="*/ 3601158 w 5092701"/>
              <a:gd name="connsiteY1507" fmla="*/ 45446 h 5440362"/>
              <a:gd name="connsiteX1508" fmla="*/ 3776005 w 5092701"/>
              <a:gd name="connsiteY1508" fmla="*/ 0 h 544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Lst>
            <a:rect l="l" t="t" r="r" b="b"/>
            <a:pathLst>
              <a:path w="5092701" h="5440362">
                <a:moveTo>
                  <a:pt x="1798673" y="5374311"/>
                </a:moveTo>
                <a:lnTo>
                  <a:pt x="1676959" y="5387564"/>
                </a:lnTo>
                <a:cubicBezTo>
                  <a:pt x="1388877" y="5418713"/>
                  <a:pt x="1156840" y="5442428"/>
                  <a:pt x="1150645" y="5440220"/>
                </a:cubicBezTo>
                <a:cubicBezTo>
                  <a:pt x="1146870" y="5438269"/>
                  <a:pt x="1406314" y="5412468"/>
                  <a:pt x="1732148" y="5380767"/>
                </a:cubicBezTo>
                <a:close/>
                <a:moveTo>
                  <a:pt x="1160436" y="5336477"/>
                </a:moveTo>
                <a:cubicBezTo>
                  <a:pt x="1159559" y="5336826"/>
                  <a:pt x="1158942" y="5337470"/>
                  <a:pt x="1158694" y="5338476"/>
                </a:cubicBezTo>
                <a:cubicBezTo>
                  <a:pt x="1158694" y="5338476"/>
                  <a:pt x="1165621" y="5356428"/>
                  <a:pt x="1179588" y="5349650"/>
                </a:cubicBezTo>
                <a:cubicBezTo>
                  <a:pt x="1185440" y="5346055"/>
                  <a:pt x="1166574" y="5334031"/>
                  <a:pt x="1160436" y="5336477"/>
                </a:cubicBezTo>
                <a:close/>
                <a:moveTo>
                  <a:pt x="1270272" y="5311780"/>
                </a:moveTo>
                <a:cubicBezTo>
                  <a:pt x="1265732" y="5307166"/>
                  <a:pt x="1258052" y="5315301"/>
                  <a:pt x="1258052" y="5315301"/>
                </a:cubicBezTo>
                <a:cubicBezTo>
                  <a:pt x="1244156" y="5317955"/>
                  <a:pt x="1238585" y="5319686"/>
                  <a:pt x="1237893" y="5320635"/>
                </a:cubicBezTo>
                <a:cubicBezTo>
                  <a:pt x="1235817" y="5323480"/>
                  <a:pt x="1277646" y="5319278"/>
                  <a:pt x="1270272" y="5311780"/>
                </a:cubicBezTo>
                <a:close/>
                <a:moveTo>
                  <a:pt x="2991688" y="5255688"/>
                </a:moveTo>
                <a:cubicBezTo>
                  <a:pt x="2999442" y="5255438"/>
                  <a:pt x="3003440" y="5255591"/>
                  <a:pt x="3003292" y="5256188"/>
                </a:cubicBezTo>
                <a:cubicBezTo>
                  <a:pt x="3002735" y="5258454"/>
                  <a:pt x="2413429" y="5314753"/>
                  <a:pt x="1899686" y="5364507"/>
                </a:cubicBezTo>
                <a:lnTo>
                  <a:pt x="1798673" y="5374311"/>
                </a:lnTo>
                <a:lnTo>
                  <a:pt x="1824884" y="5371456"/>
                </a:lnTo>
                <a:cubicBezTo>
                  <a:pt x="1975908" y="5354900"/>
                  <a:pt x="2133869" y="5337257"/>
                  <a:pt x="2277542" y="5320836"/>
                </a:cubicBezTo>
                <a:lnTo>
                  <a:pt x="2391118" y="5307740"/>
                </a:lnTo>
                <a:lnTo>
                  <a:pt x="2410262" y="5305943"/>
                </a:lnTo>
                <a:cubicBezTo>
                  <a:pt x="2699096" y="5278954"/>
                  <a:pt x="2937412" y="5257442"/>
                  <a:pt x="2991688" y="5255688"/>
                </a:cubicBezTo>
                <a:close/>
                <a:moveTo>
                  <a:pt x="2099560" y="5255360"/>
                </a:moveTo>
                <a:cubicBezTo>
                  <a:pt x="2092046" y="5262824"/>
                  <a:pt x="2080984" y="5261648"/>
                  <a:pt x="2069002" y="5260374"/>
                </a:cubicBezTo>
                <a:cubicBezTo>
                  <a:pt x="2075524" y="5256936"/>
                  <a:pt x="2082969" y="5253596"/>
                  <a:pt x="2099560" y="5255360"/>
                </a:cubicBezTo>
                <a:close/>
                <a:moveTo>
                  <a:pt x="2104836" y="5251704"/>
                </a:moveTo>
                <a:cubicBezTo>
                  <a:pt x="2107862" y="5251423"/>
                  <a:pt x="2112240" y="5251888"/>
                  <a:pt x="2118232" y="5252526"/>
                </a:cubicBezTo>
                <a:cubicBezTo>
                  <a:pt x="2117074" y="5257222"/>
                  <a:pt x="2105092" y="5255948"/>
                  <a:pt x="2099560" y="5255360"/>
                </a:cubicBezTo>
                <a:cubicBezTo>
                  <a:pt x="2100140" y="5253012"/>
                  <a:pt x="2101812" y="5251984"/>
                  <a:pt x="2104836" y="5251704"/>
                </a:cubicBezTo>
                <a:close/>
                <a:moveTo>
                  <a:pt x="2148791" y="5247512"/>
                </a:moveTo>
                <a:cubicBezTo>
                  <a:pt x="2140354" y="5254878"/>
                  <a:pt x="2129293" y="5253702"/>
                  <a:pt x="2118232" y="5252526"/>
                </a:cubicBezTo>
                <a:cubicBezTo>
                  <a:pt x="2124754" y="5249088"/>
                  <a:pt x="2131278" y="5245649"/>
                  <a:pt x="2148791" y="5247512"/>
                </a:cubicBezTo>
                <a:close/>
                <a:moveTo>
                  <a:pt x="2179350" y="5242498"/>
                </a:moveTo>
                <a:cubicBezTo>
                  <a:pt x="2171835" y="5249963"/>
                  <a:pt x="2159851" y="5248688"/>
                  <a:pt x="2148791" y="5247512"/>
                </a:cubicBezTo>
                <a:cubicBezTo>
                  <a:pt x="2155314" y="5244074"/>
                  <a:pt x="2161837" y="5240636"/>
                  <a:pt x="2179350" y="5242498"/>
                </a:cubicBezTo>
                <a:close/>
                <a:moveTo>
                  <a:pt x="2184511" y="5238830"/>
                </a:moveTo>
                <a:cubicBezTo>
                  <a:pt x="2187422" y="5238536"/>
                  <a:pt x="2191570" y="5238977"/>
                  <a:pt x="2197100" y="5239566"/>
                </a:cubicBezTo>
                <a:cubicBezTo>
                  <a:pt x="2195942" y="5244263"/>
                  <a:pt x="2184881" y="5243087"/>
                  <a:pt x="2179350" y="5242498"/>
                </a:cubicBezTo>
                <a:cubicBezTo>
                  <a:pt x="2179929" y="5240150"/>
                  <a:pt x="2181601" y="5239123"/>
                  <a:pt x="2184511" y="5238830"/>
                </a:cubicBezTo>
                <a:close/>
                <a:moveTo>
                  <a:pt x="2201886" y="5236459"/>
                </a:moveTo>
                <a:cubicBezTo>
                  <a:pt x="2204314" y="5236201"/>
                  <a:pt x="2207310" y="5236520"/>
                  <a:pt x="2210075" y="5236813"/>
                </a:cubicBezTo>
                <a:cubicBezTo>
                  <a:pt x="2209083" y="5240839"/>
                  <a:pt x="2203552" y="5240252"/>
                  <a:pt x="2197100" y="5239566"/>
                </a:cubicBezTo>
                <a:cubicBezTo>
                  <a:pt x="2197596" y="5237552"/>
                  <a:pt x="2199457" y="5236717"/>
                  <a:pt x="2201886" y="5236459"/>
                </a:cubicBezTo>
                <a:close/>
                <a:moveTo>
                  <a:pt x="2215092" y="5233732"/>
                </a:moveTo>
                <a:cubicBezTo>
                  <a:pt x="2217980" y="5233523"/>
                  <a:pt x="2222128" y="5233964"/>
                  <a:pt x="2227659" y="5234553"/>
                </a:cubicBezTo>
                <a:cubicBezTo>
                  <a:pt x="2226667" y="5238578"/>
                  <a:pt x="2215605" y="5237402"/>
                  <a:pt x="2210075" y="5236813"/>
                </a:cubicBezTo>
                <a:cubicBezTo>
                  <a:pt x="2210571" y="5234801"/>
                  <a:pt x="2212202" y="5233942"/>
                  <a:pt x="2215092" y="5233732"/>
                </a:cubicBezTo>
                <a:close/>
                <a:moveTo>
                  <a:pt x="2232099" y="5231409"/>
                </a:moveTo>
                <a:cubicBezTo>
                  <a:pt x="2234412" y="5231138"/>
                  <a:pt x="2237408" y="5231457"/>
                  <a:pt x="2240634" y="5231801"/>
                </a:cubicBezTo>
                <a:cubicBezTo>
                  <a:pt x="2233189" y="5235141"/>
                  <a:pt x="2233189" y="5235141"/>
                  <a:pt x="2227659" y="5234553"/>
                </a:cubicBezTo>
                <a:cubicBezTo>
                  <a:pt x="2228155" y="5232539"/>
                  <a:pt x="2229786" y="5231680"/>
                  <a:pt x="2232099" y="5231409"/>
                </a:cubicBezTo>
                <a:close/>
                <a:moveTo>
                  <a:pt x="2245650" y="5228719"/>
                </a:moveTo>
                <a:cubicBezTo>
                  <a:pt x="2248539" y="5228509"/>
                  <a:pt x="2252687" y="5228950"/>
                  <a:pt x="2258218" y="5229539"/>
                </a:cubicBezTo>
                <a:cubicBezTo>
                  <a:pt x="2251695" y="5232977"/>
                  <a:pt x="2246165" y="5232389"/>
                  <a:pt x="2240634" y="5231801"/>
                </a:cubicBezTo>
                <a:cubicBezTo>
                  <a:pt x="2241130" y="5229788"/>
                  <a:pt x="2242762" y="5228928"/>
                  <a:pt x="2245650" y="5228719"/>
                </a:cubicBezTo>
                <a:close/>
                <a:moveTo>
                  <a:pt x="2260729" y="5225588"/>
                </a:moveTo>
                <a:cubicBezTo>
                  <a:pt x="2262372" y="5225161"/>
                  <a:pt x="2265367" y="5225479"/>
                  <a:pt x="2271359" y="5226116"/>
                </a:cubicBezTo>
                <a:cubicBezTo>
                  <a:pt x="2263749" y="5230127"/>
                  <a:pt x="2263749" y="5230127"/>
                  <a:pt x="2258218" y="5229539"/>
                </a:cubicBezTo>
                <a:cubicBezTo>
                  <a:pt x="2258797" y="5227190"/>
                  <a:pt x="2259086" y="5226017"/>
                  <a:pt x="2260729" y="5225588"/>
                </a:cubicBezTo>
                <a:close/>
                <a:moveTo>
                  <a:pt x="2299173" y="5224951"/>
                </a:moveTo>
                <a:lnTo>
                  <a:pt x="2298666" y="5225663"/>
                </a:lnTo>
                <a:lnTo>
                  <a:pt x="2298259" y="5226233"/>
                </a:lnTo>
                <a:close/>
                <a:moveTo>
                  <a:pt x="2301918" y="5221103"/>
                </a:moveTo>
                <a:lnTo>
                  <a:pt x="2299173" y="5224951"/>
                </a:lnTo>
                <a:lnTo>
                  <a:pt x="2300698" y="5222812"/>
                </a:lnTo>
                <a:close/>
                <a:moveTo>
                  <a:pt x="2551292" y="5153879"/>
                </a:moveTo>
                <a:lnTo>
                  <a:pt x="2550737" y="5154342"/>
                </a:lnTo>
                <a:lnTo>
                  <a:pt x="2551136" y="5154009"/>
                </a:lnTo>
                <a:close/>
                <a:moveTo>
                  <a:pt x="2560687" y="5146020"/>
                </a:moveTo>
                <a:lnTo>
                  <a:pt x="2552197" y="5153122"/>
                </a:lnTo>
                <a:lnTo>
                  <a:pt x="2551292" y="5153879"/>
                </a:lnTo>
                <a:lnTo>
                  <a:pt x="2554187" y="5151457"/>
                </a:lnTo>
                <a:close/>
                <a:moveTo>
                  <a:pt x="1347823" y="5144187"/>
                </a:moveTo>
                <a:lnTo>
                  <a:pt x="1349733" y="5144748"/>
                </a:lnTo>
                <a:lnTo>
                  <a:pt x="1352834" y="5145659"/>
                </a:lnTo>
                <a:close/>
                <a:moveTo>
                  <a:pt x="1343531" y="5142927"/>
                </a:moveTo>
                <a:lnTo>
                  <a:pt x="1344564" y="5143230"/>
                </a:lnTo>
                <a:lnTo>
                  <a:pt x="1347823" y="5144187"/>
                </a:lnTo>
                <a:lnTo>
                  <a:pt x="1346503" y="5143800"/>
                </a:lnTo>
                <a:close/>
                <a:moveTo>
                  <a:pt x="2565206" y="5142510"/>
                </a:moveTo>
                <a:lnTo>
                  <a:pt x="2564717" y="5142890"/>
                </a:lnTo>
                <a:lnTo>
                  <a:pt x="2560687" y="5146020"/>
                </a:lnTo>
                <a:lnTo>
                  <a:pt x="2562661" y="5144486"/>
                </a:lnTo>
                <a:close/>
                <a:moveTo>
                  <a:pt x="2566609" y="5141420"/>
                </a:moveTo>
                <a:lnTo>
                  <a:pt x="2565206" y="5142510"/>
                </a:lnTo>
                <a:lnTo>
                  <a:pt x="2565951" y="5141931"/>
                </a:lnTo>
                <a:close/>
                <a:moveTo>
                  <a:pt x="1243073" y="5138119"/>
                </a:moveTo>
                <a:cubicBezTo>
                  <a:pt x="1241915" y="5142816"/>
                  <a:pt x="1230855" y="5141640"/>
                  <a:pt x="1230855" y="5141640"/>
                </a:cubicBezTo>
                <a:cubicBezTo>
                  <a:pt x="1229241" y="5141469"/>
                  <a:pt x="1229199" y="5141163"/>
                  <a:pt x="1230041" y="5140800"/>
                </a:cubicBezTo>
                <a:cubicBezTo>
                  <a:pt x="1232571" y="5139713"/>
                  <a:pt x="1243073" y="5138119"/>
                  <a:pt x="1243073" y="5138119"/>
                </a:cubicBezTo>
                <a:close/>
                <a:moveTo>
                  <a:pt x="2585663" y="4997144"/>
                </a:moveTo>
                <a:cubicBezTo>
                  <a:pt x="2551078" y="4997680"/>
                  <a:pt x="2491031" y="5002756"/>
                  <a:pt x="2496047" y="4999675"/>
                </a:cubicBezTo>
                <a:cubicBezTo>
                  <a:pt x="2477305" y="5006633"/>
                  <a:pt x="2612710" y="5008001"/>
                  <a:pt x="2608408" y="4998592"/>
                </a:cubicBezTo>
                <a:cubicBezTo>
                  <a:pt x="2605890" y="4997291"/>
                  <a:pt x="2597191" y="4996965"/>
                  <a:pt x="2585663" y="4997144"/>
                </a:cubicBezTo>
                <a:close/>
                <a:moveTo>
                  <a:pt x="3670756" y="4980685"/>
                </a:moveTo>
                <a:lnTo>
                  <a:pt x="3673166" y="4981393"/>
                </a:lnTo>
                <a:lnTo>
                  <a:pt x="3673727" y="4981558"/>
                </a:lnTo>
                <a:lnTo>
                  <a:pt x="3675027" y="4981939"/>
                </a:lnTo>
                <a:lnTo>
                  <a:pt x="3680058" y="4983417"/>
                </a:lnTo>
                <a:lnTo>
                  <a:pt x="3676957" y="4982506"/>
                </a:lnTo>
                <a:lnTo>
                  <a:pt x="3675027" y="4981939"/>
                </a:lnTo>
                <a:lnTo>
                  <a:pt x="3673166" y="4981393"/>
                </a:lnTo>
                <a:lnTo>
                  <a:pt x="3671789" y="4980988"/>
                </a:lnTo>
                <a:close/>
                <a:moveTo>
                  <a:pt x="2139397" y="4978636"/>
                </a:moveTo>
                <a:lnTo>
                  <a:pt x="2140842" y="4978657"/>
                </a:lnTo>
                <a:lnTo>
                  <a:pt x="2140731" y="4978689"/>
                </a:lnTo>
                <a:cubicBezTo>
                  <a:pt x="2137035" y="4978813"/>
                  <a:pt x="2135411" y="4978829"/>
                  <a:pt x="2135356" y="4978799"/>
                </a:cubicBezTo>
                <a:cubicBezTo>
                  <a:pt x="2135302" y="4978770"/>
                  <a:pt x="2136815" y="4978694"/>
                  <a:pt x="2139397" y="4978636"/>
                </a:cubicBezTo>
                <a:close/>
                <a:moveTo>
                  <a:pt x="2618325" y="4950571"/>
                </a:moveTo>
                <a:cubicBezTo>
                  <a:pt x="2618254" y="4950499"/>
                  <a:pt x="2616907" y="4950628"/>
                  <a:pt x="2614443" y="4950933"/>
                </a:cubicBezTo>
                <a:lnTo>
                  <a:pt x="2613999" y="4950992"/>
                </a:lnTo>
                <a:lnTo>
                  <a:pt x="2433932" y="4968510"/>
                </a:lnTo>
                <a:cubicBezTo>
                  <a:pt x="2429836" y="4964975"/>
                  <a:pt x="2293649" y="4996547"/>
                  <a:pt x="2290363" y="4998909"/>
                </a:cubicBezTo>
                <a:cubicBezTo>
                  <a:pt x="2289405" y="4999598"/>
                  <a:pt x="2540351" y="4961189"/>
                  <a:pt x="2603862" y="4952349"/>
                </a:cubicBezTo>
                <a:lnTo>
                  <a:pt x="2613999" y="4950992"/>
                </a:lnTo>
                <a:close/>
                <a:moveTo>
                  <a:pt x="3986456" y="4907527"/>
                </a:moveTo>
                <a:cubicBezTo>
                  <a:pt x="3987854" y="4907375"/>
                  <a:pt x="3988108" y="4907471"/>
                  <a:pt x="3987454" y="4907762"/>
                </a:cubicBezTo>
                <a:cubicBezTo>
                  <a:pt x="3983095" y="4909706"/>
                  <a:pt x="3938353" y="4920334"/>
                  <a:pt x="3922710" y="4923835"/>
                </a:cubicBezTo>
                <a:cubicBezTo>
                  <a:pt x="3867878" y="4935220"/>
                  <a:pt x="3815672" y="4955145"/>
                  <a:pt x="3765449" y="4967019"/>
                </a:cubicBezTo>
                <a:cubicBezTo>
                  <a:pt x="3679066" y="4987443"/>
                  <a:pt x="3790477" y="4961418"/>
                  <a:pt x="3801468" y="4966718"/>
                </a:cubicBezTo>
                <a:cubicBezTo>
                  <a:pt x="3817068" y="4972508"/>
                  <a:pt x="3768759" y="4980454"/>
                  <a:pt x="3755784" y="4983207"/>
                </a:cubicBezTo>
                <a:cubicBezTo>
                  <a:pt x="3730755" y="4988809"/>
                  <a:pt x="3701188" y="4989795"/>
                  <a:pt x="3694665" y="4993234"/>
                </a:cubicBezTo>
                <a:cubicBezTo>
                  <a:pt x="3689135" y="4992646"/>
                  <a:pt x="3692516" y="5001957"/>
                  <a:pt x="3699039" y="4998519"/>
                </a:cubicBezTo>
                <a:cubicBezTo>
                  <a:pt x="3623716" y="5020118"/>
                  <a:pt x="3526343" y="5035242"/>
                  <a:pt x="3421360" y="5054376"/>
                </a:cubicBezTo>
                <a:cubicBezTo>
                  <a:pt x="3237673" y="5085799"/>
                  <a:pt x="3059283" y="5122605"/>
                  <a:pt x="2868153" y="5157368"/>
                </a:cubicBezTo>
                <a:cubicBezTo>
                  <a:pt x="2782762" y="5173766"/>
                  <a:pt x="2634008" y="5205461"/>
                  <a:pt x="2559345" y="5197521"/>
                </a:cubicBezTo>
                <a:cubicBezTo>
                  <a:pt x="2592054" y="5183784"/>
                  <a:pt x="2639135" y="5184659"/>
                  <a:pt x="2671843" y="5170922"/>
                </a:cubicBezTo>
                <a:cubicBezTo>
                  <a:pt x="2654330" y="5169060"/>
                  <a:pt x="2537222" y="5195169"/>
                  <a:pt x="2529374" y="5177120"/>
                </a:cubicBezTo>
                <a:cubicBezTo>
                  <a:pt x="2529374" y="5177120"/>
                  <a:pt x="2547880" y="5174955"/>
                  <a:pt x="2548872" y="5170930"/>
                </a:cubicBezTo>
                <a:cubicBezTo>
                  <a:pt x="2602711" y="5163571"/>
                  <a:pt x="2665909" y="5148945"/>
                  <a:pt x="2708687" y="5140411"/>
                </a:cubicBezTo>
                <a:lnTo>
                  <a:pt x="3255372" y="5040857"/>
                </a:lnTo>
                <a:cubicBezTo>
                  <a:pt x="3482827" y="4996874"/>
                  <a:pt x="3702769" y="4960354"/>
                  <a:pt x="3936678" y="4917057"/>
                </a:cubicBezTo>
                <a:cubicBezTo>
                  <a:pt x="3967780" y="4910682"/>
                  <a:pt x="3982262" y="4907985"/>
                  <a:pt x="3986456" y="4907527"/>
                </a:cubicBezTo>
                <a:close/>
                <a:moveTo>
                  <a:pt x="2218552" y="4858823"/>
                </a:moveTo>
                <a:lnTo>
                  <a:pt x="2247546" y="4858854"/>
                </a:lnTo>
                <a:lnTo>
                  <a:pt x="2246901" y="4862034"/>
                </a:lnTo>
                <a:lnTo>
                  <a:pt x="2133866" y="4865952"/>
                </a:lnTo>
                <a:cubicBezTo>
                  <a:pt x="2137210" y="4863898"/>
                  <a:pt x="2177391" y="4860232"/>
                  <a:pt x="2218552" y="4858823"/>
                </a:cubicBezTo>
                <a:close/>
                <a:moveTo>
                  <a:pt x="1291496" y="4842820"/>
                </a:moveTo>
                <a:lnTo>
                  <a:pt x="1233742" y="4853405"/>
                </a:lnTo>
                <a:cubicBezTo>
                  <a:pt x="981254" y="4899726"/>
                  <a:pt x="645159" y="4961823"/>
                  <a:pt x="646227" y="4961311"/>
                </a:cubicBezTo>
                <a:cubicBezTo>
                  <a:pt x="649432" y="4959776"/>
                  <a:pt x="993010" y="4896478"/>
                  <a:pt x="1251074" y="4850065"/>
                </a:cubicBezTo>
                <a:close/>
                <a:moveTo>
                  <a:pt x="1525606" y="4802269"/>
                </a:moveTo>
                <a:lnTo>
                  <a:pt x="1515289" y="4803784"/>
                </a:lnTo>
                <a:cubicBezTo>
                  <a:pt x="1485013" y="4808519"/>
                  <a:pt x="1414265" y="4820882"/>
                  <a:pt x="1325502" y="4836726"/>
                </a:cubicBezTo>
                <a:lnTo>
                  <a:pt x="1291496" y="4842820"/>
                </a:lnTo>
                <a:lnTo>
                  <a:pt x="1306559" y="4840059"/>
                </a:lnTo>
                <a:cubicBezTo>
                  <a:pt x="1422339" y="4818868"/>
                  <a:pt x="1506698" y="4803580"/>
                  <a:pt x="1507040" y="4803993"/>
                </a:cubicBezTo>
                <a:close/>
                <a:moveTo>
                  <a:pt x="1531241" y="4801745"/>
                </a:moveTo>
                <a:lnTo>
                  <a:pt x="1525606" y="4802269"/>
                </a:lnTo>
                <a:lnTo>
                  <a:pt x="1526950" y="4802071"/>
                </a:lnTo>
                <a:cubicBezTo>
                  <a:pt x="1529643" y="4801725"/>
                  <a:pt x="1531108" y="4801610"/>
                  <a:pt x="1531241" y="4801745"/>
                </a:cubicBezTo>
                <a:close/>
                <a:moveTo>
                  <a:pt x="2486297" y="4711057"/>
                </a:moveTo>
                <a:cubicBezTo>
                  <a:pt x="2493777" y="4711531"/>
                  <a:pt x="2503128" y="4712528"/>
                  <a:pt x="2512245" y="4713758"/>
                </a:cubicBezTo>
                <a:lnTo>
                  <a:pt x="2519553" y="4714980"/>
                </a:lnTo>
                <a:lnTo>
                  <a:pt x="2511663" y="4714994"/>
                </a:lnTo>
                <a:cubicBezTo>
                  <a:pt x="2482337" y="4714646"/>
                  <a:pt x="2459330" y="4713758"/>
                  <a:pt x="2461000" y="4712655"/>
                </a:cubicBezTo>
                <a:cubicBezTo>
                  <a:pt x="2461558" y="4712287"/>
                  <a:pt x="2464857" y="4711894"/>
                  <a:pt x="2471578" y="4711490"/>
                </a:cubicBezTo>
                <a:cubicBezTo>
                  <a:pt x="2473209" y="4710631"/>
                  <a:pt x="2478817" y="4710583"/>
                  <a:pt x="2486297" y="4711057"/>
                </a:cubicBezTo>
                <a:close/>
                <a:moveTo>
                  <a:pt x="4489294" y="4578506"/>
                </a:moveTo>
                <a:cubicBezTo>
                  <a:pt x="4489025" y="4579597"/>
                  <a:pt x="4488495" y="4580251"/>
                  <a:pt x="4487774" y="4580552"/>
                </a:cubicBezTo>
                <a:lnTo>
                  <a:pt x="4487026" y="4580533"/>
                </a:lnTo>
                <a:close/>
                <a:moveTo>
                  <a:pt x="4529369" y="4484989"/>
                </a:moveTo>
                <a:lnTo>
                  <a:pt x="4541352" y="4486263"/>
                </a:lnTo>
                <a:cubicBezTo>
                  <a:pt x="4540360" y="4490289"/>
                  <a:pt x="4533907" y="4489603"/>
                  <a:pt x="4528376" y="4489015"/>
                </a:cubicBezTo>
                <a:close/>
                <a:moveTo>
                  <a:pt x="4542510" y="4481566"/>
                </a:moveTo>
                <a:lnTo>
                  <a:pt x="4548040" y="4482154"/>
                </a:lnTo>
                <a:cubicBezTo>
                  <a:pt x="4548040" y="4482154"/>
                  <a:pt x="4546882" y="4486851"/>
                  <a:pt x="4541352" y="4486263"/>
                </a:cubicBezTo>
                <a:close/>
                <a:moveTo>
                  <a:pt x="4672062" y="4280407"/>
                </a:moveTo>
                <a:cubicBezTo>
                  <a:pt x="4671351" y="4278792"/>
                  <a:pt x="4668491" y="4278402"/>
                  <a:pt x="4661986" y="4280809"/>
                </a:cubicBezTo>
                <a:lnTo>
                  <a:pt x="4660829" y="4285506"/>
                </a:lnTo>
                <a:cubicBezTo>
                  <a:pt x="4656984" y="4301107"/>
                  <a:pt x="4674194" y="4285249"/>
                  <a:pt x="4672062" y="4280407"/>
                </a:cubicBezTo>
                <a:close/>
                <a:moveTo>
                  <a:pt x="4895797" y="3973084"/>
                </a:moveTo>
                <a:cubicBezTo>
                  <a:pt x="4887501" y="3972202"/>
                  <a:pt x="4864475" y="3977113"/>
                  <a:pt x="4854977" y="3983268"/>
                </a:cubicBezTo>
                <a:cubicBezTo>
                  <a:pt x="4851810" y="3985321"/>
                  <a:pt x="4850147" y="3987510"/>
                  <a:pt x="4851034" y="3989671"/>
                </a:cubicBezTo>
                <a:cubicBezTo>
                  <a:pt x="4852026" y="3985646"/>
                  <a:pt x="4913714" y="3996336"/>
                  <a:pt x="4923309" y="3984273"/>
                </a:cubicBezTo>
                <a:cubicBezTo>
                  <a:pt x="4926286" y="3972194"/>
                  <a:pt x="4914302" y="3970922"/>
                  <a:pt x="4895797" y="3973084"/>
                </a:cubicBezTo>
                <a:close/>
                <a:moveTo>
                  <a:pt x="4934679" y="3962539"/>
                </a:moveTo>
                <a:cubicBezTo>
                  <a:pt x="4931860" y="3962578"/>
                  <a:pt x="4928590" y="3963295"/>
                  <a:pt x="4927163" y="3964499"/>
                </a:cubicBezTo>
                <a:cubicBezTo>
                  <a:pt x="4926211" y="3965302"/>
                  <a:pt x="4926078" y="3966321"/>
                  <a:pt x="4927443" y="3967498"/>
                </a:cubicBezTo>
                <a:lnTo>
                  <a:pt x="4939497" y="3964648"/>
                </a:lnTo>
                <a:cubicBezTo>
                  <a:pt x="4939869" y="3963138"/>
                  <a:pt x="4937499" y="3962499"/>
                  <a:pt x="4934679" y="3962539"/>
                </a:cubicBezTo>
                <a:close/>
                <a:moveTo>
                  <a:pt x="5039980" y="3843342"/>
                </a:moveTo>
                <a:cubicBezTo>
                  <a:pt x="5037302" y="3843275"/>
                  <a:pt x="5034281" y="3843390"/>
                  <a:pt x="5032905" y="3844115"/>
                </a:cubicBezTo>
                <a:cubicBezTo>
                  <a:pt x="5031988" y="3844599"/>
                  <a:pt x="5031802" y="3845354"/>
                  <a:pt x="5032936" y="3846507"/>
                </a:cubicBezTo>
                <a:lnTo>
                  <a:pt x="5044990" y="3843657"/>
                </a:lnTo>
                <a:cubicBezTo>
                  <a:pt x="5044990" y="3843657"/>
                  <a:pt x="5042657" y="3843409"/>
                  <a:pt x="5039980" y="3843342"/>
                </a:cubicBezTo>
                <a:close/>
                <a:moveTo>
                  <a:pt x="2547796" y="3819977"/>
                </a:moveTo>
                <a:cubicBezTo>
                  <a:pt x="2543141" y="3819841"/>
                  <a:pt x="2538258" y="3820491"/>
                  <a:pt x="2535709" y="3821657"/>
                </a:cubicBezTo>
                <a:cubicBezTo>
                  <a:pt x="2534011" y="3822433"/>
                  <a:pt x="2533349" y="3823439"/>
                  <a:pt x="2534484" y="3824592"/>
                </a:cubicBezTo>
                <a:lnTo>
                  <a:pt x="2558520" y="3823017"/>
                </a:lnTo>
                <a:cubicBezTo>
                  <a:pt x="2556880" y="3821035"/>
                  <a:pt x="2552452" y="3820112"/>
                  <a:pt x="2547796" y="3819977"/>
                </a:cubicBezTo>
                <a:close/>
                <a:moveTo>
                  <a:pt x="2522047" y="3812758"/>
                </a:moveTo>
                <a:cubicBezTo>
                  <a:pt x="2518360" y="3812741"/>
                  <a:pt x="2514652" y="3813485"/>
                  <a:pt x="2512866" y="3814795"/>
                </a:cubicBezTo>
                <a:cubicBezTo>
                  <a:pt x="2511675" y="3815669"/>
                  <a:pt x="2511339" y="3816795"/>
                  <a:pt x="2512431" y="3818116"/>
                </a:cubicBezTo>
                <a:lnTo>
                  <a:pt x="2531103" y="3815282"/>
                </a:lnTo>
                <a:cubicBezTo>
                  <a:pt x="2529401" y="3813551"/>
                  <a:pt x="2525735" y="3812774"/>
                  <a:pt x="2522047" y="3812758"/>
                </a:cubicBezTo>
                <a:close/>
                <a:moveTo>
                  <a:pt x="2216422" y="3767525"/>
                </a:moveTo>
                <a:cubicBezTo>
                  <a:pt x="2214230" y="3767651"/>
                  <a:pt x="2211421" y="3768522"/>
                  <a:pt x="2209391" y="3769742"/>
                </a:cubicBezTo>
                <a:cubicBezTo>
                  <a:pt x="2208038" y="3770556"/>
                  <a:pt x="2207030" y="3771525"/>
                  <a:pt x="2206782" y="3772532"/>
                </a:cubicBezTo>
                <a:cubicBezTo>
                  <a:pt x="2206782" y="3772532"/>
                  <a:pt x="2225288" y="3770368"/>
                  <a:pt x="2219757" y="3769780"/>
                </a:cubicBezTo>
                <a:cubicBezTo>
                  <a:pt x="2220191" y="3768019"/>
                  <a:pt x="2218615" y="3767399"/>
                  <a:pt x="2216422" y="3767525"/>
                </a:cubicBezTo>
                <a:close/>
                <a:moveTo>
                  <a:pt x="2020165" y="3755221"/>
                </a:moveTo>
                <a:cubicBezTo>
                  <a:pt x="2018139" y="3755345"/>
                  <a:pt x="2015550" y="3756135"/>
                  <a:pt x="2013669" y="3757290"/>
                </a:cubicBezTo>
                <a:cubicBezTo>
                  <a:pt x="2012415" y="3758062"/>
                  <a:pt x="2011475" y="3758994"/>
                  <a:pt x="2011227" y="3760000"/>
                </a:cubicBezTo>
                <a:cubicBezTo>
                  <a:pt x="2016758" y="3760588"/>
                  <a:pt x="2028811" y="3757739"/>
                  <a:pt x="2023281" y="3757151"/>
                </a:cubicBezTo>
                <a:cubicBezTo>
                  <a:pt x="2023653" y="3755641"/>
                  <a:pt x="2022190" y="3755098"/>
                  <a:pt x="2020165" y="3755221"/>
                </a:cubicBezTo>
                <a:close/>
                <a:moveTo>
                  <a:pt x="4993740" y="3744560"/>
                </a:moveTo>
                <a:cubicBezTo>
                  <a:pt x="4992748" y="3748586"/>
                  <a:pt x="4981686" y="3747410"/>
                  <a:pt x="4981686" y="3747410"/>
                </a:cubicBezTo>
                <a:cubicBezTo>
                  <a:pt x="4980073" y="3747238"/>
                  <a:pt x="4980020" y="3746975"/>
                  <a:pt x="4980847" y="3746675"/>
                </a:cubicBezTo>
                <a:cubicBezTo>
                  <a:pt x="4983330" y="3745777"/>
                  <a:pt x="4993740" y="3744560"/>
                  <a:pt x="4993740" y="3744560"/>
                </a:cubicBezTo>
                <a:close/>
                <a:moveTo>
                  <a:pt x="2247263" y="3736677"/>
                </a:moveTo>
                <a:cubicBezTo>
                  <a:pt x="2243293" y="3736594"/>
                  <a:pt x="2239019" y="3737205"/>
                  <a:pt x="2236101" y="3738251"/>
                </a:cubicBezTo>
                <a:cubicBezTo>
                  <a:pt x="2234155" y="3738948"/>
                  <a:pt x="2232812" y="3739838"/>
                  <a:pt x="2232565" y="3740844"/>
                </a:cubicBezTo>
                <a:cubicBezTo>
                  <a:pt x="2238095" y="3741432"/>
                  <a:pt x="2262132" y="3739856"/>
                  <a:pt x="2256601" y="3739269"/>
                </a:cubicBezTo>
                <a:cubicBezTo>
                  <a:pt x="2254899" y="3737538"/>
                  <a:pt x="2251233" y="3736761"/>
                  <a:pt x="2247263" y="3736677"/>
                </a:cubicBezTo>
                <a:close/>
                <a:moveTo>
                  <a:pt x="1960326" y="3735812"/>
                </a:moveTo>
                <a:cubicBezTo>
                  <a:pt x="1958130" y="3735954"/>
                  <a:pt x="1955329" y="3736794"/>
                  <a:pt x="1953283" y="3738077"/>
                </a:cubicBezTo>
                <a:cubicBezTo>
                  <a:pt x="1951920" y="3738933"/>
                  <a:pt x="1950892" y="3739985"/>
                  <a:pt x="1950602" y="3741159"/>
                </a:cubicBezTo>
                <a:cubicBezTo>
                  <a:pt x="1957055" y="3741845"/>
                  <a:pt x="1969273" y="3738325"/>
                  <a:pt x="1963743" y="3737736"/>
                </a:cubicBezTo>
                <a:cubicBezTo>
                  <a:pt x="1964115" y="3736227"/>
                  <a:pt x="1962523" y="3735670"/>
                  <a:pt x="1960326" y="3735812"/>
                </a:cubicBezTo>
                <a:close/>
                <a:moveTo>
                  <a:pt x="2225611" y="3730244"/>
                </a:moveTo>
                <a:cubicBezTo>
                  <a:pt x="2223423" y="3730350"/>
                  <a:pt x="2220640" y="3731119"/>
                  <a:pt x="2218629" y="3732261"/>
                </a:cubicBezTo>
                <a:cubicBezTo>
                  <a:pt x="2217288" y="3733022"/>
                  <a:pt x="2216291" y="3733950"/>
                  <a:pt x="2216043" y="3734955"/>
                </a:cubicBezTo>
                <a:cubicBezTo>
                  <a:pt x="2216043" y="3734955"/>
                  <a:pt x="2234549" y="3732792"/>
                  <a:pt x="2229019" y="3732204"/>
                </a:cubicBezTo>
                <a:cubicBezTo>
                  <a:pt x="2229391" y="3730695"/>
                  <a:pt x="2227799" y="3730138"/>
                  <a:pt x="2225611" y="3730244"/>
                </a:cubicBezTo>
                <a:close/>
                <a:moveTo>
                  <a:pt x="2192498" y="3722592"/>
                </a:moveTo>
                <a:cubicBezTo>
                  <a:pt x="2190310" y="3722698"/>
                  <a:pt x="2187526" y="3723467"/>
                  <a:pt x="2185516" y="3724609"/>
                </a:cubicBezTo>
                <a:cubicBezTo>
                  <a:pt x="2184175" y="3725369"/>
                  <a:pt x="2183178" y="3726296"/>
                  <a:pt x="2182930" y="3727303"/>
                </a:cubicBezTo>
                <a:cubicBezTo>
                  <a:pt x="2182930" y="3727303"/>
                  <a:pt x="2201436" y="3725139"/>
                  <a:pt x="2195906" y="3724551"/>
                </a:cubicBezTo>
                <a:cubicBezTo>
                  <a:pt x="2196278" y="3723042"/>
                  <a:pt x="2194685" y="3722485"/>
                  <a:pt x="2192498" y="3722592"/>
                </a:cubicBezTo>
                <a:close/>
                <a:moveTo>
                  <a:pt x="2174299" y="3716222"/>
                </a:moveTo>
                <a:cubicBezTo>
                  <a:pt x="2171135" y="3716244"/>
                  <a:pt x="2167159" y="3716992"/>
                  <a:pt x="2164351" y="3718129"/>
                </a:cubicBezTo>
                <a:cubicBezTo>
                  <a:pt x="2162480" y="3718888"/>
                  <a:pt x="2161126" y="3719821"/>
                  <a:pt x="2160879" y="3720826"/>
                </a:cubicBezTo>
                <a:cubicBezTo>
                  <a:pt x="2167331" y="3721513"/>
                  <a:pt x="2184914" y="3719251"/>
                  <a:pt x="2179385" y="3718663"/>
                </a:cubicBezTo>
                <a:cubicBezTo>
                  <a:pt x="2179819" y="3716901"/>
                  <a:pt x="2177464" y="3716199"/>
                  <a:pt x="2174299" y="3716222"/>
                </a:cubicBezTo>
                <a:close/>
                <a:moveTo>
                  <a:pt x="5019820" y="3715562"/>
                </a:moveTo>
                <a:cubicBezTo>
                  <a:pt x="5021174" y="3720321"/>
                  <a:pt x="5007074" y="3736511"/>
                  <a:pt x="5010919" y="3720909"/>
                </a:cubicBezTo>
                <a:lnTo>
                  <a:pt x="5012078" y="3716212"/>
                </a:lnTo>
                <a:cubicBezTo>
                  <a:pt x="5017200" y="3713658"/>
                  <a:pt x="5019369" y="3713975"/>
                  <a:pt x="5019820" y="3715562"/>
                </a:cubicBezTo>
                <a:close/>
                <a:moveTo>
                  <a:pt x="1768385" y="3715546"/>
                </a:moveTo>
                <a:cubicBezTo>
                  <a:pt x="1765008" y="3715141"/>
                  <a:pt x="1763277" y="3715387"/>
                  <a:pt x="1763720" y="3716467"/>
                </a:cubicBezTo>
                <a:lnTo>
                  <a:pt x="1834319" y="3737057"/>
                </a:lnTo>
                <a:cubicBezTo>
                  <a:pt x="1986437" y="3787662"/>
                  <a:pt x="2133261" y="3832884"/>
                  <a:pt x="2299583" y="3871915"/>
                </a:cubicBezTo>
                <a:cubicBezTo>
                  <a:pt x="2167296" y="3840635"/>
                  <a:pt x="2342528" y="3889565"/>
                  <a:pt x="2340140" y="3876228"/>
                </a:cubicBezTo>
                <a:lnTo>
                  <a:pt x="2317096" y="3873778"/>
                </a:lnTo>
                <a:cubicBezTo>
                  <a:pt x="2161836" y="3835923"/>
                  <a:pt x="2041602" y="3801791"/>
                  <a:pt x="1900309" y="3757157"/>
                </a:cubicBezTo>
                <a:cubicBezTo>
                  <a:pt x="1896338" y="3753120"/>
                  <a:pt x="1792025" y="3718380"/>
                  <a:pt x="1768385" y="3715546"/>
                </a:cubicBezTo>
                <a:close/>
                <a:moveTo>
                  <a:pt x="2152623" y="3709436"/>
                </a:moveTo>
                <a:cubicBezTo>
                  <a:pt x="2149616" y="3709491"/>
                  <a:pt x="2145843" y="3710228"/>
                  <a:pt x="2143150" y="3711442"/>
                </a:cubicBezTo>
                <a:cubicBezTo>
                  <a:pt x="2141354" y="3712252"/>
                  <a:pt x="2140038" y="3713274"/>
                  <a:pt x="2139748" y="3714449"/>
                </a:cubicBezTo>
                <a:cubicBezTo>
                  <a:pt x="2145279" y="3715037"/>
                  <a:pt x="2163028" y="3712103"/>
                  <a:pt x="2157498" y="3711515"/>
                </a:cubicBezTo>
                <a:cubicBezTo>
                  <a:pt x="2157870" y="3710006"/>
                  <a:pt x="2155630" y="3709380"/>
                  <a:pt x="2152623" y="3709436"/>
                </a:cubicBezTo>
                <a:close/>
                <a:moveTo>
                  <a:pt x="4922807" y="3698457"/>
                </a:moveTo>
                <a:lnTo>
                  <a:pt x="4930081" y="3698744"/>
                </a:lnTo>
                <a:lnTo>
                  <a:pt x="4928089" y="3700052"/>
                </a:lnTo>
                <a:cubicBezTo>
                  <a:pt x="4926459" y="3700912"/>
                  <a:pt x="4925076" y="3700765"/>
                  <a:pt x="4922807" y="3698457"/>
                </a:cubicBezTo>
                <a:close/>
                <a:moveTo>
                  <a:pt x="4934860" y="3695608"/>
                </a:moveTo>
                <a:cubicBezTo>
                  <a:pt x="4934364" y="3697620"/>
                  <a:pt x="4932734" y="3698480"/>
                  <a:pt x="4930535" y="3698762"/>
                </a:cubicBezTo>
                <a:lnTo>
                  <a:pt x="4930081" y="3698744"/>
                </a:lnTo>
                <a:close/>
                <a:moveTo>
                  <a:pt x="4878395" y="3663730"/>
                </a:moveTo>
                <a:lnTo>
                  <a:pt x="4877306" y="3668141"/>
                </a:lnTo>
                <a:lnTo>
                  <a:pt x="4878028" y="3665216"/>
                </a:lnTo>
                <a:close/>
                <a:moveTo>
                  <a:pt x="4879098" y="3660873"/>
                </a:moveTo>
                <a:lnTo>
                  <a:pt x="4878395" y="3663730"/>
                </a:lnTo>
                <a:lnTo>
                  <a:pt x="4878779" y="3662169"/>
                </a:lnTo>
                <a:close/>
                <a:moveTo>
                  <a:pt x="4879470" y="3659366"/>
                </a:moveTo>
                <a:lnTo>
                  <a:pt x="4879098" y="3660873"/>
                </a:lnTo>
                <a:lnTo>
                  <a:pt x="4879229" y="3660341"/>
                </a:lnTo>
                <a:close/>
                <a:moveTo>
                  <a:pt x="4668777" y="3658361"/>
                </a:moveTo>
                <a:lnTo>
                  <a:pt x="4684535" y="3658672"/>
                </a:lnTo>
                <a:lnTo>
                  <a:pt x="4691666" y="3660634"/>
                </a:lnTo>
                <a:lnTo>
                  <a:pt x="4715974" y="3667334"/>
                </a:lnTo>
                <a:lnTo>
                  <a:pt x="4684756" y="3662911"/>
                </a:lnTo>
                <a:cubicBezTo>
                  <a:pt x="4671323" y="3660741"/>
                  <a:pt x="4664109" y="3659070"/>
                  <a:pt x="4668777" y="3658361"/>
                </a:cubicBezTo>
                <a:close/>
                <a:moveTo>
                  <a:pt x="4874919" y="3654804"/>
                </a:moveTo>
                <a:cubicBezTo>
                  <a:pt x="4874919" y="3654804"/>
                  <a:pt x="4854263" y="3665691"/>
                  <a:pt x="4845352" y="3655791"/>
                </a:cubicBezTo>
                <a:close/>
                <a:moveTo>
                  <a:pt x="1805058" y="3644864"/>
                </a:moveTo>
                <a:cubicBezTo>
                  <a:pt x="1804535" y="3644934"/>
                  <a:pt x="1803752" y="3645145"/>
                  <a:pt x="1803725" y="3645532"/>
                </a:cubicBezTo>
                <a:lnTo>
                  <a:pt x="1804635" y="3646023"/>
                </a:lnTo>
                <a:lnTo>
                  <a:pt x="1804128" y="3648462"/>
                </a:lnTo>
                <a:cubicBezTo>
                  <a:pt x="1804128" y="3648462"/>
                  <a:pt x="1852676" y="3662576"/>
                  <a:pt x="1847145" y="3661988"/>
                </a:cubicBezTo>
                <a:cubicBezTo>
                  <a:pt x="1891248" y="3674941"/>
                  <a:pt x="1922212" y="3691316"/>
                  <a:pt x="1972839" y="3700832"/>
                </a:cubicBezTo>
                <a:cubicBezTo>
                  <a:pt x="1982907" y="3706033"/>
                  <a:pt x="1999428" y="3711922"/>
                  <a:pt x="2016020" y="3713686"/>
                </a:cubicBezTo>
                <a:cubicBezTo>
                  <a:pt x="2021480" y="3718399"/>
                  <a:pt x="2033534" y="3715549"/>
                  <a:pt x="2038072" y="3720163"/>
                </a:cubicBezTo>
                <a:cubicBezTo>
                  <a:pt x="2082011" y="3733786"/>
                  <a:pt x="2125192" y="3746641"/>
                  <a:pt x="2174826" y="3760182"/>
                </a:cubicBezTo>
                <a:cubicBezTo>
                  <a:pt x="2138168" y="3743890"/>
                  <a:pt x="2094230" y="3730266"/>
                  <a:pt x="2038072" y="3720163"/>
                </a:cubicBezTo>
                <a:cubicBezTo>
                  <a:pt x="2040056" y="3712110"/>
                  <a:pt x="2028004" y="3714961"/>
                  <a:pt x="2016020" y="3713686"/>
                </a:cubicBezTo>
                <a:cubicBezTo>
                  <a:pt x="2012475" y="3705047"/>
                  <a:pt x="1996972" y="3676815"/>
                  <a:pt x="1973927" y="3674365"/>
                </a:cubicBezTo>
                <a:cubicBezTo>
                  <a:pt x="1948495" y="3658577"/>
                  <a:pt x="1848902" y="3655112"/>
                  <a:pt x="1820720" y="3650226"/>
                </a:cubicBezTo>
                <a:cubicBezTo>
                  <a:pt x="1813675" y="3649004"/>
                  <a:pt x="1809411" y="3648025"/>
                  <a:pt x="1806917" y="3647254"/>
                </a:cubicBezTo>
                <a:lnTo>
                  <a:pt x="1804635" y="3646023"/>
                </a:lnTo>
                <a:lnTo>
                  <a:pt x="1804836" y="3645051"/>
                </a:lnTo>
                <a:cubicBezTo>
                  <a:pt x="1805846" y="3644868"/>
                  <a:pt x="1805582" y="3644795"/>
                  <a:pt x="1805058" y="3644864"/>
                </a:cubicBezTo>
                <a:close/>
                <a:moveTo>
                  <a:pt x="2890489" y="3617128"/>
                </a:moveTo>
                <a:cubicBezTo>
                  <a:pt x="2887483" y="3617183"/>
                  <a:pt x="2883710" y="3617920"/>
                  <a:pt x="2881016" y="3619134"/>
                </a:cubicBezTo>
                <a:cubicBezTo>
                  <a:pt x="2879221" y="3619944"/>
                  <a:pt x="2877905" y="3620966"/>
                  <a:pt x="2877615" y="3622140"/>
                </a:cubicBezTo>
                <a:cubicBezTo>
                  <a:pt x="2883146" y="3622729"/>
                  <a:pt x="2901817" y="3619893"/>
                  <a:pt x="2895365" y="3619208"/>
                </a:cubicBezTo>
                <a:cubicBezTo>
                  <a:pt x="2895737" y="3617698"/>
                  <a:pt x="2893496" y="3617073"/>
                  <a:pt x="2890489" y="3617128"/>
                </a:cubicBezTo>
                <a:close/>
                <a:moveTo>
                  <a:pt x="2867327" y="3610497"/>
                </a:moveTo>
                <a:cubicBezTo>
                  <a:pt x="2863195" y="3610397"/>
                  <a:pt x="2858078" y="3610918"/>
                  <a:pt x="2854511" y="3611895"/>
                </a:cubicBezTo>
                <a:cubicBezTo>
                  <a:pt x="2852134" y="3612545"/>
                  <a:pt x="2850446" y="3613399"/>
                  <a:pt x="2850198" y="3614405"/>
                </a:cubicBezTo>
                <a:cubicBezTo>
                  <a:pt x="2854571" y="3619689"/>
                  <a:pt x="2879765" y="3613418"/>
                  <a:pt x="2874234" y="3612829"/>
                </a:cubicBezTo>
                <a:cubicBezTo>
                  <a:pt x="2874607" y="3611319"/>
                  <a:pt x="2871459" y="3610597"/>
                  <a:pt x="2867327" y="3610497"/>
                </a:cubicBezTo>
                <a:close/>
                <a:moveTo>
                  <a:pt x="2828053" y="3602190"/>
                </a:moveTo>
                <a:cubicBezTo>
                  <a:pt x="2824083" y="3602107"/>
                  <a:pt x="2819161" y="3602649"/>
                  <a:pt x="2815724" y="3603639"/>
                </a:cubicBezTo>
                <a:cubicBezTo>
                  <a:pt x="2813433" y="3604298"/>
                  <a:pt x="2811803" y="3605157"/>
                  <a:pt x="2811554" y="3606164"/>
                </a:cubicBezTo>
                <a:cubicBezTo>
                  <a:pt x="2816093" y="3610778"/>
                  <a:pt x="2841121" y="3605177"/>
                  <a:pt x="2834669" y="3604490"/>
                </a:cubicBezTo>
                <a:cubicBezTo>
                  <a:pt x="2835041" y="3602981"/>
                  <a:pt x="2832023" y="3602273"/>
                  <a:pt x="2828053" y="3602190"/>
                </a:cubicBezTo>
                <a:close/>
                <a:moveTo>
                  <a:pt x="2798219" y="3595386"/>
                </a:moveTo>
                <a:cubicBezTo>
                  <a:pt x="2791598" y="3595264"/>
                  <a:pt x="2777520" y="3598414"/>
                  <a:pt x="2777520" y="3598414"/>
                </a:cubicBezTo>
                <a:cubicBezTo>
                  <a:pt x="2787518" y="3607740"/>
                  <a:pt x="2807087" y="3597426"/>
                  <a:pt x="2801556" y="3596838"/>
                </a:cubicBezTo>
                <a:cubicBezTo>
                  <a:pt x="2801804" y="3595832"/>
                  <a:pt x="2800426" y="3595427"/>
                  <a:pt x="2798219" y="3595386"/>
                </a:cubicBezTo>
                <a:close/>
                <a:moveTo>
                  <a:pt x="2737003" y="3580323"/>
                </a:moveTo>
                <a:lnTo>
                  <a:pt x="2739465" y="3582204"/>
                </a:lnTo>
                <a:lnTo>
                  <a:pt x="2742190" y="3584285"/>
                </a:lnTo>
                <a:lnTo>
                  <a:pt x="2745399" y="3586735"/>
                </a:lnTo>
                <a:lnTo>
                  <a:pt x="2742600" y="3584598"/>
                </a:lnTo>
                <a:lnTo>
                  <a:pt x="2742190" y="3584285"/>
                </a:lnTo>
                <a:lnTo>
                  <a:pt x="2739685" y="3582371"/>
                </a:lnTo>
                <a:lnTo>
                  <a:pt x="2739465" y="3582204"/>
                </a:lnTo>
                <a:lnTo>
                  <a:pt x="2737935" y="3581035"/>
                </a:lnTo>
                <a:close/>
                <a:moveTo>
                  <a:pt x="2565233" y="3579347"/>
                </a:moveTo>
                <a:cubicBezTo>
                  <a:pt x="2561953" y="3578923"/>
                  <a:pt x="2560037" y="3578902"/>
                  <a:pt x="2559913" y="3579406"/>
                </a:cubicBezTo>
                <a:cubicBezTo>
                  <a:pt x="2558920" y="3583432"/>
                  <a:pt x="2598557" y="3587647"/>
                  <a:pt x="2620443" y="3594793"/>
                </a:cubicBezTo>
                <a:cubicBezTo>
                  <a:pt x="2670077" y="3608335"/>
                  <a:pt x="2702198" y="3620013"/>
                  <a:pt x="2746207" y="3629513"/>
                </a:cubicBezTo>
                <a:cubicBezTo>
                  <a:pt x="2773789" y="3636578"/>
                  <a:pt x="2825408" y="3642067"/>
                  <a:pt x="2792295" y="3634414"/>
                </a:cubicBezTo>
                <a:cubicBezTo>
                  <a:pt x="2760339" y="3622064"/>
                  <a:pt x="2721697" y="3613823"/>
                  <a:pt x="2687662" y="3606073"/>
                </a:cubicBezTo>
                <a:cubicBezTo>
                  <a:pt x="2677983" y="3605044"/>
                  <a:pt x="2588194" y="3582316"/>
                  <a:pt x="2565233" y="3579347"/>
                </a:cubicBezTo>
                <a:close/>
                <a:moveTo>
                  <a:pt x="541539" y="3577984"/>
                </a:moveTo>
                <a:cubicBezTo>
                  <a:pt x="552833" y="3577978"/>
                  <a:pt x="620957" y="3599771"/>
                  <a:pt x="614044" y="3599036"/>
                </a:cubicBezTo>
                <a:cubicBezTo>
                  <a:pt x="601777" y="3594117"/>
                  <a:pt x="1033911" y="3769341"/>
                  <a:pt x="1249419" y="3862639"/>
                </a:cubicBezTo>
                <a:lnTo>
                  <a:pt x="1282953" y="3877336"/>
                </a:lnTo>
                <a:lnTo>
                  <a:pt x="1171297" y="3833573"/>
                </a:lnTo>
                <a:cubicBezTo>
                  <a:pt x="942557" y="3743578"/>
                  <a:pt x="694565" y="3644812"/>
                  <a:pt x="611068" y="3611114"/>
                </a:cubicBezTo>
                <a:cubicBezTo>
                  <a:pt x="548444" y="3585839"/>
                  <a:pt x="534763" y="3577988"/>
                  <a:pt x="541539" y="3577984"/>
                </a:cubicBezTo>
                <a:close/>
                <a:moveTo>
                  <a:pt x="2702647" y="3571640"/>
                </a:moveTo>
                <a:cubicBezTo>
                  <a:pt x="2697996" y="3571484"/>
                  <a:pt x="2693139" y="3572033"/>
                  <a:pt x="2690610" y="3573120"/>
                </a:cubicBezTo>
                <a:cubicBezTo>
                  <a:pt x="2688924" y="3573844"/>
                  <a:pt x="2688272" y="3574808"/>
                  <a:pt x="2689407" y="3575961"/>
                </a:cubicBezTo>
                <a:cubicBezTo>
                  <a:pt x="2688250" y="3580658"/>
                  <a:pt x="2713443" y="3574386"/>
                  <a:pt x="2713443" y="3574386"/>
                </a:cubicBezTo>
                <a:cubicBezTo>
                  <a:pt x="2711741" y="3572656"/>
                  <a:pt x="2707298" y="3571796"/>
                  <a:pt x="2702647" y="3571640"/>
                </a:cubicBezTo>
                <a:close/>
                <a:moveTo>
                  <a:pt x="2670879" y="3564131"/>
                </a:moveTo>
                <a:cubicBezTo>
                  <a:pt x="2667228" y="3564081"/>
                  <a:pt x="2663677" y="3564769"/>
                  <a:pt x="2662033" y="3565949"/>
                </a:cubicBezTo>
                <a:cubicBezTo>
                  <a:pt x="2660938" y="3566736"/>
                  <a:pt x="2660690" y="3567743"/>
                  <a:pt x="2661825" y="3568897"/>
                </a:cubicBezTo>
                <a:lnTo>
                  <a:pt x="2680331" y="3566733"/>
                </a:lnTo>
                <a:cubicBezTo>
                  <a:pt x="2678283" y="3564966"/>
                  <a:pt x="2674531" y="3564180"/>
                  <a:pt x="2670879" y="3564131"/>
                </a:cubicBezTo>
                <a:close/>
                <a:moveTo>
                  <a:pt x="2502294" y="3562143"/>
                </a:moveTo>
                <a:cubicBezTo>
                  <a:pt x="2500012" y="3562245"/>
                  <a:pt x="2498804" y="3563010"/>
                  <a:pt x="2499217" y="3564689"/>
                </a:cubicBezTo>
                <a:cubicBezTo>
                  <a:pt x="2500209" y="3560662"/>
                  <a:pt x="2520348" y="3571067"/>
                  <a:pt x="2520348" y="3571067"/>
                </a:cubicBezTo>
                <a:cubicBezTo>
                  <a:pt x="2586899" y="3593207"/>
                  <a:pt x="2518273" y="3561432"/>
                  <a:pt x="2502294" y="3562143"/>
                </a:cubicBezTo>
                <a:close/>
                <a:moveTo>
                  <a:pt x="3881604" y="3480516"/>
                </a:moveTo>
                <a:cubicBezTo>
                  <a:pt x="3887134" y="3481105"/>
                  <a:pt x="4656558" y="3661882"/>
                  <a:pt x="4656558" y="3661882"/>
                </a:cubicBezTo>
                <a:cubicBezTo>
                  <a:pt x="4656558" y="3661882"/>
                  <a:pt x="3896141" y="3494456"/>
                  <a:pt x="3881604" y="3480516"/>
                </a:cubicBezTo>
                <a:close/>
                <a:moveTo>
                  <a:pt x="3910364" y="3444677"/>
                </a:moveTo>
                <a:cubicBezTo>
                  <a:pt x="3897824" y="3439428"/>
                  <a:pt x="4414670" y="3582341"/>
                  <a:pt x="4688399" y="3657902"/>
                </a:cubicBezTo>
                <a:lnTo>
                  <a:pt x="4691700" y="3658813"/>
                </a:lnTo>
                <a:lnTo>
                  <a:pt x="4684535" y="3658672"/>
                </a:lnTo>
                <a:lnTo>
                  <a:pt x="4621152" y="3641235"/>
                </a:lnTo>
                <a:cubicBezTo>
                  <a:pt x="4346940" y="3565846"/>
                  <a:pt x="3917920" y="3448322"/>
                  <a:pt x="3910364" y="3444677"/>
                </a:cubicBezTo>
                <a:close/>
                <a:moveTo>
                  <a:pt x="941555" y="3402328"/>
                </a:moveTo>
                <a:lnTo>
                  <a:pt x="1731230" y="3697785"/>
                </a:lnTo>
                <a:cubicBezTo>
                  <a:pt x="1731684" y="3698778"/>
                  <a:pt x="1732137" y="3699770"/>
                  <a:pt x="1732591" y="3700762"/>
                </a:cubicBezTo>
                <a:cubicBezTo>
                  <a:pt x="1732591" y="3700762"/>
                  <a:pt x="1732322" y="3700175"/>
                  <a:pt x="1731987" y="3699439"/>
                </a:cubicBezTo>
                <a:cubicBezTo>
                  <a:pt x="1731734" y="3698888"/>
                  <a:pt x="1731482" y="3698337"/>
                  <a:pt x="1731230" y="3697785"/>
                </a:cubicBezTo>
                <a:cubicBezTo>
                  <a:pt x="1731146" y="3697602"/>
                  <a:pt x="1731062" y="3697417"/>
                  <a:pt x="1730978" y="3697233"/>
                </a:cubicBezTo>
                <a:cubicBezTo>
                  <a:pt x="1730709" y="3696646"/>
                  <a:pt x="941354" y="3401886"/>
                  <a:pt x="941555" y="3402328"/>
                </a:cubicBezTo>
                <a:close/>
                <a:moveTo>
                  <a:pt x="1175164" y="3392285"/>
                </a:moveTo>
                <a:cubicBezTo>
                  <a:pt x="1174101" y="3393722"/>
                  <a:pt x="1748871" y="3657735"/>
                  <a:pt x="1753906" y="3660337"/>
                </a:cubicBezTo>
                <a:cubicBezTo>
                  <a:pt x="1759436" y="3660925"/>
                  <a:pt x="1767874" y="3653558"/>
                  <a:pt x="1776950" y="3662787"/>
                </a:cubicBezTo>
                <a:cubicBezTo>
                  <a:pt x="1787019" y="3667989"/>
                  <a:pt x="1780497" y="3671427"/>
                  <a:pt x="1790400" y="3677300"/>
                </a:cubicBezTo>
                <a:cubicBezTo>
                  <a:pt x="1822450" y="3693103"/>
                  <a:pt x="1880592" y="3695154"/>
                  <a:pt x="1922781" y="3712035"/>
                </a:cubicBezTo>
                <a:cubicBezTo>
                  <a:pt x="2054897" y="3748807"/>
                  <a:pt x="2185378" y="3790053"/>
                  <a:pt x="2324584" y="3826126"/>
                </a:cubicBezTo>
                <a:lnTo>
                  <a:pt x="2382758" y="3840003"/>
                </a:lnTo>
                <a:lnTo>
                  <a:pt x="2570002" y="3896057"/>
                </a:lnTo>
                <a:cubicBezTo>
                  <a:pt x="2859405" y="3981978"/>
                  <a:pt x="3154395" y="4066341"/>
                  <a:pt x="3290947" y="4095666"/>
                </a:cubicBezTo>
                <a:cubicBezTo>
                  <a:pt x="3301938" y="4100966"/>
                  <a:pt x="2746709" y="3915330"/>
                  <a:pt x="2679726" y="3899255"/>
                </a:cubicBezTo>
                <a:cubicBezTo>
                  <a:pt x="2594994" y="3886113"/>
                  <a:pt x="2527776" y="3874835"/>
                  <a:pt x="2467081" y="3860118"/>
                </a:cubicBezTo>
                <a:lnTo>
                  <a:pt x="2382758" y="3840003"/>
                </a:lnTo>
                <a:lnTo>
                  <a:pt x="2356560" y="3832160"/>
                </a:lnTo>
                <a:cubicBezTo>
                  <a:pt x="2149292" y="3769642"/>
                  <a:pt x="1968231" y="3713769"/>
                  <a:pt x="1882576" y="3687101"/>
                </a:cubicBezTo>
                <a:cubicBezTo>
                  <a:pt x="1844169" y="3674066"/>
                  <a:pt x="1787607" y="3642574"/>
                  <a:pt x="1755890" y="3652285"/>
                </a:cubicBezTo>
                <a:cubicBezTo>
                  <a:pt x="1753125" y="3651991"/>
                  <a:pt x="1176228" y="3390850"/>
                  <a:pt x="1175164" y="3392285"/>
                </a:cubicBezTo>
                <a:close/>
                <a:moveTo>
                  <a:pt x="1385248" y="3303243"/>
                </a:moveTo>
                <a:cubicBezTo>
                  <a:pt x="1384443" y="3304006"/>
                  <a:pt x="2101357" y="3602516"/>
                  <a:pt x="2101780" y="3603680"/>
                </a:cubicBezTo>
                <a:cubicBezTo>
                  <a:pt x="2097406" y="3598395"/>
                  <a:pt x="2194360" y="3634871"/>
                  <a:pt x="2188829" y="3634283"/>
                </a:cubicBezTo>
                <a:cubicBezTo>
                  <a:pt x="2221942" y="3641935"/>
                  <a:pt x="2282638" y="3656653"/>
                  <a:pt x="2347707" y="3676655"/>
                </a:cubicBezTo>
                <a:cubicBezTo>
                  <a:pt x="2408402" y="3691371"/>
                  <a:pt x="2464489" y="3705599"/>
                  <a:pt x="2519559" y="3716275"/>
                </a:cubicBezTo>
                <a:cubicBezTo>
                  <a:pt x="2414854" y="3692058"/>
                  <a:pt x="2264720" y="3633400"/>
                  <a:pt x="2149025" y="3603884"/>
                </a:cubicBezTo>
                <a:cubicBezTo>
                  <a:pt x="2140216" y="3599332"/>
                  <a:pt x="1390884" y="3297902"/>
                  <a:pt x="1385248" y="3303243"/>
                </a:cubicBezTo>
                <a:close/>
                <a:moveTo>
                  <a:pt x="1294170" y="3099946"/>
                </a:moveTo>
                <a:cubicBezTo>
                  <a:pt x="1293066" y="3100828"/>
                  <a:pt x="2476072" y="3556891"/>
                  <a:pt x="2477166" y="3558213"/>
                </a:cubicBezTo>
                <a:lnTo>
                  <a:pt x="2494915" y="3555280"/>
                </a:lnTo>
                <a:cubicBezTo>
                  <a:pt x="2491511" y="3551819"/>
                  <a:pt x="1297484" y="3097296"/>
                  <a:pt x="1294170" y="3099946"/>
                </a:cubicBezTo>
                <a:close/>
                <a:moveTo>
                  <a:pt x="1776541" y="2895401"/>
                </a:moveTo>
                <a:cubicBezTo>
                  <a:pt x="1772009" y="2896038"/>
                  <a:pt x="1768707" y="2897925"/>
                  <a:pt x="1764866" y="2901993"/>
                </a:cubicBezTo>
                <a:cubicBezTo>
                  <a:pt x="1735299" y="2902980"/>
                  <a:pt x="1711263" y="2904556"/>
                  <a:pt x="1691529" y="2915541"/>
                </a:cubicBezTo>
                <a:cubicBezTo>
                  <a:pt x="1721262" y="2913882"/>
                  <a:pt x="1745368" y="2908182"/>
                  <a:pt x="1764866" y="2901993"/>
                </a:cubicBezTo>
                <a:cubicBezTo>
                  <a:pt x="1775927" y="2903168"/>
                  <a:pt x="1789068" y="2899746"/>
                  <a:pt x="1795590" y="2896308"/>
                </a:cubicBezTo>
                <a:cubicBezTo>
                  <a:pt x="1786833" y="2895377"/>
                  <a:pt x="1781073" y="2894764"/>
                  <a:pt x="1776541" y="2895401"/>
                </a:cubicBezTo>
                <a:close/>
                <a:moveTo>
                  <a:pt x="1813121" y="2890426"/>
                </a:moveTo>
                <a:cubicBezTo>
                  <a:pt x="1810001" y="2890610"/>
                  <a:pt x="1808140" y="2891445"/>
                  <a:pt x="1807644" y="2893458"/>
                </a:cubicBezTo>
                <a:cubicBezTo>
                  <a:pt x="1814096" y="2894144"/>
                  <a:pt x="1825158" y="2895321"/>
                  <a:pt x="1826150" y="2891295"/>
                </a:cubicBezTo>
                <a:cubicBezTo>
                  <a:pt x="1820619" y="2890706"/>
                  <a:pt x="1816241" y="2890241"/>
                  <a:pt x="1813121" y="2890426"/>
                </a:cubicBezTo>
                <a:close/>
                <a:moveTo>
                  <a:pt x="2936552" y="2800040"/>
                </a:moveTo>
                <a:lnTo>
                  <a:pt x="2937663" y="2800158"/>
                </a:lnTo>
                <a:lnTo>
                  <a:pt x="2939218" y="2800324"/>
                </a:lnTo>
                <a:close/>
                <a:moveTo>
                  <a:pt x="2934552" y="2799827"/>
                </a:moveTo>
                <a:lnTo>
                  <a:pt x="2936552" y="2800040"/>
                </a:lnTo>
                <a:lnTo>
                  <a:pt x="2935070" y="2799883"/>
                </a:lnTo>
                <a:close/>
                <a:moveTo>
                  <a:pt x="2919843" y="2799296"/>
                </a:moveTo>
                <a:cubicBezTo>
                  <a:pt x="2922148" y="2799542"/>
                  <a:pt x="2924896" y="2800866"/>
                  <a:pt x="2927165" y="2803173"/>
                </a:cubicBezTo>
                <a:lnTo>
                  <a:pt x="2915182" y="2801898"/>
                </a:lnTo>
                <a:cubicBezTo>
                  <a:pt x="2915678" y="2799886"/>
                  <a:pt x="2917539" y="2799052"/>
                  <a:pt x="2919843" y="2799296"/>
                </a:cubicBezTo>
                <a:close/>
                <a:moveTo>
                  <a:pt x="2555694" y="2763673"/>
                </a:moveTo>
                <a:lnTo>
                  <a:pt x="2542718" y="2766425"/>
                </a:lnTo>
                <a:cubicBezTo>
                  <a:pt x="2542718" y="2766425"/>
                  <a:pt x="2554701" y="2767698"/>
                  <a:pt x="2555694" y="2763673"/>
                </a:cubicBezTo>
                <a:close/>
                <a:moveTo>
                  <a:pt x="3301629" y="2757607"/>
                </a:moveTo>
                <a:cubicBezTo>
                  <a:pt x="3296098" y="2757020"/>
                  <a:pt x="3289575" y="2760457"/>
                  <a:pt x="3289575" y="2760457"/>
                </a:cubicBezTo>
                <a:cubicBezTo>
                  <a:pt x="3283123" y="2759771"/>
                  <a:pt x="3276435" y="2763879"/>
                  <a:pt x="3276435" y="2763879"/>
                </a:cubicBezTo>
                <a:cubicBezTo>
                  <a:pt x="3270904" y="2763292"/>
                  <a:pt x="3264381" y="2766731"/>
                  <a:pt x="3264381" y="2766731"/>
                </a:cubicBezTo>
                <a:cubicBezTo>
                  <a:pt x="3258851" y="2766142"/>
                  <a:pt x="3252328" y="2769580"/>
                  <a:pt x="3252328" y="2769580"/>
                </a:cubicBezTo>
                <a:cubicBezTo>
                  <a:pt x="3246815" y="2767960"/>
                  <a:pt x="3243872" y="2767905"/>
                  <a:pt x="3242606" y="2768546"/>
                </a:cubicBezTo>
                <a:cubicBezTo>
                  <a:pt x="3238808" y="2770466"/>
                  <a:pt x="3250095" y="2778638"/>
                  <a:pt x="3252328" y="2769580"/>
                </a:cubicBezTo>
                <a:cubicBezTo>
                  <a:pt x="3257859" y="2770168"/>
                  <a:pt x="3263389" y="2770756"/>
                  <a:pt x="3264381" y="2766731"/>
                </a:cubicBezTo>
                <a:cubicBezTo>
                  <a:pt x="3269911" y="2767318"/>
                  <a:pt x="3275443" y="2767906"/>
                  <a:pt x="3276435" y="2763879"/>
                </a:cubicBezTo>
                <a:cubicBezTo>
                  <a:pt x="3281965" y="2764468"/>
                  <a:pt x="3288417" y="2765154"/>
                  <a:pt x="3289575" y="2760457"/>
                </a:cubicBezTo>
                <a:cubicBezTo>
                  <a:pt x="3295105" y="2761046"/>
                  <a:pt x="3300637" y="2761634"/>
                  <a:pt x="3301629" y="2757607"/>
                </a:cubicBezTo>
                <a:close/>
                <a:moveTo>
                  <a:pt x="2780157" y="2749583"/>
                </a:moveTo>
                <a:cubicBezTo>
                  <a:pt x="2783182" y="2749302"/>
                  <a:pt x="2787560" y="2749768"/>
                  <a:pt x="2793552" y="2750405"/>
                </a:cubicBezTo>
                <a:cubicBezTo>
                  <a:pt x="2792395" y="2755101"/>
                  <a:pt x="2780412" y="2753827"/>
                  <a:pt x="2774881" y="2753239"/>
                </a:cubicBezTo>
                <a:cubicBezTo>
                  <a:pt x="2775460" y="2750891"/>
                  <a:pt x="2777132" y="2749863"/>
                  <a:pt x="2780157" y="2749583"/>
                </a:cubicBezTo>
                <a:close/>
                <a:moveTo>
                  <a:pt x="2797877" y="2747250"/>
                </a:moveTo>
                <a:cubicBezTo>
                  <a:pt x="2800075" y="2746967"/>
                  <a:pt x="2802840" y="2747262"/>
                  <a:pt x="2805606" y="2747555"/>
                </a:cubicBezTo>
                <a:cubicBezTo>
                  <a:pt x="2804613" y="2751581"/>
                  <a:pt x="2799083" y="2750993"/>
                  <a:pt x="2793552" y="2750405"/>
                </a:cubicBezTo>
                <a:cubicBezTo>
                  <a:pt x="2794049" y="2748391"/>
                  <a:pt x="2795679" y="2747532"/>
                  <a:pt x="2797877" y="2747250"/>
                </a:cubicBezTo>
                <a:close/>
                <a:moveTo>
                  <a:pt x="2810737" y="2744485"/>
                </a:moveTo>
                <a:cubicBezTo>
                  <a:pt x="2813742" y="2744288"/>
                  <a:pt x="2818120" y="2744754"/>
                  <a:pt x="2824111" y="2745391"/>
                </a:cubicBezTo>
                <a:cubicBezTo>
                  <a:pt x="2823119" y="2749417"/>
                  <a:pt x="2811136" y="2748143"/>
                  <a:pt x="2805606" y="2747555"/>
                </a:cubicBezTo>
                <a:cubicBezTo>
                  <a:pt x="2806101" y="2745542"/>
                  <a:pt x="2807733" y="2744682"/>
                  <a:pt x="2810737" y="2744485"/>
                </a:cubicBezTo>
                <a:close/>
                <a:moveTo>
                  <a:pt x="2836165" y="2742542"/>
                </a:moveTo>
                <a:cubicBezTo>
                  <a:pt x="2829642" y="2745979"/>
                  <a:pt x="2829642" y="2745979"/>
                  <a:pt x="2824111" y="2745391"/>
                </a:cubicBezTo>
                <a:cubicBezTo>
                  <a:pt x="2824111" y="2745391"/>
                  <a:pt x="2830634" y="2741954"/>
                  <a:pt x="2836165" y="2742542"/>
                </a:cubicBezTo>
                <a:close/>
                <a:moveTo>
                  <a:pt x="2866889" y="2736857"/>
                </a:moveTo>
                <a:cubicBezTo>
                  <a:pt x="2859209" y="2744992"/>
                  <a:pt x="2847225" y="2743717"/>
                  <a:pt x="2836165" y="2742542"/>
                </a:cubicBezTo>
                <a:cubicBezTo>
                  <a:pt x="2842854" y="2738432"/>
                  <a:pt x="2849376" y="2734995"/>
                  <a:pt x="2866889" y="2736857"/>
                </a:cubicBezTo>
                <a:close/>
                <a:moveTo>
                  <a:pt x="2897449" y="2731843"/>
                </a:moveTo>
                <a:cubicBezTo>
                  <a:pt x="2889933" y="2739307"/>
                  <a:pt x="2877951" y="2738032"/>
                  <a:pt x="2866889" y="2736857"/>
                </a:cubicBezTo>
                <a:cubicBezTo>
                  <a:pt x="2873412" y="2733418"/>
                  <a:pt x="2879935" y="2729981"/>
                  <a:pt x="2897449" y="2731843"/>
                </a:cubicBezTo>
                <a:close/>
                <a:moveTo>
                  <a:pt x="3323798" y="2729869"/>
                </a:moveTo>
                <a:lnTo>
                  <a:pt x="3052007" y="2789335"/>
                </a:lnTo>
                <a:cubicBezTo>
                  <a:pt x="2897381" y="2821352"/>
                  <a:pt x="2738883" y="2851322"/>
                  <a:pt x="2574234" y="2876507"/>
                </a:cubicBezTo>
                <a:cubicBezTo>
                  <a:pt x="2562181" y="2879356"/>
                  <a:pt x="2532449" y="2881015"/>
                  <a:pt x="2501889" y="2886028"/>
                </a:cubicBezTo>
                <a:cubicBezTo>
                  <a:pt x="2495367" y="2889466"/>
                  <a:pt x="2484376" y="2884166"/>
                  <a:pt x="2465635" y="2891125"/>
                </a:cubicBezTo>
                <a:cubicBezTo>
                  <a:pt x="2472323" y="2887016"/>
                  <a:pt x="2460508" y="2911926"/>
                  <a:pt x="2456134" y="2906641"/>
                </a:cubicBezTo>
                <a:cubicBezTo>
                  <a:pt x="2470577" y="2917127"/>
                  <a:pt x="2559039" y="2892106"/>
                  <a:pt x="2595129" y="2887681"/>
                </a:cubicBezTo>
                <a:cubicBezTo>
                  <a:pt x="2828967" y="2848507"/>
                  <a:pt x="3070754" y="2805144"/>
                  <a:pt x="3292513" y="2749676"/>
                </a:cubicBezTo>
                <a:lnTo>
                  <a:pt x="3363417" y="2729869"/>
                </a:lnTo>
                <a:close/>
                <a:moveTo>
                  <a:pt x="3104369" y="2729869"/>
                </a:moveTo>
                <a:lnTo>
                  <a:pt x="2973549" y="2756978"/>
                </a:lnTo>
                <a:cubicBezTo>
                  <a:pt x="2702913" y="2808248"/>
                  <a:pt x="2422285" y="2852086"/>
                  <a:pt x="2131226" y="2889305"/>
                </a:cubicBezTo>
                <a:cubicBezTo>
                  <a:pt x="1980085" y="2907663"/>
                  <a:pt x="1796398" y="2939087"/>
                  <a:pt x="1623538" y="2976480"/>
                </a:cubicBezTo>
                <a:cubicBezTo>
                  <a:pt x="1615062" y="2978248"/>
                  <a:pt x="1609365" y="2979836"/>
                  <a:pt x="1605930" y="2981261"/>
                </a:cubicBezTo>
                <a:cubicBezTo>
                  <a:pt x="1581887" y="2991235"/>
                  <a:pt x="1668732" y="2993165"/>
                  <a:pt x="1689764" y="2991786"/>
                </a:cubicBezTo>
                <a:lnTo>
                  <a:pt x="1933741" y="2953691"/>
                </a:lnTo>
                <a:cubicBezTo>
                  <a:pt x="2268570" y="2903910"/>
                  <a:pt x="2595883" y="2861594"/>
                  <a:pt x="2915182" y="2801898"/>
                </a:cubicBezTo>
                <a:cubicBezTo>
                  <a:pt x="2914189" y="2805925"/>
                  <a:pt x="2926172" y="2807199"/>
                  <a:pt x="2927165" y="2803173"/>
                </a:cubicBezTo>
                <a:cubicBezTo>
                  <a:pt x="2932695" y="2803761"/>
                  <a:pt x="2932695" y="2803761"/>
                  <a:pt x="2939218" y="2800324"/>
                </a:cubicBezTo>
                <a:cubicBezTo>
                  <a:pt x="2958716" y="2794134"/>
                  <a:pt x="2951271" y="2797473"/>
                  <a:pt x="2989440" y="2788449"/>
                </a:cubicBezTo>
                <a:cubicBezTo>
                  <a:pt x="2990433" y="2784423"/>
                  <a:pt x="2995963" y="2785012"/>
                  <a:pt x="2995963" y="2785012"/>
                </a:cubicBezTo>
                <a:cubicBezTo>
                  <a:pt x="3004636" y="2772850"/>
                  <a:pt x="3015865" y="2800211"/>
                  <a:pt x="3020000" y="2783436"/>
                </a:cubicBezTo>
                <a:cubicBezTo>
                  <a:pt x="3047582" y="2790500"/>
                  <a:pt x="3016619" y="2774124"/>
                  <a:pt x="3038741" y="2776476"/>
                </a:cubicBezTo>
                <a:cubicBezTo>
                  <a:pt x="3048171" y="2765085"/>
                  <a:pt x="3058644" y="2791676"/>
                  <a:pt x="3062778" y="2774901"/>
                </a:cubicBezTo>
                <a:cubicBezTo>
                  <a:pt x="3073839" y="2776077"/>
                  <a:pt x="3073839" y="2776077"/>
                  <a:pt x="3074831" y="2772051"/>
                </a:cubicBezTo>
                <a:cubicBezTo>
                  <a:pt x="3086814" y="2773325"/>
                  <a:pt x="3086814" y="2773325"/>
                  <a:pt x="3087806" y="2769300"/>
                </a:cubicBezTo>
                <a:cubicBezTo>
                  <a:pt x="3133769" y="2761277"/>
                  <a:pt x="3182581" y="2752007"/>
                  <a:pt x="3233000" y="2741735"/>
                </a:cubicBezTo>
                <a:lnTo>
                  <a:pt x="3287717" y="2729869"/>
                </a:lnTo>
                <a:close/>
                <a:moveTo>
                  <a:pt x="2862459" y="2729869"/>
                </a:moveTo>
                <a:lnTo>
                  <a:pt x="2637642" y="2767179"/>
                </a:lnTo>
                <a:cubicBezTo>
                  <a:pt x="2409889" y="2802351"/>
                  <a:pt x="2192961" y="2829766"/>
                  <a:pt x="1990338" y="2866061"/>
                </a:cubicBezTo>
                <a:cubicBezTo>
                  <a:pt x="1973746" y="2864297"/>
                  <a:pt x="1962685" y="2863121"/>
                  <a:pt x="1954249" y="2870487"/>
                </a:cubicBezTo>
                <a:cubicBezTo>
                  <a:pt x="1937656" y="2868722"/>
                  <a:pt x="1925674" y="2867449"/>
                  <a:pt x="1918158" y="2874912"/>
                </a:cubicBezTo>
                <a:cubicBezTo>
                  <a:pt x="1900644" y="2873050"/>
                  <a:pt x="1895114" y="2872462"/>
                  <a:pt x="1887433" y="2880597"/>
                </a:cubicBezTo>
                <a:cubicBezTo>
                  <a:pt x="1881921" y="2878977"/>
                  <a:pt x="1878978" y="2878923"/>
                  <a:pt x="1877713" y="2879563"/>
                </a:cubicBezTo>
                <a:cubicBezTo>
                  <a:pt x="1873914" y="2881483"/>
                  <a:pt x="1885201" y="2889655"/>
                  <a:pt x="1887433" y="2880597"/>
                </a:cubicBezTo>
                <a:cubicBezTo>
                  <a:pt x="1898495" y="2881773"/>
                  <a:pt x="1911470" y="2879021"/>
                  <a:pt x="1918158" y="2874912"/>
                </a:cubicBezTo>
                <a:cubicBezTo>
                  <a:pt x="1935671" y="2876774"/>
                  <a:pt x="1946733" y="2877951"/>
                  <a:pt x="1954249" y="2870487"/>
                </a:cubicBezTo>
                <a:cubicBezTo>
                  <a:pt x="1966231" y="2871761"/>
                  <a:pt x="1978285" y="2868910"/>
                  <a:pt x="1990338" y="2866061"/>
                </a:cubicBezTo>
                <a:lnTo>
                  <a:pt x="2774881" y="2753239"/>
                </a:lnTo>
                <a:cubicBezTo>
                  <a:pt x="2753399" y="2767481"/>
                  <a:pt x="2726738" y="2760515"/>
                  <a:pt x="2701544" y="2766786"/>
                </a:cubicBezTo>
                <a:cubicBezTo>
                  <a:pt x="2695021" y="2770225"/>
                  <a:pt x="2681053" y="2777002"/>
                  <a:pt x="2674530" y="2780441"/>
                </a:cubicBezTo>
                <a:cubicBezTo>
                  <a:pt x="2599043" y="2802711"/>
                  <a:pt x="2503891" y="2804988"/>
                  <a:pt x="2417343" y="2826082"/>
                </a:cubicBezTo>
                <a:cubicBezTo>
                  <a:pt x="2410890" y="2825396"/>
                  <a:pt x="2399829" y="2824220"/>
                  <a:pt x="2398837" y="2828246"/>
                </a:cubicBezTo>
                <a:cubicBezTo>
                  <a:pt x="2393306" y="2827658"/>
                  <a:pt x="2381323" y="2826384"/>
                  <a:pt x="2380331" y="2830410"/>
                </a:cubicBezTo>
                <a:cubicBezTo>
                  <a:pt x="2374800" y="2829821"/>
                  <a:pt x="2363739" y="2828646"/>
                  <a:pt x="2362746" y="2832671"/>
                </a:cubicBezTo>
                <a:cubicBezTo>
                  <a:pt x="2338710" y="2834248"/>
                  <a:pt x="2314509" y="2836494"/>
                  <a:pt x="2295933" y="2842781"/>
                </a:cubicBezTo>
                <a:cubicBezTo>
                  <a:pt x="2289480" y="2842095"/>
                  <a:pt x="2278419" y="2840919"/>
                  <a:pt x="2277427" y="2844945"/>
                </a:cubicBezTo>
                <a:cubicBezTo>
                  <a:pt x="2247860" y="2845932"/>
                  <a:pt x="2218128" y="2847591"/>
                  <a:pt x="2192106" y="2857219"/>
                </a:cubicBezTo>
                <a:cubicBezTo>
                  <a:pt x="2150321" y="2861727"/>
                  <a:pt x="2107779" y="2865466"/>
                  <a:pt x="2076062" y="2875177"/>
                </a:cubicBezTo>
                <a:cubicBezTo>
                  <a:pt x="2059470" y="2873412"/>
                  <a:pt x="2046495" y="2876164"/>
                  <a:pt x="2039972" y="2879602"/>
                </a:cubicBezTo>
                <a:cubicBezTo>
                  <a:pt x="2028911" y="2878426"/>
                  <a:pt x="2023381" y="2877838"/>
                  <a:pt x="2022388" y="2881865"/>
                </a:cubicBezTo>
                <a:cubicBezTo>
                  <a:pt x="2027918" y="2882453"/>
                  <a:pt x="2033449" y="2883040"/>
                  <a:pt x="2039972" y="2879602"/>
                </a:cubicBezTo>
                <a:cubicBezTo>
                  <a:pt x="2051955" y="2880876"/>
                  <a:pt x="2068547" y="2882641"/>
                  <a:pt x="2076062" y="2875177"/>
                </a:cubicBezTo>
                <a:cubicBezTo>
                  <a:pt x="2118770" y="2870767"/>
                  <a:pt x="2160389" y="2866929"/>
                  <a:pt x="2192106" y="2857219"/>
                </a:cubicBezTo>
                <a:cubicBezTo>
                  <a:pt x="2227205" y="2856819"/>
                  <a:pt x="2256771" y="2855832"/>
                  <a:pt x="2277427" y="2844945"/>
                </a:cubicBezTo>
                <a:cubicBezTo>
                  <a:pt x="2288488" y="2846121"/>
                  <a:pt x="2294940" y="2846807"/>
                  <a:pt x="2295933" y="2842781"/>
                </a:cubicBezTo>
                <a:cubicBezTo>
                  <a:pt x="2325500" y="2841794"/>
                  <a:pt x="2348614" y="2840120"/>
                  <a:pt x="2362746" y="2832671"/>
                </a:cubicBezTo>
                <a:cubicBezTo>
                  <a:pt x="2373808" y="2833848"/>
                  <a:pt x="2379339" y="2834436"/>
                  <a:pt x="2380331" y="2830410"/>
                </a:cubicBezTo>
                <a:cubicBezTo>
                  <a:pt x="2392313" y="2831684"/>
                  <a:pt x="2397845" y="2832272"/>
                  <a:pt x="2398837" y="2828246"/>
                </a:cubicBezTo>
                <a:cubicBezTo>
                  <a:pt x="2409897" y="2829423"/>
                  <a:pt x="2416350" y="2830108"/>
                  <a:pt x="2417343" y="2826082"/>
                </a:cubicBezTo>
                <a:cubicBezTo>
                  <a:pt x="2605070" y="2801286"/>
                  <a:pt x="2803144" y="2770017"/>
                  <a:pt x="2999734" y="2733251"/>
                </a:cubicBezTo>
                <a:lnTo>
                  <a:pt x="3016451" y="2729869"/>
                </a:lnTo>
                <a:lnTo>
                  <a:pt x="2920858" y="2729869"/>
                </a:lnTo>
                <a:lnTo>
                  <a:pt x="2914403" y="2732614"/>
                </a:lnTo>
                <a:cubicBezTo>
                  <a:pt x="2909201" y="2733092"/>
                  <a:pt x="2903440" y="2732480"/>
                  <a:pt x="2897449" y="2731843"/>
                </a:cubicBezTo>
                <a:lnTo>
                  <a:pt x="2899516" y="2729869"/>
                </a:lnTo>
                <a:close/>
                <a:moveTo>
                  <a:pt x="2505301" y="2729869"/>
                </a:moveTo>
                <a:lnTo>
                  <a:pt x="2381136" y="2748704"/>
                </a:lnTo>
                <a:cubicBezTo>
                  <a:pt x="2130052" y="2783010"/>
                  <a:pt x="1869057" y="2812194"/>
                  <a:pt x="1643640" y="2871888"/>
                </a:cubicBezTo>
                <a:cubicBezTo>
                  <a:pt x="1629455" y="2875715"/>
                  <a:pt x="1621488" y="2878054"/>
                  <a:pt x="1618201" y="2879274"/>
                </a:cubicBezTo>
                <a:cubicBezTo>
                  <a:pt x="1608341" y="2882938"/>
                  <a:pt x="1640598" y="2876556"/>
                  <a:pt x="1673373" y="2870229"/>
                </a:cubicBezTo>
                <a:cubicBezTo>
                  <a:pt x="1766208" y="2850491"/>
                  <a:pt x="1857059" y="2838806"/>
                  <a:pt x="1934935" y="2829872"/>
                </a:cubicBezTo>
                <a:cubicBezTo>
                  <a:pt x="2073858" y="2815036"/>
                  <a:pt x="2197418" y="2789614"/>
                  <a:pt x="2329889" y="2774090"/>
                </a:cubicBezTo>
                <a:cubicBezTo>
                  <a:pt x="2384649" y="2766830"/>
                  <a:pt x="2445933" y="2756133"/>
                  <a:pt x="2494006" y="2752981"/>
                </a:cubicBezTo>
                <a:cubicBezTo>
                  <a:pt x="2510597" y="2754746"/>
                  <a:pt x="2533642" y="2757196"/>
                  <a:pt x="2552147" y="2755033"/>
                </a:cubicBezTo>
                <a:cubicBezTo>
                  <a:pt x="2573041" y="2752778"/>
                  <a:pt x="2594678" y="2747504"/>
                  <a:pt x="2617224" y="2741898"/>
                </a:cubicBezTo>
                <a:lnTo>
                  <a:pt x="2673277" y="2729869"/>
                </a:lnTo>
                <a:close/>
                <a:moveTo>
                  <a:pt x="2376146" y="2729869"/>
                </a:moveTo>
                <a:lnTo>
                  <a:pt x="2190279" y="2754770"/>
                </a:lnTo>
                <a:cubicBezTo>
                  <a:pt x="2040871" y="2775205"/>
                  <a:pt x="1893156" y="2797886"/>
                  <a:pt x="1752829" y="2831854"/>
                </a:cubicBezTo>
                <a:cubicBezTo>
                  <a:pt x="1747316" y="2830235"/>
                  <a:pt x="1744363" y="2830222"/>
                  <a:pt x="1743084" y="2830914"/>
                </a:cubicBezTo>
                <a:cubicBezTo>
                  <a:pt x="1739247" y="2832992"/>
                  <a:pt x="1750472" y="2841416"/>
                  <a:pt x="1752829" y="2831854"/>
                </a:cubicBezTo>
                <a:cubicBezTo>
                  <a:pt x="1901908" y="2810350"/>
                  <a:pt x="2051829" y="2789755"/>
                  <a:pt x="2201280" y="2768721"/>
                </a:cubicBezTo>
                <a:lnTo>
                  <a:pt x="2464588" y="2729869"/>
                </a:lnTo>
                <a:close/>
                <a:moveTo>
                  <a:pt x="1786116" y="2729869"/>
                </a:moveTo>
                <a:lnTo>
                  <a:pt x="1777304" y="2732546"/>
                </a:lnTo>
                <a:cubicBezTo>
                  <a:pt x="1790515" y="2724999"/>
                  <a:pt x="1786381" y="2741775"/>
                  <a:pt x="1786381" y="2741775"/>
                </a:cubicBezTo>
                <a:cubicBezTo>
                  <a:pt x="1772177" y="2753347"/>
                  <a:pt x="1726090" y="2748446"/>
                  <a:pt x="1724105" y="2756498"/>
                </a:cubicBezTo>
                <a:lnTo>
                  <a:pt x="1895449" y="2729869"/>
                </a:lnTo>
                <a:close/>
                <a:moveTo>
                  <a:pt x="3763221" y="2571894"/>
                </a:moveTo>
                <a:cubicBezTo>
                  <a:pt x="3761008" y="2572595"/>
                  <a:pt x="3758581" y="2575005"/>
                  <a:pt x="3755917" y="2580058"/>
                </a:cubicBezTo>
                <a:lnTo>
                  <a:pt x="3674394" y="2600094"/>
                </a:lnTo>
                <a:lnTo>
                  <a:pt x="3674394" y="2634866"/>
                </a:lnTo>
                <a:lnTo>
                  <a:pt x="3696599" y="2628838"/>
                </a:lnTo>
                <a:cubicBezTo>
                  <a:pt x="3722620" y="2619210"/>
                  <a:pt x="3773835" y="2603309"/>
                  <a:pt x="3774993" y="2598613"/>
                </a:cubicBezTo>
                <a:cubicBezTo>
                  <a:pt x="3775985" y="2594587"/>
                  <a:pt x="3749394" y="2583496"/>
                  <a:pt x="3755917" y="2580058"/>
                </a:cubicBezTo>
                <a:cubicBezTo>
                  <a:pt x="3764994" y="2589286"/>
                  <a:pt x="3799028" y="2597038"/>
                  <a:pt x="3777969" y="2586535"/>
                </a:cubicBezTo>
                <a:cubicBezTo>
                  <a:pt x="3774565" y="2583074"/>
                  <a:pt x="3769858" y="2569792"/>
                  <a:pt x="3763221" y="2571894"/>
                </a:cubicBezTo>
                <a:close/>
                <a:moveTo>
                  <a:pt x="3700514" y="2543870"/>
                </a:moveTo>
                <a:lnTo>
                  <a:pt x="3674394" y="2550272"/>
                </a:lnTo>
                <a:lnTo>
                  <a:pt x="3674394" y="2558539"/>
                </a:lnTo>
                <a:lnTo>
                  <a:pt x="3697371" y="2556618"/>
                </a:lnTo>
                <a:cubicBezTo>
                  <a:pt x="3690884" y="2557994"/>
                  <a:pt x="3684379" y="2560401"/>
                  <a:pt x="3677277" y="2562831"/>
                </a:cubicBezTo>
                <a:lnTo>
                  <a:pt x="3674394" y="2563603"/>
                </a:lnTo>
                <a:lnTo>
                  <a:pt x="3674394" y="2578765"/>
                </a:lnTo>
                <a:lnTo>
                  <a:pt x="3700622" y="2570359"/>
                </a:lnTo>
                <a:cubicBezTo>
                  <a:pt x="3712082" y="2566015"/>
                  <a:pt x="3719672" y="2562088"/>
                  <a:pt x="3720416" y="2559068"/>
                </a:cubicBezTo>
                <a:cubicBezTo>
                  <a:pt x="3723558" y="2546320"/>
                  <a:pt x="3712971" y="2562409"/>
                  <a:pt x="3697371" y="2556618"/>
                </a:cubicBezTo>
                <a:cubicBezTo>
                  <a:pt x="3691841" y="2556030"/>
                  <a:pt x="3730081" y="2542882"/>
                  <a:pt x="3700514" y="2543870"/>
                </a:cubicBezTo>
                <a:close/>
                <a:moveTo>
                  <a:pt x="4508324" y="1897071"/>
                </a:moveTo>
                <a:lnTo>
                  <a:pt x="4509820" y="1900715"/>
                </a:lnTo>
                <a:cubicBezTo>
                  <a:pt x="4509820" y="1900715"/>
                  <a:pt x="4507825" y="1895855"/>
                  <a:pt x="4508324" y="1897071"/>
                </a:cubicBezTo>
                <a:close/>
                <a:moveTo>
                  <a:pt x="4484642" y="1834000"/>
                </a:moveTo>
                <a:cubicBezTo>
                  <a:pt x="4482492" y="1842723"/>
                  <a:pt x="4557892" y="1897565"/>
                  <a:pt x="4561034" y="1884816"/>
                </a:cubicBezTo>
                <a:cubicBezTo>
                  <a:pt x="4563019" y="1876763"/>
                  <a:pt x="4486626" y="1825948"/>
                  <a:pt x="4484642" y="1834000"/>
                </a:cubicBezTo>
                <a:close/>
                <a:moveTo>
                  <a:pt x="4420162" y="1788583"/>
                </a:moveTo>
                <a:lnTo>
                  <a:pt x="4407021" y="1792005"/>
                </a:lnTo>
                <a:cubicBezTo>
                  <a:pt x="4407021" y="1792005"/>
                  <a:pt x="4424535" y="1793868"/>
                  <a:pt x="4420162" y="1788583"/>
                </a:cubicBezTo>
                <a:close/>
                <a:moveTo>
                  <a:pt x="4463766" y="1776693"/>
                </a:moveTo>
                <a:cubicBezTo>
                  <a:pt x="4468235" y="1785431"/>
                  <a:pt x="4483834" y="1791222"/>
                  <a:pt x="4515789" y="1803572"/>
                </a:cubicBezTo>
                <a:cubicBezTo>
                  <a:pt x="4528930" y="1800148"/>
                  <a:pt x="4464924" y="1771996"/>
                  <a:pt x="4463766" y="1776693"/>
                </a:cubicBezTo>
                <a:close/>
                <a:moveTo>
                  <a:pt x="4522508" y="1736191"/>
                </a:moveTo>
                <a:cubicBezTo>
                  <a:pt x="4520666" y="1737727"/>
                  <a:pt x="4526342" y="1744442"/>
                  <a:pt x="4544714" y="1759135"/>
                </a:cubicBezTo>
                <a:cubicBezTo>
                  <a:pt x="4553624" y="1769034"/>
                  <a:pt x="4581208" y="1776098"/>
                  <a:pt x="4602267" y="1786600"/>
                </a:cubicBezTo>
                <a:cubicBezTo>
                  <a:pt x="4601220" y="1773578"/>
                  <a:pt x="4528034" y="1731581"/>
                  <a:pt x="4522508" y="1736191"/>
                </a:cubicBezTo>
                <a:close/>
                <a:moveTo>
                  <a:pt x="294981" y="1713189"/>
                </a:moveTo>
                <a:cubicBezTo>
                  <a:pt x="296162" y="1713799"/>
                  <a:pt x="300464" y="1715189"/>
                  <a:pt x="306153" y="1716983"/>
                </a:cubicBezTo>
                <a:lnTo>
                  <a:pt x="314953" y="1719795"/>
                </a:lnTo>
                <a:lnTo>
                  <a:pt x="313474" y="1719951"/>
                </a:lnTo>
                <a:cubicBezTo>
                  <a:pt x="304952" y="1718299"/>
                  <a:pt x="291437" y="1711357"/>
                  <a:pt x="294981" y="1713189"/>
                </a:cubicBezTo>
                <a:close/>
                <a:moveTo>
                  <a:pt x="4129139" y="1706681"/>
                </a:moveTo>
                <a:cubicBezTo>
                  <a:pt x="4138145" y="1720033"/>
                  <a:pt x="4166720" y="1723072"/>
                  <a:pt x="4188606" y="1730219"/>
                </a:cubicBezTo>
                <a:cubicBezTo>
                  <a:pt x="4205198" y="1731983"/>
                  <a:pt x="4266227" y="1772214"/>
                  <a:pt x="4292722" y="1779851"/>
                </a:cubicBezTo>
                <a:cubicBezTo>
                  <a:pt x="4343349" y="1789365"/>
                  <a:pt x="4257221" y="1758862"/>
                  <a:pt x="4247152" y="1753659"/>
                </a:cubicBezTo>
                <a:cubicBezTo>
                  <a:pt x="4226258" y="1742486"/>
                  <a:pt x="4210728" y="1732572"/>
                  <a:pt x="4188606" y="1730219"/>
                </a:cubicBezTo>
                <a:cubicBezTo>
                  <a:pt x="4173242" y="1719634"/>
                  <a:pt x="4152183" y="1709132"/>
                  <a:pt x="4129139" y="1706681"/>
                </a:cubicBezTo>
                <a:close/>
                <a:moveTo>
                  <a:pt x="320213" y="1700984"/>
                </a:moveTo>
                <a:lnTo>
                  <a:pt x="320224" y="1701035"/>
                </a:lnTo>
                <a:lnTo>
                  <a:pt x="300607" y="1705076"/>
                </a:lnTo>
                <a:cubicBezTo>
                  <a:pt x="300528" y="1705105"/>
                  <a:pt x="303389" y="1704512"/>
                  <a:pt x="308860" y="1703367"/>
                </a:cubicBezTo>
                <a:close/>
                <a:moveTo>
                  <a:pt x="4092646" y="1689717"/>
                </a:moveTo>
                <a:cubicBezTo>
                  <a:pt x="4088497" y="1689276"/>
                  <a:pt x="4080068" y="1691092"/>
                  <a:pt x="4078835" y="1692317"/>
                </a:cubicBezTo>
                <a:cubicBezTo>
                  <a:pt x="4078424" y="1692724"/>
                  <a:pt x="4078813" y="1693067"/>
                  <a:pt x="4080426" y="1693238"/>
                </a:cubicBezTo>
                <a:cubicBezTo>
                  <a:pt x="4080426" y="1693238"/>
                  <a:pt x="4091487" y="1694414"/>
                  <a:pt x="4092646" y="1689717"/>
                </a:cubicBezTo>
                <a:close/>
                <a:moveTo>
                  <a:pt x="4710791" y="1685290"/>
                </a:moveTo>
                <a:cubicBezTo>
                  <a:pt x="4709933" y="1685519"/>
                  <a:pt x="4709334" y="1686091"/>
                  <a:pt x="4709086" y="1687097"/>
                </a:cubicBezTo>
                <a:cubicBezTo>
                  <a:pt x="4706936" y="1695820"/>
                  <a:pt x="4733526" y="1706911"/>
                  <a:pt x="4735511" y="1698858"/>
                </a:cubicBezTo>
                <a:cubicBezTo>
                  <a:pt x="4735511" y="1698858"/>
                  <a:pt x="4716798" y="1683689"/>
                  <a:pt x="4710791" y="1685290"/>
                </a:cubicBezTo>
                <a:close/>
                <a:moveTo>
                  <a:pt x="4687393" y="1660260"/>
                </a:moveTo>
                <a:cubicBezTo>
                  <a:pt x="4686615" y="1660790"/>
                  <a:pt x="4686009" y="1661748"/>
                  <a:pt x="4685638" y="1663258"/>
                </a:cubicBezTo>
                <a:cubicBezTo>
                  <a:pt x="4682496" y="1676006"/>
                  <a:pt x="4704548" y="1682484"/>
                  <a:pt x="4707689" y="1669734"/>
                </a:cubicBezTo>
                <a:cubicBezTo>
                  <a:pt x="4706677" y="1673843"/>
                  <a:pt x="4692832" y="1656556"/>
                  <a:pt x="4687393" y="1660260"/>
                </a:cubicBezTo>
                <a:close/>
                <a:moveTo>
                  <a:pt x="4070374" y="1615048"/>
                </a:moveTo>
                <a:cubicBezTo>
                  <a:pt x="4069382" y="1619074"/>
                  <a:pt x="4074912" y="1619663"/>
                  <a:pt x="4085973" y="1620838"/>
                </a:cubicBezTo>
                <a:cubicBezTo>
                  <a:pt x="4083823" y="1629562"/>
                  <a:pt x="4096964" y="1626138"/>
                  <a:pt x="4108025" y="1627314"/>
                </a:cubicBezTo>
                <a:cubicBezTo>
                  <a:pt x="4103487" y="1622701"/>
                  <a:pt x="4091503" y="1621426"/>
                  <a:pt x="4085973" y="1620838"/>
                </a:cubicBezTo>
                <a:cubicBezTo>
                  <a:pt x="4081435" y="1616224"/>
                  <a:pt x="4075904" y="1615635"/>
                  <a:pt x="4070374" y="1615048"/>
                </a:cubicBezTo>
                <a:close/>
                <a:moveTo>
                  <a:pt x="3835951" y="1578491"/>
                </a:moveTo>
                <a:lnTo>
                  <a:pt x="3833769" y="1578613"/>
                </a:lnTo>
                <a:lnTo>
                  <a:pt x="3831853" y="1578719"/>
                </a:lnTo>
                <a:lnTo>
                  <a:pt x="3832375" y="1578690"/>
                </a:lnTo>
                <a:close/>
                <a:moveTo>
                  <a:pt x="3837488" y="1578405"/>
                </a:moveTo>
                <a:lnTo>
                  <a:pt x="3836381" y="1578467"/>
                </a:lnTo>
                <a:lnTo>
                  <a:pt x="3835951" y="1578491"/>
                </a:lnTo>
                <a:close/>
                <a:moveTo>
                  <a:pt x="3844918" y="1577991"/>
                </a:moveTo>
                <a:lnTo>
                  <a:pt x="3840738" y="1578224"/>
                </a:lnTo>
                <a:lnTo>
                  <a:pt x="3837488" y="1578405"/>
                </a:lnTo>
                <a:close/>
                <a:moveTo>
                  <a:pt x="3844918" y="1577991"/>
                </a:moveTo>
                <a:cubicBezTo>
                  <a:pt x="3850449" y="1578578"/>
                  <a:pt x="3867041" y="1580344"/>
                  <a:pt x="3865883" y="1585040"/>
                </a:cubicBezTo>
                <a:lnTo>
                  <a:pt x="3843761" y="1582687"/>
                </a:lnTo>
                <a:close/>
                <a:moveTo>
                  <a:pt x="303830" y="1568595"/>
                </a:moveTo>
                <a:lnTo>
                  <a:pt x="304111" y="1569555"/>
                </a:lnTo>
                <a:cubicBezTo>
                  <a:pt x="304440" y="1570118"/>
                  <a:pt x="302703" y="1569946"/>
                  <a:pt x="293450" y="1571028"/>
                </a:cubicBezTo>
                <a:cubicBezTo>
                  <a:pt x="292696" y="1571206"/>
                  <a:pt x="294320" y="1570825"/>
                  <a:pt x="298026" y="1569956"/>
                </a:cubicBezTo>
                <a:close/>
                <a:moveTo>
                  <a:pt x="3906037" y="1567963"/>
                </a:moveTo>
                <a:cubicBezTo>
                  <a:pt x="3903060" y="1580042"/>
                  <a:pt x="3921636" y="1573754"/>
                  <a:pt x="3933619" y="1575028"/>
                </a:cubicBezTo>
                <a:cubicBezTo>
                  <a:pt x="3931635" y="1583080"/>
                  <a:pt x="4074912" y="1619663"/>
                  <a:pt x="3982332" y="1588471"/>
                </a:cubicBezTo>
                <a:cubicBezTo>
                  <a:pt x="3965740" y="1586706"/>
                  <a:pt x="3955741" y="1577380"/>
                  <a:pt x="3933619" y="1575028"/>
                </a:cubicBezTo>
                <a:cubicBezTo>
                  <a:pt x="3935769" y="1566306"/>
                  <a:pt x="3910575" y="1572577"/>
                  <a:pt x="3906037" y="1567963"/>
                </a:cubicBezTo>
                <a:close/>
                <a:moveTo>
                  <a:pt x="3818328" y="1566900"/>
                </a:moveTo>
                <a:cubicBezTo>
                  <a:pt x="3817336" y="1570926"/>
                  <a:pt x="3798830" y="1573090"/>
                  <a:pt x="3799822" y="1569064"/>
                </a:cubicBezTo>
                <a:cubicBezTo>
                  <a:pt x="3798439" y="1568917"/>
                  <a:pt x="3798501" y="1568665"/>
                  <a:pt x="3799474" y="1568381"/>
                </a:cubicBezTo>
                <a:cubicBezTo>
                  <a:pt x="3802388" y="1567529"/>
                  <a:pt x="3813488" y="1566386"/>
                  <a:pt x="3818328" y="1566900"/>
                </a:cubicBezTo>
                <a:close/>
                <a:moveTo>
                  <a:pt x="3802395" y="1535597"/>
                </a:moveTo>
                <a:cubicBezTo>
                  <a:pt x="3798247" y="1535156"/>
                  <a:pt x="3783690" y="1535932"/>
                  <a:pt x="3779003" y="1536596"/>
                </a:cubicBezTo>
                <a:cubicBezTo>
                  <a:pt x="3777441" y="1536817"/>
                  <a:pt x="3776976" y="1537026"/>
                  <a:pt x="3778358" y="1537173"/>
                </a:cubicBezTo>
                <a:cubicBezTo>
                  <a:pt x="3782897" y="1541787"/>
                  <a:pt x="3801403" y="1539623"/>
                  <a:pt x="3802395" y="1535597"/>
                </a:cubicBezTo>
                <a:close/>
                <a:moveTo>
                  <a:pt x="4439083" y="1520927"/>
                </a:moveTo>
                <a:cubicBezTo>
                  <a:pt x="4434748" y="1517110"/>
                  <a:pt x="4472262" y="1534009"/>
                  <a:pt x="4490592" y="1548869"/>
                </a:cubicBezTo>
                <a:cubicBezTo>
                  <a:pt x="4478539" y="1551720"/>
                  <a:pt x="4469699" y="1537696"/>
                  <a:pt x="4459629" y="1532494"/>
                </a:cubicBezTo>
                <a:cubicBezTo>
                  <a:pt x="4446623" y="1525775"/>
                  <a:pt x="4440528" y="1522200"/>
                  <a:pt x="4439083" y="1520927"/>
                </a:cubicBezTo>
                <a:close/>
                <a:moveTo>
                  <a:pt x="3747396" y="1520797"/>
                </a:moveTo>
                <a:cubicBezTo>
                  <a:pt x="3741865" y="1520209"/>
                  <a:pt x="3723194" y="1523044"/>
                  <a:pt x="3723194" y="1523044"/>
                </a:cubicBezTo>
                <a:cubicBezTo>
                  <a:pt x="3727731" y="1527658"/>
                  <a:pt x="3751769" y="1526082"/>
                  <a:pt x="3747396" y="1520797"/>
                </a:cubicBezTo>
                <a:close/>
                <a:moveTo>
                  <a:pt x="3707830" y="1512459"/>
                </a:moveTo>
                <a:lnTo>
                  <a:pt x="3695777" y="1515308"/>
                </a:lnTo>
                <a:cubicBezTo>
                  <a:pt x="3694619" y="1520005"/>
                  <a:pt x="3713290" y="1517170"/>
                  <a:pt x="3707830" y="1512459"/>
                </a:cubicBezTo>
                <a:close/>
                <a:moveTo>
                  <a:pt x="3396246" y="1444897"/>
                </a:moveTo>
                <a:lnTo>
                  <a:pt x="3384028" y="1448417"/>
                </a:lnTo>
                <a:cubicBezTo>
                  <a:pt x="3388566" y="1453031"/>
                  <a:pt x="3400620" y="1450182"/>
                  <a:pt x="3396246" y="1444897"/>
                </a:cubicBezTo>
                <a:close/>
                <a:moveTo>
                  <a:pt x="3328657" y="1436523"/>
                </a:moveTo>
                <a:cubicBezTo>
                  <a:pt x="3327057" y="1436635"/>
                  <a:pt x="3326662" y="1436981"/>
                  <a:pt x="3328036" y="1437643"/>
                </a:cubicBezTo>
                <a:cubicBezTo>
                  <a:pt x="3326878" y="1442340"/>
                  <a:pt x="3345549" y="1439506"/>
                  <a:pt x="3345549" y="1439506"/>
                </a:cubicBezTo>
                <a:cubicBezTo>
                  <a:pt x="3410073" y="1446367"/>
                  <a:pt x="3339857" y="1435737"/>
                  <a:pt x="3328657" y="1436523"/>
                </a:cubicBezTo>
                <a:close/>
                <a:moveTo>
                  <a:pt x="3182290" y="1406039"/>
                </a:moveTo>
                <a:cubicBezTo>
                  <a:pt x="3183069" y="1406477"/>
                  <a:pt x="3194207" y="1408780"/>
                  <a:pt x="3222244" y="1413999"/>
                </a:cubicBezTo>
                <a:cubicBezTo>
                  <a:pt x="3233235" y="1419300"/>
                  <a:pt x="3248835" y="1425090"/>
                  <a:pt x="3278402" y="1424102"/>
                </a:cubicBezTo>
                <a:cubicBezTo>
                  <a:pt x="3270850" y="1420201"/>
                  <a:pt x="3179954" y="1404725"/>
                  <a:pt x="3182290" y="1406039"/>
                </a:cubicBezTo>
                <a:close/>
                <a:moveTo>
                  <a:pt x="2340919" y="1398485"/>
                </a:moveTo>
                <a:cubicBezTo>
                  <a:pt x="2337061" y="1398649"/>
                  <a:pt x="2335106" y="1398998"/>
                  <a:pt x="2334618" y="1399478"/>
                </a:cubicBezTo>
                <a:cubicBezTo>
                  <a:pt x="2331689" y="1402362"/>
                  <a:pt x="2381598" y="1409994"/>
                  <a:pt x="2390585" y="1410949"/>
                </a:cubicBezTo>
                <a:cubicBezTo>
                  <a:pt x="2928782" y="1510871"/>
                  <a:pt x="3485316" y="1582444"/>
                  <a:pt x="3942900" y="1725438"/>
                </a:cubicBezTo>
                <a:cubicBezTo>
                  <a:pt x="4072138" y="1772922"/>
                  <a:pt x="4194690" y="1824513"/>
                  <a:pt x="4315327" y="1880034"/>
                </a:cubicBezTo>
                <a:cubicBezTo>
                  <a:pt x="4307812" y="1887498"/>
                  <a:pt x="4398313" y="1923288"/>
                  <a:pt x="4399306" y="1919262"/>
                </a:cubicBezTo>
                <a:cubicBezTo>
                  <a:pt x="4401455" y="1910538"/>
                  <a:pt x="4337379" y="1886510"/>
                  <a:pt x="4315327" y="1880034"/>
                </a:cubicBezTo>
                <a:cubicBezTo>
                  <a:pt x="4219789" y="1814788"/>
                  <a:pt x="4085184" y="1766045"/>
                  <a:pt x="3942900" y="1725438"/>
                </a:cubicBezTo>
                <a:cubicBezTo>
                  <a:pt x="3863459" y="1690825"/>
                  <a:pt x="3682530" y="1641976"/>
                  <a:pt x="3571208" y="1617744"/>
                </a:cubicBezTo>
                <a:cubicBezTo>
                  <a:pt x="3248634" y="1544882"/>
                  <a:pt x="2901953" y="1477720"/>
                  <a:pt x="2544520" y="1427317"/>
                </a:cubicBezTo>
                <a:cubicBezTo>
                  <a:pt x="2487370" y="1421241"/>
                  <a:pt x="2421310" y="1405265"/>
                  <a:pt x="2358630" y="1398599"/>
                </a:cubicBezTo>
                <a:cubicBezTo>
                  <a:pt x="2350535" y="1398341"/>
                  <a:pt x="2344776" y="1398320"/>
                  <a:pt x="2340919" y="1398485"/>
                </a:cubicBezTo>
                <a:close/>
                <a:moveTo>
                  <a:pt x="3161064" y="1398133"/>
                </a:moveTo>
                <a:cubicBezTo>
                  <a:pt x="3146127" y="1398288"/>
                  <a:pt x="3124325" y="1402554"/>
                  <a:pt x="3120921" y="1399093"/>
                </a:cubicBezTo>
                <a:cubicBezTo>
                  <a:pt x="3129005" y="1412347"/>
                  <a:pt x="3172776" y="1399787"/>
                  <a:pt x="3172776" y="1399787"/>
                </a:cubicBezTo>
                <a:cubicBezTo>
                  <a:pt x="3170258" y="1398487"/>
                  <a:pt x="3166043" y="1398081"/>
                  <a:pt x="3161064" y="1398133"/>
                </a:cubicBezTo>
                <a:close/>
                <a:moveTo>
                  <a:pt x="2444205" y="1335397"/>
                </a:moveTo>
                <a:cubicBezTo>
                  <a:pt x="2438674" y="1334809"/>
                  <a:pt x="2437682" y="1338836"/>
                  <a:pt x="2437682" y="1338836"/>
                </a:cubicBezTo>
                <a:cubicBezTo>
                  <a:pt x="2422320" y="1341678"/>
                  <a:pt x="2409516" y="1345653"/>
                  <a:pt x="2400428" y="1349420"/>
                </a:cubicBezTo>
                <a:cubicBezTo>
                  <a:pt x="2391342" y="1353189"/>
                  <a:pt x="2385971" y="1356749"/>
                  <a:pt x="2385475" y="1358761"/>
                </a:cubicBezTo>
                <a:cubicBezTo>
                  <a:pt x="2382333" y="1371511"/>
                  <a:pt x="2449315" y="1387585"/>
                  <a:pt x="2411900" y="1370523"/>
                </a:cubicBezTo>
                <a:cubicBezTo>
                  <a:pt x="2476898" y="1394650"/>
                  <a:pt x="2546100" y="1397877"/>
                  <a:pt x="2613319" y="1409156"/>
                </a:cubicBezTo>
                <a:cubicBezTo>
                  <a:pt x="2893939" y="1460341"/>
                  <a:pt x="3350476" y="1538497"/>
                  <a:pt x="3632492" y="1607046"/>
                </a:cubicBezTo>
                <a:cubicBezTo>
                  <a:pt x="3681205" y="1620489"/>
                  <a:pt x="3741664" y="1640001"/>
                  <a:pt x="3776762" y="1639601"/>
                </a:cubicBezTo>
                <a:cubicBezTo>
                  <a:pt x="3771232" y="1639015"/>
                  <a:pt x="3801956" y="1633330"/>
                  <a:pt x="3807486" y="1633918"/>
                </a:cubicBezTo>
                <a:cubicBezTo>
                  <a:pt x="3836061" y="1636956"/>
                  <a:pt x="3856956" y="1648129"/>
                  <a:pt x="3884538" y="1655193"/>
                </a:cubicBezTo>
                <a:cubicBezTo>
                  <a:pt x="3912120" y="1662258"/>
                  <a:pt x="3940695" y="1665296"/>
                  <a:pt x="3968278" y="1672362"/>
                </a:cubicBezTo>
                <a:cubicBezTo>
                  <a:pt x="4055398" y="1698840"/>
                  <a:pt x="4160435" y="1748570"/>
                  <a:pt x="4262093" y="1788989"/>
                </a:cubicBezTo>
                <a:cubicBezTo>
                  <a:pt x="4330707" y="1817631"/>
                  <a:pt x="4404782" y="1850985"/>
                  <a:pt x="4459193" y="1891200"/>
                </a:cubicBezTo>
                <a:cubicBezTo>
                  <a:pt x="4469262" y="1896402"/>
                  <a:pt x="4512612" y="1935442"/>
                  <a:pt x="4514762" y="1926719"/>
                </a:cubicBezTo>
                <a:cubicBezTo>
                  <a:pt x="4519889" y="1905917"/>
                  <a:pt x="4369351" y="1825872"/>
                  <a:pt x="4349213" y="1815467"/>
                </a:cubicBezTo>
                <a:cubicBezTo>
                  <a:pt x="4176623" y="1728945"/>
                  <a:pt x="3984869" y="1674125"/>
                  <a:pt x="3784038" y="1610078"/>
                </a:cubicBezTo>
                <a:cubicBezTo>
                  <a:pt x="3739934" y="1597125"/>
                  <a:pt x="3694768" y="1592322"/>
                  <a:pt x="3657353" y="1575261"/>
                </a:cubicBezTo>
                <a:cubicBezTo>
                  <a:pt x="3647283" y="1570058"/>
                  <a:pt x="3631755" y="1560144"/>
                  <a:pt x="3621852" y="1554271"/>
                </a:cubicBezTo>
                <a:cubicBezTo>
                  <a:pt x="3534565" y="1528463"/>
                  <a:pt x="3431328" y="1517486"/>
                  <a:pt x="3337685" y="1494444"/>
                </a:cubicBezTo>
                <a:cubicBezTo>
                  <a:pt x="3047066" y="1433933"/>
                  <a:pt x="2734894" y="1391786"/>
                  <a:pt x="2444205" y="1335397"/>
                </a:cubicBezTo>
                <a:close/>
                <a:moveTo>
                  <a:pt x="2532749" y="1319400"/>
                </a:moveTo>
                <a:cubicBezTo>
                  <a:pt x="2531656" y="1319994"/>
                  <a:pt x="2538547" y="1322018"/>
                  <a:pt x="2558100" y="1326163"/>
                </a:cubicBezTo>
                <a:cubicBezTo>
                  <a:pt x="2613264" y="1340292"/>
                  <a:pt x="2726406" y="1357143"/>
                  <a:pt x="2783554" y="1363219"/>
                </a:cubicBezTo>
                <a:cubicBezTo>
                  <a:pt x="3165500" y="1429312"/>
                  <a:pt x="3496746" y="1490012"/>
                  <a:pt x="3843761" y="1582687"/>
                </a:cubicBezTo>
                <a:cubicBezTo>
                  <a:pt x="3835324" y="1590054"/>
                  <a:pt x="3870351" y="1593778"/>
                  <a:pt x="3865883" y="1585040"/>
                </a:cubicBezTo>
                <a:cubicBezTo>
                  <a:pt x="3872335" y="1585727"/>
                  <a:pt x="3888928" y="1587490"/>
                  <a:pt x="3887935" y="1591516"/>
                </a:cubicBezTo>
                <a:cubicBezTo>
                  <a:pt x="3961605" y="1603482"/>
                  <a:pt x="4076712" y="1658415"/>
                  <a:pt x="4164825" y="1680867"/>
                </a:cubicBezTo>
                <a:cubicBezTo>
                  <a:pt x="3944496" y="1623009"/>
                  <a:pt x="4200256" y="1705981"/>
                  <a:pt x="4199852" y="1684591"/>
                </a:cubicBezTo>
                <a:cubicBezTo>
                  <a:pt x="4199852" y="1684591"/>
                  <a:pt x="4123793" y="1659288"/>
                  <a:pt x="4112802" y="1653988"/>
                </a:cubicBezTo>
                <a:cubicBezTo>
                  <a:pt x="3686700" y="1506080"/>
                  <a:pt x="3186154" y="1418425"/>
                  <a:pt x="2631841" y="1334004"/>
                </a:cubicBezTo>
                <a:cubicBezTo>
                  <a:pt x="2611154" y="1328706"/>
                  <a:pt x="2536025" y="1317618"/>
                  <a:pt x="2532749" y="1319400"/>
                </a:cubicBezTo>
                <a:close/>
                <a:moveTo>
                  <a:pt x="2583716" y="1307726"/>
                </a:moveTo>
                <a:cubicBezTo>
                  <a:pt x="2580961" y="1307554"/>
                  <a:pt x="2579860" y="1307614"/>
                  <a:pt x="2580022" y="1307858"/>
                </a:cubicBezTo>
                <a:cubicBezTo>
                  <a:pt x="2580992" y="1309317"/>
                  <a:pt x="2627431" y="1317353"/>
                  <a:pt x="2634982" y="1321255"/>
                </a:cubicBezTo>
                <a:cubicBezTo>
                  <a:pt x="2690974" y="1332029"/>
                  <a:pt x="2747132" y="1342132"/>
                  <a:pt x="2803289" y="1352235"/>
                </a:cubicBezTo>
                <a:cubicBezTo>
                  <a:pt x="2916595" y="1368414"/>
                  <a:pt x="2984736" y="1379792"/>
                  <a:pt x="3053938" y="1383019"/>
                </a:cubicBezTo>
                <a:cubicBezTo>
                  <a:pt x="3073840" y="1398219"/>
                  <a:pt x="3150653" y="1397435"/>
                  <a:pt x="3088043" y="1386646"/>
                </a:cubicBezTo>
                <a:cubicBezTo>
                  <a:pt x="3076983" y="1385470"/>
                  <a:pt x="3064929" y="1388319"/>
                  <a:pt x="3053938" y="1383019"/>
                </a:cubicBezTo>
                <a:cubicBezTo>
                  <a:pt x="2981260" y="1367028"/>
                  <a:pt x="2812884" y="1340172"/>
                  <a:pt x="2693125" y="1323306"/>
                </a:cubicBezTo>
                <a:cubicBezTo>
                  <a:pt x="2643419" y="1313889"/>
                  <a:pt x="2649943" y="1310450"/>
                  <a:pt x="2597332" y="1308989"/>
                </a:cubicBezTo>
                <a:cubicBezTo>
                  <a:pt x="2590879" y="1308302"/>
                  <a:pt x="2586471" y="1307898"/>
                  <a:pt x="2583716" y="1307726"/>
                </a:cubicBezTo>
                <a:close/>
                <a:moveTo>
                  <a:pt x="2771642" y="1252156"/>
                </a:moveTo>
                <a:cubicBezTo>
                  <a:pt x="2757493" y="1251394"/>
                  <a:pt x="2745858" y="1252308"/>
                  <a:pt x="2739063" y="1255890"/>
                </a:cubicBezTo>
                <a:cubicBezTo>
                  <a:pt x="2712807" y="1270312"/>
                  <a:pt x="2759131" y="1270418"/>
                  <a:pt x="2815122" y="1281192"/>
                </a:cubicBezTo>
                <a:cubicBezTo>
                  <a:pt x="3024152" y="1315813"/>
                  <a:pt x="3220111" y="1349733"/>
                  <a:pt x="3421459" y="1392490"/>
                </a:cubicBezTo>
                <a:cubicBezTo>
                  <a:pt x="3628409" y="1431711"/>
                  <a:pt x="3805721" y="1476043"/>
                  <a:pt x="3993173" y="1521454"/>
                </a:cubicBezTo>
                <a:cubicBezTo>
                  <a:pt x="4052711" y="1540868"/>
                  <a:pt x="4096815" y="1553821"/>
                  <a:pt x="4173866" y="1575098"/>
                </a:cubicBezTo>
                <a:cubicBezTo>
                  <a:pt x="4220358" y="1601387"/>
                  <a:pt x="4312017" y="1632480"/>
                  <a:pt x="4370728" y="1655249"/>
                </a:cubicBezTo>
                <a:cubicBezTo>
                  <a:pt x="4418212" y="1677514"/>
                  <a:pt x="4362644" y="1641995"/>
                  <a:pt x="4346123" y="1636106"/>
                </a:cubicBezTo>
                <a:cubicBezTo>
                  <a:pt x="4293108" y="1613255"/>
                  <a:pt x="4239100" y="1594429"/>
                  <a:pt x="4173866" y="1575098"/>
                </a:cubicBezTo>
                <a:cubicBezTo>
                  <a:pt x="3824059" y="1447696"/>
                  <a:pt x="3366056" y="1356301"/>
                  <a:pt x="2903989" y="1277558"/>
                </a:cubicBezTo>
                <a:cubicBezTo>
                  <a:pt x="2879154" y="1271819"/>
                  <a:pt x="2814089" y="1254442"/>
                  <a:pt x="2771642" y="1252156"/>
                </a:cubicBezTo>
                <a:close/>
                <a:moveTo>
                  <a:pt x="2984176" y="1199102"/>
                </a:moveTo>
                <a:cubicBezTo>
                  <a:pt x="2980525" y="1199053"/>
                  <a:pt x="2976975" y="1199741"/>
                  <a:pt x="2975331" y="1200922"/>
                </a:cubicBezTo>
                <a:cubicBezTo>
                  <a:pt x="2974235" y="1201709"/>
                  <a:pt x="2973987" y="1202716"/>
                  <a:pt x="2975122" y="1203869"/>
                </a:cubicBezTo>
                <a:lnTo>
                  <a:pt x="2993627" y="1201705"/>
                </a:lnTo>
                <a:cubicBezTo>
                  <a:pt x="2991580" y="1199938"/>
                  <a:pt x="2987828" y="1199152"/>
                  <a:pt x="2984176" y="1199102"/>
                </a:cubicBezTo>
                <a:close/>
                <a:moveTo>
                  <a:pt x="1052192" y="1164994"/>
                </a:moveTo>
                <a:lnTo>
                  <a:pt x="995650" y="1181541"/>
                </a:lnTo>
                <a:lnTo>
                  <a:pt x="988462" y="1183050"/>
                </a:lnTo>
                <a:lnTo>
                  <a:pt x="951656" y="1190528"/>
                </a:lnTo>
                <a:lnTo>
                  <a:pt x="973567" y="1184920"/>
                </a:lnTo>
                <a:cubicBezTo>
                  <a:pt x="997820" y="1178730"/>
                  <a:pt x="1020771" y="1172895"/>
                  <a:pt x="1041977" y="1167544"/>
                </a:cubicBezTo>
                <a:close/>
                <a:moveTo>
                  <a:pt x="3044689" y="1153688"/>
                </a:moveTo>
                <a:cubicBezTo>
                  <a:pt x="3036707" y="1153389"/>
                  <a:pt x="3029421" y="1153806"/>
                  <a:pt x="3023836" y="1155415"/>
                </a:cubicBezTo>
                <a:cubicBezTo>
                  <a:pt x="3016391" y="1157560"/>
                  <a:pt x="3011970" y="1161824"/>
                  <a:pt x="3012957" y="1169331"/>
                </a:cubicBezTo>
                <a:cubicBezTo>
                  <a:pt x="3014354" y="1186695"/>
                  <a:pt x="3152689" y="1197273"/>
                  <a:pt x="3191333" y="1205514"/>
                </a:cubicBezTo>
                <a:cubicBezTo>
                  <a:pt x="3349570" y="1231292"/>
                  <a:pt x="3499370" y="1264435"/>
                  <a:pt x="3643805" y="1296320"/>
                </a:cubicBezTo>
                <a:cubicBezTo>
                  <a:pt x="3789989" y="1324947"/>
                  <a:pt x="3919298" y="1368307"/>
                  <a:pt x="4063498" y="1404987"/>
                </a:cubicBezTo>
                <a:cubicBezTo>
                  <a:pt x="4240881" y="1445196"/>
                  <a:pt x="4357972" y="1492075"/>
                  <a:pt x="4495060" y="1557607"/>
                </a:cubicBezTo>
                <a:cubicBezTo>
                  <a:pt x="4495060" y="1557607"/>
                  <a:pt x="4489600" y="1552895"/>
                  <a:pt x="4490592" y="1548869"/>
                </a:cubicBezTo>
                <a:cubicBezTo>
                  <a:pt x="4548146" y="1576336"/>
                  <a:pt x="4580434" y="1614199"/>
                  <a:pt x="4644677" y="1637555"/>
                </a:cubicBezTo>
                <a:cubicBezTo>
                  <a:pt x="4570786" y="1557397"/>
                  <a:pt x="4393991" y="1491774"/>
                  <a:pt x="4241874" y="1441169"/>
                </a:cubicBezTo>
                <a:cubicBezTo>
                  <a:pt x="3912960" y="1324940"/>
                  <a:pt x="3543658" y="1230584"/>
                  <a:pt x="3108182" y="1162931"/>
                </a:cubicBezTo>
                <a:cubicBezTo>
                  <a:pt x="3098848" y="1161939"/>
                  <a:pt x="3068636" y="1154587"/>
                  <a:pt x="3044689" y="1153688"/>
                </a:cubicBezTo>
                <a:close/>
                <a:moveTo>
                  <a:pt x="3079919" y="1140338"/>
                </a:moveTo>
                <a:cubicBezTo>
                  <a:pt x="3078414" y="1140743"/>
                  <a:pt x="3077767" y="1141449"/>
                  <a:pt x="3078210" y="1142530"/>
                </a:cubicBezTo>
                <a:cubicBezTo>
                  <a:pt x="3081756" y="1151170"/>
                  <a:pt x="3196055" y="1163324"/>
                  <a:pt x="3223638" y="1170388"/>
                </a:cubicBezTo>
                <a:cubicBezTo>
                  <a:pt x="3465614" y="1213333"/>
                  <a:pt x="3682633" y="1257756"/>
                  <a:pt x="3902962" y="1315614"/>
                </a:cubicBezTo>
                <a:cubicBezTo>
                  <a:pt x="3992162" y="1337494"/>
                  <a:pt x="4071601" y="1372108"/>
                  <a:pt x="4148888" y="1388589"/>
                </a:cubicBezTo>
                <a:cubicBezTo>
                  <a:pt x="4160872" y="1389863"/>
                  <a:pt x="4128751" y="1378184"/>
                  <a:pt x="4157326" y="1381223"/>
                </a:cubicBezTo>
                <a:cubicBezTo>
                  <a:pt x="4185900" y="1384261"/>
                  <a:pt x="4266498" y="1414178"/>
                  <a:pt x="4297626" y="1429883"/>
                </a:cubicBezTo>
                <a:cubicBezTo>
                  <a:pt x="4351633" y="1448709"/>
                  <a:pt x="4400275" y="1466275"/>
                  <a:pt x="4436769" y="1483240"/>
                </a:cubicBezTo>
                <a:cubicBezTo>
                  <a:pt x="4119102" y="1321383"/>
                  <a:pt x="3636070" y="1235591"/>
                  <a:pt x="3158404" y="1151057"/>
                </a:cubicBezTo>
                <a:cubicBezTo>
                  <a:pt x="3143079" y="1149428"/>
                  <a:pt x="3090459" y="1137506"/>
                  <a:pt x="3079919" y="1140338"/>
                </a:cubicBezTo>
                <a:close/>
                <a:moveTo>
                  <a:pt x="1478177" y="1044690"/>
                </a:moveTo>
                <a:cubicBezTo>
                  <a:pt x="1465580" y="1047827"/>
                  <a:pt x="1408539" y="1068741"/>
                  <a:pt x="1353810" y="1089386"/>
                </a:cubicBezTo>
                <a:lnTo>
                  <a:pt x="1340567" y="1094416"/>
                </a:lnTo>
                <a:lnTo>
                  <a:pt x="1295958" y="1108402"/>
                </a:lnTo>
                <a:cubicBezTo>
                  <a:pt x="1239952" y="1125676"/>
                  <a:pt x="1174272" y="1145458"/>
                  <a:pt x="1103635" y="1166511"/>
                </a:cubicBezTo>
                <a:lnTo>
                  <a:pt x="979515" y="1203259"/>
                </a:lnTo>
                <a:lnTo>
                  <a:pt x="841578" y="1240313"/>
                </a:lnTo>
                <a:cubicBezTo>
                  <a:pt x="644385" y="1293216"/>
                  <a:pt x="449689" y="1345102"/>
                  <a:pt x="454805" y="1342063"/>
                </a:cubicBezTo>
                <a:cubicBezTo>
                  <a:pt x="456511" y="1341050"/>
                  <a:pt x="710067" y="1265431"/>
                  <a:pt x="964340" y="1190703"/>
                </a:cubicBezTo>
                <a:lnTo>
                  <a:pt x="995650" y="1181541"/>
                </a:lnTo>
                <a:lnTo>
                  <a:pt x="1089446" y="1161844"/>
                </a:lnTo>
                <a:cubicBezTo>
                  <a:pt x="1148148" y="1148993"/>
                  <a:pt x="1186358" y="1139137"/>
                  <a:pt x="1184585" y="1134816"/>
                </a:cubicBezTo>
                <a:cubicBezTo>
                  <a:pt x="1183951" y="1133070"/>
                  <a:pt x="1151768" y="1140314"/>
                  <a:pt x="1099928" y="1153074"/>
                </a:cubicBezTo>
                <a:lnTo>
                  <a:pt x="1052192" y="1164994"/>
                </a:lnTo>
                <a:lnTo>
                  <a:pt x="1151255" y="1136004"/>
                </a:lnTo>
                <a:cubicBezTo>
                  <a:pt x="1330457" y="1083831"/>
                  <a:pt x="1474747" y="1042777"/>
                  <a:pt x="1478177" y="1044690"/>
                </a:cubicBezTo>
                <a:close/>
                <a:moveTo>
                  <a:pt x="3395305" y="1022694"/>
                </a:moveTo>
                <a:cubicBezTo>
                  <a:pt x="3369285" y="1032321"/>
                  <a:pt x="3519085" y="1065465"/>
                  <a:pt x="3524615" y="1066053"/>
                </a:cubicBezTo>
                <a:cubicBezTo>
                  <a:pt x="3569711" y="1074980"/>
                  <a:pt x="3636765" y="1086929"/>
                  <a:pt x="3687391" y="1096444"/>
                </a:cubicBezTo>
                <a:cubicBezTo>
                  <a:pt x="3832819" y="1124303"/>
                  <a:pt x="3913416" y="1154221"/>
                  <a:pt x="4033175" y="1171086"/>
                </a:cubicBezTo>
                <a:cubicBezTo>
                  <a:pt x="4224929" y="1225906"/>
                  <a:pt x="4443678" y="1313205"/>
                  <a:pt x="4618322" y="1387552"/>
                </a:cubicBezTo>
                <a:cubicBezTo>
                  <a:pt x="4624774" y="1388237"/>
                  <a:pt x="4650372" y="1403353"/>
                  <a:pt x="4652357" y="1395302"/>
                </a:cubicBezTo>
                <a:cubicBezTo>
                  <a:pt x="4654341" y="1387250"/>
                  <a:pt x="4519807" y="1334383"/>
                  <a:pt x="4509903" y="1328510"/>
                </a:cubicBezTo>
                <a:cubicBezTo>
                  <a:pt x="4372745" y="1267101"/>
                  <a:pt x="4205027" y="1210707"/>
                  <a:pt x="4033175" y="1171086"/>
                </a:cubicBezTo>
                <a:cubicBezTo>
                  <a:pt x="3896421" y="1131066"/>
                  <a:pt x="3712585" y="1090172"/>
                  <a:pt x="3550801" y="1055754"/>
                </a:cubicBezTo>
                <a:cubicBezTo>
                  <a:pt x="3517689" y="1048102"/>
                  <a:pt x="3401829" y="1019256"/>
                  <a:pt x="3395305" y="1022694"/>
                </a:cubicBezTo>
                <a:close/>
                <a:moveTo>
                  <a:pt x="1526179" y="975896"/>
                </a:moveTo>
                <a:cubicBezTo>
                  <a:pt x="1522549" y="975849"/>
                  <a:pt x="1518956" y="976532"/>
                  <a:pt x="1517399" y="977722"/>
                </a:cubicBezTo>
                <a:cubicBezTo>
                  <a:pt x="1516361" y="978515"/>
                  <a:pt x="1516228" y="979534"/>
                  <a:pt x="1517593" y="980712"/>
                </a:cubicBezTo>
                <a:lnTo>
                  <a:pt x="1535177" y="978450"/>
                </a:lnTo>
                <a:cubicBezTo>
                  <a:pt x="1533475" y="976720"/>
                  <a:pt x="1529809" y="975943"/>
                  <a:pt x="1526179" y="975896"/>
                </a:cubicBezTo>
                <a:close/>
                <a:moveTo>
                  <a:pt x="3638895" y="890221"/>
                </a:moveTo>
                <a:cubicBezTo>
                  <a:pt x="3637903" y="894247"/>
                  <a:pt x="3636746" y="898944"/>
                  <a:pt x="3632373" y="893659"/>
                </a:cubicBezTo>
                <a:cubicBezTo>
                  <a:pt x="3632373" y="893659"/>
                  <a:pt x="3632620" y="892652"/>
                  <a:pt x="3633560" y="891719"/>
                </a:cubicBezTo>
                <a:cubicBezTo>
                  <a:pt x="3634499" y="890787"/>
                  <a:pt x="3636130" y="889927"/>
                  <a:pt x="3638895" y="890221"/>
                </a:cubicBezTo>
                <a:close/>
                <a:moveTo>
                  <a:pt x="3671439" y="877156"/>
                </a:moveTo>
                <a:cubicBezTo>
                  <a:pt x="3663924" y="884619"/>
                  <a:pt x="3655487" y="891986"/>
                  <a:pt x="3638895" y="890221"/>
                </a:cubicBezTo>
                <a:cubicBezTo>
                  <a:pt x="3647935" y="888084"/>
                  <a:pt x="3651870" y="880756"/>
                  <a:pt x="3660661" y="878011"/>
                </a:cubicBezTo>
                <a:cubicBezTo>
                  <a:pt x="3663591" y="877096"/>
                  <a:pt x="3667061" y="876690"/>
                  <a:pt x="3671439" y="877156"/>
                </a:cubicBezTo>
                <a:close/>
                <a:moveTo>
                  <a:pt x="3678127" y="873047"/>
                </a:moveTo>
                <a:cubicBezTo>
                  <a:pt x="3676969" y="877744"/>
                  <a:pt x="3675977" y="881770"/>
                  <a:pt x="3671439" y="877156"/>
                </a:cubicBezTo>
                <a:cubicBezTo>
                  <a:pt x="3671439" y="877156"/>
                  <a:pt x="3671729" y="875981"/>
                  <a:pt x="3672709" y="874880"/>
                </a:cubicBezTo>
                <a:cubicBezTo>
                  <a:pt x="3673689" y="873780"/>
                  <a:pt x="3675362" y="872753"/>
                  <a:pt x="3678127" y="873047"/>
                </a:cubicBezTo>
                <a:close/>
                <a:moveTo>
                  <a:pt x="1651273" y="768383"/>
                </a:moveTo>
                <a:cubicBezTo>
                  <a:pt x="1647125" y="767941"/>
                  <a:pt x="1639215" y="769812"/>
                  <a:pt x="1637852" y="771023"/>
                </a:cubicBezTo>
                <a:cubicBezTo>
                  <a:pt x="1637398" y="771426"/>
                  <a:pt x="1637672" y="771757"/>
                  <a:pt x="1639055" y="771903"/>
                </a:cubicBezTo>
                <a:cubicBezTo>
                  <a:pt x="1639055" y="771903"/>
                  <a:pt x="1650116" y="773079"/>
                  <a:pt x="1651273" y="768383"/>
                </a:cubicBezTo>
                <a:close/>
                <a:moveTo>
                  <a:pt x="1599203" y="706233"/>
                </a:moveTo>
                <a:cubicBezTo>
                  <a:pt x="1598462" y="705184"/>
                  <a:pt x="1597500" y="705426"/>
                  <a:pt x="1596292" y="707450"/>
                </a:cubicBezTo>
                <a:cubicBezTo>
                  <a:pt x="1580105" y="727074"/>
                  <a:pt x="1587031" y="745025"/>
                  <a:pt x="1591569" y="749639"/>
                </a:cubicBezTo>
                <a:cubicBezTo>
                  <a:pt x="1598791" y="784148"/>
                  <a:pt x="1604390" y="713572"/>
                  <a:pt x="1599203" y="706233"/>
                </a:cubicBezTo>
                <a:close/>
                <a:moveTo>
                  <a:pt x="3618924" y="680521"/>
                </a:moveTo>
                <a:cubicBezTo>
                  <a:pt x="3614872" y="681607"/>
                  <a:pt x="3610128" y="684545"/>
                  <a:pt x="3605833" y="690458"/>
                </a:cubicBezTo>
                <a:cubicBezTo>
                  <a:pt x="3605833" y="690458"/>
                  <a:pt x="3600303" y="689871"/>
                  <a:pt x="3599310" y="693897"/>
                </a:cubicBezTo>
                <a:cubicBezTo>
                  <a:pt x="3604841" y="694485"/>
                  <a:pt x="3605833" y="690458"/>
                  <a:pt x="3605833" y="690458"/>
                </a:cubicBezTo>
                <a:cubicBezTo>
                  <a:pt x="3636996" y="690674"/>
                  <a:pt x="3631078" y="677262"/>
                  <a:pt x="3618924" y="680521"/>
                </a:cubicBezTo>
                <a:close/>
                <a:moveTo>
                  <a:pt x="1667686" y="665378"/>
                </a:moveTo>
                <a:cubicBezTo>
                  <a:pt x="1666778" y="665593"/>
                  <a:pt x="1665771" y="666378"/>
                  <a:pt x="1664688" y="667898"/>
                </a:cubicBezTo>
                <a:cubicBezTo>
                  <a:pt x="1657172" y="675363"/>
                  <a:pt x="1654030" y="688111"/>
                  <a:pt x="1665092" y="689288"/>
                </a:cubicBezTo>
                <a:cubicBezTo>
                  <a:pt x="1675577" y="690402"/>
                  <a:pt x="1674043" y="663880"/>
                  <a:pt x="1667686" y="665378"/>
                </a:cubicBezTo>
                <a:close/>
                <a:moveTo>
                  <a:pt x="2764194" y="654979"/>
                </a:moveTo>
                <a:lnTo>
                  <a:pt x="2763648" y="657196"/>
                </a:lnTo>
                <a:lnTo>
                  <a:pt x="2763508" y="657762"/>
                </a:lnTo>
                <a:close/>
                <a:moveTo>
                  <a:pt x="2764764" y="652667"/>
                </a:moveTo>
                <a:lnTo>
                  <a:pt x="2764194" y="654979"/>
                </a:lnTo>
                <a:lnTo>
                  <a:pt x="2764345" y="654366"/>
                </a:lnTo>
                <a:close/>
                <a:moveTo>
                  <a:pt x="2771795" y="647648"/>
                </a:moveTo>
                <a:cubicBezTo>
                  <a:pt x="2773561" y="646716"/>
                  <a:pt x="2775175" y="646888"/>
                  <a:pt x="2777904" y="649244"/>
                </a:cubicBezTo>
                <a:cubicBezTo>
                  <a:pt x="2777904" y="649244"/>
                  <a:pt x="2776747" y="653941"/>
                  <a:pt x="2764764" y="652667"/>
                </a:cubicBezTo>
                <a:cubicBezTo>
                  <a:pt x="2768108" y="650612"/>
                  <a:pt x="2770028" y="648579"/>
                  <a:pt x="2771795" y="647648"/>
                </a:cubicBezTo>
                <a:close/>
                <a:moveTo>
                  <a:pt x="2794008" y="638417"/>
                </a:moveTo>
                <a:cubicBezTo>
                  <a:pt x="2784110" y="639597"/>
                  <a:pt x="2750944" y="649735"/>
                  <a:pt x="2735197" y="653655"/>
                </a:cubicBezTo>
                <a:cubicBezTo>
                  <a:pt x="2678452" y="668967"/>
                  <a:pt x="2664413" y="679869"/>
                  <a:pt x="2600980" y="699290"/>
                </a:cubicBezTo>
                <a:cubicBezTo>
                  <a:pt x="2585204" y="703810"/>
                  <a:pt x="2564264" y="711051"/>
                  <a:pt x="2555984" y="714904"/>
                </a:cubicBezTo>
                <a:cubicBezTo>
                  <a:pt x="2547704" y="718758"/>
                  <a:pt x="2552082" y="719223"/>
                  <a:pt x="2586942" y="710191"/>
                </a:cubicBezTo>
                <a:cubicBezTo>
                  <a:pt x="2624024" y="701740"/>
                  <a:pt x="2699511" y="679469"/>
                  <a:pt x="2736593" y="671017"/>
                </a:cubicBezTo>
                <a:cubicBezTo>
                  <a:pt x="2749734" y="667595"/>
                  <a:pt x="2817541" y="653459"/>
                  <a:pt x="2777904" y="649244"/>
                </a:cubicBezTo>
                <a:cubicBezTo>
                  <a:pt x="2797508" y="640225"/>
                  <a:pt x="2799947" y="637709"/>
                  <a:pt x="2794008" y="638417"/>
                </a:cubicBezTo>
                <a:close/>
                <a:moveTo>
                  <a:pt x="2860742" y="620181"/>
                </a:moveTo>
                <a:cubicBezTo>
                  <a:pt x="2866272" y="620769"/>
                  <a:pt x="2866272" y="620769"/>
                  <a:pt x="2859749" y="624206"/>
                </a:cubicBezTo>
                <a:close/>
                <a:moveTo>
                  <a:pt x="1690426" y="590093"/>
                </a:moveTo>
                <a:cubicBezTo>
                  <a:pt x="1689829" y="590351"/>
                  <a:pt x="1689236" y="591322"/>
                  <a:pt x="1688740" y="593334"/>
                </a:cubicBezTo>
                <a:cubicBezTo>
                  <a:pt x="1682217" y="596773"/>
                  <a:pt x="1685598" y="606084"/>
                  <a:pt x="1693279" y="597949"/>
                </a:cubicBezTo>
                <a:cubicBezTo>
                  <a:pt x="1694022" y="594929"/>
                  <a:pt x="1692214" y="589314"/>
                  <a:pt x="1690426" y="590093"/>
                </a:cubicBezTo>
                <a:close/>
                <a:moveTo>
                  <a:pt x="3674833" y="552505"/>
                </a:moveTo>
                <a:cubicBezTo>
                  <a:pt x="3673675" y="557202"/>
                  <a:pt x="3673675" y="557202"/>
                  <a:pt x="3668145" y="556613"/>
                </a:cubicBezTo>
                <a:cubicBezTo>
                  <a:pt x="3668723" y="554265"/>
                  <a:pt x="3670396" y="553238"/>
                  <a:pt x="3671923" y="552798"/>
                </a:cubicBezTo>
                <a:cubicBezTo>
                  <a:pt x="3673450" y="552357"/>
                  <a:pt x="3674833" y="552505"/>
                  <a:pt x="3674833" y="552505"/>
                </a:cubicBezTo>
                <a:close/>
                <a:moveTo>
                  <a:pt x="3682278" y="549165"/>
                </a:moveTo>
                <a:cubicBezTo>
                  <a:pt x="3681286" y="553191"/>
                  <a:pt x="3681286" y="553191"/>
                  <a:pt x="3674833" y="552505"/>
                </a:cubicBezTo>
                <a:cubicBezTo>
                  <a:pt x="3675329" y="550491"/>
                  <a:pt x="3677191" y="549657"/>
                  <a:pt x="3678927" y="549325"/>
                </a:cubicBezTo>
                <a:cubicBezTo>
                  <a:pt x="3680664" y="548992"/>
                  <a:pt x="3682278" y="549165"/>
                  <a:pt x="3682278" y="549165"/>
                </a:cubicBezTo>
                <a:close/>
                <a:moveTo>
                  <a:pt x="3688676" y="546230"/>
                </a:moveTo>
                <a:cubicBezTo>
                  <a:pt x="3690183" y="545873"/>
                  <a:pt x="3691566" y="546020"/>
                  <a:pt x="3694331" y="546314"/>
                </a:cubicBezTo>
                <a:cubicBezTo>
                  <a:pt x="3693338" y="550340"/>
                  <a:pt x="3693338" y="550340"/>
                  <a:pt x="3682278" y="549165"/>
                </a:cubicBezTo>
                <a:cubicBezTo>
                  <a:pt x="3685539" y="547445"/>
                  <a:pt x="3687170" y="546586"/>
                  <a:pt x="3688676" y="546230"/>
                </a:cubicBezTo>
                <a:close/>
                <a:moveTo>
                  <a:pt x="3836651" y="467800"/>
                </a:moveTo>
                <a:cubicBezTo>
                  <a:pt x="3835659" y="471827"/>
                  <a:pt x="3829136" y="475265"/>
                  <a:pt x="3818075" y="474088"/>
                </a:cubicBezTo>
                <a:cubicBezTo>
                  <a:pt x="3821336" y="472370"/>
                  <a:pt x="3824597" y="470651"/>
                  <a:pt x="3827735" y="469435"/>
                </a:cubicBezTo>
                <a:cubicBezTo>
                  <a:pt x="3830872" y="468219"/>
                  <a:pt x="3833886" y="467506"/>
                  <a:pt x="3836651" y="467800"/>
                </a:cubicBezTo>
                <a:close/>
                <a:moveTo>
                  <a:pt x="3190759" y="416248"/>
                </a:moveTo>
                <a:cubicBezTo>
                  <a:pt x="3188540" y="416615"/>
                  <a:pt x="3186868" y="417642"/>
                  <a:pt x="3186289" y="419990"/>
                </a:cubicBezTo>
                <a:cubicBezTo>
                  <a:pt x="3191819" y="420578"/>
                  <a:pt x="3197351" y="421167"/>
                  <a:pt x="3198508" y="416470"/>
                </a:cubicBezTo>
                <a:cubicBezTo>
                  <a:pt x="3195743" y="416175"/>
                  <a:pt x="3192977" y="415881"/>
                  <a:pt x="3190759" y="416248"/>
                </a:cubicBezTo>
                <a:close/>
                <a:moveTo>
                  <a:pt x="3504411" y="411126"/>
                </a:moveTo>
                <a:cubicBezTo>
                  <a:pt x="3497889" y="414563"/>
                  <a:pt x="3491366" y="418002"/>
                  <a:pt x="3485835" y="417414"/>
                </a:cubicBezTo>
                <a:cubicBezTo>
                  <a:pt x="3486332" y="415400"/>
                  <a:pt x="3488210" y="413534"/>
                  <a:pt x="3491348" y="412319"/>
                </a:cubicBezTo>
                <a:cubicBezTo>
                  <a:pt x="3494485" y="411103"/>
                  <a:pt x="3498882" y="410538"/>
                  <a:pt x="3504411" y="411126"/>
                </a:cubicBezTo>
                <a:close/>
                <a:moveTo>
                  <a:pt x="3524076" y="404266"/>
                </a:moveTo>
                <a:cubicBezTo>
                  <a:pt x="3517388" y="408374"/>
                  <a:pt x="3510864" y="411812"/>
                  <a:pt x="3504411" y="411126"/>
                </a:cubicBezTo>
                <a:cubicBezTo>
                  <a:pt x="3504908" y="409112"/>
                  <a:pt x="3507058" y="407104"/>
                  <a:pt x="3510468" y="405744"/>
                </a:cubicBezTo>
                <a:cubicBezTo>
                  <a:pt x="3513877" y="404386"/>
                  <a:pt x="3518545" y="403678"/>
                  <a:pt x="3524076" y="404266"/>
                </a:cubicBezTo>
                <a:close/>
                <a:moveTo>
                  <a:pt x="3526327" y="400889"/>
                </a:moveTo>
                <a:cubicBezTo>
                  <a:pt x="3527833" y="400533"/>
                  <a:pt x="3530598" y="400827"/>
                  <a:pt x="3536129" y="401415"/>
                </a:cubicBezTo>
                <a:cubicBezTo>
                  <a:pt x="3529606" y="404853"/>
                  <a:pt x="3529606" y="404853"/>
                  <a:pt x="3524076" y="404266"/>
                </a:cubicBezTo>
                <a:cubicBezTo>
                  <a:pt x="3524572" y="402252"/>
                  <a:pt x="3524819" y="401245"/>
                  <a:pt x="3526327" y="400889"/>
                </a:cubicBezTo>
                <a:close/>
                <a:moveTo>
                  <a:pt x="3542652" y="397978"/>
                </a:moveTo>
                <a:cubicBezTo>
                  <a:pt x="3541660" y="402003"/>
                  <a:pt x="3536129" y="401415"/>
                  <a:pt x="3536129" y="401415"/>
                </a:cubicBezTo>
                <a:cubicBezTo>
                  <a:pt x="3536129" y="401415"/>
                  <a:pt x="3536377" y="400409"/>
                  <a:pt x="3537316" y="399476"/>
                </a:cubicBezTo>
                <a:cubicBezTo>
                  <a:pt x="3538255" y="398543"/>
                  <a:pt x="3539886" y="397684"/>
                  <a:pt x="3542652" y="397978"/>
                </a:cubicBezTo>
                <a:close/>
                <a:moveTo>
                  <a:pt x="3502023" y="397789"/>
                </a:moveTo>
                <a:cubicBezTo>
                  <a:pt x="3495501" y="401226"/>
                  <a:pt x="3488812" y="405335"/>
                  <a:pt x="3483282" y="404747"/>
                </a:cubicBezTo>
                <a:cubicBezTo>
                  <a:pt x="3483861" y="402399"/>
                  <a:pt x="3485781" y="400365"/>
                  <a:pt x="3488939" y="399066"/>
                </a:cubicBezTo>
                <a:cubicBezTo>
                  <a:pt x="3492097" y="397766"/>
                  <a:pt x="3496493" y="397201"/>
                  <a:pt x="3502023" y="397789"/>
                </a:cubicBezTo>
                <a:close/>
                <a:moveTo>
                  <a:pt x="3261776" y="397720"/>
                </a:moveTo>
                <a:cubicBezTo>
                  <a:pt x="3250716" y="396543"/>
                  <a:pt x="3237741" y="399296"/>
                  <a:pt x="3230059" y="407430"/>
                </a:cubicBezTo>
                <a:cubicBezTo>
                  <a:pt x="3224530" y="406842"/>
                  <a:pt x="3218077" y="406156"/>
                  <a:pt x="3217084" y="410181"/>
                </a:cubicBezTo>
                <a:cubicBezTo>
                  <a:pt x="3223537" y="410868"/>
                  <a:pt x="3229067" y="411456"/>
                  <a:pt x="3230059" y="407430"/>
                </a:cubicBezTo>
                <a:cubicBezTo>
                  <a:pt x="3241121" y="408607"/>
                  <a:pt x="3254096" y="405854"/>
                  <a:pt x="3261776" y="397720"/>
                </a:cubicBezTo>
                <a:close/>
                <a:moveTo>
                  <a:pt x="3543395" y="394960"/>
                </a:moveTo>
                <a:lnTo>
                  <a:pt x="3542652" y="397978"/>
                </a:lnTo>
                <a:lnTo>
                  <a:pt x="3543093" y="396184"/>
                </a:lnTo>
                <a:close/>
                <a:moveTo>
                  <a:pt x="3543977" y="392599"/>
                </a:moveTo>
                <a:lnTo>
                  <a:pt x="3543830" y="393197"/>
                </a:lnTo>
                <a:lnTo>
                  <a:pt x="3543395" y="394960"/>
                </a:lnTo>
                <a:close/>
                <a:moveTo>
                  <a:pt x="3521521" y="391599"/>
                </a:moveTo>
                <a:cubicBezTo>
                  <a:pt x="3514998" y="395036"/>
                  <a:pt x="3507554" y="398377"/>
                  <a:pt x="3502023" y="397789"/>
                </a:cubicBezTo>
                <a:cubicBezTo>
                  <a:pt x="3502520" y="395776"/>
                  <a:pt x="3504399" y="393910"/>
                  <a:pt x="3507651" y="392706"/>
                </a:cubicBezTo>
                <a:cubicBezTo>
                  <a:pt x="3510904" y="391503"/>
                  <a:pt x="3515530" y="390962"/>
                  <a:pt x="3521521" y="391599"/>
                </a:cubicBezTo>
                <a:close/>
                <a:moveTo>
                  <a:pt x="3540263" y="384640"/>
                </a:moveTo>
                <a:cubicBezTo>
                  <a:pt x="3533741" y="388078"/>
                  <a:pt x="3527053" y="392187"/>
                  <a:pt x="3521521" y="391599"/>
                </a:cubicBezTo>
                <a:cubicBezTo>
                  <a:pt x="3522101" y="389251"/>
                  <a:pt x="3524021" y="387216"/>
                  <a:pt x="3527179" y="385917"/>
                </a:cubicBezTo>
                <a:cubicBezTo>
                  <a:pt x="3530336" y="384618"/>
                  <a:pt x="3534733" y="384052"/>
                  <a:pt x="3540263" y="384640"/>
                </a:cubicBezTo>
                <a:close/>
                <a:moveTo>
                  <a:pt x="2324746" y="319426"/>
                </a:moveTo>
                <a:cubicBezTo>
                  <a:pt x="2317065" y="327561"/>
                  <a:pt x="2305012" y="330411"/>
                  <a:pt x="2293029" y="329137"/>
                </a:cubicBezTo>
                <a:cubicBezTo>
                  <a:pt x="2297331" y="325118"/>
                  <a:pt x="2302494" y="322396"/>
                  <a:pt x="2307965" y="320827"/>
                </a:cubicBezTo>
                <a:cubicBezTo>
                  <a:pt x="2313436" y="319257"/>
                  <a:pt x="2319216" y="318838"/>
                  <a:pt x="2324746" y="319426"/>
                </a:cubicBezTo>
                <a:close/>
                <a:moveTo>
                  <a:pt x="2329532" y="316320"/>
                </a:moveTo>
                <a:cubicBezTo>
                  <a:pt x="2331960" y="316062"/>
                  <a:pt x="2334956" y="316381"/>
                  <a:pt x="2337722" y="316675"/>
                </a:cubicBezTo>
                <a:cubicBezTo>
                  <a:pt x="2336729" y="320701"/>
                  <a:pt x="2331198" y="320112"/>
                  <a:pt x="2324746" y="319426"/>
                </a:cubicBezTo>
                <a:cubicBezTo>
                  <a:pt x="2325242" y="317413"/>
                  <a:pt x="2327103" y="316579"/>
                  <a:pt x="2329532" y="316320"/>
                </a:cubicBezTo>
                <a:close/>
                <a:moveTo>
                  <a:pt x="2357219" y="310485"/>
                </a:moveTo>
                <a:cubicBezTo>
                  <a:pt x="2356227" y="314511"/>
                  <a:pt x="2348782" y="317850"/>
                  <a:pt x="2337722" y="316675"/>
                </a:cubicBezTo>
                <a:cubicBezTo>
                  <a:pt x="2338217" y="314661"/>
                  <a:pt x="2340096" y="312795"/>
                  <a:pt x="2343348" y="311592"/>
                </a:cubicBezTo>
                <a:cubicBezTo>
                  <a:pt x="2346601" y="310389"/>
                  <a:pt x="2351228" y="309848"/>
                  <a:pt x="2357219" y="310485"/>
                </a:cubicBezTo>
                <a:close/>
                <a:moveTo>
                  <a:pt x="2361689" y="306743"/>
                </a:moveTo>
                <a:cubicBezTo>
                  <a:pt x="2363908" y="306376"/>
                  <a:pt x="2366673" y="306670"/>
                  <a:pt x="2369438" y="306964"/>
                </a:cubicBezTo>
                <a:cubicBezTo>
                  <a:pt x="2368280" y="311661"/>
                  <a:pt x="2362750" y="311073"/>
                  <a:pt x="2357219" y="310485"/>
                </a:cubicBezTo>
                <a:cubicBezTo>
                  <a:pt x="2357798" y="308136"/>
                  <a:pt x="2359470" y="307109"/>
                  <a:pt x="2361689" y="306743"/>
                </a:cubicBezTo>
                <a:close/>
                <a:moveTo>
                  <a:pt x="3629165" y="261885"/>
                </a:moveTo>
                <a:cubicBezTo>
                  <a:pt x="3628627" y="264066"/>
                  <a:pt x="3625747" y="265438"/>
                  <a:pt x="3622239" y="266055"/>
                </a:cubicBezTo>
                <a:lnTo>
                  <a:pt x="3621864" y="266042"/>
                </a:lnTo>
                <a:close/>
                <a:moveTo>
                  <a:pt x="3302181" y="91292"/>
                </a:moveTo>
                <a:cubicBezTo>
                  <a:pt x="3305434" y="90089"/>
                  <a:pt x="3308447" y="89376"/>
                  <a:pt x="3313482" y="91977"/>
                </a:cubicBezTo>
                <a:cubicBezTo>
                  <a:pt x="3305966" y="99441"/>
                  <a:pt x="3287460" y="101605"/>
                  <a:pt x="3269877" y="103867"/>
                </a:cubicBezTo>
                <a:cubicBezTo>
                  <a:pt x="3270869" y="99840"/>
                  <a:pt x="3276400" y="100428"/>
                  <a:pt x="3277392" y="96403"/>
                </a:cubicBezTo>
                <a:cubicBezTo>
                  <a:pt x="3282923" y="96991"/>
                  <a:pt x="3289445" y="93553"/>
                  <a:pt x="3289445" y="93553"/>
                </a:cubicBezTo>
                <a:cubicBezTo>
                  <a:pt x="3295437" y="94190"/>
                  <a:pt x="3298929" y="92496"/>
                  <a:pt x="3302181" y="91292"/>
                </a:cubicBezTo>
                <a:close/>
                <a:moveTo>
                  <a:pt x="3333898" y="81581"/>
                </a:moveTo>
                <a:cubicBezTo>
                  <a:pt x="3337151" y="80378"/>
                  <a:pt x="3340164" y="79665"/>
                  <a:pt x="3345199" y="82267"/>
                </a:cubicBezTo>
                <a:cubicBezTo>
                  <a:pt x="3337518" y="90401"/>
                  <a:pt x="3326457" y="89226"/>
                  <a:pt x="3313482" y="91977"/>
                </a:cubicBezTo>
                <a:cubicBezTo>
                  <a:pt x="3314474" y="87951"/>
                  <a:pt x="3320005" y="88540"/>
                  <a:pt x="3321163" y="83843"/>
                </a:cubicBezTo>
                <a:cubicBezTo>
                  <a:pt x="3327154" y="84480"/>
                  <a:pt x="3330646" y="82785"/>
                  <a:pt x="3333898" y="81581"/>
                </a:cubicBezTo>
                <a:close/>
                <a:moveTo>
                  <a:pt x="3350011" y="77614"/>
                </a:moveTo>
                <a:cubicBezTo>
                  <a:pt x="3352448" y="76840"/>
                  <a:pt x="3355444" y="77159"/>
                  <a:pt x="3358174" y="79515"/>
                </a:cubicBezTo>
                <a:cubicBezTo>
                  <a:pt x="3358174" y="79515"/>
                  <a:pt x="3350729" y="82855"/>
                  <a:pt x="3345199" y="82267"/>
                </a:cubicBezTo>
                <a:cubicBezTo>
                  <a:pt x="3345695" y="80253"/>
                  <a:pt x="3347573" y="78388"/>
                  <a:pt x="3350011" y="77614"/>
                </a:cubicBezTo>
                <a:close/>
                <a:moveTo>
                  <a:pt x="3360106" y="74556"/>
                </a:moveTo>
                <a:cubicBezTo>
                  <a:pt x="3361045" y="73623"/>
                  <a:pt x="3362427" y="73770"/>
                  <a:pt x="3364697" y="76077"/>
                </a:cubicBezTo>
                <a:cubicBezTo>
                  <a:pt x="3364697" y="76077"/>
                  <a:pt x="3363704" y="80103"/>
                  <a:pt x="3358174" y="79515"/>
                </a:cubicBezTo>
                <a:cubicBezTo>
                  <a:pt x="3358669" y="77502"/>
                  <a:pt x="3359166" y="75489"/>
                  <a:pt x="3360106" y="74556"/>
                </a:cubicBezTo>
                <a:close/>
                <a:moveTo>
                  <a:pt x="3365689" y="72051"/>
                </a:moveTo>
                <a:lnTo>
                  <a:pt x="3376750" y="73227"/>
                </a:lnTo>
                <a:cubicBezTo>
                  <a:pt x="3376750" y="73227"/>
                  <a:pt x="3370227" y="76665"/>
                  <a:pt x="3364697" y="76077"/>
                </a:cubicBezTo>
                <a:close/>
                <a:moveTo>
                  <a:pt x="3377907" y="68530"/>
                </a:moveTo>
                <a:cubicBezTo>
                  <a:pt x="3377907" y="68530"/>
                  <a:pt x="3383439" y="69119"/>
                  <a:pt x="3376750" y="73227"/>
                </a:cubicBezTo>
                <a:close/>
                <a:moveTo>
                  <a:pt x="3776005" y="0"/>
                </a:moveTo>
                <a:cubicBezTo>
                  <a:pt x="3776005" y="0"/>
                  <a:pt x="3767332" y="12160"/>
                  <a:pt x="3761801" y="11573"/>
                </a:cubicBezTo>
                <a:cubicBezTo>
                  <a:pt x="3772862" y="12748"/>
                  <a:pt x="3900961" y="-8059"/>
                  <a:pt x="3835542" y="19414"/>
                </a:cubicBezTo>
                <a:cubicBezTo>
                  <a:pt x="3796310" y="36588"/>
                  <a:pt x="3845541" y="28740"/>
                  <a:pt x="3845541" y="28740"/>
                </a:cubicBezTo>
                <a:cubicBezTo>
                  <a:pt x="3827439" y="52292"/>
                  <a:pt x="3757078" y="53763"/>
                  <a:pt x="3715862" y="78989"/>
                </a:cubicBezTo>
                <a:cubicBezTo>
                  <a:pt x="3714870" y="83015"/>
                  <a:pt x="3713712" y="87712"/>
                  <a:pt x="3707188" y="91150"/>
                </a:cubicBezTo>
                <a:cubicBezTo>
                  <a:pt x="3699745" y="94489"/>
                  <a:pt x="3600221" y="118336"/>
                  <a:pt x="3598236" y="126388"/>
                </a:cubicBezTo>
                <a:lnTo>
                  <a:pt x="3673488" y="108912"/>
                </a:lnTo>
                <a:cubicBezTo>
                  <a:pt x="3692230" y="101954"/>
                  <a:pt x="3806713" y="67303"/>
                  <a:pt x="3734842" y="94091"/>
                </a:cubicBezTo>
                <a:cubicBezTo>
                  <a:pt x="3678026" y="113527"/>
                  <a:pt x="3612773" y="140328"/>
                  <a:pt x="3561392" y="156900"/>
                </a:cubicBezTo>
                <a:cubicBezTo>
                  <a:pt x="3511336" y="168102"/>
                  <a:pt x="3584438" y="159350"/>
                  <a:pt x="3585595" y="154653"/>
                </a:cubicBezTo>
                <a:cubicBezTo>
                  <a:pt x="3587983" y="167990"/>
                  <a:pt x="3472508" y="206666"/>
                  <a:pt x="3561797" y="178289"/>
                </a:cubicBezTo>
                <a:cubicBezTo>
                  <a:pt x="3580468" y="175454"/>
                  <a:pt x="3598052" y="173192"/>
                  <a:pt x="3622088" y="171617"/>
                </a:cubicBezTo>
                <a:cubicBezTo>
                  <a:pt x="3653806" y="161907"/>
                  <a:pt x="3631753" y="155430"/>
                  <a:pt x="3661250" y="158566"/>
                </a:cubicBezTo>
                <a:cubicBezTo>
                  <a:pt x="3654798" y="157880"/>
                  <a:pt x="3675691" y="169054"/>
                  <a:pt x="3682380" y="164945"/>
                </a:cubicBezTo>
                <a:cubicBezTo>
                  <a:pt x="3656123" y="179367"/>
                  <a:pt x="3514462" y="228342"/>
                  <a:pt x="3589783" y="206742"/>
                </a:cubicBezTo>
                <a:cubicBezTo>
                  <a:pt x="3621500" y="197031"/>
                  <a:pt x="3645536" y="195457"/>
                  <a:pt x="3666192" y="184570"/>
                </a:cubicBezTo>
                <a:cubicBezTo>
                  <a:pt x="3671722" y="185158"/>
                  <a:pt x="3763162" y="148057"/>
                  <a:pt x="3767701" y="152671"/>
                </a:cubicBezTo>
                <a:cubicBezTo>
                  <a:pt x="3773231" y="153259"/>
                  <a:pt x="3683706" y="186432"/>
                  <a:pt x="3677254" y="185746"/>
                </a:cubicBezTo>
                <a:cubicBezTo>
                  <a:pt x="3611836" y="213219"/>
                  <a:pt x="3688079" y="191716"/>
                  <a:pt x="3719795" y="182006"/>
                </a:cubicBezTo>
                <a:cubicBezTo>
                  <a:pt x="3758036" y="168858"/>
                  <a:pt x="3770089" y="166009"/>
                  <a:pt x="3800813" y="160324"/>
                </a:cubicBezTo>
                <a:cubicBezTo>
                  <a:pt x="3791148" y="176511"/>
                  <a:pt x="3731849" y="179157"/>
                  <a:pt x="3729864" y="187208"/>
                </a:cubicBezTo>
                <a:cubicBezTo>
                  <a:pt x="3733246" y="196519"/>
                  <a:pt x="3795521" y="181795"/>
                  <a:pt x="3808662" y="178373"/>
                </a:cubicBezTo>
                <a:cubicBezTo>
                  <a:pt x="3820716" y="175523"/>
                  <a:pt x="3912155" y="138422"/>
                  <a:pt x="3871930" y="159623"/>
                </a:cubicBezTo>
                <a:cubicBezTo>
                  <a:pt x="3803535" y="199174"/>
                  <a:pt x="3701106" y="230974"/>
                  <a:pt x="3620088" y="252657"/>
                </a:cubicBezTo>
                <a:cubicBezTo>
                  <a:pt x="3603733" y="259525"/>
                  <a:pt x="3605465" y="264013"/>
                  <a:pt x="3611554" y="265694"/>
                </a:cubicBezTo>
                <a:lnTo>
                  <a:pt x="3621864" y="266042"/>
                </a:lnTo>
                <a:lnTo>
                  <a:pt x="3592991" y="282484"/>
                </a:lnTo>
                <a:cubicBezTo>
                  <a:pt x="3577980" y="287257"/>
                  <a:pt x="3561029" y="290791"/>
                  <a:pt x="3545170" y="295646"/>
                </a:cubicBezTo>
                <a:cubicBezTo>
                  <a:pt x="3449193" y="328132"/>
                  <a:pt x="3356762" y="369259"/>
                  <a:pt x="3273829" y="394869"/>
                </a:cubicBezTo>
                <a:cubicBezTo>
                  <a:pt x="3374275" y="371121"/>
                  <a:pt x="3524918" y="327922"/>
                  <a:pt x="3635029" y="287987"/>
                </a:cubicBezTo>
                <a:cubicBezTo>
                  <a:pt x="3660057" y="282385"/>
                  <a:pt x="3796258" y="228698"/>
                  <a:pt x="3736537" y="256088"/>
                </a:cubicBezTo>
                <a:cubicBezTo>
                  <a:pt x="3675656" y="288176"/>
                  <a:pt x="3593882" y="309089"/>
                  <a:pt x="3541439" y="333810"/>
                </a:cubicBezTo>
                <a:cubicBezTo>
                  <a:pt x="3530379" y="332634"/>
                  <a:pt x="3522933" y="335974"/>
                  <a:pt x="3521941" y="340000"/>
                </a:cubicBezTo>
                <a:cubicBezTo>
                  <a:pt x="3510881" y="338824"/>
                  <a:pt x="3504192" y="342932"/>
                  <a:pt x="3503200" y="346958"/>
                </a:cubicBezTo>
                <a:cubicBezTo>
                  <a:pt x="3491217" y="345685"/>
                  <a:pt x="3491217" y="345685"/>
                  <a:pt x="3490225" y="349710"/>
                </a:cubicBezTo>
                <a:cubicBezTo>
                  <a:pt x="3496677" y="350397"/>
                  <a:pt x="3496677" y="350397"/>
                  <a:pt x="3503200" y="346958"/>
                </a:cubicBezTo>
                <a:cubicBezTo>
                  <a:pt x="3508731" y="347546"/>
                  <a:pt x="3515253" y="344108"/>
                  <a:pt x="3521941" y="340000"/>
                </a:cubicBezTo>
                <a:cubicBezTo>
                  <a:pt x="3528394" y="340686"/>
                  <a:pt x="3534917" y="337248"/>
                  <a:pt x="3541439" y="333810"/>
                </a:cubicBezTo>
                <a:cubicBezTo>
                  <a:pt x="3571999" y="328796"/>
                  <a:pt x="3610238" y="315648"/>
                  <a:pt x="3655923" y="299160"/>
                </a:cubicBezTo>
                <a:cubicBezTo>
                  <a:pt x="3673672" y="296227"/>
                  <a:pt x="3755042" y="253925"/>
                  <a:pt x="3766103" y="255100"/>
                </a:cubicBezTo>
                <a:cubicBezTo>
                  <a:pt x="3776172" y="260302"/>
                  <a:pt x="3730252" y="281586"/>
                  <a:pt x="3717277" y="284338"/>
                </a:cubicBezTo>
                <a:cubicBezTo>
                  <a:pt x="3691186" y="298089"/>
                  <a:pt x="3673672" y="296227"/>
                  <a:pt x="3653939" y="307213"/>
                </a:cubicBezTo>
                <a:cubicBezTo>
                  <a:pt x="3633283" y="318098"/>
                  <a:pt x="3590741" y="321837"/>
                  <a:pt x="3558031" y="335575"/>
                </a:cubicBezTo>
                <a:cubicBezTo>
                  <a:pt x="3526244" y="349409"/>
                  <a:pt x="3587598" y="334587"/>
                  <a:pt x="3601731" y="327138"/>
                </a:cubicBezTo>
                <a:cubicBezTo>
                  <a:pt x="3626760" y="321536"/>
                  <a:pt x="3644344" y="319275"/>
                  <a:pt x="3653939" y="307213"/>
                </a:cubicBezTo>
                <a:cubicBezTo>
                  <a:pt x="3690029" y="302786"/>
                  <a:pt x="3702247" y="299266"/>
                  <a:pt x="3741313" y="282763"/>
                </a:cubicBezTo>
                <a:cubicBezTo>
                  <a:pt x="3760977" y="275901"/>
                  <a:pt x="3836299" y="254303"/>
                  <a:pt x="3785013" y="274326"/>
                </a:cubicBezTo>
                <a:cubicBezTo>
                  <a:pt x="3677457" y="326927"/>
                  <a:pt x="3503604" y="368348"/>
                  <a:pt x="3417696" y="406036"/>
                </a:cubicBezTo>
                <a:cubicBezTo>
                  <a:pt x="3435209" y="407899"/>
                  <a:pt x="3438351" y="395149"/>
                  <a:pt x="3461396" y="397600"/>
                </a:cubicBezTo>
                <a:cubicBezTo>
                  <a:pt x="3434217" y="411925"/>
                  <a:pt x="3463784" y="410937"/>
                  <a:pt x="3483282" y="404747"/>
                </a:cubicBezTo>
                <a:cubicBezTo>
                  <a:pt x="3436605" y="425262"/>
                  <a:pt x="3436605" y="425262"/>
                  <a:pt x="3485835" y="417414"/>
                </a:cubicBezTo>
                <a:cubicBezTo>
                  <a:pt x="3375891" y="456678"/>
                  <a:pt x="3260180" y="500149"/>
                  <a:pt x="3152219" y="531361"/>
                </a:cubicBezTo>
                <a:cubicBezTo>
                  <a:pt x="3133643" y="537649"/>
                  <a:pt x="3110599" y="535198"/>
                  <a:pt x="3097388" y="542745"/>
                </a:cubicBezTo>
                <a:cubicBezTo>
                  <a:pt x="3090936" y="542059"/>
                  <a:pt x="3086801" y="558835"/>
                  <a:pt x="3086801" y="558835"/>
                </a:cubicBezTo>
                <a:cubicBezTo>
                  <a:pt x="3081270" y="558247"/>
                  <a:pt x="3083421" y="549524"/>
                  <a:pt x="3083421" y="549524"/>
                </a:cubicBezTo>
                <a:cubicBezTo>
                  <a:pt x="3060376" y="547073"/>
                  <a:pt x="3013464" y="572383"/>
                  <a:pt x="2975390" y="584859"/>
                </a:cubicBezTo>
                <a:cubicBezTo>
                  <a:pt x="2930698" y="597321"/>
                  <a:pt x="2881397" y="609294"/>
                  <a:pt x="2860742" y="620181"/>
                </a:cubicBezTo>
                <a:cubicBezTo>
                  <a:pt x="2855210" y="619592"/>
                  <a:pt x="2859749" y="624206"/>
                  <a:pt x="2859749" y="624206"/>
                </a:cubicBezTo>
                <a:cubicBezTo>
                  <a:pt x="2858757" y="628233"/>
                  <a:pt x="2821510" y="637355"/>
                  <a:pt x="2819525" y="645407"/>
                </a:cubicBezTo>
                <a:cubicBezTo>
                  <a:pt x="2824063" y="650022"/>
                  <a:pt x="2862303" y="636872"/>
                  <a:pt x="2855615" y="640981"/>
                </a:cubicBezTo>
                <a:cubicBezTo>
                  <a:pt x="2986855" y="607425"/>
                  <a:pt x="3107861" y="569336"/>
                  <a:pt x="3222344" y="534687"/>
                </a:cubicBezTo>
                <a:cubicBezTo>
                  <a:pt x="3267106" y="518100"/>
                  <a:pt x="3312861" y="497487"/>
                  <a:pt x="3355569" y="493077"/>
                </a:cubicBezTo>
                <a:cubicBezTo>
                  <a:pt x="3355569" y="493077"/>
                  <a:pt x="3341366" y="504651"/>
                  <a:pt x="3346896" y="505239"/>
                </a:cubicBezTo>
                <a:cubicBezTo>
                  <a:pt x="3373486" y="516329"/>
                  <a:pt x="3491182" y="464806"/>
                  <a:pt x="3502173" y="470106"/>
                </a:cubicBezTo>
                <a:lnTo>
                  <a:pt x="3455331" y="491291"/>
                </a:lnTo>
                <a:cubicBezTo>
                  <a:pt x="3447816" y="498755"/>
                  <a:pt x="3493500" y="482266"/>
                  <a:pt x="3512076" y="475979"/>
                </a:cubicBezTo>
                <a:cubicBezTo>
                  <a:pt x="3544785" y="462242"/>
                  <a:pt x="3557996" y="454696"/>
                  <a:pt x="3575509" y="456559"/>
                </a:cubicBezTo>
                <a:cubicBezTo>
                  <a:pt x="3598554" y="459008"/>
                  <a:pt x="3607061" y="447519"/>
                  <a:pt x="3638778" y="437808"/>
                </a:cubicBezTo>
                <a:cubicBezTo>
                  <a:pt x="3650831" y="434959"/>
                  <a:pt x="3715022" y="416306"/>
                  <a:pt x="3687843" y="430631"/>
                </a:cubicBezTo>
                <a:cubicBezTo>
                  <a:pt x="3667353" y="440847"/>
                  <a:pt x="3599546" y="454982"/>
                  <a:pt x="3600943" y="472345"/>
                </a:cubicBezTo>
                <a:cubicBezTo>
                  <a:pt x="3609783" y="486370"/>
                  <a:pt x="3639182" y="459197"/>
                  <a:pt x="3645705" y="455760"/>
                </a:cubicBezTo>
                <a:cubicBezTo>
                  <a:pt x="3658680" y="453007"/>
                  <a:pt x="3662227" y="461648"/>
                  <a:pt x="3662227" y="461648"/>
                </a:cubicBezTo>
                <a:cubicBezTo>
                  <a:pt x="3679740" y="463510"/>
                  <a:pt x="3797436" y="411987"/>
                  <a:pt x="3763734" y="429749"/>
                </a:cubicBezTo>
                <a:cubicBezTo>
                  <a:pt x="3730033" y="447512"/>
                  <a:pt x="3671138" y="471547"/>
                  <a:pt x="3651569" y="481861"/>
                </a:cubicBezTo>
                <a:cubicBezTo>
                  <a:pt x="3652561" y="477834"/>
                  <a:pt x="3580620" y="508746"/>
                  <a:pt x="3580620" y="508746"/>
                </a:cubicBezTo>
                <a:cubicBezTo>
                  <a:pt x="3589696" y="517974"/>
                  <a:pt x="3636444" y="493335"/>
                  <a:pt x="3651569" y="481861"/>
                </a:cubicBezTo>
                <a:cubicBezTo>
                  <a:pt x="3698649" y="482735"/>
                  <a:pt x="3708314" y="466549"/>
                  <a:pt x="3758608" y="450550"/>
                </a:cubicBezTo>
                <a:cubicBezTo>
                  <a:pt x="3765130" y="447113"/>
                  <a:pt x="3841374" y="425611"/>
                  <a:pt x="3845912" y="430224"/>
                </a:cubicBezTo>
                <a:cubicBezTo>
                  <a:pt x="3850451" y="434839"/>
                  <a:pt x="3819725" y="440523"/>
                  <a:pt x="3819725" y="440523"/>
                </a:cubicBezTo>
                <a:cubicBezTo>
                  <a:pt x="3800157" y="450837"/>
                  <a:pt x="3797015" y="463586"/>
                  <a:pt x="3789570" y="466926"/>
                </a:cubicBezTo>
                <a:cubicBezTo>
                  <a:pt x="3755869" y="484689"/>
                  <a:pt x="3732755" y="486362"/>
                  <a:pt x="3694515" y="499511"/>
                </a:cubicBezTo>
                <a:lnTo>
                  <a:pt x="3454892" y="589024"/>
                </a:lnTo>
                <a:cubicBezTo>
                  <a:pt x="3442838" y="591874"/>
                  <a:pt x="3377420" y="619346"/>
                  <a:pt x="3433174" y="608060"/>
                </a:cubicBezTo>
                <a:cubicBezTo>
                  <a:pt x="3458272" y="598334"/>
                  <a:pt x="3490981" y="584598"/>
                  <a:pt x="3516175" y="578326"/>
                </a:cubicBezTo>
                <a:cubicBezTo>
                  <a:pt x="3580436" y="555549"/>
                  <a:pt x="3642309" y="519437"/>
                  <a:pt x="3699053" y="504125"/>
                </a:cubicBezTo>
                <a:cubicBezTo>
                  <a:pt x="3705577" y="500686"/>
                  <a:pt x="3715645" y="505889"/>
                  <a:pt x="3722098" y="506574"/>
                </a:cubicBezTo>
                <a:cubicBezTo>
                  <a:pt x="3758187" y="502149"/>
                  <a:pt x="3775533" y="477827"/>
                  <a:pt x="3818075" y="474088"/>
                </a:cubicBezTo>
                <a:cubicBezTo>
                  <a:pt x="3808480" y="486152"/>
                  <a:pt x="3770406" y="498629"/>
                  <a:pt x="3725478" y="515886"/>
                </a:cubicBezTo>
                <a:cubicBezTo>
                  <a:pt x="3704988" y="526102"/>
                  <a:pt x="3588284" y="573600"/>
                  <a:pt x="3668145" y="556613"/>
                </a:cubicBezTo>
                <a:cubicBezTo>
                  <a:pt x="3639974" y="574964"/>
                  <a:pt x="3609415" y="579977"/>
                  <a:pt x="3564652" y="596564"/>
                </a:cubicBezTo>
                <a:cubicBezTo>
                  <a:pt x="3558129" y="600001"/>
                  <a:pt x="3412334" y="665752"/>
                  <a:pt x="3506326" y="641317"/>
                </a:cubicBezTo>
                <a:cubicBezTo>
                  <a:pt x="3569594" y="622566"/>
                  <a:pt x="3726452" y="557994"/>
                  <a:pt x="3806242" y="545131"/>
                </a:cubicBezTo>
                <a:cubicBezTo>
                  <a:pt x="3842331" y="540706"/>
                  <a:pt x="3859915" y="538444"/>
                  <a:pt x="3833658" y="552867"/>
                </a:cubicBezTo>
                <a:cubicBezTo>
                  <a:pt x="3806645" y="566521"/>
                  <a:pt x="3714049" y="608318"/>
                  <a:pt x="3701002" y="615194"/>
                </a:cubicBezTo>
                <a:cubicBezTo>
                  <a:pt x="3714049" y="608318"/>
                  <a:pt x="3683893" y="634721"/>
                  <a:pt x="3678363" y="634133"/>
                </a:cubicBezTo>
                <a:cubicBezTo>
                  <a:pt x="3689353" y="639433"/>
                  <a:pt x="3715445" y="625681"/>
                  <a:pt x="3735108" y="618820"/>
                </a:cubicBezTo>
                <a:cubicBezTo>
                  <a:pt x="3747162" y="615971"/>
                  <a:pt x="3823405" y="594469"/>
                  <a:pt x="3776729" y="614983"/>
                </a:cubicBezTo>
                <a:cubicBezTo>
                  <a:pt x="3758152" y="621271"/>
                  <a:pt x="3628474" y="671519"/>
                  <a:pt x="3633011" y="676134"/>
                </a:cubicBezTo>
                <a:cubicBezTo>
                  <a:pt x="3641924" y="686033"/>
                  <a:pt x="3729982" y="639622"/>
                  <a:pt x="3729982" y="639622"/>
                </a:cubicBezTo>
                <a:cubicBezTo>
                  <a:pt x="3762691" y="625885"/>
                  <a:pt x="3860652" y="585346"/>
                  <a:pt x="3818278" y="615270"/>
                </a:cubicBezTo>
                <a:cubicBezTo>
                  <a:pt x="3796795" y="629512"/>
                  <a:pt x="3689003" y="686908"/>
                  <a:pt x="3781601" y="645111"/>
                </a:cubicBezTo>
                <a:cubicBezTo>
                  <a:pt x="3827355" y="624498"/>
                  <a:pt x="3820832" y="627936"/>
                  <a:pt x="3876585" y="616651"/>
                </a:cubicBezTo>
                <a:cubicBezTo>
                  <a:pt x="3861460" y="628125"/>
                  <a:pt x="3842884" y="634413"/>
                  <a:pt x="3827759" y="645888"/>
                </a:cubicBezTo>
                <a:cubicBezTo>
                  <a:pt x="3822228" y="645300"/>
                  <a:pt x="3822228" y="645300"/>
                  <a:pt x="3821236" y="649325"/>
                </a:cubicBezTo>
                <a:cubicBezTo>
                  <a:pt x="3815705" y="648737"/>
                  <a:pt x="3815705" y="648737"/>
                  <a:pt x="3814714" y="652763"/>
                </a:cubicBezTo>
                <a:cubicBezTo>
                  <a:pt x="3809183" y="652175"/>
                  <a:pt x="3809183" y="652175"/>
                  <a:pt x="3808025" y="656872"/>
                </a:cubicBezTo>
                <a:cubicBezTo>
                  <a:pt x="3813556" y="657460"/>
                  <a:pt x="3814714" y="652763"/>
                  <a:pt x="3814714" y="652763"/>
                </a:cubicBezTo>
                <a:cubicBezTo>
                  <a:pt x="3820244" y="653351"/>
                  <a:pt x="3821236" y="649325"/>
                  <a:pt x="3821236" y="649325"/>
                </a:cubicBezTo>
                <a:cubicBezTo>
                  <a:pt x="3826767" y="649913"/>
                  <a:pt x="3827759" y="645888"/>
                  <a:pt x="3827759" y="645888"/>
                </a:cubicBezTo>
                <a:cubicBezTo>
                  <a:pt x="3861460" y="628125"/>
                  <a:pt x="3922744" y="617427"/>
                  <a:pt x="3876989" y="638039"/>
                </a:cubicBezTo>
                <a:cubicBezTo>
                  <a:pt x="3837757" y="655214"/>
                  <a:pt x="3822632" y="666688"/>
                  <a:pt x="3782408" y="687889"/>
                </a:cubicBezTo>
                <a:cubicBezTo>
                  <a:pt x="3770355" y="690738"/>
                  <a:pt x="3716990" y="715362"/>
                  <a:pt x="3715006" y="723413"/>
                </a:cubicBezTo>
                <a:cubicBezTo>
                  <a:pt x="3719948" y="749417"/>
                  <a:pt x="3842534" y="681888"/>
                  <a:pt x="3851612" y="691115"/>
                </a:cubicBezTo>
                <a:cubicBezTo>
                  <a:pt x="3857071" y="695828"/>
                  <a:pt x="3833035" y="697404"/>
                  <a:pt x="3831877" y="702101"/>
                </a:cubicBezTo>
                <a:cubicBezTo>
                  <a:pt x="3811387" y="712316"/>
                  <a:pt x="3774543" y="742828"/>
                  <a:pt x="3768021" y="746266"/>
                </a:cubicBezTo>
                <a:cubicBezTo>
                  <a:pt x="3754975" y="753141"/>
                  <a:pt x="3677574" y="779341"/>
                  <a:pt x="3674431" y="792089"/>
                </a:cubicBezTo>
                <a:cubicBezTo>
                  <a:pt x="3675994" y="808781"/>
                  <a:pt x="3748286" y="757251"/>
                  <a:pt x="3756372" y="770505"/>
                </a:cubicBezTo>
                <a:cubicBezTo>
                  <a:pt x="3765282" y="780404"/>
                  <a:pt x="3703006" y="795128"/>
                  <a:pt x="3700030" y="807206"/>
                </a:cubicBezTo>
                <a:cubicBezTo>
                  <a:pt x="3708282" y="846644"/>
                  <a:pt x="3852348" y="738018"/>
                  <a:pt x="3803855" y="792768"/>
                </a:cubicBezTo>
                <a:cubicBezTo>
                  <a:pt x="3781216" y="811707"/>
                  <a:pt x="3775685" y="811119"/>
                  <a:pt x="3742975" y="824856"/>
                </a:cubicBezTo>
                <a:cubicBezTo>
                  <a:pt x="3709274" y="842618"/>
                  <a:pt x="3615851" y="887771"/>
                  <a:pt x="3575462" y="909642"/>
                </a:cubicBezTo>
                <a:cubicBezTo>
                  <a:pt x="3520277" y="941646"/>
                  <a:pt x="3600656" y="903369"/>
                  <a:pt x="3632373" y="893659"/>
                </a:cubicBezTo>
                <a:cubicBezTo>
                  <a:pt x="3608575" y="917295"/>
                  <a:pt x="3552821" y="928581"/>
                  <a:pt x="3506074" y="953219"/>
                </a:cubicBezTo>
                <a:cubicBezTo>
                  <a:pt x="3484427" y="968131"/>
                  <a:pt x="3510613" y="957833"/>
                  <a:pt x="3496410" y="969406"/>
                </a:cubicBezTo>
                <a:cubicBezTo>
                  <a:pt x="3473770" y="988345"/>
                  <a:pt x="3424704" y="995521"/>
                  <a:pt x="3429007" y="1004931"/>
                </a:cubicBezTo>
                <a:cubicBezTo>
                  <a:pt x="3426030" y="1017009"/>
                  <a:pt x="3471196" y="1021812"/>
                  <a:pt x="3521657" y="1031998"/>
                </a:cubicBezTo>
                <a:cubicBezTo>
                  <a:pt x="3577815" y="1042101"/>
                  <a:pt x="3678076" y="1065156"/>
                  <a:pt x="3755197" y="1082309"/>
                </a:cubicBezTo>
                <a:cubicBezTo>
                  <a:pt x="3901546" y="1110266"/>
                  <a:pt x="4026153" y="1149681"/>
                  <a:pt x="4176048" y="1186279"/>
                </a:cubicBezTo>
                <a:cubicBezTo>
                  <a:pt x="4242109" y="1202255"/>
                  <a:pt x="4308335" y="1217559"/>
                  <a:pt x="4367803" y="1241098"/>
                </a:cubicBezTo>
                <a:cubicBezTo>
                  <a:pt x="4529068" y="1296807"/>
                  <a:pt x="4703642" y="1375278"/>
                  <a:pt x="4806107" y="1458475"/>
                </a:cubicBezTo>
                <a:cubicBezTo>
                  <a:pt x="4865978" y="1503402"/>
                  <a:pt x="4887442" y="1535293"/>
                  <a:pt x="4919213" y="1594448"/>
                </a:cubicBezTo>
                <a:cubicBezTo>
                  <a:pt x="4930607" y="1621136"/>
                  <a:pt x="4942002" y="1647826"/>
                  <a:pt x="4943399" y="1665189"/>
                </a:cubicBezTo>
                <a:cubicBezTo>
                  <a:pt x="4937095" y="1736820"/>
                  <a:pt x="4874214" y="1849947"/>
                  <a:pt x="4833991" y="1871148"/>
                </a:cubicBezTo>
                <a:lnTo>
                  <a:pt x="4821016" y="1873899"/>
                </a:lnTo>
                <a:lnTo>
                  <a:pt x="4818865" y="1882622"/>
                </a:lnTo>
                <a:cubicBezTo>
                  <a:pt x="4811351" y="1890087"/>
                  <a:pt x="4796155" y="1905685"/>
                  <a:pt x="4794171" y="1913737"/>
                </a:cubicBezTo>
                <a:cubicBezTo>
                  <a:pt x="4793013" y="1918434"/>
                  <a:pt x="4804074" y="1919611"/>
                  <a:pt x="4803082" y="1923637"/>
                </a:cubicBezTo>
                <a:cubicBezTo>
                  <a:pt x="4798359" y="1965826"/>
                  <a:pt x="4707254" y="2028441"/>
                  <a:pt x="4682464" y="2056101"/>
                </a:cubicBezTo>
                <a:cubicBezTo>
                  <a:pt x="4667433" y="2071030"/>
                  <a:pt x="4658172" y="2108605"/>
                  <a:pt x="4637516" y="2119492"/>
                </a:cubicBezTo>
                <a:cubicBezTo>
                  <a:pt x="4644205" y="2115384"/>
                  <a:pt x="4645785" y="2085942"/>
                  <a:pt x="4650324" y="2090556"/>
                </a:cubicBezTo>
                <a:cubicBezTo>
                  <a:pt x="4645785" y="2085942"/>
                  <a:pt x="4611092" y="2107731"/>
                  <a:pt x="4614473" y="2117042"/>
                </a:cubicBezTo>
                <a:cubicBezTo>
                  <a:pt x="4614473" y="2117042"/>
                  <a:pt x="4630002" y="2126957"/>
                  <a:pt x="4630994" y="2122931"/>
                </a:cubicBezTo>
                <a:cubicBezTo>
                  <a:pt x="4623479" y="2130394"/>
                  <a:pt x="4609346" y="2137843"/>
                  <a:pt x="4599847" y="2153359"/>
                </a:cubicBezTo>
                <a:cubicBezTo>
                  <a:pt x="4593158" y="2157467"/>
                  <a:pt x="4595713" y="2170134"/>
                  <a:pt x="4593563" y="2178857"/>
                </a:cubicBezTo>
                <a:cubicBezTo>
                  <a:pt x="4585055" y="2190347"/>
                  <a:pt x="4564399" y="2201233"/>
                  <a:pt x="4562415" y="2209286"/>
                </a:cubicBezTo>
                <a:cubicBezTo>
                  <a:pt x="4548616" y="2242248"/>
                  <a:pt x="4556279" y="2307100"/>
                  <a:pt x="4542242" y="2318002"/>
                </a:cubicBezTo>
                <a:cubicBezTo>
                  <a:pt x="4534632" y="2322013"/>
                  <a:pt x="4526713" y="2308088"/>
                  <a:pt x="4526713" y="2308088"/>
                </a:cubicBezTo>
                <a:cubicBezTo>
                  <a:pt x="4516056" y="2328302"/>
                  <a:pt x="4531251" y="2312702"/>
                  <a:pt x="4533640" y="2326040"/>
                </a:cubicBezTo>
                <a:cubicBezTo>
                  <a:pt x="4531823" y="2360275"/>
                  <a:pt x="4477632" y="2388254"/>
                  <a:pt x="4457380" y="2420529"/>
                </a:cubicBezTo>
                <a:cubicBezTo>
                  <a:pt x="4447715" y="2436717"/>
                  <a:pt x="4449276" y="2453408"/>
                  <a:pt x="4440604" y="2465570"/>
                </a:cubicBezTo>
                <a:cubicBezTo>
                  <a:pt x="4411774" y="2513459"/>
                  <a:pt x="4374931" y="2543971"/>
                  <a:pt x="4351868" y="2587654"/>
                </a:cubicBezTo>
                <a:lnTo>
                  <a:pt x="4345749" y="2612480"/>
                </a:lnTo>
                <a:cubicBezTo>
                  <a:pt x="4324435" y="2652906"/>
                  <a:pt x="4286599" y="2687444"/>
                  <a:pt x="4259824" y="2723158"/>
                </a:cubicBezTo>
                <a:cubicBezTo>
                  <a:pt x="4240659" y="2754860"/>
                  <a:pt x="4222322" y="2783208"/>
                  <a:pt x="4203228" y="2810786"/>
                </a:cubicBezTo>
                <a:cubicBezTo>
                  <a:pt x="4137959" y="2910577"/>
                  <a:pt x="4070960" y="2967491"/>
                  <a:pt x="3961183" y="3032940"/>
                </a:cubicBezTo>
                <a:cubicBezTo>
                  <a:pt x="3685454" y="3199867"/>
                  <a:pt x="3358879" y="3289086"/>
                  <a:pt x="2986784" y="3394121"/>
                </a:cubicBezTo>
                <a:cubicBezTo>
                  <a:pt x="3009828" y="3396571"/>
                  <a:pt x="2990165" y="3403432"/>
                  <a:pt x="2984634" y="3402844"/>
                </a:cubicBezTo>
                <a:cubicBezTo>
                  <a:pt x="2983642" y="3406871"/>
                  <a:pt x="2985038" y="3424234"/>
                  <a:pt x="2979508" y="3423646"/>
                </a:cubicBezTo>
                <a:cubicBezTo>
                  <a:pt x="2998418" y="3442871"/>
                  <a:pt x="3075363" y="3397328"/>
                  <a:pt x="3091954" y="3399092"/>
                </a:cubicBezTo>
                <a:cubicBezTo>
                  <a:pt x="3410818" y="3309359"/>
                  <a:pt x="3729787" y="3127374"/>
                  <a:pt x="4164489" y="3018136"/>
                </a:cubicBezTo>
                <a:cubicBezTo>
                  <a:pt x="4220646" y="3028238"/>
                  <a:pt x="3620280" y="3316422"/>
                  <a:pt x="3737209" y="3432361"/>
                </a:cubicBezTo>
                <a:cubicBezTo>
                  <a:pt x="3854138" y="3548299"/>
                  <a:pt x="4859539" y="3717207"/>
                  <a:pt x="4866061" y="3713769"/>
                </a:cubicBezTo>
                <a:lnTo>
                  <a:pt x="4845002" y="3703267"/>
                </a:lnTo>
                <a:cubicBezTo>
                  <a:pt x="4841072" y="3701945"/>
                  <a:pt x="4806143" y="3692214"/>
                  <a:pt x="4751906" y="3677239"/>
                </a:cubicBezTo>
                <a:lnTo>
                  <a:pt x="4715974" y="3667334"/>
                </a:lnTo>
                <a:lnTo>
                  <a:pt x="4729547" y="3669257"/>
                </a:lnTo>
                <a:lnTo>
                  <a:pt x="4746900" y="3674046"/>
                </a:lnTo>
                <a:cubicBezTo>
                  <a:pt x="4764727" y="3678963"/>
                  <a:pt x="4780764" y="3683383"/>
                  <a:pt x="4794659" y="3687209"/>
                </a:cubicBezTo>
                <a:lnTo>
                  <a:pt x="4796469" y="3687707"/>
                </a:lnTo>
                <a:lnTo>
                  <a:pt x="4796464" y="3688141"/>
                </a:lnTo>
                <a:lnTo>
                  <a:pt x="4796310" y="3688128"/>
                </a:lnTo>
                <a:cubicBezTo>
                  <a:pt x="4795777" y="3688241"/>
                  <a:pt x="4795772" y="3688564"/>
                  <a:pt x="4796454" y="3689153"/>
                </a:cubicBezTo>
                <a:lnTo>
                  <a:pt x="4796464" y="3688141"/>
                </a:lnTo>
                <a:lnTo>
                  <a:pt x="4798661" y="3688309"/>
                </a:lnTo>
                <a:lnTo>
                  <a:pt x="4829568" y="3696805"/>
                </a:lnTo>
                <a:cubicBezTo>
                  <a:pt x="4977729" y="3737419"/>
                  <a:pt x="4807870" y="3689850"/>
                  <a:pt x="4799325" y="3688360"/>
                </a:cubicBezTo>
                <a:lnTo>
                  <a:pt x="4798661" y="3688309"/>
                </a:lnTo>
                <a:lnTo>
                  <a:pt x="4796469" y="3687707"/>
                </a:lnTo>
                <a:lnTo>
                  <a:pt x="4796492" y="3685244"/>
                </a:lnTo>
                <a:cubicBezTo>
                  <a:pt x="4799444" y="3678044"/>
                  <a:pt x="4820561" y="3683453"/>
                  <a:pt x="4820561" y="3683453"/>
                </a:cubicBezTo>
                <a:cubicBezTo>
                  <a:pt x="4821057" y="3681441"/>
                  <a:pt x="4778443" y="3675876"/>
                  <a:pt x="4738039" y="3670461"/>
                </a:cubicBezTo>
                <a:lnTo>
                  <a:pt x="4729547" y="3669257"/>
                </a:lnTo>
                <a:lnTo>
                  <a:pt x="4691700" y="3658813"/>
                </a:lnTo>
                <a:lnTo>
                  <a:pt x="4723552" y="3659441"/>
                </a:lnTo>
                <a:cubicBezTo>
                  <a:pt x="4778586" y="3666423"/>
                  <a:pt x="4833259" y="3685664"/>
                  <a:pt x="4877306" y="3668141"/>
                </a:cubicBezTo>
                <a:cubicBezTo>
                  <a:pt x="4867642" y="3684328"/>
                  <a:pt x="4894820" y="3670003"/>
                  <a:pt x="4910420" y="3675794"/>
                </a:cubicBezTo>
                <a:cubicBezTo>
                  <a:pt x="4910420" y="3675794"/>
                  <a:pt x="4912738" y="3693255"/>
                  <a:pt x="4922807" y="3698457"/>
                </a:cubicBezTo>
                <a:cubicBezTo>
                  <a:pt x="4893240" y="3699445"/>
                  <a:pt x="4843606" y="3685904"/>
                  <a:pt x="4837083" y="3689341"/>
                </a:cubicBezTo>
                <a:cubicBezTo>
                  <a:pt x="4830560" y="3692779"/>
                  <a:pt x="4846159" y="3698570"/>
                  <a:pt x="4852612" y="3699256"/>
                </a:cubicBezTo>
                <a:cubicBezTo>
                  <a:pt x="4863673" y="3700432"/>
                  <a:pt x="4910753" y="3701306"/>
                  <a:pt x="4925196" y="3711794"/>
                </a:cubicBezTo>
                <a:cubicBezTo>
                  <a:pt x="4936186" y="3717094"/>
                  <a:pt x="4933209" y="3729172"/>
                  <a:pt x="4937582" y="3734458"/>
                </a:cubicBezTo>
                <a:cubicBezTo>
                  <a:pt x="4936590" y="3738483"/>
                  <a:pt x="4954174" y="3736221"/>
                  <a:pt x="4954174" y="3736221"/>
                </a:cubicBezTo>
                <a:cubicBezTo>
                  <a:pt x="4953182" y="3740247"/>
                  <a:pt x="4946659" y="3743686"/>
                  <a:pt x="4946659" y="3743686"/>
                </a:cubicBezTo>
                <a:cubicBezTo>
                  <a:pt x="4946659" y="3743686"/>
                  <a:pt x="4984075" y="3760746"/>
                  <a:pt x="4995136" y="3761923"/>
                </a:cubicBezTo>
                <a:cubicBezTo>
                  <a:pt x="4988613" y="3765361"/>
                  <a:pt x="4976963" y="3789600"/>
                  <a:pt x="4982494" y="3790188"/>
                </a:cubicBezTo>
                <a:cubicBezTo>
                  <a:pt x="5003554" y="3800691"/>
                  <a:pt x="5041224" y="3766824"/>
                  <a:pt x="5049308" y="3780078"/>
                </a:cubicBezTo>
                <a:cubicBezTo>
                  <a:pt x="5057227" y="3794003"/>
                  <a:pt x="5042786" y="3783516"/>
                  <a:pt x="5028652" y="3790965"/>
                </a:cubicBezTo>
                <a:cubicBezTo>
                  <a:pt x="5002396" y="3805388"/>
                  <a:pt x="5011473" y="3814616"/>
                  <a:pt x="5025675" y="3803043"/>
                </a:cubicBezTo>
                <a:cubicBezTo>
                  <a:pt x="5060370" y="3781255"/>
                  <a:pt x="5056569" y="3823542"/>
                  <a:pt x="5050116" y="3822856"/>
                </a:cubicBezTo>
                <a:cubicBezTo>
                  <a:pt x="5055577" y="3827568"/>
                  <a:pt x="5089278" y="3809806"/>
                  <a:pt x="5092658" y="3819117"/>
                </a:cubicBezTo>
                <a:cubicBezTo>
                  <a:pt x="5094055" y="3836480"/>
                  <a:pt x="5061107" y="3828157"/>
                  <a:pt x="5059950" y="3832854"/>
                </a:cubicBezTo>
                <a:cubicBezTo>
                  <a:pt x="5052434" y="3840318"/>
                  <a:pt x="5075478" y="3842768"/>
                  <a:pt x="5067041" y="3850134"/>
                </a:cubicBezTo>
                <a:cubicBezTo>
                  <a:pt x="5047308" y="3861118"/>
                  <a:pt x="5027406" y="3845920"/>
                  <a:pt x="5020717" y="3850029"/>
                </a:cubicBezTo>
                <a:cubicBezTo>
                  <a:pt x="5020717" y="3850029"/>
                  <a:pt x="5016748" y="3866132"/>
                  <a:pt x="5010296" y="3865446"/>
                </a:cubicBezTo>
                <a:cubicBezTo>
                  <a:pt x="5021121" y="3871417"/>
                  <a:pt x="5037713" y="3873182"/>
                  <a:pt x="5037713" y="3873182"/>
                </a:cubicBezTo>
                <a:cubicBezTo>
                  <a:pt x="5032752" y="3893312"/>
                  <a:pt x="4997085" y="3872993"/>
                  <a:pt x="5015002" y="3896244"/>
                </a:cubicBezTo>
                <a:cubicBezTo>
                  <a:pt x="5035474" y="3932162"/>
                  <a:pt x="4959250" y="3907531"/>
                  <a:pt x="4976174" y="3934807"/>
                </a:cubicBezTo>
                <a:cubicBezTo>
                  <a:pt x="4987640" y="3957374"/>
                  <a:pt x="4973197" y="3946887"/>
                  <a:pt x="4963533" y="3963072"/>
                </a:cubicBezTo>
                <a:cubicBezTo>
                  <a:pt x="4962541" y="3967100"/>
                  <a:pt x="4971452" y="3976997"/>
                  <a:pt x="4978141" y="3972889"/>
                </a:cubicBezTo>
                <a:cubicBezTo>
                  <a:pt x="4970460" y="3981024"/>
                  <a:pt x="4937750" y="3994761"/>
                  <a:pt x="4920167" y="3997022"/>
                </a:cubicBezTo>
                <a:cubicBezTo>
                  <a:pt x="4913714" y="3996336"/>
                  <a:pt x="4891663" y="3989860"/>
                  <a:pt x="4890670" y="3993886"/>
                </a:cubicBezTo>
                <a:cubicBezTo>
                  <a:pt x="4872094" y="4000174"/>
                  <a:pt x="4892988" y="4011346"/>
                  <a:pt x="4874482" y="4013511"/>
                </a:cubicBezTo>
                <a:cubicBezTo>
                  <a:pt x="4916033" y="4013797"/>
                  <a:pt x="4931228" y="3998198"/>
                  <a:pt x="4914048" y="4021849"/>
                </a:cubicBezTo>
                <a:cubicBezTo>
                  <a:pt x="4904453" y="4033912"/>
                  <a:pt x="4873490" y="4017536"/>
                  <a:pt x="4892400" y="4036762"/>
                </a:cubicBezTo>
                <a:cubicBezTo>
                  <a:pt x="4911310" y="4055987"/>
                  <a:pt x="4889423" y="4048840"/>
                  <a:pt x="4862244" y="4063165"/>
                </a:cubicBezTo>
                <a:cubicBezTo>
                  <a:pt x="4842582" y="4070025"/>
                  <a:pt x="4852579" y="4079351"/>
                  <a:pt x="4844899" y="4087487"/>
                </a:cubicBezTo>
                <a:cubicBezTo>
                  <a:pt x="4843906" y="4091513"/>
                  <a:pt x="4826393" y="4089650"/>
                  <a:pt x="4826393" y="4089650"/>
                </a:cubicBezTo>
                <a:cubicBezTo>
                  <a:pt x="4819871" y="4093087"/>
                  <a:pt x="4835470" y="4098877"/>
                  <a:pt x="4823416" y="4101728"/>
                </a:cubicBezTo>
                <a:cubicBezTo>
                  <a:pt x="4796238" y="4116053"/>
                  <a:pt x="4811364" y="4104578"/>
                  <a:pt x="4792692" y="4107413"/>
                </a:cubicBezTo>
                <a:cubicBezTo>
                  <a:pt x="4803754" y="4108588"/>
                  <a:pt x="4741478" y="4123312"/>
                  <a:pt x="4783193" y="4122928"/>
                </a:cubicBezTo>
                <a:cubicBezTo>
                  <a:pt x="4834812" y="4128417"/>
                  <a:pt x="4776504" y="4127037"/>
                  <a:pt x="4775512" y="4131063"/>
                </a:cubicBezTo>
                <a:cubicBezTo>
                  <a:pt x="4771377" y="4147838"/>
                  <a:pt x="4808625" y="4138716"/>
                  <a:pt x="4810021" y="4156079"/>
                </a:cubicBezTo>
                <a:cubicBezTo>
                  <a:pt x="4811418" y="4173442"/>
                  <a:pt x="4790524" y="4162268"/>
                  <a:pt x="4780859" y="4178455"/>
                </a:cubicBezTo>
                <a:cubicBezTo>
                  <a:pt x="4780859" y="4178455"/>
                  <a:pt x="4802910" y="4184932"/>
                  <a:pt x="4803902" y="4180906"/>
                </a:cubicBezTo>
                <a:cubicBezTo>
                  <a:pt x="4802910" y="4184932"/>
                  <a:pt x="4782255" y="4195818"/>
                  <a:pt x="4775732" y="4199257"/>
                </a:cubicBezTo>
                <a:cubicBezTo>
                  <a:pt x="4769209" y="4202695"/>
                  <a:pt x="4764671" y="4198081"/>
                  <a:pt x="4759140" y="4197492"/>
                </a:cubicBezTo>
                <a:cubicBezTo>
                  <a:pt x="4738485" y="4208379"/>
                  <a:pt x="4761528" y="4210829"/>
                  <a:pt x="4747490" y="4221731"/>
                </a:cubicBezTo>
                <a:lnTo>
                  <a:pt x="4697268" y="4233606"/>
                </a:lnTo>
                <a:cubicBezTo>
                  <a:pt x="4660020" y="4242729"/>
                  <a:pt x="4691149" y="4258432"/>
                  <a:pt x="4695688" y="4263046"/>
                </a:cubicBezTo>
                <a:lnTo>
                  <a:pt x="4691553" y="4279822"/>
                </a:lnTo>
                <a:cubicBezTo>
                  <a:pt x="4708074" y="4285710"/>
                  <a:pt x="4719723" y="4261471"/>
                  <a:pt x="4722113" y="4274808"/>
                </a:cubicBezTo>
                <a:cubicBezTo>
                  <a:pt x="4727976" y="4300910"/>
                  <a:pt x="4710058" y="4277657"/>
                  <a:pt x="4691957" y="4301211"/>
                </a:cubicBezTo>
                <a:cubicBezTo>
                  <a:pt x="4690799" y="4305908"/>
                  <a:pt x="4690211" y="4331322"/>
                  <a:pt x="4690211" y="4331322"/>
                </a:cubicBezTo>
                <a:cubicBezTo>
                  <a:pt x="4667501" y="4354386"/>
                  <a:pt x="4642068" y="4338598"/>
                  <a:pt x="4632403" y="4354785"/>
                </a:cubicBezTo>
                <a:cubicBezTo>
                  <a:pt x="4631410" y="4358811"/>
                  <a:pt x="4645853" y="4369299"/>
                  <a:pt x="4647011" y="4364602"/>
                </a:cubicBezTo>
                <a:cubicBezTo>
                  <a:pt x="4638338" y="4376762"/>
                  <a:pt x="4609763" y="4373724"/>
                  <a:pt x="4617681" y="4387649"/>
                </a:cubicBezTo>
                <a:cubicBezTo>
                  <a:pt x="4627681" y="4396975"/>
                  <a:pt x="4590433" y="4406097"/>
                  <a:pt x="4589441" y="4410123"/>
                </a:cubicBezTo>
                <a:cubicBezTo>
                  <a:pt x="4596367" y="4428074"/>
                  <a:pt x="4631226" y="4405615"/>
                  <a:pt x="4628084" y="4418364"/>
                </a:cubicBezTo>
                <a:cubicBezTo>
                  <a:pt x="4630472" y="4431702"/>
                  <a:pt x="4598518" y="4419351"/>
                  <a:pt x="4593391" y="4440152"/>
                </a:cubicBezTo>
                <a:cubicBezTo>
                  <a:pt x="4591241" y="4448875"/>
                  <a:pt x="4622958" y="4439165"/>
                  <a:pt x="4600317" y="4458104"/>
                </a:cubicBezTo>
                <a:lnTo>
                  <a:pt x="4589257" y="4456927"/>
                </a:lnTo>
                <a:cubicBezTo>
                  <a:pt x="4589257" y="4456927"/>
                  <a:pt x="4592802" y="4465568"/>
                  <a:pt x="4586114" y="4469677"/>
                </a:cubicBezTo>
                <a:cubicBezTo>
                  <a:pt x="4573068" y="4476552"/>
                  <a:pt x="4555554" y="4474690"/>
                  <a:pt x="4548040" y="4482154"/>
                </a:cubicBezTo>
                <a:cubicBezTo>
                  <a:pt x="4549032" y="4478128"/>
                  <a:pt x="4543502" y="4477539"/>
                  <a:pt x="4542510" y="4481566"/>
                </a:cubicBezTo>
                <a:cubicBezTo>
                  <a:pt x="4536056" y="4480879"/>
                  <a:pt x="4530526" y="4480292"/>
                  <a:pt x="4529369" y="4484989"/>
                </a:cubicBezTo>
                <a:cubicBezTo>
                  <a:pt x="4507483" y="4477841"/>
                  <a:pt x="4509800" y="4495303"/>
                  <a:pt x="4528376" y="4489015"/>
                </a:cubicBezTo>
                <a:cubicBezTo>
                  <a:pt x="4517720" y="4509228"/>
                  <a:pt x="4527788" y="4514430"/>
                  <a:pt x="4512592" y="4530028"/>
                </a:cubicBezTo>
                <a:cubicBezTo>
                  <a:pt x="4519115" y="4526591"/>
                  <a:pt x="4517131" y="4534642"/>
                  <a:pt x="4510608" y="4538081"/>
                </a:cubicBezTo>
                <a:cubicBezTo>
                  <a:pt x="4501935" y="4550241"/>
                  <a:pt x="4470384" y="4559280"/>
                  <a:pt x="4469227" y="4563977"/>
                </a:cubicBezTo>
                <a:cubicBezTo>
                  <a:pt x="4468482" y="4566998"/>
                  <a:pt x="4478933" y="4578566"/>
                  <a:pt x="4485112" y="4580483"/>
                </a:cubicBezTo>
                <a:lnTo>
                  <a:pt x="4487026" y="4580533"/>
                </a:lnTo>
                <a:lnTo>
                  <a:pt x="4480830" y="4586067"/>
                </a:lnTo>
                <a:cubicBezTo>
                  <a:pt x="4457526" y="4601015"/>
                  <a:pt x="4411874" y="4599022"/>
                  <a:pt x="4396698" y="4620304"/>
                </a:cubicBezTo>
                <a:cubicBezTo>
                  <a:pt x="4395705" y="4624330"/>
                  <a:pt x="4406766" y="4625506"/>
                  <a:pt x="4412297" y="4626094"/>
                </a:cubicBezTo>
                <a:cubicBezTo>
                  <a:pt x="4415772" y="4638859"/>
                  <a:pt x="4382730" y="4627082"/>
                  <a:pt x="4386040" y="4640517"/>
                </a:cubicBezTo>
                <a:cubicBezTo>
                  <a:pt x="4395116" y="4649745"/>
                  <a:pt x="4442785" y="4625205"/>
                  <a:pt x="4446332" y="4633845"/>
                </a:cubicBezTo>
                <a:cubicBezTo>
                  <a:pt x="4455408" y="4643073"/>
                  <a:pt x="4393132" y="4657797"/>
                  <a:pt x="4386444" y="4661906"/>
                </a:cubicBezTo>
                <a:cubicBezTo>
                  <a:pt x="4372477" y="4668684"/>
                  <a:pt x="4374795" y="4686145"/>
                  <a:pt x="4355297" y="4692335"/>
                </a:cubicBezTo>
                <a:cubicBezTo>
                  <a:pt x="4341093" y="4703907"/>
                  <a:pt x="4305995" y="4704306"/>
                  <a:pt x="4293021" y="4707059"/>
                </a:cubicBezTo>
                <a:cubicBezTo>
                  <a:pt x="4285340" y="4715193"/>
                  <a:pt x="4315072" y="4713535"/>
                  <a:pt x="4310534" y="4708920"/>
                </a:cubicBezTo>
                <a:cubicBezTo>
                  <a:pt x="4332990" y="4736787"/>
                  <a:pt x="4226610" y="4738557"/>
                  <a:pt x="4211415" y="4754157"/>
                </a:cubicBezTo>
                <a:cubicBezTo>
                  <a:pt x="4211415" y="4754157"/>
                  <a:pt x="4190171" y="4790458"/>
                  <a:pt x="4191328" y="4785761"/>
                </a:cubicBezTo>
                <a:cubicBezTo>
                  <a:pt x="4190171" y="4790458"/>
                  <a:pt x="4214373" y="4788211"/>
                  <a:pt x="4226426" y="4785362"/>
                </a:cubicBezTo>
                <a:cubicBezTo>
                  <a:pt x="4257906" y="4780447"/>
                  <a:pt x="4267572" y="4764260"/>
                  <a:pt x="4308200" y="4764448"/>
                </a:cubicBezTo>
                <a:cubicBezTo>
                  <a:pt x="4292012" y="4784073"/>
                  <a:pt x="4171595" y="4796746"/>
                  <a:pt x="4112864" y="4820110"/>
                </a:cubicBezTo>
                <a:cubicBezTo>
                  <a:pt x="4106176" y="4824219"/>
                  <a:pt x="4072475" y="4841981"/>
                  <a:pt x="4073632" y="4837284"/>
                </a:cubicBezTo>
                <a:cubicBezTo>
                  <a:pt x="4065030" y="4845321"/>
                  <a:pt x="4080559" y="4855235"/>
                  <a:pt x="4074036" y="4858673"/>
                </a:cubicBezTo>
                <a:cubicBezTo>
                  <a:pt x="4059903" y="4866122"/>
                  <a:pt x="4022418" y="4853185"/>
                  <a:pt x="4010199" y="4856705"/>
                </a:cubicBezTo>
                <a:cubicBezTo>
                  <a:pt x="4004668" y="4856117"/>
                  <a:pt x="4009207" y="4860731"/>
                  <a:pt x="4009207" y="4860731"/>
                </a:cubicBezTo>
                <a:cubicBezTo>
                  <a:pt x="3982193" y="4874385"/>
                  <a:pt x="3950072" y="4862707"/>
                  <a:pt x="3902000" y="4865858"/>
                </a:cubicBezTo>
                <a:cubicBezTo>
                  <a:pt x="3871276" y="4871542"/>
                  <a:pt x="3838566" y="4885278"/>
                  <a:pt x="3801485" y="4893730"/>
                </a:cubicBezTo>
                <a:lnTo>
                  <a:pt x="3474575" y="4957436"/>
                </a:lnTo>
                <a:cubicBezTo>
                  <a:pt x="3063433" y="5032841"/>
                  <a:pt x="2548300" y="5123357"/>
                  <a:pt x="2153180" y="5179809"/>
                </a:cubicBezTo>
                <a:cubicBezTo>
                  <a:pt x="2037301" y="5197097"/>
                  <a:pt x="1891619" y="5220166"/>
                  <a:pt x="1765670" y="5232250"/>
                </a:cubicBezTo>
                <a:cubicBezTo>
                  <a:pt x="1668368" y="5243250"/>
                  <a:pt x="2578177" y="5141822"/>
                  <a:pt x="2497231" y="5159381"/>
                </a:cubicBezTo>
                <a:cubicBezTo>
                  <a:pt x="2454617" y="5167245"/>
                  <a:pt x="2332652" y="5185547"/>
                  <a:pt x="2319440" y="5193093"/>
                </a:cubicBezTo>
                <a:cubicBezTo>
                  <a:pt x="2300864" y="5199381"/>
                  <a:pt x="2287986" y="5201666"/>
                  <a:pt x="2237003" y="5211723"/>
                </a:cubicBezTo>
                <a:cubicBezTo>
                  <a:pt x="2186019" y="5221781"/>
                  <a:pt x="2088029" y="5239535"/>
                  <a:pt x="2013543" y="5253440"/>
                </a:cubicBezTo>
                <a:cubicBezTo>
                  <a:pt x="2000567" y="5256192"/>
                  <a:pt x="1973078" y="5267707"/>
                  <a:pt x="1978538" y="5272419"/>
                </a:cubicBezTo>
                <a:cubicBezTo>
                  <a:pt x="1980926" y="5285756"/>
                  <a:pt x="1898613" y="5281800"/>
                  <a:pt x="1901994" y="5291111"/>
                </a:cubicBezTo>
                <a:cubicBezTo>
                  <a:pt x="1901002" y="5295137"/>
                  <a:pt x="1854222" y="5312308"/>
                  <a:pt x="1847700" y="5315745"/>
                </a:cubicBezTo>
                <a:cubicBezTo>
                  <a:pt x="1842169" y="5315157"/>
                  <a:pt x="1376203" y="5353065"/>
                  <a:pt x="1281904" y="5360529"/>
                </a:cubicBezTo>
                <a:cubicBezTo>
                  <a:pt x="1287435" y="5361118"/>
                  <a:pt x="1648823" y="5336617"/>
                  <a:pt x="1849662" y="5321370"/>
                </a:cubicBezTo>
                <a:lnTo>
                  <a:pt x="2486940" y="5269048"/>
                </a:lnTo>
                <a:cubicBezTo>
                  <a:pt x="2485782" y="5273745"/>
                  <a:pt x="1761788" y="5337847"/>
                  <a:pt x="1766327" y="5342461"/>
                </a:cubicBezTo>
                <a:lnTo>
                  <a:pt x="1764377" y="5344424"/>
                </a:lnTo>
                <a:lnTo>
                  <a:pt x="1733253" y="5347202"/>
                </a:lnTo>
                <a:lnTo>
                  <a:pt x="1725792" y="5347821"/>
                </a:lnTo>
                <a:lnTo>
                  <a:pt x="1708396" y="5346456"/>
                </a:lnTo>
                <a:cubicBezTo>
                  <a:pt x="1700410" y="5346348"/>
                  <a:pt x="1694192" y="5347227"/>
                  <a:pt x="1692023" y="5350268"/>
                </a:cubicBezTo>
                <a:cubicBezTo>
                  <a:pt x="1691616" y="5350483"/>
                  <a:pt x="1695175" y="5350303"/>
                  <a:pt x="1702211" y="5349776"/>
                </a:cubicBezTo>
                <a:lnTo>
                  <a:pt x="1725792" y="5347821"/>
                </a:lnTo>
                <a:lnTo>
                  <a:pt x="1735370" y="5348573"/>
                </a:lnTo>
                <a:cubicBezTo>
                  <a:pt x="1744607" y="5349485"/>
                  <a:pt x="1753327" y="5350214"/>
                  <a:pt x="1759248" y="5349586"/>
                </a:cubicBezTo>
                <a:lnTo>
                  <a:pt x="1764377" y="5344424"/>
                </a:lnTo>
                <a:lnTo>
                  <a:pt x="1782193" y="5342833"/>
                </a:lnTo>
                <a:cubicBezTo>
                  <a:pt x="2028771" y="5320423"/>
                  <a:pt x="2696210" y="5255489"/>
                  <a:pt x="2702258" y="5252777"/>
                </a:cubicBezTo>
                <a:cubicBezTo>
                  <a:pt x="2688126" y="5260225"/>
                  <a:pt x="2529185" y="5273216"/>
                  <a:pt x="2545198" y="5273668"/>
                </a:cubicBezTo>
                <a:cubicBezTo>
                  <a:pt x="2561211" y="5274120"/>
                  <a:pt x="2713957" y="5261549"/>
                  <a:pt x="2798336" y="5255489"/>
                </a:cubicBezTo>
                <a:cubicBezTo>
                  <a:pt x="2795626" y="5259290"/>
                  <a:pt x="2635316" y="5279331"/>
                  <a:pt x="2415666" y="5304909"/>
                </a:cubicBezTo>
                <a:lnTo>
                  <a:pt x="2391118" y="5307740"/>
                </a:lnTo>
                <a:lnTo>
                  <a:pt x="2240640" y="5321863"/>
                </a:lnTo>
                <a:cubicBezTo>
                  <a:pt x="1836328" y="5359940"/>
                  <a:pt x="1387420" y="5402918"/>
                  <a:pt x="1210410" y="5416947"/>
                </a:cubicBezTo>
                <a:lnTo>
                  <a:pt x="1187622" y="5418674"/>
                </a:lnTo>
                <a:lnTo>
                  <a:pt x="1176757" y="5419498"/>
                </a:lnTo>
                <a:cubicBezTo>
                  <a:pt x="1147496" y="5421580"/>
                  <a:pt x="1131758" y="5422223"/>
                  <a:pt x="1132657" y="5421092"/>
                </a:cubicBezTo>
                <a:cubicBezTo>
                  <a:pt x="1134641" y="5413040"/>
                  <a:pt x="1156764" y="5415393"/>
                  <a:pt x="1174277" y="5417255"/>
                </a:cubicBezTo>
                <a:cubicBezTo>
                  <a:pt x="1164374" y="5411382"/>
                  <a:pt x="1149837" y="5397442"/>
                  <a:pt x="1155368" y="5398030"/>
                </a:cubicBezTo>
                <a:cubicBezTo>
                  <a:pt x="1137783" y="5400292"/>
                  <a:pt x="1139180" y="5417654"/>
                  <a:pt x="1124808" y="5403043"/>
                </a:cubicBezTo>
                <a:cubicBezTo>
                  <a:pt x="1115732" y="5393816"/>
                  <a:pt x="1137450" y="5374779"/>
                  <a:pt x="1143903" y="5375465"/>
                </a:cubicBezTo>
                <a:cubicBezTo>
                  <a:pt x="1143572" y="5376806"/>
                  <a:pt x="859197" y="5380217"/>
                  <a:pt x="813025" y="5377082"/>
                </a:cubicBezTo>
                <a:cubicBezTo>
                  <a:pt x="766854" y="5373947"/>
                  <a:pt x="887370" y="5361794"/>
                  <a:pt x="866877" y="5356659"/>
                </a:cubicBezTo>
                <a:cubicBezTo>
                  <a:pt x="846382" y="5351523"/>
                  <a:pt x="638438" y="5345423"/>
                  <a:pt x="690061" y="5346268"/>
                </a:cubicBezTo>
                <a:cubicBezTo>
                  <a:pt x="741682" y="5347113"/>
                  <a:pt x="1161487" y="5373202"/>
                  <a:pt x="1176612" y="5361727"/>
                </a:cubicBezTo>
                <a:cubicBezTo>
                  <a:pt x="1189657" y="5354852"/>
                  <a:pt x="739563" y="5330394"/>
                  <a:pt x="744103" y="5335008"/>
                </a:cubicBezTo>
                <a:cubicBezTo>
                  <a:pt x="728574" y="5325094"/>
                  <a:pt x="1047016" y="5316845"/>
                  <a:pt x="1128723" y="5318075"/>
                </a:cubicBezTo>
                <a:cubicBezTo>
                  <a:pt x="1210431" y="5319305"/>
                  <a:pt x="1214852" y="5348579"/>
                  <a:pt x="1234350" y="5342389"/>
                </a:cubicBezTo>
                <a:cubicBezTo>
                  <a:pt x="1254083" y="5331405"/>
                  <a:pt x="1187857" y="5316100"/>
                  <a:pt x="1192396" y="5320713"/>
                </a:cubicBezTo>
                <a:cubicBezTo>
                  <a:pt x="1175874" y="5314826"/>
                  <a:pt x="1179016" y="5302077"/>
                  <a:pt x="1175471" y="5293437"/>
                </a:cubicBezTo>
                <a:cubicBezTo>
                  <a:pt x="1167551" y="5279511"/>
                  <a:pt x="1154410" y="5282934"/>
                  <a:pt x="1155568" y="5278237"/>
                </a:cubicBezTo>
                <a:cubicBezTo>
                  <a:pt x="1156561" y="5274212"/>
                  <a:pt x="1178208" y="5259298"/>
                  <a:pt x="1185724" y="5251835"/>
                </a:cubicBezTo>
                <a:cubicBezTo>
                  <a:pt x="1184732" y="5255860"/>
                  <a:pt x="1207775" y="5258311"/>
                  <a:pt x="1203237" y="5253697"/>
                </a:cubicBezTo>
                <a:cubicBezTo>
                  <a:pt x="1213306" y="5258899"/>
                  <a:pt x="1211156" y="5267622"/>
                  <a:pt x="1229827" y="5264788"/>
                </a:cubicBezTo>
                <a:cubicBezTo>
                  <a:pt x="1229827" y="5264788"/>
                  <a:pt x="1226351" y="5252023"/>
                  <a:pt x="1219829" y="5255461"/>
                </a:cubicBezTo>
                <a:cubicBezTo>
                  <a:pt x="1258990" y="5242410"/>
                  <a:pt x="1234200" y="5270072"/>
                  <a:pt x="1255848" y="5255160"/>
                </a:cubicBezTo>
                <a:cubicBezTo>
                  <a:pt x="1270051" y="5243587"/>
                  <a:pt x="1777854" y="5220342"/>
                  <a:pt x="1762325" y="5210427"/>
                </a:cubicBezTo>
                <a:cubicBezTo>
                  <a:pt x="1757787" y="5205813"/>
                  <a:pt x="1760661" y="5206894"/>
                  <a:pt x="1790886" y="5202963"/>
                </a:cubicBezTo>
                <a:cubicBezTo>
                  <a:pt x="1821110" y="5199032"/>
                  <a:pt x="1948730" y="5191136"/>
                  <a:pt x="1943671" y="5186841"/>
                </a:cubicBezTo>
                <a:cubicBezTo>
                  <a:pt x="1938612" y="5182548"/>
                  <a:pt x="1564996" y="5186051"/>
                  <a:pt x="1760532" y="5177198"/>
                </a:cubicBezTo>
                <a:cubicBezTo>
                  <a:pt x="1768046" y="5169734"/>
                  <a:pt x="1831556" y="5191492"/>
                  <a:pt x="1845592" y="5180590"/>
                </a:cubicBezTo>
                <a:cubicBezTo>
                  <a:pt x="1852281" y="5176482"/>
                  <a:pt x="1875251" y="5178004"/>
                  <a:pt x="1890211" y="5167201"/>
                </a:cubicBezTo>
                <a:cubicBezTo>
                  <a:pt x="1897891" y="5159066"/>
                  <a:pt x="1930468" y="5177614"/>
                  <a:pt x="1922550" y="5163687"/>
                </a:cubicBezTo>
                <a:lnTo>
                  <a:pt x="2095891" y="5146729"/>
                </a:lnTo>
                <a:cubicBezTo>
                  <a:pt x="2074832" y="5136226"/>
                  <a:pt x="2010625" y="5140503"/>
                  <a:pt x="2006087" y="5135889"/>
                </a:cubicBezTo>
                <a:cubicBezTo>
                  <a:pt x="2005095" y="5139915"/>
                  <a:pt x="1851259" y="5129404"/>
                  <a:pt x="1861633" y="5124488"/>
                </a:cubicBezTo>
                <a:cubicBezTo>
                  <a:pt x="1872008" y="5119571"/>
                  <a:pt x="2076179" y="5124436"/>
                  <a:pt x="2068331" y="5106386"/>
                </a:cubicBezTo>
                <a:lnTo>
                  <a:pt x="1953395" y="5115214"/>
                </a:lnTo>
                <a:cubicBezTo>
                  <a:pt x="1939945" y="5100700"/>
                  <a:pt x="2084816" y="5100860"/>
                  <a:pt x="2075739" y="5091632"/>
                </a:cubicBezTo>
                <a:cubicBezTo>
                  <a:pt x="2069287" y="5090946"/>
                  <a:pt x="2271602" y="5086704"/>
                  <a:pt x="2278126" y="5083266"/>
                </a:cubicBezTo>
                <a:cubicBezTo>
                  <a:pt x="2285570" y="5079927"/>
                  <a:pt x="2204718" y="5070321"/>
                  <a:pt x="2207130" y="5064255"/>
                </a:cubicBezTo>
                <a:cubicBezTo>
                  <a:pt x="2209543" y="5058188"/>
                  <a:pt x="2290620" y="5054922"/>
                  <a:pt x="2292604" y="5046870"/>
                </a:cubicBezTo>
                <a:cubicBezTo>
                  <a:pt x="2291208" y="5029507"/>
                  <a:pt x="2128256" y="5035890"/>
                  <a:pt x="2134778" y="5032453"/>
                </a:cubicBezTo>
                <a:cubicBezTo>
                  <a:pt x="2141466" y="5028343"/>
                  <a:pt x="2029600" y="5036399"/>
                  <a:pt x="2038274" y="5024238"/>
                </a:cubicBezTo>
                <a:cubicBezTo>
                  <a:pt x="2039266" y="5020212"/>
                  <a:pt x="2245773" y="5019283"/>
                  <a:pt x="2253217" y="5015943"/>
                </a:cubicBezTo>
                <a:cubicBezTo>
                  <a:pt x="2254209" y="5011917"/>
                  <a:pt x="2140840" y="5023935"/>
                  <a:pt x="2149513" y="5011774"/>
                </a:cubicBezTo>
                <a:cubicBezTo>
                  <a:pt x="2148521" y="5015800"/>
                  <a:pt x="2205240" y="5004195"/>
                  <a:pt x="2212401" y="5001035"/>
                </a:cubicBezTo>
                <a:cubicBezTo>
                  <a:pt x="2219562" y="4997876"/>
                  <a:pt x="2170829" y="5007728"/>
                  <a:pt x="2192476" y="4992814"/>
                </a:cubicBezTo>
                <a:cubicBezTo>
                  <a:pt x="2203336" y="4983296"/>
                  <a:pt x="2183007" y="4980011"/>
                  <a:pt x="2163660" y="4978984"/>
                </a:cubicBezTo>
                <a:lnTo>
                  <a:pt x="2140842" y="4978657"/>
                </a:lnTo>
                <a:lnTo>
                  <a:pt x="2176874" y="4968056"/>
                </a:lnTo>
                <a:cubicBezTo>
                  <a:pt x="2174486" y="4954720"/>
                  <a:pt x="2160814" y="4957149"/>
                  <a:pt x="2192531" y="4947438"/>
                </a:cubicBezTo>
                <a:cubicBezTo>
                  <a:pt x="2199054" y="4944001"/>
                  <a:pt x="2236741" y="4943534"/>
                  <a:pt x="2244186" y="4940195"/>
                </a:cubicBezTo>
                <a:cubicBezTo>
                  <a:pt x="2242035" y="4939966"/>
                  <a:pt x="2162817" y="4934256"/>
                  <a:pt x="2198502" y="4929807"/>
                </a:cubicBezTo>
                <a:cubicBezTo>
                  <a:pt x="2234187" y="4925357"/>
                  <a:pt x="2444913" y="4918792"/>
                  <a:pt x="2458295" y="4913497"/>
                </a:cubicBezTo>
                <a:cubicBezTo>
                  <a:pt x="2471676" y="4908202"/>
                  <a:pt x="2338626" y="4903191"/>
                  <a:pt x="2278792" y="4898038"/>
                </a:cubicBezTo>
                <a:cubicBezTo>
                  <a:pt x="2285315" y="4894599"/>
                  <a:pt x="2300049" y="4856003"/>
                  <a:pt x="2309125" y="4865231"/>
                </a:cubicBezTo>
                <a:cubicBezTo>
                  <a:pt x="2305491" y="4861746"/>
                  <a:pt x="2293138" y="4859792"/>
                  <a:pt x="2276548" y="4858885"/>
                </a:cubicBezTo>
                <a:lnTo>
                  <a:pt x="2247546" y="4858854"/>
                </a:lnTo>
                <a:lnTo>
                  <a:pt x="2249233" y="4850541"/>
                </a:lnTo>
                <a:cubicBezTo>
                  <a:pt x="2249484" y="4846755"/>
                  <a:pt x="2251665" y="4843158"/>
                  <a:pt x="2263139" y="4840180"/>
                </a:cubicBezTo>
                <a:cubicBezTo>
                  <a:pt x="2286088" y="4834224"/>
                  <a:pt x="2344109" y="4830927"/>
                  <a:pt x="2384594" y="4826301"/>
                </a:cubicBezTo>
                <a:cubicBezTo>
                  <a:pt x="2393196" y="4818264"/>
                  <a:pt x="2444028" y="4825557"/>
                  <a:pt x="2450716" y="4821448"/>
                </a:cubicBezTo>
                <a:cubicBezTo>
                  <a:pt x="2445184" y="4820860"/>
                  <a:pt x="2527863" y="4806879"/>
                  <a:pt x="2575108" y="4807083"/>
                </a:cubicBezTo>
                <a:cubicBezTo>
                  <a:pt x="2599145" y="4805507"/>
                  <a:pt x="2453094" y="4800374"/>
                  <a:pt x="2437476" y="4791248"/>
                </a:cubicBezTo>
                <a:cubicBezTo>
                  <a:pt x="2421858" y="4782122"/>
                  <a:pt x="2520968" y="4760668"/>
                  <a:pt x="2481403" y="4752328"/>
                </a:cubicBezTo>
                <a:cubicBezTo>
                  <a:pt x="2416334" y="4732327"/>
                  <a:pt x="2555195" y="4735550"/>
                  <a:pt x="2547277" y="4721625"/>
                </a:cubicBezTo>
                <a:cubicBezTo>
                  <a:pt x="2547525" y="4720618"/>
                  <a:pt x="2543326" y="4719267"/>
                  <a:pt x="2536784" y="4717860"/>
                </a:cubicBezTo>
                <a:lnTo>
                  <a:pt x="2519553" y="4714980"/>
                </a:lnTo>
                <a:lnTo>
                  <a:pt x="2573298" y="4714878"/>
                </a:lnTo>
                <a:cubicBezTo>
                  <a:pt x="2593025" y="4714536"/>
                  <a:pt x="2610119" y="4713860"/>
                  <a:pt x="2619142" y="4712754"/>
                </a:cubicBezTo>
                <a:cubicBezTo>
                  <a:pt x="2625830" y="4708644"/>
                  <a:pt x="2653249" y="4689502"/>
                  <a:pt x="2607090" y="4688727"/>
                </a:cubicBezTo>
                <a:cubicBezTo>
                  <a:pt x="2548949" y="4686675"/>
                  <a:pt x="2707641" y="4656963"/>
                  <a:pt x="2726650" y="4647758"/>
                </a:cubicBezTo>
                <a:cubicBezTo>
                  <a:pt x="2745657" y="4638552"/>
                  <a:pt x="2725677" y="4638108"/>
                  <a:pt x="2721139" y="4633494"/>
                </a:cubicBezTo>
                <a:cubicBezTo>
                  <a:pt x="2728820" y="4625360"/>
                  <a:pt x="2983688" y="4453423"/>
                  <a:pt x="2989148" y="4458136"/>
                </a:cubicBezTo>
                <a:cubicBezTo>
                  <a:pt x="3208976" y="4411410"/>
                  <a:pt x="2980428" y="4437835"/>
                  <a:pt x="2966961" y="4448814"/>
                </a:cubicBezTo>
                <a:cubicBezTo>
                  <a:pt x="2953495" y="4459793"/>
                  <a:pt x="2850873" y="4422727"/>
                  <a:pt x="2836381" y="4423026"/>
                </a:cubicBezTo>
                <a:cubicBezTo>
                  <a:pt x="2816479" y="4407827"/>
                  <a:pt x="2908911" y="4385111"/>
                  <a:pt x="2910896" y="4377059"/>
                </a:cubicBezTo>
                <a:lnTo>
                  <a:pt x="3195052" y="4215529"/>
                </a:lnTo>
                <a:cubicBezTo>
                  <a:pt x="3183205" y="4203830"/>
                  <a:pt x="3061664" y="4263112"/>
                  <a:pt x="2989095" y="4278849"/>
                </a:cubicBezTo>
                <a:cubicBezTo>
                  <a:pt x="2916526" y="4294587"/>
                  <a:pt x="2836122" y="4299585"/>
                  <a:pt x="2759636" y="4309953"/>
                </a:cubicBezTo>
                <a:cubicBezTo>
                  <a:pt x="2696533" y="4318419"/>
                  <a:pt x="2600815" y="4345834"/>
                  <a:pt x="2610480" y="4329648"/>
                </a:cubicBezTo>
                <a:cubicBezTo>
                  <a:pt x="2617002" y="4326209"/>
                  <a:pt x="2103094" y="4495816"/>
                  <a:pt x="1714575" y="4556824"/>
                </a:cubicBezTo>
                <a:cubicBezTo>
                  <a:pt x="1326055" y="4617830"/>
                  <a:pt x="283901" y="4700300"/>
                  <a:pt x="279363" y="4695686"/>
                </a:cubicBezTo>
                <a:cubicBezTo>
                  <a:pt x="272436" y="4677735"/>
                  <a:pt x="1715163" y="4531409"/>
                  <a:pt x="1684199" y="4515032"/>
                </a:cubicBezTo>
                <a:cubicBezTo>
                  <a:pt x="1678669" y="4514445"/>
                  <a:pt x="-5435" y="4627333"/>
                  <a:pt x="95" y="4627921"/>
                </a:cubicBezTo>
                <a:cubicBezTo>
                  <a:pt x="-14512" y="4618105"/>
                  <a:pt x="1657609" y="4503943"/>
                  <a:pt x="1631184" y="4492181"/>
                </a:cubicBezTo>
                <a:cubicBezTo>
                  <a:pt x="1619202" y="4490906"/>
                  <a:pt x="286457" y="4600086"/>
                  <a:pt x="281918" y="4595472"/>
                </a:cubicBezTo>
                <a:cubicBezTo>
                  <a:pt x="238902" y="4581946"/>
                  <a:pt x="1511021" y="4453926"/>
                  <a:pt x="1457936" y="4435198"/>
                </a:cubicBezTo>
                <a:cubicBezTo>
                  <a:pt x="1638888" y="4403618"/>
                  <a:pt x="160891" y="4574597"/>
                  <a:pt x="15704" y="4508662"/>
                </a:cubicBezTo>
                <a:cubicBezTo>
                  <a:pt x="-11519" y="4496299"/>
                  <a:pt x="11001" y="4483363"/>
                  <a:pt x="66897" y="4470230"/>
                </a:cubicBezTo>
                <a:lnTo>
                  <a:pt x="71560" y="4469305"/>
                </a:lnTo>
                <a:lnTo>
                  <a:pt x="107170" y="4478437"/>
                </a:lnTo>
                <a:cubicBezTo>
                  <a:pt x="298150" y="4502044"/>
                  <a:pt x="974924" y="4384417"/>
                  <a:pt x="1247649" y="4335325"/>
                </a:cubicBezTo>
                <a:lnTo>
                  <a:pt x="1291528" y="4327380"/>
                </a:lnTo>
                <a:lnTo>
                  <a:pt x="1292336" y="4327277"/>
                </a:lnTo>
                <a:cubicBezTo>
                  <a:pt x="1312689" y="4324383"/>
                  <a:pt x="1329478" y="4321633"/>
                  <a:pt x="1342096" y="4319043"/>
                </a:cubicBezTo>
                <a:cubicBezTo>
                  <a:pt x="1379949" y="4311274"/>
                  <a:pt x="1363680" y="4314275"/>
                  <a:pt x="1311343" y="4323793"/>
                </a:cubicBezTo>
                <a:lnTo>
                  <a:pt x="1291528" y="4327380"/>
                </a:lnTo>
                <a:lnTo>
                  <a:pt x="1221185" y="4336384"/>
                </a:lnTo>
                <a:cubicBezTo>
                  <a:pt x="952408" y="4368101"/>
                  <a:pt x="387741" y="4412970"/>
                  <a:pt x="133312" y="4457045"/>
                </a:cubicBezTo>
                <a:lnTo>
                  <a:pt x="71560" y="4469305"/>
                </a:lnTo>
                <a:lnTo>
                  <a:pt x="67798" y="4468339"/>
                </a:lnTo>
                <a:cubicBezTo>
                  <a:pt x="-70821" y="4394128"/>
                  <a:pt x="627328" y="3939952"/>
                  <a:pt x="510386" y="3873776"/>
                </a:cubicBezTo>
                <a:cubicBezTo>
                  <a:pt x="511378" y="3869751"/>
                  <a:pt x="525346" y="3862973"/>
                  <a:pt x="525346" y="3862973"/>
                </a:cubicBezTo>
                <a:cubicBezTo>
                  <a:pt x="522957" y="3849636"/>
                  <a:pt x="505444" y="3847773"/>
                  <a:pt x="509578" y="3830999"/>
                </a:cubicBezTo>
                <a:lnTo>
                  <a:pt x="533615" y="3829422"/>
                </a:lnTo>
                <a:lnTo>
                  <a:pt x="539734" y="3804596"/>
                </a:lnTo>
                <a:cubicBezTo>
                  <a:pt x="541883" y="3795873"/>
                  <a:pt x="561381" y="3789682"/>
                  <a:pt x="562373" y="3785656"/>
                </a:cubicBezTo>
                <a:cubicBezTo>
                  <a:pt x="564524" y="3776934"/>
                  <a:pt x="552540" y="3775659"/>
                  <a:pt x="554525" y="3767608"/>
                </a:cubicBezTo>
                <a:cubicBezTo>
                  <a:pt x="557667" y="3754858"/>
                  <a:pt x="568658" y="3760158"/>
                  <a:pt x="570642" y="3752107"/>
                </a:cubicBezTo>
                <a:cubicBezTo>
                  <a:pt x="567921" y="3713257"/>
                  <a:pt x="529276" y="3705016"/>
                  <a:pt x="545061" y="3664002"/>
                </a:cubicBezTo>
                <a:cubicBezTo>
                  <a:pt x="547045" y="3655950"/>
                  <a:pt x="558106" y="3657126"/>
                  <a:pt x="563637" y="3657714"/>
                </a:cubicBezTo>
                <a:cubicBezTo>
                  <a:pt x="562644" y="3661741"/>
                  <a:pt x="561653" y="3665767"/>
                  <a:pt x="571247" y="3653703"/>
                </a:cubicBezTo>
                <a:cubicBezTo>
                  <a:pt x="570089" y="3658400"/>
                  <a:pt x="1368236" y="3918922"/>
                  <a:pt x="1368236" y="3918922"/>
                </a:cubicBezTo>
                <a:cubicBezTo>
                  <a:pt x="1368825" y="3916532"/>
                  <a:pt x="1342104" y="3903562"/>
                  <a:pt x="1298400" y="3884106"/>
                </a:cubicBezTo>
                <a:lnTo>
                  <a:pt x="1282953" y="3877336"/>
                </a:lnTo>
                <a:lnTo>
                  <a:pt x="1336373" y="3898273"/>
                </a:lnTo>
                <a:cubicBezTo>
                  <a:pt x="1492094" y="3959020"/>
                  <a:pt x="1611148" y="4004453"/>
                  <a:pt x="1616013" y="4003421"/>
                </a:cubicBezTo>
                <a:cubicBezTo>
                  <a:pt x="1639128" y="4001747"/>
                  <a:pt x="808398" y="3643061"/>
                  <a:pt x="652871" y="3560473"/>
                </a:cubicBezTo>
                <a:cubicBezTo>
                  <a:pt x="497346" y="3477883"/>
                  <a:pt x="676336" y="3511324"/>
                  <a:pt x="682859" y="3507885"/>
                </a:cubicBezTo>
                <a:cubicBezTo>
                  <a:pt x="691296" y="3500520"/>
                  <a:pt x="713418" y="3502872"/>
                  <a:pt x="727551" y="3495423"/>
                </a:cubicBezTo>
                <a:cubicBezTo>
                  <a:pt x="734073" y="3491986"/>
                  <a:pt x="737051" y="3479907"/>
                  <a:pt x="743738" y="3475799"/>
                </a:cubicBezTo>
                <a:cubicBezTo>
                  <a:pt x="758698" y="3464995"/>
                  <a:pt x="776282" y="3462733"/>
                  <a:pt x="783963" y="3454598"/>
                </a:cubicBezTo>
                <a:cubicBezTo>
                  <a:pt x="792399" y="3447232"/>
                  <a:pt x="789090" y="3433797"/>
                  <a:pt x="797526" y="3426431"/>
                </a:cubicBezTo>
                <a:cubicBezTo>
                  <a:pt x="806199" y="3414271"/>
                  <a:pt x="823783" y="3412009"/>
                  <a:pt x="824775" y="3407982"/>
                </a:cubicBezTo>
                <a:cubicBezTo>
                  <a:pt x="846019" y="3371681"/>
                  <a:pt x="833632" y="3349017"/>
                  <a:pt x="863787" y="3322615"/>
                </a:cubicBezTo>
                <a:cubicBezTo>
                  <a:pt x="864945" y="3317918"/>
                  <a:pt x="881537" y="3319682"/>
                  <a:pt x="888981" y="3316342"/>
                </a:cubicBezTo>
                <a:cubicBezTo>
                  <a:pt x="896497" y="3308878"/>
                  <a:pt x="893116" y="3299567"/>
                  <a:pt x="899638" y="3296129"/>
                </a:cubicBezTo>
                <a:cubicBezTo>
                  <a:pt x="906161" y="3292692"/>
                  <a:pt x="907557" y="3310054"/>
                  <a:pt x="901035" y="3313493"/>
                </a:cubicBezTo>
                <a:cubicBezTo>
                  <a:pt x="921690" y="3302606"/>
                  <a:pt x="969614" y="3227137"/>
                  <a:pt x="976303" y="3223028"/>
                </a:cubicBezTo>
                <a:cubicBezTo>
                  <a:pt x="982825" y="3219590"/>
                  <a:pt x="1006861" y="3218015"/>
                  <a:pt x="1006861" y="3218015"/>
                </a:cubicBezTo>
                <a:cubicBezTo>
                  <a:pt x="1014377" y="3210551"/>
                  <a:pt x="1011988" y="3197214"/>
                  <a:pt x="1020661" y="3185053"/>
                </a:cubicBezTo>
                <a:cubicBezTo>
                  <a:pt x="1036848" y="3165428"/>
                  <a:pt x="1077002" y="3148352"/>
                  <a:pt x="1095175" y="3120675"/>
                </a:cubicBezTo>
                <a:cubicBezTo>
                  <a:pt x="1097159" y="3112623"/>
                  <a:pt x="1094770" y="3099286"/>
                  <a:pt x="1103278" y="3087796"/>
                </a:cubicBezTo>
                <a:cubicBezTo>
                  <a:pt x="1110554" y="3058272"/>
                  <a:pt x="1137733" y="3043947"/>
                  <a:pt x="1150375" y="3015682"/>
                </a:cubicBezTo>
                <a:cubicBezTo>
                  <a:pt x="1157651" y="2986158"/>
                  <a:pt x="1183672" y="2976531"/>
                  <a:pt x="1206383" y="2953468"/>
                </a:cubicBezTo>
                <a:cubicBezTo>
                  <a:pt x="1241830" y="2905594"/>
                  <a:pt x="1271177" y="2836412"/>
                  <a:pt x="1298022" y="2796575"/>
                </a:cubicBezTo>
                <a:cubicBezTo>
                  <a:pt x="1306460" y="2789209"/>
                  <a:pt x="1318678" y="2785689"/>
                  <a:pt x="1320662" y="2777636"/>
                </a:cubicBezTo>
                <a:cubicBezTo>
                  <a:pt x="1329335" y="2765476"/>
                  <a:pt x="1333470" y="2748700"/>
                  <a:pt x="1336447" y="2736623"/>
                </a:cubicBezTo>
                <a:lnTo>
                  <a:pt x="1340083" y="2733634"/>
                </a:lnTo>
                <a:cubicBezTo>
                  <a:pt x="1351092" y="2723074"/>
                  <a:pt x="1377950" y="2690080"/>
                  <a:pt x="1382789" y="2690595"/>
                </a:cubicBezTo>
                <a:cubicBezTo>
                  <a:pt x="1394772" y="2691869"/>
                  <a:pt x="1352968" y="2742512"/>
                  <a:pt x="1352968" y="2742512"/>
                </a:cubicBezTo>
                <a:cubicBezTo>
                  <a:pt x="1373106" y="2752915"/>
                  <a:pt x="1360482" y="2735047"/>
                  <a:pt x="1374686" y="2723473"/>
                </a:cubicBezTo>
                <a:cubicBezTo>
                  <a:pt x="1402856" y="2705123"/>
                  <a:pt x="1480328" y="2674801"/>
                  <a:pt x="1494296" y="2668023"/>
                </a:cubicBezTo>
                <a:cubicBezTo>
                  <a:pt x="1516347" y="2674500"/>
                  <a:pt x="1556571" y="2653299"/>
                  <a:pt x="1582758" y="2643000"/>
                </a:cubicBezTo>
                <a:cubicBezTo>
                  <a:pt x="1627982" y="2626462"/>
                  <a:pt x="1675970" y="2610220"/>
                  <a:pt x="1724133" y="2596147"/>
                </a:cubicBezTo>
                <a:lnTo>
                  <a:pt x="1755441" y="2588710"/>
                </a:lnTo>
                <a:lnTo>
                  <a:pt x="1755441" y="2573914"/>
                </a:lnTo>
                <a:lnTo>
                  <a:pt x="1683997" y="2590165"/>
                </a:lnTo>
                <a:cubicBezTo>
                  <a:pt x="1542837" y="2619997"/>
                  <a:pt x="1403428" y="2640179"/>
                  <a:pt x="1267030" y="2622216"/>
                </a:cubicBezTo>
                <a:cubicBezTo>
                  <a:pt x="994236" y="2586294"/>
                  <a:pt x="481618" y="2302624"/>
                  <a:pt x="474691" y="2284673"/>
                </a:cubicBezTo>
                <a:cubicBezTo>
                  <a:pt x="465850" y="2270650"/>
                  <a:pt x="431791" y="2294501"/>
                  <a:pt x="408736" y="2257514"/>
                </a:cubicBezTo>
                <a:cubicBezTo>
                  <a:pt x="385679" y="2220525"/>
                  <a:pt x="310923" y="2046957"/>
                  <a:pt x="336355" y="2062745"/>
                </a:cubicBezTo>
                <a:cubicBezTo>
                  <a:pt x="366326" y="2083147"/>
                  <a:pt x="291186" y="2004683"/>
                  <a:pt x="301843" y="1984470"/>
                </a:cubicBezTo>
                <a:cubicBezTo>
                  <a:pt x="302835" y="1980444"/>
                  <a:pt x="310789" y="1956132"/>
                  <a:pt x="314241" y="1946603"/>
                </a:cubicBezTo>
                <a:cubicBezTo>
                  <a:pt x="317695" y="1937074"/>
                  <a:pt x="315047" y="1934757"/>
                  <a:pt x="322562" y="1927294"/>
                </a:cubicBezTo>
                <a:cubicBezTo>
                  <a:pt x="324547" y="1919242"/>
                  <a:pt x="329830" y="1885445"/>
                  <a:pt x="318670" y="1876058"/>
                </a:cubicBezTo>
                <a:cubicBezTo>
                  <a:pt x="307509" y="1866671"/>
                  <a:pt x="256999" y="1888333"/>
                  <a:pt x="255602" y="1870970"/>
                </a:cubicBezTo>
                <a:cubicBezTo>
                  <a:pt x="256760" y="1866273"/>
                  <a:pt x="270098" y="1844580"/>
                  <a:pt x="276431" y="1836202"/>
                </a:cubicBezTo>
                <a:cubicBezTo>
                  <a:pt x="282764" y="1827824"/>
                  <a:pt x="291708" y="1828267"/>
                  <a:pt x="293601" y="1820701"/>
                </a:cubicBezTo>
                <a:cubicBezTo>
                  <a:pt x="295494" y="1813136"/>
                  <a:pt x="268057" y="1801791"/>
                  <a:pt x="287791" y="1790806"/>
                </a:cubicBezTo>
                <a:cubicBezTo>
                  <a:pt x="308447" y="1779919"/>
                  <a:pt x="254537" y="1758139"/>
                  <a:pt x="280724" y="1747840"/>
                </a:cubicBezTo>
                <a:lnTo>
                  <a:pt x="347860" y="1733976"/>
                </a:lnTo>
                <a:cubicBezTo>
                  <a:pt x="351121" y="1732256"/>
                  <a:pt x="339082" y="1727671"/>
                  <a:pt x="325638" y="1723209"/>
                </a:cubicBezTo>
                <a:lnTo>
                  <a:pt x="314953" y="1719795"/>
                </a:lnTo>
                <a:lnTo>
                  <a:pt x="319515" y="1719317"/>
                </a:lnTo>
                <a:cubicBezTo>
                  <a:pt x="321345" y="1717023"/>
                  <a:pt x="321534" y="1710725"/>
                  <a:pt x="320848" y="1703944"/>
                </a:cubicBezTo>
                <a:lnTo>
                  <a:pt x="320224" y="1701035"/>
                </a:lnTo>
                <a:lnTo>
                  <a:pt x="1160463" y="1527930"/>
                </a:lnTo>
                <a:lnTo>
                  <a:pt x="1160463" y="1524252"/>
                </a:lnTo>
                <a:lnTo>
                  <a:pt x="1133509" y="1529871"/>
                </a:lnTo>
                <a:cubicBezTo>
                  <a:pt x="928851" y="1572622"/>
                  <a:pt x="459715" y="1671655"/>
                  <a:pt x="332776" y="1698347"/>
                </a:cubicBezTo>
                <a:lnTo>
                  <a:pt x="320213" y="1700984"/>
                </a:lnTo>
                <a:lnTo>
                  <a:pt x="316931" y="1685672"/>
                </a:lnTo>
                <a:cubicBezTo>
                  <a:pt x="313590" y="1677220"/>
                  <a:pt x="304449" y="1673255"/>
                  <a:pt x="299472" y="1668603"/>
                </a:cubicBezTo>
                <a:cubicBezTo>
                  <a:pt x="294495" y="1663951"/>
                  <a:pt x="278634" y="1665124"/>
                  <a:pt x="287071" y="1657758"/>
                </a:cubicBezTo>
                <a:cubicBezTo>
                  <a:pt x="293593" y="1654320"/>
                  <a:pt x="316274" y="1646429"/>
                  <a:pt x="323719" y="1643089"/>
                </a:cubicBezTo>
                <a:lnTo>
                  <a:pt x="354145" y="1630887"/>
                </a:lnTo>
                <a:cubicBezTo>
                  <a:pt x="355302" y="1626190"/>
                  <a:pt x="382751" y="1621623"/>
                  <a:pt x="383743" y="1617597"/>
                </a:cubicBezTo>
                <a:cubicBezTo>
                  <a:pt x="417848" y="1621223"/>
                  <a:pt x="392515" y="1625592"/>
                  <a:pt x="401187" y="1613432"/>
                </a:cubicBezTo>
                <a:lnTo>
                  <a:pt x="372064" y="1605397"/>
                </a:lnTo>
                <a:cubicBezTo>
                  <a:pt x="373553" y="1599357"/>
                  <a:pt x="876767" y="1484730"/>
                  <a:pt x="1126003" y="1426678"/>
                </a:cubicBezTo>
                <a:lnTo>
                  <a:pt x="1160463" y="1418616"/>
                </a:lnTo>
                <a:lnTo>
                  <a:pt x="1160463" y="1414473"/>
                </a:lnTo>
                <a:lnTo>
                  <a:pt x="1115030" y="1424244"/>
                </a:lnTo>
                <a:cubicBezTo>
                  <a:pt x="852901" y="1480884"/>
                  <a:pt x="333918" y="1595631"/>
                  <a:pt x="339679" y="1589530"/>
                </a:cubicBezTo>
                <a:cubicBezTo>
                  <a:pt x="350336" y="1569317"/>
                  <a:pt x="893070" y="1439898"/>
                  <a:pt x="885365" y="1436813"/>
                </a:cubicBezTo>
                <a:cubicBezTo>
                  <a:pt x="878623" y="1434115"/>
                  <a:pt x="421266" y="1541079"/>
                  <a:pt x="315107" y="1565953"/>
                </a:cubicBezTo>
                <a:lnTo>
                  <a:pt x="303830" y="1568595"/>
                </a:lnTo>
                <a:lnTo>
                  <a:pt x="302382" y="1563665"/>
                </a:lnTo>
                <a:cubicBezTo>
                  <a:pt x="304128" y="1533552"/>
                  <a:pt x="331204" y="1562819"/>
                  <a:pt x="324348" y="1540744"/>
                </a:cubicBezTo>
                <a:cubicBezTo>
                  <a:pt x="316733" y="1527024"/>
                  <a:pt x="408681" y="1496196"/>
                  <a:pt x="528384" y="1462186"/>
                </a:cubicBezTo>
                <a:lnTo>
                  <a:pt x="634987" y="1433018"/>
                </a:lnTo>
                <a:lnTo>
                  <a:pt x="679958" y="1422346"/>
                </a:lnTo>
                <a:cubicBezTo>
                  <a:pt x="710827" y="1414536"/>
                  <a:pt x="744029" y="1405763"/>
                  <a:pt x="777225" y="1396804"/>
                </a:cubicBezTo>
                <a:lnTo>
                  <a:pt x="839406" y="1379754"/>
                </a:lnTo>
                <a:lnTo>
                  <a:pt x="898942" y="1364529"/>
                </a:lnTo>
                <a:cubicBezTo>
                  <a:pt x="967875" y="1346894"/>
                  <a:pt x="1017227" y="1334033"/>
                  <a:pt x="1025721" y="1330070"/>
                </a:cubicBezTo>
                <a:cubicBezTo>
                  <a:pt x="1038463" y="1324127"/>
                  <a:pt x="967005" y="1344476"/>
                  <a:pt x="874460" y="1370143"/>
                </a:cubicBezTo>
                <a:lnTo>
                  <a:pt x="839406" y="1379754"/>
                </a:lnTo>
                <a:lnTo>
                  <a:pt x="783517" y="1394046"/>
                </a:lnTo>
                <a:cubicBezTo>
                  <a:pt x="741920" y="1404735"/>
                  <a:pt x="698087" y="1416102"/>
                  <a:pt x="654678" y="1427630"/>
                </a:cubicBezTo>
                <a:lnTo>
                  <a:pt x="634987" y="1433018"/>
                </a:lnTo>
                <a:lnTo>
                  <a:pt x="596683" y="1442108"/>
                </a:lnTo>
                <a:cubicBezTo>
                  <a:pt x="548946" y="1452320"/>
                  <a:pt x="519889" y="1455570"/>
                  <a:pt x="528211" y="1445644"/>
                </a:cubicBezTo>
                <a:cubicBezTo>
                  <a:pt x="589526" y="1417983"/>
                  <a:pt x="542299" y="1429763"/>
                  <a:pt x="562032" y="1418778"/>
                </a:cubicBezTo>
                <a:cubicBezTo>
                  <a:pt x="563025" y="1414752"/>
                  <a:pt x="620951" y="1388971"/>
                  <a:pt x="626481" y="1389560"/>
                </a:cubicBezTo>
                <a:cubicBezTo>
                  <a:pt x="634162" y="1381425"/>
                  <a:pt x="207236" y="1471498"/>
                  <a:pt x="215744" y="1460009"/>
                </a:cubicBezTo>
                <a:cubicBezTo>
                  <a:pt x="216901" y="1455312"/>
                  <a:pt x="256523" y="1422995"/>
                  <a:pt x="262053" y="1423583"/>
                </a:cubicBezTo>
                <a:cubicBezTo>
                  <a:pt x="271104" y="1411807"/>
                  <a:pt x="578249" y="1321718"/>
                  <a:pt x="881575" y="1232256"/>
                </a:cubicBezTo>
                <a:lnTo>
                  <a:pt x="979515" y="1203259"/>
                </a:lnTo>
                <a:lnTo>
                  <a:pt x="986856" y="1201287"/>
                </a:lnTo>
                <a:cubicBezTo>
                  <a:pt x="1126437" y="1163756"/>
                  <a:pt x="1239674" y="1133232"/>
                  <a:pt x="1243324" y="1132457"/>
                </a:cubicBezTo>
                <a:cubicBezTo>
                  <a:pt x="1245831" y="1130916"/>
                  <a:pt x="1275942" y="1119071"/>
                  <a:pt x="1313929" y="1104536"/>
                </a:cubicBezTo>
                <a:lnTo>
                  <a:pt x="1340567" y="1094416"/>
                </a:lnTo>
                <a:lnTo>
                  <a:pt x="1372124" y="1084523"/>
                </a:lnTo>
                <a:cubicBezTo>
                  <a:pt x="1439855" y="1062831"/>
                  <a:pt x="1480513" y="1048167"/>
                  <a:pt x="1478177" y="1044690"/>
                </a:cubicBezTo>
                <a:cubicBezTo>
                  <a:pt x="1478544" y="1028807"/>
                  <a:pt x="1106314" y="1133252"/>
                  <a:pt x="829207" y="1210852"/>
                </a:cubicBezTo>
                <a:lnTo>
                  <a:pt x="765350" y="1228716"/>
                </a:lnTo>
                <a:lnTo>
                  <a:pt x="752764" y="1231313"/>
                </a:lnTo>
                <a:cubicBezTo>
                  <a:pt x="638290" y="1255489"/>
                  <a:pt x="543499" y="1277826"/>
                  <a:pt x="534176" y="1289746"/>
                </a:cubicBezTo>
                <a:cubicBezTo>
                  <a:pt x="531466" y="1293546"/>
                  <a:pt x="622695" y="1268558"/>
                  <a:pt x="749397" y="1233179"/>
                </a:cubicBezTo>
                <a:lnTo>
                  <a:pt x="765350" y="1228716"/>
                </a:lnTo>
                <a:lnTo>
                  <a:pt x="871363" y="1206841"/>
                </a:lnTo>
                <a:lnTo>
                  <a:pt x="951656" y="1190528"/>
                </a:lnTo>
                <a:lnTo>
                  <a:pt x="897337" y="1204430"/>
                </a:lnTo>
                <a:cubicBezTo>
                  <a:pt x="633148" y="1272160"/>
                  <a:pt x="282712" y="1362590"/>
                  <a:pt x="286536" y="1347073"/>
                </a:cubicBezTo>
                <a:cubicBezTo>
                  <a:pt x="287125" y="1321657"/>
                  <a:pt x="1486296" y="938823"/>
                  <a:pt x="1509928" y="915859"/>
                </a:cubicBezTo>
                <a:cubicBezTo>
                  <a:pt x="1510921" y="911833"/>
                  <a:pt x="519778" y="1236756"/>
                  <a:pt x="369520" y="1280685"/>
                </a:cubicBezTo>
                <a:cubicBezTo>
                  <a:pt x="219263" y="1324613"/>
                  <a:pt x="595579" y="1208362"/>
                  <a:pt x="608386" y="1179426"/>
                </a:cubicBezTo>
                <a:cubicBezTo>
                  <a:pt x="613347" y="1159297"/>
                  <a:pt x="767268" y="1111615"/>
                  <a:pt x="775940" y="1099455"/>
                </a:cubicBezTo>
                <a:cubicBezTo>
                  <a:pt x="777924" y="1091403"/>
                  <a:pt x="1027426" y="1016025"/>
                  <a:pt x="1031561" y="999251"/>
                </a:cubicBezTo>
                <a:cubicBezTo>
                  <a:pt x="1030165" y="981887"/>
                  <a:pt x="1225917" y="894217"/>
                  <a:pt x="1283500" y="861601"/>
                </a:cubicBezTo>
                <a:cubicBezTo>
                  <a:pt x="1341084" y="828984"/>
                  <a:pt x="1373920" y="816299"/>
                  <a:pt x="1377062" y="803550"/>
                </a:cubicBezTo>
                <a:cubicBezTo>
                  <a:pt x="1377650" y="778135"/>
                  <a:pt x="1693462" y="551144"/>
                  <a:pt x="1705516" y="548295"/>
                </a:cubicBezTo>
                <a:cubicBezTo>
                  <a:pt x="1712960" y="544954"/>
                  <a:pt x="1681059" y="601470"/>
                  <a:pt x="1711380" y="574395"/>
                </a:cubicBezTo>
                <a:cubicBezTo>
                  <a:pt x="1727568" y="554770"/>
                  <a:pt x="1762850" y="507567"/>
                  <a:pt x="1789036" y="497268"/>
                </a:cubicBezTo>
                <a:cubicBezTo>
                  <a:pt x="1809762" y="482258"/>
                  <a:pt x="1890140" y="443981"/>
                  <a:pt x="1890140" y="443981"/>
                </a:cubicBezTo>
                <a:cubicBezTo>
                  <a:pt x="1936298" y="444758"/>
                  <a:pt x="1876007" y="451430"/>
                  <a:pt x="1872038" y="467534"/>
                </a:cubicBezTo>
                <a:cubicBezTo>
                  <a:pt x="1875348" y="480969"/>
                  <a:pt x="1886006" y="460756"/>
                  <a:pt x="1891536" y="461344"/>
                </a:cubicBezTo>
                <a:cubicBezTo>
                  <a:pt x="1897067" y="461932"/>
                  <a:pt x="1913588" y="467820"/>
                  <a:pt x="1900613" y="470572"/>
                </a:cubicBezTo>
                <a:cubicBezTo>
                  <a:pt x="1925641" y="464971"/>
                  <a:pt x="1940837" y="449372"/>
                  <a:pt x="1961327" y="439156"/>
                </a:cubicBezTo>
                <a:cubicBezTo>
                  <a:pt x="2053923" y="397359"/>
                  <a:pt x="2189132" y="347698"/>
                  <a:pt x="2293029" y="329137"/>
                </a:cubicBezTo>
                <a:cubicBezTo>
                  <a:pt x="2292037" y="333163"/>
                  <a:pt x="2286506" y="332574"/>
                  <a:pt x="2285514" y="336600"/>
                </a:cubicBezTo>
                <a:cubicBezTo>
                  <a:pt x="2500512" y="274078"/>
                  <a:pt x="2748625" y="219209"/>
                  <a:pt x="2967996" y="161970"/>
                </a:cubicBezTo>
                <a:cubicBezTo>
                  <a:pt x="3104601" y="129673"/>
                  <a:pt x="3243287" y="92776"/>
                  <a:pt x="3380884" y="56452"/>
                </a:cubicBezTo>
                <a:cubicBezTo>
                  <a:pt x="3387408" y="53014"/>
                  <a:pt x="3488844" y="25240"/>
                  <a:pt x="3456302" y="38305"/>
                </a:cubicBezTo>
                <a:cubicBezTo>
                  <a:pt x="3431107" y="44578"/>
                  <a:pt x="3391875" y="61752"/>
                  <a:pt x="3377907" y="68530"/>
                </a:cubicBezTo>
                <a:cubicBezTo>
                  <a:pt x="3373369" y="63917"/>
                  <a:pt x="3366847" y="67354"/>
                  <a:pt x="3365689" y="72051"/>
                </a:cubicBezTo>
                <a:cubicBezTo>
                  <a:pt x="3348175" y="70189"/>
                  <a:pt x="3330592" y="72450"/>
                  <a:pt x="3321163" y="83843"/>
                </a:cubicBezTo>
                <a:cubicBezTo>
                  <a:pt x="3310101" y="82666"/>
                  <a:pt x="3296960" y="86089"/>
                  <a:pt x="3289445" y="93553"/>
                </a:cubicBezTo>
                <a:cubicBezTo>
                  <a:pt x="3284907" y="88939"/>
                  <a:pt x="3278384" y="92377"/>
                  <a:pt x="3277392" y="96403"/>
                </a:cubicBezTo>
                <a:cubicBezTo>
                  <a:pt x="3247825" y="97390"/>
                  <a:pt x="3216109" y="107101"/>
                  <a:pt x="3188930" y="121425"/>
                </a:cubicBezTo>
                <a:cubicBezTo>
                  <a:pt x="3177869" y="120249"/>
                  <a:pt x="3164893" y="123001"/>
                  <a:pt x="3158370" y="126439"/>
                </a:cubicBezTo>
                <a:cubicBezTo>
                  <a:pt x="3152840" y="125850"/>
                  <a:pt x="3146317" y="129288"/>
                  <a:pt x="3146317" y="129288"/>
                </a:cubicBezTo>
                <a:cubicBezTo>
                  <a:pt x="3150690" y="134574"/>
                  <a:pt x="3157378" y="130465"/>
                  <a:pt x="3158370" y="126439"/>
                </a:cubicBezTo>
                <a:cubicBezTo>
                  <a:pt x="3169432" y="127615"/>
                  <a:pt x="3182407" y="124863"/>
                  <a:pt x="3188930" y="121425"/>
                </a:cubicBezTo>
                <a:cubicBezTo>
                  <a:pt x="3218497" y="120438"/>
                  <a:pt x="3240144" y="105525"/>
                  <a:pt x="3269877" y="103867"/>
                </a:cubicBezTo>
                <a:cubicBezTo>
                  <a:pt x="3242698" y="118192"/>
                  <a:pt x="3231637" y="117015"/>
                  <a:pt x="3198928" y="130752"/>
                </a:cubicBezTo>
                <a:cubicBezTo>
                  <a:pt x="3173734" y="137024"/>
                  <a:pt x="3078915" y="164813"/>
                  <a:pt x="3159767" y="143802"/>
                </a:cubicBezTo>
                <a:cubicBezTo>
                  <a:pt x="3235018" y="126326"/>
                  <a:pt x="3358174" y="79515"/>
                  <a:pt x="3433899" y="79305"/>
                </a:cubicBezTo>
                <a:lnTo>
                  <a:pt x="3419862" y="90206"/>
                </a:lnTo>
                <a:cubicBezTo>
                  <a:pt x="3425392" y="90794"/>
                  <a:pt x="3499722" y="73220"/>
                  <a:pt x="3512696" y="70468"/>
                </a:cubicBezTo>
                <a:cubicBezTo>
                  <a:pt x="3544414" y="60757"/>
                  <a:pt x="3576130" y="51047"/>
                  <a:pt x="3601158" y="45446"/>
                </a:cubicBezTo>
                <a:cubicBezTo>
                  <a:pt x="3657975" y="26010"/>
                  <a:pt x="3746437" y="987"/>
                  <a:pt x="3776005"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517638821"/>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rush Stroke 03">
    <p:spTree>
      <p:nvGrpSpPr>
        <p:cNvPr id="1" name=""/>
        <p:cNvGrpSpPr/>
        <p:nvPr/>
      </p:nvGrpSpPr>
      <p:grpSpPr>
        <a:xfrm>
          <a:off x="0" y="0"/>
          <a:ext cx="0" cy="0"/>
          <a:chOff x="0" y="0"/>
          <a:chExt cx="0" cy="0"/>
        </a:xfrm>
      </p:grpSpPr>
      <p:sp>
        <p:nvSpPr>
          <p:cNvPr id="158" name="Picture Placeholder 157"/>
          <p:cNvSpPr>
            <a:spLocks noGrp="1"/>
          </p:cNvSpPr>
          <p:nvPr>
            <p:ph type="pic" sz="quarter" idx="10"/>
          </p:nvPr>
        </p:nvSpPr>
        <p:spPr>
          <a:xfrm>
            <a:off x="-520143" y="-815547"/>
            <a:ext cx="13691115" cy="5226845"/>
          </a:xfrm>
          <a:custGeom>
            <a:avLst/>
            <a:gdLst>
              <a:gd name="connsiteX0" fmla="*/ 9984264 w 13691114"/>
              <a:gd name="connsiteY0" fmla="*/ 5016562 h 5226845"/>
              <a:gd name="connsiteX1" fmla="*/ 10080684 w 13691114"/>
              <a:gd name="connsiteY1" fmla="*/ 5024789 h 5226845"/>
              <a:gd name="connsiteX2" fmla="*/ 10179020 w 13691114"/>
              <a:gd name="connsiteY2" fmla="*/ 5070040 h 5226845"/>
              <a:gd name="connsiteX3" fmla="*/ 10000866 w 13691114"/>
              <a:gd name="connsiteY3" fmla="*/ 5052133 h 5226845"/>
              <a:gd name="connsiteX4" fmla="*/ 9994481 w 13691114"/>
              <a:gd name="connsiteY4" fmla="*/ 5024063 h 5226845"/>
              <a:gd name="connsiteX5" fmla="*/ 9980433 w 13691114"/>
              <a:gd name="connsiteY5" fmla="*/ 5014142 h 5226845"/>
              <a:gd name="connsiteX6" fmla="*/ 9984264 w 13691114"/>
              <a:gd name="connsiteY6" fmla="*/ 5016562 h 5226845"/>
              <a:gd name="connsiteX7" fmla="*/ 9982987 w 13691114"/>
              <a:gd name="connsiteY7" fmla="*/ 5016562 h 5226845"/>
              <a:gd name="connsiteX8" fmla="*/ 9973409 w 13691114"/>
              <a:gd name="connsiteY8" fmla="*/ 5014626 h 5226845"/>
              <a:gd name="connsiteX9" fmla="*/ 12856435 w 13691114"/>
              <a:gd name="connsiteY9" fmla="*/ 4339734 h 5226845"/>
              <a:gd name="connsiteX10" fmla="*/ 12856435 w 13691114"/>
              <a:gd name="connsiteY10" fmla="*/ 4340217 h 5226845"/>
              <a:gd name="connsiteX11" fmla="*/ 12854519 w 13691114"/>
              <a:gd name="connsiteY11" fmla="*/ 4340217 h 5226845"/>
              <a:gd name="connsiteX12" fmla="*/ 13172514 w 13691114"/>
              <a:gd name="connsiteY12" fmla="*/ 4299806 h 5226845"/>
              <a:gd name="connsiteX13" fmla="*/ 12904964 w 13691114"/>
              <a:gd name="connsiteY13" fmla="*/ 4335378 h 5226845"/>
              <a:gd name="connsiteX14" fmla="*/ 12885169 w 13691114"/>
              <a:gd name="connsiteY14" fmla="*/ 4337072 h 5226845"/>
              <a:gd name="connsiteX15" fmla="*/ 12856435 w 13691114"/>
              <a:gd name="connsiteY15" fmla="*/ 4339734 h 5226845"/>
              <a:gd name="connsiteX16" fmla="*/ 12958602 w 13691114"/>
              <a:gd name="connsiteY16" fmla="*/ 4317713 h 5226845"/>
              <a:gd name="connsiteX17" fmla="*/ 13172514 w 13691114"/>
              <a:gd name="connsiteY17" fmla="*/ 4299806 h 5226845"/>
              <a:gd name="connsiteX18" fmla="*/ 5135799 w 13691114"/>
              <a:gd name="connsiteY18" fmla="*/ 3081419 h 5226845"/>
              <a:gd name="connsiteX19" fmla="*/ 5117920 w 13691114"/>
              <a:gd name="connsiteY19" fmla="*/ 3099568 h 5226845"/>
              <a:gd name="connsiteX20" fmla="*/ 5135799 w 13691114"/>
              <a:gd name="connsiteY20" fmla="*/ 3081419 h 5226845"/>
              <a:gd name="connsiteX21" fmla="*/ 5207316 w 13691114"/>
              <a:gd name="connsiteY21" fmla="*/ 2078155 h 5226845"/>
              <a:gd name="connsiteX22" fmla="*/ 5278194 w 13691114"/>
              <a:gd name="connsiteY22" fmla="*/ 2096304 h 5226845"/>
              <a:gd name="connsiteX23" fmla="*/ 5278194 w 13691114"/>
              <a:gd name="connsiteY23" fmla="*/ 2096304 h 5226845"/>
              <a:gd name="connsiteX24" fmla="*/ 5207316 w 13691114"/>
              <a:gd name="connsiteY24" fmla="*/ 2078155 h 5226845"/>
              <a:gd name="connsiteX25" fmla="*/ 4639651 w 13691114"/>
              <a:gd name="connsiteY25" fmla="*/ 1413184 h 5226845"/>
              <a:gd name="connsiteX26" fmla="*/ 4654976 w 13691114"/>
              <a:gd name="connsiteY26" fmla="*/ 1433027 h 5226845"/>
              <a:gd name="connsiteX27" fmla="*/ 4639651 w 13691114"/>
              <a:gd name="connsiteY27" fmla="*/ 1413184 h 5226845"/>
              <a:gd name="connsiteX28" fmla="*/ 5848415 w 13691114"/>
              <a:gd name="connsiteY28" fmla="*/ 877916 h 5226845"/>
              <a:gd name="connsiteX29" fmla="*/ 5848415 w 13691114"/>
              <a:gd name="connsiteY29" fmla="*/ 877916 h 5226845"/>
              <a:gd name="connsiteX30" fmla="*/ 4730963 w 13691114"/>
              <a:gd name="connsiteY30" fmla="*/ 525104 h 5226845"/>
              <a:gd name="connsiteX31" fmla="*/ 4766082 w 13691114"/>
              <a:gd name="connsiteY31" fmla="*/ 533090 h 5226845"/>
              <a:gd name="connsiteX32" fmla="*/ 4798648 w 13691114"/>
              <a:gd name="connsiteY32" fmla="*/ 539865 h 5226845"/>
              <a:gd name="connsiteX33" fmla="*/ 4779492 w 13691114"/>
              <a:gd name="connsiteY33" fmla="*/ 537445 h 5226845"/>
              <a:gd name="connsiteX34" fmla="*/ 4730963 w 13691114"/>
              <a:gd name="connsiteY34" fmla="*/ 525104 h 5226845"/>
              <a:gd name="connsiteX35" fmla="*/ 6255167 w 13691114"/>
              <a:gd name="connsiteY35" fmla="*/ 305625 h 5226845"/>
              <a:gd name="connsiteX36" fmla="*/ 6278155 w 13691114"/>
              <a:gd name="connsiteY36" fmla="*/ 320386 h 5226845"/>
              <a:gd name="connsiteX37" fmla="*/ 6287734 w 13691114"/>
              <a:gd name="connsiteY37" fmla="*/ 326194 h 5226845"/>
              <a:gd name="connsiteX38" fmla="*/ 6276239 w 13691114"/>
              <a:gd name="connsiteY38" fmla="*/ 322564 h 5226845"/>
              <a:gd name="connsiteX39" fmla="*/ 6255167 w 13691114"/>
              <a:gd name="connsiteY39" fmla="*/ 305625 h 5226845"/>
              <a:gd name="connsiteX40" fmla="*/ 6454393 w 13691114"/>
              <a:gd name="connsiteY40" fmla="*/ 0 h 5226845"/>
              <a:gd name="connsiteX41" fmla="*/ 6578909 w 13691114"/>
              <a:gd name="connsiteY41" fmla="*/ 35813 h 5226845"/>
              <a:gd name="connsiteX42" fmla="*/ 6721943 w 13691114"/>
              <a:gd name="connsiteY42" fmla="*/ 71869 h 5226845"/>
              <a:gd name="connsiteX43" fmla="*/ 6810701 w 13691114"/>
              <a:gd name="connsiteY43" fmla="*/ 125347 h 5226845"/>
              <a:gd name="connsiteX44" fmla="*/ 6900097 w 13691114"/>
              <a:gd name="connsiteY44" fmla="*/ 125347 h 5226845"/>
              <a:gd name="connsiteX45" fmla="*/ 7184887 w 13691114"/>
              <a:gd name="connsiteY45" fmla="*/ 286508 h 5226845"/>
              <a:gd name="connsiteX46" fmla="*/ 7488196 w 13691114"/>
              <a:gd name="connsiteY46" fmla="*/ 483725 h 5226845"/>
              <a:gd name="connsiteX47" fmla="*/ 9091580 w 13691114"/>
              <a:gd name="connsiteY47" fmla="*/ 1469324 h 5226845"/>
              <a:gd name="connsiteX48" fmla="*/ 9501525 w 13691114"/>
              <a:gd name="connsiteY48" fmla="*/ 1594672 h 5226845"/>
              <a:gd name="connsiteX49" fmla="*/ 9733316 w 13691114"/>
              <a:gd name="connsiteY49" fmla="*/ 1683964 h 5226845"/>
              <a:gd name="connsiteX50" fmla="*/ 10232019 w 13691114"/>
              <a:gd name="connsiteY50" fmla="*/ 1755833 h 5226845"/>
              <a:gd name="connsiteX51" fmla="*/ 10321415 w 13691114"/>
              <a:gd name="connsiteY51" fmla="*/ 1773740 h 5226845"/>
              <a:gd name="connsiteX52" fmla="*/ 10303536 w 13691114"/>
              <a:gd name="connsiteY52" fmla="*/ 1791404 h 5226845"/>
              <a:gd name="connsiteX53" fmla="*/ 10731361 w 13691114"/>
              <a:gd name="connsiteY53" fmla="*/ 1863274 h 5226845"/>
              <a:gd name="connsiteX54" fmla="*/ 10962513 w 13691114"/>
              <a:gd name="connsiteY54" fmla="*/ 1916994 h 5226845"/>
              <a:gd name="connsiteX55" fmla="*/ 11087668 w 13691114"/>
              <a:gd name="connsiteY55" fmla="*/ 1916994 h 5226845"/>
              <a:gd name="connsiteX56" fmla="*/ 11069789 w 13691114"/>
              <a:gd name="connsiteY56" fmla="*/ 1934659 h 5226845"/>
              <a:gd name="connsiteX57" fmla="*/ 11034030 w 13691114"/>
              <a:gd name="connsiteY57" fmla="*/ 1934659 h 5226845"/>
              <a:gd name="connsiteX58" fmla="*/ 11069789 w 13691114"/>
              <a:gd name="connsiteY58" fmla="*/ 1934659 h 5226845"/>
              <a:gd name="connsiteX59" fmla="*/ 11087668 w 13691114"/>
              <a:gd name="connsiteY59" fmla="*/ 1970956 h 5226845"/>
              <a:gd name="connsiteX60" fmla="*/ 11426096 w 13691114"/>
              <a:gd name="connsiteY60" fmla="*/ 1988621 h 5226845"/>
              <a:gd name="connsiteX61" fmla="*/ 12334745 w 13691114"/>
              <a:gd name="connsiteY61" fmla="*/ 1988621 h 5226845"/>
              <a:gd name="connsiteX62" fmla="*/ 12424141 w 13691114"/>
              <a:gd name="connsiteY62" fmla="*/ 1988621 h 5226845"/>
              <a:gd name="connsiteX63" fmla="*/ 12334745 w 13691114"/>
              <a:gd name="connsiteY63" fmla="*/ 2024435 h 5226845"/>
              <a:gd name="connsiteX64" fmla="*/ 11906920 w 13691114"/>
              <a:gd name="connsiteY64" fmla="*/ 2042341 h 5226845"/>
              <a:gd name="connsiteX65" fmla="*/ 11247943 w 13691114"/>
              <a:gd name="connsiteY65" fmla="*/ 2024435 h 5226845"/>
              <a:gd name="connsiteX66" fmla="*/ 11077451 w 13691114"/>
              <a:gd name="connsiteY66" fmla="*/ 2016933 h 5226845"/>
              <a:gd name="connsiteX67" fmla="*/ 11051271 w 13691114"/>
              <a:gd name="connsiteY67" fmla="*/ 2021289 h 5226845"/>
              <a:gd name="connsiteX68" fmla="*/ 11044886 w 13691114"/>
              <a:gd name="connsiteY68" fmla="*/ 2019595 h 5226845"/>
              <a:gd name="connsiteX69" fmla="*/ 11034030 w 13691114"/>
              <a:gd name="connsiteY69" fmla="*/ 2024435 h 5226845"/>
              <a:gd name="connsiteX70" fmla="*/ 11051271 w 13691114"/>
              <a:gd name="connsiteY70" fmla="*/ 2021289 h 5226845"/>
              <a:gd name="connsiteX71" fmla="*/ 11069789 w 13691114"/>
              <a:gd name="connsiteY71" fmla="*/ 2026854 h 5226845"/>
              <a:gd name="connsiteX72" fmla="*/ 11105547 w 13691114"/>
              <a:gd name="connsiteY72" fmla="*/ 2042341 h 5226845"/>
              <a:gd name="connsiteX73" fmla="*/ 11354579 w 13691114"/>
              <a:gd name="connsiteY73" fmla="*/ 2078155 h 5226845"/>
              <a:gd name="connsiteX74" fmla="*/ 11550612 w 13691114"/>
              <a:gd name="connsiteY74" fmla="*/ 2096304 h 5226845"/>
              <a:gd name="connsiteX75" fmla="*/ 11853921 w 13691114"/>
              <a:gd name="connsiteY75" fmla="*/ 2096304 h 5226845"/>
              <a:gd name="connsiteX76" fmla="*/ 12014195 w 13691114"/>
              <a:gd name="connsiteY76" fmla="*/ 2114211 h 5226845"/>
              <a:gd name="connsiteX77" fmla="*/ 11622129 w 13691114"/>
              <a:gd name="connsiteY77" fmla="*/ 2114211 h 5226845"/>
              <a:gd name="connsiteX78" fmla="*/ 11586371 w 13691114"/>
              <a:gd name="connsiteY78" fmla="*/ 2132117 h 5226845"/>
              <a:gd name="connsiteX79" fmla="*/ 11426096 w 13691114"/>
              <a:gd name="connsiteY79" fmla="*/ 2149782 h 5226845"/>
              <a:gd name="connsiteX80" fmla="*/ 11318821 w 13691114"/>
              <a:gd name="connsiteY80" fmla="*/ 2167689 h 5226845"/>
              <a:gd name="connsiteX81" fmla="*/ 11212184 w 13691114"/>
              <a:gd name="connsiteY81" fmla="*/ 2167689 h 5226845"/>
              <a:gd name="connsiteX82" fmla="*/ 11212184 w 13691114"/>
              <a:gd name="connsiteY82" fmla="*/ 2239558 h 5226845"/>
              <a:gd name="connsiteX83" fmla="*/ 10766480 w 13691114"/>
              <a:gd name="connsiteY83" fmla="*/ 2203502 h 5226845"/>
              <a:gd name="connsiteX84" fmla="*/ 10677723 w 13691114"/>
              <a:gd name="connsiteY84" fmla="*/ 2239558 h 5226845"/>
              <a:gd name="connsiteX85" fmla="*/ 11034030 w 13691114"/>
              <a:gd name="connsiteY85" fmla="*/ 2275372 h 5226845"/>
              <a:gd name="connsiteX86" fmla="*/ 11318821 w 13691114"/>
              <a:gd name="connsiteY86" fmla="*/ 2310943 h 5226845"/>
              <a:gd name="connsiteX87" fmla="*/ 11140667 w 13691114"/>
              <a:gd name="connsiteY87" fmla="*/ 2328850 h 5226845"/>
              <a:gd name="connsiteX88" fmla="*/ 11034030 w 13691114"/>
              <a:gd name="connsiteY88" fmla="*/ 2346999 h 5226845"/>
              <a:gd name="connsiteX89" fmla="*/ 10784360 w 13691114"/>
              <a:gd name="connsiteY89" fmla="*/ 2346999 h 5226845"/>
              <a:gd name="connsiteX90" fmla="*/ 11105547 w 13691114"/>
              <a:gd name="connsiteY90" fmla="*/ 2364906 h 5226845"/>
              <a:gd name="connsiteX91" fmla="*/ 11693008 w 13691114"/>
              <a:gd name="connsiteY91" fmla="*/ 2418626 h 5226845"/>
              <a:gd name="connsiteX92" fmla="*/ 12602294 w 13691114"/>
              <a:gd name="connsiteY92" fmla="*/ 2436533 h 5226845"/>
              <a:gd name="connsiteX93" fmla="*/ 12798327 w 13691114"/>
              <a:gd name="connsiteY93" fmla="*/ 2436533 h 5226845"/>
              <a:gd name="connsiteX94" fmla="*/ 12673811 w 13691114"/>
              <a:gd name="connsiteY94" fmla="*/ 2454197 h 5226845"/>
              <a:gd name="connsiteX95" fmla="*/ 12049954 w 13691114"/>
              <a:gd name="connsiteY95" fmla="*/ 2490495 h 5226845"/>
              <a:gd name="connsiteX96" fmla="*/ 12245987 w 13691114"/>
              <a:gd name="connsiteY96" fmla="*/ 2490495 h 5226845"/>
              <a:gd name="connsiteX97" fmla="*/ 12709570 w 13691114"/>
              <a:gd name="connsiteY97" fmla="*/ 2490495 h 5226845"/>
              <a:gd name="connsiteX98" fmla="*/ 13047998 w 13691114"/>
              <a:gd name="connsiteY98" fmla="*/ 2472588 h 5226845"/>
              <a:gd name="connsiteX99" fmla="*/ 12904964 w 13691114"/>
              <a:gd name="connsiteY99" fmla="*/ 2490495 h 5226845"/>
              <a:gd name="connsiteX100" fmla="*/ 13047998 w 13691114"/>
              <a:gd name="connsiteY100" fmla="*/ 2543973 h 5226845"/>
              <a:gd name="connsiteX101" fmla="*/ 12922844 w 13691114"/>
              <a:gd name="connsiteY101" fmla="*/ 2561880 h 5226845"/>
              <a:gd name="connsiteX102" fmla="*/ 12904964 w 13691114"/>
              <a:gd name="connsiteY102" fmla="*/ 2579787 h 5226845"/>
              <a:gd name="connsiteX103" fmla="*/ 12495658 w 13691114"/>
              <a:gd name="connsiteY103" fmla="*/ 2633749 h 5226845"/>
              <a:gd name="connsiteX104" fmla="*/ 12495658 w 13691114"/>
              <a:gd name="connsiteY104" fmla="*/ 2633749 h 5226845"/>
              <a:gd name="connsiteX105" fmla="*/ 12655932 w 13691114"/>
              <a:gd name="connsiteY105" fmla="*/ 2633749 h 5226845"/>
              <a:gd name="connsiteX106" fmla="*/ 12459899 w 13691114"/>
              <a:gd name="connsiteY106" fmla="*/ 2669321 h 5226845"/>
              <a:gd name="connsiteX107" fmla="*/ 12032075 w 13691114"/>
              <a:gd name="connsiteY107" fmla="*/ 2687228 h 5226845"/>
              <a:gd name="connsiteX108" fmla="*/ 11550612 w 13691114"/>
              <a:gd name="connsiteY108" fmla="*/ 2705134 h 5226845"/>
              <a:gd name="connsiteX109" fmla="*/ 11746646 w 13691114"/>
              <a:gd name="connsiteY109" fmla="*/ 2741190 h 5226845"/>
              <a:gd name="connsiteX110" fmla="*/ 12691691 w 13691114"/>
              <a:gd name="connsiteY110" fmla="*/ 2741190 h 5226845"/>
              <a:gd name="connsiteX111" fmla="*/ 13047998 w 13691114"/>
              <a:gd name="connsiteY111" fmla="*/ 2705134 h 5226845"/>
              <a:gd name="connsiteX112" fmla="*/ 12887724 w 13691114"/>
              <a:gd name="connsiteY112" fmla="*/ 2759097 h 5226845"/>
              <a:gd name="connsiteX113" fmla="*/ 13030119 w 13691114"/>
              <a:gd name="connsiteY113" fmla="*/ 2759097 h 5226845"/>
              <a:gd name="connsiteX114" fmla="*/ 13020541 w 13691114"/>
              <a:gd name="connsiteY114" fmla="*/ 2774584 h 5226845"/>
              <a:gd name="connsiteX115" fmla="*/ 13017348 w 13691114"/>
              <a:gd name="connsiteY115" fmla="*/ 2778939 h 5226845"/>
              <a:gd name="connsiteX116" fmla="*/ 13012240 w 13691114"/>
              <a:gd name="connsiteY116" fmla="*/ 2777004 h 5226845"/>
              <a:gd name="connsiteX117" fmla="*/ 13014794 w 13691114"/>
              <a:gd name="connsiteY117" fmla="*/ 2781601 h 5226845"/>
              <a:gd name="connsiteX118" fmla="*/ 13017348 w 13691114"/>
              <a:gd name="connsiteY118" fmla="*/ 2778939 h 5226845"/>
              <a:gd name="connsiteX119" fmla="*/ 13030119 w 13691114"/>
              <a:gd name="connsiteY119" fmla="*/ 2783779 h 5226845"/>
              <a:gd name="connsiteX120" fmla="*/ 13047998 w 13691114"/>
              <a:gd name="connsiteY120" fmla="*/ 2777004 h 5226845"/>
              <a:gd name="connsiteX121" fmla="*/ 12904964 w 13691114"/>
              <a:gd name="connsiteY121" fmla="*/ 2848873 h 5226845"/>
              <a:gd name="connsiteX122" fmla="*/ 11960558 w 13691114"/>
              <a:gd name="connsiteY122" fmla="*/ 2902351 h 5226845"/>
              <a:gd name="connsiteX123" fmla="*/ 11479096 w 13691114"/>
              <a:gd name="connsiteY123" fmla="*/ 2902351 h 5226845"/>
              <a:gd name="connsiteX124" fmla="*/ 11746646 w 13691114"/>
              <a:gd name="connsiteY124" fmla="*/ 2920258 h 5226845"/>
              <a:gd name="connsiteX125" fmla="*/ 12120832 w 13691114"/>
              <a:gd name="connsiteY125" fmla="*/ 2920258 h 5226845"/>
              <a:gd name="connsiteX126" fmla="*/ 12869844 w 13691114"/>
              <a:gd name="connsiteY126" fmla="*/ 2938165 h 5226845"/>
              <a:gd name="connsiteX127" fmla="*/ 13030119 w 13691114"/>
              <a:gd name="connsiteY127" fmla="*/ 2920258 h 5226845"/>
              <a:gd name="connsiteX128" fmla="*/ 12904964 w 13691114"/>
              <a:gd name="connsiteY128" fmla="*/ 2938165 h 5226845"/>
              <a:gd name="connsiteX129" fmla="*/ 12620174 w 13691114"/>
              <a:gd name="connsiteY129" fmla="*/ 2992127 h 5226845"/>
              <a:gd name="connsiteX130" fmla="*/ 12530778 w 13691114"/>
              <a:gd name="connsiteY130" fmla="*/ 3027698 h 5226845"/>
              <a:gd name="connsiteX131" fmla="*/ 13047998 w 13691114"/>
              <a:gd name="connsiteY131" fmla="*/ 2992127 h 5226845"/>
              <a:gd name="connsiteX132" fmla="*/ 13172514 w 13691114"/>
              <a:gd name="connsiteY132" fmla="*/ 3027698 h 5226845"/>
              <a:gd name="connsiteX133" fmla="*/ 13030119 w 13691114"/>
              <a:gd name="connsiteY133" fmla="*/ 3045605 h 5226845"/>
              <a:gd name="connsiteX134" fmla="*/ 12192349 w 13691114"/>
              <a:gd name="connsiteY134" fmla="*/ 3135381 h 5226845"/>
              <a:gd name="connsiteX135" fmla="*/ 11906920 w 13691114"/>
              <a:gd name="connsiteY135" fmla="*/ 3153288 h 5226845"/>
              <a:gd name="connsiteX136" fmla="*/ 11710887 w 13691114"/>
              <a:gd name="connsiteY136" fmla="*/ 3153288 h 5226845"/>
              <a:gd name="connsiteX137" fmla="*/ 11978437 w 13691114"/>
              <a:gd name="connsiteY137" fmla="*/ 3188860 h 5226845"/>
              <a:gd name="connsiteX138" fmla="*/ 12208313 w 13691114"/>
              <a:gd name="connsiteY138" fmla="*/ 3179664 h 5226845"/>
              <a:gd name="connsiteX139" fmla="*/ 12192349 w 13691114"/>
              <a:gd name="connsiteY139" fmla="*/ 3224915 h 5226845"/>
              <a:gd name="connsiteX140" fmla="*/ 11640009 w 13691114"/>
              <a:gd name="connsiteY140" fmla="*/ 3242822 h 5226845"/>
              <a:gd name="connsiteX141" fmla="*/ 11105547 w 13691114"/>
              <a:gd name="connsiteY141" fmla="*/ 3242822 h 5226845"/>
              <a:gd name="connsiteX142" fmla="*/ 10998272 w 13691114"/>
              <a:gd name="connsiteY142" fmla="*/ 3224915 h 5226845"/>
              <a:gd name="connsiteX143" fmla="*/ 11087668 w 13691114"/>
              <a:gd name="connsiteY143" fmla="*/ 3242822 h 5226845"/>
              <a:gd name="connsiteX144" fmla="*/ 12138712 w 13691114"/>
              <a:gd name="connsiteY144" fmla="*/ 3260729 h 5226845"/>
              <a:gd name="connsiteX145" fmla="*/ 12620174 w 13691114"/>
              <a:gd name="connsiteY145" fmla="*/ 3260729 h 5226845"/>
              <a:gd name="connsiteX146" fmla="*/ 12816207 w 13691114"/>
              <a:gd name="connsiteY146" fmla="*/ 3242822 h 5226845"/>
              <a:gd name="connsiteX147" fmla="*/ 12869844 w 13691114"/>
              <a:gd name="connsiteY147" fmla="*/ 3260729 h 5226845"/>
              <a:gd name="connsiteX148" fmla="*/ 12958602 w 13691114"/>
              <a:gd name="connsiteY148" fmla="*/ 3260729 h 5226845"/>
              <a:gd name="connsiteX149" fmla="*/ 12954132 w 13691114"/>
              <a:gd name="connsiteY149" fmla="*/ 3298720 h 5226845"/>
              <a:gd name="connsiteX150" fmla="*/ 12934976 w 13691114"/>
              <a:gd name="connsiteY150" fmla="*/ 3303076 h 5226845"/>
              <a:gd name="connsiteX151" fmla="*/ 12922844 w 13691114"/>
              <a:gd name="connsiteY151" fmla="*/ 3296542 h 5226845"/>
              <a:gd name="connsiteX152" fmla="*/ 12933699 w 13691114"/>
              <a:gd name="connsiteY152" fmla="*/ 3303560 h 5226845"/>
              <a:gd name="connsiteX153" fmla="*/ 12934976 w 13691114"/>
              <a:gd name="connsiteY153" fmla="*/ 3303076 h 5226845"/>
              <a:gd name="connsiteX154" fmla="*/ 12956686 w 13691114"/>
              <a:gd name="connsiteY154" fmla="*/ 3314691 h 5226845"/>
              <a:gd name="connsiteX155" fmla="*/ 13012240 w 13691114"/>
              <a:gd name="connsiteY155" fmla="*/ 3332114 h 5226845"/>
              <a:gd name="connsiteX156" fmla="*/ 13154635 w 13691114"/>
              <a:gd name="connsiteY156" fmla="*/ 3332114 h 5226845"/>
              <a:gd name="connsiteX157" fmla="*/ 13208273 w 13691114"/>
              <a:gd name="connsiteY157" fmla="*/ 3350505 h 5226845"/>
              <a:gd name="connsiteX158" fmla="*/ 13244031 w 13691114"/>
              <a:gd name="connsiteY158" fmla="*/ 3368169 h 5226845"/>
              <a:gd name="connsiteX159" fmla="*/ 13172514 w 13691114"/>
              <a:gd name="connsiteY159" fmla="*/ 3368169 h 5226845"/>
              <a:gd name="connsiteX160" fmla="*/ 13047998 w 13691114"/>
              <a:gd name="connsiteY160" fmla="*/ 3421890 h 5226845"/>
              <a:gd name="connsiteX161" fmla="*/ 12922844 w 13691114"/>
              <a:gd name="connsiteY161" fmla="*/ 3457461 h 5226845"/>
              <a:gd name="connsiteX162" fmla="*/ 12958602 w 13691114"/>
              <a:gd name="connsiteY162" fmla="*/ 3475852 h 5226845"/>
              <a:gd name="connsiteX163" fmla="*/ 12530778 w 13691114"/>
              <a:gd name="connsiteY163" fmla="*/ 3529330 h 5226845"/>
              <a:gd name="connsiteX164" fmla="*/ 12691691 w 13691114"/>
              <a:gd name="connsiteY164" fmla="*/ 3529330 h 5226845"/>
              <a:gd name="connsiteX165" fmla="*/ 12709570 w 13691114"/>
              <a:gd name="connsiteY165" fmla="*/ 3547237 h 5226845"/>
              <a:gd name="connsiteX166" fmla="*/ 13100997 w 13691114"/>
              <a:gd name="connsiteY166" fmla="*/ 3529330 h 5226845"/>
              <a:gd name="connsiteX167" fmla="*/ 13030119 w 13691114"/>
              <a:gd name="connsiteY167" fmla="*/ 3547237 h 5226845"/>
              <a:gd name="connsiteX168" fmla="*/ 12620174 w 13691114"/>
              <a:gd name="connsiteY168" fmla="*/ 3583051 h 5226845"/>
              <a:gd name="connsiteX169" fmla="*/ 12780448 w 13691114"/>
              <a:gd name="connsiteY169" fmla="*/ 3637013 h 5226845"/>
              <a:gd name="connsiteX170" fmla="*/ 12904964 w 13691114"/>
              <a:gd name="connsiteY170" fmla="*/ 3637013 h 5226845"/>
              <a:gd name="connsiteX171" fmla="*/ 13065877 w 13691114"/>
              <a:gd name="connsiteY171" fmla="*/ 3637013 h 5226845"/>
              <a:gd name="connsiteX172" fmla="*/ 12442020 w 13691114"/>
              <a:gd name="connsiteY172" fmla="*/ 3744454 h 5226845"/>
              <a:gd name="connsiteX173" fmla="*/ 12156591 w 13691114"/>
              <a:gd name="connsiteY173" fmla="*/ 3762361 h 5226845"/>
              <a:gd name="connsiteX174" fmla="*/ 12156591 w 13691114"/>
              <a:gd name="connsiteY174" fmla="*/ 3798174 h 5226845"/>
              <a:gd name="connsiteX175" fmla="*/ 12388382 w 13691114"/>
              <a:gd name="connsiteY175" fmla="*/ 3780267 h 5226845"/>
              <a:gd name="connsiteX176" fmla="*/ 12691691 w 13691114"/>
              <a:gd name="connsiteY176" fmla="*/ 3762361 h 5226845"/>
              <a:gd name="connsiteX177" fmla="*/ 13154635 w 13691114"/>
              <a:gd name="connsiteY177" fmla="*/ 3744454 h 5226845"/>
              <a:gd name="connsiteX178" fmla="*/ 13012240 w 13691114"/>
              <a:gd name="connsiteY178" fmla="*/ 3780267 h 5226845"/>
              <a:gd name="connsiteX179" fmla="*/ 12655932 w 13691114"/>
              <a:gd name="connsiteY179" fmla="*/ 3852136 h 5226845"/>
              <a:gd name="connsiteX180" fmla="*/ 12459899 w 13691114"/>
              <a:gd name="connsiteY180" fmla="*/ 3852136 h 5226845"/>
              <a:gd name="connsiteX181" fmla="*/ 12566536 w 13691114"/>
              <a:gd name="connsiteY181" fmla="*/ 3887708 h 5226845"/>
              <a:gd name="connsiteX182" fmla="*/ 11978437 w 13691114"/>
              <a:gd name="connsiteY182" fmla="*/ 3905615 h 5226845"/>
              <a:gd name="connsiteX183" fmla="*/ 11889041 w 13691114"/>
              <a:gd name="connsiteY183" fmla="*/ 3923522 h 5226845"/>
              <a:gd name="connsiteX184" fmla="*/ 11532733 w 13691114"/>
              <a:gd name="connsiteY184" fmla="*/ 3959335 h 5226845"/>
              <a:gd name="connsiteX185" fmla="*/ 11693008 w 13691114"/>
              <a:gd name="connsiteY185" fmla="*/ 3959335 h 5226845"/>
              <a:gd name="connsiteX186" fmla="*/ 11906920 w 13691114"/>
              <a:gd name="connsiteY186" fmla="*/ 3977484 h 5226845"/>
              <a:gd name="connsiteX187" fmla="*/ 11693008 w 13691114"/>
              <a:gd name="connsiteY187" fmla="*/ 3977484 h 5226845"/>
              <a:gd name="connsiteX188" fmla="*/ 11354579 w 13691114"/>
              <a:gd name="connsiteY188" fmla="*/ 3977484 h 5226845"/>
              <a:gd name="connsiteX189" fmla="*/ 11675129 w 13691114"/>
              <a:gd name="connsiteY189" fmla="*/ 3995391 h 5226845"/>
              <a:gd name="connsiteX190" fmla="*/ 11568492 w 13691114"/>
              <a:gd name="connsiteY190" fmla="*/ 4013298 h 5226845"/>
              <a:gd name="connsiteX191" fmla="*/ 11800283 w 13691114"/>
              <a:gd name="connsiteY191" fmla="*/ 4013298 h 5226845"/>
              <a:gd name="connsiteX192" fmla="*/ 12210228 w 13691114"/>
              <a:gd name="connsiteY192" fmla="*/ 4030962 h 5226845"/>
              <a:gd name="connsiteX193" fmla="*/ 12798327 w 13691114"/>
              <a:gd name="connsiteY193" fmla="*/ 3995391 h 5226845"/>
              <a:gd name="connsiteX194" fmla="*/ 12762569 w 13691114"/>
              <a:gd name="connsiteY194" fmla="*/ 4013298 h 5226845"/>
              <a:gd name="connsiteX195" fmla="*/ 12620174 w 13691114"/>
              <a:gd name="connsiteY195" fmla="*/ 4066776 h 5226845"/>
              <a:gd name="connsiteX196" fmla="*/ 12834086 w 13691114"/>
              <a:gd name="connsiteY196" fmla="*/ 4084683 h 5226845"/>
              <a:gd name="connsiteX197" fmla="*/ 12762569 w 13691114"/>
              <a:gd name="connsiteY197" fmla="*/ 4102831 h 5226845"/>
              <a:gd name="connsiteX198" fmla="*/ 12673811 w 13691114"/>
              <a:gd name="connsiteY198" fmla="*/ 4120738 h 5226845"/>
              <a:gd name="connsiteX199" fmla="*/ 12958602 w 13691114"/>
              <a:gd name="connsiteY199" fmla="*/ 4084683 h 5226845"/>
              <a:gd name="connsiteX200" fmla="*/ 13208273 w 13691114"/>
              <a:gd name="connsiteY200" fmla="*/ 4084683 h 5226845"/>
              <a:gd name="connsiteX201" fmla="*/ 13012240 w 13691114"/>
              <a:gd name="connsiteY201" fmla="*/ 4120738 h 5226845"/>
              <a:gd name="connsiteX202" fmla="*/ 13047998 w 13691114"/>
              <a:gd name="connsiteY202" fmla="*/ 4120738 h 5226845"/>
              <a:gd name="connsiteX203" fmla="*/ 12958602 w 13691114"/>
              <a:gd name="connsiteY203" fmla="*/ 4138645 h 5226845"/>
              <a:gd name="connsiteX204" fmla="*/ 12958602 w 13691114"/>
              <a:gd name="connsiteY204" fmla="*/ 4138645 h 5226845"/>
              <a:gd name="connsiteX205" fmla="*/ 12869844 w 13691114"/>
              <a:gd name="connsiteY205" fmla="*/ 4138645 h 5226845"/>
              <a:gd name="connsiteX206" fmla="*/ 12780448 w 13691114"/>
              <a:gd name="connsiteY206" fmla="*/ 4174217 h 5226845"/>
              <a:gd name="connsiteX207" fmla="*/ 13100997 w 13691114"/>
              <a:gd name="connsiteY207" fmla="*/ 4138645 h 5226845"/>
              <a:gd name="connsiteX208" fmla="*/ 13244031 w 13691114"/>
              <a:gd name="connsiteY208" fmla="*/ 4174217 h 5226845"/>
              <a:gd name="connsiteX209" fmla="*/ 13404306 w 13691114"/>
              <a:gd name="connsiteY209" fmla="*/ 4174217 h 5226845"/>
              <a:gd name="connsiteX210" fmla="*/ 13030119 w 13691114"/>
              <a:gd name="connsiteY210" fmla="*/ 4227937 h 5226845"/>
              <a:gd name="connsiteX211" fmla="*/ 12548657 w 13691114"/>
              <a:gd name="connsiteY211" fmla="*/ 4281899 h 5226845"/>
              <a:gd name="connsiteX212" fmla="*/ 12530778 w 13691114"/>
              <a:gd name="connsiteY212" fmla="*/ 4299806 h 5226845"/>
              <a:gd name="connsiteX213" fmla="*/ 12334745 w 13691114"/>
              <a:gd name="connsiteY213" fmla="*/ 4317713 h 5226845"/>
              <a:gd name="connsiteX214" fmla="*/ 12370503 w 13691114"/>
              <a:gd name="connsiteY214" fmla="*/ 4335378 h 5226845"/>
              <a:gd name="connsiteX215" fmla="*/ 12709570 w 13691114"/>
              <a:gd name="connsiteY215" fmla="*/ 4317713 h 5226845"/>
              <a:gd name="connsiteX216" fmla="*/ 12798327 w 13691114"/>
              <a:gd name="connsiteY216" fmla="*/ 4299806 h 5226845"/>
              <a:gd name="connsiteX217" fmla="*/ 12780448 w 13691114"/>
              <a:gd name="connsiteY217" fmla="*/ 4335378 h 5226845"/>
              <a:gd name="connsiteX218" fmla="*/ 12807906 w 13691114"/>
              <a:gd name="connsiteY218" fmla="*/ 4343121 h 5226845"/>
              <a:gd name="connsiteX219" fmla="*/ 12844303 w 13691114"/>
              <a:gd name="connsiteY219" fmla="*/ 4340943 h 5226845"/>
              <a:gd name="connsiteX220" fmla="*/ 12691691 w 13691114"/>
              <a:gd name="connsiteY220" fmla="*/ 4371675 h 5226845"/>
              <a:gd name="connsiteX221" fmla="*/ 13208273 w 13691114"/>
              <a:gd name="connsiteY221" fmla="*/ 4317713 h 5226845"/>
              <a:gd name="connsiteX222" fmla="*/ 13546701 w 13691114"/>
              <a:gd name="connsiteY222" fmla="*/ 4299806 h 5226845"/>
              <a:gd name="connsiteX223" fmla="*/ 13564580 w 13691114"/>
              <a:gd name="connsiteY223" fmla="*/ 4317713 h 5226845"/>
              <a:gd name="connsiteX224" fmla="*/ 13617579 w 13691114"/>
              <a:gd name="connsiteY224" fmla="*/ 4317713 h 5226845"/>
              <a:gd name="connsiteX225" fmla="*/ 13386427 w 13691114"/>
              <a:gd name="connsiteY225" fmla="*/ 4353285 h 5226845"/>
              <a:gd name="connsiteX226" fmla="*/ 13493063 w 13691114"/>
              <a:gd name="connsiteY226" fmla="*/ 4353285 h 5226845"/>
              <a:gd name="connsiteX227" fmla="*/ 13510943 w 13691114"/>
              <a:gd name="connsiteY227" fmla="*/ 4371675 h 5226845"/>
              <a:gd name="connsiteX228" fmla="*/ 13582460 w 13691114"/>
              <a:gd name="connsiteY228" fmla="*/ 4425154 h 5226845"/>
              <a:gd name="connsiteX229" fmla="*/ 13350668 w 13691114"/>
              <a:gd name="connsiteY229" fmla="*/ 4443060 h 5226845"/>
              <a:gd name="connsiteX230" fmla="*/ 13261272 w 13691114"/>
              <a:gd name="connsiteY230" fmla="*/ 4478632 h 5226845"/>
              <a:gd name="connsiteX231" fmla="*/ 12922844 w 13691114"/>
              <a:gd name="connsiteY231" fmla="*/ 4532594 h 5226845"/>
              <a:gd name="connsiteX232" fmla="*/ 12566536 w 13691114"/>
              <a:gd name="connsiteY232" fmla="*/ 4550501 h 5226845"/>
              <a:gd name="connsiteX233" fmla="*/ 12673811 w 13691114"/>
              <a:gd name="connsiteY233" fmla="*/ 4568408 h 5226845"/>
              <a:gd name="connsiteX234" fmla="*/ 13564580 w 13691114"/>
              <a:gd name="connsiteY234" fmla="*/ 4478632 h 5226845"/>
              <a:gd name="connsiteX235" fmla="*/ 13671217 w 13691114"/>
              <a:gd name="connsiteY235" fmla="*/ 4478632 h 5226845"/>
              <a:gd name="connsiteX236" fmla="*/ 13600339 w 13691114"/>
              <a:gd name="connsiteY236" fmla="*/ 4514930 h 5226845"/>
              <a:gd name="connsiteX237" fmla="*/ 12459899 w 13691114"/>
              <a:gd name="connsiteY237" fmla="*/ 4658184 h 5226845"/>
              <a:gd name="connsiteX238" fmla="*/ 12709570 w 13691114"/>
              <a:gd name="connsiteY238" fmla="*/ 4658184 h 5226845"/>
              <a:gd name="connsiteX239" fmla="*/ 12701907 w 13691114"/>
              <a:gd name="connsiteY239" fmla="*/ 4658184 h 5226845"/>
              <a:gd name="connsiteX240" fmla="*/ 12691691 w 13691114"/>
              <a:gd name="connsiteY240" fmla="*/ 4658184 h 5226845"/>
              <a:gd name="connsiteX241" fmla="*/ 12798327 w 13691114"/>
              <a:gd name="connsiteY241" fmla="*/ 4676091 h 5226845"/>
              <a:gd name="connsiteX242" fmla="*/ 13047998 w 13691114"/>
              <a:gd name="connsiteY242" fmla="*/ 4676091 h 5226845"/>
              <a:gd name="connsiteX243" fmla="*/ 12442020 w 13691114"/>
              <a:gd name="connsiteY243" fmla="*/ 4747718 h 5226845"/>
              <a:gd name="connsiteX244" fmla="*/ 12602294 w 13691114"/>
              <a:gd name="connsiteY244" fmla="*/ 4765625 h 5226845"/>
              <a:gd name="connsiteX245" fmla="*/ 12887724 w 13691114"/>
              <a:gd name="connsiteY245" fmla="*/ 4747718 h 5226845"/>
              <a:gd name="connsiteX246" fmla="*/ 12904964 w 13691114"/>
              <a:gd name="connsiteY246" fmla="*/ 4765625 h 5226845"/>
              <a:gd name="connsiteX247" fmla="*/ 12780448 w 13691114"/>
              <a:gd name="connsiteY247" fmla="*/ 4801438 h 5226845"/>
              <a:gd name="connsiteX248" fmla="*/ 13047998 w 13691114"/>
              <a:gd name="connsiteY248" fmla="*/ 4765625 h 5226845"/>
              <a:gd name="connsiteX249" fmla="*/ 13261272 w 13691114"/>
              <a:gd name="connsiteY249" fmla="*/ 4747718 h 5226845"/>
              <a:gd name="connsiteX250" fmla="*/ 13208273 w 13691114"/>
              <a:gd name="connsiteY250" fmla="*/ 4765625 h 5226845"/>
              <a:gd name="connsiteX251" fmla="*/ 13261272 w 13691114"/>
              <a:gd name="connsiteY251" fmla="*/ 4783531 h 5226845"/>
              <a:gd name="connsiteX252" fmla="*/ 13493063 w 13691114"/>
              <a:gd name="connsiteY252" fmla="*/ 4801438 h 5226845"/>
              <a:gd name="connsiteX253" fmla="*/ 13689096 w 13691114"/>
              <a:gd name="connsiteY253" fmla="*/ 4801438 h 5226845"/>
              <a:gd name="connsiteX254" fmla="*/ 13617579 w 13691114"/>
              <a:gd name="connsiteY254" fmla="*/ 4837010 h 5226845"/>
              <a:gd name="connsiteX255" fmla="*/ 13564580 w 13691114"/>
              <a:gd name="connsiteY255" fmla="*/ 4873307 h 5226845"/>
              <a:gd name="connsiteX256" fmla="*/ 13065877 w 13691114"/>
              <a:gd name="connsiteY256" fmla="*/ 4944692 h 5226845"/>
              <a:gd name="connsiteX257" fmla="*/ 12620174 w 13691114"/>
              <a:gd name="connsiteY257" fmla="*/ 5016562 h 5226845"/>
              <a:gd name="connsiteX258" fmla="*/ 10855877 w 13691114"/>
              <a:gd name="connsiteY258" fmla="*/ 5052133 h 5226845"/>
              <a:gd name="connsiteX259" fmla="*/ 10428052 w 13691114"/>
              <a:gd name="connsiteY259" fmla="*/ 5052133 h 5226845"/>
              <a:gd name="connsiteX260" fmla="*/ 10000866 w 13691114"/>
              <a:gd name="connsiteY260" fmla="*/ 4980506 h 5226845"/>
              <a:gd name="connsiteX261" fmla="*/ 9751195 w 13691114"/>
              <a:gd name="connsiteY261" fmla="*/ 4980506 h 5226845"/>
              <a:gd name="connsiteX262" fmla="*/ 9751195 w 13691114"/>
              <a:gd name="connsiteY262" fmla="*/ 4980506 h 5226845"/>
              <a:gd name="connsiteX263" fmla="*/ 9853363 w 13691114"/>
              <a:gd name="connsiteY263" fmla="*/ 4991879 h 5226845"/>
              <a:gd name="connsiteX264" fmla="*/ 9973409 w 13691114"/>
              <a:gd name="connsiteY264" fmla="*/ 5014626 h 5226845"/>
              <a:gd name="connsiteX265" fmla="*/ 9947229 w 13691114"/>
              <a:gd name="connsiteY265" fmla="*/ 5016562 h 5226845"/>
              <a:gd name="connsiteX266" fmla="*/ 9875712 w 13691114"/>
              <a:gd name="connsiteY266" fmla="*/ 5016562 h 5226845"/>
              <a:gd name="connsiteX267" fmla="*/ 9822712 w 13691114"/>
              <a:gd name="connsiteY267" fmla="*/ 4998655 h 5226845"/>
              <a:gd name="connsiteX268" fmla="*/ 9822712 w 13691114"/>
              <a:gd name="connsiteY268" fmla="*/ 4998655 h 5226845"/>
              <a:gd name="connsiteX269" fmla="*/ 9875712 w 13691114"/>
              <a:gd name="connsiteY269" fmla="*/ 5016562 h 5226845"/>
              <a:gd name="connsiteX270" fmla="*/ 9947229 w 13691114"/>
              <a:gd name="connsiteY270" fmla="*/ 5016562 h 5226845"/>
              <a:gd name="connsiteX271" fmla="*/ 10000866 w 13691114"/>
              <a:gd name="connsiteY271" fmla="*/ 5052133 h 5226845"/>
              <a:gd name="connsiteX272" fmla="*/ 10535328 w 13691114"/>
              <a:gd name="connsiteY272" fmla="*/ 5124002 h 5226845"/>
              <a:gd name="connsiteX273" fmla="*/ 11924799 w 13691114"/>
              <a:gd name="connsiteY273" fmla="*/ 5177723 h 5226845"/>
              <a:gd name="connsiteX274" fmla="*/ 12228108 w 13691114"/>
              <a:gd name="connsiteY274" fmla="*/ 5177723 h 5226845"/>
              <a:gd name="connsiteX275" fmla="*/ 12299625 w 13691114"/>
              <a:gd name="connsiteY275" fmla="*/ 5141909 h 5226845"/>
              <a:gd name="connsiteX276" fmla="*/ 12477778 w 13691114"/>
              <a:gd name="connsiteY276" fmla="*/ 5195387 h 5226845"/>
              <a:gd name="connsiteX277" fmla="*/ 12245987 w 13691114"/>
              <a:gd name="connsiteY277" fmla="*/ 5213294 h 5226845"/>
              <a:gd name="connsiteX278" fmla="*/ 11695562 w 13691114"/>
              <a:gd name="connsiteY278" fmla="*/ 5226845 h 5226845"/>
              <a:gd name="connsiteX279" fmla="*/ 11105547 w 13691114"/>
              <a:gd name="connsiteY279" fmla="*/ 5213294 h 5226845"/>
              <a:gd name="connsiteX280" fmla="*/ 9769075 w 13691114"/>
              <a:gd name="connsiteY280" fmla="*/ 5105853 h 5226845"/>
              <a:gd name="connsiteX281" fmla="*/ 9269733 w 13691114"/>
              <a:gd name="connsiteY281" fmla="*/ 4998655 h 5226845"/>
              <a:gd name="connsiteX282" fmla="*/ 8396844 w 13691114"/>
              <a:gd name="connsiteY282" fmla="*/ 4676091 h 5226845"/>
              <a:gd name="connsiteX283" fmla="*/ 8467722 w 13691114"/>
              <a:gd name="connsiteY283" fmla="*/ 4729569 h 5226845"/>
              <a:gd name="connsiteX284" fmla="*/ 9501525 w 13691114"/>
              <a:gd name="connsiteY284" fmla="*/ 5105853 h 5226845"/>
              <a:gd name="connsiteX285" fmla="*/ 9305492 w 13691114"/>
              <a:gd name="connsiteY285" fmla="*/ 5087947 h 5226845"/>
              <a:gd name="connsiteX286" fmla="*/ 7933261 w 13691114"/>
              <a:gd name="connsiteY286" fmla="*/ 4478632 h 5226845"/>
              <a:gd name="connsiteX287" fmla="*/ 6917976 w 13691114"/>
              <a:gd name="connsiteY287" fmla="*/ 3815839 h 5226845"/>
              <a:gd name="connsiteX288" fmla="*/ 6561030 w 13691114"/>
              <a:gd name="connsiteY288" fmla="*/ 3583051 h 5226845"/>
              <a:gd name="connsiteX289" fmla="*/ 6347118 w 13691114"/>
              <a:gd name="connsiteY289" fmla="*/ 3547237 h 5226845"/>
              <a:gd name="connsiteX290" fmla="*/ 6044448 w 13691114"/>
              <a:gd name="connsiteY290" fmla="*/ 3403983 h 5226845"/>
              <a:gd name="connsiteX291" fmla="*/ 5135799 w 13691114"/>
              <a:gd name="connsiteY291" fmla="*/ 3081419 h 5226845"/>
              <a:gd name="connsiteX292" fmla="*/ 5100041 w 13691114"/>
              <a:gd name="connsiteY292" fmla="*/ 3081419 h 5226845"/>
              <a:gd name="connsiteX293" fmla="*/ 5064282 w 13691114"/>
              <a:gd name="connsiteY293" fmla="*/ 3045605 h 5226845"/>
              <a:gd name="connsiteX294" fmla="*/ 5064282 w 13691114"/>
              <a:gd name="connsiteY294" fmla="*/ 3045605 h 5226845"/>
              <a:gd name="connsiteX295" fmla="*/ 5064282 w 13691114"/>
              <a:gd name="connsiteY295" fmla="*/ 3081419 h 5226845"/>
              <a:gd name="connsiteX296" fmla="*/ 4975525 w 13691114"/>
              <a:gd name="connsiteY296" fmla="*/ 3045605 h 5226845"/>
              <a:gd name="connsiteX297" fmla="*/ 4975525 w 13691114"/>
              <a:gd name="connsiteY297" fmla="*/ 3045605 h 5226845"/>
              <a:gd name="connsiteX298" fmla="*/ 4904008 w 13691114"/>
              <a:gd name="connsiteY298" fmla="*/ 3027698 h 5226845"/>
              <a:gd name="connsiteX299" fmla="*/ 4851009 w 13691114"/>
              <a:gd name="connsiteY299" fmla="*/ 3009792 h 5226845"/>
              <a:gd name="connsiteX300" fmla="*/ 4797371 w 13691114"/>
              <a:gd name="connsiteY300" fmla="*/ 3009792 h 5226845"/>
              <a:gd name="connsiteX301" fmla="*/ 4066877 w 13691114"/>
              <a:gd name="connsiteY301" fmla="*/ 2902351 h 5226845"/>
              <a:gd name="connsiteX302" fmla="*/ 3531777 w 13691114"/>
              <a:gd name="connsiteY302" fmla="*/ 2884444 h 5226845"/>
              <a:gd name="connsiteX303" fmla="*/ 2587370 w 13691114"/>
              <a:gd name="connsiteY303" fmla="*/ 2866537 h 5226845"/>
              <a:gd name="connsiteX304" fmla="*/ 644919 w 13691114"/>
              <a:gd name="connsiteY304" fmla="*/ 3117474 h 5226845"/>
              <a:gd name="connsiteX305" fmla="*/ 270733 w 13691114"/>
              <a:gd name="connsiteY305" fmla="*/ 3242822 h 5226845"/>
              <a:gd name="connsiteX306" fmla="*/ 234974 w 13691114"/>
              <a:gd name="connsiteY306" fmla="*/ 3188860 h 5226845"/>
              <a:gd name="connsiteX307" fmla="*/ 146216 w 13691114"/>
              <a:gd name="connsiteY307" fmla="*/ 3206766 h 5226845"/>
              <a:gd name="connsiteX308" fmla="*/ 38941 w 13691114"/>
              <a:gd name="connsiteY308" fmla="*/ 3135381 h 5226845"/>
              <a:gd name="connsiteX309" fmla="*/ 128337 w 13691114"/>
              <a:gd name="connsiteY309" fmla="*/ 3081419 h 5226845"/>
              <a:gd name="connsiteX310" fmla="*/ 38941 w 13691114"/>
              <a:gd name="connsiteY310" fmla="*/ 3009792 h 5226845"/>
              <a:gd name="connsiteX311" fmla="*/ 199854 w 13691114"/>
              <a:gd name="connsiteY311" fmla="*/ 2938165 h 5226845"/>
              <a:gd name="connsiteX312" fmla="*/ 110458 w 13691114"/>
              <a:gd name="connsiteY312" fmla="*/ 2974220 h 5226845"/>
              <a:gd name="connsiteX313" fmla="*/ 128337 w 13691114"/>
              <a:gd name="connsiteY313" fmla="*/ 2920258 h 5226845"/>
              <a:gd name="connsiteX314" fmla="*/ 164096 w 13691114"/>
              <a:gd name="connsiteY314" fmla="*/ 2920258 h 5226845"/>
              <a:gd name="connsiteX315" fmla="*/ 128337 w 13691114"/>
              <a:gd name="connsiteY315" fmla="*/ 2902351 h 5226845"/>
              <a:gd name="connsiteX316" fmla="*/ 217095 w 13691114"/>
              <a:gd name="connsiteY316" fmla="*/ 2777004 h 5226845"/>
              <a:gd name="connsiteX317" fmla="*/ 110458 w 13691114"/>
              <a:gd name="connsiteY317" fmla="*/ 2759097 h 5226845"/>
              <a:gd name="connsiteX318" fmla="*/ 234974 w 13691114"/>
              <a:gd name="connsiteY318" fmla="*/ 2669321 h 5226845"/>
              <a:gd name="connsiteX319" fmla="*/ 250060 w 13691114"/>
              <a:gd name="connsiteY319" fmla="*/ 2624198 h 5226845"/>
              <a:gd name="connsiteX320" fmla="*/ 251160 w 13691114"/>
              <a:gd name="connsiteY320" fmla="*/ 2624631 h 5226845"/>
              <a:gd name="connsiteX321" fmla="*/ 252853 w 13691114"/>
              <a:gd name="connsiteY321" fmla="*/ 2633749 h 5226845"/>
              <a:gd name="connsiteX322" fmla="*/ 252085 w 13691114"/>
              <a:gd name="connsiteY322" fmla="*/ 2624995 h 5226845"/>
              <a:gd name="connsiteX323" fmla="*/ 251160 w 13691114"/>
              <a:gd name="connsiteY323" fmla="*/ 2624631 h 5226845"/>
              <a:gd name="connsiteX324" fmla="*/ 247546 w 13691114"/>
              <a:gd name="connsiteY324" fmla="*/ 2605172 h 5226845"/>
              <a:gd name="connsiteX325" fmla="*/ 234974 w 13691114"/>
              <a:gd name="connsiteY325" fmla="*/ 2579787 h 5226845"/>
              <a:gd name="connsiteX326" fmla="*/ 270733 w 13691114"/>
              <a:gd name="connsiteY326" fmla="*/ 2579787 h 5226845"/>
              <a:gd name="connsiteX327" fmla="*/ 252853 w 13691114"/>
              <a:gd name="connsiteY327" fmla="*/ 2526067 h 5226845"/>
              <a:gd name="connsiteX328" fmla="*/ 360129 w 13691114"/>
              <a:gd name="connsiteY328" fmla="*/ 2454197 h 5226845"/>
              <a:gd name="connsiteX329" fmla="*/ 413128 w 13691114"/>
              <a:gd name="connsiteY329" fmla="*/ 2436533 h 5226845"/>
              <a:gd name="connsiteX330" fmla="*/ 342250 w 13691114"/>
              <a:gd name="connsiteY330" fmla="*/ 2436533 h 5226845"/>
              <a:gd name="connsiteX331" fmla="*/ 252853 w 13691114"/>
              <a:gd name="connsiteY331" fmla="*/ 2364906 h 5226845"/>
              <a:gd name="connsiteX332" fmla="*/ 413128 w 13691114"/>
              <a:gd name="connsiteY332" fmla="*/ 2346999 h 5226845"/>
              <a:gd name="connsiteX333" fmla="*/ 324370 w 13691114"/>
              <a:gd name="connsiteY333" fmla="*/ 2346999 h 5226845"/>
              <a:gd name="connsiteX334" fmla="*/ 324370 w 13691114"/>
              <a:gd name="connsiteY334" fmla="*/ 2315783 h 5226845"/>
              <a:gd name="connsiteX335" fmla="*/ 324370 w 13691114"/>
              <a:gd name="connsiteY335" fmla="*/ 2310943 h 5226845"/>
              <a:gd name="connsiteX336" fmla="*/ 680678 w 13691114"/>
              <a:gd name="connsiteY336" fmla="*/ 2096304 h 5226845"/>
              <a:gd name="connsiteX337" fmla="*/ 1946272 w 13691114"/>
              <a:gd name="connsiteY337" fmla="*/ 1881180 h 5226845"/>
              <a:gd name="connsiteX338" fmla="*/ 4316548 w 13691114"/>
              <a:gd name="connsiteY338" fmla="*/ 1906105 h 5226845"/>
              <a:gd name="connsiteX339" fmla="*/ 4606447 w 13691114"/>
              <a:gd name="connsiteY339" fmla="*/ 1948210 h 5226845"/>
              <a:gd name="connsiteX340" fmla="*/ 5011283 w 13691114"/>
              <a:gd name="connsiteY340" fmla="*/ 2024435 h 5226845"/>
              <a:gd name="connsiteX341" fmla="*/ 4676047 w 13691114"/>
              <a:gd name="connsiteY341" fmla="*/ 1958131 h 5226845"/>
              <a:gd name="connsiteX342" fmla="*/ 4606447 w 13691114"/>
              <a:gd name="connsiteY342" fmla="*/ 1948210 h 5226845"/>
              <a:gd name="connsiteX343" fmla="*/ 4122430 w 13691114"/>
              <a:gd name="connsiteY343" fmla="*/ 1856498 h 5226845"/>
              <a:gd name="connsiteX344" fmla="*/ 3193349 w 13691114"/>
              <a:gd name="connsiteY344" fmla="*/ 1755833 h 5226845"/>
              <a:gd name="connsiteX345" fmla="*/ 2605250 w 13691114"/>
              <a:gd name="connsiteY345" fmla="*/ 1755833 h 5226845"/>
              <a:gd name="connsiteX346" fmla="*/ 2409216 w 13691114"/>
              <a:gd name="connsiteY346" fmla="*/ 1755833 h 5226845"/>
              <a:gd name="connsiteX347" fmla="*/ 3015195 w 13691114"/>
              <a:gd name="connsiteY347" fmla="*/ 1720019 h 5226845"/>
              <a:gd name="connsiteX348" fmla="*/ 3139711 w 13691114"/>
              <a:gd name="connsiteY348" fmla="*/ 1701870 h 5226845"/>
              <a:gd name="connsiteX349" fmla="*/ 2480734 w 13691114"/>
              <a:gd name="connsiteY349" fmla="*/ 1720019 h 5226845"/>
              <a:gd name="connsiteX350" fmla="*/ 1821118 w 13691114"/>
              <a:gd name="connsiteY350" fmla="*/ 1755833 h 5226845"/>
              <a:gd name="connsiteX351" fmla="*/ 770074 w 13691114"/>
              <a:gd name="connsiteY351" fmla="*/ 1970956 h 5226845"/>
              <a:gd name="connsiteX352" fmla="*/ 591920 w 13691114"/>
              <a:gd name="connsiteY352" fmla="*/ 1988621 h 5226845"/>
              <a:gd name="connsiteX353" fmla="*/ 805832 w 13691114"/>
              <a:gd name="connsiteY353" fmla="*/ 1916994 h 5226845"/>
              <a:gd name="connsiteX354" fmla="*/ 1108502 w 13691114"/>
              <a:gd name="connsiteY354" fmla="*/ 1863274 h 5226845"/>
              <a:gd name="connsiteX355" fmla="*/ 1785998 w 13691114"/>
              <a:gd name="connsiteY355" fmla="*/ 1755833 h 5226845"/>
              <a:gd name="connsiteX356" fmla="*/ 3443019 w 13691114"/>
              <a:gd name="connsiteY356" fmla="*/ 1666057 h 5226845"/>
              <a:gd name="connsiteX357" fmla="*/ 3601378 w 13691114"/>
              <a:gd name="connsiteY357" fmla="*/ 1666057 h 5226845"/>
              <a:gd name="connsiteX358" fmla="*/ 3639052 w 13691114"/>
              <a:gd name="connsiteY358" fmla="*/ 1666057 h 5226845"/>
              <a:gd name="connsiteX359" fmla="*/ 3175469 w 13691114"/>
              <a:gd name="connsiteY359" fmla="*/ 1612579 h 5226845"/>
              <a:gd name="connsiteX360" fmla="*/ 3015195 w 13691114"/>
              <a:gd name="connsiteY360" fmla="*/ 1594672 h 5226845"/>
              <a:gd name="connsiteX361" fmla="*/ 3817206 w 13691114"/>
              <a:gd name="connsiteY361" fmla="*/ 1648150 h 5226845"/>
              <a:gd name="connsiteX362" fmla="*/ 6130725 w 13691114"/>
              <a:gd name="connsiteY362" fmla="*/ 2152137 h 5226845"/>
              <a:gd name="connsiteX363" fmla="*/ 6312658 w 13691114"/>
              <a:gd name="connsiteY363" fmla="*/ 2230010 h 5226845"/>
              <a:gd name="connsiteX364" fmla="*/ 6315506 w 13691114"/>
              <a:gd name="connsiteY364" fmla="*/ 2230010 h 5226845"/>
              <a:gd name="connsiteX365" fmla="*/ 6031477 w 13691114"/>
              <a:gd name="connsiteY365" fmla="*/ 2105079 h 5226845"/>
              <a:gd name="connsiteX366" fmla="*/ 4725854 w 13691114"/>
              <a:gd name="connsiteY366" fmla="*/ 1701870 h 5226845"/>
              <a:gd name="connsiteX367" fmla="*/ 4511942 w 13691114"/>
              <a:gd name="connsiteY367" fmla="*/ 1666057 h 5226845"/>
              <a:gd name="connsiteX368" fmla="*/ 4529821 w 13691114"/>
              <a:gd name="connsiteY368" fmla="*/ 1648150 h 5226845"/>
              <a:gd name="connsiteX369" fmla="*/ 4316548 w 13691114"/>
              <a:gd name="connsiteY369" fmla="*/ 1594672 h 5226845"/>
              <a:gd name="connsiteX370" fmla="*/ 4191393 w 13691114"/>
              <a:gd name="connsiteY370" fmla="*/ 1576281 h 5226845"/>
              <a:gd name="connsiteX371" fmla="*/ 4298668 w 13691114"/>
              <a:gd name="connsiteY371" fmla="*/ 1558616 h 5226845"/>
              <a:gd name="connsiteX372" fmla="*/ 4797371 w 13691114"/>
              <a:gd name="connsiteY372" fmla="*/ 1648150 h 5226845"/>
              <a:gd name="connsiteX373" fmla="*/ 6133206 w 13691114"/>
              <a:gd name="connsiteY373" fmla="*/ 2024435 h 5226845"/>
              <a:gd name="connsiteX374" fmla="*/ 6133206 w 13691114"/>
              <a:gd name="connsiteY374" fmla="*/ 2024435 h 5226845"/>
              <a:gd name="connsiteX375" fmla="*/ 5848415 w 13691114"/>
              <a:gd name="connsiteY375" fmla="*/ 1881180 h 5226845"/>
              <a:gd name="connsiteX376" fmla="*/ 4458943 w 13691114"/>
              <a:gd name="connsiteY376" fmla="*/ 1504896 h 5226845"/>
              <a:gd name="connsiteX377" fmla="*/ 5011283 w 13691114"/>
              <a:gd name="connsiteY377" fmla="*/ 1594672 h 5226845"/>
              <a:gd name="connsiteX378" fmla="*/ 5171558 w 13691114"/>
              <a:gd name="connsiteY378" fmla="*/ 1612579 h 5226845"/>
              <a:gd name="connsiteX379" fmla="*/ 5011283 w 13691114"/>
              <a:gd name="connsiteY379" fmla="*/ 1576281 h 5226845"/>
              <a:gd name="connsiteX380" fmla="*/ 4779492 w 13691114"/>
              <a:gd name="connsiteY380" fmla="*/ 1540709 h 5226845"/>
              <a:gd name="connsiteX381" fmla="*/ 4939766 w 13691114"/>
              <a:gd name="connsiteY381" fmla="*/ 1486989 h 5226845"/>
              <a:gd name="connsiteX382" fmla="*/ 4654976 w 13691114"/>
              <a:gd name="connsiteY382" fmla="*/ 1433027 h 5226845"/>
              <a:gd name="connsiteX383" fmla="*/ 5706019 w 13691114"/>
              <a:gd name="connsiteY383" fmla="*/ 1666057 h 5226845"/>
              <a:gd name="connsiteX384" fmla="*/ 5706019 w 13691114"/>
              <a:gd name="connsiteY384" fmla="*/ 1666057 h 5226845"/>
              <a:gd name="connsiteX385" fmla="*/ 4833129 w 13691114"/>
              <a:gd name="connsiteY385" fmla="*/ 1415362 h 5226845"/>
              <a:gd name="connsiteX386" fmla="*/ 4351668 w 13691114"/>
              <a:gd name="connsiteY386" fmla="*/ 1326070 h 5226845"/>
              <a:gd name="connsiteX387" fmla="*/ 3870844 w 13691114"/>
              <a:gd name="connsiteY387" fmla="*/ 1254201 h 5226845"/>
              <a:gd name="connsiteX388" fmla="*/ 3923843 w 13691114"/>
              <a:gd name="connsiteY388" fmla="*/ 1236294 h 5226845"/>
              <a:gd name="connsiteX389" fmla="*/ 4119876 w 13691114"/>
              <a:gd name="connsiteY389" fmla="*/ 1236294 h 5226845"/>
              <a:gd name="connsiteX390" fmla="*/ 4797371 w 13691114"/>
              <a:gd name="connsiteY390" fmla="*/ 1307679 h 5226845"/>
              <a:gd name="connsiteX391" fmla="*/ 4957645 w 13691114"/>
              <a:gd name="connsiteY391" fmla="*/ 1326070 h 5226845"/>
              <a:gd name="connsiteX392" fmla="*/ 4779492 w 13691114"/>
              <a:gd name="connsiteY392" fmla="*/ 1271866 h 5226845"/>
              <a:gd name="connsiteX393" fmla="*/ 4993404 w 13691114"/>
              <a:gd name="connsiteY393" fmla="*/ 1271866 h 5226845"/>
              <a:gd name="connsiteX394" fmla="*/ 5207316 w 13691114"/>
              <a:gd name="connsiteY394" fmla="*/ 1307679 h 5226845"/>
              <a:gd name="connsiteX395" fmla="*/ 4725854 w 13691114"/>
              <a:gd name="connsiteY395" fmla="*/ 1164425 h 5226845"/>
              <a:gd name="connsiteX396" fmla="*/ 4797371 w 13691114"/>
              <a:gd name="connsiteY396" fmla="*/ 1146518 h 5226845"/>
              <a:gd name="connsiteX397" fmla="*/ 5171558 w 13691114"/>
              <a:gd name="connsiteY397" fmla="*/ 1200481 h 5226845"/>
              <a:gd name="connsiteX398" fmla="*/ 5313953 w 13691114"/>
              <a:gd name="connsiteY398" fmla="*/ 1236294 h 5226845"/>
              <a:gd name="connsiteX399" fmla="*/ 5135799 w 13691114"/>
              <a:gd name="connsiteY399" fmla="*/ 1164425 h 5226845"/>
              <a:gd name="connsiteX400" fmla="*/ 4868250 w 13691114"/>
              <a:gd name="connsiteY400" fmla="*/ 1093040 h 5226845"/>
              <a:gd name="connsiteX401" fmla="*/ 4547701 w 13691114"/>
              <a:gd name="connsiteY401" fmla="*/ 1039077 h 5226845"/>
              <a:gd name="connsiteX402" fmla="*/ 4654976 w 13691114"/>
              <a:gd name="connsiteY402" fmla="*/ 985357 h 5226845"/>
              <a:gd name="connsiteX403" fmla="*/ 4601338 w 13691114"/>
              <a:gd name="connsiteY403" fmla="*/ 985357 h 5226845"/>
              <a:gd name="connsiteX404" fmla="*/ 4797371 w 13691114"/>
              <a:gd name="connsiteY404" fmla="*/ 985357 h 5226845"/>
              <a:gd name="connsiteX405" fmla="*/ 4797371 w 13691114"/>
              <a:gd name="connsiteY405" fmla="*/ 985357 h 5226845"/>
              <a:gd name="connsiteX406" fmla="*/ 4761612 w 13691114"/>
              <a:gd name="connsiteY406" fmla="*/ 949786 h 5226845"/>
              <a:gd name="connsiteX407" fmla="*/ 5100041 w 13691114"/>
              <a:gd name="connsiteY407" fmla="*/ 1003264 h 5226845"/>
              <a:gd name="connsiteX408" fmla="*/ 5207316 w 13691114"/>
              <a:gd name="connsiteY408" fmla="*/ 1039077 h 5226845"/>
              <a:gd name="connsiteX409" fmla="*/ 5207316 w 13691114"/>
              <a:gd name="connsiteY409" fmla="*/ 1039077 h 5226845"/>
              <a:gd name="connsiteX410" fmla="*/ 5100041 w 13691114"/>
              <a:gd name="connsiteY410" fmla="*/ 1003264 h 5226845"/>
              <a:gd name="connsiteX411" fmla="*/ 4672855 w 13691114"/>
              <a:gd name="connsiteY411" fmla="*/ 913488 h 5226845"/>
              <a:gd name="connsiteX412" fmla="*/ 5741778 w 13691114"/>
              <a:gd name="connsiteY412" fmla="*/ 1110946 h 5226845"/>
              <a:gd name="connsiteX413" fmla="*/ 6490152 w 13691114"/>
              <a:gd name="connsiteY413" fmla="*/ 1415362 h 5226845"/>
              <a:gd name="connsiteX414" fmla="*/ 7488196 w 13691114"/>
              <a:gd name="connsiteY414" fmla="*/ 1970956 h 5226845"/>
              <a:gd name="connsiteX415" fmla="*/ 7808745 w 13691114"/>
              <a:gd name="connsiteY415" fmla="*/ 2167689 h 5226845"/>
              <a:gd name="connsiteX416" fmla="*/ 7790866 w 13691114"/>
              <a:gd name="connsiteY416" fmla="*/ 2149782 h 5226845"/>
              <a:gd name="connsiteX417" fmla="*/ 7523954 w 13691114"/>
              <a:gd name="connsiteY417" fmla="*/ 1970956 h 5226845"/>
              <a:gd name="connsiteX418" fmla="*/ 6543789 w 13691114"/>
              <a:gd name="connsiteY418" fmla="*/ 1361642 h 5226845"/>
              <a:gd name="connsiteX419" fmla="*/ 5117920 w 13691114"/>
              <a:gd name="connsiteY419" fmla="*/ 824196 h 5226845"/>
              <a:gd name="connsiteX420" fmla="*/ 4993404 w 13691114"/>
              <a:gd name="connsiteY420" fmla="*/ 806047 h 5226845"/>
              <a:gd name="connsiteX421" fmla="*/ 5011283 w 13691114"/>
              <a:gd name="connsiteY421" fmla="*/ 788141 h 5226845"/>
              <a:gd name="connsiteX422" fmla="*/ 4725854 w 13691114"/>
              <a:gd name="connsiteY422" fmla="*/ 716755 h 5226845"/>
              <a:gd name="connsiteX423" fmla="*/ 5990810 w 13691114"/>
              <a:gd name="connsiteY423" fmla="*/ 1039077 h 5226845"/>
              <a:gd name="connsiteX424" fmla="*/ 6008689 w 13691114"/>
              <a:gd name="connsiteY424" fmla="*/ 1039077 h 5226845"/>
              <a:gd name="connsiteX425" fmla="*/ 6044448 w 13691114"/>
              <a:gd name="connsiteY425" fmla="*/ 1056984 h 5226845"/>
              <a:gd name="connsiteX426" fmla="*/ 6008689 w 13691114"/>
              <a:gd name="connsiteY426" fmla="*/ 1039077 h 5226845"/>
              <a:gd name="connsiteX427" fmla="*/ 5990810 w 13691114"/>
              <a:gd name="connsiteY427" fmla="*/ 1039077 h 5226845"/>
              <a:gd name="connsiteX428" fmla="*/ 5402711 w 13691114"/>
              <a:gd name="connsiteY428" fmla="*/ 788141 h 5226845"/>
              <a:gd name="connsiteX429" fmla="*/ 5402711 w 13691114"/>
              <a:gd name="connsiteY429" fmla="*/ 788141 h 5226845"/>
              <a:gd name="connsiteX430" fmla="*/ 5349711 w 13691114"/>
              <a:gd name="connsiteY430" fmla="*/ 734662 h 5226845"/>
              <a:gd name="connsiteX431" fmla="*/ 5776898 w 13691114"/>
              <a:gd name="connsiteY431" fmla="*/ 842103 h 5226845"/>
              <a:gd name="connsiteX432" fmla="*/ 5794778 w 13691114"/>
              <a:gd name="connsiteY432" fmla="*/ 877916 h 5226845"/>
              <a:gd name="connsiteX433" fmla="*/ 5776898 w 13691114"/>
              <a:gd name="connsiteY433" fmla="*/ 842103 h 5226845"/>
              <a:gd name="connsiteX434" fmla="*/ 5509986 w 13691114"/>
              <a:gd name="connsiteY434" fmla="*/ 734662 h 5226845"/>
              <a:gd name="connsiteX435" fmla="*/ 5189437 w 13691114"/>
              <a:gd name="connsiteY435" fmla="*/ 662793 h 5226845"/>
              <a:gd name="connsiteX436" fmla="*/ 5349711 w 13691114"/>
              <a:gd name="connsiteY436" fmla="*/ 662793 h 5226845"/>
              <a:gd name="connsiteX437" fmla="*/ 4886128 w 13691114"/>
              <a:gd name="connsiteY437" fmla="*/ 555110 h 5226845"/>
              <a:gd name="connsiteX438" fmla="*/ 4834407 w 13691114"/>
              <a:gd name="connsiteY438" fmla="*/ 547609 h 5226845"/>
              <a:gd name="connsiteX439" fmla="*/ 4798648 w 13691114"/>
              <a:gd name="connsiteY439" fmla="*/ 539865 h 5226845"/>
              <a:gd name="connsiteX440" fmla="*/ 5066198 w 13691114"/>
              <a:gd name="connsiteY440" fmla="*/ 573985 h 5226845"/>
              <a:gd name="connsiteX441" fmla="*/ 5794778 w 13691114"/>
              <a:gd name="connsiteY441" fmla="*/ 770234 h 5226845"/>
              <a:gd name="connsiteX442" fmla="*/ 5919932 w 13691114"/>
              <a:gd name="connsiteY442" fmla="*/ 806047 h 5226845"/>
              <a:gd name="connsiteX443" fmla="*/ 5509986 w 13691114"/>
              <a:gd name="connsiteY443" fmla="*/ 644886 h 5226845"/>
              <a:gd name="connsiteX444" fmla="*/ 5902053 w 13691114"/>
              <a:gd name="connsiteY444" fmla="*/ 734662 h 5226845"/>
              <a:gd name="connsiteX445" fmla="*/ 5688141 w 13691114"/>
              <a:gd name="connsiteY445" fmla="*/ 644886 h 5226845"/>
              <a:gd name="connsiteX446" fmla="*/ 5884173 w 13691114"/>
              <a:gd name="connsiteY446" fmla="*/ 698849 h 5226845"/>
              <a:gd name="connsiteX447" fmla="*/ 5990810 w 13691114"/>
              <a:gd name="connsiteY447" fmla="*/ 698849 h 5226845"/>
              <a:gd name="connsiteX448" fmla="*/ 6133206 w 13691114"/>
              <a:gd name="connsiteY448" fmla="*/ 770234 h 5226845"/>
              <a:gd name="connsiteX449" fmla="*/ 6044448 w 13691114"/>
              <a:gd name="connsiteY449" fmla="*/ 716755 h 5226845"/>
              <a:gd name="connsiteX450" fmla="*/ 6098085 w 13691114"/>
              <a:gd name="connsiteY450" fmla="*/ 698849 h 5226845"/>
              <a:gd name="connsiteX451" fmla="*/ 5456348 w 13691114"/>
              <a:gd name="connsiteY451" fmla="*/ 465818 h 5226845"/>
              <a:gd name="connsiteX452" fmla="*/ 4833129 w 13691114"/>
              <a:gd name="connsiteY452" fmla="*/ 322564 h 5226845"/>
              <a:gd name="connsiteX453" fmla="*/ 4761612 w 13691114"/>
              <a:gd name="connsiteY453" fmla="*/ 286508 h 5226845"/>
              <a:gd name="connsiteX454" fmla="*/ 5545744 w 13691114"/>
              <a:gd name="connsiteY454" fmla="*/ 376284 h 5226845"/>
              <a:gd name="connsiteX455" fmla="*/ 5580864 w 13691114"/>
              <a:gd name="connsiteY455" fmla="*/ 376284 h 5226845"/>
              <a:gd name="connsiteX456" fmla="*/ 5776898 w 13691114"/>
              <a:gd name="connsiteY456" fmla="*/ 448154 h 5226845"/>
              <a:gd name="connsiteX457" fmla="*/ 5884173 w 13691114"/>
              <a:gd name="connsiteY457" fmla="*/ 429763 h 5226845"/>
              <a:gd name="connsiteX458" fmla="*/ 5438470 w 13691114"/>
              <a:gd name="connsiteY458" fmla="*/ 268602 h 5226845"/>
              <a:gd name="connsiteX459" fmla="*/ 5688141 w 13691114"/>
              <a:gd name="connsiteY459" fmla="*/ 286508 h 5226845"/>
              <a:gd name="connsiteX460" fmla="*/ 5812656 w 13691114"/>
              <a:gd name="connsiteY460" fmla="*/ 340471 h 5226845"/>
              <a:gd name="connsiteX461" fmla="*/ 5972931 w 13691114"/>
              <a:gd name="connsiteY461" fmla="*/ 376284 h 5226845"/>
              <a:gd name="connsiteX462" fmla="*/ 5759019 w 13691114"/>
              <a:gd name="connsiteY462" fmla="*/ 286508 h 5226845"/>
              <a:gd name="connsiteX463" fmla="*/ 5634503 w 13691114"/>
              <a:gd name="connsiteY463" fmla="*/ 179068 h 5226845"/>
              <a:gd name="connsiteX464" fmla="*/ 5884173 w 13691114"/>
              <a:gd name="connsiteY464" fmla="*/ 268602 h 5226845"/>
              <a:gd name="connsiteX465" fmla="*/ 6650426 w 13691114"/>
              <a:gd name="connsiteY465" fmla="*/ 555110 h 5226845"/>
              <a:gd name="connsiteX466" fmla="*/ 8378965 w 13691114"/>
              <a:gd name="connsiteY466" fmla="*/ 1612579 h 5226845"/>
              <a:gd name="connsiteX467" fmla="*/ 9287613 w 13691114"/>
              <a:gd name="connsiteY467" fmla="*/ 2042341 h 5226845"/>
              <a:gd name="connsiteX468" fmla="*/ 9269733 w 13691114"/>
              <a:gd name="connsiteY468" fmla="*/ 2042341 h 5226845"/>
              <a:gd name="connsiteX469" fmla="*/ 9430646 w 13691114"/>
              <a:gd name="connsiteY469" fmla="*/ 2096304 h 5226845"/>
              <a:gd name="connsiteX470" fmla="*/ 9947229 w 13691114"/>
              <a:gd name="connsiteY470" fmla="*/ 2203502 h 5226845"/>
              <a:gd name="connsiteX471" fmla="*/ 10000866 w 13691114"/>
              <a:gd name="connsiteY471" fmla="*/ 2221651 h 5226845"/>
              <a:gd name="connsiteX472" fmla="*/ 10000866 w 13691114"/>
              <a:gd name="connsiteY472" fmla="*/ 2221651 h 5226845"/>
              <a:gd name="connsiteX473" fmla="*/ 9947229 w 13691114"/>
              <a:gd name="connsiteY473" fmla="*/ 2203502 h 5226845"/>
              <a:gd name="connsiteX474" fmla="*/ 9483646 w 13691114"/>
              <a:gd name="connsiteY474" fmla="*/ 2096304 h 5226845"/>
              <a:gd name="connsiteX475" fmla="*/ 9519404 w 13691114"/>
              <a:gd name="connsiteY475" fmla="*/ 2096304 h 5226845"/>
              <a:gd name="connsiteX476" fmla="*/ 9287613 w 13691114"/>
              <a:gd name="connsiteY476" fmla="*/ 2024435 h 5226845"/>
              <a:gd name="connsiteX477" fmla="*/ 7096130 w 13691114"/>
              <a:gd name="connsiteY477" fmla="*/ 716755 h 5226845"/>
              <a:gd name="connsiteX478" fmla="*/ 6347118 w 13691114"/>
              <a:gd name="connsiteY478" fmla="*/ 358378 h 5226845"/>
              <a:gd name="connsiteX479" fmla="*/ 6319022 w 13691114"/>
              <a:gd name="connsiteY479" fmla="*/ 345311 h 5226845"/>
              <a:gd name="connsiteX480" fmla="*/ 6287734 w 13691114"/>
              <a:gd name="connsiteY480" fmla="*/ 326194 h 5226845"/>
              <a:gd name="connsiteX481" fmla="*/ 6395647 w 13691114"/>
              <a:gd name="connsiteY481" fmla="*/ 359588 h 5226845"/>
              <a:gd name="connsiteX482" fmla="*/ 6721943 w 13691114"/>
              <a:gd name="connsiteY482" fmla="*/ 448154 h 5226845"/>
              <a:gd name="connsiteX483" fmla="*/ 6721943 w 13691114"/>
              <a:gd name="connsiteY483" fmla="*/ 448154 h 5226845"/>
              <a:gd name="connsiteX484" fmla="*/ 6276239 w 13691114"/>
              <a:gd name="connsiteY484" fmla="*/ 161161 h 5226845"/>
              <a:gd name="connsiteX485" fmla="*/ 6151085 w 13691114"/>
              <a:gd name="connsiteY485" fmla="*/ 71869 h 5226845"/>
              <a:gd name="connsiteX486" fmla="*/ 6596788 w 13691114"/>
              <a:gd name="connsiteY486" fmla="*/ 215123 h 5226845"/>
              <a:gd name="connsiteX487" fmla="*/ 6596788 w 13691114"/>
              <a:gd name="connsiteY487" fmla="*/ 215123 h 5226845"/>
              <a:gd name="connsiteX488" fmla="*/ 6454393 w 13691114"/>
              <a:gd name="connsiteY488" fmla="*/ 125347 h 5226845"/>
              <a:gd name="connsiteX489" fmla="*/ 6614668 w 13691114"/>
              <a:gd name="connsiteY489" fmla="*/ 161161 h 5226845"/>
              <a:gd name="connsiteX490" fmla="*/ 6525910 w 13691114"/>
              <a:gd name="connsiteY490" fmla="*/ 71869 h 5226845"/>
              <a:gd name="connsiteX491" fmla="*/ 6578909 w 13691114"/>
              <a:gd name="connsiteY491" fmla="*/ 71869 h 5226845"/>
              <a:gd name="connsiteX492" fmla="*/ 6454393 w 13691114"/>
              <a:gd name="connsiteY492" fmla="*/ 0 h 522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Lst>
            <a:rect l="l" t="t" r="r" b="b"/>
            <a:pathLst>
              <a:path w="13691114" h="5226845">
                <a:moveTo>
                  <a:pt x="9984264" y="5016562"/>
                </a:moveTo>
                <a:lnTo>
                  <a:pt x="10080684" y="5024789"/>
                </a:lnTo>
                <a:cubicBezTo>
                  <a:pt x="10178381" y="5040034"/>
                  <a:pt x="10258838" y="5070040"/>
                  <a:pt x="10179020" y="5070040"/>
                </a:cubicBezTo>
                <a:cubicBezTo>
                  <a:pt x="10161141" y="5070040"/>
                  <a:pt x="10035986" y="5016320"/>
                  <a:pt x="10000866" y="5052133"/>
                </a:cubicBezTo>
                <a:cubicBezTo>
                  <a:pt x="10000866" y="5038824"/>
                  <a:pt x="9998312" y="5029871"/>
                  <a:pt x="9994481" y="5024063"/>
                </a:cubicBezTo>
                <a:close/>
                <a:moveTo>
                  <a:pt x="9980433" y="5014142"/>
                </a:moveTo>
                <a:lnTo>
                  <a:pt x="9984264" y="5016562"/>
                </a:lnTo>
                <a:lnTo>
                  <a:pt x="9982987" y="5016562"/>
                </a:lnTo>
                <a:lnTo>
                  <a:pt x="9973409" y="5014626"/>
                </a:lnTo>
                <a:close/>
                <a:moveTo>
                  <a:pt x="12856435" y="4339734"/>
                </a:moveTo>
                <a:lnTo>
                  <a:pt x="12856435" y="4340217"/>
                </a:lnTo>
                <a:lnTo>
                  <a:pt x="12854519" y="4340217"/>
                </a:lnTo>
                <a:close/>
                <a:moveTo>
                  <a:pt x="13172514" y="4299806"/>
                </a:moveTo>
                <a:cubicBezTo>
                  <a:pt x="13030119" y="4335620"/>
                  <a:pt x="12993722" y="4317471"/>
                  <a:pt x="12904964" y="4335378"/>
                </a:cubicBezTo>
                <a:cubicBezTo>
                  <a:pt x="12902410" y="4335378"/>
                  <a:pt x="12896025" y="4336104"/>
                  <a:pt x="12885169" y="4337072"/>
                </a:cubicBezTo>
                <a:lnTo>
                  <a:pt x="12856435" y="4339734"/>
                </a:lnTo>
                <a:lnTo>
                  <a:pt x="12958602" y="4317713"/>
                </a:lnTo>
                <a:cubicBezTo>
                  <a:pt x="13047360" y="4317713"/>
                  <a:pt x="13118877" y="4299806"/>
                  <a:pt x="13172514" y="4299806"/>
                </a:cubicBezTo>
                <a:close/>
                <a:moveTo>
                  <a:pt x="5135799" y="3081419"/>
                </a:moveTo>
                <a:cubicBezTo>
                  <a:pt x="5135799" y="3081419"/>
                  <a:pt x="5135799" y="3081661"/>
                  <a:pt x="5117920" y="3099568"/>
                </a:cubicBezTo>
                <a:cubicBezTo>
                  <a:pt x="5100041" y="3081661"/>
                  <a:pt x="5117920" y="3081419"/>
                  <a:pt x="5135799" y="3081419"/>
                </a:cubicBezTo>
                <a:close/>
                <a:moveTo>
                  <a:pt x="5207316" y="2078155"/>
                </a:moveTo>
                <a:cubicBezTo>
                  <a:pt x="5225195" y="2096062"/>
                  <a:pt x="5242436" y="2096304"/>
                  <a:pt x="5278194" y="2096304"/>
                </a:cubicBezTo>
                <a:cubicBezTo>
                  <a:pt x="5296074" y="2132117"/>
                  <a:pt x="5331832" y="2096304"/>
                  <a:pt x="5278194" y="2096304"/>
                </a:cubicBezTo>
                <a:cubicBezTo>
                  <a:pt x="5278194" y="2078397"/>
                  <a:pt x="5225195" y="2078155"/>
                  <a:pt x="5207316" y="2078155"/>
                </a:cubicBezTo>
                <a:close/>
                <a:moveTo>
                  <a:pt x="4639651" y="1413184"/>
                </a:moveTo>
                <a:cubicBezTo>
                  <a:pt x="4644759" y="1414394"/>
                  <a:pt x="4650506" y="1419718"/>
                  <a:pt x="4654976" y="1433027"/>
                </a:cubicBezTo>
                <a:cubicBezTo>
                  <a:pt x="4614748" y="1446578"/>
                  <a:pt x="4624964" y="1409796"/>
                  <a:pt x="4639651" y="1413184"/>
                </a:cubicBezTo>
                <a:close/>
                <a:moveTo>
                  <a:pt x="5848415" y="877916"/>
                </a:moveTo>
                <a:cubicBezTo>
                  <a:pt x="5848415" y="913730"/>
                  <a:pt x="5884173" y="877916"/>
                  <a:pt x="5848415" y="877916"/>
                </a:cubicBezTo>
                <a:close/>
                <a:moveTo>
                  <a:pt x="4730963" y="525104"/>
                </a:moveTo>
                <a:cubicBezTo>
                  <a:pt x="4731601" y="525104"/>
                  <a:pt x="4745649" y="528492"/>
                  <a:pt x="4766082" y="533090"/>
                </a:cubicBezTo>
                <a:lnTo>
                  <a:pt x="4798648" y="539865"/>
                </a:lnTo>
                <a:lnTo>
                  <a:pt x="4779492" y="537445"/>
                </a:lnTo>
                <a:cubicBezTo>
                  <a:pt x="4743734" y="528492"/>
                  <a:pt x="4730324" y="525104"/>
                  <a:pt x="4730963" y="525104"/>
                </a:cubicBezTo>
                <a:close/>
                <a:moveTo>
                  <a:pt x="6255167" y="305625"/>
                </a:moveTo>
                <a:cubicBezTo>
                  <a:pt x="6257083" y="306351"/>
                  <a:pt x="6266023" y="312401"/>
                  <a:pt x="6278155" y="320386"/>
                </a:cubicBezTo>
                <a:lnTo>
                  <a:pt x="6287734" y="326194"/>
                </a:lnTo>
                <a:lnTo>
                  <a:pt x="6276239" y="322564"/>
                </a:lnTo>
                <a:cubicBezTo>
                  <a:pt x="6258360" y="309255"/>
                  <a:pt x="6253252" y="304657"/>
                  <a:pt x="6255167" y="305625"/>
                </a:cubicBezTo>
                <a:close/>
                <a:moveTo>
                  <a:pt x="6454393" y="0"/>
                </a:moveTo>
                <a:cubicBezTo>
                  <a:pt x="6525910" y="0"/>
                  <a:pt x="6543789" y="17907"/>
                  <a:pt x="6578909" y="35813"/>
                </a:cubicBezTo>
                <a:cubicBezTo>
                  <a:pt x="6650426" y="53720"/>
                  <a:pt x="6686185" y="53962"/>
                  <a:pt x="6721943" y="71869"/>
                </a:cubicBezTo>
                <a:cubicBezTo>
                  <a:pt x="6757063" y="71869"/>
                  <a:pt x="6793460" y="107441"/>
                  <a:pt x="6810701" y="125347"/>
                </a:cubicBezTo>
                <a:cubicBezTo>
                  <a:pt x="6828580" y="125347"/>
                  <a:pt x="6882218" y="125347"/>
                  <a:pt x="6900097" y="125347"/>
                </a:cubicBezTo>
                <a:cubicBezTo>
                  <a:pt x="7006734" y="161161"/>
                  <a:pt x="7113370" y="232788"/>
                  <a:pt x="7184887" y="286508"/>
                </a:cubicBezTo>
                <a:cubicBezTo>
                  <a:pt x="7291524" y="358136"/>
                  <a:pt x="7398800" y="430005"/>
                  <a:pt x="7488196" y="483725"/>
                </a:cubicBezTo>
                <a:cubicBezTo>
                  <a:pt x="8040536" y="824196"/>
                  <a:pt x="8503481" y="1218387"/>
                  <a:pt x="9091580" y="1469324"/>
                </a:cubicBezTo>
                <a:cubicBezTo>
                  <a:pt x="9216734" y="1505138"/>
                  <a:pt x="9359129" y="1576765"/>
                  <a:pt x="9501525" y="1594672"/>
                </a:cubicBezTo>
                <a:cubicBezTo>
                  <a:pt x="9554524" y="1612579"/>
                  <a:pt x="9643920" y="1666057"/>
                  <a:pt x="9733316" y="1683964"/>
                </a:cubicBezTo>
                <a:cubicBezTo>
                  <a:pt x="9875712" y="1701870"/>
                  <a:pt x="10071745" y="1720019"/>
                  <a:pt x="10232019" y="1755833"/>
                </a:cubicBezTo>
                <a:cubicBezTo>
                  <a:pt x="10267778" y="1755833"/>
                  <a:pt x="10303536" y="1773740"/>
                  <a:pt x="10321415" y="1773740"/>
                </a:cubicBezTo>
                <a:cubicBezTo>
                  <a:pt x="10303536" y="1773740"/>
                  <a:pt x="10214140" y="1791404"/>
                  <a:pt x="10303536" y="1791404"/>
                </a:cubicBezTo>
                <a:cubicBezTo>
                  <a:pt x="10445931" y="1827218"/>
                  <a:pt x="10606844" y="1827460"/>
                  <a:pt x="10731361" y="1863274"/>
                </a:cubicBezTo>
                <a:cubicBezTo>
                  <a:pt x="10802239" y="1881180"/>
                  <a:pt x="10891635" y="1899087"/>
                  <a:pt x="10962513" y="1916994"/>
                </a:cubicBezTo>
                <a:cubicBezTo>
                  <a:pt x="10998272" y="1916994"/>
                  <a:pt x="11034030" y="1916994"/>
                  <a:pt x="11087668" y="1916994"/>
                </a:cubicBezTo>
                <a:cubicBezTo>
                  <a:pt x="11087668" y="1916994"/>
                  <a:pt x="11087668" y="1916752"/>
                  <a:pt x="11069789" y="1934659"/>
                </a:cubicBezTo>
                <a:cubicBezTo>
                  <a:pt x="11034030" y="1934659"/>
                  <a:pt x="11034030" y="1916752"/>
                  <a:pt x="11034030" y="1934659"/>
                </a:cubicBezTo>
                <a:cubicBezTo>
                  <a:pt x="11034030" y="1934659"/>
                  <a:pt x="11034030" y="1934659"/>
                  <a:pt x="11069789" y="1934659"/>
                </a:cubicBezTo>
                <a:cubicBezTo>
                  <a:pt x="11069789" y="1934659"/>
                  <a:pt x="11069789" y="1935143"/>
                  <a:pt x="11087668" y="1970956"/>
                </a:cubicBezTo>
                <a:cubicBezTo>
                  <a:pt x="11177064" y="2006770"/>
                  <a:pt x="11319460" y="1988621"/>
                  <a:pt x="11426096" y="1988621"/>
                </a:cubicBezTo>
                <a:cubicBezTo>
                  <a:pt x="11711526" y="2006770"/>
                  <a:pt x="12138712" y="1988621"/>
                  <a:pt x="12334745" y="1988621"/>
                </a:cubicBezTo>
                <a:cubicBezTo>
                  <a:pt x="12352624" y="1988621"/>
                  <a:pt x="12388382" y="1988621"/>
                  <a:pt x="12424141" y="1988621"/>
                </a:cubicBezTo>
                <a:cubicBezTo>
                  <a:pt x="12370503" y="1988621"/>
                  <a:pt x="12299625" y="2024435"/>
                  <a:pt x="12334745" y="2024435"/>
                </a:cubicBezTo>
                <a:cubicBezTo>
                  <a:pt x="12228108" y="2024435"/>
                  <a:pt x="12032075" y="2042341"/>
                  <a:pt x="11906920" y="2042341"/>
                </a:cubicBezTo>
                <a:cubicBezTo>
                  <a:pt x="11746646" y="2042341"/>
                  <a:pt x="11551251" y="2042341"/>
                  <a:pt x="11247943" y="2024435"/>
                </a:cubicBezTo>
                <a:cubicBezTo>
                  <a:pt x="11221124" y="2024435"/>
                  <a:pt x="11134282" y="2014513"/>
                  <a:pt x="11077451" y="2016933"/>
                </a:cubicBezTo>
                <a:lnTo>
                  <a:pt x="11051271" y="2021289"/>
                </a:lnTo>
                <a:lnTo>
                  <a:pt x="11044886" y="2019595"/>
                </a:lnTo>
                <a:cubicBezTo>
                  <a:pt x="11038500" y="2018869"/>
                  <a:pt x="11034030" y="2020079"/>
                  <a:pt x="11034030" y="2024435"/>
                </a:cubicBezTo>
                <a:lnTo>
                  <a:pt x="11051271" y="2021289"/>
                </a:lnTo>
                <a:lnTo>
                  <a:pt x="11069789" y="2026854"/>
                </a:lnTo>
                <a:cubicBezTo>
                  <a:pt x="11087668" y="2033630"/>
                  <a:pt x="11105547" y="2042341"/>
                  <a:pt x="11105547" y="2042341"/>
                </a:cubicBezTo>
                <a:cubicBezTo>
                  <a:pt x="11141306" y="2078155"/>
                  <a:pt x="11354579" y="2042099"/>
                  <a:pt x="11354579" y="2078155"/>
                </a:cubicBezTo>
                <a:cubicBezTo>
                  <a:pt x="11372459" y="2096062"/>
                  <a:pt x="11568492" y="2096304"/>
                  <a:pt x="11550612" y="2096304"/>
                </a:cubicBezTo>
                <a:cubicBezTo>
                  <a:pt x="11640009" y="2096304"/>
                  <a:pt x="11764525" y="2096304"/>
                  <a:pt x="11853921" y="2096304"/>
                </a:cubicBezTo>
                <a:cubicBezTo>
                  <a:pt x="11889041" y="2096304"/>
                  <a:pt x="12156591" y="2114211"/>
                  <a:pt x="12014195" y="2114211"/>
                </a:cubicBezTo>
                <a:cubicBezTo>
                  <a:pt x="11871162" y="2114211"/>
                  <a:pt x="11764525" y="2096304"/>
                  <a:pt x="11622129" y="2114211"/>
                </a:cubicBezTo>
                <a:cubicBezTo>
                  <a:pt x="11533372" y="2114211"/>
                  <a:pt x="11622129" y="2114211"/>
                  <a:pt x="11586371" y="2132117"/>
                </a:cubicBezTo>
                <a:cubicBezTo>
                  <a:pt x="11550612" y="2132117"/>
                  <a:pt x="11479734" y="2131875"/>
                  <a:pt x="11426096" y="2149782"/>
                </a:cubicBezTo>
                <a:cubicBezTo>
                  <a:pt x="11372459" y="2149782"/>
                  <a:pt x="11354579" y="2167689"/>
                  <a:pt x="11318821" y="2167689"/>
                </a:cubicBezTo>
                <a:cubicBezTo>
                  <a:pt x="11283701" y="2203502"/>
                  <a:pt x="11230063" y="2167689"/>
                  <a:pt x="11212184" y="2167689"/>
                </a:cubicBezTo>
                <a:cubicBezTo>
                  <a:pt x="11194305" y="2203502"/>
                  <a:pt x="11212184" y="2221651"/>
                  <a:pt x="11212184" y="2239558"/>
                </a:cubicBezTo>
                <a:cubicBezTo>
                  <a:pt x="11141306" y="2239558"/>
                  <a:pt x="10891635" y="2203502"/>
                  <a:pt x="10766480" y="2203502"/>
                </a:cubicBezTo>
                <a:cubicBezTo>
                  <a:pt x="10766480" y="2203502"/>
                  <a:pt x="10606206" y="2221651"/>
                  <a:pt x="10677723" y="2239558"/>
                </a:cubicBezTo>
                <a:cubicBezTo>
                  <a:pt x="10784360" y="2239558"/>
                  <a:pt x="10909514" y="2257465"/>
                  <a:pt x="11034030" y="2275372"/>
                </a:cubicBezTo>
                <a:cubicBezTo>
                  <a:pt x="11087668" y="2275372"/>
                  <a:pt x="11318821" y="2275130"/>
                  <a:pt x="11318821" y="2310943"/>
                </a:cubicBezTo>
                <a:cubicBezTo>
                  <a:pt x="11336700" y="2310943"/>
                  <a:pt x="10962513" y="2275130"/>
                  <a:pt x="11140667" y="2328850"/>
                </a:cubicBezTo>
                <a:cubicBezTo>
                  <a:pt x="11318821" y="2346757"/>
                  <a:pt x="11087668" y="2346999"/>
                  <a:pt x="11034030" y="2346999"/>
                </a:cubicBezTo>
                <a:cubicBezTo>
                  <a:pt x="10998272" y="2346999"/>
                  <a:pt x="10855877" y="2329092"/>
                  <a:pt x="10784360" y="2346999"/>
                </a:cubicBezTo>
                <a:cubicBezTo>
                  <a:pt x="10677723" y="2383054"/>
                  <a:pt x="10998910" y="2364906"/>
                  <a:pt x="11105547" y="2364906"/>
                </a:cubicBezTo>
                <a:cubicBezTo>
                  <a:pt x="11373097" y="2382812"/>
                  <a:pt x="11479734" y="2382812"/>
                  <a:pt x="11693008" y="2418626"/>
                </a:cubicBezTo>
                <a:cubicBezTo>
                  <a:pt x="11960558" y="2436533"/>
                  <a:pt x="12334745" y="2454439"/>
                  <a:pt x="12602294" y="2436533"/>
                </a:cubicBezTo>
                <a:cubicBezTo>
                  <a:pt x="12673173" y="2436533"/>
                  <a:pt x="12887085" y="2382570"/>
                  <a:pt x="12798327" y="2436533"/>
                </a:cubicBezTo>
                <a:cubicBezTo>
                  <a:pt x="12762569" y="2454439"/>
                  <a:pt x="12780448" y="2454197"/>
                  <a:pt x="12673811" y="2454197"/>
                </a:cubicBezTo>
                <a:cubicBezTo>
                  <a:pt x="12495658" y="2472104"/>
                  <a:pt x="12156591" y="2490495"/>
                  <a:pt x="12049954" y="2490495"/>
                </a:cubicBezTo>
                <a:cubicBezTo>
                  <a:pt x="12120832" y="2490495"/>
                  <a:pt x="12210228" y="2490495"/>
                  <a:pt x="12245987" y="2490495"/>
                </a:cubicBezTo>
                <a:cubicBezTo>
                  <a:pt x="12424141" y="2490495"/>
                  <a:pt x="12548657" y="2490495"/>
                  <a:pt x="12709570" y="2490495"/>
                </a:cubicBezTo>
                <a:cubicBezTo>
                  <a:pt x="12780448" y="2490495"/>
                  <a:pt x="13030119" y="2454681"/>
                  <a:pt x="13047998" y="2472588"/>
                </a:cubicBezTo>
                <a:cubicBezTo>
                  <a:pt x="13047998" y="2490495"/>
                  <a:pt x="12940723" y="2490495"/>
                  <a:pt x="12904964" y="2490495"/>
                </a:cubicBezTo>
                <a:cubicBezTo>
                  <a:pt x="12762569" y="2544215"/>
                  <a:pt x="13047998" y="2543973"/>
                  <a:pt x="13047998" y="2543973"/>
                </a:cubicBezTo>
                <a:cubicBezTo>
                  <a:pt x="13047998" y="2543973"/>
                  <a:pt x="12958602" y="2543973"/>
                  <a:pt x="12922844" y="2561880"/>
                </a:cubicBezTo>
                <a:cubicBezTo>
                  <a:pt x="12904964" y="2561880"/>
                  <a:pt x="12922844" y="2579787"/>
                  <a:pt x="12904964" y="2579787"/>
                </a:cubicBezTo>
                <a:cubicBezTo>
                  <a:pt x="12815568" y="2633507"/>
                  <a:pt x="12620174" y="2580029"/>
                  <a:pt x="12495658" y="2633749"/>
                </a:cubicBezTo>
                <a:cubicBezTo>
                  <a:pt x="12388382" y="2597936"/>
                  <a:pt x="12459899" y="2669563"/>
                  <a:pt x="12495658" y="2633749"/>
                </a:cubicBezTo>
                <a:cubicBezTo>
                  <a:pt x="12548657" y="2651656"/>
                  <a:pt x="12620174" y="2597936"/>
                  <a:pt x="12655932" y="2633749"/>
                </a:cubicBezTo>
                <a:cubicBezTo>
                  <a:pt x="12673811" y="2633749"/>
                  <a:pt x="12442020" y="2669321"/>
                  <a:pt x="12459899" y="2669321"/>
                </a:cubicBezTo>
                <a:cubicBezTo>
                  <a:pt x="12334745" y="2687228"/>
                  <a:pt x="12298986" y="2687228"/>
                  <a:pt x="12032075" y="2687228"/>
                </a:cubicBezTo>
                <a:cubicBezTo>
                  <a:pt x="11960558" y="2687228"/>
                  <a:pt x="11568492" y="2705134"/>
                  <a:pt x="11550612" y="2705134"/>
                </a:cubicBezTo>
                <a:cubicBezTo>
                  <a:pt x="11550612" y="2705134"/>
                  <a:pt x="11693646" y="2741190"/>
                  <a:pt x="11746646" y="2741190"/>
                </a:cubicBezTo>
                <a:cubicBezTo>
                  <a:pt x="12102953" y="2759097"/>
                  <a:pt x="12370503" y="2759097"/>
                  <a:pt x="12691691" y="2741190"/>
                </a:cubicBezTo>
                <a:cubicBezTo>
                  <a:pt x="12798327" y="2741190"/>
                  <a:pt x="13172514" y="2669321"/>
                  <a:pt x="13047998" y="2705134"/>
                </a:cubicBezTo>
                <a:cubicBezTo>
                  <a:pt x="13030119" y="2740948"/>
                  <a:pt x="12922844" y="2759097"/>
                  <a:pt x="12887724" y="2759097"/>
                </a:cubicBezTo>
                <a:cubicBezTo>
                  <a:pt x="12709570" y="2777004"/>
                  <a:pt x="13012240" y="2759097"/>
                  <a:pt x="13030119" y="2759097"/>
                </a:cubicBezTo>
                <a:cubicBezTo>
                  <a:pt x="13030119" y="2759097"/>
                  <a:pt x="13025011" y="2767808"/>
                  <a:pt x="13020541" y="2774584"/>
                </a:cubicBezTo>
                <a:lnTo>
                  <a:pt x="13017348" y="2778939"/>
                </a:lnTo>
                <a:lnTo>
                  <a:pt x="13012240" y="2777004"/>
                </a:lnTo>
                <a:cubicBezTo>
                  <a:pt x="13012240" y="2781359"/>
                  <a:pt x="13013517" y="2782569"/>
                  <a:pt x="13014794" y="2781601"/>
                </a:cubicBezTo>
                <a:lnTo>
                  <a:pt x="13017348" y="2778939"/>
                </a:lnTo>
                <a:lnTo>
                  <a:pt x="13030119" y="2783779"/>
                </a:lnTo>
                <a:cubicBezTo>
                  <a:pt x="13039059" y="2781359"/>
                  <a:pt x="13047998" y="2777004"/>
                  <a:pt x="13047998" y="2777004"/>
                </a:cubicBezTo>
                <a:cubicBezTo>
                  <a:pt x="13208273" y="2777004"/>
                  <a:pt x="12993722" y="2812817"/>
                  <a:pt x="12904964" y="2848873"/>
                </a:cubicBezTo>
                <a:cubicBezTo>
                  <a:pt x="12602294" y="2866779"/>
                  <a:pt x="12245987" y="2884444"/>
                  <a:pt x="11960558" y="2902351"/>
                </a:cubicBezTo>
                <a:cubicBezTo>
                  <a:pt x="11889679" y="2920258"/>
                  <a:pt x="11514854" y="2884444"/>
                  <a:pt x="11479096" y="2902351"/>
                </a:cubicBezTo>
                <a:cubicBezTo>
                  <a:pt x="11461855" y="2920258"/>
                  <a:pt x="11693646" y="2920258"/>
                  <a:pt x="11746646" y="2920258"/>
                </a:cubicBezTo>
                <a:cubicBezTo>
                  <a:pt x="11889679" y="2920258"/>
                  <a:pt x="12014195" y="2920258"/>
                  <a:pt x="12120832" y="2920258"/>
                </a:cubicBezTo>
                <a:cubicBezTo>
                  <a:pt x="12388382" y="2920258"/>
                  <a:pt x="12602294" y="2973978"/>
                  <a:pt x="12869844" y="2938165"/>
                </a:cubicBezTo>
                <a:cubicBezTo>
                  <a:pt x="12887724" y="2938165"/>
                  <a:pt x="13030119" y="2902351"/>
                  <a:pt x="13030119" y="2920258"/>
                </a:cubicBezTo>
                <a:cubicBezTo>
                  <a:pt x="13030119" y="2920258"/>
                  <a:pt x="12958602" y="2938165"/>
                  <a:pt x="12904964" y="2938165"/>
                </a:cubicBezTo>
                <a:cubicBezTo>
                  <a:pt x="12780448" y="2973978"/>
                  <a:pt x="12726811" y="2992127"/>
                  <a:pt x="12620174" y="2992127"/>
                </a:cubicBezTo>
                <a:cubicBezTo>
                  <a:pt x="12566536" y="3010034"/>
                  <a:pt x="12388382" y="3027698"/>
                  <a:pt x="12530778" y="3027698"/>
                </a:cubicBezTo>
                <a:cubicBezTo>
                  <a:pt x="12726811" y="3027698"/>
                  <a:pt x="12869844" y="3010034"/>
                  <a:pt x="13047998" y="2992127"/>
                </a:cubicBezTo>
                <a:cubicBezTo>
                  <a:pt x="13118877" y="2992127"/>
                  <a:pt x="13279151" y="3009792"/>
                  <a:pt x="13172514" y="3027698"/>
                </a:cubicBezTo>
                <a:cubicBezTo>
                  <a:pt x="13100997" y="3027698"/>
                  <a:pt x="13065877" y="3045605"/>
                  <a:pt x="13030119" y="3045605"/>
                </a:cubicBezTo>
                <a:cubicBezTo>
                  <a:pt x="12762569" y="3117232"/>
                  <a:pt x="12388382" y="3099568"/>
                  <a:pt x="12192349" y="3135381"/>
                </a:cubicBezTo>
                <a:cubicBezTo>
                  <a:pt x="12085074" y="3153288"/>
                  <a:pt x="12032075" y="3153288"/>
                  <a:pt x="11906920" y="3153288"/>
                </a:cubicBezTo>
                <a:cubicBezTo>
                  <a:pt x="11889679" y="3153288"/>
                  <a:pt x="11746646" y="3135139"/>
                  <a:pt x="11710887" y="3153288"/>
                </a:cubicBezTo>
                <a:cubicBezTo>
                  <a:pt x="11710887" y="3153288"/>
                  <a:pt x="11960558" y="3188860"/>
                  <a:pt x="11978437" y="3188860"/>
                </a:cubicBezTo>
                <a:cubicBezTo>
                  <a:pt x="12044846" y="3188860"/>
                  <a:pt x="12125941" y="3143609"/>
                  <a:pt x="12208313" y="3179664"/>
                </a:cubicBezTo>
                <a:cubicBezTo>
                  <a:pt x="12177024" y="3176518"/>
                  <a:pt x="12148290" y="3224915"/>
                  <a:pt x="12192349" y="3224915"/>
                </a:cubicBezTo>
                <a:cubicBezTo>
                  <a:pt x="12085074" y="3260729"/>
                  <a:pt x="11765163" y="3242822"/>
                  <a:pt x="11640009" y="3242822"/>
                </a:cubicBezTo>
                <a:cubicBezTo>
                  <a:pt x="11533372" y="3242822"/>
                  <a:pt x="11212184" y="3242822"/>
                  <a:pt x="11105547" y="3242822"/>
                </a:cubicBezTo>
                <a:cubicBezTo>
                  <a:pt x="11069789" y="3224915"/>
                  <a:pt x="10998272" y="3224915"/>
                  <a:pt x="10998272" y="3224915"/>
                </a:cubicBezTo>
                <a:cubicBezTo>
                  <a:pt x="10962513" y="3242822"/>
                  <a:pt x="11087668" y="3242822"/>
                  <a:pt x="11087668" y="3242822"/>
                </a:cubicBezTo>
                <a:cubicBezTo>
                  <a:pt x="11426096" y="3260729"/>
                  <a:pt x="11764525" y="3260729"/>
                  <a:pt x="12138712" y="3260729"/>
                </a:cubicBezTo>
                <a:cubicBezTo>
                  <a:pt x="12316865" y="3242822"/>
                  <a:pt x="12477140" y="3260729"/>
                  <a:pt x="12620174" y="3260729"/>
                </a:cubicBezTo>
                <a:cubicBezTo>
                  <a:pt x="12708931" y="3260729"/>
                  <a:pt x="12762569" y="3224915"/>
                  <a:pt x="12816207" y="3242822"/>
                </a:cubicBezTo>
                <a:cubicBezTo>
                  <a:pt x="12834086" y="3242822"/>
                  <a:pt x="12834086" y="3260729"/>
                  <a:pt x="12869844" y="3260729"/>
                </a:cubicBezTo>
                <a:cubicBezTo>
                  <a:pt x="12922844" y="3296542"/>
                  <a:pt x="12958602" y="3260729"/>
                  <a:pt x="12958602" y="3260729"/>
                </a:cubicBezTo>
                <a:cubicBezTo>
                  <a:pt x="12976481" y="3278635"/>
                  <a:pt x="12967542" y="3292187"/>
                  <a:pt x="12954132" y="3298720"/>
                </a:cubicBezTo>
                <a:lnTo>
                  <a:pt x="12934976" y="3303076"/>
                </a:lnTo>
                <a:lnTo>
                  <a:pt x="12922844" y="3296542"/>
                </a:lnTo>
                <a:cubicBezTo>
                  <a:pt x="12922844" y="3300898"/>
                  <a:pt x="12927313" y="3303318"/>
                  <a:pt x="12933699" y="3303560"/>
                </a:cubicBezTo>
                <a:lnTo>
                  <a:pt x="12934976" y="3303076"/>
                </a:lnTo>
                <a:lnTo>
                  <a:pt x="12956686" y="3314691"/>
                </a:lnTo>
                <a:cubicBezTo>
                  <a:pt x="13015432" y="3325580"/>
                  <a:pt x="13118877" y="3318805"/>
                  <a:pt x="13012240" y="3332114"/>
                </a:cubicBezTo>
                <a:cubicBezTo>
                  <a:pt x="12798327" y="3367927"/>
                  <a:pt x="13136756" y="3332114"/>
                  <a:pt x="13154635" y="3332114"/>
                </a:cubicBezTo>
                <a:cubicBezTo>
                  <a:pt x="13172514" y="3332114"/>
                  <a:pt x="13154635" y="3332598"/>
                  <a:pt x="13208273" y="3350505"/>
                </a:cubicBezTo>
                <a:cubicBezTo>
                  <a:pt x="13154635" y="3332598"/>
                  <a:pt x="13261910" y="3350263"/>
                  <a:pt x="13244031" y="3368169"/>
                </a:cubicBezTo>
                <a:cubicBezTo>
                  <a:pt x="13244031" y="3404225"/>
                  <a:pt x="13154635" y="3368169"/>
                  <a:pt x="13172514" y="3368169"/>
                </a:cubicBezTo>
                <a:cubicBezTo>
                  <a:pt x="13136756" y="3368169"/>
                  <a:pt x="12922844" y="3403983"/>
                  <a:pt x="13047998" y="3421890"/>
                </a:cubicBezTo>
                <a:cubicBezTo>
                  <a:pt x="13172514" y="3439796"/>
                  <a:pt x="12958602" y="3457461"/>
                  <a:pt x="12922844" y="3457461"/>
                </a:cubicBezTo>
                <a:cubicBezTo>
                  <a:pt x="12762569" y="3475610"/>
                  <a:pt x="12958602" y="3475852"/>
                  <a:pt x="12958602" y="3475852"/>
                </a:cubicBezTo>
                <a:cubicBezTo>
                  <a:pt x="12922844" y="3529572"/>
                  <a:pt x="12566536" y="3511424"/>
                  <a:pt x="12530778" y="3529330"/>
                </a:cubicBezTo>
                <a:cubicBezTo>
                  <a:pt x="12530778" y="3547237"/>
                  <a:pt x="12655932" y="3529330"/>
                  <a:pt x="12691691" y="3529330"/>
                </a:cubicBezTo>
                <a:cubicBezTo>
                  <a:pt x="12726811" y="3529330"/>
                  <a:pt x="12691691" y="3547237"/>
                  <a:pt x="12709570" y="3547237"/>
                </a:cubicBezTo>
                <a:cubicBezTo>
                  <a:pt x="12798327" y="3583051"/>
                  <a:pt x="13029480" y="3511424"/>
                  <a:pt x="13100997" y="3529330"/>
                </a:cubicBezTo>
                <a:cubicBezTo>
                  <a:pt x="13100997" y="3547237"/>
                  <a:pt x="13012240" y="3547237"/>
                  <a:pt x="13030119" y="3547237"/>
                </a:cubicBezTo>
                <a:cubicBezTo>
                  <a:pt x="12958602" y="3547237"/>
                  <a:pt x="12620174" y="3583051"/>
                  <a:pt x="12620174" y="3583051"/>
                </a:cubicBezTo>
                <a:cubicBezTo>
                  <a:pt x="12620174" y="3583051"/>
                  <a:pt x="12762569" y="3637013"/>
                  <a:pt x="12780448" y="3637013"/>
                </a:cubicBezTo>
                <a:cubicBezTo>
                  <a:pt x="12816207" y="3637013"/>
                  <a:pt x="12887085" y="3619106"/>
                  <a:pt x="12904964" y="3637013"/>
                </a:cubicBezTo>
                <a:cubicBezTo>
                  <a:pt x="12958602" y="3637013"/>
                  <a:pt x="13208273" y="3619106"/>
                  <a:pt x="13065877" y="3637013"/>
                </a:cubicBezTo>
                <a:cubicBezTo>
                  <a:pt x="12887724" y="3672827"/>
                  <a:pt x="12602294" y="3690733"/>
                  <a:pt x="12442020" y="3744454"/>
                </a:cubicBezTo>
                <a:cubicBezTo>
                  <a:pt x="12334745" y="3762361"/>
                  <a:pt x="12299625" y="3744454"/>
                  <a:pt x="12156591" y="3762361"/>
                </a:cubicBezTo>
                <a:cubicBezTo>
                  <a:pt x="12192349" y="3762361"/>
                  <a:pt x="12192349" y="3798174"/>
                  <a:pt x="12156591" y="3798174"/>
                </a:cubicBezTo>
                <a:cubicBezTo>
                  <a:pt x="12210228" y="3798174"/>
                  <a:pt x="12352624" y="3798174"/>
                  <a:pt x="12388382" y="3780267"/>
                </a:cubicBezTo>
                <a:cubicBezTo>
                  <a:pt x="12441381" y="3780267"/>
                  <a:pt x="12602294" y="3780267"/>
                  <a:pt x="12691691" y="3762361"/>
                </a:cubicBezTo>
                <a:cubicBezTo>
                  <a:pt x="12762569" y="3762361"/>
                  <a:pt x="13136756" y="3708640"/>
                  <a:pt x="13154635" y="3744454"/>
                </a:cubicBezTo>
                <a:cubicBezTo>
                  <a:pt x="13172514" y="3798174"/>
                  <a:pt x="13065239" y="3780267"/>
                  <a:pt x="13012240" y="3780267"/>
                </a:cubicBezTo>
                <a:cubicBezTo>
                  <a:pt x="12887085" y="3798174"/>
                  <a:pt x="12762569" y="3816323"/>
                  <a:pt x="12655932" y="3852136"/>
                </a:cubicBezTo>
                <a:cubicBezTo>
                  <a:pt x="12655932" y="3852136"/>
                  <a:pt x="12655932" y="3852136"/>
                  <a:pt x="12459899" y="3852136"/>
                </a:cubicBezTo>
                <a:cubicBezTo>
                  <a:pt x="12442020" y="3887950"/>
                  <a:pt x="12691052" y="3869801"/>
                  <a:pt x="12566536" y="3887708"/>
                </a:cubicBezTo>
                <a:cubicBezTo>
                  <a:pt x="12370503" y="3887708"/>
                  <a:pt x="12121471" y="3887708"/>
                  <a:pt x="11978437" y="3905615"/>
                </a:cubicBezTo>
                <a:cubicBezTo>
                  <a:pt x="11925438" y="3923522"/>
                  <a:pt x="11906920" y="3923522"/>
                  <a:pt x="11889041" y="3923522"/>
                </a:cubicBezTo>
                <a:cubicBezTo>
                  <a:pt x="11853921" y="3959335"/>
                  <a:pt x="11550612" y="3923280"/>
                  <a:pt x="11532733" y="3959335"/>
                </a:cubicBezTo>
                <a:cubicBezTo>
                  <a:pt x="11532733" y="3959335"/>
                  <a:pt x="11675767" y="3959335"/>
                  <a:pt x="11693008" y="3959335"/>
                </a:cubicBezTo>
                <a:cubicBezTo>
                  <a:pt x="11782404" y="3959335"/>
                  <a:pt x="12138712" y="3959577"/>
                  <a:pt x="11906920" y="3977484"/>
                </a:cubicBezTo>
                <a:cubicBezTo>
                  <a:pt x="11818162" y="3977484"/>
                  <a:pt x="11782404" y="3977484"/>
                  <a:pt x="11693008" y="3977484"/>
                </a:cubicBezTo>
                <a:cubicBezTo>
                  <a:pt x="11693008" y="3977484"/>
                  <a:pt x="11372459" y="3977484"/>
                  <a:pt x="11354579" y="3977484"/>
                </a:cubicBezTo>
                <a:cubicBezTo>
                  <a:pt x="11354579" y="3995391"/>
                  <a:pt x="11693008" y="3995391"/>
                  <a:pt x="11675129" y="3995391"/>
                </a:cubicBezTo>
                <a:cubicBezTo>
                  <a:pt x="11710887" y="3995391"/>
                  <a:pt x="11586371" y="4013298"/>
                  <a:pt x="11568492" y="4013298"/>
                </a:cubicBezTo>
                <a:cubicBezTo>
                  <a:pt x="11586371" y="4013298"/>
                  <a:pt x="11782404" y="4013298"/>
                  <a:pt x="11800283" y="4013298"/>
                </a:cubicBezTo>
                <a:cubicBezTo>
                  <a:pt x="11925438" y="4013298"/>
                  <a:pt x="12085074" y="4030962"/>
                  <a:pt x="12210228" y="4030962"/>
                </a:cubicBezTo>
                <a:cubicBezTo>
                  <a:pt x="12298986" y="4030962"/>
                  <a:pt x="12708931" y="3977484"/>
                  <a:pt x="12798327" y="3995391"/>
                </a:cubicBezTo>
                <a:cubicBezTo>
                  <a:pt x="12780448" y="3995391"/>
                  <a:pt x="12762569" y="4013298"/>
                  <a:pt x="12762569" y="4013298"/>
                </a:cubicBezTo>
                <a:cubicBezTo>
                  <a:pt x="12726811" y="4031204"/>
                  <a:pt x="12655932" y="4066776"/>
                  <a:pt x="12620174" y="4066776"/>
                </a:cubicBezTo>
                <a:cubicBezTo>
                  <a:pt x="12477140" y="4102589"/>
                  <a:pt x="12798327" y="4102589"/>
                  <a:pt x="12834086" y="4084683"/>
                </a:cubicBezTo>
                <a:cubicBezTo>
                  <a:pt x="12798327" y="4102589"/>
                  <a:pt x="12780448" y="4102831"/>
                  <a:pt x="12762569" y="4102831"/>
                </a:cubicBezTo>
                <a:cubicBezTo>
                  <a:pt x="12726811" y="4102831"/>
                  <a:pt x="12584415" y="4102831"/>
                  <a:pt x="12673811" y="4120738"/>
                </a:cubicBezTo>
                <a:cubicBezTo>
                  <a:pt x="12780448" y="4120738"/>
                  <a:pt x="12887085" y="4084683"/>
                  <a:pt x="12958602" y="4084683"/>
                </a:cubicBezTo>
                <a:cubicBezTo>
                  <a:pt x="13030119" y="4084683"/>
                  <a:pt x="13208273" y="4084683"/>
                  <a:pt x="13208273" y="4084683"/>
                </a:cubicBezTo>
                <a:cubicBezTo>
                  <a:pt x="13226152" y="4084683"/>
                  <a:pt x="13065239" y="4120738"/>
                  <a:pt x="13012240" y="4120738"/>
                </a:cubicBezTo>
                <a:cubicBezTo>
                  <a:pt x="13030119" y="4120738"/>
                  <a:pt x="13047998" y="4120738"/>
                  <a:pt x="13047998" y="4120738"/>
                </a:cubicBezTo>
                <a:cubicBezTo>
                  <a:pt x="13030119" y="4120738"/>
                  <a:pt x="13012240" y="4138645"/>
                  <a:pt x="12958602" y="4138645"/>
                </a:cubicBezTo>
                <a:cubicBezTo>
                  <a:pt x="12940723" y="4102831"/>
                  <a:pt x="12904964" y="4138645"/>
                  <a:pt x="12958602" y="4138645"/>
                </a:cubicBezTo>
                <a:cubicBezTo>
                  <a:pt x="12922844" y="4174459"/>
                  <a:pt x="12887724" y="4138645"/>
                  <a:pt x="12869844" y="4138645"/>
                </a:cubicBezTo>
                <a:cubicBezTo>
                  <a:pt x="12834086" y="4138645"/>
                  <a:pt x="12673173" y="4174217"/>
                  <a:pt x="12780448" y="4174217"/>
                </a:cubicBezTo>
                <a:cubicBezTo>
                  <a:pt x="12887085" y="4192365"/>
                  <a:pt x="13011601" y="4138645"/>
                  <a:pt x="13100997" y="4138645"/>
                </a:cubicBezTo>
                <a:cubicBezTo>
                  <a:pt x="13136756" y="4138645"/>
                  <a:pt x="13208273" y="4174217"/>
                  <a:pt x="13244031" y="4174217"/>
                </a:cubicBezTo>
                <a:cubicBezTo>
                  <a:pt x="13350668" y="4174217"/>
                  <a:pt x="13546701" y="4138403"/>
                  <a:pt x="13404306" y="4174217"/>
                </a:cubicBezTo>
                <a:cubicBezTo>
                  <a:pt x="13332789" y="4192365"/>
                  <a:pt x="13118877" y="4227937"/>
                  <a:pt x="13030119" y="4227937"/>
                </a:cubicBezTo>
                <a:cubicBezTo>
                  <a:pt x="12798327" y="4245844"/>
                  <a:pt x="12673173" y="4228179"/>
                  <a:pt x="12548657" y="4281899"/>
                </a:cubicBezTo>
                <a:cubicBezTo>
                  <a:pt x="12530778" y="4281899"/>
                  <a:pt x="12530778" y="4299806"/>
                  <a:pt x="12530778" y="4299806"/>
                </a:cubicBezTo>
                <a:cubicBezTo>
                  <a:pt x="12459899" y="4317713"/>
                  <a:pt x="12370503" y="4317713"/>
                  <a:pt x="12334745" y="4317713"/>
                </a:cubicBezTo>
                <a:cubicBezTo>
                  <a:pt x="12192349" y="4335620"/>
                  <a:pt x="12316865" y="4335378"/>
                  <a:pt x="12370503" y="4335378"/>
                </a:cubicBezTo>
                <a:cubicBezTo>
                  <a:pt x="12441381" y="4335378"/>
                  <a:pt x="12673811" y="4335620"/>
                  <a:pt x="12709570" y="4317713"/>
                </a:cubicBezTo>
                <a:cubicBezTo>
                  <a:pt x="12762569" y="4317713"/>
                  <a:pt x="12708931" y="4299806"/>
                  <a:pt x="12798327" y="4299806"/>
                </a:cubicBezTo>
                <a:cubicBezTo>
                  <a:pt x="12798327" y="4299806"/>
                  <a:pt x="12798327" y="4299564"/>
                  <a:pt x="12780448" y="4335378"/>
                </a:cubicBezTo>
                <a:cubicBezTo>
                  <a:pt x="12784918" y="4339975"/>
                  <a:pt x="12794496" y="4342395"/>
                  <a:pt x="12807906" y="4343121"/>
                </a:cubicBezTo>
                <a:lnTo>
                  <a:pt x="12844303" y="4340943"/>
                </a:lnTo>
                <a:cubicBezTo>
                  <a:pt x="12747883" y="4351107"/>
                  <a:pt x="12584415" y="4371675"/>
                  <a:pt x="12691691" y="4371675"/>
                </a:cubicBezTo>
                <a:cubicBezTo>
                  <a:pt x="12887724" y="4371675"/>
                  <a:pt x="13012240" y="4335620"/>
                  <a:pt x="13208273" y="4317713"/>
                </a:cubicBezTo>
                <a:cubicBezTo>
                  <a:pt x="13279151" y="4317713"/>
                  <a:pt x="13457305" y="4299806"/>
                  <a:pt x="13546701" y="4299806"/>
                </a:cubicBezTo>
                <a:cubicBezTo>
                  <a:pt x="13582460" y="4299806"/>
                  <a:pt x="13546701" y="4317713"/>
                  <a:pt x="13564580" y="4317713"/>
                </a:cubicBezTo>
                <a:cubicBezTo>
                  <a:pt x="13564580" y="4317713"/>
                  <a:pt x="13564580" y="4317713"/>
                  <a:pt x="13617579" y="4317713"/>
                </a:cubicBezTo>
                <a:cubicBezTo>
                  <a:pt x="13599700" y="4353527"/>
                  <a:pt x="13386427" y="4353285"/>
                  <a:pt x="13386427" y="4353285"/>
                </a:cubicBezTo>
                <a:cubicBezTo>
                  <a:pt x="13368547" y="4407005"/>
                  <a:pt x="13493063" y="4353285"/>
                  <a:pt x="13493063" y="4353285"/>
                </a:cubicBezTo>
                <a:cubicBezTo>
                  <a:pt x="13564580" y="4371191"/>
                  <a:pt x="13475184" y="4371675"/>
                  <a:pt x="13510943" y="4371675"/>
                </a:cubicBezTo>
                <a:cubicBezTo>
                  <a:pt x="13582460" y="4425396"/>
                  <a:pt x="13689096" y="4371433"/>
                  <a:pt x="13582460" y="4425154"/>
                </a:cubicBezTo>
                <a:cubicBezTo>
                  <a:pt x="13493063" y="4425154"/>
                  <a:pt x="13386427" y="4425154"/>
                  <a:pt x="13350668" y="4443060"/>
                </a:cubicBezTo>
                <a:cubicBezTo>
                  <a:pt x="13297030" y="4460967"/>
                  <a:pt x="13279151" y="4478632"/>
                  <a:pt x="13261272" y="4478632"/>
                </a:cubicBezTo>
                <a:cubicBezTo>
                  <a:pt x="13172514" y="4514688"/>
                  <a:pt x="13029480" y="4514688"/>
                  <a:pt x="12922844" y="4532594"/>
                </a:cubicBezTo>
                <a:cubicBezTo>
                  <a:pt x="12887085" y="4532594"/>
                  <a:pt x="12566536" y="4550501"/>
                  <a:pt x="12566536" y="4550501"/>
                </a:cubicBezTo>
                <a:cubicBezTo>
                  <a:pt x="12548657" y="4568408"/>
                  <a:pt x="12655932" y="4568408"/>
                  <a:pt x="12673811" y="4568408"/>
                </a:cubicBezTo>
                <a:cubicBezTo>
                  <a:pt x="12958602" y="4550501"/>
                  <a:pt x="13279151" y="4478632"/>
                  <a:pt x="13564580" y="4478632"/>
                </a:cubicBezTo>
                <a:cubicBezTo>
                  <a:pt x="13510943" y="4532594"/>
                  <a:pt x="13635459" y="4460725"/>
                  <a:pt x="13671217" y="4478632"/>
                </a:cubicBezTo>
                <a:cubicBezTo>
                  <a:pt x="13689096" y="4478632"/>
                  <a:pt x="13600339" y="4514930"/>
                  <a:pt x="13600339" y="4514930"/>
                </a:cubicBezTo>
                <a:cubicBezTo>
                  <a:pt x="13226152" y="4568650"/>
                  <a:pt x="12798327" y="4622370"/>
                  <a:pt x="12459899" y="4658184"/>
                </a:cubicBezTo>
                <a:cubicBezTo>
                  <a:pt x="12530778" y="4693997"/>
                  <a:pt x="12620174" y="4622370"/>
                  <a:pt x="12709570" y="4658184"/>
                </a:cubicBezTo>
                <a:lnTo>
                  <a:pt x="12701907" y="4658184"/>
                </a:lnTo>
                <a:cubicBezTo>
                  <a:pt x="12696160" y="4658184"/>
                  <a:pt x="12691691" y="4658184"/>
                  <a:pt x="12691691" y="4658184"/>
                </a:cubicBezTo>
                <a:cubicBezTo>
                  <a:pt x="12495658" y="4676091"/>
                  <a:pt x="12780448" y="4676091"/>
                  <a:pt x="12798327" y="4676091"/>
                </a:cubicBezTo>
                <a:cubicBezTo>
                  <a:pt x="12869206" y="4676091"/>
                  <a:pt x="12994360" y="4658184"/>
                  <a:pt x="13047998" y="4676091"/>
                </a:cubicBezTo>
                <a:cubicBezTo>
                  <a:pt x="12904964" y="4729811"/>
                  <a:pt x="12566536" y="4747718"/>
                  <a:pt x="12442020" y="4747718"/>
                </a:cubicBezTo>
                <a:cubicBezTo>
                  <a:pt x="12210228" y="4765625"/>
                  <a:pt x="12602294" y="4765625"/>
                  <a:pt x="12602294" y="4765625"/>
                </a:cubicBezTo>
                <a:cubicBezTo>
                  <a:pt x="12708931" y="4765625"/>
                  <a:pt x="12726811" y="4765625"/>
                  <a:pt x="12887724" y="4747718"/>
                </a:cubicBezTo>
                <a:cubicBezTo>
                  <a:pt x="13030119" y="4747718"/>
                  <a:pt x="12940723" y="4765625"/>
                  <a:pt x="12904964" y="4765625"/>
                </a:cubicBezTo>
                <a:cubicBezTo>
                  <a:pt x="12887085" y="4765625"/>
                  <a:pt x="12708931" y="4783531"/>
                  <a:pt x="12780448" y="4801438"/>
                </a:cubicBezTo>
                <a:cubicBezTo>
                  <a:pt x="12869206" y="4801438"/>
                  <a:pt x="12994360" y="4765625"/>
                  <a:pt x="13047998" y="4765625"/>
                </a:cubicBezTo>
                <a:cubicBezTo>
                  <a:pt x="13118877" y="4765625"/>
                  <a:pt x="13225513" y="4747718"/>
                  <a:pt x="13261272" y="4747718"/>
                </a:cubicBezTo>
                <a:cubicBezTo>
                  <a:pt x="13261272" y="4747718"/>
                  <a:pt x="13208273" y="4783531"/>
                  <a:pt x="13208273" y="4765625"/>
                </a:cubicBezTo>
                <a:cubicBezTo>
                  <a:pt x="13172514" y="4783531"/>
                  <a:pt x="13243393" y="4783531"/>
                  <a:pt x="13261272" y="4783531"/>
                </a:cubicBezTo>
                <a:cubicBezTo>
                  <a:pt x="13332789" y="4783531"/>
                  <a:pt x="13599700" y="4765625"/>
                  <a:pt x="13493063" y="4801438"/>
                </a:cubicBezTo>
                <a:cubicBezTo>
                  <a:pt x="13332789" y="4855158"/>
                  <a:pt x="13671217" y="4783531"/>
                  <a:pt x="13689096" y="4801438"/>
                </a:cubicBezTo>
                <a:cubicBezTo>
                  <a:pt x="13706976" y="4837252"/>
                  <a:pt x="13599700" y="4837010"/>
                  <a:pt x="13617579" y="4837010"/>
                </a:cubicBezTo>
                <a:cubicBezTo>
                  <a:pt x="13581821" y="4854917"/>
                  <a:pt x="13564580" y="4873307"/>
                  <a:pt x="13564580" y="4873307"/>
                </a:cubicBezTo>
                <a:cubicBezTo>
                  <a:pt x="13404306" y="4909121"/>
                  <a:pt x="13244031" y="4908879"/>
                  <a:pt x="13065877" y="4944692"/>
                </a:cubicBezTo>
                <a:cubicBezTo>
                  <a:pt x="12922844" y="4962599"/>
                  <a:pt x="12780448" y="4998655"/>
                  <a:pt x="12620174" y="5016562"/>
                </a:cubicBezTo>
                <a:cubicBezTo>
                  <a:pt x="12138712" y="5088189"/>
                  <a:pt x="11443976" y="5070040"/>
                  <a:pt x="10855877" y="5052133"/>
                </a:cubicBezTo>
                <a:cubicBezTo>
                  <a:pt x="10677723" y="5052133"/>
                  <a:pt x="10570447" y="5052133"/>
                  <a:pt x="10428052" y="5052133"/>
                </a:cubicBezTo>
                <a:cubicBezTo>
                  <a:pt x="10285657" y="5052133"/>
                  <a:pt x="10161141" y="4998413"/>
                  <a:pt x="10000866" y="4980506"/>
                </a:cubicBezTo>
                <a:cubicBezTo>
                  <a:pt x="9929349" y="4980506"/>
                  <a:pt x="9608162" y="4944450"/>
                  <a:pt x="9751195" y="4980506"/>
                </a:cubicBezTo>
                <a:cubicBezTo>
                  <a:pt x="9661799" y="4962357"/>
                  <a:pt x="9715437" y="5016320"/>
                  <a:pt x="9751195" y="4980506"/>
                </a:cubicBezTo>
                <a:cubicBezTo>
                  <a:pt x="9786954" y="4980506"/>
                  <a:pt x="9817604" y="4985104"/>
                  <a:pt x="9853363" y="4991879"/>
                </a:cubicBezTo>
                <a:lnTo>
                  <a:pt x="9973409" y="5014626"/>
                </a:lnTo>
                <a:lnTo>
                  <a:pt x="9947229" y="5016562"/>
                </a:lnTo>
                <a:cubicBezTo>
                  <a:pt x="9947229" y="4998655"/>
                  <a:pt x="9893591" y="5016562"/>
                  <a:pt x="9875712" y="5016562"/>
                </a:cubicBezTo>
                <a:cubicBezTo>
                  <a:pt x="9875712" y="4980748"/>
                  <a:pt x="9822712" y="4998655"/>
                  <a:pt x="9822712" y="4998655"/>
                </a:cubicBezTo>
                <a:cubicBezTo>
                  <a:pt x="9769075" y="4962841"/>
                  <a:pt x="9733316" y="5016562"/>
                  <a:pt x="9822712" y="4998655"/>
                </a:cubicBezTo>
                <a:cubicBezTo>
                  <a:pt x="9822712" y="5016562"/>
                  <a:pt x="9857832" y="4998655"/>
                  <a:pt x="9875712" y="5016562"/>
                </a:cubicBezTo>
                <a:cubicBezTo>
                  <a:pt x="9875712" y="5052375"/>
                  <a:pt x="9929349" y="5016562"/>
                  <a:pt x="9947229" y="5016562"/>
                </a:cubicBezTo>
                <a:cubicBezTo>
                  <a:pt x="9947229" y="5052375"/>
                  <a:pt x="9982987" y="5016320"/>
                  <a:pt x="10000866" y="5052133"/>
                </a:cubicBezTo>
                <a:cubicBezTo>
                  <a:pt x="10179020" y="5070040"/>
                  <a:pt x="10392932" y="5106095"/>
                  <a:pt x="10535328" y="5124002"/>
                </a:cubicBezTo>
                <a:cubicBezTo>
                  <a:pt x="10998272" y="5177723"/>
                  <a:pt x="11515493" y="5141909"/>
                  <a:pt x="11924799" y="5177723"/>
                </a:cubicBezTo>
                <a:cubicBezTo>
                  <a:pt x="12032075" y="5177723"/>
                  <a:pt x="12138712" y="5195629"/>
                  <a:pt x="12228108" y="5177723"/>
                </a:cubicBezTo>
                <a:cubicBezTo>
                  <a:pt x="12245987" y="5177723"/>
                  <a:pt x="12263866" y="5141909"/>
                  <a:pt x="12299625" y="5141909"/>
                </a:cubicBezTo>
                <a:cubicBezTo>
                  <a:pt x="12316865" y="5141909"/>
                  <a:pt x="12477778" y="5195387"/>
                  <a:pt x="12477778" y="5195387"/>
                </a:cubicBezTo>
                <a:cubicBezTo>
                  <a:pt x="12477778" y="5213294"/>
                  <a:pt x="12245987" y="5213294"/>
                  <a:pt x="12245987" y="5213294"/>
                </a:cubicBezTo>
                <a:cubicBezTo>
                  <a:pt x="12120832" y="5222248"/>
                  <a:pt x="11912028" y="5226845"/>
                  <a:pt x="11695562" y="5226845"/>
                </a:cubicBezTo>
                <a:cubicBezTo>
                  <a:pt x="11479734" y="5226845"/>
                  <a:pt x="11256882" y="5222248"/>
                  <a:pt x="11105547" y="5213294"/>
                </a:cubicBezTo>
                <a:cubicBezTo>
                  <a:pt x="10606844" y="5195387"/>
                  <a:pt x="10214140" y="5195387"/>
                  <a:pt x="9769075" y="5105853"/>
                </a:cubicBezTo>
                <a:cubicBezTo>
                  <a:pt x="9608800" y="5087947"/>
                  <a:pt x="9430646" y="5052375"/>
                  <a:pt x="9269733" y="4998655"/>
                </a:cubicBezTo>
                <a:cubicBezTo>
                  <a:pt x="8967063" y="4909121"/>
                  <a:pt x="8628635" y="4783531"/>
                  <a:pt x="8396844" y="4676091"/>
                </a:cubicBezTo>
                <a:cubicBezTo>
                  <a:pt x="8254449" y="4622128"/>
                  <a:pt x="8414723" y="4729569"/>
                  <a:pt x="8467722" y="4729569"/>
                </a:cubicBezTo>
                <a:cubicBezTo>
                  <a:pt x="8788910" y="4890730"/>
                  <a:pt x="9109459" y="4980506"/>
                  <a:pt x="9501525" y="5105853"/>
                </a:cubicBezTo>
                <a:cubicBezTo>
                  <a:pt x="9626041" y="5141667"/>
                  <a:pt x="9394888" y="5105853"/>
                  <a:pt x="9305492" y="5087947"/>
                </a:cubicBezTo>
                <a:cubicBezTo>
                  <a:pt x="8753151" y="4962599"/>
                  <a:pt x="8307448" y="4747476"/>
                  <a:pt x="7933261" y="4478632"/>
                </a:cubicBezTo>
                <a:cubicBezTo>
                  <a:pt x="7594833" y="4281657"/>
                  <a:pt x="7256404" y="4013056"/>
                  <a:pt x="6917976" y="3815839"/>
                </a:cubicBezTo>
                <a:cubicBezTo>
                  <a:pt x="6792821" y="3744212"/>
                  <a:pt x="6686185" y="3654678"/>
                  <a:pt x="6561030" y="3583051"/>
                </a:cubicBezTo>
                <a:cubicBezTo>
                  <a:pt x="6490152" y="3565144"/>
                  <a:pt x="6418635" y="3565144"/>
                  <a:pt x="6347118" y="3547237"/>
                </a:cubicBezTo>
                <a:cubicBezTo>
                  <a:pt x="6240481" y="3511424"/>
                  <a:pt x="6151723" y="3439796"/>
                  <a:pt x="6044448" y="3403983"/>
                </a:cubicBezTo>
                <a:cubicBezTo>
                  <a:pt x="5777536" y="3260729"/>
                  <a:pt x="5456348" y="3153046"/>
                  <a:pt x="5135799" y="3081419"/>
                </a:cubicBezTo>
                <a:cubicBezTo>
                  <a:pt x="5117920" y="3081419"/>
                  <a:pt x="5117920" y="3081419"/>
                  <a:pt x="5100041" y="3081419"/>
                </a:cubicBezTo>
                <a:cubicBezTo>
                  <a:pt x="5100041" y="3045605"/>
                  <a:pt x="5082162" y="3045605"/>
                  <a:pt x="5064282" y="3045605"/>
                </a:cubicBezTo>
                <a:cubicBezTo>
                  <a:pt x="5028524" y="3027698"/>
                  <a:pt x="4992765" y="3081419"/>
                  <a:pt x="5064282" y="3045605"/>
                </a:cubicBezTo>
                <a:cubicBezTo>
                  <a:pt x="5064282" y="3045605"/>
                  <a:pt x="5064282" y="3045605"/>
                  <a:pt x="5064282" y="3081419"/>
                </a:cubicBezTo>
                <a:cubicBezTo>
                  <a:pt x="5010645" y="3081419"/>
                  <a:pt x="4993404" y="3045605"/>
                  <a:pt x="4975525" y="3045605"/>
                </a:cubicBezTo>
                <a:cubicBezTo>
                  <a:pt x="5011283" y="3045605"/>
                  <a:pt x="4975525" y="3009792"/>
                  <a:pt x="4975525" y="3045605"/>
                </a:cubicBezTo>
                <a:cubicBezTo>
                  <a:pt x="4868250" y="3045605"/>
                  <a:pt x="5010645" y="3009792"/>
                  <a:pt x="4904008" y="3027698"/>
                </a:cubicBezTo>
                <a:cubicBezTo>
                  <a:pt x="4832491" y="3027698"/>
                  <a:pt x="4957645" y="3009792"/>
                  <a:pt x="4851009" y="3009792"/>
                </a:cubicBezTo>
                <a:cubicBezTo>
                  <a:pt x="4833129" y="2991885"/>
                  <a:pt x="4797371" y="3009792"/>
                  <a:pt x="4797371" y="3009792"/>
                </a:cubicBezTo>
                <a:cubicBezTo>
                  <a:pt x="4565579" y="3009792"/>
                  <a:pt x="4315909" y="2920258"/>
                  <a:pt x="4066877" y="2902351"/>
                </a:cubicBezTo>
                <a:cubicBezTo>
                  <a:pt x="3888723" y="2884444"/>
                  <a:pt x="3709931" y="2902351"/>
                  <a:pt x="3531777" y="2884444"/>
                </a:cubicBezTo>
                <a:cubicBezTo>
                  <a:pt x="3211228" y="2884444"/>
                  <a:pt x="2907920" y="2812817"/>
                  <a:pt x="2587370" y="2866537"/>
                </a:cubicBezTo>
                <a:cubicBezTo>
                  <a:pt x="1892634" y="2902351"/>
                  <a:pt x="1180019" y="2920500"/>
                  <a:pt x="644919" y="3117474"/>
                </a:cubicBezTo>
                <a:cubicBezTo>
                  <a:pt x="466766" y="3189102"/>
                  <a:pt x="342250" y="3242822"/>
                  <a:pt x="270733" y="3242822"/>
                </a:cubicBezTo>
                <a:cubicBezTo>
                  <a:pt x="217734" y="3242822"/>
                  <a:pt x="270733" y="3206766"/>
                  <a:pt x="234974" y="3188860"/>
                </a:cubicBezTo>
                <a:cubicBezTo>
                  <a:pt x="234974" y="3188860"/>
                  <a:pt x="199854" y="3206766"/>
                  <a:pt x="146216" y="3206766"/>
                </a:cubicBezTo>
                <a:cubicBezTo>
                  <a:pt x="128337" y="3206766"/>
                  <a:pt x="92579" y="3153288"/>
                  <a:pt x="38941" y="3135381"/>
                </a:cubicBezTo>
                <a:cubicBezTo>
                  <a:pt x="-85575" y="3135381"/>
                  <a:pt x="128337" y="3081419"/>
                  <a:pt x="128337" y="3081419"/>
                </a:cubicBezTo>
                <a:cubicBezTo>
                  <a:pt x="146216" y="3045605"/>
                  <a:pt x="21062" y="3045847"/>
                  <a:pt x="38941" y="3009792"/>
                </a:cubicBezTo>
                <a:cubicBezTo>
                  <a:pt x="38941" y="3027698"/>
                  <a:pt x="217734" y="2938165"/>
                  <a:pt x="199854" y="2938165"/>
                </a:cubicBezTo>
                <a:cubicBezTo>
                  <a:pt x="271371" y="2902351"/>
                  <a:pt x="110458" y="2974220"/>
                  <a:pt x="110458" y="2974220"/>
                </a:cubicBezTo>
                <a:cubicBezTo>
                  <a:pt x="110458" y="2974220"/>
                  <a:pt x="110458" y="2973978"/>
                  <a:pt x="128337" y="2920258"/>
                </a:cubicBezTo>
                <a:cubicBezTo>
                  <a:pt x="164096" y="2920258"/>
                  <a:pt x="164096" y="2920258"/>
                  <a:pt x="164096" y="2920258"/>
                </a:cubicBezTo>
                <a:cubicBezTo>
                  <a:pt x="164096" y="2920258"/>
                  <a:pt x="146216" y="2920258"/>
                  <a:pt x="128337" y="2902351"/>
                </a:cubicBezTo>
                <a:cubicBezTo>
                  <a:pt x="-14058" y="2884444"/>
                  <a:pt x="217095" y="2794910"/>
                  <a:pt x="217095" y="2777004"/>
                </a:cubicBezTo>
                <a:cubicBezTo>
                  <a:pt x="199854" y="2741190"/>
                  <a:pt x="110458" y="2777004"/>
                  <a:pt x="110458" y="2759097"/>
                </a:cubicBezTo>
                <a:cubicBezTo>
                  <a:pt x="110458" y="2687470"/>
                  <a:pt x="199854" y="2705134"/>
                  <a:pt x="234974" y="2669321"/>
                </a:cubicBezTo>
                <a:cubicBezTo>
                  <a:pt x="234974" y="2669321"/>
                  <a:pt x="245031" y="2629167"/>
                  <a:pt x="250060" y="2624198"/>
                </a:cubicBezTo>
                <a:lnTo>
                  <a:pt x="251160" y="2624631"/>
                </a:lnTo>
                <a:lnTo>
                  <a:pt x="252853" y="2633749"/>
                </a:lnTo>
                <a:cubicBezTo>
                  <a:pt x="252853" y="2629272"/>
                  <a:pt x="252574" y="2626471"/>
                  <a:pt x="252085" y="2624995"/>
                </a:cubicBezTo>
                <a:lnTo>
                  <a:pt x="251160" y="2624631"/>
                </a:lnTo>
                <a:lnTo>
                  <a:pt x="247546" y="2605172"/>
                </a:lnTo>
                <a:cubicBezTo>
                  <a:pt x="238327" y="2586638"/>
                  <a:pt x="221565" y="2593217"/>
                  <a:pt x="234974" y="2579787"/>
                </a:cubicBezTo>
                <a:cubicBezTo>
                  <a:pt x="234974" y="2579787"/>
                  <a:pt x="235613" y="2579787"/>
                  <a:pt x="270733" y="2579787"/>
                </a:cubicBezTo>
                <a:cubicBezTo>
                  <a:pt x="306491" y="2543973"/>
                  <a:pt x="252853" y="2543973"/>
                  <a:pt x="252853" y="2526067"/>
                </a:cubicBezTo>
                <a:cubicBezTo>
                  <a:pt x="252853" y="2436533"/>
                  <a:pt x="324370" y="2472104"/>
                  <a:pt x="360129" y="2454197"/>
                </a:cubicBezTo>
                <a:cubicBezTo>
                  <a:pt x="360129" y="2454197"/>
                  <a:pt x="378008" y="2436533"/>
                  <a:pt x="413128" y="2436533"/>
                </a:cubicBezTo>
                <a:cubicBezTo>
                  <a:pt x="502524" y="2382570"/>
                  <a:pt x="360129" y="2436533"/>
                  <a:pt x="342250" y="2436533"/>
                </a:cubicBezTo>
                <a:cubicBezTo>
                  <a:pt x="324370" y="2436533"/>
                  <a:pt x="234974" y="2436533"/>
                  <a:pt x="252853" y="2364906"/>
                </a:cubicBezTo>
                <a:cubicBezTo>
                  <a:pt x="270733" y="2346999"/>
                  <a:pt x="360129" y="2383054"/>
                  <a:pt x="413128" y="2346999"/>
                </a:cubicBezTo>
                <a:cubicBezTo>
                  <a:pt x="413128" y="2329092"/>
                  <a:pt x="324370" y="2346999"/>
                  <a:pt x="324370" y="2346999"/>
                </a:cubicBezTo>
                <a:cubicBezTo>
                  <a:pt x="324370" y="2346999"/>
                  <a:pt x="324370" y="2329092"/>
                  <a:pt x="324370" y="2315783"/>
                </a:cubicBezTo>
                <a:lnTo>
                  <a:pt x="324370" y="2310943"/>
                </a:lnTo>
                <a:cubicBezTo>
                  <a:pt x="342250" y="2203502"/>
                  <a:pt x="502524" y="2132117"/>
                  <a:pt x="680678" y="2096304"/>
                </a:cubicBezTo>
                <a:cubicBezTo>
                  <a:pt x="1019745" y="1970956"/>
                  <a:pt x="1554206" y="1899087"/>
                  <a:pt x="1946272" y="1881180"/>
                </a:cubicBezTo>
                <a:cubicBezTo>
                  <a:pt x="2721465" y="1813909"/>
                  <a:pt x="3576475" y="1817055"/>
                  <a:pt x="4316548" y="1906105"/>
                </a:cubicBezTo>
                <a:lnTo>
                  <a:pt x="4606447" y="1948210"/>
                </a:lnTo>
                <a:lnTo>
                  <a:pt x="5011283" y="2024435"/>
                </a:lnTo>
                <a:cubicBezTo>
                  <a:pt x="4904008" y="1999752"/>
                  <a:pt x="4792263" y="1977732"/>
                  <a:pt x="4676047" y="1958131"/>
                </a:cubicBezTo>
                <a:lnTo>
                  <a:pt x="4606447" y="1948210"/>
                </a:lnTo>
                <a:lnTo>
                  <a:pt x="4122430" y="1856498"/>
                </a:lnTo>
                <a:cubicBezTo>
                  <a:pt x="3821676" y="1809553"/>
                  <a:pt x="3514536" y="1773740"/>
                  <a:pt x="3193349" y="1755833"/>
                </a:cubicBezTo>
                <a:cubicBezTo>
                  <a:pt x="3015195" y="1755833"/>
                  <a:pt x="2801283" y="1755833"/>
                  <a:pt x="2605250" y="1755833"/>
                </a:cubicBezTo>
                <a:cubicBezTo>
                  <a:pt x="2569491" y="1755833"/>
                  <a:pt x="2284701" y="1773740"/>
                  <a:pt x="2409216" y="1755833"/>
                </a:cubicBezTo>
                <a:cubicBezTo>
                  <a:pt x="2587370" y="1720019"/>
                  <a:pt x="2819162" y="1720019"/>
                  <a:pt x="3015195" y="1720019"/>
                </a:cubicBezTo>
                <a:cubicBezTo>
                  <a:pt x="3086712" y="1720019"/>
                  <a:pt x="3264865" y="1719777"/>
                  <a:pt x="3139711" y="1701870"/>
                </a:cubicBezTo>
                <a:cubicBezTo>
                  <a:pt x="2961557" y="1683964"/>
                  <a:pt x="2712525" y="1702112"/>
                  <a:pt x="2480734" y="1720019"/>
                </a:cubicBezTo>
                <a:cubicBezTo>
                  <a:pt x="2248942" y="1720019"/>
                  <a:pt x="2035030" y="1755833"/>
                  <a:pt x="1821118" y="1755833"/>
                </a:cubicBezTo>
                <a:cubicBezTo>
                  <a:pt x="1393293" y="1791646"/>
                  <a:pt x="1090623" y="1881180"/>
                  <a:pt x="770074" y="1970956"/>
                </a:cubicBezTo>
                <a:cubicBezTo>
                  <a:pt x="716436" y="1970956"/>
                  <a:pt x="431007" y="2078397"/>
                  <a:pt x="591920" y="1988621"/>
                </a:cubicBezTo>
                <a:cubicBezTo>
                  <a:pt x="662799" y="1970714"/>
                  <a:pt x="716436" y="1934901"/>
                  <a:pt x="805832" y="1916994"/>
                </a:cubicBezTo>
                <a:cubicBezTo>
                  <a:pt x="823073" y="1916994"/>
                  <a:pt x="948228" y="1881180"/>
                  <a:pt x="1108502" y="1863274"/>
                </a:cubicBezTo>
                <a:cubicBezTo>
                  <a:pt x="1340294" y="1791646"/>
                  <a:pt x="1607844" y="1755833"/>
                  <a:pt x="1785998" y="1755833"/>
                </a:cubicBezTo>
                <a:cubicBezTo>
                  <a:pt x="2338338" y="1702112"/>
                  <a:pt x="2943678" y="1666057"/>
                  <a:pt x="3443019" y="1666057"/>
                </a:cubicBezTo>
                <a:cubicBezTo>
                  <a:pt x="3478139" y="1666057"/>
                  <a:pt x="3549656" y="1666057"/>
                  <a:pt x="3601378" y="1666057"/>
                </a:cubicBezTo>
                <a:lnTo>
                  <a:pt x="3639052" y="1666057"/>
                </a:lnTo>
                <a:cubicBezTo>
                  <a:pt x="3513898" y="1612337"/>
                  <a:pt x="3264865" y="1612579"/>
                  <a:pt x="3175469" y="1612579"/>
                </a:cubicBezTo>
                <a:cubicBezTo>
                  <a:pt x="3086712" y="1612579"/>
                  <a:pt x="2854920" y="1612579"/>
                  <a:pt x="3015195" y="1594672"/>
                </a:cubicBezTo>
                <a:cubicBezTo>
                  <a:pt x="3282745" y="1594672"/>
                  <a:pt x="3585415" y="1612337"/>
                  <a:pt x="3817206" y="1648150"/>
                </a:cubicBezTo>
                <a:cubicBezTo>
                  <a:pt x="4643562" y="1679487"/>
                  <a:pt x="5442540" y="1875528"/>
                  <a:pt x="6130725" y="2152137"/>
                </a:cubicBezTo>
                <a:lnTo>
                  <a:pt x="6312658" y="2230010"/>
                </a:lnTo>
                <a:lnTo>
                  <a:pt x="6315506" y="2230010"/>
                </a:lnTo>
                <a:lnTo>
                  <a:pt x="6031477" y="2105079"/>
                </a:lnTo>
                <a:cubicBezTo>
                  <a:pt x="5631470" y="1940391"/>
                  <a:pt x="5193747" y="1795881"/>
                  <a:pt x="4725854" y="1701870"/>
                </a:cubicBezTo>
                <a:cubicBezTo>
                  <a:pt x="4619217" y="1683964"/>
                  <a:pt x="4298030" y="1648150"/>
                  <a:pt x="4511942" y="1666057"/>
                </a:cubicBezTo>
                <a:cubicBezTo>
                  <a:pt x="4654337" y="1683964"/>
                  <a:pt x="4601338" y="1648150"/>
                  <a:pt x="4529821" y="1648150"/>
                </a:cubicBezTo>
                <a:cubicBezTo>
                  <a:pt x="4440425" y="1612337"/>
                  <a:pt x="4387426" y="1594672"/>
                  <a:pt x="4316548" y="1594672"/>
                </a:cubicBezTo>
                <a:cubicBezTo>
                  <a:pt x="4316548" y="1594672"/>
                  <a:pt x="4209272" y="1558374"/>
                  <a:pt x="4191393" y="1576281"/>
                </a:cubicBezTo>
                <a:cubicBezTo>
                  <a:pt x="4191393" y="1558374"/>
                  <a:pt x="4280789" y="1558616"/>
                  <a:pt x="4298668" y="1558616"/>
                </a:cubicBezTo>
                <a:cubicBezTo>
                  <a:pt x="4441064" y="1576523"/>
                  <a:pt x="4637097" y="1594430"/>
                  <a:pt x="4797371" y="1648150"/>
                </a:cubicBezTo>
                <a:cubicBezTo>
                  <a:pt x="5296074" y="1701870"/>
                  <a:pt x="5741778" y="1881180"/>
                  <a:pt x="6133206" y="2024435"/>
                </a:cubicBezTo>
                <a:cubicBezTo>
                  <a:pt x="6133206" y="2042341"/>
                  <a:pt x="6186844" y="2006528"/>
                  <a:pt x="6133206" y="2024435"/>
                </a:cubicBezTo>
                <a:cubicBezTo>
                  <a:pt x="6044448" y="1970714"/>
                  <a:pt x="5937811" y="1916994"/>
                  <a:pt x="5848415" y="1881180"/>
                </a:cubicBezTo>
                <a:cubicBezTo>
                  <a:pt x="5420590" y="1720019"/>
                  <a:pt x="4904008" y="1612337"/>
                  <a:pt x="4458943" y="1504896"/>
                </a:cubicBezTo>
                <a:cubicBezTo>
                  <a:pt x="4654976" y="1540709"/>
                  <a:pt x="4851009" y="1558858"/>
                  <a:pt x="5011283" y="1594672"/>
                </a:cubicBezTo>
                <a:cubicBezTo>
                  <a:pt x="5011283" y="1594672"/>
                  <a:pt x="5278194" y="1666299"/>
                  <a:pt x="5171558" y="1612579"/>
                </a:cubicBezTo>
                <a:cubicBezTo>
                  <a:pt x="5100041" y="1594672"/>
                  <a:pt x="5117920" y="1594188"/>
                  <a:pt x="5011283" y="1576281"/>
                </a:cubicBezTo>
                <a:cubicBezTo>
                  <a:pt x="4939766" y="1576281"/>
                  <a:pt x="4850370" y="1558616"/>
                  <a:pt x="4779492" y="1540709"/>
                </a:cubicBezTo>
                <a:cubicBezTo>
                  <a:pt x="4601338" y="1469082"/>
                  <a:pt x="4904008" y="1486989"/>
                  <a:pt x="4939766" y="1486989"/>
                </a:cubicBezTo>
                <a:cubicBezTo>
                  <a:pt x="4904008" y="1486989"/>
                  <a:pt x="4672855" y="1433027"/>
                  <a:pt x="4654976" y="1433027"/>
                </a:cubicBezTo>
                <a:cubicBezTo>
                  <a:pt x="5064921" y="1468840"/>
                  <a:pt x="5367591" y="1576523"/>
                  <a:pt x="5706019" y="1666057"/>
                </a:cubicBezTo>
                <a:cubicBezTo>
                  <a:pt x="5706019" y="1701870"/>
                  <a:pt x="5759657" y="1666057"/>
                  <a:pt x="5706019" y="1666057"/>
                </a:cubicBezTo>
                <a:cubicBezTo>
                  <a:pt x="5403349" y="1558616"/>
                  <a:pt x="5171558" y="1486989"/>
                  <a:pt x="4833129" y="1415362"/>
                </a:cubicBezTo>
                <a:cubicBezTo>
                  <a:pt x="4619217" y="1379306"/>
                  <a:pt x="4601338" y="1379790"/>
                  <a:pt x="4351668" y="1326070"/>
                </a:cubicBezTo>
                <a:cubicBezTo>
                  <a:pt x="4333788" y="1326070"/>
                  <a:pt x="3870844" y="1254201"/>
                  <a:pt x="3870844" y="1254201"/>
                </a:cubicBezTo>
                <a:cubicBezTo>
                  <a:pt x="3870844" y="1236294"/>
                  <a:pt x="3923843" y="1236294"/>
                  <a:pt x="3923843" y="1236294"/>
                </a:cubicBezTo>
                <a:cubicBezTo>
                  <a:pt x="3977481" y="1218387"/>
                  <a:pt x="4048998" y="1236294"/>
                  <a:pt x="4119876" y="1236294"/>
                </a:cubicBezTo>
                <a:cubicBezTo>
                  <a:pt x="4351668" y="1254201"/>
                  <a:pt x="4565579" y="1271866"/>
                  <a:pt x="4797371" y="1307679"/>
                </a:cubicBezTo>
                <a:cubicBezTo>
                  <a:pt x="4833129" y="1307679"/>
                  <a:pt x="4939766" y="1343977"/>
                  <a:pt x="4957645" y="1326070"/>
                </a:cubicBezTo>
                <a:cubicBezTo>
                  <a:pt x="4957645" y="1308163"/>
                  <a:pt x="4797371" y="1271866"/>
                  <a:pt x="4779492" y="1271866"/>
                </a:cubicBezTo>
                <a:cubicBezTo>
                  <a:pt x="4601338" y="1218145"/>
                  <a:pt x="4939766" y="1253959"/>
                  <a:pt x="4993404" y="1271866"/>
                </a:cubicBezTo>
                <a:cubicBezTo>
                  <a:pt x="5082162" y="1307921"/>
                  <a:pt x="5313953" y="1343493"/>
                  <a:pt x="5207316" y="1307679"/>
                </a:cubicBezTo>
                <a:cubicBezTo>
                  <a:pt x="5029163" y="1236052"/>
                  <a:pt x="4886128" y="1236052"/>
                  <a:pt x="4725854" y="1164425"/>
                </a:cubicBezTo>
                <a:cubicBezTo>
                  <a:pt x="4601338" y="1146518"/>
                  <a:pt x="4743734" y="1146518"/>
                  <a:pt x="4797371" y="1146518"/>
                </a:cubicBezTo>
                <a:cubicBezTo>
                  <a:pt x="4975525" y="1164425"/>
                  <a:pt x="5011283" y="1164667"/>
                  <a:pt x="5171558" y="1200481"/>
                </a:cubicBezTo>
                <a:cubicBezTo>
                  <a:pt x="5225195" y="1218387"/>
                  <a:pt x="5438470" y="1272108"/>
                  <a:pt x="5313953" y="1236294"/>
                </a:cubicBezTo>
                <a:cubicBezTo>
                  <a:pt x="5278194" y="1218387"/>
                  <a:pt x="5189437" y="1200239"/>
                  <a:pt x="5135799" y="1164425"/>
                </a:cubicBezTo>
                <a:cubicBezTo>
                  <a:pt x="5029163" y="1146518"/>
                  <a:pt x="4939766" y="1110946"/>
                  <a:pt x="4868250" y="1093040"/>
                </a:cubicBezTo>
                <a:cubicBezTo>
                  <a:pt x="4779492" y="1057226"/>
                  <a:pt x="4636458" y="1056984"/>
                  <a:pt x="4547701" y="1039077"/>
                </a:cubicBezTo>
                <a:cubicBezTo>
                  <a:pt x="4423185" y="1003264"/>
                  <a:pt x="4654976" y="1021171"/>
                  <a:pt x="4654976" y="985357"/>
                </a:cubicBezTo>
                <a:cubicBezTo>
                  <a:pt x="4672855" y="985357"/>
                  <a:pt x="4601338" y="985357"/>
                  <a:pt x="4601338" y="985357"/>
                </a:cubicBezTo>
                <a:cubicBezTo>
                  <a:pt x="4672217" y="949544"/>
                  <a:pt x="4690096" y="985357"/>
                  <a:pt x="4797371" y="985357"/>
                </a:cubicBezTo>
                <a:cubicBezTo>
                  <a:pt x="4833129" y="1021171"/>
                  <a:pt x="4868250" y="985357"/>
                  <a:pt x="4797371" y="985357"/>
                </a:cubicBezTo>
                <a:cubicBezTo>
                  <a:pt x="4779492" y="949544"/>
                  <a:pt x="4654337" y="949786"/>
                  <a:pt x="4761612" y="949786"/>
                </a:cubicBezTo>
                <a:cubicBezTo>
                  <a:pt x="4850370" y="949786"/>
                  <a:pt x="5028524" y="1021171"/>
                  <a:pt x="5100041" y="1003264"/>
                </a:cubicBezTo>
                <a:cubicBezTo>
                  <a:pt x="5117920" y="1021171"/>
                  <a:pt x="5171558" y="1039077"/>
                  <a:pt x="5207316" y="1039077"/>
                </a:cubicBezTo>
                <a:cubicBezTo>
                  <a:pt x="5207316" y="1056984"/>
                  <a:pt x="5278194" y="1021171"/>
                  <a:pt x="5207316" y="1039077"/>
                </a:cubicBezTo>
                <a:cubicBezTo>
                  <a:pt x="5189437" y="1021171"/>
                  <a:pt x="5135799" y="1003264"/>
                  <a:pt x="5100041" y="1003264"/>
                </a:cubicBezTo>
                <a:cubicBezTo>
                  <a:pt x="4975525" y="949544"/>
                  <a:pt x="4833129" y="931637"/>
                  <a:pt x="4672855" y="913488"/>
                </a:cubicBezTo>
                <a:cubicBezTo>
                  <a:pt x="5100041" y="913488"/>
                  <a:pt x="5403349" y="1003264"/>
                  <a:pt x="5741778" y="1110946"/>
                </a:cubicBezTo>
                <a:cubicBezTo>
                  <a:pt x="5991449" y="1200481"/>
                  <a:pt x="6258360" y="1307679"/>
                  <a:pt x="6490152" y="1415362"/>
                </a:cubicBezTo>
                <a:cubicBezTo>
                  <a:pt x="6882218" y="1576523"/>
                  <a:pt x="7149767" y="1773740"/>
                  <a:pt x="7488196" y="1970956"/>
                </a:cubicBezTo>
                <a:cubicBezTo>
                  <a:pt x="7523954" y="2006770"/>
                  <a:pt x="7772986" y="2167689"/>
                  <a:pt x="7808745" y="2167689"/>
                </a:cubicBezTo>
                <a:cubicBezTo>
                  <a:pt x="7826624" y="2167689"/>
                  <a:pt x="7808745" y="2149782"/>
                  <a:pt x="7790866" y="2149782"/>
                </a:cubicBezTo>
                <a:cubicBezTo>
                  <a:pt x="7719349" y="2096062"/>
                  <a:pt x="7576953" y="1988863"/>
                  <a:pt x="7523954" y="1970956"/>
                </a:cubicBezTo>
                <a:cubicBezTo>
                  <a:pt x="7184887" y="1720019"/>
                  <a:pt x="6917976" y="1558858"/>
                  <a:pt x="6543789" y="1361642"/>
                </a:cubicBezTo>
                <a:cubicBezTo>
                  <a:pt x="6098085" y="1128853"/>
                  <a:pt x="5634503" y="985599"/>
                  <a:pt x="5117920" y="824196"/>
                </a:cubicBezTo>
                <a:cubicBezTo>
                  <a:pt x="5082162" y="824196"/>
                  <a:pt x="5011283" y="806047"/>
                  <a:pt x="4993404" y="806047"/>
                </a:cubicBezTo>
                <a:cubicBezTo>
                  <a:pt x="4993404" y="806047"/>
                  <a:pt x="5100041" y="806047"/>
                  <a:pt x="5011283" y="788141"/>
                </a:cubicBezTo>
                <a:cubicBezTo>
                  <a:pt x="4939766" y="770234"/>
                  <a:pt x="4761612" y="734662"/>
                  <a:pt x="4725854" y="716755"/>
                </a:cubicBezTo>
                <a:cubicBezTo>
                  <a:pt x="5189437" y="770476"/>
                  <a:pt x="5581503" y="895581"/>
                  <a:pt x="5990810" y="1039077"/>
                </a:cubicBezTo>
                <a:cubicBezTo>
                  <a:pt x="5990810" y="1039077"/>
                  <a:pt x="5990810" y="1039077"/>
                  <a:pt x="6008689" y="1039077"/>
                </a:cubicBezTo>
                <a:cubicBezTo>
                  <a:pt x="6008689" y="1056984"/>
                  <a:pt x="6026569" y="1039077"/>
                  <a:pt x="6044448" y="1056984"/>
                </a:cubicBezTo>
                <a:cubicBezTo>
                  <a:pt x="6044448" y="1039077"/>
                  <a:pt x="6026569" y="1039077"/>
                  <a:pt x="6008689" y="1039077"/>
                </a:cubicBezTo>
                <a:cubicBezTo>
                  <a:pt x="6008689" y="1021171"/>
                  <a:pt x="5990810" y="1039077"/>
                  <a:pt x="5990810" y="1039077"/>
                </a:cubicBezTo>
                <a:cubicBezTo>
                  <a:pt x="5794778" y="931637"/>
                  <a:pt x="5580864" y="877674"/>
                  <a:pt x="5402711" y="788141"/>
                </a:cubicBezTo>
                <a:cubicBezTo>
                  <a:pt x="5438470" y="788141"/>
                  <a:pt x="5402711" y="734420"/>
                  <a:pt x="5402711" y="788141"/>
                </a:cubicBezTo>
                <a:cubicBezTo>
                  <a:pt x="5313953" y="788141"/>
                  <a:pt x="5296074" y="734662"/>
                  <a:pt x="5349711" y="734662"/>
                </a:cubicBezTo>
                <a:cubicBezTo>
                  <a:pt x="5474228" y="734662"/>
                  <a:pt x="5688141" y="842103"/>
                  <a:pt x="5776898" y="842103"/>
                </a:cubicBezTo>
                <a:cubicBezTo>
                  <a:pt x="5776898" y="877916"/>
                  <a:pt x="5794778" y="877916"/>
                  <a:pt x="5794778" y="877916"/>
                </a:cubicBezTo>
                <a:cubicBezTo>
                  <a:pt x="5794778" y="842103"/>
                  <a:pt x="5776898" y="842103"/>
                  <a:pt x="5776898" y="842103"/>
                </a:cubicBezTo>
                <a:cubicBezTo>
                  <a:pt x="5670261" y="806289"/>
                  <a:pt x="5599382" y="788382"/>
                  <a:pt x="5509986" y="734662"/>
                </a:cubicBezTo>
                <a:cubicBezTo>
                  <a:pt x="5474228" y="734662"/>
                  <a:pt x="5189437" y="680700"/>
                  <a:pt x="5189437" y="662793"/>
                </a:cubicBezTo>
                <a:cubicBezTo>
                  <a:pt x="5189437" y="662793"/>
                  <a:pt x="5456348" y="680700"/>
                  <a:pt x="5349711" y="662793"/>
                </a:cubicBezTo>
                <a:cubicBezTo>
                  <a:pt x="5189437" y="609073"/>
                  <a:pt x="5028524" y="591166"/>
                  <a:pt x="4886128" y="555110"/>
                </a:cubicBezTo>
                <a:cubicBezTo>
                  <a:pt x="4877189" y="555110"/>
                  <a:pt x="4857394" y="552207"/>
                  <a:pt x="4834407" y="547609"/>
                </a:cubicBezTo>
                <a:lnTo>
                  <a:pt x="4798648" y="539865"/>
                </a:lnTo>
                <a:lnTo>
                  <a:pt x="5066198" y="573985"/>
                </a:lnTo>
                <a:cubicBezTo>
                  <a:pt x="5333748" y="619236"/>
                  <a:pt x="5554684" y="689653"/>
                  <a:pt x="5794778" y="770234"/>
                </a:cubicBezTo>
                <a:cubicBezTo>
                  <a:pt x="5812656" y="788141"/>
                  <a:pt x="5991449" y="823954"/>
                  <a:pt x="5919932" y="806047"/>
                </a:cubicBezTo>
                <a:cubicBezTo>
                  <a:pt x="5795416" y="734420"/>
                  <a:pt x="5652382" y="680700"/>
                  <a:pt x="5509986" y="644886"/>
                </a:cubicBezTo>
                <a:cubicBezTo>
                  <a:pt x="5652382" y="662793"/>
                  <a:pt x="5759657" y="716755"/>
                  <a:pt x="5902053" y="734662"/>
                </a:cubicBezTo>
                <a:cubicBezTo>
                  <a:pt x="5813295" y="716755"/>
                  <a:pt x="5759657" y="680700"/>
                  <a:pt x="5688141" y="644886"/>
                </a:cubicBezTo>
                <a:cubicBezTo>
                  <a:pt x="5777536" y="644886"/>
                  <a:pt x="5813295" y="680942"/>
                  <a:pt x="5884173" y="698849"/>
                </a:cubicBezTo>
                <a:cubicBezTo>
                  <a:pt x="5902053" y="698849"/>
                  <a:pt x="5937811" y="680942"/>
                  <a:pt x="5990810" y="698849"/>
                </a:cubicBezTo>
                <a:cubicBezTo>
                  <a:pt x="6008689" y="698849"/>
                  <a:pt x="6115965" y="770234"/>
                  <a:pt x="6133206" y="770234"/>
                </a:cubicBezTo>
                <a:cubicBezTo>
                  <a:pt x="6204722" y="734420"/>
                  <a:pt x="6080207" y="716755"/>
                  <a:pt x="6044448" y="716755"/>
                </a:cubicBezTo>
                <a:cubicBezTo>
                  <a:pt x="6044448" y="716755"/>
                  <a:pt x="6044448" y="716755"/>
                  <a:pt x="6098085" y="698849"/>
                </a:cubicBezTo>
                <a:cubicBezTo>
                  <a:pt x="5973569" y="609315"/>
                  <a:pt x="5759657" y="555594"/>
                  <a:pt x="5456348" y="465818"/>
                </a:cubicBezTo>
                <a:cubicBezTo>
                  <a:pt x="5313953" y="430005"/>
                  <a:pt x="4993404" y="358378"/>
                  <a:pt x="4833129" y="322564"/>
                </a:cubicBezTo>
                <a:cubicBezTo>
                  <a:pt x="4833129" y="322564"/>
                  <a:pt x="4690096" y="268602"/>
                  <a:pt x="4761612" y="286508"/>
                </a:cubicBezTo>
                <a:cubicBezTo>
                  <a:pt x="5028524" y="322322"/>
                  <a:pt x="5331832" y="376284"/>
                  <a:pt x="5545744" y="376284"/>
                </a:cubicBezTo>
                <a:cubicBezTo>
                  <a:pt x="5545744" y="376284"/>
                  <a:pt x="5562985" y="358378"/>
                  <a:pt x="5580864" y="376284"/>
                </a:cubicBezTo>
                <a:cubicBezTo>
                  <a:pt x="5652382" y="376284"/>
                  <a:pt x="5706019" y="430247"/>
                  <a:pt x="5776898" y="448154"/>
                </a:cubicBezTo>
                <a:cubicBezTo>
                  <a:pt x="5812656" y="448154"/>
                  <a:pt x="5937811" y="447670"/>
                  <a:pt x="5884173" y="429763"/>
                </a:cubicBezTo>
                <a:cubicBezTo>
                  <a:pt x="5741778" y="358136"/>
                  <a:pt x="5563624" y="358378"/>
                  <a:pt x="5438470" y="268602"/>
                </a:cubicBezTo>
                <a:cubicBezTo>
                  <a:pt x="5242436" y="161161"/>
                  <a:pt x="5581503" y="268602"/>
                  <a:pt x="5688141" y="286508"/>
                </a:cubicBezTo>
                <a:cubicBezTo>
                  <a:pt x="5741778" y="322322"/>
                  <a:pt x="5776898" y="322564"/>
                  <a:pt x="5812656" y="340471"/>
                </a:cubicBezTo>
                <a:cubicBezTo>
                  <a:pt x="5884173" y="358378"/>
                  <a:pt x="6026569" y="394191"/>
                  <a:pt x="5972931" y="376284"/>
                </a:cubicBezTo>
                <a:cubicBezTo>
                  <a:pt x="5884173" y="340471"/>
                  <a:pt x="5812656" y="322322"/>
                  <a:pt x="5759019" y="286508"/>
                </a:cubicBezTo>
                <a:cubicBezTo>
                  <a:pt x="5706019" y="268602"/>
                  <a:pt x="5438470" y="143254"/>
                  <a:pt x="5634503" y="179068"/>
                </a:cubicBezTo>
                <a:cubicBezTo>
                  <a:pt x="5706019" y="214881"/>
                  <a:pt x="5795416" y="250695"/>
                  <a:pt x="5884173" y="268602"/>
                </a:cubicBezTo>
                <a:cubicBezTo>
                  <a:pt x="6151723" y="358378"/>
                  <a:pt x="6418635" y="447670"/>
                  <a:pt x="6650426" y="555110"/>
                </a:cubicBezTo>
                <a:cubicBezTo>
                  <a:pt x="7273645" y="823954"/>
                  <a:pt x="7826624" y="1272108"/>
                  <a:pt x="8378965" y="1612579"/>
                </a:cubicBezTo>
                <a:cubicBezTo>
                  <a:pt x="8646514" y="1791646"/>
                  <a:pt x="8949184" y="1934901"/>
                  <a:pt x="9287613" y="2042341"/>
                </a:cubicBezTo>
                <a:cubicBezTo>
                  <a:pt x="9269733" y="2042341"/>
                  <a:pt x="9269733" y="2042341"/>
                  <a:pt x="9269733" y="2042341"/>
                </a:cubicBezTo>
                <a:cubicBezTo>
                  <a:pt x="9269733" y="2042341"/>
                  <a:pt x="9394888" y="2096304"/>
                  <a:pt x="9430646" y="2096304"/>
                </a:cubicBezTo>
                <a:cubicBezTo>
                  <a:pt x="9590921" y="2132117"/>
                  <a:pt x="9822074" y="2203502"/>
                  <a:pt x="9947229" y="2203502"/>
                </a:cubicBezTo>
                <a:cubicBezTo>
                  <a:pt x="9947229" y="2239316"/>
                  <a:pt x="9982987" y="2221651"/>
                  <a:pt x="10000866" y="2221651"/>
                </a:cubicBezTo>
                <a:cubicBezTo>
                  <a:pt x="10053865" y="2257465"/>
                  <a:pt x="10107503" y="2203744"/>
                  <a:pt x="10000866" y="2221651"/>
                </a:cubicBezTo>
                <a:cubicBezTo>
                  <a:pt x="10000866" y="2203744"/>
                  <a:pt x="9965108" y="2221409"/>
                  <a:pt x="9947229" y="2203502"/>
                </a:cubicBezTo>
                <a:cubicBezTo>
                  <a:pt x="9786954" y="2149782"/>
                  <a:pt x="9626679" y="2150024"/>
                  <a:pt x="9483646" y="2096304"/>
                </a:cubicBezTo>
                <a:cubicBezTo>
                  <a:pt x="9483646" y="2096304"/>
                  <a:pt x="9483646" y="2096304"/>
                  <a:pt x="9519404" y="2096304"/>
                </a:cubicBezTo>
                <a:cubicBezTo>
                  <a:pt x="9501525" y="2078397"/>
                  <a:pt x="9394888" y="2042341"/>
                  <a:pt x="9287613" y="2024435"/>
                </a:cubicBezTo>
                <a:cubicBezTo>
                  <a:pt x="8396844" y="1701870"/>
                  <a:pt x="7844503" y="1146760"/>
                  <a:pt x="7096130" y="716755"/>
                </a:cubicBezTo>
                <a:cubicBezTo>
                  <a:pt x="6864338" y="591408"/>
                  <a:pt x="6596788" y="483725"/>
                  <a:pt x="6347118" y="358378"/>
                </a:cubicBezTo>
                <a:cubicBezTo>
                  <a:pt x="6343286" y="358378"/>
                  <a:pt x="6331793" y="352812"/>
                  <a:pt x="6319022" y="345311"/>
                </a:cubicBezTo>
                <a:lnTo>
                  <a:pt x="6287734" y="326194"/>
                </a:lnTo>
                <a:lnTo>
                  <a:pt x="6395647" y="359588"/>
                </a:lnTo>
                <a:cubicBezTo>
                  <a:pt x="6514416" y="404113"/>
                  <a:pt x="6628077" y="461463"/>
                  <a:pt x="6721943" y="448154"/>
                </a:cubicBezTo>
                <a:cubicBezTo>
                  <a:pt x="6721943" y="483967"/>
                  <a:pt x="6774942" y="448154"/>
                  <a:pt x="6721943" y="448154"/>
                </a:cubicBezTo>
                <a:cubicBezTo>
                  <a:pt x="6596788" y="394433"/>
                  <a:pt x="6436514" y="250695"/>
                  <a:pt x="6276239" y="161161"/>
                </a:cubicBezTo>
                <a:cubicBezTo>
                  <a:pt x="6240481" y="143254"/>
                  <a:pt x="6044448" y="71869"/>
                  <a:pt x="6151085" y="71869"/>
                </a:cubicBezTo>
                <a:cubicBezTo>
                  <a:pt x="6329877" y="107683"/>
                  <a:pt x="6436514" y="179310"/>
                  <a:pt x="6596788" y="215123"/>
                </a:cubicBezTo>
                <a:cubicBezTo>
                  <a:pt x="6596788" y="250937"/>
                  <a:pt x="6668305" y="179310"/>
                  <a:pt x="6596788" y="215123"/>
                </a:cubicBezTo>
                <a:cubicBezTo>
                  <a:pt x="6561668" y="161403"/>
                  <a:pt x="6490152" y="161161"/>
                  <a:pt x="6454393" y="125347"/>
                </a:cubicBezTo>
                <a:cubicBezTo>
                  <a:pt x="6276239" y="35813"/>
                  <a:pt x="6614668" y="161161"/>
                  <a:pt x="6614668" y="161161"/>
                </a:cubicBezTo>
                <a:cubicBezTo>
                  <a:pt x="6668305" y="161161"/>
                  <a:pt x="6525910" y="71869"/>
                  <a:pt x="6525910" y="71869"/>
                </a:cubicBezTo>
                <a:cubicBezTo>
                  <a:pt x="6525910" y="71869"/>
                  <a:pt x="6525910" y="71869"/>
                  <a:pt x="6578909" y="71869"/>
                </a:cubicBezTo>
                <a:cubicBezTo>
                  <a:pt x="6596788" y="36055"/>
                  <a:pt x="6472273" y="35813"/>
                  <a:pt x="6454393"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872377733"/>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rush Stroke 05">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803191" y="0"/>
            <a:ext cx="7175104" cy="7019132"/>
          </a:xfrm>
          <a:custGeom>
            <a:avLst/>
            <a:gdLst>
              <a:gd name="connsiteX0" fmla="*/ 449108 w 7175104"/>
              <a:gd name="connsiteY0" fmla="*/ 6878100 h 7019132"/>
              <a:gd name="connsiteX1" fmla="*/ 456749 w 7175104"/>
              <a:gd name="connsiteY1" fmla="*/ 6898572 h 7019132"/>
              <a:gd name="connsiteX2" fmla="*/ 450105 w 7175104"/>
              <a:gd name="connsiteY2" fmla="*/ 6898572 h 7019132"/>
              <a:gd name="connsiteX3" fmla="*/ 429842 w 7175104"/>
              <a:gd name="connsiteY3" fmla="*/ 6884924 h 7019132"/>
              <a:gd name="connsiteX4" fmla="*/ 411572 w 7175104"/>
              <a:gd name="connsiteY4" fmla="*/ 6781912 h 7019132"/>
              <a:gd name="connsiteX5" fmla="*/ 412236 w 7175104"/>
              <a:gd name="connsiteY5" fmla="*/ 6782237 h 7019132"/>
              <a:gd name="connsiteX6" fmla="*/ 417883 w 7175104"/>
              <a:gd name="connsiteY6" fmla="*/ 6795560 h 7019132"/>
              <a:gd name="connsiteX7" fmla="*/ 416555 w 7175104"/>
              <a:gd name="connsiteY7" fmla="*/ 6791010 h 7019132"/>
              <a:gd name="connsiteX8" fmla="*/ 429842 w 7175104"/>
              <a:gd name="connsiteY8" fmla="*/ 6791010 h 7019132"/>
              <a:gd name="connsiteX9" fmla="*/ 450105 w 7175104"/>
              <a:gd name="connsiteY9" fmla="*/ 6791010 h 7019132"/>
              <a:gd name="connsiteX10" fmla="*/ 564375 w 7175104"/>
              <a:gd name="connsiteY10" fmla="*/ 6791010 h 7019132"/>
              <a:gd name="connsiteX11" fmla="*/ 629815 w 7175104"/>
              <a:gd name="connsiteY11" fmla="*/ 6788411 h 7019132"/>
              <a:gd name="connsiteX12" fmla="*/ 670009 w 7175104"/>
              <a:gd name="connsiteY12" fmla="*/ 6790036 h 7019132"/>
              <a:gd name="connsiteX13" fmla="*/ 671669 w 7175104"/>
              <a:gd name="connsiteY13" fmla="*/ 6794585 h 7019132"/>
              <a:gd name="connsiteX14" fmla="*/ 678645 w 7175104"/>
              <a:gd name="connsiteY14" fmla="*/ 6811158 h 7019132"/>
              <a:gd name="connsiteX15" fmla="*/ 672002 w 7175104"/>
              <a:gd name="connsiteY15" fmla="*/ 6811158 h 7019132"/>
              <a:gd name="connsiteX16" fmla="*/ 651739 w 7175104"/>
              <a:gd name="connsiteY16" fmla="*/ 6817982 h 7019132"/>
              <a:gd name="connsiteX17" fmla="*/ 617856 w 7175104"/>
              <a:gd name="connsiteY17" fmla="*/ 6824806 h 7019132"/>
              <a:gd name="connsiteX18" fmla="*/ 537468 w 7175104"/>
              <a:gd name="connsiteY18" fmla="*/ 6830981 h 7019132"/>
              <a:gd name="connsiteX19" fmla="*/ 470368 w 7175104"/>
              <a:gd name="connsiteY19" fmla="*/ 6870626 h 7019132"/>
              <a:gd name="connsiteX20" fmla="*/ 449108 w 7175104"/>
              <a:gd name="connsiteY20" fmla="*/ 6878100 h 7019132"/>
              <a:gd name="connsiteX21" fmla="*/ 432499 w 7175104"/>
              <a:gd name="connsiteY21" fmla="*/ 6833905 h 7019132"/>
              <a:gd name="connsiteX22" fmla="*/ 418215 w 7175104"/>
              <a:gd name="connsiteY22" fmla="*/ 6797835 h 7019132"/>
              <a:gd name="connsiteX23" fmla="*/ 418548 w 7175104"/>
              <a:gd name="connsiteY23" fmla="*/ 6800109 h 7019132"/>
              <a:gd name="connsiteX24" fmla="*/ 411572 w 7175104"/>
              <a:gd name="connsiteY24" fmla="*/ 6781912 h 7019132"/>
              <a:gd name="connsiteX25" fmla="*/ 386658 w 7175104"/>
              <a:gd name="connsiteY25" fmla="*/ 6752990 h 7019132"/>
              <a:gd name="connsiteX26" fmla="*/ 376361 w 7175104"/>
              <a:gd name="connsiteY26" fmla="*/ 6757215 h 7019132"/>
              <a:gd name="connsiteX27" fmla="*/ 379350 w 7175104"/>
              <a:gd name="connsiteY27" fmla="*/ 6753965 h 7019132"/>
              <a:gd name="connsiteX28" fmla="*/ 398949 w 7175104"/>
              <a:gd name="connsiteY28" fmla="*/ 6747791 h 7019132"/>
              <a:gd name="connsiteX29" fmla="*/ 403267 w 7175104"/>
              <a:gd name="connsiteY29" fmla="*/ 6750390 h 7019132"/>
              <a:gd name="connsiteX30" fmla="*/ 386658 w 7175104"/>
              <a:gd name="connsiteY30" fmla="*/ 6752990 h 7019132"/>
              <a:gd name="connsiteX31" fmla="*/ 396624 w 7175104"/>
              <a:gd name="connsiteY31" fmla="*/ 6748766 h 7019132"/>
              <a:gd name="connsiteX32" fmla="*/ 867988 w 7175104"/>
              <a:gd name="connsiteY32" fmla="*/ 6676625 h 7019132"/>
              <a:gd name="connsiteX33" fmla="*/ 873635 w 7175104"/>
              <a:gd name="connsiteY33" fmla="*/ 6676625 h 7019132"/>
              <a:gd name="connsiteX34" fmla="*/ 864334 w 7175104"/>
              <a:gd name="connsiteY34" fmla="*/ 6685074 h 7019132"/>
              <a:gd name="connsiteX35" fmla="*/ 861677 w 7175104"/>
              <a:gd name="connsiteY35" fmla="*/ 6679874 h 7019132"/>
              <a:gd name="connsiteX36" fmla="*/ 863670 w 7175104"/>
              <a:gd name="connsiteY36" fmla="*/ 6678249 h 7019132"/>
              <a:gd name="connsiteX37" fmla="*/ 703559 w 7175104"/>
              <a:gd name="connsiteY37" fmla="*/ 6670775 h 7019132"/>
              <a:gd name="connsiteX38" fmla="*/ 672002 w 7175104"/>
              <a:gd name="connsiteY38" fmla="*/ 6690273 h 7019132"/>
              <a:gd name="connsiteX39" fmla="*/ 684292 w 7175104"/>
              <a:gd name="connsiteY39" fmla="*/ 6676950 h 7019132"/>
              <a:gd name="connsiteX40" fmla="*/ 866327 w 7175104"/>
              <a:gd name="connsiteY40" fmla="*/ 6669800 h 7019132"/>
              <a:gd name="connsiteX41" fmla="*/ 873635 w 7175104"/>
              <a:gd name="connsiteY41" fmla="*/ 6669800 h 7019132"/>
              <a:gd name="connsiteX42" fmla="*/ 863670 w 7175104"/>
              <a:gd name="connsiteY42" fmla="*/ 6678249 h 7019132"/>
              <a:gd name="connsiteX43" fmla="*/ 851047 w 7175104"/>
              <a:gd name="connsiteY43" fmla="*/ 6682474 h 7019132"/>
              <a:gd name="connsiteX44" fmla="*/ 833109 w 7175104"/>
              <a:gd name="connsiteY44" fmla="*/ 6683449 h 7019132"/>
              <a:gd name="connsiteX45" fmla="*/ 705220 w 7175104"/>
              <a:gd name="connsiteY45" fmla="*/ 6669475 h 7019132"/>
              <a:gd name="connsiteX46" fmla="*/ 705220 w 7175104"/>
              <a:gd name="connsiteY46" fmla="*/ 6669800 h 7019132"/>
              <a:gd name="connsiteX47" fmla="*/ 703559 w 7175104"/>
              <a:gd name="connsiteY47" fmla="*/ 6670775 h 7019132"/>
              <a:gd name="connsiteX48" fmla="*/ 886590 w 7175104"/>
              <a:gd name="connsiteY48" fmla="*/ 6629830 h 7019132"/>
              <a:gd name="connsiteX49" fmla="*/ 886923 w 7175104"/>
              <a:gd name="connsiteY49" fmla="*/ 6629830 h 7019132"/>
              <a:gd name="connsiteX50" fmla="*/ 893234 w 7175104"/>
              <a:gd name="connsiteY50" fmla="*/ 6636655 h 7019132"/>
              <a:gd name="connsiteX51" fmla="*/ 898549 w 7175104"/>
              <a:gd name="connsiteY51" fmla="*/ 6652578 h 7019132"/>
              <a:gd name="connsiteX52" fmla="*/ 895227 w 7175104"/>
              <a:gd name="connsiteY52" fmla="*/ 6654527 h 7019132"/>
              <a:gd name="connsiteX53" fmla="*/ 888583 w 7175104"/>
              <a:gd name="connsiteY53" fmla="*/ 6635355 h 7019132"/>
              <a:gd name="connsiteX54" fmla="*/ 880279 w 7175104"/>
              <a:gd name="connsiteY54" fmla="*/ 6629830 h 7019132"/>
              <a:gd name="connsiteX55" fmla="*/ 884265 w 7175104"/>
              <a:gd name="connsiteY55" fmla="*/ 6629830 h 7019132"/>
              <a:gd name="connsiteX56" fmla="*/ 885594 w 7175104"/>
              <a:gd name="connsiteY56" fmla="*/ 6635030 h 7019132"/>
              <a:gd name="connsiteX57" fmla="*/ 880279 w 7175104"/>
              <a:gd name="connsiteY57" fmla="*/ 6629830 h 7019132"/>
              <a:gd name="connsiteX58" fmla="*/ 806203 w 7175104"/>
              <a:gd name="connsiteY58" fmla="*/ 6629830 h 7019132"/>
              <a:gd name="connsiteX59" fmla="*/ 876957 w 7175104"/>
              <a:gd name="connsiteY59" fmla="*/ 6656152 h 7019132"/>
              <a:gd name="connsiteX60" fmla="*/ 895227 w 7175104"/>
              <a:gd name="connsiteY60" fmla="*/ 6654527 h 7019132"/>
              <a:gd name="connsiteX61" fmla="*/ 876625 w 7175104"/>
              <a:gd name="connsiteY61" fmla="*/ 6665576 h 7019132"/>
              <a:gd name="connsiteX62" fmla="*/ 866327 w 7175104"/>
              <a:gd name="connsiteY62" fmla="*/ 6669800 h 7019132"/>
              <a:gd name="connsiteX63" fmla="*/ 829123 w 7175104"/>
              <a:gd name="connsiteY63" fmla="*/ 6669475 h 7019132"/>
              <a:gd name="connsiteX64" fmla="*/ 806203 w 7175104"/>
              <a:gd name="connsiteY64" fmla="*/ 6629830 h 7019132"/>
              <a:gd name="connsiteX65" fmla="*/ 882604 w 7175104"/>
              <a:gd name="connsiteY65" fmla="*/ 6621381 h 7019132"/>
              <a:gd name="connsiteX66" fmla="*/ 883601 w 7175104"/>
              <a:gd name="connsiteY66" fmla="*/ 6621706 h 7019132"/>
              <a:gd name="connsiteX67" fmla="*/ 886590 w 7175104"/>
              <a:gd name="connsiteY67" fmla="*/ 6629830 h 7019132"/>
              <a:gd name="connsiteX68" fmla="*/ 884265 w 7175104"/>
              <a:gd name="connsiteY68" fmla="*/ 6629830 h 7019132"/>
              <a:gd name="connsiteX69" fmla="*/ 266741 w 7175104"/>
              <a:gd name="connsiteY69" fmla="*/ 6380261 h 7019132"/>
              <a:gd name="connsiteX70" fmla="*/ 267738 w 7175104"/>
              <a:gd name="connsiteY70" fmla="*/ 6380911 h 7019132"/>
              <a:gd name="connsiteX71" fmla="*/ 264084 w 7175104"/>
              <a:gd name="connsiteY71" fmla="*/ 6382211 h 7019132"/>
              <a:gd name="connsiteX72" fmla="*/ 276374 w 7175104"/>
              <a:gd name="connsiteY72" fmla="*/ 6377337 h 7019132"/>
              <a:gd name="connsiteX73" fmla="*/ 268734 w 7175104"/>
              <a:gd name="connsiteY73" fmla="*/ 6380911 h 7019132"/>
              <a:gd name="connsiteX74" fmla="*/ 267738 w 7175104"/>
              <a:gd name="connsiteY74" fmla="*/ 6380911 h 7019132"/>
              <a:gd name="connsiteX75" fmla="*/ 269399 w 7175104"/>
              <a:gd name="connsiteY75" fmla="*/ 6380261 h 7019132"/>
              <a:gd name="connsiteX76" fmla="*/ 276374 w 7175104"/>
              <a:gd name="connsiteY76" fmla="*/ 6377337 h 7019132"/>
              <a:gd name="connsiteX77" fmla="*/ 262091 w 7175104"/>
              <a:gd name="connsiteY77" fmla="*/ 6307145 h 7019132"/>
              <a:gd name="connsiteX78" fmla="*/ 181371 w 7175104"/>
              <a:gd name="connsiteY78" fmla="*/ 6354264 h 7019132"/>
              <a:gd name="connsiteX79" fmla="*/ 262091 w 7175104"/>
              <a:gd name="connsiteY79" fmla="*/ 6307145 h 7019132"/>
              <a:gd name="connsiteX80" fmla="*/ 228540 w 7175104"/>
              <a:gd name="connsiteY80" fmla="*/ 6307145 h 7019132"/>
              <a:gd name="connsiteX81" fmla="*/ 234852 w 7175104"/>
              <a:gd name="connsiteY81" fmla="*/ 6313969 h 7019132"/>
              <a:gd name="connsiteX82" fmla="*/ 161108 w 7175104"/>
              <a:gd name="connsiteY82" fmla="*/ 6327293 h 7019132"/>
              <a:gd name="connsiteX83" fmla="*/ 228540 w 7175104"/>
              <a:gd name="connsiteY83" fmla="*/ 6307145 h 7019132"/>
              <a:gd name="connsiteX84" fmla="*/ 90021 w 7175104"/>
              <a:gd name="connsiteY84" fmla="*/ 6186585 h 7019132"/>
              <a:gd name="connsiteX85" fmla="*/ 67100 w 7175104"/>
              <a:gd name="connsiteY85" fmla="*/ 6193084 h 7019132"/>
              <a:gd name="connsiteX86" fmla="*/ 80720 w 7175104"/>
              <a:gd name="connsiteY86" fmla="*/ 6187235 h 7019132"/>
              <a:gd name="connsiteX87" fmla="*/ 94339 w 7175104"/>
              <a:gd name="connsiteY87" fmla="*/ 6185935 h 7019132"/>
              <a:gd name="connsiteX88" fmla="*/ 94007 w 7175104"/>
              <a:gd name="connsiteY88" fmla="*/ 6186585 h 7019132"/>
              <a:gd name="connsiteX89" fmla="*/ 90353 w 7175104"/>
              <a:gd name="connsiteY89" fmla="*/ 6186585 h 7019132"/>
              <a:gd name="connsiteX90" fmla="*/ 3191261 w 7175104"/>
              <a:gd name="connsiteY90" fmla="*/ 5863900 h 7019132"/>
              <a:gd name="connsiteX91" fmla="*/ 3197904 w 7175104"/>
              <a:gd name="connsiteY91" fmla="*/ 5877223 h 7019132"/>
              <a:gd name="connsiteX92" fmla="*/ 3197904 w 7175104"/>
              <a:gd name="connsiteY92" fmla="*/ 5881448 h 7019132"/>
              <a:gd name="connsiteX93" fmla="*/ 3197240 w 7175104"/>
              <a:gd name="connsiteY93" fmla="*/ 5881773 h 7019132"/>
              <a:gd name="connsiteX94" fmla="*/ 3191261 w 7175104"/>
              <a:gd name="connsiteY94" fmla="*/ 5864550 h 7019132"/>
              <a:gd name="connsiteX95" fmla="*/ 3191261 w 7175104"/>
              <a:gd name="connsiteY95" fmla="*/ 5857076 h 7019132"/>
              <a:gd name="connsiteX96" fmla="*/ 3191261 w 7175104"/>
              <a:gd name="connsiteY96" fmla="*/ 5863900 h 7019132"/>
              <a:gd name="connsiteX97" fmla="*/ 3190596 w 7175104"/>
              <a:gd name="connsiteY97" fmla="*/ 5862600 h 7019132"/>
              <a:gd name="connsiteX98" fmla="*/ 3189267 w 7175104"/>
              <a:gd name="connsiteY98" fmla="*/ 5858701 h 7019132"/>
              <a:gd name="connsiteX99" fmla="*/ 3191261 w 7175104"/>
              <a:gd name="connsiteY99" fmla="*/ 5857076 h 7019132"/>
              <a:gd name="connsiteX100" fmla="*/ 3473614 w 7175104"/>
              <a:gd name="connsiteY100" fmla="*/ 5783310 h 7019132"/>
              <a:gd name="connsiteX101" fmla="*/ 3474943 w 7175104"/>
              <a:gd name="connsiteY101" fmla="*/ 5790459 h 7019132"/>
              <a:gd name="connsiteX102" fmla="*/ 3473614 w 7175104"/>
              <a:gd name="connsiteY102" fmla="*/ 5790134 h 7019132"/>
              <a:gd name="connsiteX103" fmla="*/ 3473614 w 7175104"/>
              <a:gd name="connsiteY103" fmla="*/ 5783310 h 7019132"/>
              <a:gd name="connsiteX104" fmla="*/ 3466638 w 7175104"/>
              <a:gd name="connsiteY104" fmla="*/ 5763163 h 7019132"/>
              <a:gd name="connsiteX105" fmla="*/ 3468631 w 7175104"/>
              <a:gd name="connsiteY105" fmla="*/ 5766737 h 7019132"/>
              <a:gd name="connsiteX106" fmla="*/ 3469628 w 7175104"/>
              <a:gd name="connsiteY106" fmla="*/ 5769012 h 7019132"/>
              <a:gd name="connsiteX107" fmla="*/ 3466638 w 7175104"/>
              <a:gd name="connsiteY107" fmla="*/ 5769662 h 7019132"/>
              <a:gd name="connsiteX108" fmla="*/ 3466638 w 7175104"/>
              <a:gd name="connsiteY108" fmla="*/ 5763163 h 7019132"/>
              <a:gd name="connsiteX109" fmla="*/ 3506500 w 7175104"/>
              <a:gd name="connsiteY109" fmla="*/ 5756988 h 7019132"/>
              <a:gd name="connsiteX110" fmla="*/ 3486901 w 7175104"/>
              <a:gd name="connsiteY110" fmla="*/ 5776486 h 7019132"/>
              <a:gd name="connsiteX111" fmla="*/ 3480257 w 7175104"/>
              <a:gd name="connsiteY111" fmla="*/ 5783310 h 7019132"/>
              <a:gd name="connsiteX112" fmla="*/ 3473614 w 7175104"/>
              <a:gd name="connsiteY112" fmla="*/ 5783310 h 7019132"/>
              <a:gd name="connsiteX113" fmla="*/ 3472617 w 7175104"/>
              <a:gd name="connsiteY113" fmla="*/ 5779411 h 7019132"/>
              <a:gd name="connsiteX114" fmla="*/ 3469628 w 7175104"/>
              <a:gd name="connsiteY114" fmla="*/ 5769012 h 7019132"/>
              <a:gd name="connsiteX115" fmla="*/ 550756 w 7175104"/>
              <a:gd name="connsiteY115" fmla="*/ 5729692 h 7019132"/>
              <a:gd name="connsiteX116" fmla="*/ 530493 w 7175104"/>
              <a:gd name="connsiteY116" fmla="*/ 5743340 h 7019132"/>
              <a:gd name="connsiteX117" fmla="*/ 530493 w 7175104"/>
              <a:gd name="connsiteY117" fmla="*/ 5749839 h 7019132"/>
              <a:gd name="connsiteX118" fmla="*/ 537468 w 7175104"/>
              <a:gd name="connsiteY118" fmla="*/ 5749839 h 7019132"/>
              <a:gd name="connsiteX119" fmla="*/ 497275 w 7175104"/>
              <a:gd name="connsiteY119" fmla="*/ 5769662 h 7019132"/>
              <a:gd name="connsiteX120" fmla="*/ 550756 w 7175104"/>
              <a:gd name="connsiteY120" fmla="*/ 5729692 h 7019132"/>
              <a:gd name="connsiteX121" fmla="*/ 988490 w 7175104"/>
              <a:gd name="connsiteY121" fmla="*/ 5708196 h 7019132"/>
              <a:gd name="connsiteX122" fmla="*/ 988720 w 7175104"/>
              <a:gd name="connsiteY122" fmla="*/ 5708374 h 7019132"/>
              <a:gd name="connsiteX123" fmla="*/ 987573 w 7175104"/>
              <a:gd name="connsiteY123" fmla="*/ 5709544 h 7019132"/>
              <a:gd name="connsiteX124" fmla="*/ 940736 w 7175104"/>
              <a:gd name="connsiteY124" fmla="*/ 5736516 h 7019132"/>
              <a:gd name="connsiteX125" fmla="*/ 956348 w 7175104"/>
              <a:gd name="connsiteY125" fmla="*/ 5717668 h 7019132"/>
              <a:gd name="connsiteX126" fmla="*/ 973622 w 7175104"/>
              <a:gd name="connsiteY126" fmla="*/ 5708244 h 7019132"/>
              <a:gd name="connsiteX127" fmla="*/ 969636 w 7175104"/>
              <a:gd name="connsiteY127" fmla="*/ 5711494 h 7019132"/>
              <a:gd name="connsiteX128" fmla="*/ 982466 w 7175104"/>
              <a:gd name="connsiteY128" fmla="*/ 5709666 h 7019132"/>
              <a:gd name="connsiteX129" fmla="*/ 980930 w 7175104"/>
              <a:gd name="connsiteY129" fmla="*/ 5702720 h 7019132"/>
              <a:gd name="connsiteX130" fmla="*/ 982258 w 7175104"/>
              <a:gd name="connsiteY130" fmla="*/ 5703370 h 7019132"/>
              <a:gd name="connsiteX131" fmla="*/ 973622 w 7175104"/>
              <a:gd name="connsiteY131" fmla="*/ 5708244 h 7019132"/>
              <a:gd name="connsiteX132" fmla="*/ 835435 w 7175104"/>
              <a:gd name="connsiteY132" fmla="*/ 5187009 h 7019132"/>
              <a:gd name="connsiteX133" fmla="*/ 836099 w 7175104"/>
              <a:gd name="connsiteY133" fmla="*/ 5187009 h 7019132"/>
              <a:gd name="connsiteX134" fmla="*/ 839753 w 7175104"/>
              <a:gd name="connsiteY134" fmla="*/ 5192208 h 7019132"/>
              <a:gd name="connsiteX135" fmla="*/ 833109 w 7175104"/>
              <a:gd name="connsiteY135" fmla="*/ 5192208 h 7019132"/>
              <a:gd name="connsiteX136" fmla="*/ 819490 w 7175104"/>
              <a:gd name="connsiteY136" fmla="*/ 5199032 h 7019132"/>
              <a:gd name="connsiteX137" fmla="*/ 835435 w 7175104"/>
              <a:gd name="connsiteY137" fmla="*/ 5187009 h 7019132"/>
              <a:gd name="connsiteX138" fmla="*/ 846397 w 7175104"/>
              <a:gd name="connsiteY138" fmla="*/ 5180835 h 7019132"/>
              <a:gd name="connsiteX139" fmla="*/ 849054 w 7175104"/>
              <a:gd name="connsiteY139" fmla="*/ 5185709 h 7019132"/>
              <a:gd name="connsiteX140" fmla="*/ 846397 w 7175104"/>
              <a:gd name="connsiteY140" fmla="*/ 5182134 h 7019132"/>
              <a:gd name="connsiteX141" fmla="*/ 846397 w 7175104"/>
              <a:gd name="connsiteY141" fmla="*/ 5178885 h 7019132"/>
              <a:gd name="connsiteX142" fmla="*/ 846397 w 7175104"/>
              <a:gd name="connsiteY142" fmla="*/ 5180835 h 7019132"/>
              <a:gd name="connsiteX143" fmla="*/ 846064 w 7175104"/>
              <a:gd name="connsiteY143" fmla="*/ 5180510 h 7019132"/>
              <a:gd name="connsiteX144" fmla="*/ 846397 w 7175104"/>
              <a:gd name="connsiteY144" fmla="*/ 5178885 h 7019132"/>
              <a:gd name="connsiteX145" fmla="*/ 859684 w 7175104"/>
              <a:gd name="connsiteY145" fmla="*/ 5169786 h 7019132"/>
              <a:gd name="connsiteX146" fmla="*/ 860016 w 7175104"/>
              <a:gd name="connsiteY146" fmla="*/ 5170111 h 7019132"/>
              <a:gd name="connsiteX147" fmla="*/ 860016 w 7175104"/>
              <a:gd name="connsiteY147" fmla="*/ 5172061 h 7019132"/>
              <a:gd name="connsiteX148" fmla="*/ 859684 w 7175104"/>
              <a:gd name="connsiteY148" fmla="*/ 5169786 h 7019132"/>
              <a:gd name="connsiteX149" fmla="*/ 860016 w 7175104"/>
              <a:gd name="connsiteY149" fmla="*/ 5167186 h 7019132"/>
              <a:gd name="connsiteX150" fmla="*/ 862009 w 7175104"/>
              <a:gd name="connsiteY150" fmla="*/ 5170111 h 7019132"/>
              <a:gd name="connsiteX151" fmla="*/ 863338 w 7175104"/>
              <a:gd name="connsiteY151" fmla="*/ 5173685 h 7019132"/>
              <a:gd name="connsiteX152" fmla="*/ 860016 w 7175104"/>
              <a:gd name="connsiteY152" fmla="*/ 5170111 h 7019132"/>
              <a:gd name="connsiteX153" fmla="*/ 857359 w 7175104"/>
              <a:gd name="connsiteY153" fmla="*/ 5162637 h 7019132"/>
              <a:gd name="connsiteX154" fmla="*/ 860016 w 7175104"/>
              <a:gd name="connsiteY154" fmla="*/ 5165237 h 7019132"/>
              <a:gd name="connsiteX155" fmla="*/ 860016 w 7175104"/>
              <a:gd name="connsiteY155" fmla="*/ 5167186 h 7019132"/>
              <a:gd name="connsiteX156" fmla="*/ 814756 w 7175104"/>
              <a:gd name="connsiteY156" fmla="*/ 5152360 h 7019132"/>
              <a:gd name="connsiteX157" fmla="*/ 819490 w 7175104"/>
              <a:gd name="connsiteY157" fmla="*/ 5158737 h 7019132"/>
              <a:gd name="connsiteX158" fmla="*/ 826134 w 7175104"/>
              <a:gd name="connsiteY158" fmla="*/ 5158737 h 7019132"/>
              <a:gd name="connsiteX159" fmla="*/ 830784 w 7175104"/>
              <a:gd name="connsiteY159" fmla="*/ 5158737 h 7019132"/>
              <a:gd name="connsiteX160" fmla="*/ 845732 w 7175104"/>
              <a:gd name="connsiteY160" fmla="*/ 5180835 h 7019132"/>
              <a:gd name="connsiteX161" fmla="*/ 846397 w 7175104"/>
              <a:gd name="connsiteY161" fmla="*/ 5182134 h 7019132"/>
              <a:gd name="connsiteX162" fmla="*/ 846397 w 7175104"/>
              <a:gd name="connsiteY162" fmla="*/ 5185709 h 7019132"/>
              <a:gd name="connsiteX163" fmla="*/ 836099 w 7175104"/>
              <a:gd name="connsiteY163" fmla="*/ 5187009 h 7019132"/>
              <a:gd name="connsiteX164" fmla="*/ 833774 w 7175104"/>
              <a:gd name="connsiteY164" fmla="*/ 5183109 h 7019132"/>
              <a:gd name="connsiteX165" fmla="*/ 814507 w 7175104"/>
              <a:gd name="connsiteY165" fmla="*/ 5152563 h 7019132"/>
              <a:gd name="connsiteX166" fmla="*/ 814756 w 7175104"/>
              <a:gd name="connsiteY166" fmla="*/ 5152360 h 7019132"/>
              <a:gd name="connsiteX167" fmla="*/ 846397 w 7175104"/>
              <a:gd name="connsiteY167" fmla="*/ 5145089 h 7019132"/>
              <a:gd name="connsiteX168" fmla="*/ 857359 w 7175104"/>
              <a:gd name="connsiteY168" fmla="*/ 5162637 h 7019132"/>
              <a:gd name="connsiteX169" fmla="*/ 853372 w 7175104"/>
              <a:gd name="connsiteY169" fmla="*/ 5158737 h 7019132"/>
              <a:gd name="connsiteX170" fmla="*/ 833109 w 7175104"/>
              <a:gd name="connsiteY170" fmla="*/ 5158737 h 7019132"/>
              <a:gd name="connsiteX171" fmla="*/ 830784 w 7175104"/>
              <a:gd name="connsiteY171" fmla="*/ 5158737 h 7019132"/>
              <a:gd name="connsiteX172" fmla="*/ 826134 w 7175104"/>
              <a:gd name="connsiteY172" fmla="*/ 5151913 h 7019132"/>
              <a:gd name="connsiteX173" fmla="*/ 833109 w 7175104"/>
              <a:gd name="connsiteY173" fmla="*/ 5151913 h 7019132"/>
              <a:gd name="connsiteX174" fmla="*/ 846397 w 7175104"/>
              <a:gd name="connsiteY174" fmla="*/ 5145089 h 7019132"/>
              <a:gd name="connsiteX175" fmla="*/ 651739 w 7175104"/>
              <a:gd name="connsiteY175" fmla="*/ 4923791 h 7019132"/>
              <a:gd name="connsiteX176" fmla="*/ 637455 w 7175104"/>
              <a:gd name="connsiteY176" fmla="*/ 4941014 h 7019132"/>
              <a:gd name="connsiteX177" fmla="*/ 634465 w 7175104"/>
              <a:gd name="connsiteY177" fmla="*/ 4942314 h 7019132"/>
              <a:gd name="connsiteX178" fmla="*/ 651739 w 7175104"/>
              <a:gd name="connsiteY178" fmla="*/ 4923791 h 7019132"/>
              <a:gd name="connsiteX179" fmla="*/ 496231 w 7175104"/>
              <a:gd name="connsiteY179" fmla="*/ 4914606 h 7019132"/>
              <a:gd name="connsiteX180" fmla="*/ 483655 w 7175104"/>
              <a:gd name="connsiteY180" fmla="*/ 4930291 h 7019132"/>
              <a:gd name="connsiteX181" fmla="*/ 492728 w 7175104"/>
              <a:gd name="connsiteY181" fmla="*/ 4918328 h 7019132"/>
              <a:gd name="connsiteX182" fmla="*/ 792915 w 7175104"/>
              <a:gd name="connsiteY182" fmla="*/ 4634577 h 7019132"/>
              <a:gd name="connsiteX183" fmla="*/ 790922 w 7175104"/>
              <a:gd name="connsiteY183" fmla="*/ 4638152 h 7019132"/>
              <a:gd name="connsiteX184" fmla="*/ 790922 w 7175104"/>
              <a:gd name="connsiteY184" fmla="*/ 4636852 h 7019132"/>
              <a:gd name="connsiteX185" fmla="*/ 1200169 w 7175104"/>
              <a:gd name="connsiteY185" fmla="*/ 2465795 h 7019132"/>
              <a:gd name="connsiteX186" fmla="*/ 1200501 w 7175104"/>
              <a:gd name="connsiteY186" fmla="*/ 2465795 h 7019132"/>
              <a:gd name="connsiteX187" fmla="*/ 1195851 w 7175104"/>
              <a:gd name="connsiteY187" fmla="*/ 2478468 h 7019132"/>
              <a:gd name="connsiteX188" fmla="*/ 1209138 w 7175104"/>
              <a:gd name="connsiteY188" fmla="*/ 2411527 h 7019132"/>
              <a:gd name="connsiteX189" fmla="*/ 1207809 w 7175104"/>
              <a:gd name="connsiteY189" fmla="*/ 2442398 h 7019132"/>
              <a:gd name="connsiteX190" fmla="*/ 1200169 w 7175104"/>
              <a:gd name="connsiteY190" fmla="*/ 2465795 h 7019132"/>
              <a:gd name="connsiteX191" fmla="*/ 1197512 w 7175104"/>
              <a:gd name="connsiteY191" fmla="*/ 2463520 h 7019132"/>
              <a:gd name="connsiteX192" fmla="*/ 1188875 w 7175104"/>
              <a:gd name="connsiteY192" fmla="*/ 2458321 h 7019132"/>
              <a:gd name="connsiteX193" fmla="*/ 1209138 w 7175104"/>
              <a:gd name="connsiteY193" fmla="*/ 2411527 h 7019132"/>
              <a:gd name="connsiteX194" fmla="*/ 4096453 w 7175104"/>
              <a:gd name="connsiteY194" fmla="*/ 818899 h 7019132"/>
              <a:gd name="connsiteX195" fmla="*/ 4098114 w 7175104"/>
              <a:gd name="connsiteY195" fmla="*/ 819549 h 7019132"/>
              <a:gd name="connsiteX196" fmla="*/ 4092135 w 7175104"/>
              <a:gd name="connsiteY196" fmla="*/ 826048 h 7019132"/>
              <a:gd name="connsiteX197" fmla="*/ 4152259 w 7175104"/>
              <a:gd name="connsiteY197" fmla="*/ 772429 h 7019132"/>
              <a:gd name="connsiteX198" fmla="*/ 4104758 w 7175104"/>
              <a:gd name="connsiteY198" fmla="*/ 805900 h 7019132"/>
              <a:gd name="connsiteX199" fmla="*/ 4096453 w 7175104"/>
              <a:gd name="connsiteY199" fmla="*/ 818899 h 7019132"/>
              <a:gd name="connsiteX200" fmla="*/ 4089145 w 7175104"/>
              <a:gd name="connsiteY200" fmla="*/ 814674 h 7019132"/>
              <a:gd name="connsiteX201" fmla="*/ 4051276 w 7175104"/>
              <a:gd name="connsiteY201" fmla="*/ 819549 h 7019132"/>
              <a:gd name="connsiteX202" fmla="*/ 4152259 w 7175104"/>
              <a:gd name="connsiteY202" fmla="*/ 772429 h 7019132"/>
              <a:gd name="connsiteX203" fmla="*/ 4125021 w 7175104"/>
              <a:gd name="connsiteY203" fmla="*/ 0 h 7019132"/>
              <a:gd name="connsiteX204" fmla="*/ 4138640 w 7175104"/>
              <a:gd name="connsiteY204" fmla="*/ 60443 h 7019132"/>
              <a:gd name="connsiteX205" fmla="*/ 4192121 w 7175104"/>
              <a:gd name="connsiteY205" fmla="*/ 80590 h 7019132"/>
              <a:gd name="connsiteX206" fmla="*/ 4158903 w 7175104"/>
              <a:gd name="connsiteY206" fmla="*/ 107562 h 7019132"/>
              <a:gd name="connsiteX207" fmla="*/ 4252910 w 7175104"/>
              <a:gd name="connsiteY207" fmla="*/ 107562 h 7019132"/>
              <a:gd name="connsiteX208" fmla="*/ 4333630 w 7175104"/>
              <a:gd name="connsiteY208" fmla="*/ 201475 h 7019132"/>
              <a:gd name="connsiteX209" fmla="*/ 4393755 w 7175104"/>
              <a:gd name="connsiteY209" fmla="*/ 161180 h 7019132"/>
              <a:gd name="connsiteX210" fmla="*/ 4387111 w 7175104"/>
              <a:gd name="connsiteY210" fmla="*/ 234946 h 7019132"/>
              <a:gd name="connsiteX211" fmla="*/ 4427637 w 7175104"/>
              <a:gd name="connsiteY211" fmla="*/ 288889 h 7019132"/>
              <a:gd name="connsiteX212" fmla="*/ 4460855 w 7175104"/>
              <a:gd name="connsiteY212" fmla="*/ 261918 h 7019132"/>
              <a:gd name="connsiteX213" fmla="*/ 4561838 w 7175104"/>
              <a:gd name="connsiteY213" fmla="*/ 362655 h 7019132"/>
              <a:gd name="connsiteX214" fmla="*/ 4669133 w 7175104"/>
              <a:gd name="connsiteY214" fmla="*/ 429922 h 7019132"/>
              <a:gd name="connsiteX215" fmla="*/ 4622295 w 7175104"/>
              <a:gd name="connsiteY215" fmla="*/ 463393 h 7019132"/>
              <a:gd name="connsiteX216" fmla="*/ 4729590 w 7175104"/>
              <a:gd name="connsiteY216" fmla="*/ 436421 h 7019132"/>
              <a:gd name="connsiteX217" fmla="*/ 4790379 w 7175104"/>
              <a:gd name="connsiteY217" fmla="*/ 450069 h 7019132"/>
              <a:gd name="connsiteX218" fmla="*/ 4850503 w 7175104"/>
              <a:gd name="connsiteY218" fmla="*/ 523835 h 7019132"/>
              <a:gd name="connsiteX219" fmla="*/ 4870766 w 7175104"/>
              <a:gd name="connsiteY219" fmla="*/ 611249 h 7019132"/>
              <a:gd name="connsiteX220" fmla="*/ 4904649 w 7175104"/>
              <a:gd name="connsiteY220" fmla="*/ 584278 h 7019132"/>
              <a:gd name="connsiteX221" fmla="*/ 4937867 w 7175104"/>
              <a:gd name="connsiteY221" fmla="*/ 597601 h 7019132"/>
              <a:gd name="connsiteX222" fmla="*/ 4917604 w 7175104"/>
              <a:gd name="connsiteY222" fmla="*/ 671367 h 7019132"/>
              <a:gd name="connsiteX223" fmla="*/ 4917604 w 7175104"/>
              <a:gd name="connsiteY223" fmla="*/ 691839 h 7019132"/>
              <a:gd name="connsiteX224" fmla="*/ 4971749 w 7175104"/>
              <a:gd name="connsiteY224" fmla="*/ 685015 h 7019132"/>
              <a:gd name="connsiteX225" fmla="*/ 5018587 w 7175104"/>
              <a:gd name="connsiteY225" fmla="*/ 765605 h 7019132"/>
              <a:gd name="connsiteX226" fmla="*/ 5086020 w 7175104"/>
              <a:gd name="connsiteY226" fmla="*/ 738959 h 7019132"/>
              <a:gd name="connsiteX227" fmla="*/ 5159764 w 7175104"/>
              <a:gd name="connsiteY227" fmla="*/ 792577 h 7019132"/>
              <a:gd name="connsiteX228" fmla="*/ 5119238 w 7175104"/>
              <a:gd name="connsiteY228" fmla="*/ 805900 h 7019132"/>
              <a:gd name="connsiteX229" fmla="*/ 5186670 w 7175104"/>
              <a:gd name="connsiteY229" fmla="*/ 859519 h 7019132"/>
              <a:gd name="connsiteX230" fmla="*/ 5253771 w 7175104"/>
              <a:gd name="connsiteY230" fmla="*/ 913462 h 7019132"/>
              <a:gd name="connsiteX231" fmla="*/ 5469024 w 7175104"/>
              <a:gd name="connsiteY231" fmla="*/ 953757 h 7019132"/>
              <a:gd name="connsiteX232" fmla="*/ 5495598 w 7175104"/>
              <a:gd name="connsiteY232" fmla="*/ 900139 h 7019132"/>
              <a:gd name="connsiteX233" fmla="*/ 5556388 w 7175104"/>
              <a:gd name="connsiteY233" fmla="*/ 906963 h 7019132"/>
              <a:gd name="connsiteX234" fmla="*/ 5522505 w 7175104"/>
              <a:gd name="connsiteY234" fmla="*/ 927110 h 7019132"/>
              <a:gd name="connsiteX235" fmla="*/ 5515861 w 7175104"/>
              <a:gd name="connsiteY235" fmla="*/ 960581 h 7019132"/>
              <a:gd name="connsiteX236" fmla="*/ 5549412 w 7175104"/>
              <a:gd name="connsiteY236" fmla="*/ 940109 h 7019132"/>
              <a:gd name="connsiteX237" fmla="*/ 5575986 w 7175104"/>
              <a:gd name="connsiteY237" fmla="*/ 946933 h 7019132"/>
              <a:gd name="connsiteX238" fmla="*/ 5549412 w 7175104"/>
              <a:gd name="connsiteY238" fmla="*/ 973905 h 7019132"/>
              <a:gd name="connsiteX239" fmla="*/ 5609869 w 7175104"/>
              <a:gd name="connsiteY239" fmla="*/ 940109 h 7019132"/>
              <a:gd name="connsiteX240" fmla="*/ 5582962 w 7175104"/>
              <a:gd name="connsiteY240" fmla="*/ 973905 h 7019132"/>
              <a:gd name="connsiteX241" fmla="*/ 5764333 w 7175104"/>
              <a:gd name="connsiteY241" fmla="*/ 1095115 h 7019132"/>
              <a:gd name="connsiteX242" fmla="*/ 5764333 w 7175104"/>
              <a:gd name="connsiteY242" fmla="*/ 1115262 h 7019132"/>
              <a:gd name="connsiteX243" fmla="*/ 5784596 w 7175104"/>
              <a:gd name="connsiteY243" fmla="*/ 1222499 h 7019132"/>
              <a:gd name="connsiteX244" fmla="*/ 5838409 w 7175104"/>
              <a:gd name="connsiteY244" fmla="*/ 1249471 h 7019132"/>
              <a:gd name="connsiteX245" fmla="*/ 5864983 w 7175104"/>
              <a:gd name="connsiteY245" fmla="*/ 1316412 h 7019132"/>
              <a:gd name="connsiteX246" fmla="*/ 5845053 w 7175104"/>
              <a:gd name="connsiteY246" fmla="*/ 1255970 h 7019132"/>
              <a:gd name="connsiteX247" fmla="*/ 5992873 w 7175104"/>
              <a:gd name="connsiteY247" fmla="*/ 1282941 h 7019132"/>
              <a:gd name="connsiteX248" fmla="*/ 6052998 w 7175104"/>
              <a:gd name="connsiteY248" fmla="*/ 1383354 h 7019132"/>
              <a:gd name="connsiteX249" fmla="*/ 5992873 w 7175104"/>
              <a:gd name="connsiteY249" fmla="*/ 1437622 h 7019132"/>
              <a:gd name="connsiteX250" fmla="*/ 6066617 w 7175104"/>
              <a:gd name="connsiteY250" fmla="*/ 1403826 h 7019132"/>
              <a:gd name="connsiteX251" fmla="*/ 6133718 w 7175104"/>
              <a:gd name="connsiteY251" fmla="*/ 1450946 h 7019132"/>
              <a:gd name="connsiteX252" fmla="*/ 6160624 w 7175104"/>
              <a:gd name="connsiteY252" fmla="*/ 1457770 h 7019132"/>
              <a:gd name="connsiteX253" fmla="*/ 6167600 w 7175104"/>
              <a:gd name="connsiteY253" fmla="*/ 1464594 h 7019132"/>
              <a:gd name="connsiteX254" fmla="*/ 6172583 w 7175104"/>
              <a:gd name="connsiteY254" fmla="*/ 1467194 h 7019132"/>
              <a:gd name="connsiteX255" fmla="*/ 6201150 w 7175104"/>
              <a:gd name="connsiteY255" fmla="*/ 1504564 h 7019132"/>
              <a:gd name="connsiteX256" fmla="*/ 6201150 w 7175104"/>
              <a:gd name="connsiteY256" fmla="*/ 1538360 h 7019132"/>
              <a:gd name="connsiteX257" fmla="*/ 6247988 w 7175104"/>
              <a:gd name="connsiteY257" fmla="*/ 1511388 h 7019132"/>
              <a:gd name="connsiteX258" fmla="*/ 6302133 w 7175104"/>
              <a:gd name="connsiteY258" fmla="*/ 1551683 h 7019132"/>
              <a:gd name="connsiteX259" fmla="*/ 6274894 w 7175104"/>
              <a:gd name="connsiteY259" fmla="*/ 1585154 h 7019132"/>
              <a:gd name="connsiteX260" fmla="*/ 6261607 w 7175104"/>
              <a:gd name="connsiteY260" fmla="*/ 1591978 h 7019132"/>
              <a:gd name="connsiteX261" fmla="*/ 6234368 w 7175104"/>
              <a:gd name="connsiteY261" fmla="*/ 1618950 h 7019132"/>
              <a:gd name="connsiteX262" fmla="*/ 6261607 w 7175104"/>
              <a:gd name="connsiteY262" fmla="*/ 1612126 h 7019132"/>
              <a:gd name="connsiteX263" fmla="*/ 6214770 w 7175104"/>
              <a:gd name="connsiteY263" fmla="*/ 1639097 h 7019132"/>
              <a:gd name="connsiteX264" fmla="*/ 6153981 w 7175104"/>
              <a:gd name="connsiteY264" fmla="*/ 1652096 h 7019132"/>
              <a:gd name="connsiteX265" fmla="*/ 6113787 w 7175104"/>
              <a:gd name="connsiteY265" fmla="*/ 1618950 h 7019132"/>
              <a:gd name="connsiteX266" fmla="*/ 6100500 w 7175104"/>
              <a:gd name="connsiteY266" fmla="*/ 1665744 h 7019132"/>
              <a:gd name="connsiteX267" fmla="*/ 6133718 w 7175104"/>
              <a:gd name="connsiteY267" fmla="*/ 1665744 h 7019132"/>
              <a:gd name="connsiteX268" fmla="*/ 6107143 w 7175104"/>
              <a:gd name="connsiteY268" fmla="*/ 1672568 h 7019132"/>
              <a:gd name="connsiteX269" fmla="*/ 6120763 w 7175104"/>
              <a:gd name="connsiteY269" fmla="*/ 1692716 h 7019132"/>
              <a:gd name="connsiteX270" fmla="*/ 6127406 w 7175104"/>
              <a:gd name="connsiteY270" fmla="*/ 1679067 h 7019132"/>
              <a:gd name="connsiteX271" fmla="*/ 6127406 w 7175104"/>
              <a:gd name="connsiteY271" fmla="*/ 1706039 h 7019132"/>
              <a:gd name="connsiteX272" fmla="*/ 6174244 w 7175104"/>
              <a:gd name="connsiteY272" fmla="*/ 1692716 h 7019132"/>
              <a:gd name="connsiteX273" fmla="*/ 6164278 w 7175104"/>
              <a:gd name="connsiteY273" fmla="*/ 1705389 h 7019132"/>
              <a:gd name="connsiteX274" fmla="*/ 6140361 w 7175104"/>
              <a:gd name="connsiteY274" fmla="*/ 1719687 h 7019132"/>
              <a:gd name="connsiteX275" fmla="*/ 6159960 w 7175104"/>
              <a:gd name="connsiteY275" fmla="*/ 1711238 h 7019132"/>
              <a:gd name="connsiteX276" fmla="*/ 6164278 w 7175104"/>
              <a:gd name="connsiteY276" fmla="*/ 1705389 h 7019132"/>
              <a:gd name="connsiteX277" fmla="*/ 6167600 w 7175104"/>
              <a:gd name="connsiteY277" fmla="*/ 1703764 h 7019132"/>
              <a:gd name="connsiteX278" fmla="*/ 6174244 w 7175104"/>
              <a:gd name="connsiteY278" fmla="*/ 1692716 h 7019132"/>
              <a:gd name="connsiteX279" fmla="*/ 6167600 w 7175104"/>
              <a:gd name="connsiteY279" fmla="*/ 1733011 h 7019132"/>
              <a:gd name="connsiteX280" fmla="*/ 6180887 w 7175104"/>
              <a:gd name="connsiteY280" fmla="*/ 1746334 h 7019132"/>
              <a:gd name="connsiteX281" fmla="*/ 6214770 w 7175104"/>
              <a:gd name="connsiteY281" fmla="*/ 1726511 h 7019132"/>
              <a:gd name="connsiteX282" fmla="*/ 6187531 w 7175104"/>
              <a:gd name="connsiteY282" fmla="*/ 1753158 h 7019132"/>
              <a:gd name="connsiteX283" fmla="*/ 6227725 w 7175104"/>
              <a:gd name="connsiteY283" fmla="*/ 1766482 h 7019132"/>
              <a:gd name="connsiteX284" fmla="*/ 6247988 w 7175104"/>
              <a:gd name="connsiteY284" fmla="*/ 1773306 h 7019132"/>
              <a:gd name="connsiteX285" fmla="*/ 6254631 w 7175104"/>
              <a:gd name="connsiteY285" fmla="*/ 1780130 h 7019132"/>
              <a:gd name="connsiteX286" fmla="*/ 6268251 w 7175104"/>
              <a:gd name="connsiteY286" fmla="*/ 1780130 h 7019132"/>
              <a:gd name="connsiteX287" fmla="*/ 6295157 w 7175104"/>
              <a:gd name="connsiteY287" fmla="*/ 1780130 h 7019132"/>
              <a:gd name="connsiteX288" fmla="*/ 6261607 w 7175104"/>
              <a:gd name="connsiteY288" fmla="*/ 1800277 h 7019132"/>
              <a:gd name="connsiteX289" fmla="*/ 6288514 w 7175104"/>
              <a:gd name="connsiteY289" fmla="*/ 1820425 h 7019132"/>
              <a:gd name="connsiteX290" fmla="*/ 6308777 w 7175104"/>
              <a:gd name="connsiteY290" fmla="*/ 1786629 h 7019132"/>
              <a:gd name="connsiteX291" fmla="*/ 6341995 w 7175104"/>
              <a:gd name="connsiteY291" fmla="*/ 1800277 h 7019132"/>
              <a:gd name="connsiteX292" fmla="*/ 6281870 w 7175104"/>
              <a:gd name="connsiteY292" fmla="*/ 1833423 h 7019132"/>
              <a:gd name="connsiteX293" fmla="*/ 6295157 w 7175104"/>
              <a:gd name="connsiteY293" fmla="*/ 1874043 h 7019132"/>
              <a:gd name="connsiteX294" fmla="*/ 6335351 w 7175104"/>
              <a:gd name="connsiteY294" fmla="*/ 1847072 h 7019132"/>
              <a:gd name="connsiteX295" fmla="*/ 6382521 w 7175104"/>
              <a:gd name="connsiteY295" fmla="*/ 1867219 h 7019132"/>
              <a:gd name="connsiteX296" fmla="*/ 6523366 w 7175104"/>
              <a:gd name="connsiteY296" fmla="*/ 1901015 h 7019132"/>
              <a:gd name="connsiteX297" fmla="*/ 6490148 w 7175104"/>
              <a:gd name="connsiteY297" fmla="*/ 1920838 h 7019132"/>
              <a:gd name="connsiteX298" fmla="*/ 6550272 w 7175104"/>
              <a:gd name="connsiteY298" fmla="*/ 1914663 h 7019132"/>
              <a:gd name="connsiteX299" fmla="*/ 6557248 w 7175104"/>
              <a:gd name="connsiteY299" fmla="*/ 1947809 h 7019132"/>
              <a:gd name="connsiteX300" fmla="*/ 6510078 w 7175104"/>
              <a:gd name="connsiteY300" fmla="*/ 1974781 h 7019132"/>
              <a:gd name="connsiteX301" fmla="*/ 6590798 w 7175104"/>
              <a:gd name="connsiteY301" fmla="*/ 1974781 h 7019132"/>
              <a:gd name="connsiteX302" fmla="*/ 6584155 w 7175104"/>
              <a:gd name="connsiteY302" fmla="*/ 2008252 h 7019132"/>
              <a:gd name="connsiteX303" fmla="*/ 6543629 w 7175104"/>
              <a:gd name="connsiteY303" fmla="*/ 2069019 h 7019132"/>
              <a:gd name="connsiteX304" fmla="*/ 6584155 w 7175104"/>
              <a:gd name="connsiteY304" fmla="*/ 2062195 h 7019132"/>
              <a:gd name="connsiteX305" fmla="*/ 6516722 w 7175104"/>
              <a:gd name="connsiteY305" fmla="*/ 2102165 h 7019132"/>
              <a:gd name="connsiteX306" fmla="*/ 6516722 w 7175104"/>
              <a:gd name="connsiteY306" fmla="*/ 2135961 h 7019132"/>
              <a:gd name="connsiteX307" fmla="*/ 6584155 w 7175104"/>
              <a:gd name="connsiteY307" fmla="*/ 2082343 h 7019132"/>
              <a:gd name="connsiteX308" fmla="*/ 6597774 w 7175104"/>
              <a:gd name="connsiteY308" fmla="*/ 2135961 h 7019132"/>
              <a:gd name="connsiteX309" fmla="*/ 6557248 w 7175104"/>
              <a:gd name="connsiteY309" fmla="*/ 2189579 h 7019132"/>
              <a:gd name="connsiteX310" fmla="*/ 6604086 w 7175104"/>
              <a:gd name="connsiteY310" fmla="*/ 2169757 h 7019132"/>
              <a:gd name="connsiteX311" fmla="*/ 6543629 w 7175104"/>
              <a:gd name="connsiteY311" fmla="*/ 2223375 h 7019132"/>
              <a:gd name="connsiteX312" fmla="*/ 6503435 w 7175104"/>
              <a:gd name="connsiteY312" fmla="*/ 2209727 h 7019132"/>
              <a:gd name="connsiteX313" fmla="*/ 6516722 w 7175104"/>
              <a:gd name="connsiteY313" fmla="*/ 2283492 h 7019132"/>
              <a:gd name="connsiteX314" fmla="*/ 6563892 w 7175104"/>
              <a:gd name="connsiteY314" fmla="*/ 2223375 h 7019132"/>
              <a:gd name="connsiteX315" fmla="*/ 6597774 w 7175104"/>
              <a:gd name="connsiteY315" fmla="*/ 2230199 h 7019132"/>
              <a:gd name="connsiteX316" fmla="*/ 6557248 w 7175104"/>
              <a:gd name="connsiteY316" fmla="*/ 2263670 h 7019132"/>
              <a:gd name="connsiteX317" fmla="*/ 6597774 w 7175104"/>
              <a:gd name="connsiteY317" fmla="*/ 2276993 h 7019132"/>
              <a:gd name="connsiteX318" fmla="*/ 6543629 w 7175104"/>
              <a:gd name="connsiteY318" fmla="*/ 2297141 h 7019132"/>
              <a:gd name="connsiteX319" fmla="*/ 6644612 w 7175104"/>
              <a:gd name="connsiteY319" fmla="*/ 2324113 h 7019132"/>
              <a:gd name="connsiteX320" fmla="*/ 6711712 w 7175104"/>
              <a:gd name="connsiteY320" fmla="*/ 2370907 h 7019132"/>
              <a:gd name="connsiteX321" fmla="*/ 6610729 w 7175104"/>
              <a:gd name="connsiteY321" fmla="*/ 2397878 h 7019132"/>
              <a:gd name="connsiteX322" fmla="*/ 6617373 w 7175104"/>
              <a:gd name="connsiteY322" fmla="*/ 2404703 h 7019132"/>
              <a:gd name="connsiteX323" fmla="*/ 6617373 w 7175104"/>
              <a:gd name="connsiteY323" fmla="*/ 2485293 h 7019132"/>
              <a:gd name="connsiteX324" fmla="*/ 6543629 w 7175104"/>
              <a:gd name="connsiteY324" fmla="*/ 2485293 h 7019132"/>
              <a:gd name="connsiteX325" fmla="*/ 6577511 w 7175104"/>
              <a:gd name="connsiteY325" fmla="*/ 2498616 h 7019132"/>
              <a:gd name="connsiteX326" fmla="*/ 6597774 w 7175104"/>
              <a:gd name="connsiteY326" fmla="*/ 2525588 h 7019132"/>
              <a:gd name="connsiteX327" fmla="*/ 6550272 w 7175104"/>
              <a:gd name="connsiteY327" fmla="*/ 2525588 h 7019132"/>
              <a:gd name="connsiteX328" fmla="*/ 6536985 w 7175104"/>
              <a:gd name="connsiteY328" fmla="*/ 2572382 h 7019132"/>
              <a:gd name="connsiteX329" fmla="*/ 6557248 w 7175104"/>
              <a:gd name="connsiteY329" fmla="*/ 2592854 h 7019132"/>
              <a:gd name="connsiteX330" fmla="*/ 6563892 w 7175104"/>
              <a:gd name="connsiteY330" fmla="*/ 2606178 h 7019132"/>
              <a:gd name="connsiteX331" fmla="*/ 6557248 w 7175104"/>
              <a:gd name="connsiteY331" fmla="*/ 2659796 h 7019132"/>
              <a:gd name="connsiteX332" fmla="*/ 6597774 w 7175104"/>
              <a:gd name="connsiteY332" fmla="*/ 2659796 h 7019132"/>
              <a:gd name="connsiteX333" fmla="*/ 6704736 w 7175104"/>
              <a:gd name="connsiteY333" fmla="*/ 2754034 h 7019132"/>
              <a:gd name="connsiteX334" fmla="*/ 6671518 w 7175104"/>
              <a:gd name="connsiteY334" fmla="*/ 2781006 h 7019132"/>
              <a:gd name="connsiteX335" fmla="*/ 6671518 w 7175104"/>
              <a:gd name="connsiteY335" fmla="*/ 2754034 h 7019132"/>
              <a:gd name="connsiteX336" fmla="*/ 6651255 w 7175104"/>
              <a:gd name="connsiteY336" fmla="*/ 2820976 h 7019132"/>
              <a:gd name="connsiteX337" fmla="*/ 6684805 w 7175104"/>
              <a:gd name="connsiteY337" fmla="*/ 2794330 h 7019132"/>
              <a:gd name="connsiteX338" fmla="*/ 6704736 w 7175104"/>
              <a:gd name="connsiteY338" fmla="*/ 2861596 h 7019132"/>
              <a:gd name="connsiteX339" fmla="*/ 6671518 w 7175104"/>
              <a:gd name="connsiteY339" fmla="*/ 2881744 h 7019132"/>
              <a:gd name="connsiteX340" fmla="*/ 6698093 w 7175104"/>
              <a:gd name="connsiteY340" fmla="*/ 2901566 h 7019132"/>
              <a:gd name="connsiteX341" fmla="*/ 6718356 w 7175104"/>
              <a:gd name="connsiteY341" fmla="*/ 2881744 h 7019132"/>
              <a:gd name="connsiteX342" fmla="*/ 6765525 w 7175104"/>
              <a:gd name="connsiteY342" fmla="*/ 2914890 h 7019132"/>
              <a:gd name="connsiteX343" fmla="*/ 6718356 w 7175104"/>
              <a:gd name="connsiteY343" fmla="*/ 2962334 h 7019132"/>
              <a:gd name="connsiteX344" fmla="*/ 6846245 w 7175104"/>
              <a:gd name="connsiteY344" fmla="*/ 3130013 h 7019132"/>
              <a:gd name="connsiteX345" fmla="*/ 6919989 w 7175104"/>
              <a:gd name="connsiteY345" fmla="*/ 3190456 h 7019132"/>
              <a:gd name="connsiteX346" fmla="*/ 6873152 w 7175104"/>
              <a:gd name="connsiteY346" fmla="*/ 3237575 h 7019132"/>
              <a:gd name="connsiteX347" fmla="*/ 6893083 w 7175104"/>
              <a:gd name="connsiteY347" fmla="*/ 3251223 h 7019132"/>
              <a:gd name="connsiteX348" fmla="*/ 6946896 w 7175104"/>
              <a:gd name="connsiteY348" fmla="*/ 3231076 h 7019132"/>
              <a:gd name="connsiteX349" fmla="*/ 7061166 w 7175104"/>
              <a:gd name="connsiteY349" fmla="*/ 3251223 h 7019132"/>
              <a:gd name="connsiteX350" fmla="*/ 6960515 w 7175104"/>
              <a:gd name="connsiteY350" fmla="*/ 3257398 h 7019132"/>
              <a:gd name="connsiteX351" fmla="*/ 6960515 w 7175104"/>
              <a:gd name="connsiteY351" fmla="*/ 3318165 h 7019132"/>
              <a:gd name="connsiteX352" fmla="*/ 6919989 w 7175104"/>
              <a:gd name="connsiteY352" fmla="*/ 3331813 h 7019132"/>
              <a:gd name="connsiteX353" fmla="*/ 6960515 w 7175104"/>
              <a:gd name="connsiteY353" fmla="*/ 3371783 h 7019132"/>
              <a:gd name="connsiteX354" fmla="*/ 6993734 w 7175104"/>
              <a:gd name="connsiteY354" fmla="*/ 3358460 h 7019132"/>
              <a:gd name="connsiteX355" fmla="*/ 7054523 w 7175104"/>
              <a:gd name="connsiteY355" fmla="*/ 3526139 h 7019132"/>
              <a:gd name="connsiteX356" fmla="*/ 7101360 w 7175104"/>
              <a:gd name="connsiteY356" fmla="*/ 3506317 h 7019132"/>
              <a:gd name="connsiteX357" fmla="*/ 7114647 w 7175104"/>
              <a:gd name="connsiteY357" fmla="*/ 3553111 h 7019132"/>
              <a:gd name="connsiteX358" fmla="*/ 7101360 w 7175104"/>
              <a:gd name="connsiteY358" fmla="*/ 3586907 h 7019132"/>
              <a:gd name="connsiteX359" fmla="*/ 7148530 w 7175104"/>
              <a:gd name="connsiteY359" fmla="*/ 3573583 h 7019132"/>
              <a:gd name="connsiteX360" fmla="*/ 7081097 w 7175104"/>
              <a:gd name="connsiteY360" fmla="*/ 3613553 h 7019132"/>
              <a:gd name="connsiteX361" fmla="*/ 7155173 w 7175104"/>
              <a:gd name="connsiteY361" fmla="*/ 3633701 h 7019132"/>
              <a:gd name="connsiteX362" fmla="*/ 7121623 w 7175104"/>
              <a:gd name="connsiteY362" fmla="*/ 3627202 h 7019132"/>
              <a:gd name="connsiteX363" fmla="*/ 7094384 w 7175104"/>
              <a:gd name="connsiteY363" fmla="*/ 3674321 h 7019132"/>
              <a:gd name="connsiteX364" fmla="*/ 7161485 w 7175104"/>
              <a:gd name="connsiteY364" fmla="*/ 3654173 h 7019132"/>
              <a:gd name="connsiteX365" fmla="*/ 7128267 w 7175104"/>
              <a:gd name="connsiteY365" fmla="*/ 3701292 h 7019132"/>
              <a:gd name="connsiteX366" fmla="*/ 7175104 w 7175104"/>
              <a:gd name="connsiteY366" fmla="*/ 3687644 h 7019132"/>
              <a:gd name="connsiteX367" fmla="*/ 7148530 w 7175104"/>
              <a:gd name="connsiteY367" fmla="*/ 3775058 h 7019132"/>
              <a:gd name="connsiteX368" fmla="*/ 7128267 w 7175104"/>
              <a:gd name="connsiteY368" fmla="*/ 3768234 h 7019132"/>
              <a:gd name="connsiteX369" fmla="*/ 7134910 w 7175104"/>
              <a:gd name="connsiteY369" fmla="*/ 3788707 h 7019132"/>
              <a:gd name="connsiteX370" fmla="*/ 7155173 w 7175104"/>
              <a:gd name="connsiteY370" fmla="*/ 3768234 h 7019132"/>
              <a:gd name="connsiteX371" fmla="*/ 7148530 w 7175104"/>
              <a:gd name="connsiteY371" fmla="*/ 3815028 h 7019132"/>
              <a:gd name="connsiteX372" fmla="*/ 7074453 w 7175104"/>
              <a:gd name="connsiteY372" fmla="*/ 3848824 h 7019132"/>
              <a:gd name="connsiteX373" fmla="*/ 7121623 w 7175104"/>
              <a:gd name="connsiteY373" fmla="*/ 3848824 h 7019132"/>
              <a:gd name="connsiteX374" fmla="*/ 7034260 w 7175104"/>
              <a:gd name="connsiteY374" fmla="*/ 3875796 h 7019132"/>
              <a:gd name="connsiteX375" fmla="*/ 7020640 w 7175104"/>
              <a:gd name="connsiteY375" fmla="*/ 3889119 h 7019132"/>
              <a:gd name="connsiteX376" fmla="*/ 7074453 w 7175104"/>
              <a:gd name="connsiteY376" fmla="*/ 3875796 h 7019132"/>
              <a:gd name="connsiteX377" fmla="*/ 7013997 w 7175104"/>
              <a:gd name="connsiteY377" fmla="*/ 3936238 h 7019132"/>
              <a:gd name="connsiteX378" fmla="*/ 6993734 w 7175104"/>
              <a:gd name="connsiteY378" fmla="*/ 3922590 h 7019132"/>
              <a:gd name="connsiteX379" fmla="*/ 6967159 w 7175104"/>
              <a:gd name="connsiteY379" fmla="*/ 3956386 h 7019132"/>
              <a:gd name="connsiteX380" fmla="*/ 6933277 w 7175104"/>
              <a:gd name="connsiteY380" fmla="*/ 3943063 h 7019132"/>
              <a:gd name="connsiteX381" fmla="*/ 7034260 w 7175104"/>
              <a:gd name="connsiteY381" fmla="*/ 3996681 h 7019132"/>
              <a:gd name="connsiteX382" fmla="*/ 7054523 w 7175104"/>
              <a:gd name="connsiteY382" fmla="*/ 4016828 h 7019132"/>
              <a:gd name="connsiteX383" fmla="*/ 7061166 w 7175104"/>
              <a:gd name="connsiteY383" fmla="*/ 4097418 h 7019132"/>
              <a:gd name="connsiteX384" fmla="*/ 7013997 w 7175104"/>
              <a:gd name="connsiteY384" fmla="*/ 4097418 h 7019132"/>
              <a:gd name="connsiteX385" fmla="*/ 6960515 w 7175104"/>
              <a:gd name="connsiteY385" fmla="*/ 4124390 h 7019132"/>
              <a:gd name="connsiteX386" fmla="*/ 7007353 w 7175104"/>
              <a:gd name="connsiteY386" fmla="*/ 4265098 h 7019132"/>
              <a:gd name="connsiteX387" fmla="*/ 6973803 w 7175104"/>
              <a:gd name="connsiteY387" fmla="*/ 4366160 h 7019132"/>
              <a:gd name="connsiteX388" fmla="*/ 6946896 w 7175104"/>
              <a:gd name="connsiteY388" fmla="*/ 4171184 h 7019132"/>
              <a:gd name="connsiteX389" fmla="*/ 6967159 w 7175104"/>
              <a:gd name="connsiteY389" fmla="*/ 4117566 h 7019132"/>
              <a:gd name="connsiteX390" fmla="*/ 6926633 w 7175104"/>
              <a:gd name="connsiteY390" fmla="*/ 4097418 h 7019132"/>
              <a:gd name="connsiteX391" fmla="*/ 6953540 w 7175104"/>
              <a:gd name="connsiteY391" fmla="*/ 4057123 h 7019132"/>
              <a:gd name="connsiteX392" fmla="*/ 6940252 w 7175104"/>
              <a:gd name="connsiteY392" fmla="*/ 4057123 h 7019132"/>
              <a:gd name="connsiteX393" fmla="*/ 6873152 w 7175104"/>
              <a:gd name="connsiteY393" fmla="*/ 4076946 h 7019132"/>
              <a:gd name="connsiteX394" fmla="*/ 6893083 w 7175104"/>
              <a:gd name="connsiteY394" fmla="*/ 4057123 h 7019132"/>
              <a:gd name="connsiteX395" fmla="*/ 6873152 w 7175104"/>
              <a:gd name="connsiteY395" fmla="*/ 3889119 h 7019132"/>
              <a:gd name="connsiteX396" fmla="*/ 6879796 w 7175104"/>
              <a:gd name="connsiteY396" fmla="*/ 3815028 h 7019132"/>
              <a:gd name="connsiteX397" fmla="*/ 6852889 w 7175104"/>
              <a:gd name="connsiteY397" fmla="*/ 3842000 h 7019132"/>
              <a:gd name="connsiteX398" fmla="*/ 6825982 w 7175104"/>
              <a:gd name="connsiteY398" fmla="*/ 3821853 h 7019132"/>
              <a:gd name="connsiteX399" fmla="*/ 6852889 w 7175104"/>
              <a:gd name="connsiteY399" fmla="*/ 3754911 h 7019132"/>
              <a:gd name="connsiteX400" fmla="*/ 6839270 w 7175104"/>
              <a:gd name="connsiteY400" fmla="*/ 3788707 h 7019132"/>
              <a:gd name="connsiteX401" fmla="*/ 6792100 w 7175104"/>
              <a:gd name="connsiteY401" fmla="*/ 3741262 h 7019132"/>
              <a:gd name="connsiteX402" fmla="*/ 6779145 w 7175104"/>
              <a:gd name="connsiteY402" fmla="*/ 3667497 h 7019132"/>
              <a:gd name="connsiteX403" fmla="*/ 6812363 w 7175104"/>
              <a:gd name="connsiteY403" fmla="*/ 3640525 h 7019132"/>
              <a:gd name="connsiteX404" fmla="*/ 6738619 w 7175104"/>
              <a:gd name="connsiteY404" fmla="*/ 3559935 h 7019132"/>
              <a:gd name="connsiteX405" fmla="*/ 6671518 w 7175104"/>
              <a:gd name="connsiteY405" fmla="*/ 3432551 h 7019132"/>
              <a:gd name="connsiteX406" fmla="*/ 6624349 w 7175104"/>
              <a:gd name="connsiteY406" fmla="*/ 3459197 h 7019132"/>
              <a:gd name="connsiteX407" fmla="*/ 6610729 w 7175104"/>
              <a:gd name="connsiteY407" fmla="*/ 3492993 h 7019132"/>
              <a:gd name="connsiteX408" fmla="*/ 6630992 w 7175104"/>
              <a:gd name="connsiteY408" fmla="*/ 3499492 h 7019132"/>
              <a:gd name="connsiteX409" fmla="*/ 6678162 w 7175104"/>
              <a:gd name="connsiteY409" fmla="*/ 3445549 h 7019132"/>
              <a:gd name="connsiteX410" fmla="*/ 6671518 w 7175104"/>
              <a:gd name="connsiteY410" fmla="*/ 3486169 h 7019132"/>
              <a:gd name="connsiteX411" fmla="*/ 6610729 w 7175104"/>
              <a:gd name="connsiteY411" fmla="*/ 3526139 h 7019132"/>
              <a:gd name="connsiteX412" fmla="*/ 6570535 w 7175104"/>
              <a:gd name="connsiteY412" fmla="*/ 3526139 h 7019132"/>
              <a:gd name="connsiteX413" fmla="*/ 6563892 w 7175104"/>
              <a:gd name="connsiteY413" fmla="*/ 3573583 h 7019132"/>
              <a:gd name="connsiteX414" fmla="*/ 6617373 w 7175104"/>
              <a:gd name="connsiteY414" fmla="*/ 3593731 h 7019132"/>
              <a:gd name="connsiteX415" fmla="*/ 6604086 w 7175104"/>
              <a:gd name="connsiteY415" fmla="*/ 3654173 h 7019132"/>
              <a:gd name="connsiteX416" fmla="*/ 6698093 w 7175104"/>
              <a:gd name="connsiteY416" fmla="*/ 3654173 h 7019132"/>
              <a:gd name="connsiteX417" fmla="*/ 6671518 w 7175104"/>
              <a:gd name="connsiteY417" fmla="*/ 3667497 h 7019132"/>
              <a:gd name="connsiteX418" fmla="*/ 6678162 w 7175104"/>
              <a:gd name="connsiteY418" fmla="*/ 3701292 h 7019132"/>
              <a:gd name="connsiteX419" fmla="*/ 6624349 w 7175104"/>
              <a:gd name="connsiteY419" fmla="*/ 3694468 h 7019132"/>
              <a:gd name="connsiteX420" fmla="*/ 6691781 w 7175104"/>
              <a:gd name="connsiteY420" fmla="*/ 3794881 h 7019132"/>
              <a:gd name="connsiteX421" fmla="*/ 6657899 w 7175104"/>
              <a:gd name="connsiteY421" fmla="*/ 3815028 h 7019132"/>
              <a:gd name="connsiteX422" fmla="*/ 6711712 w 7175104"/>
              <a:gd name="connsiteY422" fmla="*/ 3929414 h 7019132"/>
              <a:gd name="connsiteX423" fmla="*/ 6678162 w 7175104"/>
              <a:gd name="connsiteY423" fmla="*/ 3949562 h 7019132"/>
              <a:gd name="connsiteX424" fmla="*/ 6704736 w 7175104"/>
              <a:gd name="connsiteY424" fmla="*/ 3976208 h 7019132"/>
              <a:gd name="connsiteX425" fmla="*/ 6657899 w 7175104"/>
              <a:gd name="connsiteY425" fmla="*/ 3963210 h 7019132"/>
              <a:gd name="connsiteX426" fmla="*/ 6630992 w 7175104"/>
              <a:gd name="connsiteY426" fmla="*/ 4036976 h 7019132"/>
              <a:gd name="connsiteX427" fmla="*/ 6664875 w 7175104"/>
              <a:gd name="connsiteY427" fmla="*/ 4016828 h 7019132"/>
              <a:gd name="connsiteX428" fmla="*/ 6644612 w 7175104"/>
              <a:gd name="connsiteY428" fmla="*/ 4063623 h 7019132"/>
              <a:gd name="connsiteX429" fmla="*/ 6698093 w 7175104"/>
              <a:gd name="connsiteY429" fmla="*/ 4057123 h 7019132"/>
              <a:gd name="connsiteX430" fmla="*/ 6738619 w 7175104"/>
              <a:gd name="connsiteY430" fmla="*/ 4131214 h 7019132"/>
              <a:gd name="connsiteX431" fmla="*/ 6644612 w 7175104"/>
              <a:gd name="connsiteY431" fmla="*/ 4164360 h 7019132"/>
              <a:gd name="connsiteX432" fmla="*/ 6590798 w 7175104"/>
              <a:gd name="connsiteY432" fmla="*/ 4110742 h 7019132"/>
              <a:gd name="connsiteX433" fmla="*/ 6624349 w 7175104"/>
              <a:gd name="connsiteY433" fmla="*/ 4090594 h 7019132"/>
              <a:gd name="connsiteX434" fmla="*/ 6597774 w 7175104"/>
              <a:gd name="connsiteY434" fmla="*/ 4090594 h 7019132"/>
              <a:gd name="connsiteX435" fmla="*/ 6624349 w 7175104"/>
              <a:gd name="connsiteY435" fmla="*/ 4137713 h 7019132"/>
              <a:gd name="connsiteX436" fmla="*/ 6597774 w 7175104"/>
              <a:gd name="connsiteY436" fmla="*/ 4184508 h 7019132"/>
              <a:gd name="connsiteX437" fmla="*/ 6490148 w 7175104"/>
              <a:gd name="connsiteY437" fmla="*/ 4204980 h 7019132"/>
              <a:gd name="connsiteX438" fmla="*/ 6530341 w 7175104"/>
              <a:gd name="connsiteY438" fmla="*/ 4198156 h 7019132"/>
              <a:gd name="connsiteX439" fmla="*/ 6577511 w 7175104"/>
              <a:gd name="connsiteY439" fmla="*/ 4171184 h 7019132"/>
              <a:gd name="connsiteX440" fmla="*/ 6516722 w 7175104"/>
              <a:gd name="connsiteY440" fmla="*/ 4171184 h 7019132"/>
              <a:gd name="connsiteX441" fmla="*/ 6557248 w 7175104"/>
              <a:gd name="connsiteY441" fmla="*/ 4137713 h 7019132"/>
              <a:gd name="connsiteX442" fmla="*/ 6536985 w 7175104"/>
              <a:gd name="connsiteY442" fmla="*/ 4131214 h 7019132"/>
              <a:gd name="connsiteX443" fmla="*/ 6483504 w 7175104"/>
              <a:gd name="connsiteY443" fmla="*/ 4137713 h 7019132"/>
              <a:gd name="connsiteX444" fmla="*/ 6442978 w 7175104"/>
              <a:gd name="connsiteY444" fmla="*/ 4050624 h 7019132"/>
              <a:gd name="connsiteX445" fmla="*/ 6469885 w 7175104"/>
              <a:gd name="connsiteY445" fmla="*/ 4043800 h 7019132"/>
              <a:gd name="connsiteX446" fmla="*/ 6422715 w 7175104"/>
              <a:gd name="connsiteY446" fmla="*/ 4003180 h 7019132"/>
              <a:gd name="connsiteX447" fmla="*/ 6382521 w 7175104"/>
              <a:gd name="connsiteY447" fmla="*/ 4023653 h 7019132"/>
              <a:gd name="connsiteX448" fmla="*/ 6295157 w 7175104"/>
              <a:gd name="connsiteY448" fmla="*/ 3970034 h 7019132"/>
              <a:gd name="connsiteX449" fmla="*/ 6321732 w 7175104"/>
              <a:gd name="connsiteY449" fmla="*/ 3943063 h 7019132"/>
              <a:gd name="connsiteX450" fmla="*/ 6341995 w 7175104"/>
              <a:gd name="connsiteY450" fmla="*/ 3909267 h 7019132"/>
              <a:gd name="connsiteX451" fmla="*/ 6268251 w 7175104"/>
              <a:gd name="connsiteY451" fmla="*/ 3916091 h 7019132"/>
              <a:gd name="connsiteX452" fmla="*/ 6328708 w 7175104"/>
              <a:gd name="connsiteY452" fmla="*/ 3882295 h 7019132"/>
              <a:gd name="connsiteX453" fmla="*/ 6261607 w 7175104"/>
              <a:gd name="connsiteY453" fmla="*/ 3869297 h 7019132"/>
              <a:gd name="connsiteX454" fmla="*/ 6295157 w 7175104"/>
              <a:gd name="connsiteY454" fmla="*/ 3848824 h 7019132"/>
              <a:gd name="connsiteX455" fmla="*/ 6247988 w 7175104"/>
              <a:gd name="connsiteY455" fmla="*/ 3842000 h 7019132"/>
              <a:gd name="connsiteX456" fmla="*/ 6274894 w 7175104"/>
              <a:gd name="connsiteY456" fmla="*/ 3835501 h 7019132"/>
              <a:gd name="connsiteX457" fmla="*/ 6241344 w 7175104"/>
              <a:gd name="connsiteY457" fmla="*/ 3828677 h 7019132"/>
              <a:gd name="connsiteX458" fmla="*/ 6274894 w 7175104"/>
              <a:gd name="connsiteY458" fmla="*/ 3775058 h 7019132"/>
              <a:gd name="connsiteX459" fmla="*/ 6201150 w 7175104"/>
              <a:gd name="connsiteY459" fmla="*/ 3775058 h 7019132"/>
              <a:gd name="connsiteX460" fmla="*/ 6187531 w 7175104"/>
              <a:gd name="connsiteY460" fmla="*/ 3727939 h 7019132"/>
              <a:gd name="connsiteX461" fmla="*/ 6214770 w 7175104"/>
              <a:gd name="connsiteY461" fmla="*/ 3687644 h 7019132"/>
              <a:gd name="connsiteX462" fmla="*/ 6100500 w 7175104"/>
              <a:gd name="connsiteY462" fmla="*/ 3627202 h 7019132"/>
              <a:gd name="connsiteX463" fmla="*/ 5992873 w 7175104"/>
              <a:gd name="connsiteY463" fmla="*/ 3674321 h 7019132"/>
              <a:gd name="connsiteX464" fmla="*/ 5885246 w 7175104"/>
              <a:gd name="connsiteY464" fmla="*/ 3681145 h 7019132"/>
              <a:gd name="connsiteX465" fmla="*/ 5905509 w 7175104"/>
              <a:gd name="connsiteY465" fmla="*/ 3687644 h 7019132"/>
              <a:gd name="connsiteX466" fmla="*/ 5905509 w 7175104"/>
              <a:gd name="connsiteY466" fmla="*/ 3727939 h 7019132"/>
              <a:gd name="connsiteX467" fmla="*/ 5972610 w 7175104"/>
              <a:gd name="connsiteY467" fmla="*/ 3748087 h 7019132"/>
              <a:gd name="connsiteX468" fmla="*/ 6026423 w 7175104"/>
              <a:gd name="connsiteY468" fmla="*/ 3976208 h 7019132"/>
              <a:gd name="connsiteX469" fmla="*/ 6019780 w 7175104"/>
              <a:gd name="connsiteY469" fmla="*/ 4070447 h 7019132"/>
              <a:gd name="connsiteX470" fmla="*/ 6113787 w 7175104"/>
              <a:gd name="connsiteY470" fmla="*/ 4231952 h 7019132"/>
              <a:gd name="connsiteX471" fmla="*/ 6073261 w 7175104"/>
              <a:gd name="connsiteY471" fmla="*/ 4244950 h 7019132"/>
              <a:gd name="connsiteX472" fmla="*/ 6113787 w 7175104"/>
              <a:gd name="connsiteY472" fmla="*/ 4238126 h 7019132"/>
              <a:gd name="connsiteX473" fmla="*/ 6066617 w 7175104"/>
              <a:gd name="connsiteY473" fmla="*/ 4319041 h 7019132"/>
              <a:gd name="connsiteX474" fmla="*/ 6113787 w 7175104"/>
              <a:gd name="connsiteY474" fmla="*/ 4325865 h 7019132"/>
              <a:gd name="connsiteX475" fmla="*/ 6039710 w 7175104"/>
              <a:gd name="connsiteY475" fmla="*/ 4352512 h 7019132"/>
              <a:gd name="connsiteX476" fmla="*/ 5999517 w 7175104"/>
              <a:gd name="connsiteY476" fmla="*/ 4345688 h 7019132"/>
              <a:gd name="connsiteX477" fmla="*/ 5979254 w 7175104"/>
              <a:gd name="connsiteY477" fmla="*/ 4419454 h 7019132"/>
              <a:gd name="connsiteX478" fmla="*/ 6039710 w 7175104"/>
              <a:gd name="connsiteY478" fmla="*/ 4393132 h 7019132"/>
              <a:gd name="connsiteX479" fmla="*/ 5986229 w 7175104"/>
              <a:gd name="connsiteY479" fmla="*/ 4433102 h 7019132"/>
              <a:gd name="connsiteX480" fmla="*/ 5972610 w 7175104"/>
              <a:gd name="connsiteY480" fmla="*/ 4480221 h 7019132"/>
              <a:gd name="connsiteX481" fmla="*/ 6013136 w 7175104"/>
              <a:gd name="connsiteY481" fmla="*/ 4493870 h 7019132"/>
              <a:gd name="connsiteX482" fmla="*/ 5905509 w 7175104"/>
              <a:gd name="connsiteY482" fmla="*/ 4574460 h 7019132"/>
              <a:gd name="connsiteX483" fmla="*/ 5952347 w 7175104"/>
              <a:gd name="connsiteY483" fmla="*/ 4553987 h 7019132"/>
              <a:gd name="connsiteX484" fmla="*/ 5898866 w 7175104"/>
              <a:gd name="connsiteY484" fmla="*/ 4594607 h 7019132"/>
              <a:gd name="connsiteX485" fmla="*/ 5905509 w 7175104"/>
              <a:gd name="connsiteY485" fmla="*/ 4513692 h 7019132"/>
              <a:gd name="connsiteX486" fmla="*/ 5945703 w 7175104"/>
              <a:gd name="connsiteY486" fmla="*/ 4500694 h 7019132"/>
              <a:gd name="connsiteX487" fmla="*/ 5912153 w 7175104"/>
              <a:gd name="connsiteY487" fmla="*/ 4466898 h 7019132"/>
              <a:gd name="connsiteX488" fmla="*/ 5925772 w 7175104"/>
              <a:gd name="connsiteY488" fmla="*/ 4372660 h 7019132"/>
              <a:gd name="connsiteX489" fmla="*/ 5986229 w 7175104"/>
              <a:gd name="connsiteY489" fmla="*/ 4345688 h 7019132"/>
              <a:gd name="connsiteX490" fmla="*/ 6013136 w 7175104"/>
              <a:gd name="connsiteY490" fmla="*/ 4238126 h 7019132"/>
              <a:gd name="connsiteX491" fmla="*/ 5972610 w 7175104"/>
              <a:gd name="connsiteY491" fmla="*/ 4151037 h 7019132"/>
              <a:gd name="connsiteX492" fmla="*/ 5972610 w 7175104"/>
              <a:gd name="connsiteY492" fmla="*/ 4090594 h 7019132"/>
              <a:gd name="connsiteX493" fmla="*/ 5932416 w 7175104"/>
              <a:gd name="connsiteY493" fmla="*/ 4057123 h 7019132"/>
              <a:gd name="connsiteX494" fmla="*/ 5710519 w 7175104"/>
              <a:gd name="connsiteY494" fmla="*/ 4151037 h 7019132"/>
              <a:gd name="connsiteX495" fmla="*/ 5690256 w 7175104"/>
              <a:gd name="connsiteY495" fmla="*/ 4164360 h 7019132"/>
              <a:gd name="connsiteX496" fmla="*/ 5690256 w 7175104"/>
              <a:gd name="connsiteY496" fmla="*/ 4198156 h 7019132"/>
              <a:gd name="connsiteX497" fmla="*/ 5643419 w 7175104"/>
              <a:gd name="connsiteY497" fmla="*/ 4164360 h 7019132"/>
              <a:gd name="connsiteX498" fmla="*/ 5549412 w 7175104"/>
              <a:gd name="connsiteY498" fmla="*/ 4184508 h 7019132"/>
              <a:gd name="connsiteX499" fmla="*/ 5495598 w 7175104"/>
              <a:gd name="connsiteY499" fmla="*/ 4231952 h 7019132"/>
              <a:gd name="connsiteX500" fmla="*/ 5441785 w 7175104"/>
              <a:gd name="connsiteY500" fmla="*/ 4218304 h 7019132"/>
              <a:gd name="connsiteX501" fmla="*/ 5455405 w 7175104"/>
              <a:gd name="connsiteY501" fmla="*/ 4278746 h 7019132"/>
              <a:gd name="connsiteX502" fmla="*/ 5435142 w 7175104"/>
              <a:gd name="connsiteY502" fmla="*/ 4352512 h 7019132"/>
              <a:gd name="connsiteX503" fmla="*/ 5469024 w 7175104"/>
              <a:gd name="connsiteY503" fmla="*/ 4325865 h 7019132"/>
              <a:gd name="connsiteX504" fmla="*/ 5462048 w 7175104"/>
              <a:gd name="connsiteY504" fmla="*/ 4366160 h 7019132"/>
              <a:gd name="connsiteX505" fmla="*/ 5563031 w 7175104"/>
              <a:gd name="connsiteY505" fmla="*/ 4393132 h 7019132"/>
              <a:gd name="connsiteX506" fmla="*/ 5609869 w 7175104"/>
              <a:gd name="connsiteY506" fmla="*/ 4339189 h 7019132"/>
              <a:gd name="connsiteX507" fmla="*/ 5669993 w 7175104"/>
              <a:gd name="connsiteY507" fmla="*/ 4305718 h 7019132"/>
              <a:gd name="connsiteX508" fmla="*/ 5683613 w 7175104"/>
              <a:gd name="connsiteY508" fmla="*/ 4305718 h 7019132"/>
              <a:gd name="connsiteX509" fmla="*/ 5609869 w 7175104"/>
              <a:gd name="connsiteY509" fmla="*/ 4366160 h 7019132"/>
              <a:gd name="connsiteX510" fmla="*/ 5636775 w 7175104"/>
              <a:gd name="connsiteY510" fmla="*/ 4366160 h 7019132"/>
              <a:gd name="connsiteX511" fmla="*/ 5663682 w 7175104"/>
              <a:gd name="connsiteY511" fmla="*/ 4325865 h 7019132"/>
              <a:gd name="connsiteX512" fmla="*/ 5697232 w 7175104"/>
              <a:gd name="connsiteY512" fmla="*/ 4332365 h 7019132"/>
              <a:gd name="connsiteX513" fmla="*/ 5744402 w 7175104"/>
              <a:gd name="connsiteY513" fmla="*/ 4271922 h 7019132"/>
              <a:gd name="connsiteX514" fmla="*/ 5770976 w 7175104"/>
              <a:gd name="connsiteY514" fmla="*/ 4366160 h 7019132"/>
              <a:gd name="connsiteX515" fmla="*/ 5623488 w 7175104"/>
              <a:gd name="connsiteY515" fmla="*/ 4480221 h 7019132"/>
              <a:gd name="connsiteX516" fmla="*/ 5522505 w 7175104"/>
              <a:gd name="connsiteY516" fmla="*/ 4466898 h 7019132"/>
              <a:gd name="connsiteX517" fmla="*/ 5575986 w 7175104"/>
              <a:gd name="connsiteY517" fmla="*/ 4513692 h 7019132"/>
              <a:gd name="connsiteX518" fmla="*/ 5508886 w 7175104"/>
              <a:gd name="connsiteY518" fmla="*/ 4533840 h 7019132"/>
              <a:gd name="connsiteX519" fmla="*/ 5475668 w 7175104"/>
              <a:gd name="connsiteY519" fmla="*/ 4520516 h 7019132"/>
              <a:gd name="connsiteX520" fmla="*/ 5522505 w 7175104"/>
              <a:gd name="connsiteY520" fmla="*/ 4533840 h 7019132"/>
              <a:gd name="connsiteX521" fmla="*/ 5522505 w 7175104"/>
              <a:gd name="connsiteY521" fmla="*/ 4581284 h 7019132"/>
              <a:gd name="connsiteX522" fmla="*/ 5448761 w 7175104"/>
              <a:gd name="connsiteY522" fmla="*/ 4594607 h 7019132"/>
              <a:gd name="connsiteX523" fmla="*/ 5428498 w 7175104"/>
              <a:gd name="connsiteY523" fmla="*/ 4614430 h 7019132"/>
              <a:gd name="connsiteX524" fmla="*/ 5320871 w 7175104"/>
              <a:gd name="connsiteY524" fmla="*/ 4634577 h 7019132"/>
              <a:gd name="connsiteX525" fmla="*/ 5240484 w 7175104"/>
              <a:gd name="connsiteY525" fmla="*/ 4682021 h 7019132"/>
              <a:gd name="connsiteX526" fmla="*/ 5247127 w 7175104"/>
              <a:gd name="connsiteY526" fmla="*/ 4661549 h 7019132"/>
              <a:gd name="connsiteX527" fmla="*/ 5233508 w 7175104"/>
              <a:gd name="connsiteY527" fmla="*/ 4695020 h 7019132"/>
              <a:gd name="connsiteX528" fmla="*/ 5193646 w 7175104"/>
              <a:gd name="connsiteY528" fmla="*/ 4715167 h 7019132"/>
              <a:gd name="connsiteX529" fmla="*/ 5260414 w 7175104"/>
              <a:gd name="connsiteY529" fmla="*/ 4762611 h 7019132"/>
              <a:gd name="connsiteX530" fmla="*/ 5334491 w 7175104"/>
              <a:gd name="connsiteY530" fmla="*/ 4721991 h 7019132"/>
              <a:gd name="connsiteX531" fmla="*/ 5387972 w 7175104"/>
              <a:gd name="connsiteY531" fmla="*/ 4708668 h 7019132"/>
              <a:gd name="connsiteX532" fmla="*/ 5421854 w 7175104"/>
              <a:gd name="connsiteY532" fmla="*/ 4748963 h 7019132"/>
              <a:gd name="connsiteX533" fmla="*/ 5408235 w 7175104"/>
              <a:gd name="connsiteY533" fmla="*/ 4788933 h 7019132"/>
              <a:gd name="connsiteX534" fmla="*/ 5502242 w 7175104"/>
              <a:gd name="connsiteY534" fmla="*/ 4829553 h 7019132"/>
              <a:gd name="connsiteX535" fmla="*/ 5536124 w 7175104"/>
              <a:gd name="connsiteY535" fmla="*/ 4809406 h 7019132"/>
              <a:gd name="connsiteX536" fmla="*/ 5508886 w 7175104"/>
              <a:gd name="connsiteY536" fmla="*/ 4648225 h 7019132"/>
              <a:gd name="connsiteX537" fmla="*/ 5603225 w 7175104"/>
              <a:gd name="connsiteY537" fmla="*/ 4688195 h 7019132"/>
              <a:gd name="connsiteX538" fmla="*/ 5556388 w 7175104"/>
              <a:gd name="connsiteY538" fmla="*/ 4715167 h 7019132"/>
              <a:gd name="connsiteX539" fmla="*/ 5657038 w 7175104"/>
              <a:gd name="connsiteY539" fmla="*/ 4836377 h 7019132"/>
              <a:gd name="connsiteX540" fmla="*/ 5751045 w 7175104"/>
              <a:gd name="connsiteY540" fmla="*/ 4863024 h 7019132"/>
              <a:gd name="connsiteX541" fmla="*/ 5804859 w 7175104"/>
              <a:gd name="connsiteY541" fmla="*/ 4910143 h 7019132"/>
              <a:gd name="connsiteX542" fmla="*/ 5824790 w 7175104"/>
              <a:gd name="connsiteY542" fmla="*/ 4923791 h 7019132"/>
              <a:gd name="connsiteX543" fmla="*/ 5838409 w 7175104"/>
              <a:gd name="connsiteY543" fmla="*/ 4963761 h 7019132"/>
              <a:gd name="connsiteX544" fmla="*/ 5845053 w 7175104"/>
              <a:gd name="connsiteY544" fmla="*/ 4963761 h 7019132"/>
              <a:gd name="connsiteX545" fmla="*/ 5845053 w 7175104"/>
              <a:gd name="connsiteY545" fmla="*/ 4970586 h 7019132"/>
              <a:gd name="connsiteX546" fmla="*/ 5824790 w 7175104"/>
              <a:gd name="connsiteY546" fmla="*/ 4997557 h 7019132"/>
              <a:gd name="connsiteX547" fmla="*/ 5864983 w 7175104"/>
              <a:gd name="connsiteY547" fmla="*/ 5037852 h 7019132"/>
              <a:gd name="connsiteX548" fmla="*/ 5851364 w 7175104"/>
              <a:gd name="connsiteY548" fmla="*/ 5071323 h 7019132"/>
              <a:gd name="connsiteX549" fmla="*/ 5851364 w 7175104"/>
              <a:gd name="connsiteY549" fmla="*/ 5078147 h 7019132"/>
              <a:gd name="connsiteX550" fmla="*/ 5851364 w 7175104"/>
              <a:gd name="connsiteY550" fmla="*/ 5084646 h 7019132"/>
              <a:gd name="connsiteX551" fmla="*/ 5851364 w 7175104"/>
              <a:gd name="connsiteY551" fmla="*/ 5091471 h 7019132"/>
              <a:gd name="connsiteX552" fmla="*/ 5851364 w 7175104"/>
              <a:gd name="connsiteY552" fmla="*/ 5105119 h 7019132"/>
              <a:gd name="connsiteX553" fmla="*/ 5724139 w 7175104"/>
              <a:gd name="connsiteY553" fmla="*/ 5131441 h 7019132"/>
              <a:gd name="connsiteX554" fmla="*/ 5710519 w 7175104"/>
              <a:gd name="connsiteY554" fmla="*/ 5125266 h 7019132"/>
              <a:gd name="connsiteX555" fmla="*/ 5703876 w 7175104"/>
              <a:gd name="connsiteY555" fmla="*/ 5111618 h 7019132"/>
              <a:gd name="connsiteX556" fmla="*/ 5697232 w 7175104"/>
              <a:gd name="connsiteY556" fmla="*/ 5098295 h 7019132"/>
              <a:gd name="connsiteX557" fmla="*/ 5643419 w 7175104"/>
              <a:gd name="connsiteY557" fmla="*/ 5091471 h 7019132"/>
              <a:gd name="connsiteX558" fmla="*/ 5575986 w 7175104"/>
              <a:gd name="connsiteY558" fmla="*/ 5165237 h 7019132"/>
              <a:gd name="connsiteX559" fmla="*/ 5549412 w 7175104"/>
              <a:gd name="connsiteY559" fmla="*/ 5185709 h 7019132"/>
              <a:gd name="connsiteX560" fmla="*/ 5529149 w 7175104"/>
              <a:gd name="connsiteY560" fmla="*/ 5205856 h 7019132"/>
              <a:gd name="connsiteX561" fmla="*/ 5502242 w 7175104"/>
              <a:gd name="connsiteY561" fmla="*/ 5245827 h 7019132"/>
              <a:gd name="connsiteX562" fmla="*/ 5469024 w 7175104"/>
              <a:gd name="connsiteY562" fmla="*/ 5265974 h 7019132"/>
              <a:gd name="connsiteX563" fmla="*/ 5361397 w 7175104"/>
              <a:gd name="connsiteY563" fmla="*/ 5279622 h 7019132"/>
              <a:gd name="connsiteX564" fmla="*/ 5327515 w 7175104"/>
              <a:gd name="connsiteY564" fmla="*/ 5346564 h 7019132"/>
              <a:gd name="connsiteX565" fmla="*/ 5274034 w 7175104"/>
              <a:gd name="connsiteY565" fmla="*/ 5360212 h 7019132"/>
              <a:gd name="connsiteX566" fmla="*/ 5293965 w 7175104"/>
              <a:gd name="connsiteY566" fmla="*/ 5373536 h 7019132"/>
              <a:gd name="connsiteX567" fmla="*/ 5267390 w 7175104"/>
              <a:gd name="connsiteY567" fmla="*/ 5413831 h 7019132"/>
              <a:gd name="connsiteX568" fmla="*/ 5193646 w 7175104"/>
              <a:gd name="connsiteY568" fmla="*/ 5440802 h 7019132"/>
              <a:gd name="connsiteX569" fmla="*/ 5213245 w 7175104"/>
              <a:gd name="connsiteY569" fmla="*/ 5454126 h 7019132"/>
              <a:gd name="connsiteX570" fmla="*/ 5146144 w 7175104"/>
              <a:gd name="connsiteY570" fmla="*/ 5467774 h 7019132"/>
              <a:gd name="connsiteX571" fmla="*/ 5173383 w 7175104"/>
              <a:gd name="connsiteY571" fmla="*/ 5447627 h 7019132"/>
              <a:gd name="connsiteX572" fmla="*/ 5213245 w 7175104"/>
              <a:gd name="connsiteY572" fmla="*/ 5427154 h 7019132"/>
              <a:gd name="connsiteX573" fmla="*/ 5267390 w 7175104"/>
              <a:gd name="connsiteY573" fmla="*/ 5380360 h 7019132"/>
              <a:gd name="connsiteX574" fmla="*/ 5199958 w 7175104"/>
              <a:gd name="connsiteY574" fmla="*/ 5420655 h 7019132"/>
              <a:gd name="connsiteX575" fmla="*/ 5166407 w 7175104"/>
              <a:gd name="connsiteY575" fmla="*/ 5420655 h 7019132"/>
              <a:gd name="connsiteX576" fmla="*/ 5059113 w 7175104"/>
              <a:gd name="connsiteY576" fmla="*/ 5487597 h 7019132"/>
              <a:gd name="connsiteX577" fmla="*/ 5065757 w 7175104"/>
              <a:gd name="connsiteY577" fmla="*/ 5528217 h 7019132"/>
              <a:gd name="connsiteX578" fmla="*/ 4937867 w 7175104"/>
              <a:gd name="connsiteY578" fmla="*/ 5568512 h 7019132"/>
              <a:gd name="connsiteX579" fmla="*/ 4931223 w 7175104"/>
              <a:gd name="connsiteY579" fmla="*/ 5561687 h 7019132"/>
              <a:gd name="connsiteX580" fmla="*/ 4891029 w 7175104"/>
              <a:gd name="connsiteY580" fmla="*/ 5568512 h 7019132"/>
              <a:gd name="connsiteX581" fmla="*/ 4749853 w 7175104"/>
              <a:gd name="connsiteY581" fmla="*/ 5642278 h 7019132"/>
              <a:gd name="connsiteX582" fmla="*/ 4427637 w 7175104"/>
              <a:gd name="connsiteY582" fmla="*/ 5736516 h 7019132"/>
              <a:gd name="connsiteX583" fmla="*/ 4340274 w 7175104"/>
              <a:gd name="connsiteY583" fmla="*/ 5736516 h 7019132"/>
              <a:gd name="connsiteX584" fmla="*/ 4152259 w 7175104"/>
              <a:gd name="connsiteY584" fmla="*/ 5736516 h 7019132"/>
              <a:gd name="connsiteX585" fmla="*/ 3990487 w 7175104"/>
              <a:gd name="connsiteY585" fmla="*/ 5729692 h 7019132"/>
              <a:gd name="connsiteX586" fmla="*/ 4037657 w 7175104"/>
              <a:gd name="connsiteY586" fmla="*/ 5709544 h 7019132"/>
              <a:gd name="connsiteX587" fmla="*/ 4071539 w 7175104"/>
              <a:gd name="connsiteY587" fmla="*/ 5649102 h 7019132"/>
              <a:gd name="connsiteX588" fmla="*/ 4077851 w 7175104"/>
              <a:gd name="connsiteY588" fmla="*/ 5588334 h 7019132"/>
              <a:gd name="connsiteX589" fmla="*/ 3876549 w 7175104"/>
              <a:gd name="connsiteY589" fmla="*/ 5709544 h 7019132"/>
              <a:gd name="connsiteX590" fmla="*/ 3863262 w 7175104"/>
              <a:gd name="connsiteY590" fmla="*/ 5702720 h 7019132"/>
              <a:gd name="connsiteX591" fmla="*/ 3829379 w 7175104"/>
              <a:gd name="connsiteY591" fmla="*/ 5722868 h 7019132"/>
              <a:gd name="connsiteX592" fmla="*/ 3809116 w 7175104"/>
              <a:gd name="connsiteY592" fmla="*/ 5716043 h 7019132"/>
              <a:gd name="connsiteX593" fmla="*/ 3574265 w 7175104"/>
              <a:gd name="connsiteY593" fmla="*/ 5783310 h 7019132"/>
              <a:gd name="connsiteX594" fmla="*/ 3527095 w 7175104"/>
              <a:gd name="connsiteY594" fmla="*/ 5776486 h 7019132"/>
              <a:gd name="connsiteX595" fmla="*/ 3507164 w 7175104"/>
              <a:gd name="connsiteY595" fmla="*/ 5756663 h 7019132"/>
              <a:gd name="connsiteX596" fmla="*/ 3507164 w 7175104"/>
              <a:gd name="connsiteY596" fmla="*/ 5756338 h 7019132"/>
              <a:gd name="connsiteX597" fmla="*/ 3574265 w 7175104"/>
              <a:gd name="connsiteY597" fmla="*/ 5716043 h 7019132"/>
              <a:gd name="connsiteX598" fmla="*/ 3648009 w 7175104"/>
              <a:gd name="connsiteY598" fmla="*/ 5655926 h 7019132"/>
              <a:gd name="connsiteX599" fmla="*/ 3708466 w 7175104"/>
              <a:gd name="connsiteY599" fmla="*/ 5622130 h 7019132"/>
              <a:gd name="connsiteX600" fmla="*/ 3735372 w 7175104"/>
              <a:gd name="connsiteY600" fmla="*/ 5622130 h 7019132"/>
              <a:gd name="connsiteX601" fmla="*/ 3856286 w 7175104"/>
              <a:gd name="connsiteY601" fmla="*/ 5528217 h 7019132"/>
              <a:gd name="connsiteX602" fmla="*/ 3816092 w 7175104"/>
              <a:gd name="connsiteY602" fmla="*/ 5481097 h 7019132"/>
              <a:gd name="connsiteX603" fmla="*/ 3762279 w 7175104"/>
              <a:gd name="connsiteY603" fmla="*/ 5514568 h 7019132"/>
              <a:gd name="connsiteX604" fmla="*/ 3775898 w 7175104"/>
              <a:gd name="connsiteY604" fmla="*/ 5521392 h 7019132"/>
              <a:gd name="connsiteX605" fmla="*/ 3721753 w 7175104"/>
              <a:gd name="connsiteY605" fmla="*/ 5555188 h 7019132"/>
              <a:gd name="connsiteX606" fmla="*/ 3715109 w 7175104"/>
              <a:gd name="connsiteY606" fmla="*/ 5541540 h 7019132"/>
              <a:gd name="connsiteX607" fmla="*/ 3627746 w 7175104"/>
              <a:gd name="connsiteY607" fmla="*/ 5575336 h 7019132"/>
              <a:gd name="connsiteX608" fmla="*/ 3701490 w 7175104"/>
              <a:gd name="connsiteY608" fmla="*/ 5575336 h 7019132"/>
              <a:gd name="connsiteX609" fmla="*/ 3614459 w 7175104"/>
              <a:gd name="connsiteY609" fmla="*/ 5615306 h 7019132"/>
              <a:gd name="connsiteX610" fmla="*/ 3587884 w 7175104"/>
              <a:gd name="connsiteY610" fmla="*/ 5615306 h 7019132"/>
              <a:gd name="connsiteX611" fmla="*/ 3547358 w 7175104"/>
              <a:gd name="connsiteY611" fmla="*/ 5635778 h 7019132"/>
              <a:gd name="connsiteX612" fmla="*/ 3567621 w 7175104"/>
              <a:gd name="connsiteY612" fmla="*/ 5635778 h 7019132"/>
              <a:gd name="connsiteX613" fmla="*/ 3513476 w 7175104"/>
              <a:gd name="connsiteY613" fmla="*/ 5662750 h 7019132"/>
              <a:gd name="connsiteX614" fmla="*/ 3426112 w 7175104"/>
              <a:gd name="connsiteY614" fmla="*/ 5716043 h 7019132"/>
              <a:gd name="connsiteX615" fmla="*/ 3319150 w 7175104"/>
              <a:gd name="connsiteY615" fmla="*/ 5769662 h 7019132"/>
              <a:gd name="connsiteX616" fmla="*/ 3298887 w 7175104"/>
              <a:gd name="connsiteY616" fmla="*/ 5769662 h 7019132"/>
              <a:gd name="connsiteX617" fmla="*/ 3184617 w 7175104"/>
              <a:gd name="connsiteY617" fmla="*/ 5850252 h 7019132"/>
              <a:gd name="connsiteX618" fmla="*/ 3190596 w 7175104"/>
              <a:gd name="connsiteY618" fmla="*/ 5862600 h 7019132"/>
              <a:gd name="connsiteX619" fmla="*/ 3191261 w 7175104"/>
              <a:gd name="connsiteY619" fmla="*/ 5864550 h 7019132"/>
              <a:gd name="connsiteX620" fmla="*/ 3191261 w 7175104"/>
              <a:gd name="connsiteY620" fmla="*/ 5884048 h 7019132"/>
              <a:gd name="connsiteX621" fmla="*/ 3197240 w 7175104"/>
              <a:gd name="connsiteY621" fmla="*/ 5881773 h 7019132"/>
              <a:gd name="connsiteX622" fmla="*/ 3197904 w 7175104"/>
              <a:gd name="connsiteY622" fmla="*/ 5884048 h 7019132"/>
              <a:gd name="connsiteX623" fmla="*/ 3197904 w 7175104"/>
              <a:gd name="connsiteY623" fmla="*/ 5881448 h 7019132"/>
              <a:gd name="connsiteX624" fmla="*/ 3212188 w 7175104"/>
              <a:gd name="connsiteY624" fmla="*/ 5874949 h 7019132"/>
              <a:gd name="connsiteX625" fmla="*/ 3218167 w 7175104"/>
              <a:gd name="connsiteY625" fmla="*/ 5870724 h 7019132"/>
              <a:gd name="connsiteX626" fmla="*/ 3204880 w 7175104"/>
              <a:gd name="connsiteY626" fmla="*/ 5911019 h 7019132"/>
              <a:gd name="connsiteX627" fmla="*/ 3244741 w 7175104"/>
              <a:gd name="connsiteY627" fmla="*/ 5904195 h 7019132"/>
              <a:gd name="connsiteX628" fmla="*/ 3285268 w 7175104"/>
              <a:gd name="connsiteY628" fmla="*/ 5931167 h 7019132"/>
              <a:gd name="connsiteX629" fmla="*/ 3305530 w 7175104"/>
              <a:gd name="connsiteY629" fmla="*/ 5937666 h 7019132"/>
              <a:gd name="connsiteX630" fmla="*/ 3325461 w 7175104"/>
              <a:gd name="connsiteY630" fmla="*/ 5950989 h 7019132"/>
              <a:gd name="connsiteX631" fmla="*/ 3372631 w 7175104"/>
              <a:gd name="connsiteY631" fmla="*/ 5998433 h 7019132"/>
              <a:gd name="connsiteX632" fmla="*/ 3413157 w 7175104"/>
              <a:gd name="connsiteY632" fmla="*/ 5991609 h 7019132"/>
              <a:gd name="connsiteX633" fmla="*/ 3419468 w 7175104"/>
              <a:gd name="connsiteY633" fmla="*/ 5998433 h 7019132"/>
              <a:gd name="connsiteX634" fmla="*/ 3426112 w 7175104"/>
              <a:gd name="connsiteY634" fmla="*/ 5998433 h 7019132"/>
              <a:gd name="connsiteX635" fmla="*/ 3446375 w 7175104"/>
              <a:gd name="connsiteY635" fmla="*/ 6005258 h 7019132"/>
              <a:gd name="connsiteX636" fmla="*/ 3486901 w 7175104"/>
              <a:gd name="connsiteY636" fmla="*/ 6025080 h 7019132"/>
              <a:gd name="connsiteX637" fmla="*/ 3547358 w 7175104"/>
              <a:gd name="connsiteY637" fmla="*/ 6065375 h 7019132"/>
              <a:gd name="connsiteX638" fmla="*/ 3594528 w 7175104"/>
              <a:gd name="connsiteY638" fmla="*/ 6038404 h 7019132"/>
              <a:gd name="connsiteX639" fmla="*/ 3648009 w 7175104"/>
              <a:gd name="connsiteY639" fmla="*/ 6038404 h 7019132"/>
              <a:gd name="connsiteX640" fmla="*/ 3634722 w 7175104"/>
              <a:gd name="connsiteY640" fmla="*/ 6072199 h 7019132"/>
              <a:gd name="connsiteX641" fmla="*/ 3668272 w 7175104"/>
              <a:gd name="connsiteY641" fmla="*/ 6058551 h 7019132"/>
              <a:gd name="connsiteX642" fmla="*/ 3648009 w 7175104"/>
              <a:gd name="connsiteY642" fmla="*/ 6132642 h 7019132"/>
              <a:gd name="connsiteX643" fmla="*/ 3607483 w 7175104"/>
              <a:gd name="connsiteY643" fmla="*/ 6193084 h 7019132"/>
              <a:gd name="connsiteX644" fmla="*/ 3500521 w 7175104"/>
              <a:gd name="connsiteY644" fmla="*/ 6253527 h 7019132"/>
              <a:gd name="connsiteX645" fmla="*/ 3795829 w 7175104"/>
              <a:gd name="connsiteY645" fmla="*/ 6226555 h 7019132"/>
              <a:gd name="connsiteX646" fmla="*/ 3715109 w 7175104"/>
              <a:gd name="connsiteY646" fmla="*/ 6273674 h 7019132"/>
              <a:gd name="connsiteX647" fmla="*/ 3627746 w 7175104"/>
              <a:gd name="connsiteY647" fmla="*/ 6320794 h 7019132"/>
              <a:gd name="connsiteX648" fmla="*/ 3507164 w 7175104"/>
              <a:gd name="connsiteY648" fmla="*/ 6367913 h 7019132"/>
              <a:gd name="connsiteX649" fmla="*/ 3459994 w 7175104"/>
              <a:gd name="connsiteY649" fmla="*/ 6361089 h 7019132"/>
              <a:gd name="connsiteX650" fmla="*/ 3439731 w 7175104"/>
              <a:gd name="connsiteY650" fmla="*/ 6347765 h 7019132"/>
              <a:gd name="connsiteX651" fmla="*/ 3392894 w 7175104"/>
              <a:gd name="connsiteY651" fmla="*/ 6307145 h 7019132"/>
              <a:gd name="connsiteX652" fmla="*/ 3150734 w 7175104"/>
              <a:gd name="connsiteY652" fmla="*/ 6421531 h 7019132"/>
              <a:gd name="connsiteX653" fmla="*/ 3076990 w 7175104"/>
              <a:gd name="connsiteY653" fmla="*/ 6428030 h 7019132"/>
              <a:gd name="connsiteX654" fmla="*/ 3030153 w 7175104"/>
              <a:gd name="connsiteY654" fmla="*/ 6455327 h 7019132"/>
              <a:gd name="connsiteX655" fmla="*/ 2909239 w 7175104"/>
              <a:gd name="connsiteY655" fmla="*/ 6475150 h 7019132"/>
              <a:gd name="connsiteX656" fmla="*/ 2835163 w 7175104"/>
              <a:gd name="connsiteY656" fmla="*/ 6455327 h 7019132"/>
              <a:gd name="connsiteX657" fmla="*/ 2781349 w 7175104"/>
              <a:gd name="connsiteY657" fmla="*/ 6455327 h 7019132"/>
              <a:gd name="connsiteX658" fmla="*/ 2761419 w 7175104"/>
              <a:gd name="connsiteY658" fmla="*/ 6448503 h 7019132"/>
              <a:gd name="connsiteX659" fmla="*/ 2747799 w 7175104"/>
              <a:gd name="connsiteY659" fmla="*/ 6434855 h 7019132"/>
              <a:gd name="connsiteX660" fmla="*/ 2553141 w 7175104"/>
              <a:gd name="connsiteY660" fmla="*/ 6508620 h 7019132"/>
              <a:gd name="connsiteX661" fmla="*/ 2378414 w 7175104"/>
              <a:gd name="connsiteY661" fmla="*/ 6589210 h 7019132"/>
              <a:gd name="connsiteX662" fmla="*/ 2404989 w 7175104"/>
              <a:gd name="connsiteY662" fmla="*/ 6596035 h 7019132"/>
              <a:gd name="connsiteX663" fmla="*/ 2183756 w 7175104"/>
              <a:gd name="connsiteY663" fmla="*/ 6696772 h 7019132"/>
              <a:gd name="connsiteX664" fmla="*/ 2062510 w 7175104"/>
              <a:gd name="connsiteY664" fmla="*/ 6817982 h 7019132"/>
              <a:gd name="connsiteX665" fmla="*/ 2096393 w 7175104"/>
              <a:gd name="connsiteY665" fmla="*/ 6683449 h 7019132"/>
              <a:gd name="connsiteX666" fmla="*/ 2069154 w 7175104"/>
              <a:gd name="connsiteY666" fmla="*/ 6676625 h 7019132"/>
              <a:gd name="connsiteX667" fmla="*/ 1988766 w 7175104"/>
              <a:gd name="connsiteY667" fmla="*/ 6696772 h 7019132"/>
              <a:gd name="connsiteX668" fmla="*/ 1887783 w 7175104"/>
              <a:gd name="connsiteY668" fmla="*/ 6737067 h 7019132"/>
              <a:gd name="connsiteX669" fmla="*/ 1860876 w 7175104"/>
              <a:gd name="connsiteY669" fmla="*/ 6777362 h 7019132"/>
              <a:gd name="connsiteX670" fmla="*/ 1908046 w 7175104"/>
              <a:gd name="connsiteY670" fmla="*/ 6797835 h 7019132"/>
              <a:gd name="connsiteX671" fmla="*/ 1854233 w 7175104"/>
              <a:gd name="connsiteY671" fmla="*/ 6804334 h 7019132"/>
              <a:gd name="connsiteX672" fmla="*/ 1746606 w 7175104"/>
              <a:gd name="connsiteY672" fmla="*/ 6891748 h 7019132"/>
              <a:gd name="connsiteX673" fmla="*/ 1686482 w 7175104"/>
              <a:gd name="connsiteY673" fmla="*/ 6938542 h 7019132"/>
              <a:gd name="connsiteX674" fmla="*/ 1619381 w 7175104"/>
              <a:gd name="connsiteY674" fmla="*/ 6985661 h 7019132"/>
              <a:gd name="connsiteX675" fmla="*/ 1619381 w 7175104"/>
              <a:gd name="connsiteY675" fmla="*/ 7019132 h 7019132"/>
              <a:gd name="connsiteX676" fmla="*/ 1578855 w 7175104"/>
              <a:gd name="connsiteY676" fmla="*/ 6999310 h 7019132"/>
              <a:gd name="connsiteX677" fmla="*/ 1585499 w 7175104"/>
              <a:gd name="connsiteY677" fmla="*/ 6979162 h 7019132"/>
              <a:gd name="connsiteX678" fmla="*/ 1599118 w 7175104"/>
              <a:gd name="connsiteY678" fmla="*/ 6965514 h 7019132"/>
              <a:gd name="connsiteX679" fmla="*/ 1605762 w 7175104"/>
              <a:gd name="connsiteY679" fmla="*/ 6958690 h 7019132"/>
              <a:gd name="connsiteX680" fmla="*/ 1612405 w 7175104"/>
              <a:gd name="connsiteY680" fmla="*/ 6958690 h 7019132"/>
              <a:gd name="connsiteX681" fmla="*/ 1693125 w 7175104"/>
              <a:gd name="connsiteY681" fmla="*/ 6864776 h 7019132"/>
              <a:gd name="connsiteX682" fmla="*/ 1585499 w 7175104"/>
              <a:gd name="connsiteY682" fmla="*/ 6891748 h 7019132"/>
              <a:gd name="connsiteX683" fmla="*/ 1578855 w 7175104"/>
              <a:gd name="connsiteY683" fmla="*/ 6871600 h 7019132"/>
              <a:gd name="connsiteX684" fmla="*/ 1619381 w 7175104"/>
              <a:gd name="connsiteY684" fmla="*/ 6830981 h 7019132"/>
              <a:gd name="connsiteX685" fmla="*/ 1626025 w 7175104"/>
              <a:gd name="connsiteY685" fmla="*/ 6851128 h 7019132"/>
              <a:gd name="connsiteX686" fmla="*/ 1652599 w 7175104"/>
              <a:gd name="connsiteY686" fmla="*/ 6804334 h 7019132"/>
              <a:gd name="connsiteX687" fmla="*/ 1760226 w 7175104"/>
              <a:gd name="connsiteY687" fmla="*/ 6764039 h 7019132"/>
              <a:gd name="connsiteX688" fmla="*/ 1860876 w 7175104"/>
              <a:gd name="connsiteY688" fmla="*/ 6717245 h 7019132"/>
              <a:gd name="connsiteX689" fmla="*/ 1894759 w 7175104"/>
              <a:gd name="connsiteY689" fmla="*/ 6717245 h 7019132"/>
              <a:gd name="connsiteX690" fmla="*/ 1921333 w 7175104"/>
              <a:gd name="connsiteY690" fmla="*/ 6710420 h 7019132"/>
              <a:gd name="connsiteX691" fmla="*/ 1934621 w 7175104"/>
              <a:gd name="connsiteY691" fmla="*/ 6696772 h 7019132"/>
              <a:gd name="connsiteX692" fmla="*/ 1921333 w 7175104"/>
              <a:gd name="connsiteY692" fmla="*/ 6690273 h 7019132"/>
              <a:gd name="connsiteX693" fmla="*/ 1860876 w 7175104"/>
              <a:gd name="connsiteY693" fmla="*/ 6696772 h 7019132"/>
              <a:gd name="connsiteX694" fmla="*/ 1954884 w 7175104"/>
              <a:gd name="connsiteY694" fmla="*/ 6616182 h 7019132"/>
              <a:gd name="connsiteX695" fmla="*/ 2156517 w 7175104"/>
              <a:gd name="connsiteY695" fmla="*/ 6569063 h 7019132"/>
              <a:gd name="connsiteX696" fmla="*/ 2216974 w 7175104"/>
              <a:gd name="connsiteY696" fmla="*/ 6515445 h 7019132"/>
              <a:gd name="connsiteX697" fmla="*/ 2297362 w 7175104"/>
              <a:gd name="connsiteY697" fmla="*/ 6475150 h 7019132"/>
              <a:gd name="connsiteX698" fmla="*/ 2337888 w 7175104"/>
              <a:gd name="connsiteY698" fmla="*/ 6434855 h 7019132"/>
              <a:gd name="connsiteX699" fmla="*/ 2459134 w 7175104"/>
              <a:gd name="connsiteY699" fmla="*/ 6361089 h 7019132"/>
              <a:gd name="connsiteX700" fmla="*/ 2492352 w 7175104"/>
              <a:gd name="connsiteY700" fmla="*/ 6300321 h 7019132"/>
              <a:gd name="connsiteX701" fmla="*/ 2492352 w 7175104"/>
              <a:gd name="connsiteY701" fmla="*/ 6287323 h 7019132"/>
              <a:gd name="connsiteX702" fmla="*/ 2492352 w 7175104"/>
              <a:gd name="connsiteY702" fmla="*/ 6280499 h 7019132"/>
              <a:gd name="connsiteX703" fmla="*/ 2479397 w 7175104"/>
              <a:gd name="connsiteY703" fmla="*/ 6267175 h 7019132"/>
              <a:gd name="connsiteX704" fmla="*/ 2532878 w 7175104"/>
              <a:gd name="connsiteY704" fmla="*/ 6253527 h 7019132"/>
              <a:gd name="connsiteX705" fmla="*/ 2633529 w 7175104"/>
              <a:gd name="connsiteY705" fmla="*/ 6179761 h 7019132"/>
              <a:gd name="connsiteX706" fmla="*/ 2640505 w 7175104"/>
              <a:gd name="connsiteY706" fmla="*/ 6166113 h 7019132"/>
              <a:gd name="connsiteX707" fmla="*/ 2647148 w 7175104"/>
              <a:gd name="connsiteY707" fmla="*/ 6152789 h 7019132"/>
              <a:gd name="connsiteX708" fmla="*/ 2660768 w 7175104"/>
              <a:gd name="connsiteY708" fmla="*/ 6139141 h 7019132"/>
              <a:gd name="connsiteX709" fmla="*/ 2714249 w 7175104"/>
              <a:gd name="connsiteY709" fmla="*/ 6092347 h 7019132"/>
              <a:gd name="connsiteX710" fmla="*/ 2767730 w 7175104"/>
              <a:gd name="connsiteY710" fmla="*/ 6092347 h 7019132"/>
              <a:gd name="connsiteX711" fmla="*/ 2875357 w 7175104"/>
              <a:gd name="connsiteY711" fmla="*/ 6025080 h 7019132"/>
              <a:gd name="connsiteX712" fmla="*/ 2852768 w 7175104"/>
              <a:gd name="connsiteY712" fmla="*/ 6009157 h 7019132"/>
              <a:gd name="connsiteX713" fmla="*/ 2868381 w 7175104"/>
              <a:gd name="connsiteY713" fmla="*/ 5988360 h 7019132"/>
              <a:gd name="connsiteX714" fmla="*/ 2903592 w 7175104"/>
              <a:gd name="connsiteY714" fmla="*/ 5973737 h 7019132"/>
              <a:gd name="connsiteX715" fmla="*/ 2907578 w 7175104"/>
              <a:gd name="connsiteY715" fmla="*/ 5984785 h 7019132"/>
              <a:gd name="connsiteX716" fmla="*/ 2909571 w 7175104"/>
              <a:gd name="connsiteY716" fmla="*/ 5991284 h 7019132"/>
              <a:gd name="connsiteX717" fmla="*/ 2909239 w 7175104"/>
              <a:gd name="connsiteY717" fmla="*/ 5991609 h 7019132"/>
              <a:gd name="connsiteX718" fmla="*/ 2912561 w 7175104"/>
              <a:gd name="connsiteY718" fmla="*/ 6001683 h 7019132"/>
              <a:gd name="connsiteX719" fmla="*/ 2909571 w 7175104"/>
              <a:gd name="connsiteY719" fmla="*/ 5991284 h 7019132"/>
              <a:gd name="connsiteX720" fmla="*/ 2915882 w 7175104"/>
              <a:gd name="connsiteY720" fmla="*/ 5984785 h 7019132"/>
              <a:gd name="connsiteX721" fmla="*/ 2909239 w 7175104"/>
              <a:gd name="connsiteY721" fmla="*/ 5971462 h 7019132"/>
              <a:gd name="connsiteX722" fmla="*/ 2903592 w 7175104"/>
              <a:gd name="connsiteY722" fmla="*/ 5973737 h 7019132"/>
              <a:gd name="connsiteX723" fmla="*/ 2899606 w 7175104"/>
              <a:gd name="connsiteY723" fmla="*/ 5963013 h 7019132"/>
              <a:gd name="connsiteX724" fmla="*/ 2895620 w 7175104"/>
              <a:gd name="connsiteY724" fmla="*/ 5957813 h 7019132"/>
              <a:gd name="connsiteX725" fmla="*/ 2888976 w 7175104"/>
              <a:gd name="connsiteY725" fmla="*/ 5957813 h 7019132"/>
              <a:gd name="connsiteX726" fmla="*/ 2875357 w 7175104"/>
              <a:gd name="connsiteY726" fmla="*/ 5978286 h 7019132"/>
              <a:gd name="connsiteX727" fmla="*/ 2868381 w 7175104"/>
              <a:gd name="connsiteY727" fmla="*/ 5988360 h 7019132"/>
              <a:gd name="connsiteX728" fmla="*/ 2827855 w 7175104"/>
              <a:gd name="connsiteY728" fmla="*/ 6005258 h 7019132"/>
              <a:gd name="connsiteX729" fmla="*/ 2761419 w 7175104"/>
              <a:gd name="connsiteY729" fmla="*/ 6038404 h 7019132"/>
              <a:gd name="connsiteX730" fmla="*/ 2727868 w 7175104"/>
              <a:gd name="connsiteY730" fmla="*/ 6058551 h 7019132"/>
              <a:gd name="connsiteX731" fmla="*/ 2714249 w 7175104"/>
              <a:gd name="connsiteY731" fmla="*/ 6065375 h 7019132"/>
              <a:gd name="connsiteX732" fmla="*/ 2700630 w 7175104"/>
              <a:gd name="connsiteY732" fmla="*/ 6072199 h 7019132"/>
              <a:gd name="connsiteX733" fmla="*/ 2687342 w 7175104"/>
              <a:gd name="connsiteY733" fmla="*/ 6025080 h 7019132"/>
              <a:gd name="connsiteX734" fmla="*/ 2680367 w 7175104"/>
              <a:gd name="connsiteY734" fmla="*/ 6025080 h 7019132"/>
              <a:gd name="connsiteX735" fmla="*/ 2613266 w 7175104"/>
              <a:gd name="connsiteY735" fmla="*/ 6058551 h 7019132"/>
              <a:gd name="connsiteX736" fmla="*/ 2553141 w 7175104"/>
              <a:gd name="connsiteY736" fmla="*/ 6085523 h 7019132"/>
              <a:gd name="connsiteX737" fmla="*/ 2519259 w 7175104"/>
              <a:gd name="connsiteY737" fmla="*/ 6085523 h 7019132"/>
              <a:gd name="connsiteX738" fmla="*/ 2498996 w 7175104"/>
              <a:gd name="connsiteY738" fmla="*/ 6105995 h 7019132"/>
              <a:gd name="connsiteX739" fmla="*/ 2337888 w 7175104"/>
              <a:gd name="connsiteY739" fmla="*/ 6166113 h 7019132"/>
              <a:gd name="connsiteX740" fmla="*/ 2115991 w 7175104"/>
              <a:gd name="connsiteY740" fmla="*/ 6300321 h 7019132"/>
              <a:gd name="connsiteX741" fmla="*/ 1760226 w 7175104"/>
              <a:gd name="connsiteY741" fmla="*/ 6455327 h 7019132"/>
              <a:gd name="connsiteX742" fmla="*/ 1592142 w 7175104"/>
              <a:gd name="connsiteY742" fmla="*/ 6515445 h 7019132"/>
              <a:gd name="connsiteX743" fmla="*/ 1404128 w 7175104"/>
              <a:gd name="connsiteY743" fmla="*/ 6582711 h 7019132"/>
              <a:gd name="connsiteX744" fmla="*/ 1383865 w 7175104"/>
              <a:gd name="connsiteY744" fmla="*/ 6596035 h 7019132"/>
              <a:gd name="connsiteX745" fmla="*/ 1303477 w 7175104"/>
              <a:gd name="connsiteY745" fmla="*/ 6616182 h 7019132"/>
              <a:gd name="connsiteX746" fmla="*/ 1276238 w 7175104"/>
              <a:gd name="connsiteY746" fmla="*/ 6629830 h 7019132"/>
              <a:gd name="connsiteX747" fmla="*/ 1034743 w 7175104"/>
              <a:gd name="connsiteY747" fmla="*/ 6710420 h 7019132"/>
              <a:gd name="connsiteX748" fmla="*/ 1021124 w 7175104"/>
              <a:gd name="connsiteY748" fmla="*/ 6710420 h 7019132"/>
              <a:gd name="connsiteX749" fmla="*/ 739102 w 7175104"/>
              <a:gd name="connsiteY749" fmla="*/ 6804334 h 7019132"/>
              <a:gd name="connsiteX750" fmla="*/ 732126 w 7175104"/>
              <a:gd name="connsiteY750" fmla="*/ 6804334 h 7019132"/>
              <a:gd name="connsiteX751" fmla="*/ 725483 w 7175104"/>
              <a:gd name="connsiteY751" fmla="*/ 6791010 h 7019132"/>
              <a:gd name="connsiteX752" fmla="*/ 685289 w 7175104"/>
              <a:gd name="connsiteY752" fmla="*/ 6791010 h 7019132"/>
              <a:gd name="connsiteX753" fmla="*/ 670009 w 7175104"/>
              <a:gd name="connsiteY753" fmla="*/ 6790036 h 7019132"/>
              <a:gd name="connsiteX754" fmla="*/ 651739 w 7175104"/>
              <a:gd name="connsiteY754" fmla="*/ 6738042 h 7019132"/>
              <a:gd name="connsiteX755" fmla="*/ 644763 w 7175104"/>
              <a:gd name="connsiteY755" fmla="*/ 6710420 h 7019132"/>
              <a:gd name="connsiteX756" fmla="*/ 651739 w 7175104"/>
              <a:gd name="connsiteY756" fmla="*/ 6710420 h 7019132"/>
              <a:gd name="connsiteX757" fmla="*/ 812846 w 7175104"/>
              <a:gd name="connsiteY757" fmla="*/ 6710420 h 7019132"/>
              <a:gd name="connsiteX758" fmla="*/ 855698 w 7175104"/>
              <a:gd name="connsiteY758" fmla="*/ 6693198 h 7019132"/>
              <a:gd name="connsiteX759" fmla="*/ 864334 w 7175104"/>
              <a:gd name="connsiteY759" fmla="*/ 6685074 h 7019132"/>
              <a:gd name="connsiteX760" fmla="*/ 865995 w 7175104"/>
              <a:gd name="connsiteY760" fmla="*/ 6687673 h 7019132"/>
              <a:gd name="connsiteX761" fmla="*/ 908514 w 7175104"/>
              <a:gd name="connsiteY761" fmla="*/ 6689623 h 7019132"/>
              <a:gd name="connsiteX762" fmla="*/ 909179 w 7175104"/>
              <a:gd name="connsiteY762" fmla="*/ 6692548 h 7019132"/>
              <a:gd name="connsiteX763" fmla="*/ 890244 w 7175104"/>
              <a:gd name="connsiteY763" fmla="*/ 6703596 h 7019132"/>
              <a:gd name="connsiteX764" fmla="*/ 866659 w 7175104"/>
              <a:gd name="connsiteY764" fmla="*/ 6717245 h 7019132"/>
              <a:gd name="connsiteX765" fmla="*/ 893234 w 7175104"/>
              <a:gd name="connsiteY765" fmla="*/ 6723744 h 7019132"/>
              <a:gd name="connsiteX766" fmla="*/ 913497 w 7175104"/>
              <a:gd name="connsiteY766" fmla="*/ 6723744 h 7019132"/>
              <a:gd name="connsiteX767" fmla="*/ 920473 w 7175104"/>
              <a:gd name="connsiteY767" fmla="*/ 6723744 h 7019132"/>
              <a:gd name="connsiteX768" fmla="*/ 909179 w 7175104"/>
              <a:gd name="connsiteY768" fmla="*/ 6692548 h 7019132"/>
              <a:gd name="connsiteX769" fmla="*/ 913497 w 7175104"/>
              <a:gd name="connsiteY769" fmla="*/ 6690273 h 7019132"/>
              <a:gd name="connsiteX770" fmla="*/ 908514 w 7175104"/>
              <a:gd name="connsiteY770" fmla="*/ 6689623 h 7019132"/>
              <a:gd name="connsiteX771" fmla="*/ 900210 w 7175104"/>
              <a:gd name="connsiteY771" fmla="*/ 6667526 h 7019132"/>
              <a:gd name="connsiteX772" fmla="*/ 895227 w 7175104"/>
              <a:gd name="connsiteY772" fmla="*/ 6654527 h 7019132"/>
              <a:gd name="connsiteX773" fmla="*/ 940736 w 7175104"/>
              <a:gd name="connsiteY773" fmla="*/ 6649653 h 7019132"/>
              <a:gd name="connsiteX774" fmla="*/ 913497 w 7175104"/>
              <a:gd name="connsiteY774" fmla="*/ 6629830 h 7019132"/>
              <a:gd name="connsiteX775" fmla="*/ 980930 w 7175104"/>
              <a:gd name="connsiteY775" fmla="*/ 6616182 h 7019132"/>
              <a:gd name="connsiteX776" fmla="*/ 933760 w 7175104"/>
              <a:gd name="connsiteY776" fmla="*/ 6609683 h 7019132"/>
              <a:gd name="connsiteX777" fmla="*/ 927116 w 7175104"/>
              <a:gd name="connsiteY777" fmla="*/ 6569063 h 7019132"/>
              <a:gd name="connsiteX778" fmla="*/ 866659 w 7175104"/>
              <a:gd name="connsiteY778" fmla="*/ 6602859 h 7019132"/>
              <a:gd name="connsiteX779" fmla="*/ 812846 w 7175104"/>
              <a:gd name="connsiteY779" fmla="*/ 6616182 h 7019132"/>
              <a:gd name="connsiteX780" fmla="*/ 786272 w 7175104"/>
              <a:gd name="connsiteY780" fmla="*/ 6636655 h 7019132"/>
              <a:gd name="connsiteX781" fmla="*/ 711199 w 7175104"/>
              <a:gd name="connsiteY781" fmla="*/ 6665901 h 7019132"/>
              <a:gd name="connsiteX782" fmla="*/ 705220 w 7175104"/>
              <a:gd name="connsiteY782" fmla="*/ 6669475 h 7019132"/>
              <a:gd name="connsiteX783" fmla="*/ 703559 w 7175104"/>
              <a:gd name="connsiteY783" fmla="*/ 6667526 h 7019132"/>
              <a:gd name="connsiteX784" fmla="*/ 692265 w 7175104"/>
              <a:gd name="connsiteY784" fmla="*/ 6669800 h 7019132"/>
              <a:gd name="connsiteX785" fmla="*/ 692265 w 7175104"/>
              <a:gd name="connsiteY785" fmla="*/ 6662976 h 7019132"/>
              <a:gd name="connsiteX786" fmla="*/ 550756 w 7175104"/>
              <a:gd name="connsiteY786" fmla="*/ 6717245 h 7019132"/>
              <a:gd name="connsiteX787" fmla="*/ 436486 w 7175104"/>
              <a:gd name="connsiteY787" fmla="*/ 6730568 h 7019132"/>
              <a:gd name="connsiteX788" fmla="*/ 398949 w 7175104"/>
              <a:gd name="connsiteY788" fmla="*/ 6747791 h 7019132"/>
              <a:gd name="connsiteX789" fmla="*/ 385330 w 7175104"/>
              <a:gd name="connsiteY789" fmla="*/ 6738042 h 7019132"/>
              <a:gd name="connsiteX790" fmla="*/ 362741 w 7175104"/>
              <a:gd name="connsiteY790" fmla="*/ 6730568 h 7019132"/>
              <a:gd name="connsiteX791" fmla="*/ 288997 w 7175104"/>
              <a:gd name="connsiteY791" fmla="*/ 6750390 h 7019132"/>
              <a:gd name="connsiteX792" fmla="*/ 248471 w 7175104"/>
              <a:gd name="connsiteY792" fmla="*/ 6750390 h 7019132"/>
              <a:gd name="connsiteX793" fmla="*/ 100651 w 7175104"/>
              <a:gd name="connsiteY793" fmla="*/ 6817982 h 7019132"/>
              <a:gd name="connsiteX794" fmla="*/ 107627 w 7175104"/>
              <a:gd name="connsiteY794" fmla="*/ 6777362 h 7019132"/>
              <a:gd name="connsiteX795" fmla="*/ 6644 w 7175104"/>
              <a:gd name="connsiteY795" fmla="*/ 6791010 h 7019132"/>
              <a:gd name="connsiteX796" fmla="*/ 120914 w 7175104"/>
              <a:gd name="connsiteY796" fmla="*/ 6737067 h 7019132"/>
              <a:gd name="connsiteX797" fmla="*/ 215253 w 7175104"/>
              <a:gd name="connsiteY797" fmla="*/ 6616182 h 7019132"/>
              <a:gd name="connsiteX798" fmla="*/ 134533 w 7175104"/>
              <a:gd name="connsiteY798" fmla="*/ 6656477 h 7019132"/>
              <a:gd name="connsiteX799" fmla="*/ 0 w 7175104"/>
              <a:gd name="connsiteY799" fmla="*/ 6717245 h 7019132"/>
              <a:gd name="connsiteX800" fmla="*/ 40526 w 7175104"/>
              <a:gd name="connsiteY800" fmla="*/ 6683449 h 7019132"/>
              <a:gd name="connsiteX801" fmla="*/ 80720 w 7175104"/>
              <a:gd name="connsiteY801" fmla="*/ 6662976 h 7019132"/>
              <a:gd name="connsiteX802" fmla="*/ 114270 w 7175104"/>
              <a:gd name="connsiteY802" fmla="*/ 6649653 h 7019132"/>
              <a:gd name="connsiteX803" fmla="*/ 134533 w 7175104"/>
              <a:gd name="connsiteY803" fmla="*/ 6636655 h 7019132"/>
              <a:gd name="connsiteX804" fmla="*/ 87363 w 7175104"/>
              <a:gd name="connsiteY804" fmla="*/ 6649653 h 7019132"/>
              <a:gd name="connsiteX805" fmla="*/ 154464 w 7175104"/>
              <a:gd name="connsiteY805" fmla="*/ 6616182 h 7019132"/>
              <a:gd name="connsiteX806" fmla="*/ 152803 w 7175104"/>
              <a:gd name="connsiteY806" fmla="*/ 6610983 h 7019132"/>
              <a:gd name="connsiteX807" fmla="*/ 165094 w 7175104"/>
              <a:gd name="connsiteY807" fmla="*/ 6604808 h 7019132"/>
              <a:gd name="connsiteX808" fmla="*/ 175059 w 7175104"/>
              <a:gd name="connsiteY808" fmla="*/ 6600584 h 7019132"/>
              <a:gd name="connsiteX809" fmla="*/ 181371 w 7175104"/>
              <a:gd name="connsiteY809" fmla="*/ 6596035 h 7019132"/>
              <a:gd name="connsiteX810" fmla="*/ 165094 w 7175104"/>
              <a:gd name="connsiteY810" fmla="*/ 6604808 h 7019132"/>
              <a:gd name="connsiteX811" fmla="*/ 154464 w 7175104"/>
              <a:gd name="connsiteY811" fmla="*/ 6609683 h 7019132"/>
              <a:gd name="connsiteX812" fmla="*/ 127890 w 7175104"/>
              <a:gd name="connsiteY812" fmla="*/ 6623006 h 7019132"/>
              <a:gd name="connsiteX813" fmla="*/ 94007 w 7175104"/>
              <a:gd name="connsiteY813" fmla="*/ 6609683 h 7019132"/>
              <a:gd name="connsiteX814" fmla="*/ 140845 w 7175104"/>
              <a:gd name="connsiteY814" fmla="*/ 6589210 h 7019132"/>
              <a:gd name="connsiteX815" fmla="*/ 201634 w 7175104"/>
              <a:gd name="connsiteY815" fmla="*/ 6508620 h 7019132"/>
              <a:gd name="connsiteX816" fmla="*/ 161108 w 7175104"/>
              <a:gd name="connsiteY816" fmla="*/ 6522269 h 7019132"/>
              <a:gd name="connsiteX817" fmla="*/ 275378 w 7175104"/>
              <a:gd name="connsiteY817" fmla="*/ 6448503 h 7019132"/>
              <a:gd name="connsiteX818" fmla="*/ 248471 w 7175104"/>
              <a:gd name="connsiteY818" fmla="*/ 6434855 h 7019132"/>
              <a:gd name="connsiteX819" fmla="*/ 228540 w 7175104"/>
              <a:gd name="connsiteY819" fmla="*/ 6448503 h 7019132"/>
              <a:gd name="connsiteX820" fmla="*/ 275378 w 7175104"/>
              <a:gd name="connsiteY820" fmla="*/ 6421531 h 7019132"/>
              <a:gd name="connsiteX821" fmla="*/ 234852 w 7175104"/>
              <a:gd name="connsiteY821" fmla="*/ 6401059 h 7019132"/>
              <a:gd name="connsiteX822" fmla="*/ 302284 w 7175104"/>
              <a:gd name="connsiteY822" fmla="*/ 6367913 h 7019132"/>
              <a:gd name="connsiteX823" fmla="*/ 275378 w 7175104"/>
              <a:gd name="connsiteY823" fmla="*/ 6374737 h 7019132"/>
              <a:gd name="connsiteX824" fmla="*/ 266741 w 7175104"/>
              <a:gd name="connsiteY824" fmla="*/ 6380261 h 7019132"/>
              <a:gd name="connsiteX825" fmla="*/ 247807 w 7175104"/>
              <a:gd name="connsiteY825" fmla="*/ 6371162 h 7019132"/>
              <a:gd name="connsiteX826" fmla="*/ 181371 w 7175104"/>
              <a:gd name="connsiteY826" fmla="*/ 6380911 h 7019132"/>
              <a:gd name="connsiteX827" fmla="*/ 228540 w 7175104"/>
              <a:gd name="connsiteY827" fmla="*/ 6354264 h 7019132"/>
              <a:gd name="connsiteX828" fmla="*/ 174727 w 7175104"/>
              <a:gd name="connsiteY828" fmla="*/ 6361089 h 7019132"/>
              <a:gd name="connsiteX829" fmla="*/ 248471 w 7175104"/>
              <a:gd name="connsiteY829" fmla="*/ 6340941 h 7019132"/>
              <a:gd name="connsiteX830" fmla="*/ 288997 w 7175104"/>
              <a:gd name="connsiteY830" fmla="*/ 6300321 h 7019132"/>
              <a:gd name="connsiteX831" fmla="*/ 262091 w 7175104"/>
              <a:gd name="connsiteY831" fmla="*/ 6307145 h 7019132"/>
              <a:gd name="connsiteX832" fmla="*/ 282021 w 7175104"/>
              <a:gd name="connsiteY832" fmla="*/ 6293497 h 7019132"/>
              <a:gd name="connsiteX833" fmla="*/ 228540 w 7175104"/>
              <a:gd name="connsiteY833" fmla="*/ 6307145 h 7019132"/>
              <a:gd name="connsiteX834" fmla="*/ 234852 w 7175104"/>
              <a:gd name="connsiteY834" fmla="*/ 6287323 h 7019132"/>
              <a:gd name="connsiteX835" fmla="*/ 268734 w 7175104"/>
              <a:gd name="connsiteY835" fmla="*/ 6273674 h 7019132"/>
              <a:gd name="connsiteX836" fmla="*/ 234852 w 7175104"/>
              <a:gd name="connsiteY836" fmla="*/ 6267175 h 7019132"/>
              <a:gd name="connsiteX837" fmla="*/ 268734 w 7175104"/>
              <a:gd name="connsiteY837" fmla="*/ 6246703 h 7019132"/>
              <a:gd name="connsiteX838" fmla="*/ 262091 w 7175104"/>
              <a:gd name="connsiteY838" fmla="*/ 6233379 h 7019132"/>
              <a:gd name="connsiteX839" fmla="*/ 234852 w 7175104"/>
              <a:gd name="connsiteY839" fmla="*/ 6246703 h 7019132"/>
              <a:gd name="connsiteX840" fmla="*/ 215253 w 7175104"/>
              <a:gd name="connsiteY840" fmla="*/ 6267175 h 7019132"/>
              <a:gd name="connsiteX841" fmla="*/ 221897 w 7175104"/>
              <a:gd name="connsiteY841" fmla="*/ 6246703 h 7019132"/>
              <a:gd name="connsiteX842" fmla="*/ 167751 w 7175104"/>
              <a:gd name="connsiteY842" fmla="*/ 6267175 h 7019132"/>
              <a:gd name="connsiteX843" fmla="*/ 181371 w 7175104"/>
              <a:gd name="connsiteY843" fmla="*/ 6260351 h 7019132"/>
              <a:gd name="connsiteX844" fmla="*/ 140845 w 7175104"/>
              <a:gd name="connsiteY844" fmla="*/ 6246703 h 7019132"/>
              <a:gd name="connsiteX845" fmla="*/ 120914 w 7175104"/>
              <a:gd name="connsiteY845" fmla="*/ 6219731 h 7019132"/>
              <a:gd name="connsiteX846" fmla="*/ 94007 w 7175104"/>
              <a:gd name="connsiteY846" fmla="*/ 6226555 h 7019132"/>
              <a:gd name="connsiteX847" fmla="*/ 134533 w 7175104"/>
              <a:gd name="connsiteY847" fmla="*/ 6199909 h 7019132"/>
              <a:gd name="connsiteX848" fmla="*/ 147488 w 7175104"/>
              <a:gd name="connsiteY848" fmla="*/ 6186585 h 7019132"/>
              <a:gd name="connsiteX849" fmla="*/ 100651 w 7175104"/>
              <a:gd name="connsiteY849" fmla="*/ 6213232 h 7019132"/>
              <a:gd name="connsiteX850" fmla="*/ 134533 w 7175104"/>
              <a:gd name="connsiteY850" fmla="*/ 6193084 h 7019132"/>
              <a:gd name="connsiteX851" fmla="*/ 147488 w 7175104"/>
              <a:gd name="connsiteY851" fmla="*/ 6166113 h 7019132"/>
              <a:gd name="connsiteX852" fmla="*/ 114270 w 7175104"/>
              <a:gd name="connsiteY852" fmla="*/ 6193084 h 7019132"/>
              <a:gd name="connsiteX853" fmla="*/ 103308 w 7175104"/>
              <a:gd name="connsiteY853" fmla="*/ 6185610 h 7019132"/>
              <a:gd name="connsiteX854" fmla="*/ 94339 w 7175104"/>
              <a:gd name="connsiteY854" fmla="*/ 6185935 h 7019132"/>
              <a:gd name="connsiteX855" fmla="*/ 156457 w 7175104"/>
              <a:gd name="connsiteY855" fmla="*/ 6144340 h 7019132"/>
              <a:gd name="connsiteX856" fmla="*/ 188014 w 7175104"/>
              <a:gd name="connsiteY856" fmla="*/ 6112169 h 7019132"/>
              <a:gd name="connsiteX857" fmla="*/ 140845 w 7175104"/>
              <a:gd name="connsiteY857" fmla="*/ 6159614 h 7019132"/>
              <a:gd name="connsiteX858" fmla="*/ 167751 w 7175104"/>
              <a:gd name="connsiteY858" fmla="*/ 6172937 h 7019132"/>
              <a:gd name="connsiteX859" fmla="*/ 181371 w 7175104"/>
              <a:gd name="connsiteY859" fmla="*/ 6172937 h 7019132"/>
              <a:gd name="connsiteX860" fmla="*/ 201634 w 7175104"/>
              <a:gd name="connsiteY860" fmla="*/ 6152789 h 7019132"/>
              <a:gd name="connsiteX861" fmla="*/ 241828 w 7175104"/>
              <a:gd name="connsiteY861" fmla="*/ 6159614 h 7019132"/>
              <a:gd name="connsiteX862" fmla="*/ 268734 w 7175104"/>
              <a:gd name="connsiteY862" fmla="*/ 6132642 h 7019132"/>
              <a:gd name="connsiteX863" fmla="*/ 255115 w 7175104"/>
              <a:gd name="connsiteY863" fmla="*/ 6132642 h 7019132"/>
              <a:gd name="connsiteX864" fmla="*/ 309260 w 7175104"/>
              <a:gd name="connsiteY864" fmla="*/ 6139141 h 7019132"/>
              <a:gd name="connsiteX865" fmla="*/ 335835 w 7175104"/>
              <a:gd name="connsiteY865" fmla="*/ 6152789 h 7019132"/>
              <a:gd name="connsiteX866" fmla="*/ 383004 w 7175104"/>
              <a:gd name="connsiteY866" fmla="*/ 6105995 h 7019132"/>
              <a:gd name="connsiteX867" fmla="*/ 423198 w 7175104"/>
              <a:gd name="connsiteY867" fmla="*/ 6092347 h 7019132"/>
              <a:gd name="connsiteX868" fmla="*/ 450105 w 7175104"/>
              <a:gd name="connsiteY868" fmla="*/ 6065375 h 7019132"/>
              <a:gd name="connsiteX869" fmla="*/ 403267 w 7175104"/>
              <a:gd name="connsiteY869" fmla="*/ 6092347 h 7019132"/>
              <a:gd name="connsiteX870" fmla="*/ 389648 w 7175104"/>
              <a:gd name="connsiteY870" fmla="*/ 6092347 h 7019132"/>
              <a:gd name="connsiteX871" fmla="*/ 396624 w 7175104"/>
              <a:gd name="connsiteY871" fmla="*/ 6038404 h 7019132"/>
              <a:gd name="connsiteX872" fmla="*/ 456749 w 7175104"/>
              <a:gd name="connsiteY872" fmla="*/ 6005258 h 7019132"/>
              <a:gd name="connsiteX873" fmla="*/ 396624 w 7175104"/>
              <a:gd name="connsiteY873" fmla="*/ 6011757 h 7019132"/>
              <a:gd name="connsiteX874" fmla="*/ 429842 w 7175104"/>
              <a:gd name="connsiteY874" fmla="*/ 5991609 h 7019132"/>
              <a:gd name="connsiteX875" fmla="*/ 396624 w 7175104"/>
              <a:gd name="connsiteY875" fmla="*/ 6005258 h 7019132"/>
              <a:gd name="connsiteX876" fmla="*/ 463392 w 7175104"/>
              <a:gd name="connsiteY876" fmla="*/ 5964638 h 7019132"/>
              <a:gd name="connsiteX877" fmla="*/ 403267 w 7175104"/>
              <a:gd name="connsiteY877" fmla="*/ 5978286 h 7019132"/>
              <a:gd name="connsiteX878" fmla="*/ 443461 w 7175104"/>
              <a:gd name="connsiteY878" fmla="*/ 5957813 h 7019132"/>
              <a:gd name="connsiteX879" fmla="*/ 383004 w 7175104"/>
              <a:gd name="connsiteY879" fmla="*/ 5950989 h 7019132"/>
              <a:gd name="connsiteX880" fmla="*/ 409911 w 7175104"/>
              <a:gd name="connsiteY880" fmla="*/ 5937666 h 7019132"/>
              <a:gd name="connsiteX881" fmla="*/ 369385 w 7175104"/>
              <a:gd name="connsiteY881" fmla="*/ 5884048 h 7019132"/>
              <a:gd name="connsiteX882" fmla="*/ 409911 w 7175104"/>
              <a:gd name="connsiteY882" fmla="*/ 5877223 h 7019132"/>
              <a:gd name="connsiteX883" fmla="*/ 416555 w 7175104"/>
              <a:gd name="connsiteY883" fmla="*/ 5837253 h 7019132"/>
              <a:gd name="connsiteX884" fmla="*/ 443461 w 7175104"/>
              <a:gd name="connsiteY884" fmla="*/ 5810282 h 7019132"/>
              <a:gd name="connsiteX885" fmla="*/ 429842 w 7175104"/>
              <a:gd name="connsiteY885" fmla="*/ 5817106 h 7019132"/>
              <a:gd name="connsiteX886" fmla="*/ 409911 w 7175104"/>
              <a:gd name="connsiteY886" fmla="*/ 5830429 h 7019132"/>
              <a:gd name="connsiteX887" fmla="*/ 403267 w 7175104"/>
              <a:gd name="connsiteY887" fmla="*/ 5823605 h 7019132"/>
              <a:gd name="connsiteX888" fmla="*/ 409911 w 7175104"/>
              <a:gd name="connsiteY888" fmla="*/ 5823605 h 7019132"/>
              <a:gd name="connsiteX889" fmla="*/ 436486 w 7175104"/>
              <a:gd name="connsiteY889" fmla="*/ 5796633 h 7019132"/>
              <a:gd name="connsiteX890" fmla="*/ 436486 w 7175104"/>
              <a:gd name="connsiteY890" fmla="*/ 5803458 h 7019132"/>
              <a:gd name="connsiteX891" fmla="*/ 456749 w 7175104"/>
              <a:gd name="connsiteY891" fmla="*/ 5796633 h 7019132"/>
              <a:gd name="connsiteX892" fmla="*/ 477011 w 7175104"/>
              <a:gd name="connsiteY892" fmla="*/ 5776486 h 7019132"/>
              <a:gd name="connsiteX893" fmla="*/ 497275 w 7175104"/>
              <a:gd name="connsiteY893" fmla="*/ 5769662 h 7019132"/>
              <a:gd name="connsiteX894" fmla="*/ 477011 w 7175104"/>
              <a:gd name="connsiteY894" fmla="*/ 5783310 h 7019132"/>
              <a:gd name="connsiteX895" fmla="*/ 503918 w 7175104"/>
              <a:gd name="connsiteY895" fmla="*/ 5803458 h 7019132"/>
              <a:gd name="connsiteX896" fmla="*/ 577994 w 7175104"/>
              <a:gd name="connsiteY896" fmla="*/ 5803458 h 7019132"/>
              <a:gd name="connsiteX897" fmla="*/ 577994 w 7175104"/>
              <a:gd name="connsiteY897" fmla="*/ 5850252 h 7019132"/>
              <a:gd name="connsiteX898" fmla="*/ 530493 w 7175104"/>
              <a:gd name="connsiteY898" fmla="*/ 5870724 h 7019132"/>
              <a:gd name="connsiteX899" fmla="*/ 577994 w 7175104"/>
              <a:gd name="connsiteY899" fmla="*/ 5850252 h 7019132"/>
              <a:gd name="connsiteX900" fmla="*/ 577994 w 7175104"/>
              <a:gd name="connsiteY900" fmla="*/ 5870724 h 7019132"/>
              <a:gd name="connsiteX901" fmla="*/ 523849 w 7175104"/>
              <a:gd name="connsiteY901" fmla="*/ 5917843 h 7019132"/>
              <a:gd name="connsiteX902" fmla="*/ 537468 w 7175104"/>
              <a:gd name="connsiteY902" fmla="*/ 5911019 h 7019132"/>
              <a:gd name="connsiteX903" fmla="*/ 584638 w 7175104"/>
              <a:gd name="connsiteY903" fmla="*/ 5884048 h 7019132"/>
              <a:gd name="connsiteX904" fmla="*/ 530493 w 7175104"/>
              <a:gd name="connsiteY904" fmla="*/ 5964638 h 7019132"/>
              <a:gd name="connsiteX905" fmla="*/ 577994 w 7175104"/>
              <a:gd name="connsiteY905" fmla="*/ 5944490 h 7019132"/>
              <a:gd name="connsiteX906" fmla="*/ 550756 w 7175104"/>
              <a:gd name="connsiteY906" fmla="*/ 5971462 h 7019132"/>
              <a:gd name="connsiteX907" fmla="*/ 631476 w 7175104"/>
              <a:gd name="connsiteY907" fmla="*/ 5950989 h 7019132"/>
              <a:gd name="connsiteX908" fmla="*/ 597925 w 7175104"/>
              <a:gd name="connsiteY908" fmla="*/ 5971462 h 7019132"/>
              <a:gd name="connsiteX909" fmla="*/ 577994 w 7175104"/>
              <a:gd name="connsiteY909" fmla="*/ 5971462 h 7019132"/>
              <a:gd name="connsiteX910" fmla="*/ 571019 w 7175104"/>
              <a:gd name="connsiteY910" fmla="*/ 6005258 h 7019132"/>
              <a:gd name="connsiteX911" fmla="*/ 611213 w 7175104"/>
              <a:gd name="connsiteY911" fmla="*/ 5971462 h 7019132"/>
              <a:gd name="connsiteX912" fmla="*/ 685289 w 7175104"/>
              <a:gd name="connsiteY912" fmla="*/ 5937666 h 7019132"/>
              <a:gd name="connsiteX913" fmla="*/ 718839 w 7175104"/>
              <a:gd name="connsiteY913" fmla="*/ 5937666 h 7019132"/>
              <a:gd name="connsiteX914" fmla="*/ 739102 w 7175104"/>
              <a:gd name="connsiteY914" fmla="*/ 5917843 h 7019132"/>
              <a:gd name="connsiteX915" fmla="*/ 779628 w 7175104"/>
              <a:gd name="connsiteY915" fmla="*/ 5924668 h 7019132"/>
              <a:gd name="connsiteX916" fmla="*/ 779628 w 7175104"/>
              <a:gd name="connsiteY916" fmla="*/ 5904195 h 7019132"/>
              <a:gd name="connsiteX917" fmla="*/ 819490 w 7175104"/>
              <a:gd name="connsiteY917" fmla="*/ 5884048 h 7019132"/>
              <a:gd name="connsiteX918" fmla="*/ 906853 w 7175104"/>
              <a:gd name="connsiteY918" fmla="*/ 5783310 h 7019132"/>
              <a:gd name="connsiteX919" fmla="*/ 940736 w 7175104"/>
              <a:gd name="connsiteY919" fmla="*/ 5743340 h 7019132"/>
              <a:gd name="connsiteX920" fmla="*/ 976279 w 7175104"/>
              <a:gd name="connsiteY920" fmla="*/ 5734566 h 7019132"/>
              <a:gd name="connsiteX921" fmla="*/ 988238 w 7175104"/>
              <a:gd name="connsiteY921" fmla="*/ 5727742 h 7019132"/>
              <a:gd name="connsiteX922" fmla="*/ 997871 w 7175104"/>
              <a:gd name="connsiteY922" fmla="*/ 5725467 h 7019132"/>
              <a:gd name="connsiteX923" fmla="*/ 1005843 w 7175104"/>
              <a:gd name="connsiteY923" fmla="*/ 5722218 h 7019132"/>
              <a:gd name="connsiteX924" fmla="*/ 999200 w 7175104"/>
              <a:gd name="connsiteY924" fmla="*/ 5726767 h 7019132"/>
              <a:gd name="connsiteX925" fmla="*/ 980930 w 7175104"/>
              <a:gd name="connsiteY925" fmla="*/ 5743340 h 7019132"/>
              <a:gd name="connsiteX926" fmla="*/ 1021124 w 7175104"/>
              <a:gd name="connsiteY926" fmla="*/ 5716043 h 7019132"/>
              <a:gd name="connsiteX927" fmla="*/ 1005843 w 7175104"/>
              <a:gd name="connsiteY927" fmla="*/ 5722218 h 7019132"/>
              <a:gd name="connsiteX928" fmla="*/ 1009165 w 7175104"/>
              <a:gd name="connsiteY928" fmla="*/ 5719293 h 7019132"/>
              <a:gd name="connsiteX929" fmla="*/ 1007504 w 7175104"/>
              <a:gd name="connsiteY929" fmla="*/ 5716043 h 7019132"/>
              <a:gd name="connsiteX930" fmla="*/ 988238 w 7175104"/>
              <a:gd name="connsiteY930" fmla="*/ 5727742 h 7019132"/>
              <a:gd name="connsiteX931" fmla="*/ 985580 w 7175104"/>
              <a:gd name="connsiteY931" fmla="*/ 5728067 h 7019132"/>
              <a:gd name="connsiteX932" fmla="*/ 990231 w 7175104"/>
              <a:gd name="connsiteY932" fmla="*/ 5709544 h 7019132"/>
              <a:gd name="connsiteX933" fmla="*/ 988720 w 7175104"/>
              <a:gd name="connsiteY933" fmla="*/ 5708374 h 7019132"/>
              <a:gd name="connsiteX934" fmla="*/ 989021 w 7175104"/>
              <a:gd name="connsiteY934" fmla="*/ 5708067 h 7019132"/>
              <a:gd name="connsiteX935" fmla="*/ 988490 w 7175104"/>
              <a:gd name="connsiteY935" fmla="*/ 5708196 h 7019132"/>
              <a:gd name="connsiteX936" fmla="*/ 982258 w 7175104"/>
              <a:gd name="connsiteY936" fmla="*/ 5703370 h 7019132"/>
              <a:gd name="connsiteX937" fmla="*/ 1007504 w 7175104"/>
              <a:gd name="connsiteY937" fmla="*/ 5689072 h 7019132"/>
              <a:gd name="connsiteX938" fmla="*/ 974286 w 7175104"/>
              <a:gd name="connsiteY938" fmla="*/ 5668924 h 7019132"/>
              <a:gd name="connsiteX939" fmla="*/ 927116 w 7175104"/>
              <a:gd name="connsiteY939" fmla="*/ 5695896 h 7019132"/>
              <a:gd name="connsiteX940" fmla="*/ 980930 w 7175104"/>
              <a:gd name="connsiteY940" fmla="*/ 5655926 h 7019132"/>
              <a:gd name="connsiteX941" fmla="*/ 960999 w 7175104"/>
              <a:gd name="connsiteY941" fmla="*/ 5649102 h 7019132"/>
              <a:gd name="connsiteX942" fmla="*/ 933760 w 7175104"/>
              <a:gd name="connsiteY942" fmla="*/ 5675748 h 7019132"/>
              <a:gd name="connsiteX943" fmla="*/ 920473 w 7175104"/>
              <a:gd name="connsiteY943" fmla="*/ 5655926 h 7019132"/>
              <a:gd name="connsiteX944" fmla="*/ 900210 w 7175104"/>
              <a:gd name="connsiteY944" fmla="*/ 5615306 h 7019132"/>
              <a:gd name="connsiteX945" fmla="*/ 960999 w 7175104"/>
              <a:gd name="connsiteY945" fmla="*/ 5581510 h 7019132"/>
              <a:gd name="connsiteX946" fmla="*/ 980930 w 7175104"/>
              <a:gd name="connsiteY946" fmla="*/ 5541540 h 7019132"/>
              <a:gd name="connsiteX947" fmla="*/ 920473 w 7175104"/>
              <a:gd name="connsiteY947" fmla="*/ 5555188 h 7019132"/>
              <a:gd name="connsiteX948" fmla="*/ 880279 w 7175104"/>
              <a:gd name="connsiteY948" fmla="*/ 5588334 h 7019132"/>
              <a:gd name="connsiteX949" fmla="*/ 873635 w 7175104"/>
              <a:gd name="connsiteY949" fmla="*/ 5575336 h 7019132"/>
              <a:gd name="connsiteX950" fmla="*/ 940736 w 7175104"/>
              <a:gd name="connsiteY950" fmla="*/ 5528217 h 7019132"/>
              <a:gd name="connsiteX951" fmla="*/ 906853 w 7175104"/>
              <a:gd name="connsiteY951" fmla="*/ 5528217 h 7019132"/>
              <a:gd name="connsiteX952" fmla="*/ 853372 w 7175104"/>
              <a:gd name="connsiteY952" fmla="*/ 5575336 h 7019132"/>
              <a:gd name="connsiteX953" fmla="*/ 866659 w 7175104"/>
              <a:gd name="connsiteY953" fmla="*/ 5615306 h 7019132"/>
              <a:gd name="connsiteX954" fmla="*/ 880279 w 7175104"/>
              <a:gd name="connsiteY954" fmla="*/ 5628954 h 7019132"/>
              <a:gd name="connsiteX955" fmla="*/ 853372 w 7175104"/>
              <a:gd name="connsiteY955" fmla="*/ 5668924 h 7019132"/>
              <a:gd name="connsiteX956" fmla="*/ 644763 w 7175104"/>
              <a:gd name="connsiteY956" fmla="*/ 5783310 h 7019132"/>
              <a:gd name="connsiteX957" fmla="*/ 577994 w 7175104"/>
              <a:gd name="connsiteY957" fmla="*/ 5810282 h 7019132"/>
              <a:gd name="connsiteX958" fmla="*/ 604901 w 7175104"/>
              <a:gd name="connsiteY958" fmla="*/ 5776486 h 7019132"/>
              <a:gd name="connsiteX959" fmla="*/ 604901 w 7175104"/>
              <a:gd name="connsiteY959" fmla="*/ 5756338 h 7019132"/>
              <a:gd name="connsiteX960" fmla="*/ 692265 w 7175104"/>
              <a:gd name="connsiteY960" fmla="*/ 5689072 h 7019132"/>
              <a:gd name="connsiteX961" fmla="*/ 638119 w 7175104"/>
              <a:gd name="connsiteY961" fmla="*/ 5709544 h 7019132"/>
              <a:gd name="connsiteX962" fmla="*/ 665026 w 7175104"/>
              <a:gd name="connsiteY962" fmla="*/ 5682573 h 7019132"/>
              <a:gd name="connsiteX963" fmla="*/ 644763 w 7175104"/>
              <a:gd name="connsiteY963" fmla="*/ 5695896 h 7019132"/>
              <a:gd name="connsiteX964" fmla="*/ 631476 w 7175104"/>
              <a:gd name="connsiteY964" fmla="*/ 5689072 h 7019132"/>
              <a:gd name="connsiteX965" fmla="*/ 624832 w 7175104"/>
              <a:gd name="connsiteY965" fmla="*/ 5689072 h 7019132"/>
              <a:gd name="connsiteX966" fmla="*/ 644763 w 7175104"/>
              <a:gd name="connsiteY966" fmla="*/ 5662750 h 7019132"/>
              <a:gd name="connsiteX967" fmla="*/ 611213 w 7175104"/>
              <a:gd name="connsiteY967" fmla="*/ 5682573 h 7019132"/>
              <a:gd name="connsiteX968" fmla="*/ 658382 w 7175104"/>
              <a:gd name="connsiteY968" fmla="*/ 5615306 h 7019132"/>
              <a:gd name="connsiteX969" fmla="*/ 692265 w 7175104"/>
              <a:gd name="connsiteY969" fmla="*/ 5595158 h 7019132"/>
              <a:gd name="connsiteX970" fmla="*/ 711863 w 7175104"/>
              <a:gd name="connsiteY970" fmla="*/ 5575336 h 7019132"/>
              <a:gd name="connsiteX971" fmla="*/ 766009 w 7175104"/>
              <a:gd name="connsiteY971" fmla="*/ 5561687 h 7019132"/>
              <a:gd name="connsiteX972" fmla="*/ 793912 w 7175104"/>
              <a:gd name="connsiteY972" fmla="*/ 5534716 h 7019132"/>
              <a:gd name="connsiteX973" fmla="*/ 797566 w 7175104"/>
              <a:gd name="connsiteY973" fmla="*/ 5529191 h 7019132"/>
              <a:gd name="connsiteX974" fmla="*/ 826134 w 7175104"/>
              <a:gd name="connsiteY974" fmla="*/ 5507744 h 7019132"/>
              <a:gd name="connsiteX975" fmla="*/ 799227 w 7175104"/>
              <a:gd name="connsiteY975" fmla="*/ 5527242 h 7019132"/>
              <a:gd name="connsiteX976" fmla="*/ 826134 w 7175104"/>
              <a:gd name="connsiteY976" fmla="*/ 5501245 h 7019132"/>
              <a:gd name="connsiteX977" fmla="*/ 786272 w 7175104"/>
              <a:gd name="connsiteY977" fmla="*/ 5514568 h 7019132"/>
              <a:gd name="connsiteX978" fmla="*/ 826134 w 7175104"/>
              <a:gd name="connsiteY978" fmla="*/ 5487597 h 7019132"/>
              <a:gd name="connsiteX979" fmla="*/ 893234 w 7175104"/>
              <a:gd name="connsiteY979" fmla="*/ 5460950 h 7019132"/>
              <a:gd name="connsiteX980" fmla="*/ 846397 w 7175104"/>
              <a:gd name="connsiteY980" fmla="*/ 5494421 h 7019132"/>
              <a:gd name="connsiteX981" fmla="*/ 920473 w 7175104"/>
              <a:gd name="connsiteY981" fmla="*/ 5454126 h 7019132"/>
              <a:gd name="connsiteX982" fmla="*/ 886923 w 7175104"/>
              <a:gd name="connsiteY982" fmla="*/ 5454126 h 7019132"/>
              <a:gd name="connsiteX983" fmla="*/ 906853 w 7175104"/>
              <a:gd name="connsiteY983" fmla="*/ 5420655 h 7019132"/>
              <a:gd name="connsiteX984" fmla="*/ 900210 w 7175104"/>
              <a:gd name="connsiteY984" fmla="*/ 5413831 h 7019132"/>
              <a:gd name="connsiteX985" fmla="*/ 886923 w 7175104"/>
              <a:gd name="connsiteY985" fmla="*/ 5413831 h 7019132"/>
              <a:gd name="connsiteX986" fmla="*/ 846397 w 7175104"/>
              <a:gd name="connsiteY986" fmla="*/ 5420655 h 7019132"/>
              <a:gd name="connsiteX987" fmla="*/ 880279 w 7175104"/>
              <a:gd name="connsiteY987" fmla="*/ 5387184 h 7019132"/>
              <a:gd name="connsiteX988" fmla="*/ 766009 w 7175104"/>
              <a:gd name="connsiteY988" fmla="*/ 5387184 h 7019132"/>
              <a:gd name="connsiteX989" fmla="*/ 819490 w 7175104"/>
              <a:gd name="connsiteY989" fmla="*/ 5346564 h 7019132"/>
              <a:gd name="connsiteX990" fmla="*/ 940736 w 7175104"/>
              <a:gd name="connsiteY990" fmla="*/ 5367037 h 7019132"/>
              <a:gd name="connsiteX991" fmla="*/ 974286 w 7175104"/>
              <a:gd name="connsiteY991" fmla="*/ 5326417 h 7019132"/>
              <a:gd name="connsiteX992" fmla="*/ 873635 w 7175104"/>
              <a:gd name="connsiteY992" fmla="*/ 5245827 h 7019132"/>
              <a:gd name="connsiteX993" fmla="*/ 920473 w 7175104"/>
              <a:gd name="connsiteY993" fmla="*/ 5232503 h 7019132"/>
              <a:gd name="connsiteX994" fmla="*/ 873635 w 7175104"/>
              <a:gd name="connsiteY994" fmla="*/ 5178885 h 7019132"/>
              <a:gd name="connsiteX995" fmla="*/ 860016 w 7175104"/>
              <a:gd name="connsiteY995" fmla="*/ 5165237 h 7019132"/>
              <a:gd name="connsiteX996" fmla="*/ 880279 w 7175104"/>
              <a:gd name="connsiteY996" fmla="*/ 5145089 h 7019132"/>
              <a:gd name="connsiteX997" fmla="*/ 860016 w 7175104"/>
              <a:gd name="connsiteY997" fmla="*/ 5145089 h 7019132"/>
              <a:gd name="connsiteX998" fmla="*/ 900210 w 7175104"/>
              <a:gd name="connsiteY998" fmla="*/ 5111618 h 7019132"/>
              <a:gd name="connsiteX999" fmla="*/ 866659 w 7175104"/>
              <a:gd name="connsiteY999" fmla="*/ 5111618 h 7019132"/>
              <a:gd name="connsiteX1000" fmla="*/ 880279 w 7175104"/>
              <a:gd name="connsiteY1000" fmla="*/ 5111618 h 7019132"/>
              <a:gd name="connsiteX1001" fmla="*/ 886923 w 7175104"/>
              <a:gd name="connsiteY1001" fmla="*/ 5098295 h 7019132"/>
              <a:gd name="connsiteX1002" fmla="*/ 927116 w 7175104"/>
              <a:gd name="connsiteY1002" fmla="*/ 5051176 h 7019132"/>
              <a:gd name="connsiteX1003" fmla="*/ 860016 w 7175104"/>
              <a:gd name="connsiteY1003" fmla="*/ 5071323 h 7019132"/>
              <a:gd name="connsiteX1004" fmla="*/ 880279 w 7175104"/>
              <a:gd name="connsiteY1004" fmla="*/ 5051176 h 7019132"/>
              <a:gd name="connsiteX1005" fmla="*/ 839753 w 7175104"/>
              <a:gd name="connsiteY1005" fmla="*/ 5017705 h 7019132"/>
              <a:gd name="connsiteX1006" fmla="*/ 819490 w 7175104"/>
              <a:gd name="connsiteY1006" fmla="*/ 5031028 h 7019132"/>
              <a:gd name="connsiteX1007" fmla="*/ 812846 w 7175104"/>
              <a:gd name="connsiteY1007" fmla="*/ 5010881 h 7019132"/>
              <a:gd name="connsiteX1008" fmla="*/ 846397 w 7175104"/>
              <a:gd name="connsiteY1008" fmla="*/ 4983909 h 7019132"/>
              <a:gd name="connsiteX1009" fmla="*/ 786272 w 7175104"/>
              <a:gd name="connsiteY1009" fmla="*/ 5024529 h 7019132"/>
              <a:gd name="connsiteX1010" fmla="*/ 826134 w 7175104"/>
              <a:gd name="connsiteY1010" fmla="*/ 4990733 h 7019132"/>
              <a:gd name="connsiteX1011" fmla="*/ 826134 w 7175104"/>
              <a:gd name="connsiteY1011" fmla="*/ 4970586 h 7019132"/>
              <a:gd name="connsiteX1012" fmla="*/ 799227 w 7175104"/>
              <a:gd name="connsiteY1012" fmla="*/ 4983909 h 7019132"/>
              <a:gd name="connsiteX1013" fmla="*/ 745746 w 7175104"/>
              <a:gd name="connsiteY1013" fmla="*/ 5024529 h 7019132"/>
              <a:gd name="connsiteX1014" fmla="*/ 752389 w 7175104"/>
              <a:gd name="connsiteY1014" fmla="*/ 5017705 h 7019132"/>
              <a:gd name="connsiteX1015" fmla="*/ 774313 w 7175104"/>
              <a:gd name="connsiteY1015" fmla="*/ 5001782 h 7019132"/>
              <a:gd name="connsiteX1016" fmla="*/ 786272 w 7175104"/>
              <a:gd name="connsiteY1016" fmla="*/ 4990733 h 7019132"/>
              <a:gd name="connsiteX1017" fmla="*/ 788597 w 7175104"/>
              <a:gd name="connsiteY1017" fmla="*/ 4983259 h 7019132"/>
              <a:gd name="connsiteX1018" fmla="*/ 788929 w 7175104"/>
              <a:gd name="connsiteY1018" fmla="*/ 4982284 h 7019132"/>
              <a:gd name="connsiteX1019" fmla="*/ 784943 w 7175104"/>
              <a:gd name="connsiteY1019" fmla="*/ 4984884 h 7019132"/>
              <a:gd name="connsiteX1020" fmla="*/ 759365 w 7175104"/>
              <a:gd name="connsiteY1020" fmla="*/ 5004056 h 7019132"/>
              <a:gd name="connsiteX1021" fmla="*/ 799227 w 7175104"/>
              <a:gd name="connsiteY1021" fmla="*/ 4963761 h 7019132"/>
              <a:gd name="connsiteX1022" fmla="*/ 739102 w 7175104"/>
              <a:gd name="connsiteY1022" fmla="*/ 4970586 h 7019132"/>
              <a:gd name="connsiteX1023" fmla="*/ 772652 w 7175104"/>
              <a:gd name="connsiteY1023" fmla="*/ 4910143 h 7019132"/>
              <a:gd name="connsiteX1024" fmla="*/ 812846 w 7175104"/>
              <a:gd name="connsiteY1024" fmla="*/ 4863024 h 7019132"/>
              <a:gd name="connsiteX1025" fmla="*/ 799227 w 7175104"/>
              <a:gd name="connsiteY1025" fmla="*/ 4869523 h 7019132"/>
              <a:gd name="connsiteX1026" fmla="*/ 752389 w 7175104"/>
              <a:gd name="connsiteY1026" fmla="*/ 4916967 h 7019132"/>
              <a:gd name="connsiteX1027" fmla="*/ 812846 w 7175104"/>
              <a:gd name="connsiteY1027" fmla="*/ 4843201 h 7019132"/>
              <a:gd name="connsiteX1028" fmla="*/ 819490 w 7175104"/>
              <a:gd name="connsiteY1028" fmla="*/ 4849701 h 7019132"/>
              <a:gd name="connsiteX1029" fmla="*/ 812846 w 7175104"/>
              <a:gd name="connsiteY1029" fmla="*/ 4843201 h 7019132"/>
              <a:gd name="connsiteX1030" fmla="*/ 786272 w 7175104"/>
              <a:gd name="connsiteY1030" fmla="*/ 4869523 h 7019132"/>
              <a:gd name="connsiteX1031" fmla="*/ 792915 w 7175104"/>
              <a:gd name="connsiteY1031" fmla="*/ 4829553 h 7019132"/>
              <a:gd name="connsiteX1032" fmla="*/ 725483 w 7175104"/>
              <a:gd name="connsiteY1032" fmla="*/ 4896495 h 7019132"/>
              <a:gd name="connsiteX1033" fmla="*/ 705220 w 7175104"/>
              <a:gd name="connsiteY1033" fmla="*/ 4943939 h 7019132"/>
              <a:gd name="connsiteX1034" fmla="*/ 658382 w 7175104"/>
              <a:gd name="connsiteY1034" fmla="*/ 4977085 h 7019132"/>
              <a:gd name="connsiteX1035" fmla="*/ 672002 w 7175104"/>
              <a:gd name="connsiteY1035" fmla="*/ 4950763 h 7019132"/>
              <a:gd name="connsiteX1036" fmla="*/ 631476 w 7175104"/>
              <a:gd name="connsiteY1036" fmla="*/ 4977085 h 7019132"/>
              <a:gd name="connsiteX1037" fmla="*/ 623171 w 7175104"/>
              <a:gd name="connsiteY1037" fmla="*/ 4958562 h 7019132"/>
              <a:gd name="connsiteX1038" fmla="*/ 637455 w 7175104"/>
              <a:gd name="connsiteY1038" fmla="*/ 4941014 h 7019132"/>
              <a:gd name="connsiteX1039" fmla="*/ 644763 w 7175104"/>
              <a:gd name="connsiteY1039" fmla="*/ 4937115 h 7019132"/>
              <a:gd name="connsiteX1040" fmla="*/ 644763 w 7175104"/>
              <a:gd name="connsiteY1040" fmla="*/ 4923791 h 7019132"/>
              <a:gd name="connsiteX1041" fmla="*/ 624832 w 7175104"/>
              <a:gd name="connsiteY1041" fmla="*/ 4937115 h 7019132"/>
              <a:gd name="connsiteX1042" fmla="*/ 597925 w 7175104"/>
              <a:gd name="connsiteY1042" fmla="*/ 4950763 h 7019132"/>
              <a:gd name="connsiteX1043" fmla="*/ 604901 w 7175104"/>
              <a:gd name="connsiteY1043" fmla="*/ 4923791 h 7019132"/>
              <a:gd name="connsiteX1044" fmla="*/ 550756 w 7175104"/>
              <a:gd name="connsiteY1044" fmla="*/ 4950763 h 7019132"/>
              <a:gd name="connsiteX1045" fmla="*/ 597925 w 7175104"/>
              <a:gd name="connsiteY1045" fmla="*/ 4889996 h 7019132"/>
              <a:gd name="connsiteX1046" fmla="*/ 557731 w 7175104"/>
              <a:gd name="connsiteY1046" fmla="*/ 4883171 h 7019132"/>
              <a:gd name="connsiteX1047" fmla="*/ 497275 w 7175104"/>
              <a:gd name="connsiteY1047" fmla="*/ 4923791 h 7019132"/>
              <a:gd name="connsiteX1048" fmla="*/ 517205 w 7175104"/>
              <a:gd name="connsiteY1048" fmla="*/ 4889996 h 7019132"/>
              <a:gd name="connsiteX1049" fmla="*/ 500430 w 7175104"/>
              <a:gd name="connsiteY1049" fmla="*/ 4910143 h 7019132"/>
              <a:gd name="connsiteX1050" fmla="*/ 496231 w 7175104"/>
              <a:gd name="connsiteY1050" fmla="*/ 4914606 h 7019132"/>
              <a:gd name="connsiteX1051" fmla="*/ 499247 w 7175104"/>
              <a:gd name="connsiteY1051" fmla="*/ 4910844 h 7019132"/>
              <a:gd name="connsiteX1052" fmla="*/ 503918 w 7175104"/>
              <a:gd name="connsiteY1052" fmla="*/ 4896495 h 7019132"/>
              <a:gd name="connsiteX1053" fmla="*/ 537468 w 7175104"/>
              <a:gd name="connsiteY1053" fmla="*/ 4856525 h 7019132"/>
              <a:gd name="connsiteX1054" fmla="*/ 530493 w 7175104"/>
              <a:gd name="connsiteY1054" fmla="*/ 4883171 h 7019132"/>
              <a:gd name="connsiteX1055" fmla="*/ 544112 w 7175104"/>
              <a:gd name="connsiteY1055" fmla="*/ 4856525 h 7019132"/>
              <a:gd name="connsiteX1056" fmla="*/ 550756 w 7175104"/>
              <a:gd name="connsiteY1056" fmla="*/ 4863024 h 7019132"/>
              <a:gd name="connsiteX1057" fmla="*/ 571019 w 7175104"/>
              <a:gd name="connsiteY1057" fmla="*/ 4809406 h 7019132"/>
              <a:gd name="connsiteX1058" fmla="*/ 584638 w 7175104"/>
              <a:gd name="connsiteY1058" fmla="*/ 4822729 h 7019132"/>
              <a:gd name="connsiteX1059" fmla="*/ 591282 w 7175104"/>
              <a:gd name="connsiteY1059" fmla="*/ 4843201 h 7019132"/>
              <a:gd name="connsiteX1060" fmla="*/ 597925 w 7175104"/>
              <a:gd name="connsiteY1060" fmla="*/ 4863024 h 7019132"/>
              <a:gd name="connsiteX1061" fmla="*/ 644763 w 7175104"/>
              <a:gd name="connsiteY1061" fmla="*/ 4843201 h 7019132"/>
              <a:gd name="connsiteX1062" fmla="*/ 617856 w 7175104"/>
              <a:gd name="connsiteY1062" fmla="*/ 4883171 h 7019132"/>
              <a:gd name="connsiteX1063" fmla="*/ 644763 w 7175104"/>
              <a:gd name="connsiteY1063" fmla="*/ 4856525 h 7019132"/>
              <a:gd name="connsiteX1064" fmla="*/ 624832 w 7175104"/>
              <a:gd name="connsiteY1064" fmla="*/ 4889996 h 7019132"/>
              <a:gd name="connsiteX1065" fmla="*/ 685289 w 7175104"/>
              <a:gd name="connsiteY1065" fmla="*/ 4836377 h 7019132"/>
              <a:gd name="connsiteX1066" fmla="*/ 658382 w 7175104"/>
              <a:gd name="connsiteY1066" fmla="*/ 4869523 h 7019132"/>
              <a:gd name="connsiteX1067" fmla="*/ 698908 w 7175104"/>
              <a:gd name="connsiteY1067" fmla="*/ 4843201 h 7019132"/>
              <a:gd name="connsiteX1068" fmla="*/ 718839 w 7175104"/>
              <a:gd name="connsiteY1068" fmla="*/ 4843201 h 7019132"/>
              <a:gd name="connsiteX1069" fmla="*/ 732126 w 7175104"/>
              <a:gd name="connsiteY1069" fmla="*/ 4849701 h 7019132"/>
              <a:gd name="connsiteX1070" fmla="*/ 739102 w 7175104"/>
              <a:gd name="connsiteY1070" fmla="*/ 4822729 h 7019132"/>
              <a:gd name="connsiteX1071" fmla="*/ 752389 w 7175104"/>
              <a:gd name="connsiteY1071" fmla="*/ 4788933 h 7019132"/>
              <a:gd name="connsiteX1072" fmla="*/ 745746 w 7175104"/>
              <a:gd name="connsiteY1072" fmla="*/ 4782434 h 7019132"/>
              <a:gd name="connsiteX1073" fmla="*/ 786272 w 7175104"/>
              <a:gd name="connsiteY1073" fmla="*/ 4742139 h 7019132"/>
              <a:gd name="connsiteX1074" fmla="*/ 812846 w 7175104"/>
              <a:gd name="connsiteY1074" fmla="*/ 4715167 h 7019132"/>
              <a:gd name="connsiteX1075" fmla="*/ 772652 w 7175104"/>
              <a:gd name="connsiteY1075" fmla="*/ 4735640 h 7019132"/>
              <a:gd name="connsiteX1076" fmla="*/ 812846 w 7175104"/>
              <a:gd name="connsiteY1076" fmla="*/ 4648225 h 7019132"/>
              <a:gd name="connsiteX1077" fmla="*/ 786272 w 7175104"/>
              <a:gd name="connsiteY1077" fmla="*/ 4661549 h 7019132"/>
              <a:gd name="connsiteX1078" fmla="*/ 799227 w 7175104"/>
              <a:gd name="connsiteY1078" fmla="*/ 4655050 h 7019132"/>
              <a:gd name="connsiteX1079" fmla="*/ 799227 w 7175104"/>
              <a:gd name="connsiteY1079" fmla="*/ 4621254 h 7019132"/>
              <a:gd name="connsiteX1080" fmla="*/ 790922 w 7175104"/>
              <a:gd name="connsiteY1080" fmla="*/ 4634577 h 7019132"/>
              <a:gd name="connsiteX1081" fmla="*/ 790922 w 7175104"/>
              <a:gd name="connsiteY1081" fmla="*/ 4636852 h 7019132"/>
              <a:gd name="connsiteX1082" fmla="*/ 768666 w 7175104"/>
              <a:gd name="connsiteY1082" fmla="*/ 4661224 h 7019132"/>
              <a:gd name="connsiteX1083" fmla="*/ 766009 w 7175104"/>
              <a:gd name="connsiteY1083" fmla="*/ 4648225 h 7019132"/>
              <a:gd name="connsiteX1084" fmla="*/ 786272 w 7175104"/>
              <a:gd name="connsiteY1084" fmla="*/ 4634577 h 7019132"/>
              <a:gd name="connsiteX1085" fmla="*/ 792915 w 7175104"/>
              <a:gd name="connsiteY1085" fmla="*/ 4587783 h 7019132"/>
              <a:gd name="connsiteX1086" fmla="*/ 759365 w 7175104"/>
              <a:gd name="connsiteY1086" fmla="*/ 4628078 h 7019132"/>
              <a:gd name="connsiteX1087" fmla="*/ 752389 w 7175104"/>
              <a:gd name="connsiteY1087" fmla="*/ 4628078 h 7019132"/>
              <a:gd name="connsiteX1088" fmla="*/ 739102 w 7175104"/>
              <a:gd name="connsiteY1088" fmla="*/ 4621254 h 7019132"/>
              <a:gd name="connsiteX1089" fmla="*/ 745746 w 7175104"/>
              <a:gd name="connsiteY1089" fmla="*/ 4594607 h 7019132"/>
              <a:gd name="connsiteX1090" fmla="*/ 792915 w 7175104"/>
              <a:gd name="connsiteY1090" fmla="*/ 4574460 h 7019132"/>
              <a:gd name="connsiteX1091" fmla="*/ 799227 w 7175104"/>
              <a:gd name="connsiteY1091" fmla="*/ 4547488 h 7019132"/>
              <a:gd name="connsiteX1092" fmla="*/ 806203 w 7175104"/>
              <a:gd name="connsiteY1092" fmla="*/ 4520516 h 7019132"/>
              <a:gd name="connsiteX1093" fmla="*/ 833109 w 7175104"/>
              <a:gd name="connsiteY1093" fmla="*/ 4460074 h 7019132"/>
              <a:gd name="connsiteX1094" fmla="*/ 806203 w 7175104"/>
              <a:gd name="connsiteY1094" fmla="*/ 4426278 h 7019132"/>
              <a:gd name="connsiteX1095" fmla="*/ 812846 w 7175104"/>
              <a:gd name="connsiteY1095" fmla="*/ 4386308 h 7019132"/>
              <a:gd name="connsiteX1096" fmla="*/ 786272 w 7175104"/>
              <a:gd name="connsiteY1096" fmla="*/ 4426278 h 7019132"/>
              <a:gd name="connsiteX1097" fmla="*/ 806203 w 7175104"/>
              <a:gd name="connsiteY1097" fmla="*/ 4413279 h 7019132"/>
              <a:gd name="connsiteX1098" fmla="*/ 792915 w 7175104"/>
              <a:gd name="connsiteY1098" fmla="*/ 4399631 h 7019132"/>
              <a:gd name="connsiteX1099" fmla="*/ 772652 w 7175104"/>
              <a:gd name="connsiteY1099" fmla="*/ 4386308 h 7019132"/>
              <a:gd name="connsiteX1100" fmla="*/ 792915 w 7175104"/>
              <a:gd name="connsiteY1100" fmla="*/ 4312542 h 7019132"/>
              <a:gd name="connsiteX1101" fmla="*/ 772652 w 7175104"/>
              <a:gd name="connsiteY1101" fmla="*/ 4345688 h 7019132"/>
              <a:gd name="connsiteX1102" fmla="*/ 752389 w 7175104"/>
              <a:gd name="connsiteY1102" fmla="*/ 4339189 h 7019132"/>
              <a:gd name="connsiteX1103" fmla="*/ 745746 w 7175104"/>
              <a:gd name="connsiteY1103" fmla="*/ 4325865 h 7019132"/>
              <a:gd name="connsiteX1104" fmla="*/ 732126 w 7175104"/>
              <a:gd name="connsiteY1104" fmla="*/ 4312542 h 7019132"/>
              <a:gd name="connsiteX1105" fmla="*/ 711863 w 7175104"/>
              <a:gd name="connsiteY1105" fmla="*/ 4265098 h 7019132"/>
              <a:gd name="connsiteX1106" fmla="*/ 705220 w 7175104"/>
              <a:gd name="connsiteY1106" fmla="*/ 4278746 h 7019132"/>
              <a:gd name="connsiteX1107" fmla="*/ 644763 w 7175104"/>
              <a:gd name="connsiteY1107" fmla="*/ 4238126 h 7019132"/>
              <a:gd name="connsiteX1108" fmla="*/ 631476 w 7175104"/>
              <a:gd name="connsiteY1108" fmla="*/ 4225128 h 7019132"/>
              <a:gd name="connsiteX1109" fmla="*/ 611213 w 7175104"/>
              <a:gd name="connsiteY1109" fmla="*/ 4218304 h 7019132"/>
              <a:gd name="connsiteX1110" fmla="*/ 577994 w 7175104"/>
              <a:gd name="connsiteY1110" fmla="*/ 4211479 h 7019132"/>
              <a:gd name="connsiteX1111" fmla="*/ 611213 w 7175104"/>
              <a:gd name="connsiteY1111" fmla="*/ 4171184 h 7019132"/>
              <a:gd name="connsiteX1112" fmla="*/ 577994 w 7175104"/>
              <a:gd name="connsiteY1112" fmla="*/ 4198156 h 7019132"/>
              <a:gd name="connsiteX1113" fmla="*/ 537468 w 7175104"/>
              <a:gd name="connsiteY1113" fmla="*/ 4164360 h 7019132"/>
              <a:gd name="connsiteX1114" fmla="*/ 503918 w 7175104"/>
              <a:gd name="connsiteY1114" fmla="*/ 4164360 h 7019132"/>
              <a:gd name="connsiteX1115" fmla="*/ 490631 w 7175104"/>
              <a:gd name="connsiteY1115" fmla="*/ 4157536 h 7019132"/>
              <a:gd name="connsiteX1116" fmla="*/ 483655 w 7175104"/>
              <a:gd name="connsiteY1116" fmla="*/ 4137713 h 7019132"/>
              <a:gd name="connsiteX1117" fmla="*/ 497275 w 7175104"/>
              <a:gd name="connsiteY1117" fmla="*/ 4110742 h 7019132"/>
              <a:gd name="connsiteX1118" fmla="*/ 497275 w 7175104"/>
              <a:gd name="connsiteY1118" fmla="*/ 4097418 h 7019132"/>
              <a:gd name="connsiteX1119" fmla="*/ 429842 w 7175104"/>
              <a:gd name="connsiteY1119" fmla="*/ 4110742 h 7019132"/>
              <a:gd name="connsiteX1120" fmla="*/ 456749 w 7175104"/>
              <a:gd name="connsiteY1120" fmla="*/ 4063623 h 7019132"/>
              <a:gd name="connsiteX1121" fmla="*/ 443461 w 7175104"/>
              <a:gd name="connsiteY1121" fmla="*/ 4057123 h 7019132"/>
              <a:gd name="connsiteX1122" fmla="*/ 416555 w 7175104"/>
              <a:gd name="connsiteY1122" fmla="*/ 4104243 h 7019132"/>
              <a:gd name="connsiteX1123" fmla="*/ 396624 w 7175104"/>
              <a:gd name="connsiteY1123" fmla="*/ 4036976 h 7019132"/>
              <a:gd name="connsiteX1124" fmla="*/ 423198 w 7175104"/>
              <a:gd name="connsiteY1124" fmla="*/ 3983033 h 7019132"/>
              <a:gd name="connsiteX1125" fmla="*/ 389648 w 7175104"/>
              <a:gd name="connsiteY1125" fmla="*/ 3970034 h 7019132"/>
              <a:gd name="connsiteX1126" fmla="*/ 429842 w 7175104"/>
              <a:gd name="connsiteY1126" fmla="*/ 3929414 h 7019132"/>
              <a:gd name="connsiteX1127" fmla="*/ 416555 w 7175104"/>
              <a:gd name="connsiteY1127" fmla="*/ 3909267 h 7019132"/>
              <a:gd name="connsiteX1128" fmla="*/ 416555 w 7175104"/>
              <a:gd name="connsiteY1128" fmla="*/ 3869297 h 7019132"/>
              <a:gd name="connsiteX1129" fmla="*/ 376361 w 7175104"/>
              <a:gd name="connsiteY1129" fmla="*/ 3842000 h 7019132"/>
              <a:gd name="connsiteX1130" fmla="*/ 416555 w 7175104"/>
              <a:gd name="connsiteY1130" fmla="*/ 3801705 h 7019132"/>
              <a:gd name="connsiteX1131" fmla="*/ 349122 w 7175104"/>
              <a:gd name="connsiteY1131" fmla="*/ 3768234 h 7019132"/>
              <a:gd name="connsiteX1132" fmla="*/ 322548 w 7175104"/>
              <a:gd name="connsiteY1132" fmla="*/ 3801705 h 7019132"/>
              <a:gd name="connsiteX1133" fmla="*/ 275378 w 7175104"/>
              <a:gd name="connsiteY1133" fmla="*/ 3748087 h 7019132"/>
              <a:gd name="connsiteX1134" fmla="*/ 275378 w 7175104"/>
              <a:gd name="connsiteY1134" fmla="*/ 3586907 h 7019132"/>
              <a:gd name="connsiteX1135" fmla="*/ 234852 w 7175104"/>
              <a:gd name="connsiteY1135" fmla="*/ 3586907 h 7019132"/>
              <a:gd name="connsiteX1136" fmla="*/ 228540 w 7175104"/>
              <a:gd name="connsiteY1136" fmla="*/ 3566759 h 7019132"/>
              <a:gd name="connsiteX1137" fmla="*/ 228540 w 7175104"/>
              <a:gd name="connsiteY1137" fmla="*/ 3532963 h 7019132"/>
              <a:gd name="connsiteX1138" fmla="*/ 194990 w 7175104"/>
              <a:gd name="connsiteY1138" fmla="*/ 3566759 h 7019132"/>
              <a:gd name="connsiteX1139" fmla="*/ 215253 w 7175104"/>
              <a:gd name="connsiteY1139" fmla="*/ 3526139 h 7019132"/>
              <a:gd name="connsiteX1140" fmla="*/ 188014 w 7175104"/>
              <a:gd name="connsiteY1140" fmla="*/ 3539787 h 7019132"/>
              <a:gd name="connsiteX1141" fmla="*/ 188014 w 7175104"/>
              <a:gd name="connsiteY1141" fmla="*/ 3559935 h 7019132"/>
              <a:gd name="connsiteX1142" fmla="*/ 127890 w 7175104"/>
              <a:gd name="connsiteY1142" fmla="*/ 3526139 h 7019132"/>
              <a:gd name="connsiteX1143" fmla="*/ 174727 w 7175104"/>
              <a:gd name="connsiteY1143" fmla="*/ 3553111 h 7019132"/>
              <a:gd name="connsiteX1144" fmla="*/ 194990 w 7175104"/>
              <a:gd name="connsiteY1144" fmla="*/ 3532963 h 7019132"/>
              <a:gd name="connsiteX1145" fmla="*/ 181371 w 7175104"/>
              <a:gd name="connsiteY1145" fmla="*/ 3499492 h 7019132"/>
              <a:gd name="connsiteX1146" fmla="*/ 188014 w 7175104"/>
              <a:gd name="connsiteY1146" fmla="*/ 3425727 h 7019132"/>
              <a:gd name="connsiteX1147" fmla="*/ 140845 w 7175104"/>
              <a:gd name="connsiteY1147" fmla="*/ 3479345 h 7019132"/>
              <a:gd name="connsiteX1148" fmla="*/ 140845 w 7175104"/>
              <a:gd name="connsiteY1148" fmla="*/ 3338637 h 7019132"/>
              <a:gd name="connsiteX1149" fmla="*/ 100651 w 7175104"/>
              <a:gd name="connsiteY1149" fmla="*/ 3324989 h 7019132"/>
              <a:gd name="connsiteX1150" fmla="*/ 87363 w 7175104"/>
              <a:gd name="connsiteY1150" fmla="*/ 3304841 h 7019132"/>
              <a:gd name="connsiteX1151" fmla="*/ 80720 w 7175104"/>
              <a:gd name="connsiteY1151" fmla="*/ 3277870 h 7019132"/>
              <a:gd name="connsiteX1152" fmla="*/ 107627 w 7175104"/>
              <a:gd name="connsiteY1152" fmla="*/ 3217427 h 7019132"/>
              <a:gd name="connsiteX1153" fmla="*/ 140845 w 7175104"/>
              <a:gd name="connsiteY1153" fmla="*/ 3237575 h 7019132"/>
              <a:gd name="connsiteX1154" fmla="*/ 147488 w 7175104"/>
              <a:gd name="connsiteY1154" fmla="*/ 3183631 h 7019132"/>
              <a:gd name="connsiteX1155" fmla="*/ 127890 w 7175104"/>
              <a:gd name="connsiteY1155" fmla="*/ 3197280 h 7019132"/>
              <a:gd name="connsiteX1156" fmla="*/ 167751 w 7175104"/>
              <a:gd name="connsiteY1156" fmla="*/ 3143662 h 7019132"/>
              <a:gd name="connsiteX1157" fmla="*/ 288997 w 7175104"/>
              <a:gd name="connsiteY1157" fmla="*/ 3130013 h 7019132"/>
              <a:gd name="connsiteX1158" fmla="*/ 262091 w 7175104"/>
              <a:gd name="connsiteY1158" fmla="*/ 3103041 h 7019132"/>
              <a:gd name="connsiteX1159" fmla="*/ 248471 w 7175104"/>
              <a:gd name="connsiteY1159" fmla="*/ 3143662 h 7019132"/>
              <a:gd name="connsiteX1160" fmla="*/ 234852 w 7175104"/>
              <a:gd name="connsiteY1160" fmla="*/ 3143662 h 7019132"/>
              <a:gd name="connsiteX1161" fmla="*/ 268734 w 7175104"/>
              <a:gd name="connsiteY1161" fmla="*/ 3076720 h 7019132"/>
              <a:gd name="connsiteX1162" fmla="*/ 282021 w 7175104"/>
              <a:gd name="connsiteY1162" fmla="*/ 3082894 h 7019132"/>
              <a:gd name="connsiteX1163" fmla="*/ 275378 w 7175104"/>
              <a:gd name="connsiteY1163" fmla="*/ 3015952 h 7019132"/>
              <a:gd name="connsiteX1164" fmla="*/ 302284 w 7175104"/>
              <a:gd name="connsiteY1164" fmla="*/ 3015952 h 7019132"/>
              <a:gd name="connsiteX1165" fmla="*/ 302284 w 7175104"/>
              <a:gd name="connsiteY1165" fmla="*/ 2955509 h 7019132"/>
              <a:gd name="connsiteX1166" fmla="*/ 362741 w 7175104"/>
              <a:gd name="connsiteY1166" fmla="*/ 2942186 h 7019132"/>
              <a:gd name="connsiteX1167" fmla="*/ 389648 w 7175104"/>
              <a:gd name="connsiteY1167" fmla="*/ 2935362 h 7019132"/>
              <a:gd name="connsiteX1168" fmla="*/ 456749 w 7175104"/>
              <a:gd name="connsiteY1168" fmla="*/ 2895067 h 7019132"/>
              <a:gd name="connsiteX1169" fmla="*/ 429842 w 7175104"/>
              <a:gd name="connsiteY1169" fmla="*/ 2928538 h 7019132"/>
              <a:gd name="connsiteX1170" fmla="*/ 517205 w 7175104"/>
              <a:gd name="connsiteY1170" fmla="*/ 2841124 h 7019132"/>
              <a:gd name="connsiteX1171" fmla="*/ 510894 w 7175104"/>
              <a:gd name="connsiteY1171" fmla="*/ 2820976 h 7019132"/>
              <a:gd name="connsiteX1172" fmla="*/ 584638 w 7175104"/>
              <a:gd name="connsiteY1172" fmla="*/ 2733562 h 7019132"/>
              <a:gd name="connsiteX1173" fmla="*/ 651739 w 7175104"/>
              <a:gd name="connsiteY1173" fmla="*/ 2707240 h 7019132"/>
              <a:gd name="connsiteX1174" fmla="*/ 732126 w 7175104"/>
              <a:gd name="connsiteY1174" fmla="*/ 2686768 h 7019132"/>
              <a:gd name="connsiteX1175" fmla="*/ 799227 w 7175104"/>
              <a:gd name="connsiteY1175" fmla="*/ 2673444 h 7019132"/>
              <a:gd name="connsiteX1176" fmla="*/ 779628 w 7175104"/>
              <a:gd name="connsiteY1176" fmla="*/ 2632825 h 7019132"/>
              <a:gd name="connsiteX1177" fmla="*/ 819490 w 7175104"/>
              <a:gd name="connsiteY1177" fmla="*/ 2613002 h 7019132"/>
              <a:gd name="connsiteX1178" fmla="*/ 860016 w 7175104"/>
              <a:gd name="connsiteY1178" fmla="*/ 2552235 h 7019132"/>
              <a:gd name="connsiteX1179" fmla="*/ 826134 w 7175104"/>
              <a:gd name="connsiteY1179" fmla="*/ 2525588 h 7019132"/>
              <a:gd name="connsiteX1180" fmla="*/ 920473 w 7175104"/>
              <a:gd name="connsiteY1180" fmla="*/ 2492117 h 7019132"/>
              <a:gd name="connsiteX1181" fmla="*/ 954023 w 7175104"/>
              <a:gd name="connsiteY1181" fmla="*/ 2498616 h 7019132"/>
              <a:gd name="connsiteX1182" fmla="*/ 1014480 w 7175104"/>
              <a:gd name="connsiteY1182" fmla="*/ 2465145 h 7019132"/>
              <a:gd name="connsiteX1183" fmla="*/ 1195851 w 7175104"/>
              <a:gd name="connsiteY1183" fmla="*/ 2478468 h 7019132"/>
              <a:gd name="connsiteX1184" fmla="*/ 1303477 w 7175104"/>
              <a:gd name="connsiteY1184" fmla="*/ 2458321 h 7019132"/>
              <a:gd name="connsiteX1185" fmla="*/ 1330384 w 7175104"/>
              <a:gd name="connsiteY1185" fmla="*/ 2438498 h 7019132"/>
              <a:gd name="connsiteX1186" fmla="*/ 1383865 w 7175104"/>
              <a:gd name="connsiteY1186" fmla="*/ 2451822 h 7019132"/>
              <a:gd name="connsiteX1187" fmla="*/ 1377221 w 7175104"/>
              <a:gd name="connsiteY1187" fmla="*/ 2357908 h 7019132"/>
              <a:gd name="connsiteX1188" fmla="*/ 1477872 w 7175104"/>
              <a:gd name="connsiteY1188" fmla="*/ 2351084 h 7019132"/>
              <a:gd name="connsiteX1189" fmla="*/ 1532018 w 7175104"/>
              <a:gd name="connsiteY1189" fmla="*/ 2411527 h 7019132"/>
              <a:gd name="connsiteX1190" fmla="*/ 1551616 w 7175104"/>
              <a:gd name="connsiteY1190" fmla="*/ 2344260 h 7019132"/>
              <a:gd name="connsiteX1191" fmla="*/ 1571879 w 7175104"/>
              <a:gd name="connsiteY1191" fmla="*/ 2337436 h 7019132"/>
              <a:gd name="connsiteX1192" fmla="*/ 1551616 w 7175104"/>
              <a:gd name="connsiteY1192" fmla="*/ 2404703 h 7019132"/>
              <a:gd name="connsiteX1193" fmla="*/ 1592142 w 7175104"/>
              <a:gd name="connsiteY1193" fmla="*/ 2397878 h 7019132"/>
              <a:gd name="connsiteX1194" fmla="*/ 1632668 w 7175104"/>
              <a:gd name="connsiteY1194" fmla="*/ 2404703 h 7019132"/>
              <a:gd name="connsiteX1195" fmla="*/ 1619381 w 7175104"/>
              <a:gd name="connsiteY1195" fmla="*/ 2424850 h 7019132"/>
              <a:gd name="connsiteX1196" fmla="*/ 1686482 w 7175104"/>
              <a:gd name="connsiteY1196" fmla="*/ 2505440 h 7019132"/>
              <a:gd name="connsiteX1197" fmla="*/ 1753250 w 7175104"/>
              <a:gd name="connsiteY1197" fmla="*/ 2572382 h 7019132"/>
              <a:gd name="connsiteX1198" fmla="*/ 1821015 w 7175104"/>
              <a:gd name="connsiteY1198" fmla="*/ 2606178 h 7019132"/>
              <a:gd name="connsiteX1199" fmla="*/ 1867852 w 7175104"/>
              <a:gd name="connsiteY1199" fmla="*/ 2666620 h 7019132"/>
              <a:gd name="connsiteX1200" fmla="*/ 1894759 w 7175104"/>
              <a:gd name="connsiteY1200" fmla="*/ 2613002 h 7019132"/>
              <a:gd name="connsiteX1201" fmla="*/ 1941596 w 7175104"/>
              <a:gd name="connsiteY1201" fmla="*/ 2626650 h 7019132"/>
              <a:gd name="connsiteX1202" fmla="*/ 1921333 w 7175104"/>
              <a:gd name="connsiteY1202" fmla="*/ 2639649 h 7019132"/>
              <a:gd name="connsiteX1203" fmla="*/ 1921333 w 7175104"/>
              <a:gd name="connsiteY1203" fmla="*/ 2659796 h 7019132"/>
              <a:gd name="connsiteX1204" fmla="*/ 1948240 w 7175104"/>
              <a:gd name="connsiteY1204" fmla="*/ 2626650 h 7019132"/>
              <a:gd name="connsiteX1205" fmla="*/ 1982122 w 7175104"/>
              <a:gd name="connsiteY1205" fmla="*/ 2652972 h 7019132"/>
              <a:gd name="connsiteX1206" fmla="*/ 2009029 w 7175104"/>
              <a:gd name="connsiteY1206" fmla="*/ 2686768 h 7019132"/>
              <a:gd name="connsiteX1207" fmla="*/ 2082773 w 7175104"/>
              <a:gd name="connsiteY1207" fmla="*/ 2727063 h 7019132"/>
              <a:gd name="connsiteX1208" fmla="*/ 2076130 w 7175104"/>
              <a:gd name="connsiteY1208" fmla="*/ 2679943 h 7019132"/>
              <a:gd name="connsiteX1209" fmla="*/ 2076130 w 7175104"/>
              <a:gd name="connsiteY1209" fmla="*/ 2632825 h 7019132"/>
              <a:gd name="connsiteX1210" fmla="*/ 2109348 w 7175104"/>
              <a:gd name="connsiteY1210" fmla="*/ 2652972 h 7019132"/>
              <a:gd name="connsiteX1211" fmla="*/ 2082773 w 7175104"/>
              <a:gd name="connsiteY1211" fmla="*/ 2632825 h 7019132"/>
              <a:gd name="connsiteX1212" fmla="*/ 2109348 w 7175104"/>
              <a:gd name="connsiteY1212" fmla="*/ 2599679 h 7019132"/>
              <a:gd name="connsiteX1213" fmla="*/ 2089417 w 7175104"/>
              <a:gd name="connsiteY1213" fmla="*/ 2606178 h 7019132"/>
              <a:gd name="connsiteX1214" fmla="*/ 2035604 w 7175104"/>
              <a:gd name="connsiteY1214" fmla="*/ 2666620 h 7019132"/>
              <a:gd name="connsiteX1215" fmla="*/ 2049223 w 7175104"/>
              <a:gd name="connsiteY1215" fmla="*/ 2613002 h 7019132"/>
              <a:gd name="connsiteX1216" fmla="*/ 2015341 w 7175104"/>
              <a:gd name="connsiteY1216" fmla="*/ 2619826 h 7019132"/>
              <a:gd name="connsiteX1217" fmla="*/ 2049223 w 7175104"/>
              <a:gd name="connsiteY1217" fmla="*/ 2579206 h 7019132"/>
              <a:gd name="connsiteX1218" fmla="*/ 2028960 w 7175104"/>
              <a:gd name="connsiteY1218" fmla="*/ 2586030 h 7019132"/>
              <a:gd name="connsiteX1219" fmla="*/ 2002386 w 7175104"/>
              <a:gd name="connsiteY1219" fmla="*/ 2632825 h 7019132"/>
              <a:gd name="connsiteX1220" fmla="*/ 1975147 w 7175104"/>
              <a:gd name="connsiteY1220" fmla="*/ 2592854 h 7019132"/>
              <a:gd name="connsiteX1221" fmla="*/ 2009029 w 7175104"/>
              <a:gd name="connsiteY1221" fmla="*/ 2552235 h 7019132"/>
              <a:gd name="connsiteX1222" fmla="*/ 1975147 w 7175104"/>
              <a:gd name="connsiteY1222" fmla="*/ 2565883 h 7019132"/>
              <a:gd name="connsiteX1223" fmla="*/ 1988766 w 7175104"/>
              <a:gd name="connsiteY1223" fmla="*/ 2559058 h 7019132"/>
              <a:gd name="connsiteX1224" fmla="*/ 1954884 w 7175104"/>
              <a:gd name="connsiteY1224" fmla="*/ 2512264 h 7019132"/>
              <a:gd name="connsiteX1225" fmla="*/ 1915022 w 7175104"/>
              <a:gd name="connsiteY1225" fmla="*/ 2478468 h 7019132"/>
              <a:gd name="connsiteX1226" fmla="*/ 1833970 w 7175104"/>
              <a:gd name="connsiteY1226" fmla="*/ 2404703 h 7019132"/>
              <a:gd name="connsiteX1227" fmla="*/ 1814039 w 7175104"/>
              <a:gd name="connsiteY1227" fmla="*/ 2438498 h 7019132"/>
              <a:gd name="connsiteX1228" fmla="*/ 1807395 w 7175104"/>
              <a:gd name="connsiteY1228" fmla="*/ 2384555 h 7019132"/>
              <a:gd name="connsiteX1229" fmla="*/ 1753250 w 7175104"/>
              <a:gd name="connsiteY1229" fmla="*/ 2404703 h 7019132"/>
              <a:gd name="connsiteX1230" fmla="*/ 1753250 w 7175104"/>
              <a:gd name="connsiteY1230" fmla="*/ 2364083 h 7019132"/>
              <a:gd name="connsiteX1231" fmla="*/ 1720032 w 7175104"/>
              <a:gd name="connsiteY1231" fmla="*/ 2397878 h 7019132"/>
              <a:gd name="connsiteX1232" fmla="*/ 1686482 w 7175104"/>
              <a:gd name="connsiteY1232" fmla="*/ 2370907 h 7019132"/>
              <a:gd name="connsiteX1233" fmla="*/ 1686482 w 7175104"/>
              <a:gd name="connsiteY1233" fmla="*/ 2297141 h 7019132"/>
              <a:gd name="connsiteX1234" fmla="*/ 1645956 w 7175104"/>
              <a:gd name="connsiteY1234" fmla="*/ 2344260 h 7019132"/>
              <a:gd name="connsiteX1235" fmla="*/ 1666219 w 7175104"/>
              <a:gd name="connsiteY1235" fmla="*/ 2310464 h 7019132"/>
              <a:gd name="connsiteX1236" fmla="*/ 1578855 w 7175104"/>
              <a:gd name="connsiteY1236" fmla="*/ 2276993 h 7019132"/>
              <a:gd name="connsiteX1237" fmla="*/ 1551616 w 7175104"/>
              <a:gd name="connsiteY1237" fmla="*/ 2243523 h 7019132"/>
              <a:gd name="connsiteX1238" fmla="*/ 1505111 w 7175104"/>
              <a:gd name="connsiteY1238" fmla="*/ 2230199 h 7019132"/>
              <a:gd name="connsiteX1239" fmla="*/ 1518398 w 7175104"/>
              <a:gd name="connsiteY1239" fmla="*/ 2189579 h 7019132"/>
              <a:gd name="connsiteX1240" fmla="*/ 1249664 w 7175104"/>
              <a:gd name="connsiteY1240" fmla="*/ 2055371 h 7019132"/>
              <a:gd name="connsiteX1241" fmla="*/ 1578855 w 7175104"/>
              <a:gd name="connsiteY1241" fmla="*/ 2236699 h 7019132"/>
              <a:gd name="connsiteX1242" fmla="*/ 1626025 w 7175104"/>
              <a:gd name="connsiteY1242" fmla="*/ 2169757 h 7019132"/>
              <a:gd name="connsiteX1243" fmla="*/ 1626025 w 7175104"/>
              <a:gd name="connsiteY1243" fmla="*/ 2216551 h 7019132"/>
              <a:gd name="connsiteX1244" fmla="*/ 1632668 w 7175104"/>
              <a:gd name="connsiteY1244" fmla="*/ 2250347 h 7019132"/>
              <a:gd name="connsiteX1245" fmla="*/ 1652599 w 7175104"/>
              <a:gd name="connsiteY1245" fmla="*/ 2216551 h 7019132"/>
              <a:gd name="connsiteX1246" fmla="*/ 1720032 w 7175104"/>
              <a:gd name="connsiteY1246" fmla="*/ 2216551 h 7019132"/>
              <a:gd name="connsiteX1247" fmla="*/ 1693125 w 7175104"/>
              <a:gd name="connsiteY1247" fmla="*/ 2250347 h 7019132"/>
              <a:gd name="connsiteX1248" fmla="*/ 1746606 w 7175104"/>
              <a:gd name="connsiteY1248" fmla="*/ 2310464 h 7019132"/>
              <a:gd name="connsiteX1249" fmla="*/ 1793776 w 7175104"/>
              <a:gd name="connsiteY1249" fmla="*/ 2230199 h 7019132"/>
              <a:gd name="connsiteX1250" fmla="*/ 1766869 w 7175104"/>
              <a:gd name="connsiteY1250" fmla="*/ 2303965 h 7019132"/>
              <a:gd name="connsiteX1251" fmla="*/ 1833970 w 7175104"/>
              <a:gd name="connsiteY1251" fmla="*/ 2330937 h 7019132"/>
              <a:gd name="connsiteX1252" fmla="*/ 1867852 w 7175104"/>
              <a:gd name="connsiteY1252" fmla="*/ 2404703 h 7019132"/>
              <a:gd name="connsiteX1253" fmla="*/ 1874496 w 7175104"/>
              <a:gd name="connsiteY1253" fmla="*/ 2377731 h 7019132"/>
              <a:gd name="connsiteX1254" fmla="*/ 1948240 w 7175104"/>
              <a:gd name="connsiteY1254" fmla="*/ 2431674 h 7019132"/>
              <a:gd name="connsiteX1255" fmla="*/ 1995410 w 7175104"/>
              <a:gd name="connsiteY1255" fmla="*/ 2444998 h 7019132"/>
              <a:gd name="connsiteX1256" fmla="*/ 2049223 w 7175104"/>
              <a:gd name="connsiteY1256" fmla="*/ 2458321 h 7019132"/>
              <a:gd name="connsiteX1257" fmla="*/ 2223618 w 7175104"/>
              <a:gd name="connsiteY1257" fmla="*/ 2532412 h 7019132"/>
              <a:gd name="connsiteX1258" fmla="*/ 2257500 w 7175104"/>
              <a:gd name="connsiteY1258" fmla="*/ 2505440 h 7019132"/>
              <a:gd name="connsiteX1259" fmla="*/ 2310982 w 7175104"/>
              <a:gd name="connsiteY1259" fmla="*/ 2572382 h 7019132"/>
              <a:gd name="connsiteX1260" fmla="*/ 2358151 w 7175104"/>
              <a:gd name="connsiteY1260" fmla="*/ 2572382 h 7019132"/>
              <a:gd name="connsiteX1261" fmla="*/ 2418608 w 7175104"/>
              <a:gd name="connsiteY1261" fmla="*/ 2565883 h 7019132"/>
              <a:gd name="connsiteX1262" fmla="*/ 2378414 w 7175104"/>
              <a:gd name="connsiteY1262" fmla="*/ 2606178 h 7019132"/>
              <a:gd name="connsiteX1263" fmla="*/ 2519259 w 7175104"/>
              <a:gd name="connsiteY1263" fmla="*/ 2659796 h 7019132"/>
              <a:gd name="connsiteX1264" fmla="*/ 2526235 w 7175104"/>
              <a:gd name="connsiteY1264" fmla="*/ 2646473 h 7019132"/>
              <a:gd name="connsiteX1265" fmla="*/ 2613266 w 7175104"/>
              <a:gd name="connsiteY1265" fmla="*/ 2646473 h 7019132"/>
              <a:gd name="connsiteX1266" fmla="*/ 2586359 w 7175104"/>
              <a:gd name="connsiteY1266" fmla="*/ 2679943 h 7019132"/>
              <a:gd name="connsiteX1267" fmla="*/ 2626885 w 7175104"/>
              <a:gd name="connsiteY1267" fmla="*/ 2673444 h 7019132"/>
              <a:gd name="connsiteX1268" fmla="*/ 2660768 w 7175104"/>
              <a:gd name="connsiteY1268" fmla="*/ 2679943 h 7019132"/>
              <a:gd name="connsiteX1269" fmla="*/ 2687342 w 7175104"/>
              <a:gd name="connsiteY1269" fmla="*/ 2727063 h 7019132"/>
              <a:gd name="connsiteX1270" fmla="*/ 2720893 w 7175104"/>
              <a:gd name="connsiteY1270" fmla="*/ 2693592 h 7019132"/>
              <a:gd name="connsiteX1271" fmla="*/ 2821876 w 7175104"/>
              <a:gd name="connsiteY1271" fmla="*/ 2727063 h 7019132"/>
              <a:gd name="connsiteX1272" fmla="*/ 2808256 w 7175104"/>
              <a:gd name="connsiteY1272" fmla="*/ 2700416 h 7019132"/>
              <a:gd name="connsiteX1273" fmla="*/ 2801612 w 7175104"/>
              <a:gd name="connsiteY1273" fmla="*/ 2652972 h 7019132"/>
              <a:gd name="connsiteX1274" fmla="*/ 2741156 w 7175104"/>
              <a:gd name="connsiteY1274" fmla="*/ 2613002 h 7019132"/>
              <a:gd name="connsiteX1275" fmla="*/ 2814900 w 7175104"/>
              <a:gd name="connsiteY1275" fmla="*/ 2552235 h 7019132"/>
              <a:gd name="connsiteX1276" fmla="*/ 2720893 w 7175104"/>
              <a:gd name="connsiteY1276" fmla="*/ 2572382 h 7019132"/>
              <a:gd name="connsiteX1277" fmla="*/ 2673723 w 7175104"/>
              <a:gd name="connsiteY1277" fmla="*/ 2539236 h 7019132"/>
              <a:gd name="connsiteX1278" fmla="*/ 2761419 w 7175104"/>
              <a:gd name="connsiteY1278" fmla="*/ 2519089 h 7019132"/>
              <a:gd name="connsiteX1279" fmla="*/ 2787993 w 7175104"/>
              <a:gd name="connsiteY1279" fmla="*/ 2545410 h 7019132"/>
              <a:gd name="connsiteX1280" fmla="*/ 2787993 w 7175104"/>
              <a:gd name="connsiteY1280" fmla="*/ 2505440 h 7019132"/>
              <a:gd name="connsiteX1281" fmla="*/ 2767730 w 7175104"/>
              <a:gd name="connsiteY1281" fmla="*/ 2478468 h 7019132"/>
              <a:gd name="connsiteX1282" fmla="*/ 2787993 w 7175104"/>
              <a:gd name="connsiteY1282" fmla="*/ 2458321 h 7019132"/>
              <a:gd name="connsiteX1283" fmla="*/ 2774706 w 7175104"/>
              <a:gd name="connsiteY1283" fmla="*/ 2478468 h 7019132"/>
              <a:gd name="connsiteX1284" fmla="*/ 2861737 w 7175104"/>
              <a:gd name="connsiteY1284" fmla="*/ 2485293 h 7019132"/>
              <a:gd name="connsiteX1285" fmla="*/ 2835163 w 7175104"/>
              <a:gd name="connsiteY1285" fmla="*/ 2444998 h 7019132"/>
              <a:gd name="connsiteX1286" fmla="*/ 2868713 w 7175104"/>
              <a:gd name="connsiteY1286" fmla="*/ 2418026 h 7019132"/>
              <a:gd name="connsiteX1287" fmla="*/ 2821876 w 7175104"/>
              <a:gd name="connsiteY1287" fmla="*/ 2431674 h 7019132"/>
              <a:gd name="connsiteX1288" fmla="*/ 2888976 w 7175104"/>
              <a:gd name="connsiteY1288" fmla="*/ 2397878 h 7019132"/>
              <a:gd name="connsiteX1289" fmla="*/ 2821876 w 7175104"/>
              <a:gd name="connsiteY1289" fmla="*/ 2384555 h 7019132"/>
              <a:gd name="connsiteX1290" fmla="*/ 2821876 w 7175104"/>
              <a:gd name="connsiteY1290" fmla="*/ 2330937 h 7019132"/>
              <a:gd name="connsiteX1291" fmla="*/ 2848782 w 7175104"/>
              <a:gd name="connsiteY1291" fmla="*/ 2351084 h 7019132"/>
              <a:gd name="connsiteX1292" fmla="*/ 2895620 w 7175104"/>
              <a:gd name="connsiteY1292" fmla="*/ 2370907 h 7019132"/>
              <a:gd name="connsiteX1293" fmla="*/ 2902263 w 7175104"/>
              <a:gd name="connsiteY1293" fmla="*/ 2364083 h 7019132"/>
              <a:gd name="connsiteX1294" fmla="*/ 2922526 w 7175104"/>
              <a:gd name="connsiteY1294" fmla="*/ 2431674 h 7019132"/>
              <a:gd name="connsiteX1295" fmla="*/ 2929170 w 7175104"/>
              <a:gd name="connsiteY1295" fmla="*/ 2364083 h 7019132"/>
              <a:gd name="connsiteX1296" fmla="*/ 2969364 w 7175104"/>
              <a:gd name="connsiteY1296" fmla="*/ 2310464 h 7019132"/>
              <a:gd name="connsiteX1297" fmla="*/ 2929170 w 7175104"/>
              <a:gd name="connsiteY1297" fmla="*/ 2283492 h 7019132"/>
              <a:gd name="connsiteX1298" fmla="*/ 3003246 w 7175104"/>
              <a:gd name="connsiteY1298" fmla="*/ 2303965 h 7019132"/>
              <a:gd name="connsiteX1299" fmla="*/ 2982983 w 7175104"/>
              <a:gd name="connsiteY1299" fmla="*/ 2303965 h 7019132"/>
              <a:gd name="connsiteX1300" fmla="*/ 2942789 w 7175104"/>
              <a:gd name="connsiteY1300" fmla="*/ 2377731 h 7019132"/>
              <a:gd name="connsiteX1301" fmla="*/ 3016533 w 7175104"/>
              <a:gd name="connsiteY1301" fmla="*/ 2317288 h 7019132"/>
              <a:gd name="connsiteX1302" fmla="*/ 3003246 w 7175104"/>
              <a:gd name="connsiteY1302" fmla="*/ 2324113 h 7019132"/>
              <a:gd name="connsiteX1303" fmla="*/ 2989627 w 7175104"/>
              <a:gd name="connsiteY1303" fmla="*/ 2344260 h 7019132"/>
              <a:gd name="connsiteX1304" fmla="*/ 3070346 w 7175104"/>
              <a:gd name="connsiteY1304" fmla="*/ 2344260 h 7019132"/>
              <a:gd name="connsiteX1305" fmla="*/ 3090609 w 7175104"/>
              <a:gd name="connsiteY1305" fmla="*/ 2310464 h 7019132"/>
              <a:gd name="connsiteX1306" fmla="*/ 3009890 w 7175104"/>
              <a:gd name="connsiteY1306" fmla="*/ 2290317 h 7019132"/>
              <a:gd name="connsiteX1307" fmla="*/ 2915882 w 7175104"/>
              <a:gd name="connsiteY1307" fmla="*/ 2283492 h 7019132"/>
              <a:gd name="connsiteX1308" fmla="*/ 2855426 w 7175104"/>
              <a:gd name="connsiteY1308" fmla="*/ 2263670 h 7019132"/>
              <a:gd name="connsiteX1309" fmla="*/ 2781349 w 7175104"/>
              <a:gd name="connsiteY1309" fmla="*/ 2250347 h 7019132"/>
              <a:gd name="connsiteX1310" fmla="*/ 2700630 w 7175104"/>
              <a:gd name="connsiteY1310" fmla="*/ 2162932 h 7019132"/>
              <a:gd name="connsiteX1311" fmla="*/ 2586359 w 7175104"/>
              <a:gd name="connsiteY1311" fmla="*/ 2102165 h 7019132"/>
              <a:gd name="connsiteX1312" fmla="*/ 2425252 w 7175104"/>
              <a:gd name="connsiteY1312" fmla="*/ 1907839 h 7019132"/>
              <a:gd name="connsiteX1313" fmla="*/ 2337888 w 7175104"/>
              <a:gd name="connsiteY1313" fmla="*/ 1920838 h 7019132"/>
              <a:gd name="connsiteX1314" fmla="*/ 2378414 w 7175104"/>
              <a:gd name="connsiteY1314" fmla="*/ 1867219 h 7019132"/>
              <a:gd name="connsiteX1315" fmla="*/ 2438871 w 7175104"/>
              <a:gd name="connsiteY1315" fmla="*/ 1807102 h 7019132"/>
              <a:gd name="connsiteX1316" fmla="*/ 2391701 w 7175104"/>
              <a:gd name="connsiteY1316" fmla="*/ 1719687 h 7019132"/>
              <a:gd name="connsiteX1317" fmla="*/ 2438871 w 7175104"/>
              <a:gd name="connsiteY1317" fmla="*/ 1639097 h 7019132"/>
              <a:gd name="connsiteX1318" fmla="*/ 2297362 w 7175104"/>
              <a:gd name="connsiteY1318" fmla="*/ 1753158 h 7019132"/>
              <a:gd name="connsiteX1319" fmla="*/ 2297362 w 7175104"/>
              <a:gd name="connsiteY1319" fmla="*/ 1726511 h 7019132"/>
              <a:gd name="connsiteX1320" fmla="*/ 2378414 w 7175104"/>
              <a:gd name="connsiteY1320" fmla="*/ 1692716 h 7019132"/>
              <a:gd name="connsiteX1321" fmla="*/ 2398345 w 7175104"/>
              <a:gd name="connsiteY1321" fmla="*/ 1639097 h 7019132"/>
              <a:gd name="connsiteX1322" fmla="*/ 2431895 w 7175104"/>
              <a:gd name="connsiteY1322" fmla="*/ 1632273 h 7019132"/>
              <a:gd name="connsiteX1323" fmla="*/ 2459134 w 7175104"/>
              <a:gd name="connsiteY1323" fmla="*/ 1585154 h 7019132"/>
              <a:gd name="connsiteX1324" fmla="*/ 2418608 w 7175104"/>
              <a:gd name="connsiteY1324" fmla="*/ 1612126 h 7019132"/>
              <a:gd name="connsiteX1325" fmla="*/ 2371770 w 7175104"/>
              <a:gd name="connsiteY1325" fmla="*/ 1578330 h 7019132"/>
              <a:gd name="connsiteX1326" fmla="*/ 2291051 w 7175104"/>
              <a:gd name="connsiteY1326" fmla="*/ 1517887 h 7019132"/>
              <a:gd name="connsiteX1327" fmla="*/ 2291051 w 7175104"/>
              <a:gd name="connsiteY1327" fmla="*/ 1490916 h 7019132"/>
              <a:gd name="connsiteX1328" fmla="*/ 2203355 w 7175104"/>
              <a:gd name="connsiteY1328" fmla="*/ 1464594 h 7019132"/>
              <a:gd name="connsiteX1329" fmla="*/ 2143230 w 7175104"/>
              <a:gd name="connsiteY1329" fmla="*/ 1390178 h 7019132"/>
              <a:gd name="connsiteX1330" fmla="*/ 2149874 w 7175104"/>
              <a:gd name="connsiteY1330" fmla="*/ 1336560 h 7019132"/>
              <a:gd name="connsiteX1331" fmla="*/ 2243881 w 7175104"/>
              <a:gd name="connsiteY1331" fmla="*/ 1276442 h 7019132"/>
              <a:gd name="connsiteX1332" fmla="*/ 2270788 w 7175104"/>
              <a:gd name="connsiteY1332" fmla="*/ 1202676 h 7019132"/>
              <a:gd name="connsiteX1333" fmla="*/ 2216974 w 7175104"/>
              <a:gd name="connsiteY1333" fmla="*/ 1249471 h 7019132"/>
              <a:gd name="connsiteX1334" fmla="*/ 2250525 w 7175104"/>
              <a:gd name="connsiteY1334" fmla="*/ 1189028 h 7019132"/>
              <a:gd name="connsiteX1335" fmla="*/ 2237237 w 7175104"/>
              <a:gd name="connsiteY1335" fmla="*/ 1081466 h 7019132"/>
              <a:gd name="connsiteX1336" fmla="*/ 2297362 w 7175104"/>
              <a:gd name="connsiteY1336" fmla="*/ 1141909 h 7019132"/>
              <a:gd name="connsiteX1337" fmla="*/ 2337888 w 7175104"/>
              <a:gd name="connsiteY1337" fmla="*/ 1074642 h 7019132"/>
              <a:gd name="connsiteX1338" fmla="*/ 2337888 w 7175104"/>
              <a:gd name="connsiteY1338" fmla="*/ 1014525 h 7019132"/>
              <a:gd name="connsiteX1339" fmla="*/ 2398345 w 7175104"/>
              <a:gd name="connsiteY1339" fmla="*/ 980729 h 7019132"/>
              <a:gd name="connsiteX1340" fmla="*/ 2472421 w 7175104"/>
              <a:gd name="connsiteY1340" fmla="*/ 973905 h 7019132"/>
              <a:gd name="connsiteX1341" fmla="*/ 2599979 w 7175104"/>
              <a:gd name="connsiteY1341" fmla="*/ 1034347 h 7019132"/>
              <a:gd name="connsiteX1342" fmla="*/ 2761419 w 7175104"/>
              <a:gd name="connsiteY1342" fmla="*/ 1040846 h 7019132"/>
              <a:gd name="connsiteX1343" fmla="*/ 3023509 w 7175104"/>
              <a:gd name="connsiteY1343" fmla="*/ 1141909 h 7019132"/>
              <a:gd name="connsiteX1344" fmla="*/ 3050083 w 7175104"/>
              <a:gd name="connsiteY1344" fmla="*/ 1108438 h 7019132"/>
              <a:gd name="connsiteX1345" fmla="*/ 3070346 w 7175104"/>
              <a:gd name="connsiteY1345" fmla="*/ 1141909 h 7019132"/>
              <a:gd name="connsiteX1346" fmla="*/ 3043108 w 7175104"/>
              <a:gd name="connsiteY1346" fmla="*/ 1088290 h 7019132"/>
              <a:gd name="connsiteX1347" fmla="*/ 2996270 w 7175104"/>
              <a:gd name="connsiteY1347" fmla="*/ 1040846 h 7019132"/>
              <a:gd name="connsiteX1348" fmla="*/ 2875357 w 7175104"/>
              <a:gd name="connsiteY1348" fmla="*/ 973905 h 7019132"/>
              <a:gd name="connsiteX1349" fmla="*/ 2848782 w 7175104"/>
              <a:gd name="connsiteY1349" fmla="*/ 913462 h 7019132"/>
              <a:gd name="connsiteX1350" fmla="*/ 2895620 w 7175104"/>
              <a:gd name="connsiteY1350" fmla="*/ 900139 h 7019132"/>
              <a:gd name="connsiteX1351" fmla="*/ 2909239 w 7175104"/>
              <a:gd name="connsiteY1351" fmla="*/ 933934 h 7019132"/>
              <a:gd name="connsiteX1352" fmla="*/ 3003246 w 7175104"/>
              <a:gd name="connsiteY1352" fmla="*/ 873167 h 7019132"/>
              <a:gd name="connsiteX1353" fmla="*/ 2976007 w 7175104"/>
              <a:gd name="connsiteY1353" fmla="*/ 906963 h 7019132"/>
              <a:gd name="connsiteX1354" fmla="*/ 3003246 w 7175104"/>
              <a:gd name="connsiteY1354" fmla="*/ 906963 h 7019132"/>
              <a:gd name="connsiteX1355" fmla="*/ 3030153 w 7175104"/>
              <a:gd name="connsiteY1355" fmla="*/ 859519 h 7019132"/>
              <a:gd name="connsiteX1356" fmla="*/ 3090609 w 7175104"/>
              <a:gd name="connsiteY1356" fmla="*/ 866343 h 7019132"/>
              <a:gd name="connsiteX1357" fmla="*/ 3056727 w 7175104"/>
              <a:gd name="connsiteY1357" fmla="*/ 906963 h 7019132"/>
              <a:gd name="connsiteX1358" fmla="*/ 3076990 w 7175104"/>
              <a:gd name="connsiteY1358" fmla="*/ 920286 h 7019132"/>
              <a:gd name="connsiteX1359" fmla="*/ 3097253 w 7175104"/>
              <a:gd name="connsiteY1359" fmla="*/ 886490 h 7019132"/>
              <a:gd name="connsiteX1360" fmla="*/ 3137447 w 7175104"/>
              <a:gd name="connsiteY1360" fmla="*/ 900139 h 7019132"/>
              <a:gd name="connsiteX1361" fmla="*/ 3164354 w 7175104"/>
              <a:gd name="connsiteY1361" fmla="*/ 846520 h 7019132"/>
              <a:gd name="connsiteX1362" fmla="*/ 3150734 w 7175104"/>
              <a:gd name="connsiteY1362" fmla="*/ 805900 h 7019132"/>
              <a:gd name="connsiteX1363" fmla="*/ 3144091 w 7175104"/>
              <a:gd name="connsiteY1363" fmla="*/ 752607 h 7019132"/>
              <a:gd name="connsiteX1364" fmla="*/ 3170997 w 7175104"/>
              <a:gd name="connsiteY1364" fmla="*/ 765605 h 7019132"/>
              <a:gd name="connsiteX1365" fmla="*/ 3211523 w 7175104"/>
              <a:gd name="connsiteY1365" fmla="*/ 765605 h 7019132"/>
              <a:gd name="connsiteX1366" fmla="*/ 3150734 w 7175104"/>
              <a:gd name="connsiteY1366" fmla="*/ 698339 h 7019132"/>
              <a:gd name="connsiteX1367" fmla="*/ 3204880 w 7175104"/>
              <a:gd name="connsiteY1367" fmla="*/ 685015 h 7019132"/>
              <a:gd name="connsiteX1368" fmla="*/ 3204880 w 7175104"/>
              <a:gd name="connsiteY1368" fmla="*/ 665193 h 7019132"/>
              <a:gd name="connsiteX1369" fmla="*/ 3225143 w 7175104"/>
              <a:gd name="connsiteY1369" fmla="*/ 665193 h 7019132"/>
              <a:gd name="connsiteX1370" fmla="*/ 3177641 w 7175104"/>
              <a:gd name="connsiteY1370" fmla="*/ 570954 h 7019132"/>
              <a:gd name="connsiteX1371" fmla="*/ 3191261 w 7175104"/>
              <a:gd name="connsiteY1371" fmla="*/ 483865 h 7019132"/>
              <a:gd name="connsiteX1372" fmla="*/ 3338749 w 7175104"/>
              <a:gd name="connsiteY1372" fmla="*/ 550807 h 7019132"/>
              <a:gd name="connsiteX1373" fmla="*/ 3359012 w 7175104"/>
              <a:gd name="connsiteY1373" fmla="*/ 530659 h 7019132"/>
              <a:gd name="connsiteX1374" fmla="*/ 3439731 w 7175104"/>
              <a:gd name="connsiteY1374" fmla="*/ 530659 h 7019132"/>
              <a:gd name="connsiteX1375" fmla="*/ 3507164 w 7175104"/>
              <a:gd name="connsiteY1375" fmla="*/ 591102 h 7019132"/>
              <a:gd name="connsiteX1376" fmla="*/ 3654985 w 7175104"/>
              <a:gd name="connsiteY1376" fmla="*/ 805900 h 7019132"/>
              <a:gd name="connsiteX1377" fmla="*/ 3728729 w 7175104"/>
              <a:gd name="connsiteY1377" fmla="*/ 792577 h 7019132"/>
              <a:gd name="connsiteX1378" fmla="*/ 3701490 w 7175104"/>
              <a:gd name="connsiteY1378" fmla="*/ 819549 h 7019132"/>
              <a:gd name="connsiteX1379" fmla="*/ 3789518 w 7175104"/>
              <a:gd name="connsiteY1379" fmla="*/ 819549 h 7019132"/>
              <a:gd name="connsiteX1380" fmla="*/ 3889836 w 7175104"/>
              <a:gd name="connsiteY1380" fmla="*/ 805900 h 7019132"/>
              <a:gd name="connsiteX1381" fmla="*/ 3889836 w 7175104"/>
              <a:gd name="connsiteY1381" fmla="*/ 765605 h 7019132"/>
              <a:gd name="connsiteX1382" fmla="*/ 4004107 w 7175104"/>
              <a:gd name="connsiteY1382" fmla="*/ 799401 h 7019132"/>
              <a:gd name="connsiteX1383" fmla="*/ 3990487 w 7175104"/>
              <a:gd name="connsiteY1383" fmla="*/ 853019 h 7019132"/>
              <a:gd name="connsiteX1384" fmla="*/ 4037657 w 7175104"/>
              <a:gd name="connsiteY1384" fmla="*/ 819549 h 7019132"/>
              <a:gd name="connsiteX1385" fmla="*/ 3997463 w 7175104"/>
              <a:gd name="connsiteY1385" fmla="*/ 859519 h 7019132"/>
              <a:gd name="connsiteX1386" fmla="*/ 4051276 w 7175104"/>
              <a:gd name="connsiteY1386" fmla="*/ 879991 h 7019132"/>
              <a:gd name="connsiteX1387" fmla="*/ 4067221 w 7175104"/>
              <a:gd name="connsiteY1387" fmla="*/ 852045 h 7019132"/>
              <a:gd name="connsiteX1388" fmla="*/ 4092135 w 7175104"/>
              <a:gd name="connsiteY1388" fmla="*/ 826048 h 7019132"/>
              <a:gd name="connsiteX1389" fmla="*/ 4076854 w 7175104"/>
              <a:gd name="connsiteY1389" fmla="*/ 849770 h 7019132"/>
              <a:gd name="connsiteX1390" fmla="*/ 4111733 w 7175104"/>
              <a:gd name="connsiteY1390" fmla="*/ 879991 h 7019132"/>
              <a:gd name="connsiteX1391" fmla="*/ 4104758 w 7175104"/>
              <a:gd name="connsiteY1391" fmla="*/ 859519 h 7019132"/>
              <a:gd name="connsiteX1392" fmla="*/ 4171858 w 7175104"/>
              <a:gd name="connsiteY1392" fmla="*/ 826373 h 7019132"/>
              <a:gd name="connsiteX1393" fmla="*/ 4111733 w 7175104"/>
              <a:gd name="connsiteY1393" fmla="*/ 920286 h 7019132"/>
              <a:gd name="connsiteX1394" fmla="*/ 4178834 w 7175104"/>
              <a:gd name="connsiteY1394" fmla="*/ 933934 h 7019132"/>
              <a:gd name="connsiteX1395" fmla="*/ 4185477 w 7175104"/>
              <a:gd name="connsiteY1395" fmla="*/ 873167 h 7019132"/>
              <a:gd name="connsiteX1396" fmla="*/ 4239291 w 7175104"/>
              <a:gd name="connsiteY1396" fmla="*/ 879991 h 7019132"/>
              <a:gd name="connsiteX1397" fmla="*/ 4232647 w 7175104"/>
              <a:gd name="connsiteY1397" fmla="*/ 933934 h 7019132"/>
              <a:gd name="connsiteX1398" fmla="*/ 4313367 w 7175104"/>
              <a:gd name="connsiteY1398" fmla="*/ 906963 h 7019132"/>
              <a:gd name="connsiteX1399" fmla="*/ 4326654 w 7175104"/>
              <a:gd name="connsiteY1399" fmla="*/ 940109 h 7019132"/>
              <a:gd name="connsiteX1400" fmla="*/ 4326654 w 7175104"/>
              <a:gd name="connsiteY1400" fmla="*/ 1007700 h 7019132"/>
              <a:gd name="connsiteX1401" fmla="*/ 4340274 w 7175104"/>
              <a:gd name="connsiteY1401" fmla="*/ 987553 h 7019132"/>
              <a:gd name="connsiteX1402" fmla="*/ 4387111 w 7175104"/>
              <a:gd name="connsiteY1402" fmla="*/ 1027523 h 7019132"/>
              <a:gd name="connsiteX1403" fmla="*/ 4373492 w 7175104"/>
              <a:gd name="connsiteY1403" fmla="*/ 1047670 h 7019132"/>
              <a:gd name="connsiteX1404" fmla="*/ 4407374 w 7175104"/>
              <a:gd name="connsiteY1404" fmla="*/ 1021024 h 7019132"/>
              <a:gd name="connsiteX1405" fmla="*/ 4373492 w 7175104"/>
              <a:gd name="connsiteY1405" fmla="*/ 1068143 h 7019132"/>
              <a:gd name="connsiteX1406" fmla="*/ 4467499 w 7175104"/>
              <a:gd name="connsiteY1406" fmla="*/ 1021024 h 7019132"/>
              <a:gd name="connsiteX1407" fmla="*/ 4447236 w 7175104"/>
              <a:gd name="connsiteY1407" fmla="*/ 1074642 h 7019132"/>
              <a:gd name="connsiteX1408" fmla="*/ 4467499 w 7175104"/>
              <a:gd name="connsiteY1408" fmla="*/ 1081466 h 7019132"/>
              <a:gd name="connsiteX1409" fmla="*/ 4515001 w 7175104"/>
              <a:gd name="connsiteY1409" fmla="*/ 1054495 h 7019132"/>
              <a:gd name="connsiteX1410" fmla="*/ 4548219 w 7175104"/>
              <a:gd name="connsiteY1410" fmla="*/ 1081466 h 7019132"/>
              <a:gd name="connsiteX1411" fmla="*/ 4648870 w 7175104"/>
              <a:gd name="connsiteY1411" fmla="*/ 1101614 h 7019132"/>
              <a:gd name="connsiteX1412" fmla="*/ 4655846 w 7175104"/>
              <a:gd name="connsiteY1412" fmla="*/ 1128261 h 7019132"/>
              <a:gd name="connsiteX1413" fmla="*/ 4703015 w 7175104"/>
              <a:gd name="connsiteY1413" fmla="*/ 1115262 h 7019132"/>
              <a:gd name="connsiteX1414" fmla="*/ 4642226 w 7175104"/>
              <a:gd name="connsiteY1414" fmla="*/ 1040846 h 7019132"/>
              <a:gd name="connsiteX1415" fmla="*/ 4615652 w 7175104"/>
              <a:gd name="connsiteY1415" fmla="*/ 1101614 h 7019132"/>
              <a:gd name="connsiteX1416" fmla="*/ 4554863 w 7175104"/>
              <a:gd name="connsiteY1416" fmla="*/ 1108438 h 7019132"/>
              <a:gd name="connsiteX1417" fmla="*/ 4575126 w 7175104"/>
              <a:gd name="connsiteY1417" fmla="*/ 1108438 h 7019132"/>
              <a:gd name="connsiteX1418" fmla="*/ 4609008 w 7175104"/>
              <a:gd name="connsiteY1418" fmla="*/ 973905 h 7019132"/>
              <a:gd name="connsiteX1419" fmla="*/ 4635582 w 7175104"/>
              <a:gd name="connsiteY1419" fmla="*/ 1027523 h 7019132"/>
              <a:gd name="connsiteX1420" fmla="*/ 4783403 w 7175104"/>
              <a:gd name="connsiteY1420" fmla="*/ 987553 h 7019132"/>
              <a:gd name="connsiteX1421" fmla="*/ 4877742 w 7175104"/>
              <a:gd name="connsiteY1421" fmla="*/ 987553 h 7019132"/>
              <a:gd name="connsiteX1422" fmla="*/ 4803666 w 7175104"/>
              <a:gd name="connsiteY1422" fmla="*/ 1021024 h 7019132"/>
              <a:gd name="connsiteX1423" fmla="*/ 4830240 w 7175104"/>
              <a:gd name="connsiteY1423" fmla="*/ 1054495 h 7019132"/>
              <a:gd name="connsiteX1424" fmla="*/ 4877742 w 7175104"/>
              <a:gd name="connsiteY1424" fmla="*/ 1007700 h 7019132"/>
              <a:gd name="connsiteX1425" fmla="*/ 4971749 w 7175104"/>
              <a:gd name="connsiteY1425" fmla="*/ 1108438 h 7019132"/>
              <a:gd name="connsiteX1426" fmla="*/ 4964774 w 7175104"/>
              <a:gd name="connsiteY1426" fmla="*/ 1088290 h 7019132"/>
              <a:gd name="connsiteX1427" fmla="*/ 5018587 w 7175104"/>
              <a:gd name="connsiteY1427" fmla="*/ 1061319 h 7019132"/>
              <a:gd name="connsiteX1428" fmla="*/ 5025230 w 7175104"/>
              <a:gd name="connsiteY1428" fmla="*/ 1068143 h 7019132"/>
              <a:gd name="connsiteX1429" fmla="*/ 5038850 w 7175104"/>
              <a:gd name="connsiteY1429" fmla="*/ 1121436 h 7019132"/>
              <a:gd name="connsiteX1430" fmla="*/ 5005300 w 7175104"/>
              <a:gd name="connsiteY1430" fmla="*/ 1148408 h 7019132"/>
              <a:gd name="connsiteX1431" fmla="*/ 5018587 w 7175104"/>
              <a:gd name="connsiteY1431" fmla="*/ 1162056 h 7019132"/>
              <a:gd name="connsiteX1432" fmla="*/ 5031874 w 7175104"/>
              <a:gd name="connsiteY1432" fmla="*/ 1135085 h 7019132"/>
              <a:gd name="connsiteX1433" fmla="*/ 5099307 w 7175104"/>
              <a:gd name="connsiteY1433" fmla="*/ 1228998 h 7019132"/>
              <a:gd name="connsiteX1434" fmla="*/ 5146144 w 7175104"/>
              <a:gd name="connsiteY1434" fmla="*/ 1336560 h 7019132"/>
              <a:gd name="connsiteX1435" fmla="*/ 5159764 w 7175104"/>
              <a:gd name="connsiteY1435" fmla="*/ 1316412 h 7019132"/>
              <a:gd name="connsiteX1436" fmla="*/ 5173383 w 7175104"/>
              <a:gd name="connsiteY1436" fmla="*/ 1343384 h 7019132"/>
              <a:gd name="connsiteX1437" fmla="*/ 5267390 w 7175104"/>
              <a:gd name="connsiteY1437" fmla="*/ 1390178 h 7019132"/>
              <a:gd name="connsiteX1438" fmla="*/ 5253771 w 7175104"/>
              <a:gd name="connsiteY1438" fmla="*/ 1477592 h 7019132"/>
              <a:gd name="connsiteX1439" fmla="*/ 5300608 w 7175104"/>
              <a:gd name="connsiteY1439" fmla="*/ 1450946 h 7019132"/>
              <a:gd name="connsiteX1440" fmla="*/ 5361397 w 7175104"/>
              <a:gd name="connsiteY1440" fmla="*/ 1497740 h 7019132"/>
              <a:gd name="connsiteX1441" fmla="*/ 5408235 w 7175104"/>
              <a:gd name="connsiteY1441" fmla="*/ 1464594 h 7019132"/>
              <a:gd name="connsiteX1442" fmla="*/ 5381660 w 7175104"/>
              <a:gd name="connsiteY1442" fmla="*/ 1497740 h 7019132"/>
              <a:gd name="connsiteX1443" fmla="*/ 5441785 w 7175104"/>
              <a:gd name="connsiteY1443" fmla="*/ 1504564 h 7019132"/>
              <a:gd name="connsiteX1444" fmla="*/ 5408235 w 7175104"/>
              <a:gd name="connsiteY1444" fmla="*/ 1531536 h 7019132"/>
              <a:gd name="connsiteX1445" fmla="*/ 5475668 w 7175104"/>
              <a:gd name="connsiteY1445" fmla="*/ 1504564 h 7019132"/>
              <a:gd name="connsiteX1446" fmla="*/ 5515861 w 7175104"/>
              <a:gd name="connsiteY1446" fmla="*/ 1490916 h 7019132"/>
              <a:gd name="connsiteX1447" fmla="*/ 5481979 w 7175104"/>
              <a:gd name="connsiteY1447" fmla="*/ 1517887 h 7019132"/>
              <a:gd name="connsiteX1448" fmla="*/ 5575986 w 7175104"/>
              <a:gd name="connsiteY1448" fmla="*/ 1585154 h 7019132"/>
              <a:gd name="connsiteX1449" fmla="*/ 5549412 w 7175104"/>
              <a:gd name="connsiteY1449" fmla="*/ 1612126 h 7019132"/>
              <a:gd name="connsiteX1450" fmla="*/ 5616512 w 7175104"/>
              <a:gd name="connsiteY1450" fmla="*/ 1571506 h 7019132"/>
              <a:gd name="connsiteX1451" fmla="*/ 5650395 w 7175104"/>
              <a:gd name="connsiteY1451" fmla="*/ 1591978 h 7019132"/>
              <a:gd name="connsiteX1452" fmla="*/ 5717495 w 7175104"/>
              <a:gd name="connsiteY1452" fmla="*/ 1545184 h 7019132"/>
              <a:gd name="connsiteX1453" fmla="*/ 5616512 w 7175104"/>
              <a:gd name="connsiteY1453" fmla="*/ 1551683 h 7019132"/>
              <a:gd name="connsiteX1454" fmla="*/ 5643419 w 7175104"/>
              <a:gd name="connsiteY1454" fmla="*/ 1517887 h 7019132"/>
              <a:gd name="connsiteX1455" fmla="*/ 5522505 w 7175104"/>
              <a:gd name="connsiteY1455" fmla="*/ 1504564 h 7019132"/>
              <a:gd name="connsiteX1456" fmla="*/ 5569675 w 7175104"/>
              <a:gd name="connsiteY1456" fmla="*/ 1497740 h 7019132"/>
              <a:gd name="connsiteX1457" fmla="*/ 5488623 w 7175104"/>
              <a:gd name="connsiteY1457" fmla="*/ 1484416 h 7019132"/>
              <a:gd name="connsiteX1458" fmla="*/ 5522505 w 7175104"/>
              <a:gd name="connsiteY1458" fmla="*/ 1437622 h 7019132"/>
              <a:gd name="connsiteX1459" fmla="*/ 5435142 w 7175104"/>
              <a:gd name="connsiteY1459" fmla="*/ 1417150 h 7019132"/>
              <a:gd name="connsiteX1460" fmla="*/ 5441785 w 7175104"/>
              <a:gd name="connsiteY1460" fmla="*/ 1383354 h 7019132"/>
              <a:gd name="connsiteX1461" fmla="*/ 5428498 w 7175104"/>
              <a:gd name="connsiteY1461" fmla="*/ 1410651 h 7019132"/>
              <a:gd name="connsiteX1462" fmla="*/ 5394615 w 7175104"/>
              <a:gd name="connsiteY1462" fmla="*/ 1330061 h 7019132"/>
              <a:gd name="connsiteX1463" fmla="*/ 5435142 w 7175104"/>
              <a:gd name="connsiteY1463" fmla="*/ 1296265 h 7019132"/>
              <a:gd name="connsiteX1464" fmla="*/ 5381660 w 7175104"/>
              <a:gd name="connsiteY1464" fmla="*/ 1269618 h 7019132"/>
              <a:gd name="connsiteX1465" fmla="*/ 5381660 w 7175104"/>
              <a:gd name="connsiteY1465" fmla="*/ 1336560 h 7019132"/>
              <a:gd name="connsiteX1466" fmla="*/ 5320871 w 7175104"/>
              <a:gd name="connsiteY1466" fmla="*/ 1289766 h 7019132"/>
              <a:gd name="connsiteX1467" fmla="*/ 5347778 w 7175104"/>
              <a:gd name="connsiteY1467" fmla="*/ 1282941 h 7019132"/>
              <a:gd name="connsiteX1468" fmla="*/ 5368041 w 7175104"/>
              <a:gd name="connsiteY1468" fmla="*/ 1222499 h 7019132"/>
              <a:gd name="connsiteX1469" fmla="*/ 5327515 w 7175104"/>
              <a:gd name="connsiteY1469" fmla="*/ 1222499 h 7019132"/>
              <a:gd name="connsiteX1470" fmla="*/ 5347778 w 7175104"/>
              <a:gd name="connsiteY1470" fmla="*/ 1242646 h 7019132"/>
              <a:gd name="connsiteX1471" fmla="*/ 5287653 w 7175104"/>
              <a:gd name="connsiteY1471" fmla="*/ 1269618 h 7019132"/>
              <a:gd name="connsiteX1472" fmla="*/ 5314228 w 7175104"/>
              <a:gd name="connsiteY1472" fmla="*/ 1182204 h 7019132"/>
              <a:gd name="connsiteX1473" fmla="*/ 5274034 w 7175104"/>
              <a:gd name="connsiteY1473" fmla="*/ 1215675 h 7019132"/>
              <a:gd name="connsiteX1474" fmla="*/ 5293965 w 7175104"/>
              <a:gd name="connsiteY1474" fmla="*/ 1182204 h 7019132"/>
              <a:gd name="connsiteX1475" fmla="*/ 5119238 w 7175104"/>
              <a:gd name="connsiteY1475" fmla="*/ 1054495 h 7019132"/>
              <a:gd name="connsiteX1476" fmla="*/ 5005300 w 7175104"/>
              <a:gd name="connsiteY1476" fmla="*/ 973905 h 7019132"/>
              <a:gd name="connsiteX1477" fmla="*/ 4931223 w 7175104"/>
              <a:gd name="connsiteY1477" fmla="*/ 906963 h 7019132"/>
              <a:gd name="connsiteX1478" fmla="*/ 4850503 w 7175104"/>
              <a:gd name="connsiteY1478" fmla="*/ 819549 h 7019132"/>
              <a:gd name="connsiteX1479" fmla="*/ 4763140 w 7175104"/>
              <a:gd name="connsiteY1479" fmla="*/ 752607 h 7019132"/>
              <a:gd name="connsiteX1480" fmla="*/ 4803666 w 7175104"/>
              <a:gd name="connsiteY1480" fmla="*/ 725635 h 7019132"/>
              <a:gd name="connsiteX1481" fmla="*/ 4790379 w 7175104"/>
              <a:gd name="connsiteY1481" fmla="*/ 705163 h 7019132"/>
              <a:gd name="connsiteX1482" fmla="*/ 4763140 w 7175104"/>
              <a:gd name="connsiteY1482" fmla="*/ 745783 h 7019132"/>
              <a:gd name="connsiteX1483" fmla="*/ 4642226 w 7175104"/>
              <a:gd name="connsiteY1483" fmla="*/ 658369 h 7019132"/>
              <a:gd name="connsiteX1484" fmla="*/ 4682752 w 7175104"/>
              <a:gd name="connsiteY1484" fmla="*/ 638221 h 7019132"/>
              <a:gd name="connsiteX1485" fmla="*/ 4629271 w 7175104"/>
              <a:gd name="connsiteY1485" fmla="*/ 645045 h 7019132"/>
              <a:gd name="connsiteX1486" fmla="*/ 4655846 w 7175104"/>
              <a:gd name="connsiteY1486" fmla="*/ 638221 h 7019132"/>
              <a:gd name="connsiteX1487" fmla="*/ 4615652 w 7175104"/>
              <a:gd name="connsiteY1487" fmla="*/ 597601 h 7019132"/>
              <a:gd name="connsiteX1488" fmla="*/ 4602032 w 7175104"/>
              <a:gd name="connsiteY1488" fmla="*/ 624573 h 7019132"/>
              <a:gd name="connsiteX1489" fmla="*/ 4561838 w 7175104"/>
              <a:gd name="connsiteY1489" fmla="*/ 570954 h 7019132"/>
              <a:gd name="connsiteX1490" fmla="*/ 4501381 w 7175104"/>
              <a:gd name="connsiteY1490" fmla="*/ 570954 h 7019132"/>
              <a:gd name="connsiteX1491" fmla="*/ 4501381 w 7175104"/>
              <a:gd name="connsiteY1491" fmla="*/ 537483 h 7019132"/>
              <a:gd name="connsiteX1492" fmla="*/ 4460855 w 7175104"/>
              <a:gd name="connsiteY1492" fmla="*/ 569979 h 7019132"/>
              <a:gd name="connsiteX1493" fmla="*/ 4393755 w 7175104"/>
              <a:gd name="connsiteY1493" fmla="*/ 490689 h 7019132"/>
              <a:gd name="connsiteX1494" fmla="*/ 4494738 w 7175104"/>
              <a:gd name="connsiteY1494" fmla="*/ 463393 h 7019132"/>
              <a:gd name="connsiteX1495" fmla="*/ 4360205 w 7175104"/>
              <a:gd name="connsiteY1495" fmla="*/ 443245 h 7019132"/>
              <a:gd name="connsiteX1496" fmla="*/ 4265865 w 7175104"/>
              <a:gd name="connsiteY1496" fmla="*/ 335683 h 7019132"/>
              <a:gd name="connsiteX1497" fmla="*/ 4199097 w 7175104"/>
              <a:gd name="connsiteY1497" fmla="*/ 302538 h 7019132"/>
              <a:gd name="connsiteX1498" fmla="*/ 4165547 w 7175104"/>
              <a:gd name="connsiteY1498" fmla="*/ 241770 h 7019132"/>
              <a:gd name="connsiteX1499" fmla="*/ 4104758 w 7175104"/>
              <a:gd name="connsiteY1499" fmla="*/ 234946 h 7019132"/>
              <a:gd name="connsiteX1500" fmla="*/ 4131996 w 7175104"/>
              <a:gd name="connsiteY1500" fmla="*/ 208299 h 7019132"/>
              <a:gd name="connsiteX1501" fmla="*/ 4064896 w 7175104"/>
              <a:gd name="connsiteY1501" fmla="*/ 188152 h 7019132"/>
              <a:gd name="connsiteX1502" fmla="*/ 4031013 w 7175104"/>
              <a:gd name="connsiteY1502" fmla="*/ 134208 h 7019132"/>
              <a:gd name="connsiteX1503" fmla="*/ 4057920 w 7175104"/>
              <a:gd name="connsiteY1503" fmla="*/ 168004 h 7019132"/>
              <a:gd name="connsiteX1504" fmla="*/ 4044633 w 7175104"/>
              <a:gd name="connsiteY1504" fmla="*/ 60443 h 7019132"/>
              <a:gd name="connsiteX1505" fmla="*/ 4125021 w 7175104"/>
              <a:gd name="connsiteY1505" fmla="*/ 0 h 701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Lst>
            <a:rect l="l" t="t" r="r" b="b"/>
            <a:pathLst>
              <a:path w="7175104" h="7019132">
                <a:moveTo>
                  <a:pt x="449108" y="6878100"/>
                </a:moveTo>
                <a:lnTo>
                  <a:pt x="456749" y="6898572"/>
                </a:lnTo>
                <a:cubicBezTo>
                  <a:pt x="456749" y="6898572"/>
                  <a:pt x="456749" y="6898572"/>
                  <a:pt x="450105" y="6898572"/>
                </a:cubicBezTo>
                <a:cubicBezTo>
                  <a:pt x="436486" y="6891748"/>
                  <a:pt x="429842" y="6891748"/>
                  <a:pt x="429842" y="6884924"/>
                </a:cubicBezTo>
                <a:close/>
                <a:moveTo>
                  <a:pt x="411572" y="6781912"/>
                </a:moveTo>
                <a:cubicBezTo>
                  <a:pt x="411240" y="6780287"/>
                  <a:pt x="411240" y="6779962"/>
                  <a:pt x="412236" y="6782237"/>
                </a:cubicBezTo>
                <a:lnTo>
                  <a:pt x="417883" y="6795560"/>
                </a:lnTo>
                <a:lnTo>
                  <a:pt x="416555" y="6791010"/>
                </a:lnTo>
                <a:cubicBezTo>
                  <a:pt x="423530" y="6791010"/>
                  <a:pt x="423198" y="6791010"/>
                  <a:pt x="429842" y="6791010"/>
                </a:cubicBezTo>
                <a:cubicBezTo>
                  <a:pt x="436486" y="6791010"/>
                  <a:pt x="443461" y="6791010"/>
                  <a:pt x="450105" y="6791010"/>
                </a:cubicBezTo>
                <a:cubicBezTo>
                  <a:pt x="483655" y="6797510"/>
                  <a:pt x="524181" y="6791010"/>
                  <a:pt x="564375" y="6791010"/>
                </a:cubicBezTo>
                <a:cubicBezTo>
                  <a:pt x="587960" y="6791010"/>
                  <a:pt x="609552" y="6789386"/>
                  <a:pt x="629815" y="6788411"/>
                </a:cubicBezTo>
                <a:lnTo>
                  <a:pt x="670009" y="6790036"/>
                </a:lnTo>
                <a:lnTo>
                  <a:pt x="671669" y="6794585"/>
                </a:lnTo>
                <a:cubicBezTo>
                  <a:pt x="676984" y="6809533"/>
                  <a:pt x="680306" y="6817982"/>
                  <a:pt x="678645" y="6811158"/>
                </a:cubicBezTo>
                <a:cubicBezTo>
                  <a:pt x="672002" y="6811158"/>
                  <a:pt x="672002" y="6811158"/>
                  <a:pt x="672002" y="6811158"/>
                </a:cubicBezTo>
                <a:cubicBezTo>
                  <a:pt x="651739" y="6817982"/>
                  <a:pt x="651739" y="6817982"/>
                  <a:pt x="651739" y="6817982"/>
                </a:cubicBezTo>
                <a:cubicBezTo>
                  <a:pt x="638119" y="6817982"/>
                  <a:pt x="624500" y="6817982"/>
                  <a:pt x="617856" y="6824806"/>
                </a:cubicBezTo>
                <a:cubicBezTo>
                  <a:pt x="590949" y="6824806"/>
                  <a:pt x="564375" y="6824156"/>
                  <a:pt x="537468" y="6830981"/>
                </a:cubicBezTo>
                <a:cubicBezTo>
                  <a:pt x="512223" y="6846254"/>
                  <a:pt x="502257" y="6857627"/>
                  <a:pt x="470368" y="6870626"/>
                </a:cubicBezTo>
                <a:lnTo>
                  <a:pt x="449108" y="6878100"/>
                </a:lnTo>
                <a:lnTo>
                  <a:pt x="432499" y="6833905"/>
                </a:lnTo>
                <a:cubicBezTo>
                  <a:pt x="426188" y="6817332"/>
                  <a:pt x="421537" y="6805959"/>
                  <a:pt x="418215" y="6797835"/>
                </a:cubicBezTo>
                <a:lnTo>
                  <a:pt x="418548" y="6800109"/>
                </a:lnTo>
                <a:cubicBezTo>
                  <a:pt x="418548" y="6802059"/>
                  <a:pt x="412901" y="6786136"/>
                  <a:pt x="411572" y="6781912"/>
                </a:cubicBezTo>
                <a:close/>
                <a:moveTo>
                  <a:pt x="386658" y="6752990"/>
                </a:moveTo>
                <a:lnTo>
                  <a:pt x="376361" y="6757215"/>
                </a:lnTo>
                <a:cubicBezTo>
                  <a:pt x="373039" y="6757215"/>
                  <a:pt x="374368" y="6755590"/>
                  <a:pt x="379350" y="6753965"/>
                </a:cubicBezTo>
                <a:close/>
                <a:moveTo>
                  <a:pt x="398949" y="6747791"/>
                </a:moveTo>
                <a:lnTo>
                  <a:pt x="403267" y="6750390"/>
                </a:lnTo>
                <a:lnTo>
                  <a:pt x="386658" y="6752990"/>
                </a:lnTo>
                <a:lnTo>
                  <a:pt x="396624" y="6748766"/>
                </a:lnTo>
                <a:close/>
                <a:moveTo>
                  <a:pt x="867988" y="6676625"/>
                </a:moveTo>
                <a:cubicBezTo>
                  <a:pt x="872639" y="6675325"/>
                  <a:pt x="875296" y="6675000"/>
                  <a:pt x="873635" y="6676625"/>
                </a:cubicBezTo>
                <a:lnTo>
                  <a:pt x="864334" y="6685074"/>
                </a:lnTo>
                <a:lnTo>
                  <a:pt x="861677" y="6679874"/>
                </a:lnTo>
                <a:lnTo>
                  <a:pt x="863670" y="6678249"/>
                </a:lnTo>
                <a:close/>
                <a:moveTo>
                  <a:pt x="703559" y="6670775"/>
                </a:moveTo>
                <a:lnTo>
                  <a:pt x="672002" y="6690273"/>
                </a:lnTo>
                <a:cubicBezTo>
                  <a:pt x="631476" y="6710420"/>
                  <a:pt x="659379" y="6688973"/>
                  <a:pt x="684292" y="6676950"/>
                </a:cubicBezTo>
                <a:close/>
                <a:moveTo>
                  <a:pt x="866327" y="6669800"/>
                </a:moveTo>
                <a:lnTo>
                  <a:pt x="873635" y="6669800"/>
                </a:lnTo>
                <a:lnTo>
                  <a:pt x="863670" y="6678249"/>
                </a:lnTo>
                <a:lnTo>
                  <a:pt x="851047" y="6682474"/>
                </a:lnTo>
                <a:cubicBezTo>
                  <a:pt x="838424" y="6686698"/>
                  <a:pt x="826466" y="6689948"/>
                  <a:pt x="833109" y="6683449"/>
                </a:cubicBezTo>
                <a:close/>
                <a:moveTo>
                  <a:pt x="705220" y="6669475"/>
                </a:moveTo>
                <a:lnTo>
                  <a:pt x="705220" y="6669800"/>
                </a:lnTo>
                <a:lnTo>
                  <a:pt x="703559" y="6670775"/>
                </a:lnTo>
                <a:close/>
                <a:moveTo>
                  <a:pt x="886590" y="6629830"/>
                </a:moveTo>
                <a:lnTo>
                  <a:pt x="886923" y="6629830"/>
                </a:lnTo>
                <a:cubicBezTo>
                  <a:pt x="886923" y="6636655"/>
                  <a:pt x="893234" y="6636655"/>
                  <a:pt x="893234" y="6636655"/>
                </a:cubicBezTo>
                <a:cubicBezTo>
                  <a:pt x="903532" y="6639904"/>
                  <a:pt x="906853" y="6644779"/>
                  <a:pt x="898549" y="6652578"/>
                </a:cubicBezTo>
                <a:lnTo>
                  <a:pt x="895227" y="6654527"/>
                </a:lnTo>
                <a:lnTo>
                  <a:pt x="888583" y="6635355"/>
                </a:lnTo>
                <a:close/>
                <a:moveTo>
                  <a:pt x="880279" y="6629830"/>
                </a:moveTo>
                <a:lnTo>
                  <a:pt x="884265" y="6629830"/>
                </a:lnTo>
                <a:lnTo>
                  <a:pt x="885594" y="6635030"/>
                </a:lnTo>
                <a:cubicBezTo>
                  <a:pt x="885926" y="6638929"/>
                  <a:pt x="885262" y="6639904"/>
                  <a:pt x="880279" y="6629830"/>
                </a:cubicBezTo>
                <a:close/>
                <a:moveTo>
                  <a:pt x="806203" y="6629830"/>
                </a:moveTo>
                <a:cubicBezTo>
                  <a:pt x="790922" y="6649978"/>
                  <a:pt x="821483" y="6658427"/>
                  <a:pt x="876957" y="6656152"/>
                </a:cubicBezTo>
                <a:lnTo>
                  <a:pt x="895227" y="6654527"/>
                </a:lnTo>
                <a:lnTo>
                  <a:pt x="876625" y="6665576"/>
                </a:lnTo>
                <a:lnTo>
                  <a:pt x="866327" y="6669800"/>
                </a:lnTo>
                <a:lnTo>
                  <a:pt x="829123" y="6669475"/>
                </a:lnTo>
                <a:cubicBezTo>
                  <a:pt x="787601" y="6667526"/>
                  <a:pt x="760694" y="6660052"/>
                  <a:pt x="806203" y="6629830"/>
                </a:cubicBezTo>
                <a:close/>
                <a:moveTo>
                  <a:pt x="882604" y="6621381"/>
                </a:moveTo>
                <a:cubicBezTo>
                  <a:pt x="882604" y="6620082"/>
                  <a:pt x="882604" y="6619757"/>
                  <a:pt x="883601" y="6621706"/>
                </a:cubicBezTo>
                <a:lnTo>
                  <a:pt x="886590" y="6629830"/>
                </a:lnTo>
                <a:lnTo>
                  <a:pt x="884265" y="6629830"/>
                </a:lnTo>
                <a:close/>
                <a:moveTo>
                  <a:pt x="266741" y="6380261"/>
                </a:moveTo>
                <a:lnTo>
                  <a:pt x="267738" y="6380911"/>
                </a:lnTo>
                <a:lnTo>
                  <a:pt x="264084" y="6382211"/>
                </a:lnTo>
                <a:close/>
                <a:moveTo>
                  <a:pt x="276374" y="6377337"/>
                </a:moveTo>
                <a:cubicBezTo>
                  <a:pt x="277039" y="6377012"/>
                  <a:pt x="275378" y="6377662"/>
                  <a:pt x="268734" y="6380911"/>
                </a:cubicBezTo>
                <a:lnTo>
                  <a:pt x="267738" y="6380911"/>
                </a:lnTo>
                <a:lnTo>
                  <a:pt x="269399" y="6380261"/>
                </a:lnTo>
                <a:cubicBezTo>
                  <a:pt x="272388" y="6378961"/>
                  <a:pt x="275378" y="6377662"/>
                  <a:pt x="276374" y="6377337"/>
                </a:cubicBezTo>
                <a:close/>
                <a:moveTo>
                  <a:pt x="262091" y="6307145"/>
                </a:moveTo>
                <a:cubicBezTo>
                  <a:pt x="228208" y="6327293"/>
                  <a:pt x="228540" y="6334117"/>
                  <a:pt x="181371" y="6354264"/>
                </a:cubicBezTo>
                <a:cubicBezTo>
                  <a:pt x="194658" y="6340941"/>
                  <a:pt x="235184" y="6320469"/>
                  <a:pt x="262091" y="6307145"/>
                </a:cubicBezTo>
                <a:close/>
                <a:moveTo>
                  <a:pt x="228540" y="6307145"/>
                </a:moveTo>
                <a:cubicBezTo>
                  <a:pt x="194990" y="6327293"/>
                  <a:pt x="241828" y="6307145"/>
                  <a:pt x="234852" y="6313969"/>
                </a:cubicBezTo>
                <a:cubicBezTo>
                  <a:pt x="181038" y="6340616"/>
                  <a:pt x="188014" y="6320794"/>
                  <a:pt x="161108" y="6327293"/>
                </a:cubicBezTo>
                <a:cubicBezTo>
                  <a:pt x="188014" y="6313969"/>
                  <a:pt x="215253" y="6307145"/>
                  <a:pt x="228540" y="6307145"/>
                </a:cubicBezTo>
                <a:close/>
                <a:moveTo>
                  <a:pt x="90021" y="6186585"/>
                </a:moveTo>
                <a:lnTo>
                  <a:pt x="67100" y="6193084"/>
                </a:lnTo>
                <a:cubicBezTo>
                  <a:pt x="73744" y="6186585"/>
                  <a:pt x="77066" y="6186585"/>
                  <a:pt x="80720" y="6187235"/>
                </a:cubicBezTo>
                <a:close/>
                <a:moveTo>
                  <a:pt x="94339" y="6185935"/>
                </a:moveTo>
                <a:lnTo>
                  <a:pt x="94007" y="6186585"/>
                </a:lnTo>
                <a:lnTo>
                  <a:pt x="90353" y="6186585"/>
                </a:lnTo>
                <a:close/>
                <a:moveTo>
                  <a:pt x="3191261" y="5863900"/>
                </a:moveTo>
                <a:lnTo>
                  <a:pt x="3197904" y="5877223"/>
                </a:lnTo>
                <a:lnTo>
                  <a:pt x="3197904" y="5881448"/>
                </a:lnTo>
                <a:lnTo>
                  <a:pt x="3197240" y="5881773"/>
                </a:lnTo>
                <a:lnTo>
                  <a:pt x="3191261" y="5864550"/>
                </a:lnTo>
                <a:close/>
                <a:moveTo>
                  <a:pt x="3191261" y="5857076"/>
                </a:moveTo>
                <a:lnTo>
                  <a:pt x="3191261" y="5863900"/>
                </a:lnTo>
                <a:lnTo>
                  <a:pt x="3190596" y="5862600"/>
                </a:lnTo>
                <a:lnTo>
                  <a:pt x="3189267" y="5858701"/>
                </a:lnTo>
                <a:cubicBezTo>
                  <a:pt x="3190264" y="5860326"/>
                  <a:pt x="3191261" y="5860326"/>
                  <a:pt x="3191261" y="5857076"/>
                </a:cubicBezTo>
                <a:close/>
                <a:moveTo>
                  <a:pt x="3473614" y="5783310"/>
                </a:moveTo>
                <a:lnTo>
                  <a:pt x="3474943" y="5790459"/>
                </a:lnTo>
                <a:cubicBezTo>
                  <a:pt x="3475275" y="5792734"/>
                  <a:pt x="3475275" y="5793384"/>
                  <a:pt x="3473614" y="5790134"/>
                </a:cubicBezTo>
                <a:cubicBezTo>
                  <a:pt x="3473614" y="5790134"/>
                  <a:pt x="3473614" y="5790134"/>
                  <a:pt x="3473614" y="5783310"/>
                </a:cubicBezTo>
                <a:close/>
                <a:moveTo>
                  <a:pt x="3466638" y="5763163"/>
                </a:moveTo>
                <a:cubicBezTo>
                  <a:pt x="3466638" y="5761213"/>
                  <a:pt x="3467635" y="5763488"/>
                  <a:pt x="3468631" y="5766737"/>
                </a:cubicBezTo>
                <a:lnTo>
                  <a:pt x="3469628" y="5769012"/>
                </a:lnTo>
                <a:lnTo>
                  <a:pt x="3466638" y="5769662"/>
                </a:lnTo>
                <a:cubicBezTo>
                  <a:pt x="3466638" y="5769662"/>
                  <a:pt x="3466638" y="5763163"/>
                  <a:pt x="3466638" y="5763163"/>
                </a:cubicBezTo>
                <a:close/>
                <a:moveTo>
                  <a:pt x="3506500" y="5756988"/>
                </a:moveTo>
                <a:lnTo>
                  <a:pt x="3486901" y="5776486"/>
                </a:lnTo>
                <a:cubicBezTo>
                  <a:pt x="3480257" y="5776486"/>
                  <a:pt x="3480257" y="5783310"/>
                  <a:pt x="3480257" y="5783310"/>
                </a:cubicBezTo>
                <a:lnTo>
                  <a:pt x="3473614" y="5783310"/>
                </a:lnTo>
                <a:lnTo>
                  <a:pt x="3472617" y="5779411"/>
                </a:lnTo>
                <a:lnTo>
                  <a:pt x="3469628" y="5769012"/>
                </a:lnTo>
                <a:close/>
                <a:moveTo>
                  <a:pt x="550756" y="5729692"/>
                </a:moveTo>
                <a:cubicBezTo>
                  <a:pt x="537468" y="5736516"/>
                  <a:pt x="537468" y="5743340"/>
                  <a:pt x="530493" y="5743340"/>
                </a:cubicBezTo>
                <a:cubicBezTo>
                  <a:pt x="530493" y="5749839"/>
                  <a:pt x="530493" y="5749839"/>
                  <a:pt x="530493" y="5749839"/>
                </a:cubicBezTo>
                <a:cubicBezTo>
                  <a:pt x="530493" y="5749839"/>
                  <a:pt x="530493" y="5749839"/>
                  <a:pt x="537468" y="5749839"/>
                </a:cubicBezTo>
                <a:cubicBezTo>
                  <a:pt x="503918" y="5769987"/>
                  <a:pt x="490631" y="5776486"/>
                  <a:pt x="497275" y="5769662"/>
                </a:cubicBezTo>
                <a:cubicBezTo>
                  <a:pt x="503918" y="5756338"/>
                  <a:pt x="517205" y="5749839"/>
                  <a:pt x="550756" y="5729692"/>
                </a:cubicBezTo>
                <a:close/>
                <a:moveTo>
                  <a:pt x="988490" y="5708196"/>
                </a:moveTo>
                <a:lnTo>
                  <a:pt x="988720" y="5708374"/>
                </a:lnTo>
                <a:lnTo>
                  <a:pt x="987573" y="5709544"/>
                </a:lnTo>
                <a:cubicBezTo>
                  <a:pt x="980597" y="5716043"/>
                  <a:pt x="960667" y="5722868"/>
                  <a:pt x="940736" y="5736516"/>
                </a:cubicBezTo>
                <a:cubicBezTo>
                  <a:pt x="937082" y="5732941"/>
                  <a:pt x="943725" y="5726117"/>
                  <a:pt x="956348" y="5717668"/>
                </a:cubicBezTo>
                <a:lnTo>
                  <a:pt x="973622" y="5708244"/>
                </a:lnTo>
                <a:lnTo>
                  <a:pt x="969636" y="5711494"/>
                </a:lnTo>
                <a:cubicBezTo>
                  <a:pt x="969802" y="5712956"/>
                  <a:pt x="976777" y="5711169"/>
                  <a:pt x="982466" y="5709666"/>
                </a:cubicBezTo>
                <a:close/>
                <a:moveTo>
                  <a:pt x="980930" y="5702720"/>
                </a:moveTo>
                <a:lnTo>
                  <a:pt x="982258" y="5703370"/>
                </a:lnTo>
                <a:lnTo>
                  <a:pt x="973622" y="5708244"/>
                </a:lnTo>
                <a:close/>
                <a:moveTo>
                  <a:pt x="835435" y="5187009"/>
                </a:moveTo>
                <a:lnTo>
                  <a:pt x="836099" y="5187009"/>
                </a:lnTo>
                <a:lnTo>
                  <a:pt x="839753" y="5192208"/>
                </a:lnTo>
                <a:cubicBezTo>
                  <a:pt x="839753" y="5192208"/>
                  <a:pt x="839753" y="5192208"/>
                  <a:pt x="833109" y="5192208"/>
                </a:cubicBezTo>
                <a:cubicBezTo>
                  <a:pt x="833109" y="5192208"/>
                  <a:pt x="826134" y="5192208"/>
                  <a:pt x="819490" y="5199032"/>
                </a:cubicBezTo>
                <a:cubicBezTo>
                  <a:pt x="826134" y="5192208"/>
                  <a:pt x="831116" y="5188959"/>
                  <a:pt x="835435" y="5187009"/>
                </a:cubicBezTo>
                <a:close/>
                <a:moveTo>
                  <a:pt x="846397" y="5180835"/>
                </a:moveTo>
                <a:lnTo>
                  <a:pt x="849054" y="5185709"/>
                </a:lnTo>
                <a:lnTo>
                  <a:pt x="846397" y="5182134"/>
                </a:lnTo>
                <a:close/>
                <a:moveTo>
                  <a:pt x="846397" y="5178885"/>
                </a:moveTo>
                <a:lnTo>
                  <a:pt x="846397" y="5180835"/>
                </a:lnTo>
                <a:lnTo>
                  <a:pt x="846064" y="5180510"/>
                </a:lnTo>
                <a:cubicBezTo>
                  <a:pt x="845068" y="5178560"/>
                  <a:pt x="844736" y="5177260"/>
                  <a:pt x="846397" y="5178885"/>
                </a:cubicBezTo>
                <a:close/>
                <a:moveTo>
                  <a:pt x="859684" y="5169786"/>
                </a:moveTo>
                <a:lnTo>
                  <a:pt x="860016" y="5170111"/>
                </a:lnTo>
                <a:lnTo>
                  <a:pt x="860016" y="5172061"/>
                </a:lnTo>
                <a:cubicBezTo>
                  <a:pt x="858355" y="5168811"/>
                  <a:pt x="858687" y="5168486"/>
                  <a:pt x="859684" y="5169786"/>
                </a:cubicBezTo>
                <a:close/>
                <a:moveTo>
                  <a:pt x="860016" y="5167186"/>
                </a:moveTo>
                <a:lnTo>
                  <a:pt x="862009" y="5170111"/>
                </a:lnTo>
                <a:cubicBezTo>
                  <a:pt x="864334" y="5174010"/>
                  <a:pt x="864002" y="5174660"/>
                  <a:pt x="863338" y="5173685"/>
                </a:cubicBezTo>
                <a:lnTo>
                  <a:pt x="860016" y="5170111"/>
                </a:lnTo>
                <a:close/>
                <a:moveTo>
                  <a:pt x="857359" y="5162637"/>
                </a:moveTo>
                <a:lnTo>
                  <a:pt x="860016" y="5165237"/>
                </a:lnTo>
                <a:lnTo>
                  <a:pt x="860016" y="5167186"/>
                </a:lnTo>
                <a:close/>
                <a:moveTo>
                  <a:pt x="814756" y="5152360"/>
                </a:moveTo>
                <a:cubicBezTo>
                  <a:pt x="815504" y="5153294"/>
                  <a:pt x="816999" y="5155325"/>
                  <a:pt x="819490" y="5158737"/>
                </a:cubicBezTo>
                <a:cubicBezTo>
                  <a:pt x="826134" y="5158737"/>
                  <a:pt x="826134" y="5158737"/>
                  <a:pt x="826134" y="5158737"/>
                </a:cubicBezTo>
                <a:lnTo>
                  <a:pt x="830784" y="5158737"/>
                </a:lnTo>
                <a:lnTo>
                  <a:pt x="845732" y="5180835"/>
                </a:lnTo>
                <a:lnTo>
                  <a:pt x="846397" y="5182134"/>
                </a:lnTo>
                <a:lnTo>
                  <a:pt x="846397" y="5185709"/>
                </a:lnTo>
                <a:lnTo>
                  <a:pt x="836099" y="5187009"/>
                </a:lnTo>
                <a:lnTo>
                  <a:pt x="833774" y="5183109"/>
                </a:lnTo>
                <a:cubicBezTo>
                  <a:pt x="826798" y="5172711"/>
                  <a:pt x="816168" y="5156463"/>
                  <a:pt x="814507" y="5152563"/>
                </a:cubicBezTo>
                <a:cubicBezTo>
                  <a:pt x="814009" y="5151588"/>
                  <a:pt x="814009" y="5151426"/>
                  <a:pt x="814756" y="5152360"/>
                </a:cubicBezTo>
                <a:close/>
                <a:moveTo>
                  <a:pt x="846397" y="5145089"/>
                </a:moveTo>
                <a:lnTo>
                  <a:pt x="857359" y="5162637"/>
                </a:lnTo>
                <a:lnTo>
                  <a:pt x="853372" y="5158737"/>
                </a:lnTo>
                <a:cubicBezTo>
                  <a:pt x="846397" y="5158737"/>
                  <a:pt x="839753" y="5158737"/>
                  <a:pt x="833109" y="5158737"/>
                </a:cubicBezTo>
                <a:lnTo>
                  <a:pt x="830784" y="5158737"/>
                </a:lnTo>
                <a:lnTo>
                  <a:pt x="826134" y="5151913"/>
                </a:lnTo>
                <a:cubicBezTo>
                  <a:pt x="826134" y="5151913"/>
                  <a:pt x="826466" y="5151913"/>
                  <a:pt x="833109" y="5151913"/>
                </a:cubicBezTo>
                <a:cubicBezTo>
                  <a:pt x="833109" y="5151913"/>
                  <a:pt x="839753" y="5151913"/>
                  <a:pt x="846397" y="5145089"/>
                </a:cubicBezTo>
                <a:close/>
                <a:moveTo>
                  <a:pt x="651739" y="4923791"/>
                </a:moveTo>
                <a:lnTo>
                  <a:pt x="637455" y="4941014"/>
                </a:lnTo>
                <a:lnTo>
                  <a:pt x="634465" y="4942314"/>
                </a:lnTo>
                <a:cubicBezTo>
                  <a:pt x="632804" y="4939714"/>
                  <a:pt x="651739" y="4918592"/>
                  <a:pt x="651739" y="4923791"/>
                </a:cubicBezTo>
                <a:close/>
                <a:moveTo>
                  <a:pt x="496231" y="4914606"/>
                </a:moveTo>
                <a:lnTo>
                  <a:pt x="483655" y="4930291"/>
                </a:lnTo>
                <a:cubicBezTo>
                  <a:pt x="487060" y="4925254"/>
                  <a:pt x="490008" y="4921476"/>
                  <a:pt x="492728" y="4918328"/>
                </a:cubicBezTo>
                <a:close/>
                <a:moveTo>
                  <a:pt x="792915" y="4634577"/>
                </a:moveTo>
                <a:cubicBezTo>
                  <a:pt x="796237" y="4634577"/>
                  <a:pt x="792583" y="4638152"/>
                  <a:pt x="790922" y="4638152"/>
                </a:cubicBezTo>
                <a:lnTo>
                  <a:pt x="790922" y="4636852"/>
                </a:lnTo>
                <a:close/>
                <a:moveTo>
                  <a:pt x="1200169" y="2465795"/>
                </a:moveTo>
                <a:lnTo>
                  <a:pt x="1200501" y="2465795"/>
                </a:lnTo>
                <a:cubicBezTo>
                  <a:pt x="1200501" y="2467745"/>
                  <a:pt x="1199172" y="2471644"/>
                  <a:pt x="1195851" y="2478468"/>
                </a:cubicBezTo>
                <a:close/>
                <a:moveTo>
                  <a:pt x="1209138" y="2411527"/>
                </a:moveTo>
                <a:cubicBezTo>
                  <a:pt x="1209138" y="2421601"/>
                  <a:pt x="1209470" y="2431349"/>
                  <a:pt x="1207809" y="2442398"/>
                </a:cubicBezTo>
                <a:lnTo>
                  <a:pt x="1200169" y="2465795"/>
                </a:lnTo>
                <a:lnTo>
                  <a:pt x="1197512" y="2463520"/>
                </a:lnTo>
                <a:cubicBezTo>
                  <a:pt x="1193858" y="2463520"/>
                  <a:pt x="1188875" y="2464820"/>
                  <a:pt x="1188875" y="2458321"/>
                </a:cubicBezTo>
                <a:cubicBezTo>
                  <a:pt x="1209138" y="2431349"/>
                  <a:pt x="1189207" y="2451822"/>
                  <a:pt x="1209138" y="2411527"/>
                </a:cubicBezTo>
                <a:close/>
                <a:moveTo>
                  <a:pt x="4096453" y="818899"/>
                </a:moveTo>
                <a:lnTo>
                  <a:pt x="4098114" y="819549"/>
                </a:lnTo>
                <a:lnTo>
                  <a:pt x="4092135" y="826048"/>
                </a:lnTo>
                <a:close/>
                <a:moveTo>
                  <a:pt x="4152259" y="772429"/>
                </a:moveTo>
                <a:cubicBezTo>
                  <a:pt x="4158903" y="772429"/>
                  <a:pt x="4104758" y="826048"/>
                  <a:pt x="4104758" y="805900"/>
                </a:cubicBezTo>
                <a:lnTo>
                  <a:pt x="4096453" y="818899"/>
                </a:lnTo>
                <a:lnTo>
                  <a:pt x="4089145" y="814674"/>
                </a:lnTo>
                <a:cubicBezTo>
                  <a:pt x="4076522" y="818249"/>
                  <a:pt x="4056259" y="839696"/>
                  <a:pt x="4051276" y="819549"/>
                </a:cubicBezTo>
                <a:cubicBezTo>
                  <a:pt x="4091470" y="786078"/>
                  <a:pt x="4105090" y="812724"/>
                  <a:pt x="4152259" y="772429"/>
                </a:cubicBezTo>
                <a:close/>
                <a:moveTo>
                  <a:pt x="4125021" y="0"/>
                </a:moveTo>
                <a:cubicBezTo>
                  <a:pt x="4118377" y="40295"/>
                  <a:pt x="4125021" y="53618"/>
                  <a:pt x="4138640" y="60443"/>
                </a:cubicBezTo>
                <a:cubicBezTo>
                  <a:pt x="4151927" y="73766"/>
                  <a:pt x="4172190" y="73766"/>
                  <a:pt x="4192121" y="80590"/>
                </a:cubicBezTo>
                <a:cubicBezTo>
                  <a:pt x="4178834" y="100737"/>
                  <a:pt x="4179166" y="80590"/>
                  <a:pt x="4158903" y="107562"/>
                </a:cubicBezTo>
                <a:cubicBezTo>
                  <a:pt x="4205741" y="100737"/>
                  <a:pt x="4205741" y="120885"/>
                  <a:pt x="4252910" y="107562"/>
                </a:cubicBezTo>
                <a:cubicBezTo>
                  <a:pt x="4239623" y="174828"/>
                  <a:pt x="4299748" y="161180"/>
                  <a:pt x="4333630" y="201475"/>
                </a:cubicBezTo>
                <a:cubicBezTo>
                  <a:pt x="4360205" y="194976"/>
                  <a:pt x="4373492" y="147857"/>
                  <a:pt x="4393755" y="161180"/>
                </a:cubicBezTo>
                <a:cubicBezTo>
                  <a:pt x="4339942" y="228447"/>
                  <a:pt x="4360205" y="228122"/>
                  <a:pt x="4387111" y="234946"/>
                </a:cubicBezTo>
                <a:cubicBezTo>
                  <a:pt x="4414018" y="241770"/>
                  <a:pt x="4447568" y="241770"/>
                  <a:pt x="4427637" y="288889"/>
                </a:cubicBezTo>
                <a:cubicBezTo>
                  <a:pt x="4434281" y="288889"/>
                  <a:pt x="4447568" y="282065"/>
                  <a:pt x="4460855" y="261918"/>
                </a:cubicBezTo>
                <a:cubicBezTo>
                  <a:pt x="4481118" y="322360"/>
                  <a:pt x="4521312" y="342508"/>
                  <a:pt x="4561838" y="362655"/>
                </a:cubicBezTo>
                <a:cubicBezTo>
                  <a:pt x="4602032" y="382803"/>
                  <a:pt x="4642226" y="396126"/>
                  <a:pt x="4669133" y="429922"/>
                </a:cubicBezTo>
                <a:cubicBezTo>
                  <a:pt x="4655846" y="443245"/>
                  <a:pt x="4642558" y="456893"/>
                  <a:pt x="4622295" y="463393"/>
                </a:cubicBezTo>
                <a:cubicBezTo>
                  <a:pt x="4655846" y="456893"/>
                  <a:pt x="4696039" y="450069"/>
                  <a:pt x="4729590" y="436421"/>
                </a:cubicBezTo>
                <a:cubicBezTo>
                  <a:pt x="4709327" y="456568"/>
                  <a:pt x="4736565" y="503688"/>
                  <a:pt x="4790379" y="450069"/>
                </a:cubicBezTo>
                <a:cubicBezTo>
                  <a:pt x="4770116" y="503688"/>
                  <a:pt x="4803666" y="557306"/>
                  <a:pt x="4850503" y="523835"/>
                </a:cubicBezTo>
                <a:cubicBezTo>
                  <a:pt x="4803666" y="597601"/>
                  <a:pt x="4877410" y="570954"/>
                  <a:pt x="4870766" y="611249"/>
                </a:cubicBezTo>
                <a:cubicBezTo>
                  <a:pt x="4884386" y="611249"/>
                  <a:pt x="4884386" y="590777"/>
                  <a:pt x="4904649" y="584278"/>
                </a:cubicBezTo>
                <a:cubicBezTo>
                  <a:pt x="4898005" y="610924"/>
                  <a:pt x="4904317" y="624573"/>
                  <a:pt x="4937867" y="597601"/>
                </a:cubicBezTo>
                <a:cubicBezTo>
                  <a:pt x="4910960" y="637896"/>
                  <a:pt x="4971417" y="610924"/>
                  <a:pt x="4917604" y="671367"/>
                </a:cubicBezTo>
                <a:cubicBezTo>
                  <a:pt x="4937867" y="658044"/>
                  <a:pt x="4951154" y="651544"/>
                  <a:pt x="4917604" y="691839"/>
                </a:cubicBezTo>
                <a:cubicBezTo>
                  <a:pt x="4958130" y="664868"/>
                  <a:pt x="4938199" y="718486"/>
                  <a:pt x="4971749" y="685015"/>
                </a:cubicBezTo>
                <a:cubicBezTo>
                  <a:pt x="4924580" y="758781"/>
                  <a:pt x="5025230" y="725310"/>
                  <a:pt x="5018587" y="765605"/>
                </a:cubicBezTo>
                <a:cubicBezTo>
                  <a:pt x="5038518" y="752282"/>
                  <a:pt x="5072400" y="725635"/>
                  <a:pt x="5086020" y="738959"/>
                </a:cubicBezTo>
                <a:cubicBezTo>
                  <a:pt x="5065757" y="806225"/>
                  <a:pt x="5099307" y="785753"/>
                  <a:pt x="5159764" y="792577"/>
                </a:cubicBezTo>
                <a:cubicBezTo>
                  <a:pt x="5159764" y="812724"/>
                  <a:pt x="5139501" y="779254"/>
                  <a:pt x="5119238" y="805900"/>
                </a:cubicBezTo>
                <a:cubicBezTo>
                  <a:pt x="5146144" y="819549"/>
                  <a:pt x="5166739" y="839371"/>
                  <a:pt x="5186670" y="859519"/>
                </a:cubicBezTo>
                <a:cubicBezTo>
                  <a:pt x="5213577" y="879666"/>
                  <a:pt x="5233840" y="900139"/>
                  <a:pt x="5253771" y="913462"/>
                </a:cubicBezTo>
                <a:cubicBezTo>
                  <a:pt x="5307584" y="947258"/>
                  <a:pt x="5368041" y="967080"/>
                  <a:pt x="5469024" y="953757"/>
                </a:cubicBezTo>
                <a:cubicBezTo>
                  <a:pt x="5509218" y="913462"/>
                  <a:pt x="5462048" y="933609"/>
                  <a:pt x="5495598" y="900139"/>
                </a:cubicBezTo>
                <a:cubicBezTo>
                  <a:pt x="5529149" y="900139"/>
                  <a:pt x="5522505" y="913462"/>
                  <a:pt x="5556388" y="906963"/>
                </a:cubicBezTo>
                <a:cubicBezTo>
                  <a:pt x="5536124" y="927110"/>
                  <a:pt x="5535792" y="913787"/>
                  <a:pt x="5522505" y="927110"/>
                </a:cubicBezTo>
                <a:cubicBezTo>
                  <a:pt x="5509218" y="940434"/>
                  <a:pt x="5509218" y="953757"/>
                  <a:pt x="5515861" y="960581"/>
                </a:cubicBezTo>
                <a:cubicBezTo>
                  <a:pt x="5529149" y="960581"/>
                  <a:pt x="5522505" y="940109"/>
                  <a:pt x="5549412" y="940109"/>
                </a:cubicBezTo>
                <a:cubicBezTo>
                  <a:pt x="5536124" y="960256"/>
                  <a:pt x="5556055" y="953757"/>
                  <a:pt x="5575986" y="946933"/>
                </a:cubicBezTo>
                <a:cubicBezTo>
                  <a:pt x="5589606" y="953757"/>
                  <a:pt x="5569675" y="953757"/>
                  <a:pt x="5549412" y="973905"/>
                </a:cubicBezTo>
                <a:cubicBezTo>
                  <a:pt x="5556388" y="987228"/>
                  <a:pt x="5582962" y="967080"/>
                  <a:pt x="5609869" y="940109"/>
                </a:cubicBezTo>
                <a:cubicBezTo>
                  <a:pt x="5616512" y="946933"/>
                  <a:pt x="5596249" y="960581"/>
                  <a:pt x="5582962" y="973905"/>
                </a:cubicBezTo>
                <a:cubicBezTo>
                  <a:pt x="5676969" y="980729"/>
                  <a:pt x="5710519" y="1054820"/>
                  <a:pt x="5764333" y="1095115"/>
                </a:cubicBezTo>
                <a:cubicBezTo>
                  <a:pt x="5770976" y="1101614"/>
                  <a:pt x="5770976" y="1122086"/>
                  <a:pt x="5764333" y="1115262"/>
                </a:cubicBezTo>
                <a:cubicBezTo>
                  <a:pt x="5804527" y="1128585"/>
                  <a:pt x="5845053" y="1168556"/>
                  <a:pt x="5784596" y="1222499"/>
                </a:cubicBezTo>
                <a:cubicBezTo>
                  <a:pt x="5851696" y="1175380"/>
                  <a:pt x="5784596" y="1255970"/>
                  <a:pt x="5838409" y="1249471"/>
                </a:cubicBezTo>
                <a:cubicBezTo>
                  <a:pt x="5764665" y="1303089"/>
                  <a:pt x="5811170" y="1336560"/>
                  <a:pt x="5864983" y="1316412"/>
                </a:cubicBezTo>
                <a:cubicBezTo>
                  <a:pt x="5891890" y="1282941"/>
                  <a:pt x="5871959" y="1255970"/>
                  <a:pt x="5845053" y="1255970"/>
                </a:cubicBezTo>
                <a:cubicBezTo>
                  <a:pt x="5932416" y="1222499"/>
                  <a:pt x="5885246" y="1336885"/>
                  <a:pt x="5992873" y="1282941"/>
                </a:cubicBezTo>
                <a:cubicBezTo>
                  <a:pt x="6033067" y="1316737"/>
                  <a:pt x="5985897" y="1383354"/>
                  <a:pt x="6052998" y="1383354"/>
                </a:cubicBezTo>
                <a:cubicBezTo>
                  <a:pt x="6026423" y="1403501"/>
                  <a:pt x="5999517" y="1417475"/>
                  <a:pt x="5992873" y="1437622"/>
                </a:cubicBezTo>
                <a:cubicBezTo>
                  <a:pt x="6012804" y="1457770"/>
                  <a:pt x="6026423" y="1417150"/>
                  <a:pt x="6066617" y="1403826"/>
                </a:cubicBezTo>
                <a:cubicBezTo>
                  <a:pt x="6073261" y="1430473"/>
                  <a:pt x="6106811" y="1437622"/>
                  <a:pt x="6133718" y="1450946"/>
                </a:cubicBezTo>
                <a:cubicBezTo>
                  <a:pt x="6147005" y="1450946"/>
                  <a:pt x="6153981" y="1457770"/>
                  <a:pt x="6160624" y="1457770"/>
                </a:cubicBezTo>
                <a:cubicBezTo>
                  <a:pt x="6160624" y="1457770"/>
                  <a:pt x="6167600" y="1464594"/>
                  <a:pt x="6167600" y="1464594"/>
                </a:cubicBezTo>
                <a:cubicBezTo>
                  <a:pt x="6170258" y="1464594"/>
                  <a:pt x="6171586" y="1465894"/>
                  <a:pt x="6172583" y="1467194"/>
                </a:cubicBezTo>
                <a:cubicBezTo>
                  <a:pt x="6168597" y="1458095"/>
                  <a:pt x="6207130" y="1510413"/>
                  <a:pt x="6201150" y="1504564"/>
                </a:cubicBezTo>
                <a:cubicBezTo>
                  <a:pt x="6207794" y="1511388"/>
                  <a:pt x="6214770" y="1518212"/>
                  <a:pt x="6201150" y="1538360"/>
                </a:cubicBezTo>
                <a:cubicBezTo>
                  <a:pt x="6221413" y="1538360"/>
                  <a:pt x="6227725" y="1517887"/>
                  <a:pt x="6247988" y="1511388"/>
                </a:cubicBezTo>
                <a:cubicBezTo>
                  <a:pt x="6288182" y="1524712"/>
                  <a:pt x="6261607" y="1551683"/>
                  <a:pt x="6302133" y="1551683"/>
                </a:cubicBezTo>
                <a:cubicBezTo>
                  <a:pt x="6268251" y="1571831"/>
                  <a:pt x="6261607" y="1585154"/>
                  <a:pt x="6274894" y="1585154"/>
                </a:cubicBezTo>
                <a:cubicBezTo>
                  <a:pt x="6268251" y="1591978"/>
                  <a:pt x="6268251" y="1591978"/>
                  <a:pt x="6261607" y="1591978"/>
                </a:cubicBezTo>
                <a:cubicBezTo>
                  <a:pt x="6228057" y="1605302"/>
                  <a:pt x="6241344" y="1605302"/>
                  <a:pt x="6234368" y="1618950"/>
                </a:cubicBezTo>
                <a:cubicBezTo>
                  <a:pt x="6247988" y="1612126"/>
                  <a:pt x="6261607" y="1591978"/>
                  <a:pt x="6261607" y="1612126"/>
                </a:cubicBezTo>
                <a:cubicBezTo>
                  <a:pt x="6247988" y="1625449"/>
                  <a:pt x="6248320" y="1612126"/>
                  <a:pt x="6214770" y="1639097"/>
                </a:cubicBezTo>
                <a:cubicBezTo>
                  <a:pt x="6187863" y="1639097"/>
                  <a:pt x="6221081" y="1605302"/>
                  <a:pt x="6153981" y="1652096"/>
                </a:cubicBezTo>
                <a:cubicBezTo>
                  <a:pt x="6234701" y="1578330"/>
                  <a:pt x="6086880" y="1665744"/>
                  <a:pt x="6113787" y="1618950"/>
                </a:cubicBezTo>
                <a:cubicBezTo>
                  <a:pt x="6033399" y="1672568"/>
                  <a:pt x="6160956" y="1611801"/>
                  <a:pt x="6100500" y="1665744"/>
                </a:cubicBezTo>
                <a:cubicBezTo>
                  <a:pt x="6113787" y="1665744"/>
                  <a:pt x="6147005" y="1645597"/>
                  <a:pt x="6133718" y="1665744"/>
                </a:cubicBezTo>
                <a:cubicBezTo>
                  <a:pt x="6113455" y="1679067"/>
                  <a:pt x="6120430" y="1665744"/>
                  <a:pt x="6107143" y="1672568"/>
                </a:cubicBezTo>
                <a:cubicBezTo>
                  <a:pt x="6080237" y="1692716"/>
                  <a:pt x="6113787" y="1692716"/>
                  <a:pt x="6120763" y="1692716"/>
                </a:cubicBezTo>
                <a:cubicBezTo>
                  <a:pt x="6134050" y="1685892"/>
                  <a:pt x="6127406" y="1685892"/>
                  <a:pt x="6127406" y="1679067"/>
                </a:cubicBezTo>
                <a:cubicBezTo>
                  <a:pt x="6140693" y="1679067"/>
                  <a:pt x="6167600" y="1685892"/>
                  <a:pt x="6127406" y="1706039"/>
                </a:cubicBezTo>
                <a:cubicBezTo>
                  <a:pt x="6140693" y="1699540"/>
                  <a:pt x="6153981" y="1699540"/>
                  <a:pt x="6174244" y="1692716"/>
                </a:cubicBezTo>
                <a:lnTo>
                  <a:pt x="6164278" y="1705389"/>
                </a:lnTo>
                <a:lnTo>
                  <a:pt x="6140361" y="1719687"/>
                </a:lnTo>
                <a:cubicBezTo>
                  <a:pt x="6143683" y="1719687"/>
                  <a:pt x="6152320" y="1716438"/>
                  <a:pt x="6159960" y="1711238"/>
                </a:cubicBezTo>
                <a:lnTo>
                  <a:pt x="6164278" y="1705389"/>
                </a:lnTo>
                <a:lnTo>
                  <a:pt x="6167600" y="1703764"/>
                </a:lnTo>
                <a:cubicBezTo>
                  <a:pt x="6174244" y="1697915"/>
                  <a:pt x="6177565" y="1692716"/>
                  <a:pt x="6174244" y="1692716"/>
                </a:cubicBezTo>
                <a:cubicBezTo>
                  <a:pt x="6207794" y="1685892"/>
                  <a:pt x="6167600" y="1719687"/>
                  <a:pt x="6167600" y="1733011"/>
                </a:cubicBezTo>
                <a:cubicBezTo>
                  <a:pt x="6214438" y="1672568"/>
                  <a:pt x="6153981" y="1759657"/>
                  <a:pt x="6180887" y="1746334"/>
                </a:cubicBezTo>
                <a:cubicBezTo>
                  <a:pt x="6194507" y="1739510"/>
                  <a:pt x="6201150" y="1733011"/>
                  <a:pt x="6214770" y="1726511"/>
                </a:cubicBezTo>
                <a:cubicBezTo>
                  <a:pt x="6214770" y="1733011"/>
                  <a:pt x="6174244" y="1753158"/>
                  <a:pt x="6187531" y="1753158"/>
                </a:cubicBezTo>
                <a:cubicBezTo>
                  <a:pt x="6214438" y="1746334"/>
                  <a:pt x="6221081" y="1753158"/>
                  <a:pt x="6227725" y="1766482"/>
                </a:cubicBezTo>
                <a:cubicBezTo>
                  <a:pt x="6234368" y="1766482"/>
                  <a:pt x="6241344" y="1773306"/>
                  <a:pt x="6247988" y="1773306"/>
                </a:cubicBezTo>
                <a:cubicBezTo>
                  <a:pt x="6247988" y="1779805"/>
                  <a:pt x="6247988" y="1780130"/>
                  <a:pt x="6254631" y="1780130"/>
                </a:cubicBezTo>
                <a:cubicBezTo>
                  <a:pt x="6254631" y="1780130"/>
                  <a:pt x="6261607" y="1780130"/>
                  <a:pt x="6268251" y="1780130"/>
                </a:cubicBezTo>
                <a:cubicBezTo>
                  <a:pt x="6274894" y="1780130"/>
                  <a:pt x="6281870" y="1780130"/>
                  <a:pt x="6295157" y="1780130"/>
                </a:cubicBezTo>
                <a:cubicBezTo>
                  <a:pt x="6281870" y="1786629"/>
                  <a:pt x="6268251" y="1800277"/>
                  <a:pt x="6261607" y="1800277"/>
                </a:cubicBezTo>
                <a:cubicBezTo>
                  <a:pt x="6261607" y="1820425"/>
                  <a:pt x="6281870" y="1813601"/>
                  <a:pt x="6288514" y="1820425"/>
                </a:cubicBezTo>
                <a:cubicBezTo>
                  <a:pt x="6301801" y="1807102"/>
                  <a:pt x="6308777" y="1793453"/>
                  <a:pt x="6308777" y="1786629"/>
                </a:cubicBezTo>
                <a:cubicBezTo>
                  <a:pt x="6329040" y="1780130"/>
                  <a:pt x="6315088" y="1807102"/>
                  <a:pt x="6341995" y="1800277"/>
                </a:cubicBezTo>
                <a:cubicBezTo>
                  <a:pt x="6315088" y="1813601"/>
                  <a:pt x="6308445" y="1806777"/>
                  <a:pt x="6281870" y="1833423"/>
                </a:cubicBezTo>
                <a:cubicBezTo>
                  <a:pt x="6301801" y="1840247"/>
                  <a:pt x="6308777" y="1847072"/>
                  <a:pt x="6295157" y="1874043"/>
                </a:cubicBezTo>
                <a:cubicBezTo>
                  <a:pt x="6301801" y="1880867"/>
                  <a:pt x="6308445" y="1860395"/>
                  <a:pt x="6335351" y="1847072"/>
                </a:cubicBezTo>
                <a:cubicBezTo>
                  <a:pt x="6321732" y="1880543"/>
                  <a:pt x="6301801" y="1921162"/>
                  <a:pt x="6382521" y="1867219"/>
                </a:cubicBezTo>
                <a:cubicBezTo>
                  <a:pt x="6375877" y="1907514"/>
                  <a:pt x="6516722" y="1840572"/>
                  <a:pt x="6523366" y="1901015"/>
                </a:cubicBezTo>
                <a:cubicBezTo>
                  <a:pt x="6483172" y="1901015"/>
                  <a:pt x="6510411" y="1900690"/>
                  <a:pt x="6490148" y="1920838"/>
                </a:cubicBezTo>
                <a:cubicBezTo>
                  <a:pt x="6510411" y="1920838"/>
                  <a:pt x="6530341" y="1914663"/>
                  <a:pt x="6550272" y="1914663"/>
                </a:cubicBezTo>
                <a:cubicBezTo>
                  <a:pt x="6536985" y="1934811"/>
                  <a:pt x="6530341" y="1940985"/>
                  <a:pt x="6557248" y="1947809"/>
                </a:cubicBezTo>
                <a:cubicBezTo>
                  <a:pt x="6523698" y="1967957"/>
                  <a:pt x="6530009" y="1954633"/>
                  <a:pt x="6510078" y="1974781"/>
                </a:cubicBezTo>
                <a:cubicBezTo>
                  <a:pt x="6556916" y="1961458"/>
                  <a:pt x="6550604" y="1974781"/>
                  <a:pt x="6590798" y="1974781"/>
                </a:cubicBezTo>
                <a:cubicBezTo>
                  <a:pt x="6557248" y="1988429"/>
                  <a:pt x="6530341" y="2014751"/>
                  <a:pt x="6584155" y="2008252"/>
                </a:cubicBezTo>
                <a:cubicBezTo>
                  <a:pt x="6550604" y="2034898"/>
                  <a:pt x="6583823" y="2042048"/>
                  <a:pt x="6543629" y="2069019"/>
                </a:cubicBezTo>
                <a:cubicBezTo>
                  <a:pt x="6543629" y="2082343"/>
                  <a:pt x="6590798" y="2042048"/>
                  <a:pt x="6584155" y="2062195"/>
                </a:cubicBezTo>
                <a:cubicBezTo>
                  <a:pt x="6543961" y="2089167"/>
                  <a:pt x="6550272" y="2095666"/>
                  <a:pt x="6516722" y="2102165"/>
                </a:cubicBezTo>
                <a:cubicBezTo>
                  <a:pt x="6523366" y="2108989"/>
                  <a:pt x="6530009" y="2122637"/>
                  <a:pt x="6516722" y="2135961"/>
                </a:cubicBezTo>
                <a:cubicBezTo>
                  <a:pt x="6556916" y="2115813"/>
                  <a:pt x="6536985" y="2109314"/>
                  <a:pt x="6584155" y="2082343"/>
                </a:cubicBezTo>
                <a:cubicBezTo>
                  <a:pt x="6590798" y="2095991"/>
                  <a:pt x="6597774" y="2115813"/>
                  <a:pt x="6597774" y="2135961"/>
                </a:cubicBezTo>
                <a:cubicBezTo>
                  <a:pt x="6597774" y="2156108"/>
                  <a:pt x="6584155" y="2176256"/>
                  <a:pt x="6557248" y="2189579"/>
                </a:cubicBezTo>
                <a:cubicBezTo>
                  <a:pt x="6563892" y="2189579"/>
                  <a:pt x="6590466" y="2176581"/>
                  <a:pt x="6604086" y="2169757"/>
                </a:cubicBezTo>
                <a:cubicBezTo>
                  <a:pt x="6617373" y="2176581"/>
                  <a:pt x="6570535" y="2203227"/>
                  <a:pt x="6543629" y="2223375"/>
                </a:cubicBezTo>
                <a:cubicBezTo>
                  <a:pt x="6550272" y="2203227"/>
                  <a:pt x="6503435" y="2229874"/>
                  <a:pt x="6503435" y="2209727"/>
                </a:cubicBezTo>
                <a:cubicBezTo>
                  <a:pt x="6463241" y="2263670"/>
                  <a:pt x="6523366" y="2243197"/>
                  <a:pt x="6516722" y="2283492"/>
                </a:cubicBezTo>
                <a:cubicBezTo>
                  <a:pt x="6556916" y="2256846"/>
                  <a:pt x="6577511" y="2236699"/>
                  <a:pt x="6563892" y="2223375"/>
                </a:cubicBezTo>
                <a:cubicBezTo>
                  <a:pt x="6584155" y="2216551"/>
                  <a:pt x="6590798" y="2223375"/>
                  <a:pt x="6597774" y="2230199"/>
                </a:cubicBezTo>
                <a:cubicBezTo>
                  <a:pt x="6577511" y="2243523"/>
                  <a:pt x="6577179" y="2250347"/>
                  <a:pt x="6557248" y="2263670"/>
                </a:cubicBezTo>
                <a:cubicBezTo>
                  <a:pt x="6550604" y="2283817"/>
                  <a:pt x="6590798" y="2263345"/>
                  <a:pt x="6597774" y="2276993"/>
                </a:cubicBezTo>
                <a:cubicBezTo>
                  <a:pt x="6577511" y="2283492"/>
                  <a:pt x="6570535" y="2283817"/>
                  <a:pt x="6543629" y="2297141"/>
                </a:cubicBezTo>
                <a:cubicBezTo>
                  <a:pt x="6630992" y="2276993"/>
                  <a:pt x="6637636" y="2297141"/>
                  <a:pt x="6644612" y="2324113"/>
                </a:cubicBezTo>
                <a:cubicBezTo>
                  <a:pt x="6644612" y="2351084"/>
                  <a:pt x="6644279" y="2377731"/>
                  <a:pt x="6711712" y="2370907"/>
                </a:cubicBezTo>
                <a:cubicBezTo>
                  <a:pt x="6671186" y="2377731"/>
                  <a:pt x="6650923" y="2397878"/>
                  <a:pt x="6610729" y="2397878"/>
                </a:cubicBezTo>
                <a:cubicBezTo>
                  <a:pt x="6597442" y="2411202"/>
                  <a:pt x="6604086" y="2411527"/>
                  <a:pt x="6617373" y="2404703"/>
                </a:cubicBezTo>
                <a:cubicBezTo>
                  <a:pt x="6510078" y="2465145"/>
                  <a:pt x="6590466" y="2471644"/>
                  <a:pt x="6617373" y="2485293"/>
                </a:cubicBezTo>
                <a:cubicBezTo>
                  <a:pt x="6577179" y="2505440"/>
                  <a:pt x="6563892" y="2485293"/>
                  <a:pt x="6543629" y="2485293"/>
                </a:cubicBezTo>
                <a:cubicBezTo>
                  <a:pt x="6516722" y="2505440"/>
                  <a:pt x="6523698" y="2532412"/>
                  <a:pt x="6577511" y="2498616"/>
                </a:cubicBezTo>
                <a:cubicBezTo>
                  <a:pt x="6570535" y="2518764"/>
                  <a:pt x="6584155" y="2512264"/>
                  <a:pt x="6597774" y="2525588"/>
                </a:cubicBezTo>
                <a:cubicBezTo>
                  <a:pt x="6584155" y="2545735"/>
                  <a:pt x="6577179" y="2512264"/>
                  <a:pt x="6550272" y="2525588"/>
                </a:cubicBezTo>
                <a:cubicBezTo>
                  <a:pt x="6530341" y="2545735"/>
                  <a:pt x="6530341" y="2559058"/>
                  <a:pt x="6536985" y="2572382"/>
                </a:cubicBezTo>
                <a:cubicBezTo>
                  <a:pt x="6543629" y="2579206"/>
                  <a:pt x="6557248" y="2586030"/>
                  <a:pt x="6557248" y="2592854"/>
                </a:cubicBezTo>
                <a:cubicBezTo>
                  <a:pt x="6563892" y="2599353"/>
                  <a:pt x="6570535" y="2606178"/>
                  <a:pt x="6563892" y="2606178"/>
                </a:cubicBezTo>
                <a:cubicBezTo>
                  <a:pt x="6597442" y="2613002"/>
                  <a:pt x="6550604" y="2653297"/>
                  <a:pt x="6557248" y="2659796"/>
                </a:cubicBezTo>
                <a:cubicBezTo>
                  <a:pt x="6557248" y="2666620"/>
                  <a:pt x="6597774" y="2646473"/>
                  <a:pt x="6597774" y="2659796"/>
                </a:cubicBezTo>
                <a:cubicBezTo>
                  <a:pt x="6604418" y="2686768"/>
                  <a:pt x="6610729" y="2754034"/>
                  <a:pt x="6704736" y="2754034"/>
                </a:cubicBezTo>
                <a:cubicBezTo>
                  <a:pt x="6698093" y="2760534"/>
                  <a:pt x="6671518" y="2774182"/>
                  <a:pt x="6671518" y="2781006"/>
                </a:cubicBezTo>
                <a:cubicBezTo>
                  <a:pt x="6631324" y="2794330"/>
                  <a:pt x="6691781" y="2760534"/>
                  <a:pt x="6671518" y="2754034"/>
                </a:cubicBezTo>
                <a:cubicBezTo>
                  <a:pt x="6611061" y="2794330"/>
                  <a:pt x="6637636" y="2814152"/>
                  <a:pt x="6651255" y="2820976"/>
                </a:cubicBezTo>
                <a:cubicBezTo>
                  <a:pt x="6664542" y="2814152"/>
                  <a:pt x="6658231" y="2807978"/>
                  <a:pt x="6684805" y="2794330"/>
                </a:cubicBezTo>
                <a:cubicBezTo>
                  <a:pt x="6678162" y="2821301"/>
                  <a:pt x="6617373" y="2888243"/>
                  <a:pt x="6704736" y="2861596"/>
                </a:cubicBezTo>
                <a:cubicBezTo>
                  <a:pt x="6711380" y="2861596"/>
                  <a:pt x="6691781" y="2874919"/>
                  <a:pt x="6671518" y="2881744"/>
                </a:cubicBezTo>
                <a:cubicBezTo>
                  <a:pt x="6684805" y="2895067"/>
                  <a:pt x="6684473" y="2901566"/>
                  <a:pt x="6698093" y="2901566"/>
                </a:cubicBezTo>
                <a:cubicBezTo>
                  <a:pt x="6718356" y="2894742"/>
                  <a:pt x="6718356" y="2888568"/>
                  <a:pt x="6718356" y="2881744"/>
                </a:cubicBezTo>
                <a:cubicBezTo>
                  <a:pt x="6778813" y="2868420"/>
                  <a:pt x="6711712" y="2921714"/>
                  <a:pt x="6765525" y="2914890"/>
                </a:cubicBezTo>
                <a:cubicBezTo>
                  <a:pt x="6718356" y="2935037"/>
                  <a:pt x="6745262" y="2942186"/>
                  <a:pt x="6718356" y="2962334"/>
                </a:cubicBezTo>
                <a:cubicBezTo>
                  <a:pt x="6792100" y="2982481"/>
                  <a:pt x="6846245" y="3056247"/>
                  <a:pt x="6846245" y="3130013"/>
                </a:cubicBezTo>
                <a:cubicBezTo>
                  <a:pt x="6933277" y="3116690"/>
                  <a:pt x="6866176" y="3183631"/>
                  <a:pt x="6919989" y="3190456"/>
                </a:cubicBezTo>
                <a:cubicBezTo>
                  <a:pt x="6913346" y="3203779"/>
                  <a:pt x="6913346" y="3217427"/>
                  <a:pt x="6873152" y="3237575"/>
                </a:cubicBezTo>
                <a:cubicBezTo>
                  <a:pt x="6900059" y="3237575"/>
                  <a:pt x="6906370" y="3237900"/>
                  <a:pt x="6893083" y="3251223"/>
                </a:cubicBezTo>
                <a:cubicBezTo>
                  <a:pt x="6899726" y="3258047"/>
                  <a:pt x="6913346" y="3237575"/>
                  <a:pt x="6946896" y="3231076"/>
                </a:cubicBezTo>
                <a:cubicBezTo>
                  <a:pt x="6940252" y="3264546"/>
                  <a:pt x="7040903" y="3231076"/>
                  <a:pt x="7061166" y="3251223"/>
                </a:cubicBezTo>
                <a:cubicBezTo>
                  <a:pt x="6980446" y="3284694"/>
                  <a:pt x="7013997" y="3244074"/>
                  <a:pt x="6960515" y="3257398"/>
                </a:cubicBezTo>
                <a:cubicBezTo>
                  <a:pt x="6946896" y="3284369"/>
                  <a:pt x="6933609" y="3311666"/>
                  <a:pt x="6960515" y="3318165"/>
                </a:cubicBezTo>
                <a:cubicBezTo>
                  <a:pt x="6946896" y="3318165"/>
                  <a:pt x="6939920" y="3324989"/>
                  <a:pt x="6919989" y="3331813"/>
                </a:cubicBezTo>
                <a:cubicBezTo>
                  <a:pt x="6980446" y="3318490"/>
                  <a:pt x="6967159" y="3345136"/>
                  <a:pt x="6960515" y="3371783"/>
                </a:cubicBezTo>
                <a:cubicBezTo>
                  <a:pt x="6967159" y="3378607"/>
                  <a:pt x="6973471" y="3364959"/>
                  <a:pt x="6993734" y="3358460"/>
                </a:cubicBezTo>
                <a:cubicBezTo>
                  <a:pt x="6987090" y="3418903"/>
                  <a:pt x="7067810" y="3445549"/>
                  <a:pt x="7054523" y="3526139"/>
                </a:cubicBezTo>
                <a:cubicBezTo>
                  <a:pt x="7061166" y="3526139"/>
                  <a:pt x="7087741" y="3513141"/>
                  <a:pt x="7101360" y="3506317"/>
                </a:cubicBezTo>
                <a:cubicBezTo>
                  <a:pt x="7114647" y="3526464"/>
                  <a:pt x="7114647" y="3532963"/>
                  <a:pt x="7114647" y="3553111"/>
                </a:cubicBezTo>
                <a:cubicBezTo>
                  <a:pt x="7155173" y="3512816"/>
                  <a:pt x="7121291" y="3573583"/>
                  <a:pt x="7101360" y="3586907"/>
                </a:cubicBezTo>
                <a:cubicBezTo>
                  <a:pt x="7108004" y="3593731"/>
                  <a:pt x="7141886" y="3566759"/>
                  <a:pt x="7148530" y="3573583"/>
                </a:cubicBezTo>
                <a:cubicBezTo>
                  <a:pt x="7148530" y="3586907"/>
                  <a:pt x="7094384" y="3593406"/>
                  <a:pt x="7081097" y="3613553"/>
                </a:cubicBezTo>
                <a:cubicBezTo>
                  <a:pt x="7141554" y="3600230"/>
                  <a:pt x="7121623" y="3627202"/>
                  <a:pt x="7155173" y="3633701"/>
                </a:cubicBezTo>
                <a:cubicBezTo>
                  <a:pt x="7141886" y="3647349"/>
                  <a:pt x="7128267" y="3627202"/>
                  <a:pt x="7121623" y="3627202"/>
                </a:cubicBezTo>
                <a:cubicBezTo>
                  <a:pt x="7061166" y="3653848"/>
                  <a:pt x="7094384" y="3660997"/>
                  <a:pt x="7094384" y="3674321"/>
                </a:cubicBezTo>
                <a:cubicBezTo>
                  <a:pt x="7101360" y="3681145"/>
                  <a:pt x="7141554" y="3654173"/>
                  <a:pt x="7161485" y="3654173"/>
                </a:cubicBezTo>
                <a:cubicBezTo>
                  <a:pt x="7161485" y="3667497"/>
                  <a:pt x="7101360" y="3687969"/>
                  <a:pt x="7128267" y="3701292"/>
                </a:cubicBezTo>
                <a:cubicBezTo>
                  <a:pt x="7141554" y="3708117"/>
                  <a:pt x="7154841" y="3681145"/>
                  <a:pt x="7175104" y="3687644"/>
                </a:cubicBezTo>
                <a:cubicBezTo>
                  <a:pt x="7127935" y="3721440"/>
                  <a:pt x="7168793" y="3741587"/>
                  <a:pt x="7148530" y="3775058"/>
                </a:cubicBezTo>
                <a:cubicBezTo>
                  <a:pt x="7128267" y="3781882"/>
                  <a:pt x="7128267" y="3768234"/>
                  <a:pt x="7128267" y="3768234"/>
                </a:cubicBezTo>
                <a:cubicBezTo>
                  <a:pt x="7094717" y="3788382"/>
                  <a:pt x="7141886" y="3775058"/>
                  <a:pt x="7134910" y="3788707"/>
                </a:cubicBezTo>
                <a:cubicBezTo>
                  <a:pt x="7148530" y="3781882"/>
                  <a:pt x="7155173" y="3775058"/>
                  <a:pt x="7155173" y="3768234"/>
                </a:cubicBezTo>
                <a:cubicBezTo>
                  <a:pt x="7161817" y="3775058"/>
                  <a:pt x="7168793" y="3794881"/>
                  <a:pt x="7148530" y="3815028"/>
                </a:cubicBezTo>
                <a:cubicBezTo>
                  <a:pt x="7128267" y="3835176"/>
                  <a:pt x="7108004" y="3822177"/>
                  <a:pt x="7074453" y="3848824"/>
                </a:cubicBezTo>
                <a:cubicBezTo>
                  <a:pt x="7094384" y="3842325"/>
                  <a:pt x="7148530" y="3822177"/>
                  <a:pt x="7121623" y="3848824"/>
                </a:cubicBezTo>
                <a:cubicBezTo>
                  <a:pt x="7094717" y="3855648"/>
                  <a:pt x="7088073" y="3849149"/>
                  <a:pt x="7034260" y="3875796"/>
                </a:cubicBezTo>
                <a:cubicBezTo>
                  <a:pt x="7034260" y="3875796"/>
                  <a:pt x="7034260" y="3882295"/>
                  <a:pt x="7020640" y="3889119"/>
                </a:cubicBezTo>
                <a:cubicBezTo>
                  <a:pt x="7034260" y="3902443"/>
                  <a:pt x="7081097" y="3855648"/>
                  <a:pt x="7074453" y="3875796"/>
                </a:cubicBezTo>
                <a:cubicBezTo>
                  <a:pt x="6993734" y="3902768"/>
                  <a:pt x="7027284" y="3916091"/>
                  <a:pt x="7013997" y="3936238"/>
                </a:cubicBezTo>
                <a:cubicBezTo>
                  <a:pt x="6987090" y="3943063"/>
                  <a:pt x="7000377" y="3922590"/>
                  <a:pt x="6993734" y="3922590"/>
                </a:cubicBezTo>
                <a:cubicBezTo>
                  <a:pt x="6953540" y="3936238"/>
                  <a:pt x="6960515" y="3943063"/>
                  <a:pt x="6967159" y="3956386"/>
                </a:cubicBezTo>
                <a:cubicBezTo>
                  <a:pt x="6946896" y="3976533"/>
                  <a:pt x="6953540" y="3936238"/>
                  <a:pt x="6933277" y="3943063"/>
                </a:cubicBezTo>
                <a:cubicBezTo>
                  <a:pt x="6919989" y="3969709"/>
                  <a:pt x="6940252" y="4023328"/>
                  <a:pt x="7034260" y="3996681"/>
                </a:cubicBezTo>
                <a:cubicBezTo>
                  <a:pt x="7027616" y="4010004"/>
                  <a:pt x="7013997" y="4030152"/>
                  <a:pt x="7054523" y="4016828"/>
                </a:cubicBezTo>
                <a:cubicBezTo>
                  <a:pt x="6987422" y="4070447"/>
                  <a:pt x="7081429" y="4070447"/>
                  <a:pt x="7061166" y="4097418"/>
                </a:cubicBezTo>
                <a:cubicBezTo>
                  <a:pt x="7040903" y="4097418"/>
                  <a:pt x="7034260" y="4090594"/>
                  <a:pt x="7013997" y="4097418"/>
                </a:cubicBezTo>
                <a:cubicBezTo>
                  <a:pt x="6993734" y="4103918"/>
                  <a:pt x="6987422" y="4110742"/>
                  <a:pt x="6960515" y="4124390"/>
                </a:cubicBezTo>
                <a:cubicBezTo>
                  <a:pt x="6987422" y="4164685"/>
                  <a:pt x="6939920" y="4244950"/>
                  <a:pt x="7007353" y="4265098"/>
                </a:cubicBezTo>
                <a:cubicBezTo>
                  <a:pt x="6960183" y="4312217"/>
                  <a:pt x="6994066" y="4312217"/>
                  <a:pt x="6973803" y="4366160"/>
                </a:cubicBezTo>
                <a:cubicBezTo>
                  <a:pt x="6946896" y="4319041"/>
                  <a:pt x="6960183" y="4231627"/>
                  <a:pt x="6946896" y="4171184"/>
                </a:cubicBezTo>
                <a:cubicBezTo>
                  <a:pt x="6946896" y="4157861"/>
                  <a:pt x="6873152" y="4157861"/>
                  <a:pt x="6967159" y="4117566"/>
                </a:cubicBezTo>
                <a:cubicBezTo>
                  <a:pt x="6960515" y="4104243"/>
                  <a:pt x="6966827" y="4083770"/>
                  <a:pt x="6926633" y="4097418"/>
                </a:cubicBezTo>
                <a:cubicBezTo>
                  <a:pt x="6933277" y="4083770"/>
                  <a:pt x="6973803" y="4070772"/>
                  <a:pt x="6953540" y="4057123"/>
                </a:cubicBezTo>
                <a:cubicBezTo>
                  <a:pt x="6953540" y="4057123"/>
                  <a:pt x="6940252" y="4063948"/>
                  <a:pt x="6940252" y="4057123"/>
                </a:cubicBezTo>
                <a:cubicBezTo>
                  <a:pt x="6933277" y="4050624"/>
                  <a:pt x="6893083" y="4083770"/>
                  <a:pt x="6873152" y="4076946"/>
                </a:cubicBezTo>
                <a:cubicBezTo>
                  <a:pt x="6866508" y="4076946"/>
                  <a:pt x="6960183" y="4030477"/>
                  <a:pt x="6893083" y="4057123"/>
                </a:cubicBezTo>
                <a:cubicBezTo>
                  <a:pt x="6946564" y="3990182"/>
                  <a:pt x="6906702" y="3949562"/>
                  <a:pt x="6873152" y="3889119"/>
                </a:cubicBezTo>
                <a:cubicBezTo>
                  <a:pt x="6933609" y="3848824"/>
                  <a:pt x="6893415" y="3821853"/>
                  <a:pt x="6879796" y="3815028"/>
                </a:cubicBezTo>
                <a:cubicBezTo>
                  <a:pt x="6846245" y="3828677"/>
                  <a:pt x="6906702" y="3828677"/>
                  <a:pt x="6852889" y="3842000"/>
                </a:cubicBezTo>
                <a:cubicBezTo>
                  <a:pt x="6852889" y="3828677"/>
                  <a:pt x="6839270" y="3828677"/>
                  <a:pt x="6825982" y="3821853"/>
                </a:cubicBezTo>
                <a:cubicBezTo>
                  <a:pt x="6919989" y="3794881"/>
                  <a:pt x="6852889" y="3768234"/>
                  <a:pt x="6852889" y="3754911"/>
                </a:cubicBezTo>
                <a:cubicBezTo>
                  <a:pt x="6819339" y="3768234"/>
                  <a:pt x="6839270" y="3781882"/>
                  <a:pt x="6839270" y="3788707"/>
                </a:cubicBezTo>
                <a:cubicBezTo>
                  <a:pt x="6785456" y="3795206"/>
                  <a:pt x="6785456" y="3768234"/>
                  <a:pt x="6792100" y="3741262"/>
                </a:cubicBezTo>
                <a:cubicBezTo>
                  <a:pt x="6798743" y="3714616"/>
                  <a:pt x="6806051" y="3680820"/>
                  <a:pt x="6779145" y="3667497"/>
                </a:cubicBezTo>
                <a:cubicBezTo>
                  <a:pt x="6806051" y="3654173"/>
                  <a:pt x="6785456" y="3653848"/>
                  <a:pt x="6812363" y="3640525"/>
                </a:cubicBezTo>
                <a:cubicBezTo>
                  <a:pt x="6731643" y="3640525"/>
                  <a:pt x="6792432" y="3573258"/>
                  <a:pt x="6738619" y="3559935"/>
                </a:cubicBezTo>
                <a:cubicBezTo>
                  <a:pt x="6758550" y="3486169"/>
                  <a:pt x="6731975" y="3479670"/>
                  <a:pt x="6671518" y="3432551"/>
                </a:cubicBezTo>
                <a:cubicBezTo>
                  <a:pt x="6664875" y="3439375"/>
                  <a:pt x="6644279" y="3452373"/>
                  <a:pt x="6624349" y="3459197"/>
                </a:cubicBezTo>
                <a:cubicBezTo>
                  <a:pt x="6677830" y="3445874"/>
                  <a:pt x="6624349" y="3479345"/>
                  <a:pt x="6610729" y="3492993"/>
                </a:cubicBezTo>
                <a:cubicBezTo>
                  <a:pt x="6617373" y="3492993"/>
                  <a:pt x="6624349" y="3492993"/>
                  <a:pt x="6630992" y="3499492"/>
                </a:cubicBezTo>
                <a:cubicBezTo>
                  <a:pt x="6651255" y="3479345"/>
                  <a:pt x="6644612" y="3465697"/>
                  <a:pt x="6678162" y="3445549"/>
                </a:cubicBezTo>
                <a:cubicBezTo>
                  <a:pt x="6678162" y="3459197"/>
                  <a:pt x="6651255" y="3479345"/>
                  <a:pt x="6671518" y="3486169"/>
                </a:cubicBezTo>
                <a:cubicBezTo>
                  <a:pt x="6624349" y="3513141"/>
                  <a:pt x="6597442" y="3512816"/>
                  <a:pt x="6610729" y="3526139"/>
                </a:cubicBezTo>
                <a:cubicBezTo>
                  <a:pt x="6604086" y="3526139"/>
                  <a:pt x="6570535" y="3539787"/>
                  <a:pt x="6570535" y="3526139"/>
                </a:cubicBezTo>
                <a:cubicBezTo>
                  <a:pt x="6483172" y="3566434"/>
                  <a:pt x="6577511" y="3613878"/>
                  <a:pt x="6563892" y="3573583"/>
                </a:cubicBezTo>
                <a:cubicBezTo>
                  <a:pt x="6604086" y="3573583"/>
                  <a:pt x="6563892" y="3627202"/>
                  <a:pt x="6617373" y="3593731"/>
                </a:cubicBezTo>
                <a:cubicBezTo>
                  <a:pt x="6650923" y="3607054"/>
                  <a:pt x="6590466" y="3640525"/>
                  <a:pt x="6604086" y="3654173"/>
                </a:cubicBezTo>
                <a:cubicBezTo>
                  <a:pt x="6617373" y="3667497"/>
                  <a:pt x="6677830" y="3647349"/>
                  <a:pt x="6698093" y="3654173"/>
                </a:cubicBezTo>
                <a:cubicBezTo>
                  <a:pt x="6698093" y="3654173"/>
                  <a:pt x="6698425" y="3654173"/>
                  <a:pt x="6671518" y="3667497"/>
                </a:cubicBezTo>
                <a:cubicBezTo>
                  <a:pt x="6684805" y="3674321"/>
                  <a:pt x="6758882" y="3660997"/>
                  <a:pt x="6678162" y="3701292"/>
                </a:cubicBezTo>
                <a:cubicBezTo>
                  <a:pt x="6698425" y="3681145"/>
                  <a:pt x="6671186" y="3674321"/>
                  <a:pt x="6624349" y="3694468"/>
                </a:cubicBezTo>
                <a:cubicBezTo>
                  <a:pt x="6684805" y="3687644"/>
                  <a:pt x="6631324" y="3781557"/>
                  <a:pt x="6691781" y="3794881"/>
                </a:cubicBezTo>
                <a:cubicBezTo>
                  <a:pt x="6691781" y="3801705"/>
                  <a:pt x="6671518" y="3808529"/>
                  <a:pt x="6657899" y="3815028"/>
                </a:cubicBezTo>
                <a:cubicBezTo>
                  <a:pt x="6718356" y="3835176"/>
                  <a:pt x="6657899" y="3922590"/>
                  <a:pt x="6711712" y="3929414"/>
                </a:cubicBezTo>
                <a:cubicBezTo>
                  <a:pt x="6704736" y="3936238"/>
                  <a:pt x="6691781" y="3943063"/>
                  <a:pt x="6678162" y="3949562"/>
                </a:cubicBezTo>
                <a:cubicBezTo>
                  <a:pt x="6725332" y="3936238"/>
                  <a:pt x="6711380" y="3956061"/>
                  <a:pt x="6704736" y="3976208"/>
                </a:cubicBezTo>
                <a:cubicBezTo>
                  <a:pt x="6684805" y="3962885"/>
                  <a:pt x="6657899" y="3990182"/>
                  <a:pt x="6657899" y="3963210"/>
                </a:cubicBezTo>
                <a:cubicBezTo>
                  <a:pt x="6651255" y="3990182"/>
                  <a:pt x="6678162" y="4003505"/>
                  <a:pt x="6630992" y="4036976"/>
                </a:cubicBezTo>
                <a:cubicBezTo>
                  <a:pt x="6651255" y="4030152"/>
                  <a:pt x="6664875" y="4023653"/>
                  <a:pt x="6664875" y="4016828"/>
                </a:cubicBezTo>
                <a:cubicBezTo>
                  <a:pt x="6684805" y="4016828"/>
                  <a:pt x="6657899" y="4050299"/>
                  <a:pt x="6644612" y="4063623"/>
                </a:cubicBezTo>
                <a:cubicBezTo>
                  <a:pt x="6657899" y="4063623"/>
                  <a:pt x="6677830" y="4077271"/>
                  <a:pt x="6698093" y="4057123"/>
                </a:cubicBezTo>
                <a:cubicBezTo>
                  <a:pt x="6704736" y="4084095"/>
                  <a:pt x="6724999" y="4111067"/>
                  <a:pt x="6738619" y="4131214"/>
                </a:cubicBezTo>
                <a:cubicBezTo>
                  <a:pt x="6691449" y="4151362"/>
                  <a:pt x="6691449" y="4130889"/>
                  <a:pt x="6644612" y="4164360"/>
                </a:cubicBezTo>
                <a:cubicBezTo>
                  <a:pt x="6644612" y="4130889"/>
                  <a:pt x="6678162" y="4090594"/>
                  <a:pt x="6590798" y="4110742"/>
                </a:cubicBezTo>
                <a:cubicBezTo>
                  <a:pt x="6590798" y="4104243"/>
                  <a:pt x="6610729" y="4090594"/>
                  <a:pt x="6624349" y="4090594"/>
                </a:cubicBezTo>
                <a:cubicBezTo>
                  <a:pt x="6617373" y="4083770"/>
                  <a:pt x="6597774" y="4097418"/>
                  <a:pt x="6597774" y="4090594"/>
                </a:cubicBezTo>
                <a:cubicBezTo>
                  <a:pt x="6577511" y="4110742"/>
                  <a:pt x="6550272" y="4164685"/>
                  <a:pt x="6624349" y="4137713"/>
                </a:cubicBezTo>
                <a:cubicBezTo>
                  <a:pt x="6610729" y="4157861"/>
                  <a:pt x="6611061" y="4171184"/>
                  <a:pt x="6597774" y="4184508"/>
                </a:cubicBezTo>
                <a:cubicBezTo>
                  <a:pt x="6537317" y="4211479"/>
                  <a:pt x="6503435" y="4225128"/>
                  <a:pt x="6490148" y="4204980"/>
                </a:cubicBezTo>
                <a:cubicBezTo>
                  <a:pt x="6510411" y="4191332"/>
                  <a:pt x="6503435" y="4211479"/>
                  <a:pt x="6530341" y="4198156"/>
                </a:cubicBezTo>
                <a:cubicBezTo>
                  <a:pt x="6563892" y="4184833"/>
                  <a:pt x="6550604" y="4184508"/>
                  <a:pt x="6577511" y="4171184"/>
                </a:cubicBezTo>
                <a:cubicBezTo>
                  <a:pt x="6563892" y="4171184"/>
                  <a:pt x="6543629" y="4144213"/>
                  <a:pt x="6516722" y="4171184"/>
                </a:cubicBezTo>
                <a:cubicBezTo>
                  <a:pt x="6489815" y="4171184"/>
                  <a:pt x="6536985" y="4151362"/>
                  <a:pt x="6557248" y="4137713"/>
                </a:cubicBezTo>
                <a:cubicBezTo>
                  <a:pt x="6523698" y="4144538"/>
                  <a:pt x="6510078" y="4151362"/>
                  <a:pt x="6536985" y="4131214"/>
                </a:cubicBezTo>
                <a:cubicBezTo>
                  <a:pt x="6523366" y="4131214"/>
                  <a:pt x="6503435" y="4131214"/>
                  <a:pt x="6483504" y="4137713"/>
                </a:cubicBezTo>
                <a:cubicBezTo>
                  <a:pt x="6490148" y="4111067"/>
                  <a:pt x="6462909" y="4084095"/>
                  <a:pt x="6442978" y="4050624"/>
                </a:cubicBezTo>
                <a:cubicBezTo>
                  <a:pt x="6449622" y="4043800"/>
                  <a:pt x="6456265" y="4043800"/>
                  <a:pt x="6469885" y="4043800"/>
                </a:cubicBezTo>
                <a:cubicBezTo>
                  <a:pt x="6436334" y="4036976"/>
                  <a:pt x="6429358" y="4030152"/>
                  <a:pt x="6422715" y="4003180"/>
                </a:cubicBezTo>
                <a:cubicBezTo>
                  <a:pt x="6402452" y="4016828"/>
                  <a:pt x="6382521" y="4023653"/>
                  <a:pt x="6382521" y="4023653"/>
                </a:cubicBezTo>
                <a:cubicBezTo>
                  <a:pt x="6382521" y="4003505"/>
                  <a:pt x="6328708" y="3976533"/>
                  <a:pt x="6295157" y="3970034"/>
                </a:cubicBezTo>
                <a:cubicBezTo>
                  <a:pt x="6328708" y="3956386"/>
                  <a:pt x="6328376" y="3949562"/>
                  <a:pt x="6321732" y="3943063"/>
                </a:cubicBezTo>
                <a:cubicBezTo>
                  <a:pt x="6315088" y="3936238"/>
                  <a:pt x="6308445" y="3929414"/>
                  <a:pt x="6341995" y="3909267"/>
                </a:cubicBezTo>
                <a:cubicBezTo>
                  <a:pt x="6315088" y="3916091"/>
                  <a:pt x="6315420" y="3895943"/>
                  <a:pt x="6268251" y="3916091"/>
                </a:cubicBezTo>
                <a:cubicBezTo>
                  <a:pt x="6268251" y="3902443"/>
                  <a:pt x="6301801" y="3908942"/>
                  <a:pt x="6328708" y="3882295"/>
                </a:cubicBezTo>
                <a:cubicBezTo>
                  <a:pt x="6321732" y="3875471"/>
                  <a:pt x="6247988" y="3889444"/>
                  <a:pt x="6261607" y="3869297"/>
                </a:cubicBezTo>
                <a:cubicBezTo>
                  <a:pt x="6261607" y="3869297"/>
                  <a:pt x="6295157" y="3848824"/>
                  <a:pt x="6295157" y="3848824"/>
                </a:cubicBezTo>
                <a:cubicBezTo>
                  <a:pt x="6288514" y="3842325"/>
                  <a:pt x="6254631" y="3848824"/>
                  <a:pt x="6247988" y="3842000"/>
                </a:cubicBezTo>
                <a:cubicBezTo>
                  <a:pt x="6247988" y="3842000"/>
                  <a:pt x="6274894" y="3835501"/>
                  <a:pt x="6274894" y="3835501"/>
                </a:cubicBezTo>
                <a:cubicBezTo>
                  <a:pt x="6268251" y="3828677"/>
                  <a:pt x="6241344" y="3828677"/>
                  <a:pt x="6241344" y="3828677"/>
                </a:cubicBezTo>
                <a:cubicBezTo>
                  <a:pt x="6234701" y="3815353"/>
                  <a:pt x="6281870" y="3788382"/>
                  <a:pt x="6274894" y="3775058"/>
                </a:cubicBezTo>
                <a:cubicBezTo>
                  <a:pt x="6268251" y="3768234"/>
                  <a:pt x="6214770" y="3788382"/>
                  <a:pt x="6201150" y="3775058"/>
                </a:cubicBezTo>
                <a:cubicBezTo>
                  <a:pt x="6180887" y="3768234"/>
                  <a:pt x="6241344" y="3721115"/>
                  <a:pt x="6187531" y="3727939"/>
                </a:cubicBezTo>
                <a:cubicBezTo>
                  <a:pt x="6180887" y="3714291"/>
                  <a:pt x="6214770" y="3701292"/>
                  <a:pt x="6214770" y="3687644"/>
                </a:cubicBezTo>
                <a:cubicBezTo>
                  <a:pt x="6167600" y="3674321"/>
                  <a:pt x="6153981" y="3647349"/>
                  <a:pt x="6100500" y="3627202"/>
                </a:cubicBezTo>
                <a:cubicBezTo>
                  <a:pt x="6073593" y="3633701"/>
                  <a:pt x="5979254" y="3660997"/>
                  <a:pt x="5992873" y="3674321"/>
                </a:cubicBezTo>
                <a:cubicBezTo>
                  <a:pt x="5979254" y="3654173"/>
                  <a:pt x="5932416" y="3627202"/>
                  <a:pt x="5885246" y="3681145"/>
                </a:cubicBezTo>
                <a:cubicBezTo>
                  <a:pt x="5871959" y="3694468"/>
                  <a:pt x="5905509" y="3687644"/>
                  <a:pt x="5905509" y="3687644"/>
                </a:cubicBezTo>
                <a:cubicBezTo>
                  <a:pt x="5898866" y="3701292"/>
                  <a:pt x="5898866" y="3721115"/>
                  <a:pt x="5905509" y="3727939"/>
                </a:cubicBezTo>
                <a:cubicBezTo>
                  <a:pt x="5918797" y="3748087"/>
                  <a:pt x="5932416" y="3748087"/>
                  <a:pt x="5972610" y="3748087"/>
                </a:cubicBezTo>
                <a:cubicBezTo>
                  <a:pt x="5972610" y="3835501"/>
                  <a:pt x="6059974" y="3882295"/>
                  <a:pt x="6026423" y="3976208"/>
                </a:cubicBezTo>
                <a:cubicBezTo>
                  <a:pt x="5905509" y="4030152"/>
                  <a:pt x="5965966" y="4063623"/>
                  <a:pt x="6019780" y="4070447"/>
                </a:cubicBezTo>
                <a:cubicBezTo>
                  <a:pt x="6013136" y="4130889"/>
                  <a:pt x="6080237" y="4171509"/>
                  <a:pt x="6113787" y="4231952"/>
                </a:cubicBezTo>
                <a:cubicBezTo>
                  <a:pt x="6093856" y="4238451"/>
                  <a:pt x="6093524" y="4238126"/>
                  <a:pt x="6073261" y="4244950"/>
                </a:cubicBezTo>
                <a:cubicBezTo>
                  <a:pt x="6073261" y="4251774"/>
                  <a:pt x="6086880" y="4251774"/>
                  <a:pt x="6113787" y="4238126"/>
                </a:cubicBezTo>
                <a:cubicBezTo>
                  <a:pt x="6080237" y="4265098"/>
                  <a:pt x="6147337" y="4285570"/>
                  <a:pt x="6066617" y="4319041"/>
                </a:cubicBezTo>
                <a:cubicBezTo>
                  <a:pt x="6079904" y="4319041"/>
                  <a:pt x="6120430" y="4305718"/>
                  <a:pt x="6113787" y="4325865"/>
                </a:cubicBezTo>
                <a:cubicBezTo>
                  <a:pt x="6073593" y="4339514"/>
                  <a:pt x="6086548" y="4332365"/>
                  <a:pt x="6039710" y="4352512"/>
                </a:cubicBezTo>
                <a:cubicBezTo>
                  <a:pt x="6046354" y="4339189"/>
                  <a:pt x="6066617" y="4325540"/>
                  <a:pt x="5999517" y="4345688"/>
                </a:cubicBezTo>
                <a:cubicBezTo>
                  <a:pt x="5999517" y="4365835"/>
                  <a:pt x="5965966" y="4399306"/>
                  <a:pt x="5979254" y="4419454"/>
                </a:cubicBezTo>
                <a:cubicBezTo>
                  <a:pt x="5999517" y="4406130"/>
                  <a:pt x="6052998" y="4406455"/>
                  <a:pt x="6039710" y="4393132"/>
                </a:cubicBezTo>
                <a:cubicBezTo>
                  <a:pt x="6079904" y="4386308"/>
                  <a:pt x="6012804" y="4419779"/>
                  <a:pt x="5986229" y="4433102"/>
                </a:cubicBezTo>
                <a:cubicBezTo>
                  <a:pt x="5992873" y="4446425"/>
                  <a:pt x="5979254" y="4466898"/>
                  <a:pt x="5972610" y="4480221"/>
                </a:cubicBezTo>
                <a:cubicBezTo>
                  <a:pt x="5972610" y="4493870"/>
                  <a:pt x="5979586" y="4500694"/>
                  <a:pt x="6013136" y="4493870"/>
                </a:cubicBezTo>
                <a:cubicBezTo>
                  <a:pt x="5952679" y="4527340"/>
                  <a:pt x="5979254" y="4547488"/>
                  <a:pt x="5905509" y="4574460"/>
                </a:cubicBezTo>
                <a:cubicBezTo>
                  <a:pt x="5912153" y="4580959"/>
                  <a:pt x="5925440" y="4567635"/>
                  <a:pt x="5952347" y="4553987"/>
                </a:cubicBezTo>
                <a:cubicBezTo>
                  <a:pt x="5972610" y="4580959"/>
                  <a:pt x="5898866" y="4574460"/>
                  <a:pt x="5898866" y="4594607"/>
                </a:cubicBezTo>
                <a:cubicBezTo>
                  <a:pt x="5845053" y="4581284"/>
                  <a:pt x="5992873" y="4506868"/>
                  <a:pt x="5905509" y="4513692"/>
                </a:cubicBezTo>
                <a:cubicBezTo>
                  <a:pt x="5925772" y="4506868"/>
                  <a:pt x="5925440" y="4507193"/>
                  <a:pt x="5945703" y="4500694"/>
                </a:cubicBezTo>
                <a:cubicBezTo>
                  <a:pt x="5898534" y="4500694"/>
                  <a:pt x="5999517" y="4433102"/>
                  <a:pt x="5912153" y="4466898"/>
                </a:cubicBezTo>
                <a:cubicBezTo>
                  <a:pt x="5945703" y="4433102"/>
                  <a:pt x="5972610" y="4386308"/>
                  <a:pt x="5925772" y="4372660"/>
                </a:cubicBezTo>
                <a:cubicBezTo>
                  <a:pt x="5965966" y="4366160"/>
                  <a:pt x="5959323" y="4359336"/>
                  <a:pt x="5986229" y="4345688"/>
                </a:cubicBezTo>
                <a:cubicBezTo>
                  <a:pt x="5952347" y="4319041"/>
                  <a:pt x="6013136" y="4265098"/>
                  <a:pt x="6013136" y="4238126"/>
                </a:cubicBezTo>
                <a:cubicBezTo>
                  <a:pt x="5959323" y="4224803"/>
                  <a:pt x="5965966" y="4184508"/>
                  <a:pt x="5972610" y="4151037"/>
                </a:cubicBezTo>
                <a:cubicBezTo>
                  <a:pt x="5972610" y="4130889"/>
                  <a:pt x="5979254" y="4110742"/>
                  <a:pt x="5972610" y="4090594"/>
                </a:cubicBezTo>
                <a:cubicBezTo>
                  <a:pt x="5965966" y="4077271"/>
                  <a:pt x="5959323" y="4063948"/>
                  <a:pt x="5932416" y="4057123"/>
                </a:cubicBezTo>
                <a:cubicBezTo>
                  <a:pt x="5831765" y="4104243"/>
                  <a:pt x="5784596" y="4130889"/>
                  <a:pt x="5710519" y="4151037"/>
                </a:cubicBezTo>
                <a:cubicBezTo>
                  <a:pt x="5697232" y="4151037"/>
                  <a:pt x="5697232" y="4157536"/>
                  <a:pt x="5690256" y="4164360"/>
                </a:cubicBezTo>
                <a:cubicBezTo>
                  <a:pt x="5703876" y="4164360"/>
                  <a:pt x="5744070" y="4171184"/>
                  <a:pt x="5690256" y="4198156"/>
                </a:cubicBezTo>
                <a:cubicBezTo>
                  <a:pt x="5710519" y="4171184"/>
                  <a:pt x="5657038" y="4177684"/>
                  <a:pt x="5643419" y="4164360"/>
                </a:cubicBezTo>
                <a:cubicBezTo>
                  <a:pt x="5603225" y="4184508"/>
                  <a:pt x="5576318" y="4184508"/>
                  <a:pt x="5549412" y="4184508"/>
                </a:cubicBezTo>
                <a:cubicBezTo>
                  <a:pt x="5515861" y="4204655"/>
                  <a:pt x="5508886" y="4211804"/>
                  <a:pt x="5495598" y="4231952"/>
                </a:cubicBezTo>
                <a:cubicBezTo>
                  <a:pt x="5468692" y="4225128"/>
                  <a:pt x="5482311" y="4211804"/>
                  <a:pt x="5441785" y="4218304"/>
                </a:cubicBezTo>
                <a:cubicBezTo>
                  <a:pt x="5441785" y="4238451"/>
                  <a:pt x="5448761" y="4258599"/>
                  <a:pt x="5455405" y="4278746"/>
                </a:cubicBezTo>
                <a:cubicBezTo>
                  <a:pt x="5455405" y="4298894"/>
                  <a:pt x="5448761" y="4319041"/>
                  <a:pt x="5435142" y="4352512"/>
                </a:cubicBezTo>
                <a:cubicBezTo>
                  <a:pt x="5462048" y="4339189"/>
                  <a:pt x="5475668" y="4332689"/>
                  <a:pt x="5469024" y="4325865"/>
                </a:cubicBezTo>
                <a:cubicBezTo>
                  <a:pt x="5502574" y="4325865"/>
                  <a:pt x="5482311" y="4352512"/>
                  <a:pt x="5462048" y="4366160"/>
                </a:cubicBezTo>
                <a:cubicBezTo>
                  <a:pt x="5549412" y="4346013"/>
                  <a:pt x="5482311" y="4399631"/>
                  <a:pt x="5563031" y="4393132"/>
                </a:cubicBezTo>
                <a:cubicBezTo>
                  <a:pt x="5603225" y="4366160"/>
                  <a:pt x="5616512" y="4352512"/>
                  <a:pt x="5609869" y="4339189"/>
                </a:cubicBezTo>
                <a:cubicBezTo>
                  <a:pt x="5630132" y="4325540"/>
                  <a:pt x="5656706" y="4312542"/>
                  <a:pt x="5669993" y="4305718"/>
                </a:cubicBezTo>
                <a:cubicBezTo>
                  <a:pt x="5710519" y="4285570"/>
                  <a:pt x="5643419" y="4325865"/>
                  <a:pt x="5683613" y="4305718"/>
                </a:cubicBezTo>
                <a:cubicBezTo>
                  <a:pt x="5650062" y="4319041"/>
                  <a:pt x="5616512" y="4352512"/>
                  <a:pt x="5609869" y="4366160"/>
                </a:cubicBezTo>
                <a:cubicBezTo>
                  <a:pt x="5616512" y="4372660"/>
                  <a:pt x="5636775" y="4359336"/>
                  <a:pt x="5636775" y="4366160"/>
                </a:cubicBezTo>
                <a:cubicBezTo>
                  <a:pt x="5683945" y="4339189"/>
                  <a:pt x="5657038" y="4346013"/>
                  <a:pt x="5663682" y="4325865"/>
                </a:cubicBezTo>
                <a:cubicBezTo>
                  <a:pt x="5717495" y="4305718"/>
                  <a:pt x="5636775" y="4352512"/>
                  <a:pt x="5697232" y="4332365"/>
                </a:cubicBezTo>
                <a:cubicBezTo>
                  <a:pt x="5764333" y="4305393"/>
                  <a:pt x="5730782" y="4292069"/>
                  <a:pt x="5744402" y="4271922"/>
                </a:cubicBezTo>
                <a:cubicBezTo>
                  <a:pt x="5798215" y="4278746"/>
                  <a:pt x="5744070" y="4346013"/>
                  <a:pt x="5770976" y="4366160"/>
                </a:cubicBezTo>
                <a:cubicBezTo>
                  <a:pt x="5723807" y="4406455"/>
                  <a:pt x="5791239" y="4426603"/>
                  <a:pt x="5623488" y="4480221"/>
                </a:cubicBezTo>
                <a:cubicBezTo>
                  <a:pt x="5589606" y="4480221"/>
                  <a:pt x="5515861" y="4500369"/>
                  <a:pt x="5522505" y="4466898"/>
                </a:cubicBezTo>
                <a:cubicBezTo>
                  <a:pt x="5421854" y="4527340"/>
                  <a:pt x="5589606" y="4500369"/>
                  <a:pt x="5575986" y="4513692"/>
                </a:cubicBezTo>
                <a:cubicBezTo>
                  <a:pt x="5535792" y="4533840"/>
                  <a:pt x="5562699" y="4507193"/>
                  <a:pt x="5508886" y="4533840"/>
                </a:cubicBezTo>
                <a:cubicBezTo>
                  <a:pt x="5522505" y="4513692"/>
                  <a:pt x="5515861" y="4513692"/>
                  <a:pt x="5475668" y="4520516"/>
                </a:cubicBezTo>
                <a:cubicBezTo>
                  <a:pt x="5475668" y="4533840"/>
                  <a:pt x="5462048" y="4560811"/>
                  <a:pt x="5522505" y="4533840"/>
                </a:cubicBezTo>
                <a:cubicBezTo>
                  <a:pt x="5502242" y="4553987"/>
                  <a:pt x="5502242" y="4574460"/>
                  <a:pt x="5522505" y="4581284"/>
                </a:cubicBezTo>
                <a:cubicBezTo>
                  <a:pt x="5482311" y="4594607"/>
                  <a:pt x="5482311" y="4581284"/>
                  <a:pt x="5448761" y="4594607"/>
                </a:cubicBezTo>
                <a:cubicBezTo>
                  <a:pt x="5435142" y="4601431"/>
                  <a:pt x="5428498" y="4607605"/>
                  <a:pt x="5428498" y="4614430"/>
                </a:cubicBezTo>
                <a:cubicBezTo>
                  <a:pt x="5414879" y="4607605"/>
                  <a:pt x="5347778" y="4634577"/>
                  <a:pt x="5320871" y="4634577"/>
                </a:cubicBezTo>
                <a:cubicBezTo>
                  <a:pt x="5307584" y="4648225"/>
                  <a:pt x="5287321" y="4668373"/>
                  <a:pt x="5240484" y="4682021"/>
                </a:cubicBezTo>
                <a:cubicBezTo>
                  <a:pt x="5240484" y="4668373"/>
                  <a:pt x="5274034" y="4668373"/>
                  <a:pt x="5247127" y="4661549"/>
                </a:cubicBezTo>
                <a:cubicBezTo>
                  <a:pt x="5180027" y="4688520"/>
                  <a:pt x="5220221" y="4695020"/>
                  <a:pt x="5233508" y="4695020"/>
                </a:cubicBezTo>
                <a:cubicBezTo>
                  <a:pt x="5213577" y="4701844"/>
                  <a:pt x="5213577" y="4701844"/>
                  <a:pt x="5193646" y="4715167"/>
                </a:cubicBezTo>
                <a:cubicBezTo>
                  <a:pt x="5220221" y="4735315"/>
                  <a:pt x="5166407" y="4775935"/>
                  <a:pt x="5260414" y="4762611"/>
                </a:cubicBezTo>
                <a:cubicBezTo>
                  <a:pt x="5300941" y="4742464"/>
                  <a:pt x="5293965" y="4735315"/>
                  <a:pt x="5334491" y="4721991"/>
                </a:cubicBezTo>
                <a:cubicBezTo>
                  <a:pt x="5368041" y="4701844"/>
                  <a:pt x="5354422" y="4721991"/>
                  <a:pt x="5387972" y="4708668"/>
                </a:cubicBezTo>
                <a:cubicBezTo>
                  <a:pt x="5408235" y="4721991"/>
                  <a:pt x="5307584" y="4789258"/>
                  <a:pt x="5421854" y="4748963"/>
                </a:cubicBezTo>
                <a:cubicBezTo>
                  <a:pt x="5435142" y="4762286"/>
                  <a:pt x="5394615" y="4788933"/>
                  <a:pt x="5408235" y="4788933"/>
                </a:cubicBezTo>
                <a:cubicBezTo>
                  <a:pt x="5307584" y="4822729"/>
                  <a:pt x="5515861" y="4789258"/>
                  <a:pt x="5502242" y="4829553"/>
                </a:cubicBezTo>
                <a:cubicBezTo>
                  <a:pt x="5522505" y="4822729"/>
                  <a:pt x="5522505" y="4815905"/>
                  <a:pt x="5536124" y="4809406"/>
                </a:cubicBezTo>
                <a:cubicBezTo>
                  <a:pt x="5515861" y="4762286"/>
                  <a:pt x="5522505" y="4708668"/>
                  <a:pt x="5508886" y="4648225"/>
                </a:cubicBezTo>
                <a:cubicBezTo>
                  <a:pt x="5556055" y="4648225"/>
                  <a:pt x="5529149" y="4701844"/>
                  <a:pt x="5603225" y="4688195"/>
                </a:cubicBezTo>
                <a:cubicBezTo>
                  <a:pt x="5609869" y="4701844"/>
                  <a:pt x="5582962" y="4695020"/>
                  <a:pt x="5556388" y="4715167"/>
                </a:cubicBezTo>
                <a:cubicBezTo>
                  <a:pt x="5582962" y="4769110"/>
                  <a:pt x="5643751" y="4796082"/>
                  <a:pt x="5657038" y="4836377"/>
                </a:cubicBezTo>
                <a:cubicBezTo>
                  <a:pt x="5737758" y="4816230"/>
                  <a:pt x="5757689" y="4842876"/>
                  <a:pt x="5751045" y="4863024"/>
                </a:cubicBezTo>
                <a:cubicBezTo>
                  <a:pt x="5751045" y="4883171"/>
                  <a:pt x="5777952" y="4896820"/>
                  <a:pt x="5804859" y="4910143"/>
                </a:cubicBezTo>
                <a:cubicBezTo>
                  <a:pt x="5811502" y="4916967"/>
                  <a:pt x="5818146" y="4916967"/>
                  <a:pt x="5824790" y="4923791"/>
                </a:cubicBezTo>
                <a:cubicBezTo>
                  <a:pt x="5831765" y="4943939"/>
                  <a:pt x="5811502" y="4883171"/>
                  <a:pt x="5838409" y="4963761"/>
                </a:cubicBezTo>
                <a:cubicBezTo>
                  <a:pt x="5838409" y="4963761"/>
                  <a:pt x="5838409" y="4963761"/>
                  <a:pt x="5845053" y="4963761"/>
                </a:cubicBezTo>
                <a:cubicBezTo>
                  <a:pt x="5845053" y="4970586"/>
                  <a:pt x="5845053" y="4970586"/>
                  <a:pt x="5845053" y="4970586"/>
                </a:cubicBezTo>
                <a:cubicBezTo>
                  <a:pt x="5845053" y="4977085"/>
                  <a:pt x="5845053" y="4990733"/>
                  <a:pt x="5824790" y="4997557"/>
                </a:cubicBezTo>
                <a:cubicBezTo>
                  <a:pt x="5871959" y="4997557"/>
                  <a:pt x="5871627" y="5017705"/>
                  <a:pt x="5864983" y="5037852"/>
                </a:cubicBezTo>
                <a:cubicBezTo>
                  <a:pt x="5864983" y="5051501"/>
                  <a:pt x="5858340" y="5064499"/>
                  <a:pt x="5851364" y="5071323"/>
                </a:cubicBezTo>
                <a:cubicBezTo>
                  <a:pt x="5851364" y="5078147"/>
                  <a:pt x="5851364" y="5078147"/>
                  <a:pt x="5851364" y="5078147"/>
                </a:cubicBezTo>
                <a:cubicBezTo>
                  <a:pt x="5851364" y="5084646"/>
                  <a:pt x="5851364" y="5084646"/>
                  <a:pt x="5851364" y="5084646"/>
                </a:cubicBezTo>
                <a:cubicBezTo>
                  <a:pt x="5851364" y="5084646"/>
                  <a:pt x="5851364" y="5084646"/>
                  <a:pt x="5851364" y="5091471"/>
                </a:cubicBezTo>
                <a:cubicBezTo>
                  <a:pt x="5851364" y="5091471"/>
                  <a:pt x="5851364" y="5098295"/>
                  <a:pt x="5851364" y="5105119"/>
                </a:cubicBezTo>
                <a:cubicBezTo>
                  <a:pt x="5790907" y="5125266"/>
                  <a:pt x="5764333" y="5124941"/>
                  <a:pt x="5724139" y="5131441"/>
                </a:cubicBezTo>
                <a:cubicBezTo>
                  <a:pt x="5717495" y="5131441"/>
                  <a:pt x="5710519" y="5125266"/>
                  <a:pt x="5710519" y="5125266"/>
                </a:cubicBezTo>
                <a:cubicBezTo>
                  <a:pt x="5710519" y="5118442"/>
                  <a:pt x="5703876" y="5118442"/>
                  <a:pt x="5703876" y="5111618"/>
                </a:cubicBezTo>
                <a:cubicBezTo>
                  <a:pt x="5703876" y="5111618"/>
                  <a:pt x="5697232" y="5105119"/>
                  <a:pt x="5697232" y="5098295"/>
                </a:cubicBezTo>
                <a:cubicBezTo>
                  <a:pt x="5690589" y="5084971"/>
                  <a:pt x="5683945" y="5078147"/>
                  <a:pt x="5643419" y="5091471"/>
                </a:cubicBezTo>
                <a:cubicBezTo>
                  <a:pt x="5643419" y="5111618"/>
                  <a:pt x="5609536" y="5138590"/>
                  <a:pt x="5575986" y="5165237"/>
                </a:cubicBezTo>
                <a:cubicBezTo>
                  <a:pt x="5569343" y="5172061"/>
                  <a:pt x="5563031" y="5178885"/>
                  <a:pt x="5549412" y="5185709"/>
                </a:cubicBezTo>
                <a:cubicBezTo>
                  <a:pt x="5542768" y="5192208"/>
                  <a:pt x="5536124" y="5199032"/>
                  <a:pt x="5529149" y="5205856"/>
                </a:cubicBezTo>
                <a:cubicBezTo>
                  <a:pt x="5515861" y="5219180"/>
                  <a:pt x="5508886" y="5232503"/>
                  <a:pt x="5502242" y="5245827"/>
                </a:cubicBezTo>
                <a:cubicBezTo>
                  <a:pt x="5495598" y="5252651"/>
                  <a:pt x="5455405" y="5259475"/>
                  <a:pt x="5469024" y="5265974"/>
                </a:cubicBezTo>
                <a:cubicBezTo>
                  <a:pt x="5415211" y="5286447"/>
                  <a:pt x="5381660" y="5286447"/>
                  <a:pt x="5361397" y="5279622"/>
                </a:cubicBezTo>
                <a:cubicBezTo>
                  <a:pt x="5368041" y="5292946"/>
                  <a:pt x="5341134" y="5313093"/>
                  <a:pt x="5327515" y="5346564"/>
                </a:cubicBezTo>
                <a:cubicBezTo>
                  <a:pt x="5307584" y="5340065"/>
                  <a:pt x="5274034" y="5380360"/>
                  <a:pt x="5274034" y="5360212"/>
                </a:cubicBezTo>
                <a:cubicBezTo>
                  <a:pt x="5247127" y="5373536"/>
                  <a:pt x="5273702" y="5380360"/>
                  <a:pt x="5293965" y="5373536"/>
                </a:cubicBezTo>
                <a:cubicBezTo>
                  <a:pt x="5280345" y="5393683"/>
                  <a:pt x="5260747" y="5400182"/>
                  <a:pt x="5267390" y="5413831"/>
                </a:cubicBezTo>
                <a:cubicBezTo>
                  <a:pt x="5226864" y="5427154"/>
                  <a:pt x="5220221" y="5440802"/>
                  <a:pt x="5193646" y="5440802"/>
                </a:cubicBezTo>
                <a:cubicBezTo>
                  <a:pt x="5193646" y="5447627"/>
                  <a:pt x="5213245" y="5447627"/>
                  <a:pt x="5213245" y="5454126"/>
                </a:cubicBezTo>
                <a:cubicBezTo>
                  <a:pt x="5179695" y="5460950"/>
                  <a:pt x="5180027" y="5454451"/>
                  <a:pt x="5146144" y="5467774"/>
                </a:cubicBezTo>
                <a:cubicBezTo>
                  <a:pt x="5146144" y="5460950"/>
                  <a:pt x="5159764" y="5454126"/>
                  <a:pt x="5173383" y="5447627"/>
                </a:cubicBezTo>
                <a:cubicBezTo>
                  <a:pt x="5180027" y="5440802"/>
                  <a:pt x="5193314" y="5433978"/>
                  <a:pt x="5213245" y="5427154"/>
                </a:cubicBezTo>
                <a:cubicBezTo>
                  <a:pt x="5233508" y="5407007"/>
                  <a:pt x="5267390" y="5394008"/>
                  <a:pt x="5267390" y="5380360"/>
                </a:cubicBezTo>
                <a:cubicBezTo>
                  <a:pt x="5220221" y="5394008"/>
                  <a:pt x="5253439" y="5407007"/>
                  <a:pt x="5199958" y="5420655"/>
                </a:cubicBezTo>
                <a:cubicBezTo>
                  <a:pt x="5199958" y="5413831"/>
                  <a:pt x="5173383" y="5420655"/>
                  <a:pt x="5166407" y="5420655"/>
                </a:cubicBezTo>
                <a:cubicBezTo>
                  <a:pt x="5119570" y="5440802"/>
                  <a:pt x="5079044" y="5467449"/>
                  <a:pt x="5059113" y="5487597"/>
                </a:cubicBezTo>
                <a:cubicBezTo>
                  <a:pt x="5045494" y="5507744"/>
                  <a:pt x="5045494" y="5521392"/>
                  <a:pt x="5065757" y="5528217"/>
                </a:cubicBezTo>
                <a:cubicBezTo>
                  <a:pt x="5025563" y="5554863"/>
                  <a:pt x="5018587" y="5541540"/>
                  <a:pt x="4937867" y="5568512"/>
                </a:cubicBezTo>
                <a:cubicBezTo>
                  <a:pt x="4937867" y="5568512"/>
                  <a:pt x="4937867" y="5568512"/>
                  <a:pt x="4931223" y="5561687"/>
                </a:cubicBezTo>
                <a:cubicBezTo>
                  <a:pt x="4924580" y="5568512"/>
                  <a:pt x="4897673" y="5575336"/>
                  <a:pt x="4891029" y="5568512"/>
                </a:cubicBezTo>
                <a:cubicBezTo>
                  <a:pt x="4823929" y="5595483"/>
                  <a:pt x="4796690" y="5615631"/>
                  <a:pt x="4749853" y="5642278"/>
                </a:cubicBezTo>
                <a:cubicBezTo>
                  <a:pt x="4669133" y="5655926"/>
                  <a:pt x="4440925" y="5776811"/>
                  <a:pt x="4427637" y="5736516"/>
                </a:cubicBezTo>
                <a:cubicBezTo>
                  <a:pt x="4387111" y="5743015"/>
                  <a:pt x="4353561" y="5729692"/>
                  <a:pt x="4340274" y="5736516"/>
                </a:cubicBezTo>
                <a:cubicBezTo>
                  <a:pt x="4300080" y="5722868"/>
                  <a:pt x="4239291" y="5722868"/>
                  <a:pt x="4152259" y="5736516"/>
                </a:cubicBezTo>
                <a:cubicBezTo>
                  <a:pt x="4165547" y="5702720"/>
                  <a:pt x="3956937" y="5769987"/>
                  <a:pt x="3990487" y="5729692"/>
                </a:cubicBezTo>
                <a:cubicBezTo>
                  <a:pt x="4004107" y="5722868"/>
                  <a:pt x="4024370" y="5716043"/>
                  <a:pt x="4037657" y="5709544"/>
                </a:cubicBezTo>
                <a:cubicBezTo>
                  <a:pt x="4017726" y="5702720"/>
                  <a:pt x="4044633" y="5676073"/>
                  <a:pt x="4071539" y="5649102"/>
                </a:cubicBezTo>
                <a:cubicBezTo>
                  <a:pt x="4098446" y="5622130"/>
                  <a:pt x="4125021" y="5595158"/>
                  <a:pt x="4077851" y="5588334"/>
                </a:cubicBezTo>
                <a:cubicBezTo>
                  <a:pt x="3990487" y="5628629"/>
                  <a:pt x="4011082" y="5662425"/>
                  <a:pt x="3876549" y="5709544"/>
                </a:cubicBezTo>
                <a:cubicBezTo>
                  <a:pt x="3876549" y="5702720"/>
                  <a:pt x="3876549" y="5695896"/>
                  <a:pt x="3863262" y="5702720"/>
                </a:cubicBezTo>
                <a:cubicBezTo>
                  <a:pt x="3816092" y="5709544"/>
                  <a:pt x="3849642" y="5716368"/>
                  <a:pt x="3829379" y="5722868"/>
                </a:cubicBezTo>
                <a:cubicBezTo>
                  <a:pt x="3795829" y="5729692"/>
                  <a:pt x="3795829" y="5729692"/>
                  <a:pt x="3809116" y="5716043"/>
                </a:cubicBezTo>
                <a:cubicBezTo>
                  <a:pt x="3715109" y="5763163"/>
                  <a:pt x="3695178" y="5736191"/>
                  <a:pt x="3574265" y="5783310"/>
                </a:cubicBezTo>
                <a:cubicBezTo>
                  <a:pt x="3580909" y="5769987"/>
                  <a:pt x="3594195" y="5756338"/>
                  <a:pt x="3527095" y="5776486"/>
                </a:cubicBezTo>
                <a:cubicBezTo>
                  <a:pt x="3542043" y="5761538"/>
                  <a:pt x="3538389" y="5750164"/>
                  <a:pt x="3507164" y="5756663"/>
                </a:cubicBezTo>
                <a:lnTo>
                  <a:pt x="3507164" y="5756338"/>
                </a:lnTo>
                <a:cubicBezTo>
                  <a:pt x="3527427" y="5749514"/>
                  <a:pt x="3547358" y="5729692"/>
                  <a:pt x="3574265" y="5716043"/>
                </a:cubicBezTo>
                <a:cubicBezTo>
                  <a:pt x="3621434" y="5689397"/>
                  <a:pt x="3661628" y="5669249"/>
                  <a:pt x="3648009" y="5655926"/>
                </a:cubicBezTo>
                <a:cubicBezTo>
                  <a:pt x="3668272" y="5649102"/>
                  <a:pt x="3701822" y="5635453"/>
                  <a:pt x="3708466" y="5622130"/>
                </a:cubicBezTo>
                <a:cubicBezTo>
                  <a:pt x="3721753" y="5622130"/>
                  <a:pt x="3728729" y="5622130"/>
                  <a:pt x="3735372" y="5622130"/>
                </a:cubicBezTo>
                <a:cubicBezTo>
                  <a:pt x="3816092" y="5581835"/>
                  <a:pt x="3775898" y="5561687"/>
                  <a:pt x="3856286" y="5528217"/>
                </a:cubicBezTo>
                <a:cubicBezTo>
                  <a:pt x="3822736" y="5514568"/>
                  <a:pt x="3795829" y="5514893"/>
                  <a:pt x="3816092" y="5481097"/>
                </a:cubicBezTo>
                <a:cubicBezTo>
                  <a:pt x="3755635" y="5501245"/>
                  <a:pt x="3809449" y="5507744"/>
                  <a:pt x="3762279" y="5514568"/>
                </a:cubicBezTo>
                <a:cubicBezTo>
                  <a:pt x="3769255" y="5514568"/>
                  <a:pt x="3775898" y="5514568"/>
                  <a:pt x="3775898" y="5521392"/>
                </a:cubicBezTo>
                <a:cubicBezTo>
                  <a:pt x="3762279" y="5527892"/>
                  <a:pt x="3715109" y="5548364"/>
                  <a:pt x="3721753" y="5555188"/>
                </a:cubicBezTo>
                <a:cubicBezTo>
                  <a:pt x="3688203" y="5561687"/>
                  <a:pt x="3708466" y="5541540"/>
                  <a:pt x="3715109" y="5541540"/>
                </a:cubicBezTo>
                <a:cubicBezTo>
                  <a:pt x="3674915" y="5554863"/>
                  <a:pt x="3654652" y="5568512"/>
                  <a:pt x="3627746" y="5575336"/>
                </a:cubicBezTo>
                <a:cubicBezTo>
                  <a:pt x="3614459" y="5595483"/>
                  <a:pt x="3688203" y="5562012"/>
                  <a:pt x="3701490" y="5575336"/>
                </a:cubicBezTo>
                <a:cubicBezTo>
                  <a:pt x="3667940" y="5588659"/>
                  <a:pt x="3594195" y="5601982"/>
                  <a:pt x="3614459" y="5615306"/>
                </a:cubicBezTo>
                <a:cubicBezTo>
                  <a:pt x="3587552" y="5628954"/>
                  <a:pt x="3587884" y="5622130"/>
                  <a:pt x="3587884" y="5615306"/>
                </a:cubicBezTo>
                <a:cubicBezTo>
                  <a:pt x="3574265" y="5622130"/>
                  <a:pt x="3567289" y="5628954"/>
                  <a:pt x="3547358" y="5635778"/>
                </a:cubicBezTo>
                <a:cubicBezTo>
                  <a:pt x="3574265" y="5628954"/>
                  <a:pt x="3574265" y="5628954"/>
                  <a:pt x="3567621" y="5635778"/>
                </a:cubicBezTo>
                <a:cubicBezTo>
                  <a:pt x="3540715" y="5649102"/>
                  <a:pt x="3533739" y="5655926"/>
                  <a:pt x="3513476" y="5662750"/>
                </a:cubicBezTo>
                <a:cubicBezTo>
                  <a:pt x="3473282" y="5669249"/>
                  <a:pt x="3399206" y="5709544"/>
                  <a:pt x="3426112" y="5716043"/>
                </a:cubicBezTo>
                <a:cubicBezTo>
                  <a:pt x="3365655" y="5729692"/>
                  <a:pt x="3332437" y="5756338"/>
                  <a:pt x="3319150" y="5769662"/>
                </a:cubicBezTo>
                <a:cubicBezTo>
                  <a:pt x="3292243" y="5776486"/>
                  <a:pt x="3285268" y="5776486"/>
                  <a:pt x="3298887" y="5769662"/>
                </a:cubicBezTo>
                <a:cubicBezTo>
                  <a:pt x="3204880" y="5803458"/>
                  <a:pt x="3184617" y="5830104"/>
                  <a:pt x="3184617" y="5850252"/>
                </a:cubicBezTo>
                <a:lnTo>
                  <a:pt x="3190596" y="5862600"/>
                </a:lnTo>
                <a:lnTo>
                  <a:pt x="3191261" y="5864550"/>
                </a:lnTo>
                <a:lnTo>
                  <a:pt x="3191261" y="5884048"/>
                </a:lnTo>
                <a:lnTo>
                  <a:pt x="3197240" y="5881773"/>
                </a:lnTo>
                <a:lnTo>
                  <a:pt x="3197904" y="5884048"/>
                </a:lnTo>
                <a:lnTo>
                  <a:pt x="3197904" y="5881448"/>
                </a:lnTo>
                <a:lnTo>
                  <a:pt x="3212188" y="5874949"/>
                </a:lnTo>
                <a:cubicBezTo>
                  <a:pt x="3216506" y="5872349"/>
                  <a:pt x="3218167" y="5870724"/>
                  <a:pt x="3218167" y="5870724"/>
                </a:cubicBezTo>
                <a:cubicBezTo>
                  <a:pt x="3218167" y="5877223"/>
                  <a:pt x="3224811" y="5890872"/>
                  <a:pt x="3204880" y="5911019"/>
                </a:cubicBezTo>
                <a:cubicBezTo>
                  <a:pt x="3211523" y="5911019"/>
                  <a:pt x="3231454" y="5904195"/>
                  <a:pt x="3244741" y="5904195"/>
                </a:cubicBezTo>
                <a:cubicBezTo>
                  <a:pt x="3258361" y="5911019"/>
                  <a:pt x="3271980" y="5917843"/>
                  <a:pt x="3285268" y="5931167"/>
                </a:cubicBezTo>
                <a:cubicBezTo>
                  <a:pt x="3291911" y="5931167"/>
                  <a:pt x="3298887" y="5937666"/>
                  <a:pt x="3305530" y="5937666"/>
                </a:cubicBezTo>
                <a:cubicBezTo>
                  <a:pt x="3312174" y="5944490"/>
                  <a:pt x="3318818" y="5944490"/>
                  <a:pt x="3325461" y="5950989"/>
                </a:cubicBezTo>
                <a:cubicBezTo>
                  <a:pt x="3352368" y="5957813"/>
                  <a:pt x="3372631" y="5978286"/>
                  <a:pt x="3372631" y="5998433"/>
                </a:cubicBezTo>
                <a:cubicBezTo>
                  <a:pt x="3379275" y="5998433"/>
                  <a:pt x="3399538" y="5991609"/>
                  <a:pt x="3413157" y="5991609"/>
                </a:cubicBezTo>
                <a:cubicBezTo>
                  <a:pt x="3413157" y="5991609"/>
                  <a:pt x="3419468" y="5991609"/>
                  <a:pt x="3419468" y="5998433"/>
                </a:cubicBezTo>
                <a:cubicBezTo>
                  <a:pt x="3419468" y="5998433"/>
                  <a:pt x="3426112" y="5998433"/>
                  <a:pt x="3426112" y="5998433"/>
                </a:cubicBezTo>
                <a:cubicBezTo>
                  <a:pt x="3433088" y="6004933"/>
                  <a:pt x="3439731" y="6005258"/>
                  <a:pt x="3446375" y="6005258"/>
                </a:cubicBezTo>
                <a:cubicBezTo>
                  <a:pt x="3459994" y="6011757"/>
                  <a:pt x="3473614" y="6018256"/>
                  <a:pt x="3486901" y="6025080"/>
                </a:cubicBezTo>
                <a:cubicBezTo>
                  <a:pt x="3513808" y="6031579"/>
                  <a:pt x="3540715" y="6038728"/>
                  <a:pt x="3547358" y="6065375"/>
                </a:cubicBezTo>
                <a:cubicBezTo>
                  <a:pt x="3574265" y="6052052"/>
                  <a:pt x="3580909" y="6045228"/>
                  <a:pt x="3594528" y="6038404"/>
                </a:cubicBezTo>
                <a:cubicBezTo>
                  <a:pt x="3621434" y="6031579"/>
                  <a:pt x="3601171" y="6058551"/>
                  <a:pt x="3648009" y="6038404"/>
                </a:cubicBezTo>
                <a:cubicBezTo>
                  <a:pt x="3641365" y="6051727"/>
                  <a:pt x="3621102" y="6065375"/>
                  <a:pt x="3634722" y="6072199"/>
                </a:cubicBezTo>
                <a:cubicBezTo>
                  <a:pt x="3654652" y="6065375"/>
                  <a:pt x="3668272" y="6058551"/>
                  <a:pt x="3668272" y="6058551"/>
                </a:cubicBezTo>
                <a:cubicBezTo>
                  <a:pt x="3654985" y="6078699"/>
                  <a:pt x="3661628" y="6105670"/>
                  <a:pt x="3648009" y="6132642"/>
                </a:cubicBezTo>
                <a:cubicBezTo>
                  <a:pt x="3641365" y="6152789"/>
                  <a:pt x="3627746" y="6172937"/>
                  <a:pt x="3607483" y="6193084"/>
                </a:cubicBezTo>
                <a:cubicBezTo>
                  <a:pt x="3587552" y="6213232"/>
                  <a:pt x="3547358" y="6226555"/>
                  <a:pt x="3500521" y="6253527"/>
                </a:cubicBezTo>
                <a:cubicBezTo>
                  <a:pt x="3574265" y="6266850"/>
                  <a:pt x="3721753" y="6219731"/>
                  <a:pt x="3795829" y="6226555"/>
                </a:cubicBezTo>
                <a:cubicBezTo>
                  <a:pt x="3782210" y="6239879"/>
                  <a:pt x="3748660" y="6260351"/>
                  <a:pt x="3715109" y="6273674"/>
                </a:cubicBezTo>
                <a:cubicBezTo>
                  <a:pt x="3681559" y="6287323"/>
                  <a:pt x="3648009" y="6307145"/>
                  <a:pt x="3627746" y="6320794"/>
                </a:cubicBezTo>
                <a:cubicBezTo>
                  <a:pt x="3594195" y="6320794"/>
                  <a:pt x="3507164" y="6354264"/>
                  <a:pt x="3507164" y="6367913"/>
                </a:cubicBezTo>
                <a:cubicBezTo>
                  <a:pt x="3486901" y="6367913"/>
                  <a:pt x="3473282" y="6367913"/>
                  <a:pt x="3459994" y="6361089"/>
                </a:cubicBezTo>
                <a:cubicBezTo>
                  <a:pt x="3453351" y="6361089"/>
                  <a:pt x="3446375" y="6354264"/>
                  <a:pt x="3439731" y="6347765"/>
                </a:cubicBezTo>
                <a:cubicBezTo>
                  <a:pt x="3426444" y="6334117"/>
                  <a:pt x="3413157" y="6313969"/>
                  <a:pt x="3392894" y="6307145"/>
                </a:cubicBezTo>
                <a:cubicBezTo>
                  <a:pt x="3265337" y="6347440"/>
                  <a:pt x="3318818" y="6374412"/>
                  <a:pt x="3150734" y="6421531"/>
                </a:cubicBezTo>
                <a:cubicBezTo>
                  <a:pt x="3130471" y="6421531"/>
                  <a:pt x="3110540" y="6421531"/>
                  <a:pt x="3076990" y="6428030"/>
                </a:cubicBezTo>
                <a:cubicBezTo>
                  <a:pt x="3063371" y="6434855"/>
                  <a:pt x="3057059" y="6441679"/>
                  <a:pt x="3030153" y="6455327"/>
                </a:cubicBezTo>
                <a:cubicBezTo>
                  <a:pt x="2982983" y="6461826"/>
                  <a:pt x="2969696" y="6455002"/>
                  <a:pt x="2909239" y="6475150"/>
                </a:cubicBezTo>
                <a:cubicBezTo>
                  <a:pt x="2909239" y="6455002"/>
                  <a:pt x="2868713" y="6455327"/>
                  <a:pt x="2835163" y="6455327"/>
                </a:cubicBezTo>
                <a:cubicBezTo>
                  <a:pt x="2815232" y="6455327"/>
                  <a:pt x="2794637" y="6455327"/>
                  <a:pt x="2781349" y="6455327"/>
                </a:cubicBezTo>
                <a:cubicBezTo>
                  <a:pt x="2767730" y="6455327"/>
                  <a:pt x="2761419" y="6448503"/>
                  <a:pt x="2761419" y="6448503"/>
                </a:cubicBezTo>
                <a:cubicBezTo>
                  <a:pt x="2754775" y="6441679"/>
                  <a:pt x="2754775" y="6441679"/>
                  <a:pt x="2747799" y="6434855"/>
                </a:cubicBezTo>
                <a:cubicBezTo>
                  <a:pt x="2674055" y="6461826"/>
                  <a:pt x="2606955" y="6481974"/>
                  <a:pt x="2553141" y="6508620"/>
                </a:cubicBezTo>
                <a:cubicBezTo>
                  <a:pt x="2492684" y="6535592"/>
                  <a:pt x="2438871" y="6562564"/>
                  <a:pt x="2378414" y="6589210"/>
                </a:cubicBezTo>
                <a:cubicBezTo>
                  <a:pt x="2365127" y="6602859"/>
                  <a:pt x="2418608" y="6575887"/>
                  <a:pt x="2404989" y="6596035"/>
                </a:cubicBezTo>
                <a:cubicBezTo>
                  <a:pt x="2331245" y="6636330"/>
                  <a:pt x="2304670" y="6663301"/>
                  <a:pt x="2183756" y="6696772"/>
                </a:cubicBezTo>
                <a:cubicBezTo>
                  <a:pt x="2143230" y="6737067"/>
                  <a:pt x="2143230" y="6770863"/>
                  <a:pt x="2062510" y="6817982"/>
                </a:cubicBezTo>
                <a:cubicBezTo>
                  <a:pt x="2049223" y="6770863"/>
                  <a:pt x="2076130" y="6723744"/>
                  <a:pt x="2096393" y="6683449"/>
                </a:cubicBezTo>
                <a:cubicBezTo>
                  <a:pt x="2103036" y="6669800"/>
                  <a:pt x="2069154" y="6683449"/>
                  <a:pt x="2069154" y="6676625"/>
                </a:cubicBezTo>
                <a:cubicBezTo>
                  <a:pt x="2015673" y="6696772"/>
                  <a:pt x="2009029" y="6703596"/>
                  <a:pt x="1988766" y="6696772"/>
                </a:cubicBezTo>
                <a:cubicBezTo>
                  <a:pt x="1941596" y="6710420"/>
                  <a:pt x="1955216" y="6737067"/>
                  <a:pt x="1887783" y="6737067"/>
                </a:cubicBezTo>
                <a:cubicBezTo>
                  <a:pt x="1901402" y="6750390"/>
                  <a:pt x="1881139" y="6764039"/>
                  <a:pt x="1860876" y="6777362"/>
                </a:cubicBezTo>
                <a:cubicBezTo>
                  <a:pt x="1867520" y="6791010"/>
                  <a:pt x="1901402" y="6784186"/>
                  <a:pt x="1908046" y="6797835"/>
                </a:cubicBezTo>
                <a:cubicBezTo>
                  <a:pt x="1881139" y="6804334"/>
                  <a:pt x="1874496" y="6804334"/>
                  <a:pt x="1854233" y="6804334"/>
                </a:cubicBezTo>
                <a:cubicBezTo>
                  <a:pt x="1820683" y="6838130"/>
                  <a:pt x="1786800" y="6864776"/>
                  <a:pt x="1746606" y="6891748"/>
                </a:cubicBezTo>
                <a:cubicBezTo>
                  <a:pt x="1726343" y="6905071"/>
                  <a:pt x="1706412" y="6925219"/>
                  <a:pt x="1686482" y="6938542"/>
                </a:cubicBezTo>
                <a:cubicBezTo>
                  <a:pt x="1666219" y="6951866"/>
                  <a:pt x="1646288" y="6965514"/>
                  <a:pt x="1619381" y="6985661"/>
                </a:cubicBezTo>
                <a:cubicBezTo>
                  <a:pt x="1626025" y="6992486"/>
                  <a:pt x="1632668" y="7005809"/>
                  <a:pt x="1619381" y="7019132"/>
                </a:cubicBezTo>
                <a:cubicBezTo>
                  <a:pt x="1585499" y="7019132"/>
                  <a:pt x="1572211" y="7012633"/>
                  <a:pt x="1578855" y="6999310"/>
                </a:cubicBezTo>
                <a:cubicBezTo>
                  <a:pt x="1578855" y="6992486"/>
                  <a:pt x="1578855" y="6985661"/>
                  <a:pt x="1585499" y="6979162"/>
                </a:cubicBezTo>
                <a:cubicBezTo>
                  <a:pt x="1592142" y="6979162"/>
                  <a:pt x="1592142" y="6972338"/>
                  <a:pt x="1599118" y="6965514"/>
                </a:cubicBezTo>
                <a:cubicBezTo>
                  <a:pt x="1599118" y="6965514"/>
                  <a:pt x="1605762" y="6965514"/>
                  <a:pt x="1605762" y="6958690"/>
                </a:cubicBezTo>
                <a:cubicBezTo>
                  <a:pt x="1605762" y="6958690"/>
                  <a:pt x="1612405" y="6958690"/>
                  <a:pt x="1612405" y="6958690"/>
                </a:cubicBezTo>
                <a:cubicBezTo>
                  <a:pt x="1652931" y="6925219"/>
                  <a:pt x="1706412" y="6884924"/>
                  <a:pt x="1693125" y="6864776"/>
                </a:cubicBezTo>
                <a:cubicBezTo>
                  <a:pt x="1645956" y="6871600"/>
                  <a:pt x="1619049" y="6891748"/>
                  <a:pt x="1585499" y="6891748"/>
                </a:cubicBezTo>
                <a:cubicBezTo>
                  <a:pt x="1585499" y="6884924"/>
                  <a:pt x="1666219" y="6844629"/>
                  <a:pt x="1578855" y="6871600"/>
                </a:cubicBezTo>
                <a:cubicBezTo>
                  <a:pt x="1578855" y="6857952"/>
                  <a:pt x="1626025" y="6844304"/>
                  <a:pt x="1619381" y="6830981"/>
                </a:cubicBezTo>
                <a:cubicBezTo>
                  <a:pt x="1659575" y="6824156"/>
                  <a:pt x="1619381" y="6844629"/>
                  <a:pt x="1626025" y="6851128"/>
                </a:cubicBezTo>
                <a:cubicBezTo>
                  <a:pt x="1686482" y="6824481"/>
                  <a:pt x="1665886" y="6817982"/>
                  <a:pt x="1652599" y="6804334"/>
                </a:cubicBezTo>
                <a:cubicBezTo>
                  <a:pt x="1692793" y="6791010"/>
                  <a:pt x="1726675" y="6777362"/>
                  <a:pt x="1760226" y="6764039"/>
                </a:cubicBezTo>
                <a:cubicBezTo>
                  <a:pt x="1793776" y="6750390"/>
                  <a:pt x="1827326" y="6730568"/>
                  <a:pt x="1860876" y="6717245"/>
                </a:cubicBezTo>
                <a:cubicBezTo>
                  <a:pt x="1874496" y="6717245"/>
                  <a:pt x="1881139" y="6717245"/>
                  <a:pt x="1894759" y="6717245"/>
                </a:cubicBezTo>
                <a:cubicBezTo>
                  <a:pt x="1901402" y="6717245"/>
                  <a:pt x="1907714" y="6716920"/>
                  <a:pt x="1921333" y="6710420"/>
                </a:cubicBezTo>
                <a:cubicBezTo>
                  <a:pt x="1927977" y="6710420"/>
                  <a:pt x="1934621" y="6703596"/>
                  <a:pt x="1934621" y="6696772"/>
                </a:cubicBezTo>
                <a:cubicBezTo>
                  <a:pt x="1934621" y="6696772"/>
                  <a:pt x="1927977" y="6690273"/>
                  <a:pt x="1921333" y="6690273"/>
                </a:cubicBezTo>
                <a:cubicBezTo>
                  <a:pt x="1907714" y="6690273"/>
                  <a:pt x="1881139" y="6690273"/>
                  <a:pt x="1860876" y="6696772"/>
                </a:cubicBezTo>
                <a:cubicBezTo>
                  <a:pt x="1901402" y="6670125"/>
                  <a:pt x="1887783" y="6649978"/>
                  <a:pt x="1954884" y="6616182"/>
                </a:cubicBezTo>
                <a:cubicBezTo>
                  <a:pt x="2049223" y="6589535"/>
                  <a:pt x="2089417" y="6589210"/>
                  <a:pt x="2156517" y="6569063"/>
                </a:cubicBezTo>
                <a:cubicBezTo>
                  <a:pt x="2203687" y="6548915"/>
                  <a:pt x="2210331" y="6529093"/>
                  <a:pt x="2216974" y="6515445"/>
                </a:cubicBezTo>
                <a:cubicBezTo>
                  <a:pt x="2257168" y="6502121"/>
                  <a:pt x="2284075" y="6488473"/>
                  <a:pt x="2297362" y="6475150"/>
                </a:cubicBezTo>
                <a:cubicBezTo>
                  <a:pt x="2317625" y="6461501"/>
                  <a:pt x="2331245" y="6448503"/>
                  <a:pt x="2337888" y="6434855"/>
                </a:cubicBezTo>
                <a:cubicBezTo>
                  <a:pt x="2364795" y="6414707"/>
                  <a:pt x="2391701" y="6388060"/>
                  <a:pt x="2459134" y="6361089"/>
                </a:cubicBezTo>
                <a:cubicBezTo>
                  <a:pt x="2479065" y="6340941"/>
                  <a:pt x="2492352" y="6320469"/>
                  <a:pt x="2492352" y="6300321"/>
                </a:cubicBezTo>
                <a:cubicBezTo>
                  <a:pt x="2492352" y="6293822"/>
                  <a:pt x="2492352" y="6287323"/>
                  <a:pt x="2492352" y="6287323"/>
                </a:cubicBezTo>
                <a:cubicBezTo>
                  <a:pt x="2492352" y="6287323"/>
                  <a:pt x="2492352" y="6287323"/>
                  <a:pt x="2492352" y="6280499"/>
                </a:cubicBezTo>
                <a:cubicBezTo>
                  <a:pt x="2492352" y="6273674"/>
                  <a:pt x="2486041" y="6267175"/>
                  <a:pt x="2479397" y="6267175"/>
                </a:cubicBezTo>
                <a:cubicBezTo>
                  <a:pt x="2512947" y="6253527"/>
                  <a:pt x="2512615" y="6260351"/>
                  <a:pt x="2532878" y="6253527"/>
                </a:cubicBezTo>
                <a:cubicBezTo>
                  <a:pt x="2566429" y="6226555"/>
                  <a:pt x="2519591" y="6220056"/>
                  <a:pt x="2633529" y="6179761"/>
                </a:cubicBezTo>
                <a:cubicBezTo>
                  <a:pt x="2633529" y="6172937"/>
                  <a:pt x="2640505" y="6172937"/>
                  <a:pt x="2640505" y="6166113"/>
                </a:cubicBezTo>
                <a:cubicBezTo>
                  <a:pt x="2647148" y="6159614"/>
                  <a:pt x="2647148" y="6159614"/>
                  <a:pt x="2647148" y="6152789"/>
                </a:cubicBezTo>
                <a:cubicBezTo>
                  <a:pt x="2653792" y="6152789"/>
                  <a:pt x="2653792" y="6145965"/>
                  <a:pt x="2660768" y="6139141"/>
                </a:cubicBezTo>
                <a:cubicBezTo>
                  <a:pt x="2674055" y="6125818"/>
                  <a:pt x="2693986" y="6105995"/>
                  <a:pt x="2714249" y="6092347"/>
                </a:cubicBezTo>
                <a:cubicBezTo>
                  <a:pt x="2754443" y="6079024"/>
                  <a:pt x="2761086" y="6079024"/>
                  <a:pt x="2767730" y="6092347"/>
                </a:cubicBezTo>
                <a:cubicBezTo>
                  <a:pt x="2841806" y="6058876"/>
                  <a:pt x="2841806" y="6045228"/>
                  <a:pt x="2875357" y="6025080"/>
                </a:cubicBezTo>
                <a:cubicBezTo>
                  <a:pt x="2855094" y="6025080"/>
                  <a:pt x="2850111" y="6018256"/>
                  <a:pt x="2852768" y="6009157"/>
                </a:cubicBezTo>
                <a:lnTo>
                  <a:pt x="2868381" y="5988360"/>
                </a:lnTo>
                <a:lnTo>
                  <a:pt x="2903592" y="5973737"/>
                </a:lnTo>
                <a:lnTo>
                  <a:pt x="2907578" y="5984785"/>
                </a:lnTo>
                <a:lnTo>
                  <a:pt x="2909571" y="5991284"/>
                </a:lnTo>
                <a:lnTo>
                  <a:pt x="2909239" y="5991609"/>
                </a:lnTo>
                <a:cubicBezTo>
                  <a:pt x="2912561" y="6001683"/>
                  <a:pt x="2913225" y="6003958"/>
                  <a:pt x="2912561" y="6001683"/>
                </a:cubicBezTo>
                <a:lnTo>
                  <a:pt x="2909571" y="5991284"/>
                </a:lnTo>
                <a:lnTo>
                  <a:pt x="2915882" y="5984785"/>
                </a:lnTo>
                <a:cubicBezTo>
                  <a:pt x="2922526" y="5978286"/>
                  <a:pt x="2922526" y="5971462"/>
                  <a:pt x="2909239" y="5971462"/>
                </a:cubicBezTo>
                <a:lnTo>
                  <a:pt x="2903592" y="5973737"/>
                </a:lnTo>
                <a:lnTo>
                  <a:pt x="2899606" y="5963013"/>
                </a:lnTo>
                <a:cubicBezTo>
                  <a:pt x="2897281" y="5957489"/>
                  <a:pt x="2895620" y="5954564"/>
                  <a:pt x="2895620" y="5957813"/>
                </a:cubicBezTo>
                <a:cubicBezTo>
                  <a:pt x="2888976" y="5957813"/>
                  <a:pt x="2888976" y="5957813"/>
                  <a:pt x="2888976" y="5957813"/>
                </a:cubicBezTo>
                <a:cubicBezTo>
                  <a:pt x="2888976" y="5964638"/>
                  <a:pt x="2882000" y="5971462"/>
                  <a:pt x="2875357" y="5978286"/>
                </a:cubicBezTo>
                <a:lnTo>
                  <a:pt x="2868381" y="5988360"/>
                </a:lnTo>
                <a:lnTo>
                  <a:pt x="2827855" y="6005258"/>
                </a:lnTo>
                <a:cubicBezTo>
                  <a:pt x="2803273" y="6016956"/>
                  <a:pt x="2781682" y="6028330"/>
                  <a:pt x="2761419" y="6038404"/>
                </a:cubicBezTo>
                <a:cubicBezTo>
                  <a:pt x="2748131" y="6045228"/>
                  <a:pt x="2741156" y="6052052"/>
                  <a:pt x="2727868" y="6058551"/>
                </a:cubicBezTo>
                <a:cubicBezTo>
                  <a:pt x="2720893" y="6058551"/>
                  <a:pt x="2720893" y="6058876"/>
                  <a:pt x="2714249" y="6065375"/>
                </a:cubicBezTo>
                <a:cubicBezTo>
                  <a:pt x="2707605" y="6065375"/>
                  <a:pt x="2707605" y="6065375"/>
                  <a:pt x="2700630" y="6072199"/>
                </a:cubicBezTo>
                <a:cubicBezTo>
                  <a:pt x="2707605" y="6079024"/>
                  <a:pt x="2673723" y="5984785"/>
                  <a:pt x="2687342" y="6025080"/>
                </a:cubicBezTo>
                <a:cubicBezTo>
                  <a:pt x="2687342" y="6025080"/>
                  <a:pt x="2687342" y="6025080"/>
                  <a:pt x="2680367" y="6025080"/>
                </a:cubicBezTo>
                <a:cubicBezTo>
                  <a:pt x="2660436" y="6038404"/>
                  <a:pt x="2633529" y="6052052"/>
                  <a:pt x="2613266" y="6058551"/>
                </a:cubicBezTo>
                <a:cubicBezTo>
                  <a:pt x="2606622" y="6058551"/>
                  <a:pt x="2532878" y="6079024"/>
                  <a:pt x="2553141" y="6085523"/>
                </a:cubicBezTo>
                <a:cubicBezTo>
                  <a:pt x="2526235" y="6092347"/>
                  <a:pt x="2519259" y="6092347"/>
                  <a:pt x="2519259" y="6085523"/>
                </a:cubicBezTo>
                <a:cubicBezTo>
                  <a:pt x="2499328" y="6092347"/>
                  <a:pt x="2492352" y="6099171"/>
                  <a:pt x="2498996" y="6105995"/>
                </a:cubicBezTo>
                <a:cubicBezTo>
                  <a:pt x="2438539" y="6112494"/>
                  <a:pt x="2391701" y="6152789"/>
                  <a:pt x="2337888" y="6166113"/>
                </a:cubicBezTo>
                <a:cubicBezTo>
                  <a:pt x="2284407" y="6206408"/>
                  <a:pt x="2169805" y="6260026"/>
                  <a:pt x="2115991" y="6300321"/>
                </a:cubicBezTo>
                <a:cubicBezTo>
                  <a:pt x="1975147" y="6360764"/>
                  <a:pt x="1860876" y="6408208"/>
                  <a:pt x="1760226" y="6455327"/>
                </a:cubicBezTo>
                <a:cubicBezTo>
                  <a:pt x="1706412" y="6481974"/>
                  <a:pt x="1652599" y="6495297"/>
                  <a:pt x="1592142" y="6515445"/>
                </a:cubicBezTo>
                <a:cubicBezTo>
                  <a:pt x="1538661" y="6535592"/>
                  <a:pt x="1478204" y="6562564"/>
                  <a:pt x="1404128" y="6582711"/>
                </a:cubicBezTo>
                <a:cubicBezTo>
                  <a:pt x="1383865" y="6596035"/>
                  <a:pt x="1397484" y="6589210"/>
                  <a:pt x="1383865" y="6596035"/>
                </a:cubicBezTo>
                <a:cubicBezTo>
                  <a:pt x="1356958" y="6602859"/>
                  <a:pt x="1303477" y="6623006"/>
                  <a:pt x="1303477" y="6616182"/>
                </a:cubicBezTo>
                <a:cubicBezTo>
                  <a:pt x="1283214" y="6623006"/>
                  <a:pt x="1303145" y="6623006"/>
                  <a:pt x="1276238" y="6629830"/>
                </a:cubicBezTo>
                <a:cubicBezTo>
                  <a:pt x="1209138" y="6649978"/>
                  <a:pt x="1135394" y="6676625"/>
                  <a:pt x="1034743" y="6710420"/>
                </a:cubicBezTo>
                <a:cubicBezTo>
                  <a:pt x="1021124" y="6710420"/>
                  <a:pt x="1021124" y="6710420"/>
                  <a:pt x="1021124" y="6710420"/>
                </a:cubicBezTo>
                <a:cubicBezTo>
                  <a:pt x="913829" y="6750715"/>
                  <a:pt x="860016" y="6764039"/>
                  <a:pt x="739102" y="6804334"/>
                </a:cubicBezTo>
                <a:cubicBezTo>
                  <a:pt x="739102" y="6804334"/>
                  <a:pt x="739102" y="6804334"/>
                  <a:pt x="732126" y="6804334"/>
                </a:cubicBezTo>
                <a:cubicBezTo>
                  <a:pt x="732126" y="6797835"/>
                  <a:pt x="725483" y="6797510"/>
                  <a:pt x="725483" y="6791010"/>
                </a:cubicBezTo>
                <a:cubicBezTo>
                  <a:pt x="712196" y="6791010"/>
                  <a:pt x="698908" y="6791010"/>
                  <a:pt x="685289" y="6791010"/>
                </a:cubicBezTo>
                <a:lnTo>
                  <a:pt x="670009" y="6790036"/>
                </a:lnTo>
                <a:lnTo>
                  <a:pt x="651739" y="6738042"/>
                </a:lnTo>
                <a:cubicBezTo>
                  <a:pt x="638119" y="6698722"/>
                  <a:pt x="628154" y="6666551"/>
                  <a:pt x="644763" y="6710420"/>
                </a:cubicBezTo>
                <a:cubicBezTo>
                  <a:pt x="644763" y="6710420"/>
                  <a:pt x="645095" y="6710420"/>
                  <a:pt x="651739" y="6710420"/>
                </a:cubicBezTo>
                <a:cubicBezTo>
                  <a:pt x="698576" y="6710420"/>
                  <a:pt x="752389" y="6710420"/>
                  <a:pt x="812846" y="6710420"/>
                </a:cubicBezTo>
                <a:cubicBezTo>
                  <a:pt x="833109" y="6703596"/>
                  <a:pt x="846397" y="6698397"/>
                  <a:pt x="855698" y="6693198"/>
                </a:cubicBezTo>
                <a:lnTo>
                  <a:pt x="864334" y="6685074"/>
                </a:lnTo>
                <a:lnTo>
                  <a:pt x="865995" y="6687673"/>
                </a:lnTo>
                <a:lnTo>
                  <a:pt x="908514" y="6689623"/>
                </a:lnTo>
                <a:lnTo>
                  <a:pt x="909179" y="6692548"/>
                </a:lnTo>
                <a:lnTo>
                  <a:pt x="890244" y="6703596"/>
                </a:lnTo>
                <a:cubicBezTo>
                  <a:pt x="880279" y="6708796"/>
                  <a:pt x="869981" y="6713670"/>
                  <a:pt x="866659" y="6717245"/>
                </a:cubicBezTo>
                <a:cubicBezTo>
                  <a:pt x="873635" y="6723744"/>
                  <a:pt x="879947" y="6723744"/>
                  <a:pt x="893234" y="6723744"/>
                </a:cubicBezTo>
                <a:cubicBezTo>
                  <a:pt x="900210" y="6723744"/>
                  <a:pt x="906853" y="6723744"/>
                  <a:pt x="913497" y="6723744"/>
                </a:cubicBezTo>
                <a:cubicBezTo>
                  <a:pt x="920473" y="6723744"/>
                  <a:pt x="920473" y="6723744"/>
                  <a:pt x="920473" y="6723744"/>
                </a:cubicBezTo>
                <a:lnTo>
                  <a:pt x="909179" y="6692548"/>
                </a:lnTo>
                <a:lnTo>
                  <a:pt x="913497" y="6690273"/>
                </a:lnTo>
                <a:lnTo>
                  <a:pt x="908514" y="6689623"/>
                </a:lnTo>
                <a:lnTo>
                  <a:pt x="900210" y="6667526"/>
                </a:lnTo>
                <a:lnTo>
                  <a:pt x="895227" y="6654527"/>
                </a:lnTo>
                <a:lnTo>
                  <a:pt x="940736" y="6649653"/>
                </a:lnTo>
                <a:cubicBezTo>
                  <a:pt x="1001193" y="6616182"/>
                  <a:pt x="920473" y="6636655"/>
                  <a:pt x="913497" y="6629830"/>
                </a:cubicBezTo>
                <a:cubicBezTo>
                  <a:pt x="954023" y="6616507"/>
                  <a:pt x="980930" y="6616182"/>
                  <a:pt x="980930" y="6616182"/>
                </a:cubicBezTo>
                <a:cubicBezTo>
                  <a:pt x="1068293" y="6575887"/>
                  <a:pt x="954023" y="6609683"/>
                  <a:pt x="933760" y="6609683"/>
                </a:cubicBezTo>
                <a:cubicBezTo>
                  <a:pt x="1014480" y="6569388"/>
                  <a:pt x="967310" y="6562239"/>
                  <a:pt x="927116" y="6569063"/>
                </a:cubicBezTo>
                <a:cubicBezTo>
                  <a:pt x="906853" y="6582386"/>
                  <a:pt x="893566" y="6589535"/>
                  <a:pt x="866659" y="6602859"/>
                </a:cubicBezTo>
                <a:cubicBezTo>
                  <a:pt x="853372" y="6602859"/>
                  <a:pt x="833109" y="6609683"/>
                  <a:pt x="812846" y="6616182"/>
                </a:cubicBezTo>
                <a:cubicBezTo>
                  <a:pt x="785940" y="6623006"/>
                  <a:pt x="772652" y="6636655"/>
                  <a:pt x="786272" y="6636655"/>
                </a:cubicBezTo>
                <a:cubicBezTo>
                  <a:pt x="749400" y="6646728"/>
                  <a:pt x="727144" y="6656802"/>
                  <a:pt x="711199" y="6665901"/>
                </a:cubicBezTo>
                <a:lnTo>
                  <a:pt x="705220" y="6669475"/>
                </a:lnTo>
                <a:lnTo>
                  <a:pt x="703559" y="6667526"/>
                </a:lnTo>
                <a:cubicBezTo>
                  <a:pt x="700237" y="6668501"/>
                  <a:pt x="695586" y="6669800"/>
                  <a:pt x="692265" y="6669800"/>
                </a:cubicBezTo>
                <a:cubicBezTo>
                  <a:pt x="678645" y="6676625"/>
                  <a:pt x="672002" y="6669800"/>
                  <a:pt x="692265" y="6662976"/>
                </a:cubicBezTo>
                <a:cubicBezTo>
                  <a:pt x="665358" y="6676625"/>
                  <a:pt x="618188" y="6690273"/>
                  <a:pt x="550756" y="6717245"/>
                </a:cubicBezTo>
                <a:cubicBezTo>
                  <a:pt x="577662" y="6697097"/>
                  <a:pt x="450105" y="6743891"/>
                  <a:pt x="436486" y="6730568"/>
                </a:cubicBezTo>
                <a:lnTo>
                  <a:pt x="398949" y="6747791"/>
                </a:lnTo>
                <a:lnTo>
                  <a:pt x="385330" y="6738042"/>
                </a:lnTo>
                <a:cubicBezTo>
                  <a:pt x="381011" y="6733818"/>
                  <a:pt x="376029" y="6730568"/>
                  <a:pt x="362741" y="6730568"/>
                </a:cubicBezTo>
                <a:cubicBezTo>
                  <a:pt x="342478" y="6737392"/>
                  <a:pt x="308928" y="6750390"/>
                  <a:pt x="288997" y="6750390"/>
                </a:cubicBezTo>
                <a:cubicBezTo>
                  <a:pt x="268734" y="6757215"/>
                  <a:pt x="248471" y="6764039"/>
                  <a:pt x="248471" y="6750390"/>
                </a:cubicBezTo>
                <a:cubicBezTo>
                  <a:pt x="181371" y="6784186"/>
                  <a:pt x="174727" y="6791010"/>
                  <a:pt x="100651" y="6817982"/>
                </a:cubicBezTo>
                <a:cubicBezTo>
                  <a:pt x="47170" y="6824481"/>
                  <a:pt x="87363" y="6797510"/>
                  <a:pt x="107627" y="6777362"/>
                </a:cubicBezTo>
                <a:cubicBezTo>
                  <a:pt x="127557" y="6757215"/>
                  <a:pt x="127557" y="6743891"/>
                  <a:pt x="6644" y="6791010"/>
                </a:cubicBezTo>
                <a:cubicBezTo>
                  <a:pt x="40194" y="6770863"/>
                  <a:pt x="80720" y="6750390"/>
                  <a:pt x="120914" y="6737067"/>
                </a:cubicBezTo>
                <a:cubicBezTo>
                  <a:pt x="208277" y="6683124"/>
                  <a:pt x="235184" y="6629830"/>
                  <a:pt x="215253" y="6616182"/>
                </a:cubicBezTo>
                <a:cubicBezTo>
                  <a:pt x="188346" y="6629830"/>
                  <a:pt x="141177" y="6649653"/>
                  <a:pt x="134533" y="6656477"/>
                </a:cubicBezTo>
                <a:cubicBezTo>
                  <a:pt x="87363" y="6669800"/>
                  <a:pt x="60457" y="6690273"/>
                  <a:pt x="0" y="6717245"/>
                </a:cubicBezTo>
                <a:cubicBezTo>
                  <a:pt x="20263" y="6703596"/>
                  <a:pt x="33882" y="6689948"/>
                  <a:pt x="40526" y="6683449"/>
                </a:cubicBezTo>
                <a:cubicBezTo>
                  <a:pt x="53813" y="6676625"/>
                  <a:pt x="87363" y="6662976"/>
                  <a:pt x="80720" y="6662976"/>
                </a:cubicBezTo>
                <a:cubicBezTo>
                  <a:pt x="100651" y="6656477"/>
                  <a:pt x="107627" y="6649653"/>
                  <a:pt x="114270" y="6649653"/>
                </a:cubicBezTo>
                <a:cubicBezTo>
                  <a:pt x="127890" y="6642829"/>
                  <a:pt x="121246" y="6649978"/>
                  <a:pt x="134533" y="6636655"/>
                </a:cubicBezTo>
                <a:cubicBezTo>
                  <a:pt x="134533" y="6629830"/>
                  <a:pt x="94007" y="6649653"/>
                  <a:pt x="87363" y="6649653"/>
                </a:cubicBezTo>
                <a:cubicBezTo>
                  <a:pt x="87363" y="6642829"/>
                  <a:pt x="113938" y="6636330"/>
                  <a:pt x="154464" y="6616182"/>
                </a:cubicBezTo>
                <a:cubicBezTo>
                  <a:pt x="144166" y="6616182"/>
                  <a:pt x="146159" y="6614557"/>
                  <a:pt x="152803" y="6610983"/>
                </a:cubicBezTo>
                <a:lnTo>
                  <a:pt x="165094" y="6604808"/>
                </a:lnTo>
                <a:lnTo>
                  <a:pt x="175059" y="6600584"/>
                </a:lnTo>
                <a:cubicBezTo>
                  <a:pt x="180374" y="6597984"/>
                  <a:pt x="183032" y="6596035"/>
                  <a:pt x="181371" y="6596035"/>
                </a:cubicBezTo>
                <a:lnTo>
                  <a:pt x="165094" y="6604808"/>
                </a:lnTo>
                <a:lnTo>
                  <a:pt x="154464" y="6609683"/>
                </a:lnTo>
                <a:cubicBezTo>
                  <a:pt x="139184" y="6616182"/>
                  <a:pt x="124568" y="6623006"/>
                  <a:pt x="127890" y="6623006"/>
                </a:cubicBezTo>
                <a:cubicBezTo>
                  <a:pt x="147820" y="6609683"/>
                  <a:pt x="120914" y="6602859"/>
                  <a:pt x="94007" y="6609683"/>
                </a:cubicBezTo>
                <a:cubicBezTo>
                  <a:pt x="127557" y="6602859"/>
                  <a:pt x="113938" y="6589210"/>
                  <a:pt x="140845" y="6589210"/>
                </a:cubicBezTo>
                <a:cubicBezTo>
                  <a:pt x="161108" y="6555740"/>
                  <a:pt x="147820" y="6548915"/>
                  <a:pt x="201634" y="6508620"/>
                </a:cubicBezTo>
                <a:cubicBezTo>
                  <a:pt x="194990" y="6508620"/>
                  <a:pt x="181371" y="6515445"/>
                  <a:pt x="161108" y="6522269"/>
                </a:cubicBezTo>
                <a:cubicBezTo>
                  <a:pt x="201301" y="6502121"/>
                  <a:pt x="188014" y="6488798"/>
                  <a:pt x="275378" y="6448503"/>
                </a:cubicBezTo>
                <a:cubicBezTo>
                  <a:pt x="268734" y="6441679"/>
                  <a:pt x="268734" y="6434855"/>
                  <a:pt x="248471" y="6434855"/>
                </a:cubicBezTo>
                <a:cubicBezTo>
                  <a:pt x="228208" y="6441679"/>
                  <a:pt x="228540" y="6448503"/>
                  <a:pt x="228540" y="6448503"/>
                </a:cubicBezTo>
                <a:cubicBezTo>
                  <a:pt x="181703" y="6468650"/>
                  <a:pt x="255115" y="6428030"/>
                  <a:pt x="275378" y="6421531"/>
                </a:cubicBezTo>
                <a:cubicBezTo>
                  <a:pt x="248471" y="6421531"/>
                  <a:pt x="282021" y="6394559"/>
                  <a:pt x="234852" y="6401059"/>
                </a:cubicBezTo>
                <a:cubicBezTo>
                  <a:pt x="282021" y="6380911"/>
                  <a:pt x="275710" y="6381236"/>
                  <a:pt x="302284" y="6367913"/>
                </a:cubicBezTo>
                <a:cubicBezTo>
                  <a:pt x="288997" y="6367913"/>
                  <a:pt x="295641" y="6367913"/>
                  <a:pt x="275378" y="6374737"/>
                </a:cubicBezTo>
                <a:lnTo>
                  <a:pt x="266741" y="6380261"/>
                </a:lnTo>
                <a:lnTo>
                  <a:pt x="247807" y="6371162"/>
                </a:lnTo>
                <a:cubicBezTo>
                  <a:pt x="238506" y="6367588"/>
                  <a:pt x="221565" y="6367588"/>
                  <a:pt x="181371" y="6380911"/>
                </a:cubicBezTo>
                <a:cubicBezTo>
                  <a:pt x="194658" y="6374087"/>
                  <a:pt x="201634" y="6367913"/>
                  <a:pt x="228540" y="6354264"/>
                </a:cubicBezTo>
                <a:cubicBezTo>
                  <a:pt x="221897" y="6347765"/>
                  <a:pt x="167751" y="6374412"/>
                  <a:pt x="174727" y="6361089"/>
                </a:cubicBezTo>
                <a:cubicBezTo>
                  <a:pt x="201634" y="6354264"/>
                  <a:pt x="214921" y="6354264"/>
                  <a:pt x="248471" y="6340941"/>
                </a:cubicBezTo>
                <a:cubicBezTo>
                  <a:pt x="248471" y="6327293"/>
                  <a:pt x="302284" y="6307145"/>
                  <a:pt x="288997" y="6300321"/>
                </a:cubicBezTo>
                <a:cubicBezTo>
                  <a:pt x="282354" y="6300321"/>
                  <a:pt x="255115" y="6320469"/>
                  <a:pt x="262091" y="6307145"/>
                </a:cubicBezTo>
                <a:cubicBezTo>
                  <a:pt x="255115" y="6307145"/>
                  <a:pt x="262091" y="6307145"/>
                  <a:pt x="282021" y="6293497"/>
                </a:cubicBezTo>
                <a:cubicBezTo>
                  <a:pt x="262091" y="6300321"/>
                  <a:pt x="242160" y="6307145"/>
                  <a:pt x="228540" y="6307145"/>
                </a:cubicBezTo>
                <a:cubicBezTo>
                  <a:pt x="248803" y="6286998"/>
                  <a:pt x="248471" y="6287323"/>
                  <a:pt x="234852" y="6287323"/>
                </a:cubicBezTo>
                <a:cubicBezTo>
                  <a:pt x="248471" y="6287323"/>
                  <a:pt x="255115" y="6280499"/>
                  <a:pt x="268734" y="6273674"/>
                </a:cubicBezTo>
                <a:cubicBezTo>
                  <a:pt x="255115" y="6267175"/>
                  <a:pt x="255115" y="6267175"/>
                  <a:pt x="234852" y="6267175"/>
                </a:cubicBezTo>
                <a:cubicBezTo>
                  <a:pt x="248471" y="6260351"/>
                  <a:pt x="255115" y="6246703"/>
                  <a:pt x="268734" y="6246703"/>
                </a:cubicBezTo>
                <a:cubicBezTo>
                  <a:pt x="248471" y="6246703"/>
                  <a:pt x="235184" y="6253527"/>
                  <a:pt x="262091" y="6233379"/>
                </a:cubicBezTo>
                <a:cubicBezTo>
                  <a:pt x="255115" y="6239879"/>
                  <a:pt x="248471" y="6240204"/>
                  <a:pt x="234852" y="6246703"/>
                </a:cubicBezTo>
                <a:cubicBezTo>
                  <a:pt x="214921" y="6260351"/>
                  <a:pt x="235184" y="6253527"/>
                  <a:pt x="215253" y="6267175"/>
                </a:cubicBezTo>
                <a:cubicBezTo>
                  <a:pt x="194990" y="6273674"/>
                  <a:pt x="215253" y="6253527"/>
                  <a:pt x="221897" y="6246703"/>
                </a:cubicBezTo>
                <a:cubicBezTo>
                  <a:pt x="188346" y="6266850"/>
                  <a:pt x="221565" y="6240204"/>
                  <a:pt x="167751" y="6267175"/>
                </a:cubicBezTo>
                <a:cubicBezTo>
                  <a:pt x="181371" y="6260351"/>
                  <a:pt x="181371" y="6260351"/>
                  <a:pt x="181371" y="6260351"/>
                </a:cubicBezTo>
                <a:cubicBezTo>
                  <a:pt x="194658" y="6240204"/>
                  <a:pt x="167751" y="6246703"/>
                  <a:pt x="140845" y="6246703"/>
                </a:cubicBezTo>
                <a:cubicBezTo>
                  <a:pt x="113938" y="6246703"/>
                  <a:pt x="94007" y="6246703"/>
                  <a:pt x="120914" y="6219731"/>
                </a:cubicBezTo>
                <a:cubicBezTo>
                  <a:pt x="107627" y="6226555"/>
                  <a:pt x="94007" y="6226555"/>
                  <a:pt x="94007" y="6226555"/>
                </a:cubicBezTo>
                <a:cubicBezTo>
                  <a:pt x="100651" y="6219731"/>
                  <a:pt x="114270" y="6213557"/>
                  <a:pt x="134533" y="6199909"/>
                </a:cubicBezTo>
                <a:cubicBezTo>
                  <a:pt x="134533" y="6199909"/>
                  <a:pt x="127557" y="6199909"/>
                  <a:pt x="147488" y="6186585"/>
                </a:cubicBezTo>
                <a:cubicBezTo>
                  <a:pt x="140845" y="6193084"/>
                  <a:pt x="107627" y="6206408"/>
                  <a:pt x="100651" y="6213232"/>
                </a:cubicBezTo>
                <a:cubicBezTo>
                  <a:pt x="67100" y="6226555"/>
                  <a:pt x="107627" y="6199909"/>
                  <a:pt x="134533" y="6193084"/>
                </a:cubicBezTo>
                <a:cubicBezTo>
                  <a:pt x="168083" y="6172937"/>
                  <a:pt x="147488" y="6172937"/>
                  <a:pt x="147488" y="6166113"/>
                </a:cubicBezTo>
                <a:cubicBezTo>
                  <a:pt x="107294" y="6186260"/>
                  <a:pt x="134533" y="6179761"/>
                  <a:pt x="114270" y="6193084"/>
                </a:cubicBezTo>
                <a:cubicBezTo>
                  <a:pt x="110948" y="6189835"/>
                  <a:pt x="108955" y="6186585"/>
                  <a:pt x="103308" y="6185610"/>
                </a:cubicBezTo>
                <a:lnTo>
                  <a:pt x="94339" y="6185935"/>
                </a:lnTo>
                <a:lnTo>
                  <a:pt x="156457" y="6144340"/>
                </a:lnTo>
                <a:cubicBezTo>
                  <a:pt x="171405" y="6132642"/>
                  <a:pt x="181371" y="6122243"/>
                  <a:pt x="188014" y="6112169"/>
                </a:cubicBezTo>
                <a:cubicBezTo>
                  <a:pt x="221565" y="6098846"/>
                  <a:pt x="140845" y="6152789"/>
                  <a:pt x="140845" y="6159614"/>
                </a:cubicBezTo>
                <a:cubicBezTo>
                  <a:pt x="201301" y="6125818"/>
                  <a:pt x="174727" y="6159614"/>
                  <a:pt x="167751" y="6172937"/>
                </a:cubicBezTo>
                <a:cubicBezTo>
                  <a:pt x="174727" y="6172937"/>
                  <a:pt x="181371" y="6166438"/>
                  <a:pt x="181371" y="6172937"/>
                </a:cubicBezTo>
                <a:cubicBezTo>
                  <a:pt x="201634" y="6159614"/>
                  <a:pt x="201634" y="6152789"/>
                  <a:pt x="201634" y="6152789"/>
                </a:cubicBezTo>
                <a:cubicBezTo>
                  <a:pt x="235184" y="6145965"/>
                  <a:pt x="140845" y="6206408"/>
                  <a:pt x="241828" y="6159614"/>
                </a:cubicBezTo>
                <a:cubicBezTo>
                  <a:pt x="268734" y="6139466"/>
                  <a:pt x="194658" y="6172937"/>
                  <a:pt x="268734" y="6132642"/>
                </a:cubicBezTo>
                <a:cubicBezTo>
                  <a:pt x="268734" y="6132642"/>
                  <a:pt x="228208" y="6145965"/>
                  <a:pt x="255115" y="6132642"/>
                </a:cubicBezTo>
                <a:cubicBezTo>
                  <a:pt x="302284" y="6112494"/>
                  <a:pt x="309260" y="6125818"/>
                  <a:pt x="309260" y="6139141"/>
                </a:cubicBezTo>
                <a:cubicBezTo>
                  <a:pt x="309260" y="6152789"/>
                  <a:pt x="308928" y="6166113"/>
                  <a:pt x="335835" y="6152789"/>
                </a:cubicBezTo>
                <a:cubicBezTo>
                  <a:pt x="349122" y="6145965"/>
                  <a:pt x="362741" y="6126143"/>
                  <a:pt x="383004" y="6105995"/>
                </a:cubicBezTo>
                <a:cubicBezTo>
                  <a:pt x="409911" y="6092347"/>
                  <a:pt x="382672" y="6119319"/>
                  <a:pt x="423198" y="6092347"/>
                </a:cubicBezTo>
                <a:cubicBezTo>
                  <a:pt x="443129" y="6079024"/>
                  <a:pt x="402935" y="6092347"/>
                  <a:pt x="450105" y="6065375"/>
                </a:cubicBezTo>
                <a:cubicBezTo>
                  <a:pt x="436486" y="6065375"/>
                  <a:pt x="436818" y="6079024"/>
                  <a:pt x="403267" y="6092347"/>
                </a:cubicBezTo>
                <a:cubicBezTo>
                  <a:pt x="430174" y="6072199"/>
                  <a:pt x="403267" y="6079024"/>
                  <a:pt x="389648" y="6092347"/>
                </a:cubicBezTo>
                <a:cubicBezTo>
                  <a:pt x="396292" y="6079024"/>
                  <a:pt x="463724" y="6011432"/>
                  <a:pt x="396624" y="6038404"/>
                </a:cubicBezTo>
                <a:cubicBezTo>
                  <a:pt x="416555" y="6018256"/>
                  <a:pt x="436486" y="6018581"/>
                  <a:pt x="456749" y="6005258"/>
                </a:cubicBezTo>
                <a:cubicBezTo>
                  <a:pt x="429842" y="6018581"/>
                  <a:pt x="416555" y="6011757"/>
                  <a:pt x="396624" y="6011757"/>
                </a:cubicBezTo>
                <a:cubicBezTo>
                  <a:pt x="403267" y="6005258"/>
                  <a:pt x="416222" y="6004933"/>
                  <a:pt x="429842" y="5991609"/>
                </a:cubicBezTo>
                <a:cubicBezTo>
                  <a:pt x="429842" y="5984785"/>
                  <a:pt x="423198" y="5991609"/>
                  <a:pt x="396624" y="6005258"/>
                </a:cubicBezTo>
                <a:cubicBezTo>
                  <a:pt x="423198" y="5991609"/>
                  <a:pt x="429842" y="5977961"/>
                  <a:pt x="463392" y="5964638"/>
                </a:cubicBezTo>
                <a:cubicBezTo>
                  <a:pt x="443461" y="5971462"/>
                  <a:pt x="416555" y="5978286"/>
                  <a:pt x="403267" y="5978286"/>
                </a:cubicBezTo>
                <a:cubicBezTo>
                  <a:pt x="423530" y="5964638"/>
                  <a:pt x="423198" y="5964638"/>
                  <a:pt x="443461" y="5957813"/>
                </a:cubicBezTo>
                <a:cubicBezTo>
                  <a:pt x="383004" y="5977961"/>
                  <a:pt x="423198" y="5944490"/>
                  <a:pt x="383004" y="5950989"/>
                </a:cubicBezTo>
                <a:cubicBezTo>
                  <a:pt x="396292" y="5950989"/>
                  <a:pt x="403267" y="5950989"/>
                  <a:pt x="409911" y="5937666"/>
                </a:cubicBezTo>
                <a:cubicBezTo>
                  <a:pt x="383004" y="5924343"/>
                  <a:pt x="409911" y="5890872"/>
                  <a:pt x="369385" y="5884048"/>
                </a:cubicBezTo>
                <a:cubicBezTo>
                  <a:pt x="396292" y="5877223"/>
                  <a:pt x="409911" y="5863900"/>
                  <a:pt x="409911" y="5877223"/>
                </a:cubicBezTo>
                <a:cubicBezTo>
                  <a:pt x="477011" y="5830429"/>
                  <a:pt x="409911" y="5850577"/>
                  <a:pt x="416555" y="5837253"/>
                </a:cubicBezTo>
                <a:cubicBezTo>
                  <a:pt x="416555" y="5830429"/>
                  <a:pt x="443461" y="5817106"/>
                  <a:pt x="443461" y="5810282"/>
                </a:cubicBezTo>
                <a:cubicBezTo>
                  <a:pt x="443461" y="5810282"/>
                  <a:pt x="436486" y="5817106"/>
                  <a:pt x="429842" y="5817106"/>
                </a:cubicBezTo>
                <a:cubicBezTo>
                  <a:pt x="416222" y="5823605"/>
                  <a:pt x="409911" y="5830429"/>
                  <a:pt x="409911" y="5830429"/>
                </a:cubicBezTo>
                <a:cubicBezTo>
                  <a:pt x="409911" y="5830429"/>
                  <a:pt x="409911" y="5823605"/>
                  <a:pt x="403267" y="5823605"/>
                </a:cubicBezTo>
                <a:cubicBezTo>
                  <a:pt x="403267" y="5823605"/>
                  <a:pt x="409911" y="5823605"/>
                  <a:pt x="409911" y="5823605"/>
                </a:cubicBezTo>
                <a:cubicBezTo>
                  <a:pt x="409911" y="5817106"/>
                  <a:pt x="416555" y="5810282"/>
                  <a:pt x="436486" y="5796633"/>
                </a:cubicBezTo>
                <a:cubicBezTo>
                  <a:pt x="436486" y="5796633"/>
                  <a:pt x="436486" y="5803458"/>
                  <a:pt x="436486" y="5803458"/>
                </a:cubicBezTo>
                <a:cubicBezTo>
                  <a:pt x="436486" y="5803458"/>
                  <a:pt x="443461" y="5803458"/>
                  <a:pt x="456749" y="5796633"/>
                </a:cubicBezTo>
                <a:cubicBezTo>
                  <a:pt x="463392" y="5790134"/>
                  <a:pt x="470368" y="5783310"/>
                  <a:pt x="477011" y="5776486"/>
                </a:cubicBezTo>
                <a:cubicBezTo>
                  <a:pt x="483655" y="5776486"/>
                  <a:pt x="490631" y="5769662"/>
                  <a:pt x="497275" y="5769662"/>
                </a:cubicBezTo>
                <a:cubicBezTo>
                  <a:pt x="483987" y="5776486"/>
                  <a:pt x="490631" y="5776486"/>
                  <a:pt x="477011" y="5783310"/>
                </a:cubicBezTo>
                <a:cubicBezTo>
                  <a:pt x="544112" y="5749839"/>
                  <a:pt x="524181" y="5783310"/>
                  <a:pt x="503918" y="5803458"/>
                </a:cubicBezTo>
                <a:cubicBezTo>
                  <a:pt x="490631" y="5830429"/>
                  <a:pt x="477011" y="5850577"/>
                  <a:pt x="577994" y="5803458"/>
                </a:cubicBezTo>
                <a:cubicBezTo>
                  <a:pt x="517538" y="5843753"/>
                  <a:pt x="577994" y="5836928"/>
                  <a:pt x="577994" y="5850252"/>
                </a:cubicBezTo>
                <a:cubicBezTo>
                  <a:pt x="551088" y="5863900"/>
                  <a:pt x="550756" y="5863900"/>
                  <a:pt x="530493" y="5870724"/>
                </a:cubicBezTo>
                <a:cubicBezTo>
                  <a:pt x="523849" y="5884048"/>
                  <a:pt x="551088" y="5863900"/>
                  <a:pt x="577994" y="5850252"/>
                </a:cubicBezTo>
                <a:cubicBezTo>
                  <a:pt x="557731" y="5870399"/>
                  <a:pt x="571019" y="5863900"/>
                  <a:pt x="577994" y="5870724"/>
                </a:cubicBezTo>
                <a:cubicBezTo>
                  <a:pt x="510562" y="5904195"/>
                  <a:pt x="577662" y="5884373"/>
                  <a:pt x="523849" y="5917843"/>
                </a:cubicBezTo>
                <a:cubicBezTo>
                  <a:pt x="530493" y="5917843"/>
                  <a:pt x="537468" y="5911019"/>
                  <a:pt x="537468" y="5911019"/>
                </a:cubicBezTo>
                <a:cubicBezTo>
                  <a:pt x="577662" y="5890872"/>
                  <a:pt x="571019" y="5890872"/>
                  <a:pt x="584638" y="5884048"/>
                </a:cubicBezTo>
                <a:cubicBezTo>
                  <a:pt x="577994" y="5904195"/>
                  <a:pt x="597925" y="5917518"/>
                  <a:pt x="530493" y="5964638"/>
                </a:cubicBezTo>
                <a:cubicBezTo>
                  <a:pt x="537468" y="5964638"/>
                  <a:pt x="571019" y="5950989"/>
                  <a:pt x="577994" y="5944490"/>
                </a:cubicBezTo>
                <a:cubicBezTo>
                  <a:pt x="517538" y="5984785"/>
                  <a:pt x="597925" y="5951314"/>
                  <a:pt x="550756" y="5971462"/>
                </a:cubicBezTo>
                <a:cubicBezTo>
                  <a:pt x="577662" y="5964638"/>
                  <a:pt x="577662" y="5971137"/>
                  <a:pt x="631476" y="5950989"/>
                </a:cubicBezTo>
                <a:cubicBezTo>
                  <a:pt x="644763" y="5950989"/>
                  <a:pt x="584638" y="5964638"/>
                  <a:pt x="597925" y="5971462"/>
                </a:cubicBezTo>
                <a:cubicBezTo>
                  <a:pt x="571351" y="5984785"/>
                  <a:pt x="591282" y="5971462"/>
                  <a:pt x="577994" y="5971462"/>
                </a:cubicBezTo>
                <a:cubicBezTo>
                  <a:pt x="537468" y="6004933"/>
                  <a:pt x="530825" y="6011757"/>
                  <a:pt x="571019" y="6005258"/>
                </a:cubicBezTo>
                <a:cubicBezTo>
                  <a:pt x="604569" y="5985110"/>
                  <a:pt x="597593" y="5984785"/>
                  <a:pt x="611213" y="5971462"/>
                </a:cubicBezTo>
                <a:cubicBezTo>
                  <a:pt x="651406" y="5951314"/>
                  <a:pt x="645095" y="5957813"/>
                  <a:pt x="685289" y="5937666"/>
                </a:cubicBezTo>
                <a:cubicBezTo>
                  <a:pt x="672002" y="5957813"/>
                  <a:pt x="745746" y="5910694"/>
                  <a:pt x="718839" y="5937666"/>
                </a:cubicBezTo>
                <a:cubicBezTo>
                  <a:pt x="732126" y="5924343"/>
                  <a:pt x="739102" y="5917843"/>
                  <a:pt x="739102" y="5917843"/>
                </a:cubicBezTo>
                <a:cubicBezTo>
                  <a:pt x="772652" y="5904520"/>
                  <a:pt x="772652" y="5917843"/>
                  <a:pt x="779628" y="5924668"/>
                </a:cubicBezTo>
                <a:cubicBezTo>
                  <a:pt x="846729" y="5884373"/>
                  <a:pt x="759365" y="5924343"/>
                  <a:pt x="779628" y="5904195"/>
                </a:cubicBezTo>
                <a:cubicBezTo>
                  <a:pt x="792915" y="5897696"/>
                  <a:pt x="799227" y="5897371"/>
                  <a:pt x="819490" y="5884048"/>
                </a:cubicBezTo>
                <a:cubicBezTo>
                  <a:pt x="846397" y="5850577"/>
                  <a:pt x="893566" y="5816781"/>
                  <a:pt x="906853" y="5783310"/>
                </a:cubicBezTo>
                <a:cubicBezTo>
                  <a:pt x="819490" y="5830429"/>
                  <a:pt x="947379" y="5749839"/>
                  <a:pt x="940736" y="5743340"/>
                </a:cubicBezTo>
                <a:cubicBezTo>
                  <a:pt x="950701" y="5743340"/>
                  <a:pt x="953026" y="5746590"/>
                  <a:pt x="976279" y="5734566"/>
                </a:cubicBezTo>
                <a:lnTo>
                  <a:pt x="988238" y="5727742"/>
                </a:lnTo>
                <a:lnTo>
                  <a:pt x="997871" y="5725467"/>
                </a:lnTo>
                <a:lnTo>
                  <a:pt x="1005843" y="5722218"/>
                </a:lnTo>
                <a:lnTo>
                  <a:pt x="999200" y="5726767"/>
                </a:lnTo>
                <a:cubicBezTo>
                  <a:pt x="990895" y="5732941"/>
                  <a:pt x="980930" y="5739765"/>
                  <a:pt x="980930" y="5743340"/>
                </a:cubicBezTo>
                <a:cubicBezTo>
                  <a:pt x="1014812" y="5722868"/>
                  <a:pt x="1014480" y="5722868"/>
                  <a:pt x="1021124" y="5716043"/>
                </a:cubicBezTo>
                <a:lnTo>
                  <a:pt x="1005843" y="5722218"/>
                </a:lnTo>
                <a:lnTo>
                  <a:pt x="1009165" y="5719293"/>
                </a:lnTo>
                <a:cubicBezTo>
                  <a:pt x="1011158" y="5717343"/>
                  <a:pt x="1011158" y="5716043"/>
                  <a:pt x="1007504" y="5716043"/>
                </a:cubicBezTo>
                <a:lnTo>
                  <a:pt x="988238" y="5727742"/>
                </a:lnTo>
                <a:lnTo>
                  <a:pt x="985580" y="5728067"/>
                </a:lnTo>
                <a:cubicBezTo>
                  <a:pt x="975615" y="5728717"/>
                  <a:pt x="988238" y="5717343"/>
                  <a:pt x="990231" y="5709544"/>
                </a:cubicBezTo>
                <a:lnTo>
                  <a:pt x="988720" y="5708374"/>
                </a:lnTo>
                <a:lnTo>
                  <a:pt x="989021" y="5708067"/>
                </a:lnTo>
                <a:lnTo>
                  <a:pt x="988490" y="5708196"/>
                </a:lnTo>
                <a:lnTo>
                  <a:pt x="982258" y="5703370"/>
                </a:lnTo>
                <a:lnTo>
                  <a:pt x="1007504" y="5689072"/>
                </a:lnTo>
                <a:cubicBezTo>
                  <a:pt x="967310" y="5695896"/>
                  <a:pt x="974286" y="5689072"/>
                  <a:pt x="974286" y="5668924"/>
                </a:cubicBezTo>
                <a:cubicBezTo>
                  <a:pt x="967643" y="5668924"/>
                  <a:pt x="954023" y="5682573"/>
                  <a:pt x="927116" y="5695896"/>
                </a:cubicBezTo>
                <a:cubicBezTo>
                  <a:pt x="940404" y="5682573"/>
                  <a:pt x="934092" y="5682573"/>
                  <a:pt x="980930" y="5655926"/>
                </a:cubicBezTo>
                <a:cubicBezTo>
                  <a:pt x="987906" y="5649102"/>
                  <a:pt x="960999" y="5662425"/>
                  <a:pt x="960999" y="5649102"/>
                </a:cubicBezTo>
                <a:cubicBezTo>
                  <a:pt x="947379" y="5662425"/>
                  <a:pt x="933760" y="5668924"/>
                  <a:pt x="933760" y="5675748"/>
                </a:cubicBezTo>
                <a:cubicBezTo>
                  <a:pt x="900210" y="5689072"/>
                  <a:pt x="1007836" y="5615631"/>
                  <a:pt x="920473" y="5655926"/>
                </a:cubicBezTo>
                <a:cubicBezTo>
                  <a:pt x="960667" y="5622130"/>
                  <a:pt x="960667" y="5595158"/>
                  <a:pt x="900210" y="5615306"/>
                </a:cubicBezTo>
                <a:cubicBezTo>
                  <a:pt x="927116" y="5601982"/>
                  <a:pt x="934092" y="5595158"/>
                  <a:pt x="960999" y="5581510"/>
                </a:cubicBezTo>
                <a:cubicBezTo>
                  <a:pt x="927116" y="5588334"/>
                  <a:pt x="920473" y="5581835"/>
                  <a:pt x="980930" y="5541540"/>
                </a:cubicBezTo>
                <a:cubicBezTo>
                  <a:pt x="954355" y="5548364"/>
                  <a:pt x="940404" y="5548364"/>
                  <a:pt x="920473" y="5555188"/>
                </a:cubicBezTo>
                <a:cubicBezTo>
                  <a:pt x="893566" y="5568512"/>
                  <a:pt x="927449" y="5554863"/>
                  <a:pt x="880279" y="5588334"/>
                </a:cubicBezTo>
                <a:cubicBezTo>
                  <a:pt x="900542" y="5568187"/>
                  <a:pt x="907186" y="5555188"/>
                  <a:pt x="873635" y="5575336"/>
                </a:cubicBezTo>
                <a:cubicBezTo>
                  <a:pt x="893566" y="5555188"/>
                  <a:pt x="900210" y="5548364"/>
                  <a:pt x="940736" y="5528217"/>
                </a:cubicBezTo>
                <a:cubicBezTo>
                  <a:pt x="927116" y="5534716"/>
                  <a:pt x="913497" y="5534716"/>
                  <a:pt x="906853" y="5528217"/>
                </a:cubicBezTo>
                <a:cubicBezTo>
                  <a:pt x="866659" y="5561687"/>
                  <a:pt x="907186" y="5541865"/>
                  <a:pt x="853372" y="5575336"/>
                </a:cubicBezTo>
                <a:cubicBezTo>
                  <a:pt x="880279" y="5575336"/>
                  <a:pt x="786272" y="5649102"/>
                  <a:pt x="866659" y="5615306"/>
                </a:cubicBezTo>
                <a:cubicBezTo>
                  <a:pt x="839753" y="5635453"/>
                  <a:pt x="846729" y="5649102"/>
                  <a:pt x="880279" y="5628954"/>
                </a:cubicBezTo>
                <a:cubicBezTo>
                  <a:pt x="806203" y="5675748"/>
                  <a:pt x="826466" y="5668924"/>
                  <a:pt x="853372" y="5668924"/>
                </a:cubicBezTo>
                <a:cubicBezTo>
                  <a:pt x="772652" y="5716043"/>
                  <a:pt x="752389" y="5722868"/>
                  <a:pt x="644763" y="5783310"/>
                </a:cubicBezTo>
                <a:cubicBezTo>
                  <a:pt x="631476" y="5790134"/>
                  <a:pt x="604569" y="5803458"/>
                  <a:pt x="577994" y="5810282"/>
                </a:cubicBezTo>
                <a:cubicBezTo>
                  <a:pt x="638451" y="5769987"/>
                  <a:pt x="598258" y="5789809"/>
                  <a:pt x="604901" y="5776486"/>
                </a:cubicBezTo>
                <a:cubicBezTo>
                  <a:pt x="685621" y="5729367"/>
                  <a:pt x="645095" y="5722543"/>
                  <a:pt x="604901" y="5756338"/>
                </a:cubicBezTo>
                <a:cubicBezTo>
                  <a:pt x="624832" y="5736191"/>
                  <a:pt x="665358" y="5709219"/>
                  <a:pt x="692265" y="5689072"/>
                </a:cubicBezTo>
                <a:cubicBezTo>
                  <a:pt x="692265" y="5682573"/>
                  <a:pt x="644763" y="5709544"/>
                  <a:pt x="638119" y="5709544"/>
                </a:cubicBezTo>
                <a:cubicBezTo>
                  <a:pt x="685289" y="5682573"/>
                  <a:pt x="672002" y="5682573"/>
                  <a:pt x="665026" y="5682573"/>
                </a:cubicBezTo>
                <a:cubicBezTo>
                  <a:pt x="645095" y="5689072"/>
                  <a:pt x="644763" y="5689397"/>
                  <a:pt x="644763" y="5695896"/>
                </a:cubicBezTo>
                <a:cubicBezTo>
                  <a:pt x="638119" y="5695896"/>
                  <a:pt x="638119" y="5689072"/>
                  <a:pt x="631476" y="5689072"/>
                </a:cubicBezTo>
                <a:cubicBezTo>
                  <a:pt x="624832" y="5689072"/>
                  <a:pt x="624832" y="5689072"/>
                  <a:pt x="624832" y="5689072"/>
                </a:cubicBezTo>
                <a:cubicBezTo>
                  <a:pt x="624832" y="5682573"/>
                  <a:pt x="624832" y="5676073"/>
                  <a:pt x="644763" y="5662750"/>
                </a:cubicBezTo>
                <a:cubicBezTo>
                  <a:pt x="644763" y="5662750"/>
                  <a:pt x="624500" y="5675748"/>
                  <a:pt x="611213" y="5682573"/>
                </a:cubicBezTo>
                <a:cubicBezTo>
                  <a:pt x="678313" y="5628629"/>
                  <a:pt x="665026" y="5628954"/>
                  <a:pt x="658382" y="5615306"/>
                </a:cubicBezTo>
                <a:cubicBezTo>
                  <a:pt x="672002" y="5615306"/>
                  <a:pt x="678645" y="5608482"/>
                  <a:pt x="692265" y="5595158"/>
                </a:cubicBezTo>
                <a:cubicBezTo>
                  <a:pt x="698908" y="5588334"/>
                  <a:pt x="671669" y="5602307"/>
                  <a:pt x="711863" y="5575336"/>
                </a:cubicBezTo>
                <a:cubicBezTo>
                  <a:pt x="718839" y="5575336"/>
                  <a:pt x="772652" y="5548364"/>
                  <a:pt x="766009" y="5561687"/>
                </a:cubicBezTo>
                <a:cubicBezTo>
                  <a:pt x="792915" y="5541540"/>
                  <a:pt x="792915" y="5538290"/>
                  <a:pt x="793912" y="5534716"/>
                </a:cubicBezTo>
                <a:lnTo>
                  <a:pt x="797566" y="5529191"/>
                </a:lnTo>
                <a:lnTo>
                  <a:pt x="826134" y="5507744"/>
                </a:lnTo>
                <a:cubicBezTo>
                  <a:pt x="811517" y="5517818"/>
                  <a:pt x="803545" y="5523342"/>
                  <a:pt x="799227" y="5527242"/>
                </a:cubicBezTo>
                <a:cubicBezTo>
                  <a:pt x="791587" y="5531466"/>
                  <a:pt x="803877" y="5519118"/>
                  <a:pt x="826134" y="5501245"/>
                </a:cubicBezTo>
                <a:cubicBezTo>
                  <a:pt x="785940" y="5521392"/>
                  <a:pt x="813178" y="5501245"/>
                  <a:pt x="786272" y="5514568"/>
                </a:cubicBezTo>
                <a:cubicBezTo>
                  <a:pt x="806203" y="5501245"/>
                  <a:pt x="826134" y="5487597"/>
                  <a:pt x="826134" y="5487597"/>
                </a:cubicBezTo>
                <a:cubicBezTo>
                  <a:pt x="860016" y="5467449"/>
                  <a:pt x="812846" y="5514893"/>
                  <a:pt x="893234" y="5460950"/>
                </a:cubicBezTo>
                <a:cubicBezTo>
                  <a:pt x="900210" y="5460950"/>
                  <a:pt x="880279" y="5474273"/>
                  <a:pt x="846397" y="5494421"/>
                </a:cubicBezTo>
                <a:cubicBezTo>
                  <a:pt x="853372" y="5494421"/>
                  <a:pt x="900210" y="5460950"/>
                  <a:pt x="920473" y="5454126"/>
                </a:cubicBezTo>
                <a:cubicBezTo>
                  <a:pt x="886923" y="5467774"/>
                  <a:pt x="940736" y="5420655"/>
                  <a:pt x="886923" y="5454126"/>
                </a:cubicBezTo>
                <a:cubicBezTo>
                  <a:pt x="900542" y="5440802"/>
                  <a:pt x="913497" y="5420655"/>
                  <a:pt x="906853" y="5420655"/>
                </a:cubicBezTo>
                <a:cubicBezTo>
                  <a:pt x="906853" y="5413831"/>
                  <a:pt x="906853" y="5413831"/>
                  <a:pt x="900210" y="5413831"/>
                </a:cubicBezTo>
                <a:cubicBezTo>
                  <a:pt x="893234" y="5413831"/>
                  <a:pt x="893898" y="5413831"/>
                  <a:pt x="886923" y="5413831"/>
                </a:cubicBezTo>
                <a:cubicBezTo>
                  <a:pt x="880279" y="5413831"/>
                  <a:pt x="866659" y="5413831"/>
                  <a:pt x="846397" y="5420655"/>
                </a:cubicBezTo>
                <a:cubicBezTo>
                  <a:pt x="880279" y="5400507"/>
                  <a:pt x="866992" y="5400507"/>
                  <a:pt x="880279" y="5387184"/>
                </a:cubicBezTo>
                <a:cubicBezTo>
                  <a:pt x="833109" y="5394008"/>
                  <a:pt x="873303" y="5319917"/>
                  <a:pt x="766009" y="5387184"/>
                </a:cubicBezTo>
                <a:cubicBezTo>
                  <a:pt x="759365" y="5380360"/>
                  <a:pt x="806203" y="5360212"/>
                  <a:pt x="819490" y="5346564"/>
                </a:cubicBezTo>
                <a:cubicBezTo>
                  <a:pt x="900210" y="5326417"/>
                  <a:pt x="846397" y="5400507"/>
                  <a:pt x="940736" y="5367037"/>
                </a:cubicBezTo>
                <a:cubicBezTo>
                  <a:pt x="967310" y="5346889"/>
                  <a:pt x="934092" y="5346564"/>
                  <a:pt x="974286" y="5326417"/>
                </a:cubicBezTo>
                <a:cubicBezTo>
                  <a:pt x="920473" y="5319592"/>
                  <a:pt x="927116" y="5245827"/>
                  <a:pt x="873635" y="5245827"/>
                </a:cubicBezTo>
                <a:cubicBezTo>
                  <a:pt x="920473" y="5212356"/>
                  <a:pt x="886923" y="5252651"/>
                  <a:pt x="920473" y="5232503"/>
                </a:cubicBezTo>
                <a:cubicBezTo>
                  <a:pt x="886923" y="5225679"/>
                  <a:pt x="886923" y="5199032"/>
                  <a:pt x="873635" y="5178885"/>
                </a:cubicBezTo>
                <a:lnTo>
                  <a:pt x="860016" y="5165237"/>
                </a:lnTo>
                <a:lnTo>
                  <a:pt x="880279" y="5145089"/>
                </a:lnTo>
                <a:cubicBezTo>
                  <a:pt x="893566" y="5131766"/>
                  <a:pt x="900210" y="5118117"/>
                  <a:pt x="860016" y="5145089"/>
                </a:cubicBezTo>
                <a:cubicBezTo>
                  <a:pt x="866659" y="5138265"/>
                  <a:pt x="886590" y="5125266"/>
                  <a:pt x="900210" y="5111618"/>
                </a:cubicBezTo>
                <a:cubicBezTo>
                  <a:pt x="886590" y="5111618"/>
                  <a:pt x="853372" y="5131766"/>
                  <a:pt x="866659" y="5111618"/>
                </a:cubicBezTo>
                <a:cubicBezTo>
                  <a:pt x="880279" y="5105119"/>
                  <a:pt x="880279" y="5111618"/>
                  <a:pt x="880279" y="5111618"/>
                </a:cubicBezTo>
                <a:cubicBezTo>
                  <a:pt x="886923" y="5105119"/>
                  <a:pt x="886923" y="5105119"/>
                  <a:pt x="886923" y="5098295"/>
                </a:cubicBezTo>
                <a:cubicBezTo>
                  <a:pt x="960999" y="5058000"/>
                  <a:pt x="954023" y="5044351"/>
                  <a:pt x="927116" y="5051176"/>
                </a:cubicBezTo>
                <a:cubicBezTo>
                  <a:pt x="906853" y="5051176"/>
                  <a:pt x="866659" y="5071323"/>
                  <a:pt x="860016" y="5071323"/>
                </a:cubicBezTo>
                <a:cubicBezTo>
                  <a:pt x="860016" y="5064499"/>
                  <a:pt x="866992" y="5064499"/>
                  <a:pt x="880279" y="5051176"/>
                </a:cubicBezTo>
                <a:cubicBezTo>
                  <a:pt x="866992" y="5037527"/>
                  <a:pt x="833109" y="5044676"/>
                  <a:pt x="839753" y="5017705"/>
                </a:cubicBezTo>
                <a:cubicBezTo>
                  <a:pt x="833109" y="5017705"/>
                  <a:pt x="819490" y="5031028"/>
                  <a:pt x="819490" y="5031028"/>
                </a:cubicBezTo>
                <a:cubicBezTo>
                  <a:pt x="819490" y="5031028"/>
                  <a:pt x="893566" y="4950438"/>
                  <a:pt x="812846" y="5010881"/>
                </a:cubicBezTo>
                <a:cubicBezTo>
                  <a:pt x="826134" y="4997557"/>
                  <a:pt x="826466" y="4997232"/>
                  <a:pt x="846397" y="4983909"/>
                </a:cubicBezTo>
                <a:cubicBezTo>
                  <a:pt x="833109" y="4990733"/>
                  <a:pt x="792915" y="5024529"/>
                  <a:pt x="786272" y="5024529"/>
                </a:cubicBezTo>
                <a:cubicBezTo>
                  <a:pt x="806203" y="5004381"/>
                  <a:pt x="812846" y="4997557"/>
                  <a:pt x="826134" y="4990733"/>
                </a:cubicBezTo>
                <a:cubicBezTo>
                  <a:pt x="860016" y="4950438"/>
                  <a:pt x="785940" y="5004056"/>
                  <a:pt x="826134" y="4970586"/>
                </a:cubicBezTo>
                <a:cubicBezTo>
                  <a:pt x="819490" y="4970586"/>
                  <a:pt x="799227" y="4983909"/>
                  <a:pt x="799227" y="4983909"/>
                </a:cubicBezTo>
                <a:cubicBezTo>
                  <a:pt x="759033" y="5017380"/>
                  <a:pt x="779296" y="4997557"/>
                  <a:pt x="745746" y="5024529"/>
                </a:cubicBezTo>
                <a:lnTo>
                  <a:pt x="752389" y="5017705"/>
                </a:lnTo>
                <a:lnTo>
                  <a:pt x="774313" y="5001782"/>
                </a:lnTo>
                <a:cubicBezTo>
                  <a:pt x="780957" y="4995932"/>
                  <a:pt x="786272" y="4990733"/>
                  <a:pt x="786272" y="4990733"/>
                </a:cubicBezTo>
                <a:cubicBezTo>
                  <a:pt x="796237" y="4980659"/>
                  <a:pt x="791255" y="4982284"/>
                  <a:pt x="788597" y="4983259"/>
                </a:cubicBezTo>
                <a:lnTo>
                  <a:pt x="788929" y="4982284"/>
                </a:lnTo>
                <a:lnTo>
                  <a:pt x="784943" y="4984884"/>
                </a:lnTo>
                <a:cubicBezTo>
                  <a:pt x="779296" y="4989108"/>
                  <a:pt x="772652" y="4993983"/>
                  <a:pt x="759365" y="5004056"/>
                </a:cubicBezTo>
                <a:cubicBezTo>
                  <a:pt x="759365" y="4997557"/>
                  <a:pt x="785940" y="4977085"/>
                  <a:pt x="799227" y="4963761"/>
                </a:cubicBezTo>
                <a:cubicBezTo>
                  <a:pt x="812846" y="4936790"/>
                  <a:pt x="772652" y="4956937"/>
                  <a:pt x="739102" y="4970586"/>
                </a:cubicBezTo>
                <a:cubicBezTo>
                  <a:pt x="792583" y="4916642"/>
                  <a:pt x="792915" y="4903319"/>
                  <a:pt x="772652" y="4910143"/>
                </a:cubicBezTo>
                <a:cubicBezTo>
                  <a:pt x="813178" y="4876672"/>
                  <a:pt x="785940" y="4883171"/>
                  <a:pt x="812846" y="4863024"/>
                </a:cubicBezTo>
                <a:cubicBezTo>
                  <a:pt x="812846" y="4863024"/>
                  <a:pt x="805870" y="4869523"/>
                  <a:pt x="799227" y="4869523"/>
                </a:cubicBezTo>
                <a:cubicBezTo>
                  <a:pt x="765677" y="4903319"/>
                  <a:pt x="785940" y="4883171"/>
                  <a:pt x="752389" y="4916967"/>
                </a:cubicBezTo>
                <a:cubicBezTo>
                  <a:pt x="766009" y="4903319"/>
                  <a:pt x="785940" y="4876672"/>
                  <a:pt x="812846" y="4843201"/>
                </a:cubicBezTo>
                <a:cubicBezTo>
                  <a:pt x="785940" y="4883496"/>
                  <a:pt x="826134" y="4843201"/>
                  <a:pt x="819490" y="4849701"/>
                </a:cubicBezTo>
                <a:cubicBezTo>
                  <a:pt x="846397" y="4823054"/>
                  <a:pt x="812846" y="4843201"/>
                  <a:pt x="812846" y="4843201"/>
                </a:cubicBezTo>
                <a:cubicBezTo>
                  <a:pt x="785940" y="4863349"/>
                  <a:pt x="786272" y="4869523"/>
                  <a:pt x="786272" y="4869523"/>
                </a:cubicBezTo>
                <a:cubicBezTo>
                  <a:pt x="792915" y="4856200"/>
                  <a:pt x="746078" y="4883171"/>
                  <a:pt x="792915" y="4829553"/>
                </a:cubicBezTo>
                <a:cubicBezTo>
                  <a:pt x="766009" y="4849701"/>
                  <a:pt x="765677" y="4863024"/>
                  <a:pt x="725483" y="4896495"/>
                </a:cubicBezTo>
                <a:cubicBezTo>
                  <a:pt x="738770" y="4889996"/>
                  <a:pt x="765677" y="4876672"/>
                  <a:pt x="705220" y="4943939"/>
                </a:cubicBezTo>
                <a:cubicBezTo>
                  <a:pt x="711863" y="4930291"/>
                  <a:pt x="685289" y="4950438"/>
                  <a:pt x="658382" y="4977085"/>
                </a:cubicBezTo>
                <a:cubicBezTo>
                  <a:pt x="658382" y="4970586"/>
                  <a:pt x="645095" y="4977410"/>
                  <a:pt x="672002" y="4950763"/>
                </a:cubicBezTo>
                <a:cubicBezTo>
                  <a:pt x="658382" y="4957262"/>
                  <a:pt x="651739" y="4963761"/>
                  <a:pt x="631476" y="4977085"/>
                </a:cubicBezTo>
                <a:cubicBezTo>
                  <a:pt x="646424" y="4952063"/>
                  <a:pt x="612541" y="4976110"/>
                  <a:pt x="623171" y="4958562"/>
                </a:cubicBezTo>
                <a:lnTo>
                  <a:pt x="637455" y="4941014"/>
                </a:lnTo>
                <a:lnTo>
                  <a:pt x="644763" y="4937115"/>
                </a:lnTo>
                <a:cubicBezTo>
                  <a:pt x="665026" y="4910143"/>
                  <a:pt x="651739" y="4916967"/>
                  <a:pt x="644763" y="4923791"/>
                </a:cubicBezTo>
                <a:cubicBezTo>
                  <a:pt x="631476" y="4930291"/>
                  <a:pt x="631476" y="4937115"/>
                  <a:pt x="624832" y="4937115"/>
                </a:cubicBezTo>
                <a:cubicBezTo>
                  <a:pt x="631476" y="4937115"/>
                  <a:pt x="611545" y="4943939"/>
                  <a:pt x="597925" y="4950763"/>
                </a:cubicBezTo>
                <a:cubicBezTo>
                  <a:pt x="584638" y="4957262"/>
                  <a:pt x="577994" y="4957262"/>
                  <a:pt x="604901" y="4923791"/>
                </a:cubicBezTo>
                <a:cubicBezTo>
                  <a:pt x="557731" y="4970586"/>
                  <a:pt x="618188" y="4890321"/>
                  <a:pt x="550756" y="4950763"/>
                </a:cubicBezTo>
                <a:cubicBezTo>
                  <a:pt x="571019" y="4930616"/>
                  <a:pt x="591282" y="4910143"/>
                  <a:pt x="597925" y="4889996"/>
                </a:cubicBezTo>
                <a:cubicBezTo>
                  <a:pt x="564375" y="4910143"/>
                  <a:pt x="564375" y="4896495"/>
                  <a:pt x="557731" y="4883171"/>
                </a:cubicBezTo>
                <a:cubicBezTo>
                  <a:pt x="557731" y="4876347"/>
                  <a:pt x="544444" y="4876672"/>
                  <a:pt x="497275" y="4923791"/>
                </a:cubicBezTo>
                <a:cubicBezTo>
                  <a:pt x="497275" y="4916967"/>
                  <a:pt x="517205" y="4896495"/>
                  <a:pt x="517205" y="4889996"/>
                </a:cubicBezTo>
                <a:cubicBezTo>
                  <a:pt x="510396" y="4900070"/>
                  <a:pt x="505413" y="4905106"/>
                  <a:pt x="500430" y="4910143"/>
                </a:cubicBezTo>
                <a:lnTo>
                  <a:pt x="496231" y="4914606"/>
                </a:lnTo>
                <a:lnTo>
                  <a:pt x="499247" y="4910844"/>
                </a:lnTo>
                <a:cubicBezTo>
                  <a:pt x="506596" y="4900394"/>
                  <a:pt x="493953" y="4911605"/>
                  <a:pt x="503918" y="4896495"/>
                </a:cubicBezTo>
                <a:cubicBezTo>
                  <a:pt x="503918" y="4896495"/>
                  <a:pt x="537468" y="4863349"/>
                  <a:pt x="537468" y="4856525"/>
                </a:cubicBezTo>
                <a:cubicBezTo>
                  <a:pt x="557399" y="4843201"/>
                  <a:pt x="510562" y="4896495"/>
                  <a:pt x="530493" y="4883171"/>
                </a:cubicBezTo>
                <a:cubicBezTo>
                  <a:pt x="544112" y="4863024"/>
                  <a:pt x="537468" y="4869848"/>
                  <a:pt x="544112" y="4856525"/>
                </a:cubicBezTo>
                <a:cubicBezTo>
                  <a:pt x="571019" y="4829553"/>
                  <a:pt x="544112" y="4863024"/>
                  <a:pt x="550756" y="4863024"/>
                </a:cubicBezTo>
                <a:cubicBezTo>
                  <a:pt x="577662" y="4822729"/>
                  <a:pt x="564375" y="4822729"/>
                  <a:pt x="571019" y="4809406"/>
                </a:cubicBezTo>
                <a:cubicBezTo>
                  <a:pt x="577662" y="4809406"/>
                  <a:pt x="584638" y="4816230"/>
                  <a:pt x="584638" y="4822729"/>
                </a:cubicBezTo>
                <a:cubicBezTo>
                  <a:pt x="591282" y="4829553"/>
                  <a:pt x="591282" y="4836377"/>
                  <a:pt x="591282" y="4843201"/>
                </a:cubicBezTo>
                <a:cubicBezTo>
                  <a:pt x="591282" y="4856525"/>
                  <a:pt x="591282" y="4863024"/>
                  <a:pt x="597925" y="4863024"/>
                </a:cubicBezTo>
                <a:cubicBezTo>
                  <a:pt x="611545" y="4863024"/>
                  <a:pt x="624832" y="4856525"/>
                  <a:pt x="644763" y="4843201"/>
                </a:cubicBezTo>
                <a:cubicBezTo>
                  <a:pt x="644763" y="4849701"/>
                  <a:pt x="617856" y="4876347"/>
                  <a:pt x="617856" y="4883171"/>
                </a:cubicBezTo>
                <a:cubicBezTo>
                  <a:pt x="617856" y="4883171"/>
                  <a:pt x="651739" y="4843201"/>
                  <a:pt x="644763" y="4856525"/>
                </a:cubicBezTo>
                <a:cubicBezTo>
                  <a:pt x="591282" y="4923791"/>
                  <a:pt x="691932" y="4822729"/>
                  <a:pt x="624832" y="4889996"/>
                </a:cubicBezTo>
                <a:cubicBezTo>
                  <a:pt x="651406" y="4863024"/>
                  <a:pt x="672002" y="4849701"/>
                  <a:pt x="685289" y="4836377"/>
                </a:cubicBezTo>
                <a:cubicBezTo>
                  <a:pt x="692265" y="4836377"/>
                  <a:pt x="672002" y="4849376"/>
                  <a:pt x="658382" y="4869523"/>
                </a:cubicBezTo>
                <a:cubicBezTo>
                  <a:pt x="691932" y="4836052"/>
                  <a:pt x="692265" y="4843201"/>
                  <a:pt x="698908" y="4843201"/>
                </a:cubicBezTo>
                <a:cubicBezTo>
                  <a:pt x="698908" y="4849701"/>
                  <a:pt x="698576" y="4856525"/>
                  <a:pt x="718839" y="4843201"/>
                </a:cubicBezTo>
                <a:cubicBezTo>
                  <a:pt x="698576" y="4863349"/>
                  <a:pt x="718839" y="4856525"/>
                  <a:pt x="732126" y="4849701"/>
                </a:cubicBezTo>
                <a:cubicBezTo>
                  <a:pt x="792583" y="4789258"/>
                  <a:pt x="759033" y="4802581"/>
                  <a:pt x="739102" y="4822729"/>
                </a:cubicBezTo>
                <a:cubicBezTo>
                  <a:pt x="752389" y="4796082"/>
                  <a:pt x="759033" y="4788933"/>
                  <a:pt x="752389" y="4788933"/>
                </a:cubicBezTo>
                <a:cubicBezTo>
                  <a:pt x="752389" y="4782434"/>
                  <a:pt x="745746" y="4782434"/>
                  <a:pt x="745746" y="4782434"/>
                </a:cubicBezTo>
                <a:cubicBezTo>
                  <a:pt x="772652" y="4748638"/>
                  <a:pt x="766009" y="4769110"/>
                  <a:pt x="786272" y="4742139"/>
                </a:cubicBezTo>
                <a:cubicBezTo>
                  <a:pt x="792915" y="4735640"/>
                  <a:pt x="799227" y="4728815"/>
                  <a:pt x="812846" y="4715167"/>
                </a:cubicBezTo>
                <a:cubicBezTo>
                  <a:pt x="806203" y="4715167"/>
                  <a:pt x="806203" y="4701844"/>
                  <a:pt x="772652" y="4735640"/>
                </a:cubicBezTo>
                <a:cubicBezTo>
                  <a:pt x="786272" y="4708668"/>
                  <a:pt x="752389" y="4728815"/>
                  <a:pt x="812846" y="4648225"/>
                </a:cubicBezTo>
                <a:cubicBezTo>
                  <a:pt x="799227" y="4655050"/>
                  <a:pt x="779628" y="4675197"/>
                  <a:pt x="786272" y="4661549"/>
                </a:cubicBezTo>
                <a:cubicBezTo>
                  <a:pt x="792915" y="4648225"/>
                  <a:pt x="799227" y="4655050"/>
                  <a:pt x="799227" y="4655050"/>
                </a:cubicBezTo>
                <a:cubicBezTo>
                  <a:pt x="812846" y="4628078"/>
                  <a:pt x="819490" y="4614430"/>
                  <a:pt x="799227" y="4621254"/>
                </a:cubicBezTo>
                <a:cubicBezTo>
                  <a:pt x="794244" y="4628078"/>
                  <a:pt x="791919" y="4632302"/>
                  <a:pt x="790922" y="4634577"/>
                </a:cubicBezTo>
                <a:lnTo>
                  <a:pt x="790922" y="4636852"/>
                </a:lnTo>
                <a:lnTo>
                  <a:pt x="768666" y="4661224"/>
                </a:lnTo>
                <a:cubicBezTo>
                  <a:pt x="758369" y="4671948"/>
                  <a:pt x="780957" y="4643026"/>
                  <a:pt x="766009" y="4648225"/>
                </a:cubicBezTo>
                <a:cubicBezTo>
                  <a:pt x="779296" y="4634902"/>
                  <a:pt x="786272" y="4634577"/>
                  <a:pt x="786272" y="4634577"/>
                </a:cubicBezTo>
                <a:cubicBezTo>
                  <a:pt x="806203" y="4594282"/>
                  <a:pt x="813178" y="4574460"/>
                  <a:pt x="792915" y="4587783"/>
                </a:cubicBezTo>
                <a:cubicBezTo>
                  <a:pt x="759365" y="4621579"/>
                  <a:pt x="785940" y="4594282"/>
                  <a:pt x="759365" y="4628078"/>
                </a:cubicBezTo>
                <a:cubicBezTo>
                  <a:pt x="759365" y="4621254"/>
                  <a:pt x="792915" y="4580959"/>
                  <a:pt x="752389" y="4628078"/>
                </a:cubicBezTo>
                <a:cubicBezTo>
                  <a:pt x="772652" y="4594282"/>
                  <a:pt x="772652" y="4587783"/>
                  <a:pt x="739102" y="4621254"/>
                </a:cubicBezTo>
                <a:cubicBezTo>
                  <a:pt x="752389" y="4594282"/>
                  <a:pt x="752389" y="4594607"/>
                  <a:pt x="745746" y="4594607"/>
                </a:cubicBezTo>
                <a:cubicBezTo>
                  <a:pt x="772652" y="4574460"/>
                  <a:pt x="766009" y="4594607"/>
                  <a:pt x="792915" y="4574460"/>
                </a:cubicBezTo>
                <a:cubicBezTo>
                  <a:pt x="826466" y="4534165"/>
                  <a:pt x="826134" y="4520516"/>
                  <a:pt x="799227" y="4547488"/>
                </a:cubicBezTo>
                <a:cubicBezTo>
                  <a:pt x="819490" y="4520516"/>
                  <a:pt x="812846" y="4520516"/>
                  <a:pt x="806203" y="4520516"/>
                </a:cubicBezTo>
                <a:cubicBezTo>
                  <a:pt x="799227" y="4520516"/>
                  <a:pt x="792583" y="4513692"/>
                  <a:pt x="833109" y="4460074"/>
                </a:cubicBezTo>
                <a:cubicBezTo>
                  <a:pt x="799559" y="4480221"/>
                  <a:pt x="853040" y="4399631"/>
                  <a:pt x="806203" y="4426278"/>
                </a:cubicBezTo>
                <a:cubicBezTo>
                  <a:pt x="846397" y="4385983"/>
                  <a:pt x="819490" y="4386308"/>
                  <a:pt x="812846" y="4386308"/>
                </a:cubicBezTo>
                <a:cubicBezTo>
                  <a:pt x="779296" y="4426603"/>
                  <a:pt x="792915" y="4412955"/>
                  <a:pt x="786272" y="4426278"/>
                </a:cubicBezTo>
                <a:cubicBezTo>
                  <a:pt x="799559" y="4412955"/>
                  <a:pt x="806203" y="4406455"/>
                  <a:pt x="806203" y="4413279"/>
                </a:cubicBezTo>
                <a:cubicBezTo>
                  <a:pt x="765677" y="4466898"/>
                  <a:pt x="752722" y="4453575"/>
                  <a:pt x="792915" y="4399631"/>
                </a:cubicBezTo>
                <a:cubicBezTo>
                  <a:pt x="786272" y="4399631"/>
                  <a:pt x="772652" y="4399631"/>
                  <a:pt x="772652" y="4386308"/>
                </a:cubicBezTo>
                <a:cubicBezTo>
                  <a:pt x="766009" y="4372984"/>
                  <a:pt x="779628" y="4352837"/>
                  <a:pt x="792915" y="4312542"/>
                </a:cubicBezTo>
                <a:cubicBezTo>
                  <a:pt x="786272" y="4319041"/>
                  <a:pt x="779296" y="4339189"/>
                  <a:pt x="772652" y="4345688"/>
                </a:cubicBezTo>
                <a:cubicBezTo>
                  <a:pt x="772652" y="4345688"/>
                  <a:pt x="766009" y="4339189"/>
                  <a:pt x="752389" y="4339189"/>
                </a:cubicBezTo>
                <a:cubicBezTo>
                  <a:pt x="752389" y="4332365"/>
                  <a:pt x="745746" y="4332689"/>
                  <a:pt x="745746" y="4325865"/>
                </a:cubicBezTo>
                <a:cubicBezTo>
                  <a:pt x="739102" y="4325865"/>
                  <a:pt x="739102" y="4319041"/>
                  <a:pt x="732126" y="4312542"/>
                </a:cubicBezTo>
                <a:cubicBezTo>
                  <a:pt x="705220" y="4325865"/>
                  <a:pt x="718839" y="4292069"/>
                  <a:pt x="711863" y="4265098"/>
                </a:cubicBezTo>
                <a:cubicBezTo>
                  <a:pt x="698576" y="4278746"/>
                  <a:pt x="705220" y="4271922"/>
                  <a:pt x="705220" y="4278746"/>
                </a:cubicBezTo>
                <a:cubicBezTo>
                  <a:pt x="678313" y="4271922"/>
                  <a:pt x="658382" y="4251774"/>
                  <a:pt x="644763" y="4238126"/>
                </a:cubicBezTo>
                <a:cubicBezTo>
                  <a:pt x="638119" y="4238126"/>
                  <a:pt x="631476" y="4231952"/>
                  <a:pt x="631476" y="4225128"/>
                </a:cubicBezTo>
                <a:cubicBezTo>
                  <a:pt x="624832" y="4225128"/>
                  <a:pt x="617856" y="4225128"/>
                  <a:pt x="611213" y="4218304"/>
                </a:cubicBezTo>
                <a:cubicBezTo>
                  <a:pt x="604569" y="4218304"/>
                  <a:pt x="591282" y="4211479"/>
                  <a:pt x="577994" y="4211479"/>
                </a:cubicBezTo>
                <a:cubicBezTo>
                  <a:pt x="591282" y="4191332"/>
                  <a:pt x="590949" y="4198156"/>
                  <a:pt x="611213" y="4171184"/>
                </a:cubicBezTo>
                <a:cubicBezTo>
                  <a:pt x="631476" y="4130889"/>
                  <a:pt x="591282" y="4171184"/>
                  <a:pt x="577994" y="4198156"/>
                </a:cubicBezTo>
                <a:cubicBezTo>
                  <a:pt x="591282" y="4157861"/>
                  <a:pt x="564375" y="4164360"/>
                  <a:pt x="537468" y="4164360"/>
                </a:cubicBezTo>
                <a:cubicBezTo>
                  <a:pt x="523849" y="4164360"/>
                  <a:pt x="510894" y="4171184"/>
                  <a:pt x="503918" y="4164360"/>
                </a:cubicBezTo>
                <a:cubicBezTo>
                  <a:pt x="497275" y="4164360"/>
                  <a:pt x="490631" y="4157536"/>
                  <a:pt x="490631" y="4157536"/>
                </a:cubicBezTo>
                <a:cubicBezTo>
                  <a:pt x="483655" y="4151037"/>
                  <a:pt x="483655" y="4144538"/>
                  <a:pt x="483655" y="4137713"/>
                </a:cubicBezTo>
                <a:cubicBezTo>
                  <a:pt x="483655" y="4137713"/>
                  <a:pt x="483987" y="4137713"/>
                  <a:pt x="497275" y="4110742"/>
                </a:cubicBezTo>
                <a:cubicBezTo>
                  <a:pt x="497275" y="4110742"/>
                  <a:pt x="470368" y="4137713"/>
                  <a:pt x="497275" y="4097418"/>
                </a:cubicBezTo>
                <a:cubicBezTo>
                  <a:pt x="457081" y="4137713"/>
                  <a:pt x="456749" y="4097418"/>
                  <a:pt x="429842" y="4110742"/>
                </a:cubicBezTo>
                <a:cubicBezTo>
                  <a:pt x="423198" y="4104243"/>
                  <a:pt x="443461" y="4076946"/>
                  <a:pt x="456749" y="4063623"/>
                </a:cubicBezTo>
                <a:cubicBezTo>
                  <a:pt x="456749" y="4063623"/>
                  <a:pt x="456749" y="4063948"/>
                  <a:pt x="443461" y="4057123"/>
                </a:cubicBezTo>
                <a:cubicBezTo>
                  <a:pt x="436486" y="4057123"/>
                  <a:pt x="430174" y="4077271"/>
                  <a:pt x="416555" y="4104243"/>
                </a:cubicBezTo>
                <a:cubicBezTo>
                  <a:pt x="409911" y="4070447"/>
                  <a:pt x="430174" y="4016828"/>
                  <a:pt x="396624" y="4036976"/>
                </a:cubicBezTo>
                <a:cubicBezTo>
                  <a:pt x="409911" y="4010004"/>
                  <a:pt x="409579" y="4003180"/>
                  <a:pt x="423198" y="3983033"/>
                </a:cubicBezTo>
                <a:cubicBezTo>
                  <a:pt x="402935" y="3996356"/>
                  <a:pt x="403267" y="3970034"/>
                  <a:pt x="389648" y="3970034"/>
                </a:cubicBezTo>
                <a:cubicBezTo>
                  <a:pt x="409911" y="3936238"/>
                  <a:pt x="409579" y="3956386"/>
                  <a:pt x="429842" y="3929414"/>
                </a:cubicBezTo>
                <a:cubicBezTo>
                  <a:pt x="423198" y="3929414"/>
                  <a:pt x="423530" y="3922590"/>
                  <a:pt x="416555" y="3909267"/>
                </a:cubicBezTo>
                <a:cubicBezTo>
                  <a:pt x="416555" y="3895943"/>
                  <a:pt x="416555" y="3882620"/>
                  <a:pt x="416555" y="3869297"/>
                </a:cubicBezTo>
                <a:cubicBezTo>
                  <a:pt x="409911" y="3848824"/>
                  <a:pt x="403267" y="3828677"/>
                  <a:pt x="376361" y="3842000"/>
                </a:cubicBezTo>
                <a:cubicBezTo>
                  <a:pt x="403267" y="3781557"/>
                  <a:pt x="389980" y="3848824"/>
                  <a:pt x="416555" y="3801705"/>
                </a:cubicBezTo>
                <a:cubicBezTo>
                  <a:pt x="409911" y="3761410"/>
                  <a:pt x="329191" y="3848824"/>
                  <a:pt x="349122" y="3768234"/>
                </a:cubicBezTo>
                <a:cubicBezTo>
                  <a:pt x="342478" y="3768234"/>
                  <a:pt x="322548" y="3801705"/>
                  <a:pt x="322548" y="3801705"/>
                </a:cubicBezTo>
                <a:cubicBezTo>
                  <a:pt x="329523" y="3741262"/>
                  <a:pt x="308928" y="3734763"/>
                  <a:pt x="275378" y="3748087"/>
                </a:cubicBezTo>
                <a:cubicBezTo>
                  <a:pt x="362741" y="3593731"/>
                  <a:pt x="241828" y="3694468"/>
                  <a:pt x="275378" y="3586907"/>
                </a:cubicBezTo>
                <a:cubicBezTo>
                  <a:pt x="255115" y="3600230"/>
                  <a:pt x="248471" y="3593731"/>
                  <a:pt x="234852" y="3586907"/>
                </a:cubicBezTo>
                <a:cubicBezTo>
                  <a:pt x="234852" y="3580082"/>
                  <a:pt x="235184" y="3573583"/>
                  <a:pt x="228540" y="3566759"/>
                </a:cubicBezTo>
                <a:cubicBezTo>
                  <a:pt x="228540" y="3553436"/>
                  <a:pt x="228540" y="3546287"/>
                  <a:pt x="228540" y="3532963"/>
                </a:cubicBezTo>
                <a:cubicBezTo>
                  <a:pt x="221897" y="3532963"/>
                  <a:pt x="208277" y="3553436"/>
                  <a:pt x="194990" y="3566759"/>
                </a:cubicBezTo>
                <a:cubicBezTo>
                  <a:pt x="188014" y="3559935"/>
                  <a:pt x="201634" y="3553111"/>
                  <a:pt x="215253" y="3526139"/>
                </a:cubicBezTo>
                <a:cubicBezTo>
                  <a:pt x="208277" y="3519640"/>
                  <a:pt x="194990" y="3553111"/>
                  <a:pt x="188014" y="3539787"/>
                </a:cubicBezTo>
                <a:cubicBezTo>
                  <a:pt x="181371" y="3553111"/>
                  <a:pt x="188014" y="3553111"/>
                  <a:pt x="188014" y="3559935"/>
                </a:cubicBezTo>
                <a:cubicBezTo>
                  <a:pt x="154464" y="3580082"/>
                  <a:pt x="147820" y="3539787"/>
                  <a:pt x="127890" y="3526139"/>
                </a:cubicBezTo>
                <a:cubicBezTo>
                  <a:pt x="154796" y="3505992"/>
                  <a:pt x="188014" y="3512816"/>
                  <a:pt x="174727" y="3553111"/>
                </a:cubicBezTo>
                <a:cubicBezTo>
                  <a:pt x="174727" y="3553111"/>
                  <a:pt x="188014" y="3532963"/>
                  <a:pt x="194990" y="3532963"/>
                </a:cubicBezTo>
                <a:cubicBezTo>
                  <a:pt x="214921" y="3485844"/>
                  <a:pt x="208277" y="3459197"/>
                  <a:pt x="181371" y="3499492"/>
                </a:cubicBezTo>
                <a:cubicBezTo>
                  <a:pt x="181371" y="3479345"/>
                  <a:pt x="188014" y="3445874"/>
                  <a:pt x="188014" y="3425727"/>
                </a:cubicBezTo>
                <a:cubicBezTo>
                  <a:pt x="181371" y="3412403"/>
                  <a:pt x="147488" y="3486169"/>
                  <a:pt x="140845" y="3479345"/>
                </a:cubicBezTo>
                <a:cubicBezTo>
                  <a:pt x="207945" y="3345136"/>
                  <a:pt x="100651" y="3432551"/>
                  <a:pt x="140845" y="3338637"/>
                </a:cubicBezTo>
                <a:cubicBezTo>
                  <a:pt x="127557" y="3345136"/>
                  <a:pt x="114270" y="3338313"/>
                  <a:pt x="100651" y="3324989"/>
                </a:cubicBezTo>
                <a:cubicBezTo>
                  <a:pt x="100651" y="3318165"/>
                  <a:pt x="94007" y="3311341"/>
                  <a:pt x="87363" y="3304841"/>
                </a:cubicBezTo>
                <a:cubicBezTo>
                  <a:pt x="87363" y="3298017"/>
                  <a:pt x="80720" y="3284369"/>
                  <a:pt x="80720" y="3277870"/>
                </a:cubicBezTo>
                <a:cubicBezTo>
                  <a:pt x="100651" y="3250898"/>
                  <a:pt x="114270" y="3230751"/>
                  <a:pt x="107627" y="3217427"/>
                </a:cubicBezTo>
                <a:cubicBezTo>
                  <a:pt x="134533" y="3210603"/>
                  <a:pt x="87031" y="3284694"/>
                  <a:pt x="140845" y="3237575"/>
                </a:cubicBezTo>
                <a:cubicBezTo>
                  <a:pt x="147488" y="3210928"/>
                  <a:pt x="161108" y="3183631"/>
                  <a:pt x="147488" y="3183631"/>
                </a:cubicBezTo>
                <a:cubicBezTo>
                  <a:pt x="154464" y="3210603"/>
                  <a:pt x="134533" y="3204104"/>
                  <a:pt x="127890" y="3197280"/>
                </a:cubicBezTo>
                <a:cubicBezTo>
                  <a:pt x="134533" y="3190456"/>
                  <a:pt x="154464" y="3163809"/>
                  <a:pt x="167751" y="3143662"/>
                </a:cubicBezTo>
                <a:cubicBezTo>
                  <a:pt x="188014" y="3163809"/>
                  <a:pt x="228540" y="3190456"/>
                  <a:pt x="288997" y="3130013"/>
                </a:cubicBezTo>
                <a:cubicBezTo>
                  <a:pt x="282354" y="3116690"/>
                  <a:pt x="268734" y="3103041"/>
                  <a:pt x="262091" y="3103041"/>
                </a:cubicBezTo>
                <a:cubicBezTo>
                  <a:pt x="248471" y="3130013"/>
                  <a:pt x="241828" y="3136837"/>
                  <a:pt x="248471" y="3143662"/>
                </a:cubicBezTo>
                <a:cubicBezTo>
                  <a:pt x="234852" y="3170633"/>
                  <a:pt x="241828" y="3143662"/>
                  <a:pt x="234852" y="3143662"/>
                </a:cubicBezTo>
                <a:cubicBezTo>
                  <a:pt x="261758" y="3110191"/>
                  <a:pt x="248471" y="3110191"/>
                  <a:pt x="268734" y="3076720"/>
                </a:cubicBezTo>
                <a:cubicBezTo>
                  <a:pt x="268734" y="3076720"/>
                  <a:pt x="268734" y="3076069"/>
                  <a:pt x="282021" y="3082894"/>
                </a:cubicBezTo>
                <a:cubicBezTo>
                  <a:pt x="315904" y="3015627"/>
                  <a:pt x="262091" y="3056247"/>
                  <a:pt x="275378" y="3015952"/>
                </a:cubicBezTo>
                <a:cubicBezTo>
                  <a:pt x="302284" y="2975657"/>
                  <a:pt x="268734" y="3042599"/>
                  <a:pt x="302284" y="3015952"/>
                </a:cubicBezTo>
                <a:cubicBezTo>
                  <a:pt x="336167" y="2948685"/>
                  <a:pt x="295641" y="2988980"/>
                  <a:pt x="302284" y="2955509"/>
                </a:cubicBezTo>
                <a:cubicBezTo>
                  <a:pt x="349454" y="2895067"/>
                  <a:pt x="342478" y="2948685"/>
                  <a:pt x="362741" y="2942186"/>
                </a:cubicBezTo>
                <a:cubicBezTo>
                  <a:pt x="376029" y="2935362"/>
                  <a:pt x="396292" y="2901566"/>
                  <a:pt x="389648" y="2935362"/>
                </a:cubicBezTo>
                <a:cubicBezTo>
                  <a:pt x="403267" y="2921714"/>
                  <a:pt x="436486" y="2895067"/>
                  <a:pt x="456749" y="2895067"/>
                </a:cubicBezTo>
                <a:cubicBezTo>
                  <a:pt x="443461" y="2915214"/>
                  <a:pt x="443129" y="2915214"/>
                  <a:pt x="429842" y="2928538"/>
                </a:cubicBezTo>
                <a:cubicBezTo>
                  <a:pt x="443129" y="2941861"/>
                  <a:pt x="483655" y="2888243"/>
                  <a:pt x="517205" y="2841124"/>
                </a:cubicBezTo>
                <a:cubicBezTo>
                  <a:pt x="530493" y="2814477"/>
                  <a:pt x="503918" y="2847948"/>
                  <a:pt x="510894" y="2820976"/>
                </a:cubicBezTo>
                <a:cubicBezTo>
                  <a:pt x="537801" y="2814152"/>
                  <a:pt x="544444" y="2780681"/>
                  <a:pt x="584638" y="2733562"/>
                </a:cubicBezTo>
                <a:cubicBezTo>
                  <a:pt x="604901" y="2740386"/>
                  <a:pt x="618188" y="2774182"/>
                  <a:pt x="651739" y="2707240"/>
                </a:cubicBezTo>
                <a:cubicBezTo>
                  <a:pt x="685289" y="2700416"/>
                  <a:pt x="691932" y="2733887"/>
                  <a:pt x="732126" y="2686768"/>
                </a:cubicBezTo>
                <a:cubicBezTo>
                  <a:pt x="705220" y="2767358"/>
                  <a:pt x="765677" y="2706915"/>
                  <a:pt x="799227" y="2673444"/>
                </a:cubicBezTo>
                <a:cubicBezTo>
                  <a:pt x="799227" y="2653297"/>
                  <a:pt x="806203" y="2626000"/>
                  <a:pt x="779628" y="2632825"/>
                </a:cubicBezTo>
                <a:cubicBezTo>
                  <a:pt x="799559" y="2599353"/>
                  <a:pt x="826134" y="2586030"/>
                  <a:pt x="819490" y="2613002"/>
                </a:cubicBezTo>
                <a:cubicBezTo>
                  <a:pt x="826134" y="2606178"/>
                  <a:pt x="839753" y="2579206"/>
                  <a:pt x="860016" y="2552235"/>
                </a:cubicBezTo>
                <a:cubicBezTo>
                  <a:pt x="860016" y="2511939"/>
                  <a:pt x="806203" y="2586030"/>
                  <a:pt x="826134" y="2525588"/>
                </a:cubicBezTo>
                <a:cubicBezTo>
                  <a:pt x="846397" y="2512264"/>
                  <a:pt x="893566" y="2485293"/>
                  <a:pt x="920473" y="2492117"/>
                </a:cubicBezTo>
                <a:cubicBezTo>
                  <a:pt x="927116" y="2498616"/>
                  <a:pt x="934092" y="2559058"/>
                  <a:pt x="954023" y="2498616"/>
                </a:cubicBezTo>
                <a:cubicBezTo>
                  <a:pt x="980930" y="2478468"/>
                  <a:pt x="954023" y="2579206"/>
                  <a:pt x="1014480" y="2465145"/>
                </a:cubicBezTo>
                <a:cubicBezTo>
                  <a:pt x="1068293" y="2485293"/>
                  <a:pt x="1128750" y="2471644"/>
                  <a:pt x="1195851" y="2478468"/>
                </a:cubicBezTo>
                <a:cubicBezTo>
                  <a:pt x="1256307" y="2431349"/>
                  <a:pt x="1236044" y="2545410"/>
                  <a:pt x="1303477" y="2458321"/>
                </a:cubicBezTo>
                <a:cubicBezTo>
                  <a:pt x="1303477" y="2478468"/>
                  <a:pt x="1303477" y="2478793"/>
                  <a:pt x="1330384" y="2438498"/>
                </a:cubicBezTo>
                <a:cubicBezTo>
                  <a:pt x="1323740" y="2492117"/>
                  <a:pt x="1383865" y="2418351"/>
                  <a:pt x="1383865" y="2451822"/>
                </a:cubicBezTo>
                <a:cubicBezTo>
                  <a:pt x="1444322" y="2337761"/>
                  <a:pt x="1363602" y="2398204"/>
                  <a:pt x="1377221" y="2357908"/>
                </a:cubicBezTo>
                <a:cubicBezTo>
                  <a:pt x="1417415" y="2324113"/>
                  <a:pt x="1431035" y="2384555"/>
                  <a:pt x="1477872" y="2351084"/>
                </a:cubicBezTo>
                <a:cubicBezTo>
                  <a:pt x="1484516" y="2378056"/>
                  <a:pt x="1518398" y="2404703"/>
                  <a:pt x="1532018" y="2411527"/>
                </a:cubicBezTo>
                <a:cubicBezTo>
                  <a:pt x="1558924" y="2364407"/>
                  <a:pt x="1565236" y="2344260"/>
                  <a:pt x="1551616" y="2344260"/>
                </a:cubicBezTo>
                <a:cubicBezTo>
                  <a:pt x="1565236" y="2317614"/>
                  <a:pt x="1565236" y="2344260"/>
                  <a:pt x="1571879" y="2337436"/>
                </a:cubicBezTo>
                <a:cubicBezTo>
                  <a:pt x="1551948" y="2378056"/>
                  <a:pt x="1551616" y="2391379"/>
                  <a:pt x="1551616" y="2404703"/>
                </a:cubicBezTo>
                <a:cubicBezTo>
                  <a:pt x="1578523" y="2377731"/>
                  <a:pt x="1585499" y="2391054"/>
                  <a:pt x="1592142" y="2397878"/>
                </a:cubicBezTo>
                <a:cubicBezTo>
                  <a:pt x="1599118" y="2411202"/>
                  <a:pt x="1605762" y="2424850"/>
                  <a:pt x="1632668" y="2404703"/>
                </a:cubicBezTo>
                <a:cubicBezTo>
                  <a:pt x="1632668" y="2411527"/>
                  <a:pt x="1626025" y="2418351"/>
                  <a:pt x="1619381" y="2424850"/>
                </a:cubicBezTo>
                <a:cubicBezTo>
                  <a:pt x="1646288" y="2451822"/>
                  <a:pt x="1666219" y="2478468"/>
                  <a:pt x="1686482" y="2505440"/>
                </a:cubicBezTo>
                <a:cubicBezTo>
                  <a:pt x="1706412" y="2532412"/>
                  <a:pt x="1726675" y="2552235"/>
                  <a:pt x="1753250" y="2572382"/>
                </a:cubicBezTo>
                <a:cubicBezTo>
                  <a:pt x="1766869" y="2586030"/>
                  <a:pt x="1794108" y="2592854"/>
                  <a:pt x="1821015" y="2606178"/>
                </a:cubicBezTo>
                <a:cubicBezTo>
                  <a:pt x="1840946" y="2613002"/>
                  <a:pt x="1860876" y="2633149"/>
                  <a:pt x="1867852" y="2666620"/>
                </a:cubicBezTo>
                <a:cubicBezTo>
                  <a:pt x="1887783" y="2653297"/>
                  <a:pt x="1901402" y="2613002"/>
                  <a:pt x="1894759" y="2613002"/>
                </a:cubicBezTo>
                <a:cubicBezTo>
                  <a:pt x="1908046" y="2606178"/>
                  <a:pt x="1934953" y="2613002"/>
                  <a:pt x="1941596" y="2626650"/>
                </a:cubicBezTo>
                <a:cubicBezTo>
                  <a:pt x="1908046" y="2673444"/>
                  <a:pt x="1941264" y="2612677"/>
                  <a:pt x="1921333" y="2639649"/>
                </a:cubicBezTo>
                <a:cubicBezTo>
                  <a:pt x="1901070" y="2666620"/>
                  <a:pt x="1927977" y="2653297"/>
                  <a:pt x="1921333" y="2659796"/>
                </a:cubicBezTo>
                <a:cubicBezTo>
                  <a:pt x="1934621" y="2659796"/>
                  <a:pt x="1934953" y="2646798"/>
                  <a:pt x="1948240" y="2626650"/>
                </a:cubicBezTo>
                <a:cubicBezTo>
                  <a:pt x="1961860" y="2633149"/>
                  <a:pt x="1968503" y="2646473"/>
                  <a:pt x="1982122" y="2652972"/>
                </a:cubicBezTo>
                <a:cubicBezTo>
                  <a:pt x="1995410" y="2666620"/>
                  <a:pt x="2002386" y="2673444"/>
                  <a:pt x="2009029" y="2686768"/>
                </a:cubicBezTo>
                <a:cubicBezTo>
                  <a:pt x="2029292" y="2700416"/>
                  <a:pt x="2049223" y="2720239"/>
                  <a:pt x="2082773" y="2727063"/>
                </a:cubicBezTo>
                <a:cubicBezTo>
                  <a:pt x="2109680" y="2686768"/>
                  <a:pt x="2089417" y="2679943"/>
                  <a:pt x="2076130" y="2679943"/>
                </a:cubicBezTo>
                <a:cubicBezTo>
                  <a:pt x="2062510" y="2673444"/>
                  <a:pt x="2049223" y="2673119"/>
                  <a:pt x="2076130" y="2632825"/>
                </a:cubicBezTo>
                <a:cubicBezTo>
                  <a:pt x="2055867" y="2679943"/>
                  <a:pt x="2109348" y="2632825"/>
                  <a:pt x="2109348" y="2652972"/>
                </a:cubicBezTo>
                <a:cubicBezTo>
                  <a:pt x="2149542" y="2599353"/>
                  <a:pt x="2096393" y="2626000"/>
                  <a:pt x="2082773" y="2632825"/>
                </a:cubicBezTo>
                <a:cubicBezTo>
                  <a:pt x="2089417" y="2619501"/>
                  <a:pt x="2102704" y="2613002"/>
                  <a:pt x="2109348" y="2599679"/>
                </a:cubicBezTo>
                <a:cubicBezTo>
                  <a:pt x="2082441" y="2626325"/>
                  <a:pt x="2089417" y="2613002"/>
                  <a:pt x="2089417" y="2606178"/>
                </a:cubicBezTo>
                <a:cubicBezTo>
                  <a:pt x="2069486" y="2626325"/>
                  <a:pt x="2069154" y="2626325"/>
                  <a:pt x="2035604" y="2666620"/>
                </a:cubicBezTo>
                <a:cubicBezTo>
                  <a:pt x="2048891" y="2633149"/>
                  <a:pt x="2008697" y="2660121"/>
                  <a:pt x="2049223" y="2613002"/>
                </a:cubicBezTo>
                <a:cubicBezTo>
                  <a:pt x="2049223" y="2586030"/>
                  <a:pt x="2015341" y="2639973"/>
                  <a:pt x="2015341" y="2619826"/>
                </a:cubicBezTo>
                <a:cubicBezTo>
                  <a:pt x="2035604" y="2592854"/>
                  <a:pt x="2035604" y="2599353"/>
                  <a:pt x="2049223" y="2579206"/>
                </a:cubicBezTo>
                <a:cubicBezTo>
                  <a:pt x="2049223" y="2565883"/>
                  <a:pt x="2035604" y="2592854"/>
                  <a:pt x="2028960" y="2586030"/>
                </a:cubicBezTo>
                <a:cubicBezTo>
                  <a:pt x="2021984" y="2599353"/>
                  <a:pt x="2028960" y="2592529"/>
                  <a:pt x="2002386" y="2632825"/>
                </a:cubicBezTo>
                <a:cubicBezTo>
                  <a:pt x="1995410" y="2612677"/>
                  <a:pt x="2002053" y="2579206"/>
                  <a:pt x="1975147" y="2592854"/>
                </a:cubicBezTo>
                <a:cubicBezTo>
                  <a:pt x="1995410" y="2572707"/>
                  <a:pt x="1982122" y="2579206"/>
                  <a:pt x="2009029" y="2552235"/>
                </a:cubicBezTo>
                <a:cubicBezTo>
                  <a:pt x="2002386" y="2538911"/>
                  <a:pt x="1982122" y="2579206"/>
                  <a:pt x="1975147" y="2565883"/>
                </a:cubicBezTo>
                <a:cubicBezTo>
                  <a:pt x="1988766" y="2552235"/>
                  <a:pt x="1988766" y="2559058"/>
                  <a:pt x="1988766" y="2559058"/>
                </a:cubicBezTo>
                <a:cubicBezTo>
                  <a:pt x="1982122" y="2538911"/>
                  <a:pt x="1968503" y="2519089"/>
                  <a:pt x="1954884" y="2512264"/>
                </a:cubicBezTo>
                <a:cubicBezTo>
                  <a:pt x="1948240" y="2498941"/>
                  <a:pt x="1928309" y="2485293"/>
                  <a:pt x="1915022" y="2478468"/>
                </a:cubicBezTo>
                <a:cubicBezTo>
                  <a:pt x="1888115" y="2458321"/>
                  <a:pt x="1860876" y="2438174"/>
                  <a:pt x="1833970" y="2404703"/>
                </a:cubicBezTo>
                <a:cubicBezTo>
                  <a:pt x="1827326" y="2411527"/>
                  <a:pt x="1827658" y="2424850"/>
                  <a:pt x="1814039" y="2438498"/>
                </a:cubicBezTo>
                <a:cubicBezTo>
                  <a:pt x="1800752" y="2431674"/>
                  <a:pt x="1760226" y="2458321"/>
                  <a:pt x="1807395" y="2384555"/>
                </a:cubicBezTo>
                <a:cubicBezTo>
                  <a:pt x="1787132" y="2397878"/>
                  <a:pt x="1793776" y="2357584"/>
                  <a:pt x="1753250" y="2404703"/>
                </a:cubicBezTo>
                <a:cubicBezTo>
                  <a:pt x="1773513" y="2364407"/>
                  <a:pt x="1733319" y="2404378"/>
                  <a:pt x="1753250" y="2364083"/>
                </a:cubicBezTo>
                <a:cubicBezTo>
                  <a:pt x="1746606" y="2364083"/>
                  <a:pt x="1733651" y="2391054"/>
                  <a:pt x="1720032" y="2397878"/>
                </a:cubicBezTo>
                <a:cubicBezTo>
                  <a:pt x="1720032" y="2391054"/>
                  <a:pt x="1726675" y="2323788"/>
                  <a:pt x="1686482" y="2370907"/>
                </a:cubicBezTo>
                <a:cubicBezTo>
                  <a:pt x="1713056" y="2303640"/>
                  <a:pt x="1666219" y="2344260"/>
                  <a:pt x="1686482" y="2297141"/>
                </a:cubicBezTo>
                <a:cubicBezTo>
                  <a:pt x="1679506" y="2303965"/>
                  <a:pt x="1665886" y="2303965"/>
                  <a:pt x="1645956" y="2344260"/>
                </a:cubicBezTo>
                <a:cubicBezTo>
                  <a:pt x="1638980" y="2344260"/>
                  <a:pt x="1652599" y="2324113"/>
                  <a:pt x="1666219" y="2310464"/>
                </a:cubicBezTo>
                <a:cubicBezTo>
                  <a:pt x="1625692" y="2324113"/>
                  <a:pt x="1598786" y="2303640"/>
                  <a:pt x="1578855" y="2276993"/>
                </a:cubicBezTo>
                <a:cubicBezTo>
                  <a:pt x="1572211" y="2263345"/>
                  <a:pt x="1558592" y="2250347"/>
                  <a:pt x="1551616" y="2243523"/>
                </a:cubicBezTo>
                <a:cubicBezTo>
                  <a:pt x="1538329" y="2230199"/>
                  <a:pt x="1525042" y="2223375"/>
                  <a:pt x="1505111" y="2230199"/>
                </a:cubicBezTo>
                <a:cubicBezTo>
                  <a:pt x="1538661" y="2183080"/>
                  <a:pt x="1498135" y="2223050"/>
                  <a:pt x="1518398" y="2189579"/>
                </a:cubicBezTo>
                <a:cubicBezTo>
                  <a:pt x="1404128" y="2182755"/>
                  <a:pt x="1330384" y="2115813"/>
                  <a:pt x="1249664" y="2055371"/>
                </a:cubicBezTo>
                <a:cubicBezTo>
                  <a:pt x="1370578" y="2082343"/>
                  <a:pt x="1518398" y="2135961"/>
                  <a:pt x="1578855" y="2236699"/>
                </a:cubicBezTo>
                <a:cubicBezTo>
                  <a:pt x="1592142" y="2223375"/>
                  <a:pt x="1612405" y="2176581"/>
                  <a:pt x="1626025" y="2169757"/>
                </a:cubicBezTo>
                <a:cubicBezTo>
                  <a:pt x="1605762" y="2210052"/>
                  <a:pt x="1612405" y="2223375"/>
                  <a:pt x="1626025" y="2216551"/>
                </a:cubicBezTo>
                <a:cubicBezTo>
                  <a:pt x="1599118" y="2250022"/>
                  <a:pt x="1612738" y="2250347"/>
                  <a:pt x="1632668" y="2250347"/>
                </a:cubicBezTo>
                <a:cubicBezTo>
                  <a:pt x="1646288" y="2236699"/>
                  <a:pt x="1652599" y="2216551"/>
                  <a:pt x="1652599" y="2216551"/>
                </a:cubicBezTo>
                <a:cubicBezTo>
                  <a:pt x="1645956" y="2256846"/>
                  <a:pt x="1672862" y="2250022"/>
                  <a:pt x="1720032" y="2216551"/>
                </a:cubicBezTo>
                <a:cubicBezTo>
                  <a:pt x="1706745" y="2229874"/>
                  <a:pt x="1706412" y="2243523"/>
                  <a:pt x="1693125" y="2250347"/>
                </a:cubicBezTo>
                <a:cubicBezTo>
                  <a:pt x="1733319" y="2236699"/>
                  <a:pt x="1760226" y="2250022"/>
                  <a:pt x="1746606" y="2310464"/>
                </a:cubicBezTo>
                <a:cubicBezTo>
                  <a:pt x="1780157" y="2256846"/>
                  <a:pt x="1766869" y="2276993"/>
                  <a:pt x="1793776" y="2230199"/>
                </a:cubicBezTo>
                <a:cubicBezTo>
                  <a:pt x="1787132" y="2250347"/>
                  <a:pt x="1766869" y="2283817"/>
                  <a:pt x="1766869" y="2303965"/>
                </a:cubicBezTo>
                <a:cubicBezTo>
                  <a:pt x="1787132" y="2310464"/>
                  <a:pt x="1807063" y="2317288"/>
                  <a:pt x="1833970" y="2330937"/>
                </a:cubicBezTo>
                <a:cubicBezTo>
                  <a:pt x="1854233" y="2344260"/>
                  <a:pt x="1867852" y="2364407"/>
                  <a:pt x="1867852" y="2404703"/>
                </a:cubicBezTo>
                <a:cubicBezTo>
                  <a:pt x="1887783" y="2384555"/>
                  <a:pt x="1881139" y="2384555"/>
                  <a:pt x="1874496" y="2377731"/>
                </a:cubicBezTo>
                <a:cubicBezTo>
                  <a:pt x="1894759" y="2404703"/>
                  <a:pt x="1921333" y="2418351"/>
                  <a:pt x="1948240" y="2431674"/>
                </a:cubicBezTo>
                <a:cubicBezTo>
                  <a:pt x="1961860" y="2438498"/>
                  <a:pt x="1982122" y="2438498"/>
                  <a:pt x="1995410" y="2444998"/>
                </a:cubicBezTo>
                <a:cubicBezTo>
                  <a:pt x="2015673" y="2451822"/>
                  <a:pt x="2028960" y="2451497"/>
                  <a:pt x="2049223" y="2458321"/>
                </a:cubicBezTo>
                <a:cubicBezTo>
                  <a:pt x="2116324" y="2471644"/>
                  <a:pt x="2183424" y="2485293"/>
                  <a:pt x="2223618" y="2532412"/>
                </a:cubicBezTo>
                <a:cubicBezTo>
                  <a:pt x="2230262" y="2539236"/>
                  <a:pt x="2243881" y="2532412"/>
                  <a:pt x="2257500" y="2505440"/>
                </a:cubicBezTo>
                <a:cubicBezTo>
                  <a:pt x="2257500" y="2545735"/>
                  <a:pt x="2277431" y="2565883"/>
                  <a:pt x="2310982" y="2572382"/>
                </a:cubicBezTo>
                <a:cubicBezTo>
                  <a:pt x="2324601" y="2572382"/>
                  <a:pt x="2344864" y="2572382"/>
                  <a:pt x="2358151" y="2572382"/>
                </a:cubicBezTo>
                <a:cubicBezTo>
                  <a:pt x="2378414" y="2572382"/>
                  <a:pt x="2398345" y="2565883"/>
                  <a:pt x="2418608" y="2565883"/>
                </a:cubicBezTo>
                <a:cubicBezTo>
                  <a:pt x="2404989" y="2579206"/>
                  <a:pt x="2392034" y="2592854"/>
                  <a:pt x="2378414" y="2606178"/>
                </a:cubicBezTo>
                <a:cubicBezTo>
                  <a:pt x="2459134" y="2572707"/>
                  <a:pt x="2505972" y="2612677"/>
                  <a:pt x="2519259" y="2659796"/>
                </a:cubicBezTo>
                <a:cubicBezTo>
                  <a:pt x="2526235" y="2646473"/>
                  <a:pt x="2526235" y="2646473"/>
                  <a:pt x="2526235" y="2646473"/>
                </a:cubicBezTo>
                <a:cubicBezTo>
                  <a:pt x="2559785" y="2632825"/>
                  <a:pt x="2532878" y="2706915"/>
                  <a:pt x="2613266" y="2646473"/>
                </a:cubicBezTo>
                <a:cubicBezTo>
                  <a:pt x="2606622" y="2659796"/>
                  <a:pt x="2599979" y="2666620"/>
                  <a:pt x="2586359" y="2679943"/>
                </a:cubicBezTo>
                <a:cubicBezTo>
                  <a:pt x="2599979" y="2673444"/>
                  <a:pt x="2613598" y="2673444"/>
                  <a:pt x="2626885" y="2673444"/>
                </a:cubicBezTo>
                <a:cubicBezTo>
                  <a:pt x="2640505" y="2673444"/>
                  <a:pt x="2653792" y="2679943"/>
                  <a:pt x="2660768" y="2679943"/>
                </a:cubicBezTo>
                <a:cubicBezTo>
                  <a:pt x="2680699" y="2686768"/>
                  <a:pt x="2693986" y="2700091"/>
                  <a:pt x="2687342" y="2727063"/>
                </a:cubicBezTo>
                <a:cubicBezTo>
                  <a:pt x="2700630" y="2727063"/>
                  <a:pt x="2714249" y="2686768"/>
                  <a:pt x="2720893" y="2693592"/>
                </a:cubicBezTo>
                <a:cubicBezTo>
                  <a:pt x="2720893" y="2733887"/>
                  <a:pt x="2761419" y="2740386"/>
                  <a:pt x="2821876" y="2727063"/>
                </a:cubicBezTo>
                <a:cubicBezTo>
                  <a:pt x="2808256" y="2727063"/>
                  <a:pt x="2808256" y="2713740"/>
                  <a:pt x="2808256" y="2700416"/>
                </a:cubicBezTo>
                <a:cubicBezTo>
                  <a:pt x="2801612" y="2686768"/>
                  <a:pt x="2801612" y="2666620"/>
                  <a:pt x="2801612" y="2652972"/>
                </a:cubicBezTo>
                <a:cubicBezTo>
                  <a:pt x="2801612" y="2619501"/>
                  <a:pt x="2788325" y="2599679"/>
                  <a:pt x="2741156" y="2613002"/>
                </a:cubicBezTo>
                <a:cubicBezTo>
                  <a:pt x="2768062" y="2572707"/>
                  <a:pt x="2781349" y="2586030"/>
                  <a:pt x="2814900" y="2552235"/>
                </a:cubicBezTo>
                <a:cubicBezTo>
                  <a:pt x="2794969" y="2545735"/>
                  <a:pt x="2754443" y="2565883"/>
                  <a:pt x="2720893" y="2572382"/>
                </a:cubicBezTo>
                <a:cubicBezTo>
                  <a:pt x="2687342" y="2586030"/>
                  <a:pt x="2660436" y="2592854"/>
                  <a:pt x="2673723" y="2539236"/>
                </a:cubicBezTo>
                <a:cubicBezTo>
                  <a:pt x="2673723" y="2566208"/>
                  <a:pt x="2707605" y="2572707"/>
                  <a:pt x="2761419" y="2519089"/>
                </a:cubicBezTo>
                <a:cubicBezTo>
                  <a:pt x="2741156" y="2552559"/>
                  <a:pt x="2781349" y="2532087"/>
                  <a:pt x="2787993" y="2545410"/>
                </a:cubicBezTo>
                <a:cubicBezTo>
                  <a:pt x="2814900" y="2505115"/>
                  <a:pt x="2801612" y="2505440"/>
                  <a:pt x="2787993" y="2505440"/>
                </a:cubicBezTo>
                <a:cubicBezTo>
                  <a:pt x="2781349" y="2505440"/>
                  <a:pt x="2761086" y="2511939"/>
                  <a:pt x="2767730" y="2478468"/>
                </a:cubicBezTo>
                <a:cubicBezTo>
                  <a:pt x="2774374" y="2471644"/>
                  <a:pt x="2781349" y="2464820"/>
                  <a:pt x="2787993" y="2458321"/>
                </a:cubicBezTo>
                <a:cubicBezTo>
                  <a:pt x="2808256" y="2438174"/>
                  <a:pt x="2781349" y="2465145"/>
                  <a:pt x="2774706" y="2478468"/>
                </a:cubicBezTo>
                <a:cubicBezTo>
                  <a:pt x="2801280" y="2478468"/>
                  <a:pt x="2821543" y="2485293"/>
                  <a:pt x="2861737" y="2485293"/>
                </a:cubicBezTo>
                <a:cubicBezTo>
                  <a:pt x="2895620" y="2438174"/>
                  <a:pt x="2862069" y="2431674"/>
                  <a:pt x="2835163" y="2444998"/>
                </a:cubicBezTo>
                <a:cubicBezTo>
                  <a:pt x="2848782" y="2431674"/>
                  <a:pt x="2855094" y="2431674"/>
                  <a:pt x="2868713" y="2418026"/>
                </a:cubicBezTo>
                <a:cubicBezTo>
                  <a:pt x="2861737" y="2397878"/>
                  <a:pt x="2821876" y="2444998"/>
                  <a:pt x="2821876" y="2431674"/>
                </a:cubicBezTo>
                <a:cubicBezTo>
                  <a:pt x="2855426" y="2404703"/>
                  <a:pt x="2875357" y="2397878"/>
                  <a:pt x="2888976" y="2397878"/>
                </a:cubicBezTo>
                <a:cubicBezTo>
                  <a:pt x="2908907" y="2350759"/>
                  <a:pt x="2828519" y="2418026"/>
                  <a:pt x="2821876" y="2384555"/>
                </a:cubicBezTo>
                <a:cubicBezTo>
                  <a:pt x="2855426" y="2337436"/>
                  <a:pt x="2841806" y="2330937"/>
                  <a:pt x="2821876" y="2330937"/>
                </a:cubicBezTo>
                <a:cubicBezTo>
                  <a:pt x="2895620" y="2256846"/>
                  <a:pt x="2855426" y="2330937"/>
                  <a:pt x="2848782" y="2351084"/>
                </a:cubicBezTo>
                <a:cubicBezTo>
                  <a:pt x="2875689" y="2344260"/>
                  <a:pt x="2868713" y="2364083"/>
                  <a:pt x="2895620" y="2370907"/>
                </a:cubicBezTo>
                <a:cubicBezTo>
                  <a:pt x="2895620" y="2370907"/>
                  <a:pt x="2902263" y="2364083"/>
                  <a:pt x="2902263" y="2364083"/>
                </a:cubicBezTo>
                <a:cubicBezTo>
                  <a:pt x="2929170" y="2377731"/>
                  <a:pt x="2855426" y="2438498"/>
                  <a:pt x="2922526" y="2431674"/>
                </a:cubicBezTo>
                <a:cubicBezTo>
                  <a:pt x="2963052" y="2378056"/>
                  <a:pt x="2915882" y="2397878"/>
                  <a:pt x="2929170" y="2364083"/>
                </a:cubicBezTo>
                <a:cubicBezTo>
                  <a:pt x="2936145" y="2350759"/>
                  <a:pt x="2956076" y="2324113"/>
                  <a:pt x="2969364" y="2310464"/>
                </a:cubicBezTo>
                <a:cubicBezTo>
                  <a:pt x="2969364" y="2290317"/>
                  <a:pt x="2909239" y="2323788"/>
                  <a:pt x="2929170" y="2283492"/>
                </a:cubicBezTo>
                <a:cubicBezTo>
                  <a:pt x="2956076" y="2276993"/>
                  <a:pt x="2989627" y="2283817"/>
                  <a:pt x="3003246" y="2303965"/>
                </a:cubicBezTo>
                <a:cubicBezTo>
                  <a:pt x="2969696" y="2337436"/>
                  <a:pt x="2996270" y="2303965"/>
                  <a:pt x="2982983" y="2303965"/>
                </a:cubicBezTo>
                <a:cubicBezTo>
                  <a:pt x="2915882" y="2370907"/>
                  <a:pt x="2989959" y="2323788"/>
                  <a:pt x="2942789" y="2377731"/>
                </a:cubicBezTo>
                <a:cubicBezTo>
                  <a:pt x="2963052" y="2384555"/>
                  <a:pt x="3009890" y="2283817"/>
                  <a:pt x="3016533" y="2317288"/>
                </a:cubicBezTo>
                <a:cubicBezTo>
                  <a:pt x="3009890" y="2324113"/>
                  <a:pt x="3009890" y="2324113"/>
                  <a:pt x="3003246" y="2324113"/>
                </a:cubicBezTo>
                <a:cubicBezTo>
                  <a:pt x="2996270" y="2330937"/>
                  <a:pt x="2989627" y="2337761"/>
                  <a:pt x="2989627" y="2344260"/>
                </a:cubicBezTo>
                <a:cubicBezTo>
                  <a:pt x="3043440" y="2297466"/>
                  <a:pt x="3043440" y="2324113"/>
                  <a:pt x="3070346" y="2344260"/>
                </a:cubicBezTo>
                <a:cubicBezTo>
                  <a:pt x="3083634" y="2324113"/>
                  <a:pt x="3076990" y="2297141"/>
                  <a:pt x="3090609" y="2310464"/>
                </a:cubicBezTo>
                <a:cubicBezTo>
                  <a:pt x="3076990" y="2303965"/>
                  <a:pt x="3043440" y="2270169"/>
                  <a:pt x="3009890" y="2290317"/>
                </a:cubicBezTo>
                <a:cubicBezTo>
                  <a:pt x="3023177" y="2250022"/>
                  <a:pt x="2969696" y="2250022"/>
                  <a:pt x="2915882" y="2283492"/>
                </a:cubicBezTo>
                <a:cubicBezTo>
                  <a:pt x="2895620" y="2283492"/>
                  <a:pt x="2875689" y="2270494"/>
                  <a:pt x="2855426" y="2263670"/>
                </a:cubicBezTo>
                <a:cubicBezTo>
                  <a:pt x="2835495" y="2257171"/>
                  <a:pt x="2808256" y="2250347"/>
                  <a:pt x="2781349" y="2250347"/>
                </a:cubicBezTo>
                <a:cubicBezTo>
                  <a:pt x="2761086" y="2210052"/>
                  <a:pt x="2734180" y="2183080"/>
                  <a:pt x="2700630" y="2162932"/>
                </a:cubicBezTo>
                <a:cubicBezTo>
                  <a:pt x="2667079" y="2135961"/>
                  <a:pt x="2626885" y="2122312"/>
                  <a:pt x="2586359" y="2102165"/>
                </a:cubicBezTo>
                <a:cubicBezTo>
                  <a:pt x="2512615" y="2061870"/>
                  <a:pt x="2445515" y="2015401"/>
                  <a:pt x="2425252" y="1907839"/>
                </a:cubicBezTo>
                <a:cubicBezTo>
                  <a:pt x="2398345" y="1914338"/>
                  <a:pt x="2378414" y="1887367"/>
                  <a:pt x="2337888" y="1920838"/>
                </a:cubicBezTo>
                <a:cubicBezTo>
                  <a:pt x="2351508" y="1893866"/>
                  <a:pt x="2392034" y="1880867"/>
                  <a:pt x="2378414" y="1867219"/>
                </a:cubicBezTo>
                <a:cubicBezTo>
                  <a:pt x="2398677" y="1840572"/>
                  <a:pt x="2405321" y="1847397"/>
                  <a:pt x="2438871" y="1807102"/>
                </a:cubicBezTo>
                <a:cubicBezTo>
                  <a:pt x="2445515" y="1753158"/>
                  <a:pt x="2378082" y="1786954"/>
                  <a:pt x="2391701" y="1719687"/>
                </a:cubicBezTo>
                <a:cubicBezTo>
                  <a:pt x="2411632" y="1699540"/>
                  <a:pt x="2438871" y="1652421"/>
                  <a:pt x="2438871" y="1639097"/>
                </a:cubicBezTo>
                <a:cubicBezTo>
                  <a:pt x="2378414" y="1719687"/>
                  <a:pt x="2351175" y="1699215"/>
                  <a:pt x="2297362" y="1753158"/>
                </a:cubicBezTo>
                <a:cubicBezTo>
                  <a:pt x="2284075" y="1759657"/>
                  <a:pt x="2304338" y="1733011"/>
                  <a:pt x="2297362" y="1726511"/>
                </a:cubicBezTo>
                <a:cubicBezTo>
                  <a:pt x="2317625" y="1726511"/>
                  <a:pt x="2358483" y="1679392"/>
                  <a:pt x="2378414" y="1692716"/>
                </a:cubicBezTo>
                <a:cubicBezTo>
                  <a:pt x="2411964" y="1652421"/>
                  <a:pt x="2391701" y="1659245"/>
                  <a:pt x="2398345" y="1639097"/>
                </a:cubicBezTo>
                <a:cubicBezTo>
                  <a:pt x="2411632" y="1625774"/>
                  <a:pt x="2418608" y="1632273"/>
                  <a:pt x="2431895" y="1632273"/>
                </a:cubicBezTo>
                <a:cubicBezTo>
                  <a:pt x="2452158" y="1598802"/>
                  <a:pt x="2438871" y="1605302"/>
                  <a:pt x="2459134" y="1585154"/>
                </a:cubicBezTo>
                <a:cubicBezTo>
                  <a:pt x="2452158" y="1571831"/>
                  <a:pt x="2438871" y="1578655"/>
                  <a:pt x="2418608" y="1612126"/>
                </a:cubicBezTo>
                <a:cubicBezTo>
                  <a:pt x="2404989" y="1591978"/>
                  <a:pt x="2398677" y="1571506"/>
                  <a:pt x="2371770" y="1578330"/>
                </a:cubicBezTo>
                <a:cubicBezTo>
                  <a:pt x="2405321" y="1484416"/>
                  <a:pt x="2317957" y="1517887"/>
                  <a:pt x="2291051" y="1517887"/>
                </a:cubicBezTo>
                <a:cubicBezTo>
                  <a:pt x="2277763" y="1524712"/>
                  <a:pt x="2298026" y="1490916"/>
                  <a:pt x="2291051" y="1490916"/>
                </a:cubicBezTo>
                <a:cubicBezTo>
                  <a:pt x="2277763" y="1464269"/>
                  <a:pt x="2236905" y="1464594"/>
                  <a:pt x="2203355" y="1464594"/>
                </a:cubicBezTo>
                <a:cubicBezTo>
                  <a:pt x="2163161" y="1457770"/>
                  <a:pt x="2136254" y="1450621"/>
                  <a:pt x="2143230" y="1390178"/>
                </a:cubicBezTo>
                <a:cubicBezTo>
                  <a:pt x="2116324" y="1410326"/>
                  <a:pt x="2122967" y="1383679"/>
                  <a:pt x="2149874" y="1336560"/>
                </a:cubicBezTo>
                <a:cubicBezTo>
                  <a:pt x="2183424" y="1303089"/>
                  <a:pt x="2203687" y="1323236"/>
                  <a:pt x="2243881" y="1276442"/>
                </a:cubicBezTo>
                <a:cubicBezTo>
                  <a:pt x="2264144" y="1242646"/>
                  <a:pt x="2277763" y="1209176"/>
                  <a:pt x="2270788" y="1202676"/>
                </a:cubicBezTo>
                <a:cubicBezTo>
                  <a:pt x="2237237" y="1242971"/>
                  <a:pt x="2257168" y="1168880"/>
                  <a:pt x="2216974" y="1249471"/>
                </a:cubicBezTo>
                <a:cubicBezTo>
                  <a:pt x="2183424" y="1282941"/>
                  <a:pt x="2243881" y="1189028"/>
                  <a:pt x="2250525" y="1189028"/>
                </a:cubicBezTo>
                <a:cubicBezTo>
                  <a:pt x="2216974" y="1182204"/>
                  <a:pt x="2257500" y="1088290"/>
                  <a:pt x="2237237" y="1081466"/>
                </a:cubicBezTo>
                <a:cubicBezTo>
                  <a:pt x="2284075" y="1034347"/>
                  <a:pt x="2250525" y="1141909"/>
                  <a:pt x="2297362" y="1141909"/>
                </a:cubicBezTo>
                <a:cubicBezTo>
                  <a:pt x="2304338" y="1141909"/>
                  <a:pt x="2324601" y="1088290"/>
                  <a:pt x="2337888" y="1074642"/>
                </a:cubicBezTo>
                <a:cubicBezTo>
                  <a:pt x="2371438" y="1021024"/>
                  <a:pt x="2331245" y="1041171"/>
                  <a:pt x="2337888" y="1014525"/>
                </a:cubicBezTo>
                <a:cubicBezTo>
                  <a:pt x="2378414" y="960581"/>
                  <a:pt x="2351175" y="1041171"/>
                  <a:pt x="2398345" y="980729"/>
                </a:cubicBezTo>
                <a:cubicBezTo>
                  <a:pt x="2391701" y="1014200"/>
                  <a:pt x="2411964" y="1081466"/>
                  <a:pt x="2472421" y="973905"/>
                </a:cubicBezTo>
                <a:cubicBezTo>
                  <a:pt x="2505972" y="1007375"/>
                  <a:pt x="2552809" y="1027523"/>
                  <a:pt x="2599979" y="1034347"/>
                </a:cubicBezTo>
                <a:cubicBezTo>
                  <a:pt x="2646816" y="1040846"/>
                  <a:pt x="2700962" y="1040846"/>
                  <a:pt x="2761419" y="1040846"/>
                </a:cubicBezTo>
                <a:cubicBezTo>
                  <a:pt x="2869045" y="1047670"/>
                  <a:pt x="2969696" y="1054495"/>
                  <a:pt x="3023509" y="1141909"/>
                </a:cubicBezTo>
                <a:cubicBezTo>
                  <a:pt x="3036796" y="1141909"/>
                  <a:pt x="3029821" y="1121761"/>
                  <a:pt x="3050083" y="1108438"/>
                </a:cubicBezTo>
                <a:cubicBezTo>
                  <a:pt x="3036464" y="1148733"/>
                  <a:pt x="3076990" y="1114937"/>
                  <a:pt x="3070346" y="1141909"/>
                </a:cubicBezTo>
                <a:cubicBezTo>
                  <a:pt x="3103897" y="1081466"/>
                  <a:pt x="3063371" y="1088290"/>
                  <a:pt x="3043108" y="1088290"/>
                </a:cubicBezTo>
                <a:cubicBezTo>
                  <a:pt x="3023177" y="1088290"/>
                  <a:pt x="3016533" y="1040846"/>
                  <a:pt x="2996270" y="1040846"/>
                </a:cubicBezTo>
                <a:cubicBezTo>
                  <a:pt x="2956076" y="1047670"/>
                  <a:pt x="2922526" y="994052"/>
                  <a:pt x="2875357" y="973905"/>
                </a:cubicBezTo>
                <a:cubicBezTo>
                  <a:pt x="2915550" y="893314"/>
                  <a:pt x="2855426" y="933609"/>
                  <a:pt x="2848782" y="913462"/>
                </a:cubicBezTo>
                <a:cubicBezTo>
                  <a:pt x="2869045" y="886815"/>
                  <a:pt x="2882000" y="893314"/>
                  <a:pt x="2895620" y="900139"/>
                </a:cubicBezTo>
                <a:cubicBezTo>
                  <a:pt x="2902263" y="906963"/>
                  <a:pt x="2909239" y="920286"/>
                  <a:pt x="2909239" y="933934"/>
                </a:cubicBezTo>
                <a:cubicBezTo>
                  <a:pt x="2942789" y="900139"/>
                  <a:pt x="2969696" y="886490"/>
                  <a:pt x="3003246" y="873167"/>
                </a:cubicBezTo>
                <a:cubicBezTo>
                  <a:pt x="2996270" y="886490"/>
                  <a:pt x="2989627" y="900139"/>
                  <a:pt x="2976007" y="906963"/>
                </a:cubicBezTo>
                <a:cubicBezTo>
                  <a:pt x="2989627" y="900139"/>
                  <a:pt x="2996602" y="900139"/>
                  <a:pt x="3003246" y="906963"/>
                </a:cubicBezTo>
                <a:cubicBezTo>
                  <a:pt x="3016533" y="886815"/>
                  <a:pt x="3016865" y="879666"/>
                  <a:pt x="3030153" y="859519"/>
                </a:cubicBezTo>
                <a:cubicBezTo>
                  <a:pt x="3003246" y="919961"/>
                  <a:pt x="3056727" y="886490"/>
                  <a:pt x="3090609" y="866343"/>
                </a:cubicBezTo>
                <a:cubicBezTo>
                  <a:pt x="3090609" y="879666"/>
                  <a:pt x="3070014" y="893314"/>
                  <a:pt x="3056727" y="906963"/>
                </a:cubicBezTo>
                <a:cubicBezTo>
                  <a:pt x="3070014" y="913462"/>
                  <a:pt x="3083634" y="900139"/>
                  <a:pt x="3076990" y="920286"/>
                </a:cubicBezTo>
                <a:cubicBezTo>
                  <a:pt x="3090277" y="927110"/>
                  <a:pt x="3103897" y="886490"/>
                  <a:pt x="3097253" y="886490"/>
                </a:cubicBezTo>
                <a:cubicBezTo>
                  <a:pt x="3117516" y="886490"/>
                  <a:pt x="3103565" y="920286"/>
                  <a:pt x="3137447" y="900139"/>
                </a:cubicBezTo>
                <a:cubicBezTo>
                  <a:pt x="3170997" y="859844"/>
                  <a:pt x="3130803" y="879991"/>
                  <a:pt x="3164354" y="846520"/>
                </a:cubicBezTo>
                <a:cubicBezTo>
                  <a:pt x="3157710" y="839696"/>
                  <a:pt x="3150734" y="819549"/>
                  <a:pt x="3150734" y="805900"/>
                </a:cubicBezTo>
                <a:cubicBezTo>
                  <a:pt x="3144091" y="785753"/>
                  <a:pt x="3144091" y="772754"/>
                  <a:pt x="3144091" y="752607"/>
                </a:cubicBezTo>
                <a:cubicBezTo>
                  <a:pt x="3150734" y="745783"/>
                  <a:pt x="3157710" y="758781"/>
                  <a:pt x="3170997" y="765605"/>
                </a:cubicBezTo>
                <a:cubicBezTo>
                  <a:pt x="3177641" y="778929"/>
                  <a:pt x="3191261" y="785753"/>
                  <a:pt x="3211523" y="765605"/>
                </a:cubicBezTo>
                <a:cubicBezTo>
                  <a:pt x="3218167" y="711987"/>
                  <a:pt x="3177641" y="705163"/>
                  <a:pt x="3150734" y="698339"/>
                </a:cubicBezTo>
                <a:cubicBezTo>
                  <a:pt x="3177641" y="671692"/>
                  <a:pt x="3191261" y="664868"/>
                  <a:pt x="3204880" y="685015"/>
                </a:cubicBezTo>
                <a:cubicBezTo>
                  <a:pt x="3211523" y="671692"/>
                  <a:pt x="3204880" y="672017"/>
                  <a:pt x="3204880" y="665193"/>
                </a:cubicBezTo>
                <a:cubicBezTo>
                  <a:pt x="3211523" y="651869"/>
                  <a:pt x="3218167" y="658369"/>
                  <a:pt x="3225143" y="665193"/>
                </a:cubicBezTo>
                <a:cubicBezTo>
                  <a:pt x="3191261" y="645045"/>
                  <a:pt x="3204547" y="604750"/>
                  <a:pt x="3177641" y="570954"/>
                </a:cubicBezTo>
                <a:cubicBezTo>
                  <a:pt x="3238098" y="497189"/>
                  <a:pt x="3151067" y="544308"/>
                  <a:pt x="3191261" y="483865"/>
                </a:cubicBezTo>
                <a:cubicBezTo>
                  <a:pt x="3224811" y="557631"/>
                  <a:pt x="3318818" y="470217"/>
                  <a:pt x="3338749" y="550807"/>
                </a:cubicBezTo>
                <a:cubicBezTo>
                  <a:pt x="3352368" y="544308"/>
                  <a:pt x="3365987" y="530659"/>
                  <a:pt x="3359012" y="530659"/>
                </a:cubicBezTo>
                <a:cubicBezTo>
                  <a:pt x="3399538" y="497189"/>
                  <a:pt x="3399538" y="564130"/>
                  <a:pt x="3439731" y="530659"/>
                </a:cubicBezTo>
                <a:cubicBezTo>
                  <a:pt x="3399538" y="624573"/>
                  <a:pt x="3486901" y="577454"/>
                  <a:pt x="3507164" y="591102"/>
                </a:cubicBezTo>
                <a:cubicBezTo>
                  <a:pt x="3507164" y="685015"/>
                  <a:pt x="3648009" y="718811"/>
                  <a:pt x="3654985" y="805900"/>
                </a:cubicBezTo>
                <a:cubicBezTo>
                  <a:pt x="3701822" y="765605"/>
                  <a:pt x="3668272" y="826048"/>
                  <a:pt x="3728729" y="792577"/>
                </a:cubicBezTo>
                <a:cubicBezTo>
                  <a:pt x="3715109" y="805900"/>
                  <a:pt x="3708466" y="806225"/>
                  <a:pt x="3701490" y="819549"/>
                </a:cubicBezTo>
                <a:cubicBezTo>
                  <a:pt x="3735372" y="806225"/>
                  <a:pt x="3762611" y="812724"/>
                  <a:pt x="3789518" y="819549"/>
                </a:cubicBezTo>
                <a:cubicBezTo>
                  <a:pt x="3816092" y="819549"/>
                  <a:pt x="3849310" y="819549"/>
                  <a:pt x="3889836" y="805900"/>
                </a:cubicBezTo>
                <a:cubicBezTo>
                  <a:pt x="3909767" y="779254"/>
                  <a:pt x="3849310" y="805900"/>
                  <a:pt x="3889836" y="765605"/>
                </a:cubicBezTo>
                <a:cubicBezTo>
                  <a:pt x="3936674" y="785753"/>
                  <a:pt x="3930030" y="832872"/>
                  <a:pt x="4004107" y="799401"/>
                </a:cubicBezTo>
                <a:cubicBezTo>
                  <a:pt x="3990487" y="826048"/>
                  <a:pt x="3990487" y="839371"/>
                  <a:pt x="3990487" y="853019"/>
                </a:cubicBezTo>
                <a:cubicBezTo>
                  <a:pt x="4004107" y="853019"/>
                  <a:pt x="4037657" y="799401"/>
                  <a:pt x="4037657" y="819549"/>
                </a:cubicBezTo>
                <a:cubicBezTo>
                  <a:pt x="4017726" y="853019"/>
                  <a:pt x="4010750" y="839371"/>
                  <a:pt x="3997463" y="859519"/>
                </a:cubicBezTo>
                <a:cubicBezTo>
                  <a:pt x="4024037" y="859519"/>
                  <a:pt x="4031013" y="859844"/>
                  <a:pt x="4051276" y="879991"/>
                </a:cubicBezTo>
                <a:cubicBezTo>
                  <a:pt x="4054598" y="866343"/>
                  <a:pt x="4059581" y="859519"/>
                  <a:pt x="4067221" y="852045"/>
                </a:cubicBezTo>
                <a:lnTo>
                  <a:pt x="4092135" y="826048"/>
                </a:lnTo>
                <a:lnTo>
                  <a:pt x="4076854" y="849770"/>
                </a:lnTo>
                <a:cubicBezTo>
                  <a:pt x="4059913" y="886165"/>
                  <a:pt x="4076190" y="900139"/>
                  <a:pt x="4111733" y="879991"/>
                </a:cubicBezTo>
                <a:cubicBezTo>
                  <a:pt x="4118377" y="866343"/>
                  <a:pt x="4111733" y="866343"/>
                  <a:pt x="4104758" y="859519"/>
                </a:cubicBezTo>
                <a:cubicBezTo>
                  <a:pt x="4125021" y="853019"/>
                  <a:pt x="4158571" y="826373"/>
                  <a:pt x="4171858" y="826373"/>
                </a:cubicBezTo>
                <a:cubicBezTo>
                  <a:pt x="4138308" y="859844"/>
                  <a:pt x="4125021" y="879991"/>
                  <a:pt x="4111733" y="920286"/>
                </a:cubicBezTo>
                <a:cubicBezTo>
                  <a:pt x="4138640" y="900139"/>
                  <a:pt x="4144951" y="954082"/>
                  <a:pt x="4178834" y="933934"/>
                </a:cubicBezTo>
                <a:cubicBezTo>
                  <a:pt x="4198765" y="900139"/>
                  <a:pt x="4131664" y="920286"/>
                  <a:pt x="4185477" y="873167"/>
                </a:cubicBezTo>
                <a:cubicBezTo>
                  <a:pt x="4171858" y="920286"/>
                  <a:pt x="4205741" y="893314"/>
                  <a:pt x="4239291" y="879991"/>
                </a:cubicBezTo>
                <a:cubicBezTo>
                  <a:pt x="4212384" y="906638"/>
                  <a:pt x="4212384" y="927110"/>
                  <a:pt x="4232647" y="933934"/>
                </a:cubicBezTo>
                <a:cubicBezTo>
                  <a:pt x="4246267" y="947258"/>
                  <a:pt x="4279485" y="940434"/>
                  <a:pt x="4313367" y="906963"/>
                </a:cubicBezTo>
                <a:cubicBezTo>
                  <a:pt x="4333298" y="913462"/>
                  <a:pt x="4279817" y="980404"/>
                  <a:pt x="4326654" y="940109"/>
                </a:cubicBezTo>
                <a:cubicBezTo>
                  <a:pt x="4299748" y="973905"/>
                  <a:pt x="4313367" y="994377"/>
                  <a:pt x="4326654" y="1007700"/>
                </a:cubicBezTo>
                <a:cubicBezTo>
                  <a:pt x="4346917" y="994377"/>
                  <a:pt x="4340274" y="987553"/>
                  <a:pt x="4340274" y="987553"/>
                </a:cubicBezTo>
                <a:cubicBezTo>
                  <a:pt x="4380468" y="953757"/>
                  <a:pt x="4306391" y="1081141"/>
                  <a:pt x="4387111" y="1027523"/>
                </a:cubicBezTo>
                <a:cubicBezTo>
                  <a:pt x="4373492" y="1034347"/>
                  <a:pt x="4373492" y="1041171"/>
                  <a:pt x="4373492" y="1047670"/>
                </a:cubicBezTo>
                <a:cubicBezTo>
                  <a:pt x="4387111" y="1041171"/>
                  <a:pt x="4387111" y="1027848"/>
                  <a:pt x="4407374" y="1021024"/>
                </a:cubicBezTo>
                <a:cubicBezTo>
                  <a:pt x="4407374" y="1041171"/>
                  <a:pt x="4393755" y="1041171"/>
                  <a:pt x="4373492" y="1068143"/>
                </a:cubicBezTo>
                <a:cubicBezTo>
                  <a:pt x="4407042" y="1041171"/>
                  <a:pt x="4433949" y="1034672"/>
                  <a:pt x="4467499" y="1021024"/>
                </a:cubicBezTo>
                <a:cubicBezTo>
                  <a:pt x="4454212" y="1041171"/>
                  <a:pt x="4433949" y="1068143"/>
                  <a:pt x="4447236" y="1074642"/>
                </a:cubicBezTo>
                <a:cubicBezTo>
                  <a:pt x="4467499" y="1021024"/>
                  <a:pt x="4514669" y="1041171"/>
                  <a:pt x="4467499" y="1081466"/>
                </a:cubicBezTo>
                <a:cubicBezTo>
                  <a:pt x="4481118" y="1081466"/>
                  <a:pt x="4515001" y="1067818"/>
                  <a:pt x="4515001" y="1054495"/>
                </a:cubicBezTo>
                <a:cubicBezTo>
                  <a:pt x="4521644" y="1054495"/>
                  <a:pt x="4487762" y="1128585"/>
                  <a:pt x="4548219" y="1081466"/>
                </a:cubicBezTo>
                <a:cubicBezTo>
                  <a:pt x="4521312" y="1148733"/>
                  <a:pt x="4595389" y="1148733"/>
                  <a:pt x="4648870" y="1101614"/>
                </a:cubicBezTo>
                <a:cubicBezTo>
                  <a:pt x="4669133" y="1081466"/>
                  <a:pt x="4662489" y="1114937"/>
                  <a:pt x="4655846" y="1128261"/>
                </a:cubicBezTo>
                <a:cubicBezTo>
                  <a:pt x="4662489" y="1141909"/>
                  <a:pt x="4696372" y="1095115"/>
                  <a:pt x="4703015" y="1115262"/>
                </a:cubicBezTo>
                <a:cubicBezTo>
                  <a:pt x="4703015" y="1074967"/>
                  <a:pt x="4675776" y="1054495"/>
                  <a:pt x="4642226" y="1040846"/>
                </a:cubicBezTo>
                <a:cubicBezTo>
                  <a:pt x="4608676" y="1074642"/>
                  <a:pt x="4649202" y="1068143"/>
                  <a:pt x="4615652" y="1101614"/>
                </a:cubicBezTo>
                <a:cubicBezTo>
                  <a:pt x="4609008" y="1074967"/>
                  <a:pt x="4561506" y="1135410"/>
                  <a:pt x="4554863" y="1108438"/>
                </a:cubicBezTo>
                <a:cubicBezTo>
                  <a:pt x="4568482" y="1095115"/>
                  <a:pt x="4568482" y="1101614"/>
                  <a:pt x="4575126" y="1108438"/>
                </a:cubicBezTo>
                <a:cubicBezTo>
                  <a:pt x="4622295" y="1041171"/>
                  <a:pt x="4622295" y="1000876"/>
                  <a:pt x="4609008" y="973905"/>
                </a:cubicBezTo>
                <a:cubicBezTo>
                  <a:pt x="4649202" y="953757"/>
                  <a:pt x="4642226" y="1000551"/>
                  <a:pt x="4635582" y="1027523"/>
                </a:cubicBezTo>
                <a:cubicBezTo>
                  <a:pt x="4689396" y="1000551"/>
                  <a:pt x="4696039" y="1081466"/>
                  <a:pt x="4783403" y="987553"/>
                </a:cubicBezTo>
                <a:cubicBezTo>
                  <a:pt x="4763472" y="1047995"/>
                  <a:pt x="4837216" y="994052"/>
                  <a:pt x="4877742" y="987553"/>
                </a:cubicBezTo>
                <a:cubicBezTo>
                  <a:pt x="4850836" y="1041171"/>
                  <a:pt x="4830573" y="1000876"/>
                  <a:pt x="4803666" y="1021024"/>
                </a:cubicBezTo>
                <a:cubicBezTo>
                  <a:pt x="4756828" y="1074967"/>
                  <a:pt x="4857147" y="1007375"/>
                  <a:pt x="4830240" y="1054495"/>
                </a:cubicBezTo>
                <a:cubicBezTo>
                  <a:pt x="4857147" y="1047670"/>
                  <a:pt x="4850836" y="1014525"/>
                  <a:pt x="4877742" y="1007700"/>
                </a:cubicBezTo>
                <a:cubicBezTo>
                  <a:pt x="4904317" y="1041171"/>
                  <a:pt x="4897673" y="1121761"/>
                  <a:pt x="4971749" y="1108438"/>
                </a:cubicBezTo>
                <a:cubicBezTo>
                  <a:pt x="4985037" y="1095115"/>
                  <a:pt x="4971749" y="1094790"/>
                  <a:pt x="4964774" y="1088290"/>
                </a:cubicBezTo>
                <a:cubicBezTo>
                  <a:pt x="4991680" y="1081466"/>
                  <a:pt x="4985037" y="1087966"/>
                  <a:pt x="5018587" y="1061319"/>
                </a:cubicBezTo>
                <a:cubicBezTo>
                  <a:pt x="5004967" y="1074642"/>
                  <a:pt x="5018587" y="1088290"/>
                  <a:pt x="5025230" y="1068143"/>
                </a:cubicBezTo>
                <a:cubicBezTo>
                  <a:pt x="5045494" y="1061319"/>
                  <a:pt x="5005300" y="1135085"/>
                  <a:pt x="5038850" y="1121436"/>
                </a:cubicBezTo>
                <a:cubicBezTo>
                  <a:pt x="5025230" y="1128261"/>
                  <a:pt x="5018919" y="1135085"/>
                  <a:pt x="5005300" y="1148408"/>
                </a:cubicBezTo>
                <a:cubicBezTo>
                  <a:pt x="5011943" y="1148408"/>
                  <a:pt x="5011611" y="1155232"/>
                  <a:pt x="5018587" y="1162056"/>
                </a:cubicBezTo>
                <a:cubicBezTo>
                  <a:pt x="5025230" y="1148733"/>
                  <a:pt x="5031874" y="1141909"/>
                  <a:pt x="5031874" y="1135085"/>
                </a:cubicBezTo>
                <a:cubicBezTo>
                  <a:pt x="5045494" y="1168556"/>
                  <a:pt x="5072732" y="1202351"/>
                  <a:pt x="5099307" y="1228998"/>
                </a:cubicBezTo>
                <a:cubicBezTo>
                  <a:pt x="5126213" y="1262794"/>
                  <a:pt x="5153120" y="1296265"/>
                  <a:pt x="5146144" y="1336560"/>
                </a:cubicBezTo>
                <a:cubicBezTo>
                  <a:pt x="5159764" y="1343384"/>
                  <a:pt x="5173051" y="1316412"/>
                  <a:pt x="5159764" y="1316412"/>
                </a:cubicBezTo>
                <a:cubicBezTo>
                  <a:pt x="5193314" y="1296265"/>
                  <a:pt x="5193314" y="1330061"/>
                  <a:pt x="5173383" y="1343384"/>
                </a:cubicBezTo>
                <a:cubicBezTo>
                  <a:pt x="5247127" y="1336560"/>
                  <a:pt x="5206933" y="1390178"/>
                  <a:pt x="5267390" y="1390178"/>
                </a:cubicBezTo>
                <a:cubicBezTo>
                  <a:pt x="5200290" y="1457445"/>
                  <a:pt x="5300941" y="1437297"/>
                  <a:pt x="5253771" y="1477592"/>
                </a:cubicBezTo>
                <a:cubicBezTo>
                  <a:pt x="5260414" y="1497740"/>
                  <a:pt x="5300608" y="1437622"/>
                  <a:pt x="5300608" y="1450946"/>
                </a:cubicBezTo>
                <a:cubicBezTo>
                  <a:pt x="5314228" y="1457770"/>
                  <a:pt x="5348110" y="1491241"/>
                  <a:pt x="5361397" y="1497740"/>
                </a:cubicBezTo>
                <a:cubicBezTo>
                  <a:pt x="5374685" y="1484416"/>
                  <a:pt x="5387972" y="1477917"/>
                  <a:pt x="5408235" y="1464594"/>
                </a:cubicBezTo>
                <a:cubicBezTo>
                  <a:pt x="5414879" y="1477917"/>
                  <a:pt x="5388304" y="1477592"/>
                  <a:pt x="5381660" y="1497740"/>
                </a:cubicBezTo>
                <a:cubicBezTo>
                  <a:pt x="5428498" y="1477592"/>
                  <a:pt x="5368041" y="1551683"/>
                  <a:pt x="5441785" y="1504564"/>
                </a:cubicBezTo>
                <a:cubicBezTo>
                  <a:pt x="5441785" y="1517887"/>
                  <a:pt x="5428498" y="1524712"/>
                  <a:pt x="5408235" y="1531536"/>
                </a:cubicBezTo>
                <a:cubicBezTo>
                  <a:pt x="5421522" y="1531536"/>
                  <a:pt x="5462380" y="1531536"/>
                  <a:pt x="5475668" y="1504564"/>
                </a:cubicBezTo>
                <a:cubicBezTo>
                  <a:pt x="5502574" y="1484416"/>
                  <a:pt x="5482311" y="1524712"/>
                  <a:pt x="5515861" y="1490916"/>
                </a:cubicBezTo>
                <a:cubicBezTo>
                  <a:pt x="5515861" y="1504564"/>
                  <a:pt x="5495598" y="1511388"/>
                  <a:pt x="5481979" y="1517887"/>
                </a:cubicBezTo>
                <a:cubicBezTo>
                  <a:pt x="5529149" y="1524712"/>
                  <a:pt x="5529149" y="1578330"/>
                  <a:pt x="5575986" y="1585154"/>
                </a:cubicBezTo>
                <a:cubicBezTo>
                  <a:pt x="5556055" y="1591978"/>
                  <a:pt x="5549412" y="1598802"/>
                  <a:pt x="5549412" y="1612126"/>
                </a:cubicBezTo>
                <a:cubicBezTo>
                  <a:pt x="5576318" y="1591978"/>
                  <a:pt x="5609869" y="1598477"/>
                  <a:pt x="5616512" y="1571506"/>
                </a:cubicBezTo>
                <a:cubicBezTo>
                  <a:pt x="5636775" y="1571506"/>
                  <a:pt x="5657038" y="1571831"/>
                  <a:pt x="5650395" y="1591978"/>
                </a:cubicBezTo>
                <a:cubicBezTo>
                  <a:pt x="5657038" y="1585154"/>
                  <a:pt x="5676969" y="1571831"/>
                  <a:pt x="5717495" y="1545184"/>
                </a:cubicBezTo>
                <a:cubicBezTo>
                  <a:pt x="5697232" y="1531536"/>
                  <a:pt x="5663682" y="1511388"/>
                  <a:pt x="5616512" y="1551683"/>
                </a:cubicBezTo>
                <a:cubicBezTo>
                  <a:pt x="5616512" y="1545184"/>
                  <a:pt x="5657038" y="1524712"/>
                  <a:pt x="5643419" y="1517887"/>
                </a:cubicBezTo>
                <a:cubicBezTo>
                  <a:pt x="5609869" y="1517887"/>
                  <a:pt x="5562699" y="1531536"/>
                  <a:pt x="5522505" y="1504564"/>
                </a:cubicBezTo>
                <a:cubicBezTo>
                  <a:pt x="5549412" y="1484416"/>
                  <a:pt x="5542768" y="1524712"/>
                  <a:pt x="5569675" y="1497740"/>
                </a:cubicBezTo>
                <a:cubicBezTo>
                  <a:pt x="5569675" y="1484416"/>
                  <a:pt x="5529149" y="1464269"/>
                  <a:pt x="5488623" y="1484416"/>
                </a:cubicBezTo>
                <a:cubicBezTo>
                  <a:pt x="5502242" y="1470768"/>
                  <a:pt x="5515861" y="1457770"/>
                  <a:pt x="5522505" y="1437622"/>
                </a:cubicBezTo>
                <a:cubicBezTo>
                  <a:pt x="5475335" y="1450946"/>
                  <a:pt x="5522505" y="1376855"/>
                  <a:pt x="5435142" y="1417150"/>
                </a:cubicBezTo>
                <a:cubicBezTo>
                  <a:pt x="5435142" y="1403826"/>
                  <a:pt x="5448761" y="1390178"/>
                  <a:pt x="5441785" y="1383354"/>
                </a:cubicBezTo>
                <a:cubicBezTo>
                  <a:pt x="5428498" y="1376855"/>
                  <a:pt x="5414879" y="1410651"/>
                  <a:pt x="5428498" y="1410651"/>
                </a:cubicBezTo>
                <a:cubicBezTo>
                  <a:pt x="5361397" y="1430798"/>
                  <a:pt x="5448429" y="1309913"/>
                  <a:pt x="5394615" y="1330061"/>
                </a:cubicBezTo>
                <a:cubicBezTo>
                  <a:pt x="5387972" y="1309913"/>
                  <a:pt x="5415211" y="1309588"/>
                  <a:pt x="5435142" y="1296265"/>
                </a:cubicBezTo>
                <a:cubicBezTo>
                  <a:pt x="5401591" y="1296265"/>
                  <a:pt x="5401923" y="1282941"/>
                  <a:pt x="5381660" y="1269618"/>
                </a:cubicBezTo>
                <a:cubicBezTo>
                  <a:pt x="5368041" y="1303089"/>
                  <a:pt x="5381660" y="1303089"/>
                  <a:pt x="5381660" y="1336560"/>
                </a:cubicBezTo>
                <a:cubicBezTo>
                  <a:pt x="5334491" y="1350208"/>
                  <a:pt x="5368041" y="1276442"/>
                  <a:pt x="5320871" y="1289766"/>
                </a:cubicBezTo>
                <a:cubicBezTo>
                  <a:pt x="5334491" y="1283266"/>
                  <a:pt x="5347778" y="1276442"/>
                  <a:pt x="5347778" y="1282941"/>
                </a:cubicBezTo>
                <a:cubicBezTo>
                  <a:pt x="5347778" y="1242646"/>
                  <a:pt x="5314228" y="1289440"/>
                  <a:pt x="5368041" y="1222499"/>
                </a:cubicBezTo>
                <a:cubicBezTo>
                  <a:pt x="5368041" y="1202351"/>
                  <a:pt x="5341134" y="1222499"/>
                  <a:pt x="5327515" y="1222499"/>
                </a:cubicBezTo>
                <a:cubicBezTo>
                  <a:pt x="5307584" y="1249146"/>
                  <a:pt x="5347778" y="1229323"/>
                  <a:pt x="5347778" y="1242646"/>
                </a:cubicBezTo>
                <a:cubicBezTo>
                  <a:pt x="5327847" y="1249471"/>
                  <a:pt x="5307584" y="1256295"/>
                  <a:pt x="5287653" y="1269618"/>
                </a:cubicBezTo>
                <a:cubicBezTo>
                  <a:pt x="5314560" y="1236147"/>
                  <a:pt x="5327515" y="1209176"/>
                  <a:pt x="5314228" y="1182204"/>
                </a:cubicBezTo>
                <a:cubicBezTo>
                  <a:pt x="5307584" y="1182204"/>
                  <a:pt x="5287653" y="1202351"/>
                  <a:pt x="5274034" y="1215675"/>
                </a:cubicBezTo>
                <a:cubicBezTo>
                  <a:pt x="5260747" y="1208851"/>
                  <a:pt x="5280345" y="1195852"/>
                  <a:pt x="5293965" y="1182204"/>
                </a:cubicBezTo>
                <a:cubicBezTo>
                  <a:pt x="5199958" y="1182204"/>
                  <a:pt x="5186338" y="1094790"/>
                  <a:pt x="5119238" y="1054495"/>
                </a:cubicBezTo>
                <a:cubicBezTo>
                  <a:pt x="5079044" y="1027523"/>
                  <a:pt x="5011943" y="1007375"/>
                  <a:pt x="5005300" y="973905"/>
                </a:cubicBezTo>
                <a:cubicBezTo>
                  <a:pt x="4992012" y="946933"/>
                  <a:pt x="4897673" y="960581"/>
                  <a:pt x="4931223" y="906963"/>
                </a:cubicBezTo>
                <a:cubicBezTo>
                  <a:pt x="4910960" y="873167"/>
                  <a:pt x="4877410" y="846520"/>
                  <a:pt x="4850503" y="819549"/>
                </a:cubicBezTo>
                <a:cubicBezTo>
                  <a:pt x="4816953" y="799401"/>
                  <a:pt x="4790047" y="779254"/>
                  <a:pt x="4763140" y="752607"/>
                </a:cubicBezTo>
                <a:cubicBezTo>
                  <a:pt x="4776759" y="738959"/>
                  <a:pt x="4790379" y="738959"/>
                  <a:pt x="4803666" y="725635"/>
                </a:cubicBezTo>
                <a:cubicBezTo>
                  <a:pt x="4823929" y="705488"/>
                  <a:pt x="4790379" y="711987"/>
                  <a:pt x="4790379" y="705163"/>
                </a:cubicBezTo>
                <a:cubicBezTo>
                  <a:pt x="4756828" y="725310"/>
                  <a:pt x="4797022" y="718811"/>
                  <a:pt x="4763140" y="745783"/>
                </a:cubicBezTo>
                <a:cubicBezTo>
                  <a:pt x="4716302" y="745783"/>
                  <a:pt x="4689396" y="671692"/>
                  <a:pt x="4642226" y="658369"/>
                </a:cubicBezTo>
                <a:cubicBezTo>
                  <a:pt x="4662489" y="645045"/>
                  <a:pt x="4662489" y="665193"/>
                  <a:pt x="4682752" y="638221"/>
                </a:cubicBezTo>
                <a:cubicBezTo>
                  <a:pt x="4676109" y="618073"/>
                  <a:pt x="4609008" y="691839"/>
                  <a:pt x="4629271" y="645045"/>
                </a:cubicBezTo>
                <a:cubicBezTo>
                  <a:pt x="4642558" y="631397"/>
                  <a:pt x="4655846" y="631397"/>
                  <a:pt x="4655846" y="638221"/>
                </a:cubicBezTo>
                <a:cubicBezTo>
                  <a:pt x="4682752" y="591102"/>
                  <a:pt x="4602364" y="624573"/>
                  <a:pt x="4615652" y="597601"/>
                </a:cubicBezTo>
                <a:cubicBezTo>
                  <a:pt x="4602364" y="611249"/>
                  <a:pt x="4602032" y="618073"/>
                  <a:pt x="4602032" y="624573"/>
                </a:cubicBezTo>
                <a:cubicBezTo>
                  <a:pt x="4595389" y="611249"/>
                  <a:pt x="4581769" y="584603"/>
                  <a:pt x="4561838" y="570954"/>
                </a:cubicBezTo>
                <a:cubicBezTo>
                  <a:pt x="4548219" y="550807"/>
                  <a:pt x="4528288" y="544308"/>
                  <a:pt x="4501381" y="570954"/>
                </a:cubicBezTo>
                <a:cubicBezTo>
                  <a:pt x="4487762" y="564455"/>
                  <a:pt x="4521644" y="537483"/>
                  <a:pt x="4501381" y="537483"/>
                </a:cubicBezTo>
                <a:cubicBezTo>
                  <a:pt x="4491748" y="532609"/>
                  <a:pt x="4477464" y="551132"/>
                  <a:pt x="4460855" y="569979"/>
                </a:cubicBezTo>
                <a:cubicBezTo>
                  <a:pt x="4490752" y="524160"/>
                  <a:pt x="4411360" y="502388"/>
                  <a:pt x="4393755" y="490689"/>
                </a:cubicBezTo>
                <a:cubicBezTo>
                  <a:pt x="4447568" y="443570"/>
                  <a:pt x="4447568" y="510512"/>
                  <a:pt x="4494738" y="463393"/>
                </a:cubicBezTo>
                <a:cubicBezTo>
                  <a:pt x="4454212" y="450069"/>
                  <a:pt x="4420662" y="409774"/>
                  <a:pt x="4360205" y="443245"/>
                </a:cubicBezTo>
                <a:cubicBezTo>
                  <a:pt x="4360205" y="375978"/>
                  <a:pt x="4313035" y="355831"/>
                  <a:pt x="4265865" y="335683"/>
                </a:cubicBezTo>
                <a:cubicBezTo>
                  <a:pt x="4245934" y="329184"/>
                  <a:pt x="4219028" y="322685"/>
                  <a:pt x="4199097" y="302538"/>
                </a:cubicBezTo>
                <a:cubicBezTo>
                  <a:pt x="4185477" y="295713"/>
                  <a:pt x="4172190" y="275241"/>
                  <a:pt x="4165547" y="241770"/>
                </a:cubicBezTo>
                <a:cubicBezTo>
                  <a:pt x="4138640" y="248269"/>
                  <a:pt x="4104758" y="261918"/>
                  <a:pt x="4104758" y="234946"/>
                </a:cubicBezTo>
                <a:cubicBezTo>
                  <a:pt x="4111733" y="228122"/>
                  <a:pt x="4125021" y="221948"/>
                  <a:pt x="4131996" y="208299"/>
                </a:cubicBezTo>
                <a:cubicBezTo>
                  <a:pt x="4118377" y="188152"/>
                  <a:pt x="4084827" y="188152"/>
                  <a:pt x="4064896" y="188152"/>
                </a:cubicBezTo>
                <a:cubicBezTo>
                  <a:pt x="4037989" y="188152"/>
                  <a:pt x="4024370" y="181003"/>
                  <a:pt x="4031013" y="134208"/>
                </a:cubicBezTo>
                <a:cubicBezTo>
                  <a:pt x="4064564" y="107237"/>
                  <a:pt x="4024370" y="174503"/>
                  <a:pt x="4057920" y="168004"/>
                </a:cubicBezTo>
                <a:cubicBezTo>
                  <a:pt x="4091802" y="100737"/>
                  <a:pt x="4064564" y="80590"/>
                  <a:pt x="4044633" y="60443"/>
                </a:cubicBezTo>
                <a:cubicBezTo>
                  <a:pt x="4078183" y="26647"/>
                  <a:pt x="4091470" y="53618"/>
                  <a:pt x="4125021"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4251926873"/>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rush Stroke 06">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6757543" y="0"/>
            <a:ext cx="7175104" cy="7019132"/>
          </a:xfrm>
          <a:custGeom>
            <a:avLst/>
            <a:gdLst>
              <a:gd name="connsiteX0" fmla="*/ 449108 w 7175104"/>
              <a:gd name="connsiteY0" fmla="*/ 6878100 h 7019132"/>
              <a:gd name="connsiteX1" fmla="*/ 456749 w 7175104"/>
              <a:gd name="connsiteY1" fmla="*/ 6898572 h 7019132"/>
              <a:gd name="connsiteX2" fmla="*/ 450105 w 7175104"/>
              <a:gd name="connsiteY2" fmla="*/ 6898572 h 7019132"/>
              <a:gd name="connsiteX3" fmla="*/ 429842 w 7175104"/>
              <a:gd name="connsiteY3" fmla="*/ 6884924 h 7019132"/>
              <a:gd name="connsiteX4" fmla="*/ 411572 w 7175104"/>
              <a:gd name="connsiteY4" fmla="*/ 6781912 h 7019132"/>
              <a:gd name="connsiteX5" fmla="*/ 412236 w 7175104"/>
              <a:gd name="connsiteY5" fmla="*/ 6782237 h 7019132"/>
              <a:gd name="connsiteX6" fmla="*/ 417883 w 7175104"/>
              <a:gd name="connsiteY6" fmla="*/ 6795560 h 7019132"/>
              <a:gd name="connsiteX7" fmla="*/ 416555 w 7175104"/>
              <a:gd name="connsiteY7" fmla="*/ 6791010 h 7019132"/>
              <a:gd name="connsiteX8" fmla="*/ 429842 w 7175104"/>
              <a:gd name="connsiteY8" fmla="*/ 6791010 h 7019132"/>
              <a:gd name="connsiteX9" fmla="*/ 450105 w 7175104"/>
              <a:gd name="connsiteY9" fmla="*/ 6791010 h 7019132"/>
              <a:gd name="connsiteX10" fmla="*/ 564375 w 7175104"/>
              <a:gd name="connsiteY10" fmla="*/ 6791010 h 7019132"/>
              <a:gd name="connsiteX11" fmla="*/ 629815 w 7175104"/>
              <a:gd name="connsiteY11" fmla="*/ 6788411 h 7019132"/>
              <a:gd name="connsiteX12" fmla="*/ 670009 w 7175104"/>
              <a:gd name="connsiteY12" fmla="*/ 6790036 h 7019132"/>
              <a:gd name="connsiteX13" fmla="*/ 671669 w 7175104"/>
              <a:gd name="connsiteY13" fmla="*/ 6794585 h 7019132"/>
              <a:gd name="connsiteX14" fmla="*/ 678645 w 7175104"/>
              <a:gd name="connsiteY14" fmla="*/ 6811158 h 7019132"/>
              <a:gd name="connsiteX15" fmla="*/ 672002 w 7175104"/>
              <a:gd name="connsiteY15" fmla="*/ 6811158 h 7019132"/>
              <a:gd name="connsiteX16" fmla="*/ 651739 w 7175104"/>
              <a:gd name="connsiteY16" fmla="*/ 6817982 h 7019132"/>
              <a:gd name="connsiteX17" fmla="*/ 617856 w 7175104"/>
              <a:gd name="connsiteY17" fmla="*/ 6824806 h 7019132"/>
              <a:gd name="connsiteX18" fmla="*/ 537468 w 7175104"/>
              <a:gd name="connsiteY18" fmla="*/ 6830981 h 7019132"/>
              <a:gd name="connsiteX19" fmla="*/ 470368 w 7175104"/>
              <a:gd name="connsiteY19" fmla="*/ 6870626 h 7019132"/>
              <a:gd name="connsiteX20" fmla="*/ 449108 w 7175104"/>
              <a:gd name="connsiteY20" fmla="*/ 6878100 h 7019132"/>
              <a:gd name="connsiteX21" fmla="*/ 432499 w 7175104"/>
              <a:gd name="connsiteY21" fmla="*/ 6833905 h 7019132"/>
              <a:gd name="connsiteX22" fmla="*/ 418215 w 7175104"/>
              <a:gd name="connsiteY22" fmla="*/ 6797835 h 7019132"/>
              <a:gd name="connsiteX23" fmla="*/ 418548 w 7175104"/>
              <a:gd name="connsiteY23" fmla="*/ 6800109 h 7019132"/>
              <a:gd name="connsiteX24" fmla="*/ 411572 w 7175104"/>
              <a:gd name="connsiteY24" fmla="*/ 6781912 h 7019132"/>
              <a:gd name="connsiteX25" fmla="*/ 386658 w 7175104"/>
              <a:gd name="connsiteY25" fmla="*/ 6752990 h 7019132"/>
              <a:gd name="connsiteX26" fmla="*/ 376361 w 7175104"/>
              <a:gd name="connsiteY26" fmla="*/ 6757215 h 7019132"/>
              <a:gd name="connsiteX27" fmla="*/ 379350 w 7175104"/>
              <a:gd name="connsiteY27" fmla="*/ 6753965 h 7019132"/>
              <a:gd name="connsiteX28" fmla="*/ 398949 w 7175104"/>
              <a:gd name="connsiteY28" fmla="*/ 6747791 h 7019132"/>
              <a:gd name="connsiteX29" fmla="*/ 403267 w 7175104"/>
              <a:gd name="connsiteY29" fmla="*/ 6750390 h 7019132"/>
              <a:gd name="connsiteX30" fmla="*/ 386658 w 7175104"/>
              <a:gd name="connsiteY30" fmla="*/ 6752990 h 7019132"/>
              <a:gd name="connsiteX31" fmla="*/ 396624 w 7175104"/>
              <a:gd name="connsiteY31" fmla="*/ 6748766 h 7019132"/>
              <a:gd name="connsiteX32" fmla="*/ 867988 w 7175104"/>
              <a:gd name="connsiteY32" fmla="*/ 6676625 h 7019132"/>
              <a:gd name="connsiteX33" fmla="*/ 873635 w 7175104"/>
              <a:gd name="connsiteY33" fmla="*/ 6676625 h 7019132"/>
              <a:gd name="connsiteX34" fmla="*/ 864334 w 7175104"/>
              <a:gd name="connsiteY34" fmla="*/ 6685074 h 7019132"/>
              <a:gd name="connsiteX35" fmla="*/ 861677 w 7175104"/>
              <a:gd name="connsiteY35" fmla="*/ 6679874 h 7019132"/>
              <a:gd name="connsiteX36" fmla="*/ 863670 w 7175104"/>
              <a:gd name="connsiteY36" fmla="*/ 6678249 h 7019132"/>
              <a:gd name="connsiteX37" fmla="*/ 703559 w 7175104"/>
              <a:gd name="connsiteY37" fmla="*/ 6670775 h 7019132"/>
              <a:gd name="connsiteX38" fmla="*/ 672002 w 7175104"/>
              <a:gd name="connsiteY38" fmla="*/ 6690273 h 7019132"/>
              <a:gd name="connsiteX39" fmla="*/ 684292 w 7175104"/>
              <a:gd name="connsiteY39" fmla="*/ 6676950 h 7019132"/>
              <a:gd name="connsiteX40" fmla="*/ 866327 w 7175104"/>
              <a:gd name="connsiteY40" fmla="*/ 6669800 h 7019132"/>
              <a:gd name="connsiteX41" fmla="*/ 873635 w 7175104"/>
              <a:gd name="connsiteY41" fmla="*/ 6669800 h 7019132"/>
              <a:gd name="connsiteX42" fmla="*/ 863670 w 7175104"/>
              <a:gd name="connsiteY42" fmla="*/ 6678249 h 7019132"/>
              <a:gd name="connsiteX43" fmla="*/ 851047 w 7175104"/>
              <a:gd name="connsiteY43" fmla="*/ 6682474 h 7019132"/>
              <a:gd name="connsiteX44" fmla="*/ 833109 w 7175104"/>
              <a:gd name="connsiteY44" fmla="*/ 6683449 h 7019132"/>
              <a:gd name="connsiteX45" fmla="*/ 705220 w 7175104"/>
              <a:gd name="connsiteY45" fmla="*/ 6669475 h 7019132"/>
              <a:gd name="connsiteX46" fmla="*/ 705220 w 7175104"/>
              <a:gd name="connsiteY46" fmla="*/ 6669800 h 7019132"/>
              <a:gd name="connsiteX47" fmla="*/ 703559 w 7175104"/>
              <a:gd name="connsiteY47" fmla="*/ 6670775 h 7019132"/>
              <a:gd name="connsiteX48" fmla="*/ 886590 w 7175104"/>
              <a:gd name="connsiteY48" fmla="*/ 6629830 h 7019132"/>
              <a:gd name="connsiteX49" fmla="*/ 886923 w 7175104"/>
              <a:gd name="connsiteY49" fmla="*/ 6629830 h 7019132"/>
              <a:gd name="connsiteX50" fmla="*/ 893234 w 7175104"/>
              <a:gd name="connsiteY50" fmla="*/ 6636655 h 7019132"/>
              <a:gd name="connsiteX51" fmla="*/ 898549 w 7175104"/>
              <a:gd name="connsiteY51" fmla="*/ 6652578 h 7019132"/>
              <a:gd name="connsiteX52" fmla="*/ 895227 w 7175104"/>
              <a:gd name="connsiteY52" fmla="*/ 6654527 h 7019132"/>
              <a:gd name="connsiteX53" fmla="*/ 888583 w 7175104"/>
              <a:gd name="connsiteY53" fmla="*/ 6635355 h 7019132"/>
              <a:gd name="connsiteX54" fmla="*/ 880279 w 7175104"/>
              <a:gd name="connsiteY54" fmla="*/ 6629830 h 7019132"/>
              <a:gd name="connsiteX55" fmla="*/ 884265 w 7175104"/>
              <a:gd name="connsiteY55" fmla="*/ 6629830 h 7019132"/>
              <a:gd name="connsiteX56" fmla="*/ 885594 w 7175104"/>
              <a:gd name="connsiteY56" fmla="*/ 6635030 h 7019132"/>
              <a:gd name="connsiteX57" fmla="*/ 880279 w 7175104"/>
              <a:gd name="connsiteY57" fmla="*/ 6629830 h 7019132"/>
              <a:gd name="connsiteX58" fmla="*/ 806203 w 7175104"/>
              <a:gd name="connsiteY58" fmla="*/ 6629830 h 7019132"/>
              <a:gd name="connsiteX59" fmla="*/ 876957 w 7175104"/>
              <a:gd name="connsiteY59" fmla="*/ 6656152 h 7019132"/>
              <a:gd name="connsiteX60" fmla="*/ 895227 w 7175104"/>
              <a:gd name="connsiteY60" fmla="*/ 6654527 h 7019132"/>
              <a:gd name="connsiteX61" fmla="*/ 876625 w 7175104"/>
              <a:gd name="connsiteY61" fmla="*/ 6665576 h 7019132"/>
              <a:gd name="connsiteX62" fmla="*/ 866327 w 7175104"/>
              <a:gd name="connsiteY62" fmla="*/ 6669800 h 7019132"/>
              <a:gd name="connsiteX63" fmla="*/ 829123 w 7175104"/>
              <a:gd name="connsiteY63" fmla="*/ 6669475 h 7019132"/>
              <a:gd name="connsiteX64" fmla="*/ 806203 w 7175104"/>
              <a:gd name="connsiteY64" fmla="*/ 6629830 h 7019132"/>
              <a:gd name="connsiteX65" fmla="*/ 882604 w 7175104"/>
              <a:gd name="connsiteY65" fmla="*/ 6621381 h 7019132"/>
              <a:gd name="connsiteX66" fmla="*/ 883601 w 7175104"/>
              <a:gd name="connsiteY66" fmla="*/ 6621706 h 7019132"/>
              <a:gd name="connsiteX67" fmla="*/ 886590 w 7175104"/>
              <a:gd name="connsiteY67" fmla="*/ 6629830 h 7019132"/>
              <a:gd name="connsiteX68" fmla="*/ 884265 w 7175104"/>
              <a:gd name="connsiteY68" fmla="*/ 6629830 h 7019132"/>
              <a:gd name="connsiteX69" fmla="*/ 266741 w 7175104"/>
              <a:gd name="connsiteY69" fmla="*/ 6380261 h 7019132"/>
              <a:gd name="connsiteX70" fmla="*/ 267738 w 7175104"/>
              <a:gd name="connsiteY70" fmla="*/ 6380911 h 7019132"/>
              <a:gd name="connsiteX71" fmla="*/ 264084 w 7175104"/>
              <a:gd name="connsiteY71" fmla="*/ 6382211 h 7019132"/>
              <a:gd name="connsiteX72" fmla="*/ 276374 w 7175104"/>
              <a:gd name="connsiteY72" fmla="*/ 6377337 h 7019132"/>
              <a:gd name="connsiteX73" fmla="*/ 268734 w 7175104"/>
              <a:gd name="connsiteY73" fmla="*/ 6380911 h 7019132"/>
              <a:gd name="connsiteX74" fmla="*/ 267738 w 7175104"/>
              <a:gd name="connsiteY74" fmla="*/ 6380911 h 7019132"/>
              <a:gd name="connsiteX75" fmla="*/ 269399 w 7175104"/>
              <a:gd name="connsiteY75" fmla="*/ 6380261 h 7019132"/>
              <a:gd name="connsiteX76" fmla="*/ 276374 w 7175104"/>
              <a:gd name="connsiteY76" fmla="*/ 6377337 h 7019132"/>
              <a:gd name="connsiteX77" fmla="*/ 262091 w 7175104"/>
              <a:gd name="connsiteY77" fmla="*/ 6307145 h 7019132"/>
              <a:gd name="connsiteX78" fmla="*/ 181371 w 7175104"/>
              <a:gd name="connsiteY78" fmla="*/ 6354264 h 7019132"/>
              <a:gd name="connsiteX79" fmla="*/ 262091 w 7175104"/>
              <a:gd name="connsiteY79" fmla="*/ 6307145 h 7019132"/>
              <a:gd name="connsiteX80" fmla="*/ 228540 w 7175104"/>
              <a:gd name="connsiteY80" fmla="*/ 6307145 h 7019132"/>
              <a:gd name="connsiteX81" fmla="*/ 234852 w 7175104"/>
              <a:gd name="connsiteY81" fmla="*/ 6313969 h 7019132"/>
              <a:gd name="connsiteX82" fmla="*/ 161108 w 7175104"/>
              <a:gd name="connsiteY82" fmla="*/ 6327293 h 7019132"/>
              <a:gd name="connsiteX83" fmla="*/ 228540 w 7175104"/>
              <a:gd name="connsiteY83" fmla="*/ 6307145 h 7019132"/>
              <a:gd name="connsiteX84" fmla="*/ 90021 w 7175104"/>
              <a:gd name="connsiteY84" fmla="*/ 6186585 h 7019132"/>
              <a:gd name="connsiteX85" fmla="*/ 67100 w 7175104"/>
              <a:gd name="connsiteY85" fmla="*/ 6193084 h 7019132"/>
              <a:gd name="connsiteX86" fmla="*/ 80720 w 7175104"/>
              <a:gd name="connsiteY86" fmla="*/ 6187235 h 7019132"/>
              <a:gd name="connsiteX87" fmla="*/ 94339 w 7175104"/>
              <a:gd name="connsiteY87" fmla="*/ 6185935 h 7019132"/>
              <a:gd name="connsiteX88" fmla="*/ 94007 w 7175104"/>
              <a:gd name="connsiteY88" fmla="*/ 6186585 h 7019132"/>
              <a:gd name="connsiteX89" fmla="*/ 90353 w 7175104"/>
              <a:gd name="connsiteY89" fmla="*/ 6186585 h 7019132"/>
              <a:gd name="connsiteX90" fmla="*/ 3191261 w 7175104"/>
              <a:gd name="connsiteY90" fmla="*/ 5863900 h 7019132"/>
              <a:gd name="connsiteX91" fmla="*/ 3197904 w 7175104"/>
              <a:gd name="connsiteY91" fmla="*/ 5877223 h 7019132"/>
              <a:gd name="connsiteX92" fmla="*/ 3197904 w 7175104"/>
              <a:gd name="connsiteY92" fmla="*/ 5881448 h 7019132"/>
              <a:gd name="connsiteX93" fmla="*/ 3197240 w 7175104"/>
              <a:gd name="connsiteY93" fmla="*/ 5881773 h 7019132"/>
              <a:gd name="connsiteX94" fmla="*/ 3191261 w 7175104"/>
              <a:gd name="connsiteY94" fmla="*/ 5864550 h 7019132"/>
              <a:gd name="connsiteX95" fmla="*/ 3191261 w 7175104"/>
              <a:gd name="connsiteY95" fmla="*/ 5857076 h 7019132"/>
              <a:gd name="connsiteX96" fmla="*/ 3191261 w 7175104"/>
              <a:gd name="connsiteY96" fmla="*/ 5863900 h 7019132"/>
              <a:gd name="connsiteX97" fmla="*/ 3190596 w 7175104"/>
              <a:gd name="connsiteY97" fmla="*/ 5862600 h 7019132"/>
              <a:gd name="connsiteX98" fmla="*/ 3189267 w 7175104"/>
              <a:gd name="connsiteY98" fmla="*/ 5858701 h 7019132"/>
              <a:gd name="connsiteX99" fmla="*/ 3191261 w 7175104"/>
              <a:gd name="connsiteY99" fmla="*/ 5857076 h 7019132"/>
              <a:gd name="connsiteX100" fmla="*/ 3473614 w 7175104"/>
              <a:gd name="connsiteY100" fmla="*/ 5783310 h 7019132"/>
              <a:gd name="connsiteX101" fmla="*/ 3474943 w 7175104"/>
              <a:gd name="connsiteY101" fmla="*/ 5790459 h 7019132"/>
              <a:gd name="connsiteX102" fmla="*/ 3473614 w 7175104"/>
              <a:gd name="connsiteY102" fmla="*/ 5790134 h 7019132"/>
              <a:gd name="connsiteX103" fmla="*/ 3473614 w 7175104"/>
              <a:gd name="connsiteY103" fmla="*/ 5783310 h 7019132"/>
              <a:gd name="connsiteX104" fmla="*/ 3466638 w 7175104"/>
              <a:gd name="connsiteY104" fmla="*/ 5763163 h 7019132"/>
              <a:gd name="connsiteX105" fmla="*/ 3468631 w 7175104"/>
              <a:gd name="connsiteY105" fmla="*/ 5766737 h 7019132"/>
              <a:gd name="connsiteX106" fmla="*/ 3469628 w 7175104"/>
              <a:gd name="connsiteY106" fmla="*/ 5769012 h 7019132"/>
              <a:gd name="connsiteX107" fmla="*/ 3466638 w 7175104"/>
              <a:gd name="connsiteY107" fmla="*/ 5769662 h 7019132"/>
              <a:gd name="connsiteX108" fmla="*/ 3466638 w 7175104"/>
              <a:gd name="connsiteY108" fmla="*/ 5763163 h 7019132"/>
              <a:gd name="connsiteX109" fmla="*/ 3506500 w 7175104"/>
              <a:gd name="connsiteY109" fmla="*/ 5756988 h 7019132"/>
              <a:gd name="connsiteX110" fmla="*/ 3486901 w 7175104"/>
              <a:gd name="connsiteY110" fmla="*/ 5776486 h 7019132"/>
              <a:gd name="connsiteX111" fmla="*/ 3480257 w 7175104"/>
              <a:gd name="connsiteY111" fmla="*/ 5783310 h 7019132"/>
              <a:gd name="connsiteX112" fmla="*/ 3473614 w 7175104"/>
              <a:gd name="connsiteY112" fmla="*/ 5783310 h 7019132"/>
              <a:gd name="connsiteX113" fmla="*/ 3472617 w 7175104"/>
              <a:gd name="connsiteY113" fmla="*/ 5779411 h 7019132"/>
              <a:gd name="connsiteX114" fmla="*/ 3469628 w 7175104"/>
              <a:gd name="connsiteY114" fmla="*/ 5769012 h 7019132"/>
              <a:gd name="connsiteX115" fmla="*/ 550756 w 7175104"/>
              <a:gd name="connsiteY115" fmla="*/ 5729692 h 7019132"/>
              <a:gd name="connsiteX116" fmla="*/ 530493 w 7175104"/>
              <a:gd name="connsiteY116" fmla="*/ 5743340 h 7019132"/>
              <a:gd name="connsiteX117" fmla="*/ 530493 w 7175104"/>
              <a:gd name="connsiteY117" fmla="*/ 5749839 h 7019132"/>
              <a:gd name="connsiteX118" fmla="*/ 537468 w 7175104"/>
              <a:gd name="connsiteY118" fmla="*/ 5749839 h 7019132"/>
              <a:gd name="connsiteX119" fmla="*/ 497275 w 7175104"/>
              <a:gd name="connsiteY119" fmla="*/ 5769662 h 7019132"/>
              <a:gd name="connsiteX120" fmla="*/ 550756 w 7175104"/>
              <a:gd name="connsiteY120" fmla="*/ 5729692 h 7019132"/>
              <a:gd name="connsiteX121" fmla="*/ 988490 w 7175104"/>
              <a:gd name="connsiteY121" fmla="*/ 5708196 h 7019132"/>
              <a:gd name="connsiteX122" fmla="*/ 988720 w 7175104"/>
              <a:gd name="connsiteY122" fmla="*/ 5708374 h 7019132"/>
              <a:gd name="connsiteX123" fmla="*/ 987573 w 7175104"/>
              <a:gd name="connsiteY123" fmla="*/ 5709544 h 7019132"/>
              <a:gd name="connsiteX124" fmla="*/ 940736 w 7175104"/>
              <a:gd name="connsiteY124" fmla="*/ 5736516 h 7019132"/>
              <a:gd name="connsiteX125" fmla="*/ 956348 w 7175104"/>
              <a:gd name="connsiteY125" fmla="*/ 5717668 h 7019132"/>
              <a:gd name="connsiteX126" fmla="*/ 973622 w 7175104"/>
              <a:gd name="connsiteY126" fmla="*/ 5708244 h 7019132"/>
              <a:gd name="connsiteX127" fmla="*/ 969636 w 7175104"/>
              <a:gd name="connsiteY127" fmla="*/ 5711494 h 7019132"/>
              <a:gd name="connsiteX128" fmla="*/ 982466 w 7175104"/>
              <a:gd name="connsiteY128" fmla="*/ 5709666 h 7019132"/>
              <a:gd name="connsiteX129" fmla="*/ 980930 w 7175104"/>
              <a:gd name="connsiteY129" fmla="*/ 5702720 h 7019132"/>
              <a:gd name="connsiteX130" fmla="*/ 982258 w 7175104"/>
              <a:gd name="connsiteY130" fmla="*/ 5703370 h 7019132"/>
              <a:gd name="connsiteX131" fmla="*/ 973622 w 7175104"/>
              <a:gd name="connsiteY131" fmla="*/ 5708244 h 7019132"/>
              <a:gd name="connsiteX132" fmla="*/ 835435 w 7175104"/>
              <a:gd name="connsiteY132" fmla="*/ 5187009 h 7019132"/>
              <a:gd name="connsiteX133" fmla="*/ 836099 w 7175104"/>
              <a:gd name="connsiteY133" fmla="*/ 5187009 h 7019132"/>
              <a:gd name="connsiteX134" fmla="*/ 839753 w 7175104"/>
              <a:gd name="connsiteY134" fmla="*/ 5192208 h 7019132"/>
              <a:gd name="connsiteX135" fmla="*/ 833109 w 7175104"/>
              <a:gd name="connsiteY135" fmla="*/ 5192208 h 7019132"/>
              <a:gd name="connsiteX136" fmla="*/ 819490 w 7175104"/>
              <a:gd name="connsiteY136" fmla="*/ 5199032 h 7019132"/>
              <a:gd name="connsiteX137" fmla="*/ 835435 w 7175104"/>
              <a:gd name="connsiteY137" fmla="*/ 5187009 h 7019132"/>
              <a:gd name="connsiteX138" fmla="*/ 846397 w 7175104"/>
              <a:gd name="connsiteY138" fmla="*/ 5180835 h 7019132"/>
              <a:gd name="connsiteX139" fmla="*/ 849054 w 7175104"/>
              <a:gd name="connsiteY139" fmla="*/ 5185709 h 7019132"/>
              <a:gd name="connsiteX140" fmla="*/ 846397 w 7175104"/>
              <a:gd name="connsiteY140" fmla="*/ 5182134 h 7019132"/>
              <a:gd name="connsiteX141" fmla="*/ 846397 w 7175104"/>
              <a:gd name="connsiteY141" fmla="*/ 5178885 h 7019132"/>
              <a:gd name="connsiteX142" fmla="*/ 846397 w 7175104"/>
              <a:gd name="connsiteY142" fmla="*/ 5180835 h 7019132"/>
              <a:gd name="connsiteX143" fmla="*/ 846064 w 7175104"/>
              <a:gd name="connsiteY143" fmla="*/ 5180510 h 7019132"/>
              <a:gd name="connsiteX144" fmla="*/ 846397 w 7175104"/>
              <a:gd name="connsiteY144" fmla="*/ 5178885 h 7019132"/>
              <a:gd name="connsiteX145" fmla="*/ 859684 w 7175104"/>
              <a:gd name="connsiteY145" fmla="*/ 5169786 h 7019132"/>
              <a:gd name="connsiteX146" fmla="*/ 860016 w 7175104"/>
              <a:gd name="connsiteY146" fmla="*/ 5170111 h 7019132"/>
              <a:gd name="connsiteX147" fmla="*/ 860016 w 7175104"/>
              <a:gd name="connsiteY147" fmla="*/ 5172061 h 7019132"/>
              <a:gd name="connsiteX148" fmla="*/ 859684 w 7175104"/>
              <a:gd name="connsiteY148" fmla="*/ 5169786 h 7019132"/>
              <a:gd name="connsiteX149" fmla="*/ 860016 w 7175104"/>
              <a:gd name="connsiteY149" fmla="*/ 5167186 h 7019132"/>
              <a:gd name="connsiteX150" fmla="*/ 862009 w 7175104"/>
              <a:gd name="connsiteY150" fmla="*/ 5170111 h 7019132"/>
              <a:gd name="connsiteX151" fmla="*/ 863338 w 7175104"/>
              <a:gd name="connsiteY151" fmla="*/ 5173685 h 7019132"/>
              <a:gd name="connsiteX152" fmla="*/ 860016 w 7175104"/>
              <a:gd name="connsiteY152" fmla="*/ 5170111 h 7019132"/>
              <a:gd name="connsiteX153" fmla="*/ 857359 w 7175104"/>
              <a:gd name="connsiteY153" fmla="*/ 5162637 h 7019132"/>
              <a:gd name="connsiteX154" fmla="*/ 860016 w 7175104"/>
              <a:gd name="connsiteY154" fmla="*/ 5165237 h 7019132"/>
              <a:gd name="connsiteX155" fmla="*/ 860016 w 7175104"/>
              <a:gd name="connsiteY155" fmla="*/ 5167186 h 7019132"/>
              <a:gd name="connsiteX156" fmla="*/ 814756 w 7175104"/>
              <a:gd name="connsiteY156" fmla="*/ 5152360 h 7019132"/>
              <a:gd name="connsiteX157" fmla="*/ 819490 w 7175104"/>
              <a:gd name="connsiteY157" fmla="*/ 5158737 h 7019132"/>
              <a:gd name="connsiteX158" fmla="*/ 826134 w 7175104"/>
              <a:gd name="connsiteY158" fmla="*/ 5158737 h 7019132"/>
              <a:gd name="connsiteX159" fmla="*/ 830784 w 7175104"/>
              <a:gd name="connsiteY159" fmla="*/ 5158737 h 7019132"/>
              <a:gd name="connsiteX160" fmla="*/ 845732 w 7175104"/>
              <a:gd name="connsiteY160" fmla="*/ 5180835 h 7019132"/>
              <a:gd name="connsiteX161" fmla="*/ 846397 w 7175104"/>
              <a:gd name="connsiteY161" fmla="*/ 5182134 h 7019132"/>
              <a:gd name="connsiteX162" fmla="*/ 846397 w 7175104"/>
              <a:gd name="connsiteY162" fmla="*/ 5185709 h 7019132"/>
              <a:gd name="connsiteX163" fmla="*/ 836099 w 7175104"/>
              <a:gd name="connsiteY163" fmla="*/ 5187009 h 7019132"/>
              <a:gd name="connsiteX164" fmla="*/ 833774 w 7175104"/>
              <a:gd name="connsiteY164" fmla="*/ 5183109 h 7019132"/>
              <a:gd name="connsiteX165" fmla="*/ 814507 w 7175104"/>
              <a:gd name="connsiteY165" fmla="*/ 5152563 h 7019132"/>
              <a:gd name="connsiteX166" fmla="*/ 814756 w 7175104"/>
              <a:gd name="connsiteY166" fmla="*/ 5152360 h 7019132"/>
              <a:gd name="connsiteX167" fmla="*/ 846397 w 7175104"/>
              <a:gd name="connsiteY167" fmla="*/ 5145089 h 7019132"/>
              <a:gd name="connsiteX168" fmla="*/ 857359 w 7175104"/>
              <a:gd name="connsiteY168" fmla="*/ 5162637 h 7019132"/>
              <a:gd name="connsiteX169" fmla="*/ 853372 w 7175104"/>
              <a:gd name="connsiteY169" fmla="*/ 5158737 h 7019132"/>
              <a:gd name="connsiteX170" fmla="*/ 833109 w 7175104"/>
              <a:gd name="connsiteY170" fmla="*/ 5158737 h 7019132"/>
              <a:gd name="connsiteX171" fmla="*/ 830784 w 7175104"/>
              <a:gd name="connsiteY171" fmla="*/ 5158737 h 7019132"/>
              <a:gd name="connsiteX172" fmla="*/ 826134 w 7175104"/>
              <a:gd name="connsiteY172" fmla="*/ 5151913 h 7019132"/>
              <a:gd name="connsiteX173" fmla="*/ 833109 w 7175104"/>
              <a:gd name="connsiteY173" fmla="*/ 5151913 h 7019132"/>
              <a:gd name="connsiteX174" fmla="*/ 846397 w 7175104"/>
              <a:gd name="connsiteY174" fmla="*/ 5145089 h 7019132"/>
              <a:gd name="connsiteX175" fmla="*/ 651739 w 7175104"/>
              <a:gd name="connsiteY175" fmla="*/ 4923791 h 7019132"/>
              <a:gd name="connsiteX176" fmla="*/ 637455 w 7175104"/>
              <a:gd name="connsiteY176" fmla="*/ 4941014 h 7019132"/>
              <a:gd name="connsiteX177" fmla="*/ 634465 w 7175104"/>
              <a:gd name="connsiteY177" fmla="*/ 4942314 h 7019132"/>
              <a:gd name="connsiteX178" fmla="*/ 651739 w 7175104"/>
              <a:gd name="connsiteY178" fmla="*/ 4923791 h 7019132"/>
              <a:gd name="connsiteX179" fmla="*/ 496231 w 7175104"/>
              <a:gd name="connsiteY179" fmla="*/ 4914606 h 7019132"/>
              <a:gd name="connsiteX180" fmla="*/ 483655 w 7175104"/>
              <a:gd name="connsiteY180" fmla="*/ 4930291 h 7019132"/>
              <a:gd name="connsiteX181" fmla="*/ 492728 w 7175104"/>
              <a:gd name="connsiteY181" fmla="*/ 4918328 h 7019132"/>
              <a:gd name="connsiteX182" fmla="*/ 792915 w 7175104"/>
              <a:gd name="connsiteY182" fmla="*/ 4634577 h 7019132"/>
              <a:gd name="connsiteX183" fmla="*/ 790922 w 7175104"/>
              <a:gd name="connsiteY183" fmla="*/ 4638152 h 7019132"/>
              <a:gd name="connsiteX184" fmla="*/ 790922 w 7175104"/>
              <a:gd name="connsiteY184" fmla="*/ 4636852 h 7019132"/>
              <a:gd name="connsiteX185" fmla="*/ 1200169 w 7175104"/>
              <a:gd name="connsiteY185" fmla="*/ 2465795 h 7019132"/>
              <a:gd name="connsiteX186" fmla="*/ 1200501 w 7175104"/>
              <a:gd name="connsiteY186" fmla="*/ 2465795 h 7019132"/>
              <a:gd name="connsiteX187" fmla="*/ 1195851 w 7175104"/>
              <a:gd name="connsiteY187" fmla="*/ 2478468 h 7019132"/>
              <a:gd name="connsiteX188" fmla="*/ 1209138 w 7175104"/>
              <a:gd name="connsiteY188" fmla="*/ 2411527 h 7019132"/>
              <a:gd name="connsiteX189" fmla="*/ 1207809 w 7175104"/>
              <a:gd name="connsiteY189" fmla="*/ 2442398 h 7019132"/>
              <a:gd name="connsiteX190" fmla="*/ 1200169 w 7175104"/>
              <a:gd name="connsiteY190" fmla="*/ 2465795 h 7019132"/>
              <a:gd name="connsiteX191" fmla="*/ 1197512 w 7175104"/>
              <a:gd name="connsiteY191" fmla="*/ 2463520 h 7019132"/>
              <a:gd name="connsiteX192" fmla="*/ 1188875 w 7175104"/>
              <a:gd name="connsiteY192" fmla="*/ 2458321 h 7019132"/>
              <a:gd name="connsiteX193" fmla="*/ 1209138 w 7175104"/>
              <a:gd name="connsiteY193" fmla="*/ 2411527 h 7019132"/>
              <a:gd name="connsiteX194" fmla="*/ 4096453 w 7175104"/>
              <a:gd name="connsiteY194" fmla="*/ 818899 h 7019132"/>
              <a:gd name="connsiteX195" fmla="*/ 4098114 w 7175104"/>
              <a:gd name="connsiteY195" fmla="*/ 819549 h 7019132"/>
              <a:gd name="connsiteX196" fmla="*/ 4092135 w 7175104"/>
              <a:gd name="connsiteY196" fmla="*/ 826048 h 7019132"/>
              <a:gd name="connsiteX197" fmla="*/ 4152259 w 7175104"/>
              <a:gd name="connsiteY197" fmla="*/ 772429 h 7019132"/>
              <a:gd name="connsiteX198" fmla="*/ 4104758 w 7175104"/>
              <a:gd name="connsiteY198" fmla="*/ 805900 h 7019132"/>
              <a:gd name="connsiteX199" fmla="*/ 4096453 w 7175104"/>
              <a:gd name="connsiteY199" fmla="*/ 818899 h 7019132"/>
              <a:gd name="connsiteX200" fmla="*/ 4089145 w 7175104"/>
              <a:gd name="connsiteY200" fmla="*/ 814674 h 7019132"/>
              <a:gd name="connsiteX201" fmla="*/ 4051276 w 7175104"/>
              <a:gd name="connsiteY201" fmla="*/ 819549 h 7019132"/>
              <a:gd name="connsiteX202" fmla="*/ 4152259 w 7175104"/>
              <a:gd name="connsiteY202" fmla="*/ 772429 h 7019132"/>
              <a:gd name="connsiteX203" fmla="*/ 4125021 w 7175104"/>
              <a:gd name="connsiteY203" fmla="*/ 0 h 7019132"/>
              <a:gd name="connsiteX204" fmla="*/ 4138640 w 7175104"/>
              <a:gd name="connsiteY204" fmla="*/ 60443 h 7019132"/>
              <a:gd name="connsiteX205" fmla="*/ 4192121 w 7175104"/>
              <a:gd name="connsiteY205" fmla="*/ 80590 h 7019132"/>
              <a:gd name="connsiteX206" fmla="*/ 4158903 w 7175104"/>
              <a:gd name="connsiteY206" fmla="*/ 107562 h 7019132"/>
              <a:gd name="connsiteX207" fmla="*/ 4252910 w 7175104"/>
              <a:gd name="connsiteY207" fmla="*/ 107562 h 7019132"/>
              <a:gd name="connsiteX208" fmla="*/ 4333630 w 7175104"/>
              <a:gd name="connsiteY208" fmla="*/ 201475 h 7019132"/>
              <a:gd name="connsiteX209" fmla="*/ 4393755 w 7175104"/>
              <a:gd name="connsiteY209" fmla="*/ 161180 h 7019132"/>
              <a:gd name="connsiteX210" fmla="*/ 4387111 w 7175104"/>
              <a:gd name="connsiteY210" fmla="*/ 234946 h 7019132"/>
              <a:gd name="connsiteX211" fmla="*/ 4427637 w 7175104"/>
              <a:gd name="connsiteY211" fmla="*/ 288889 h 7019132"/>
              <a:gd name="connsiteX212" fmla="*/ 4460855 w 7175104"/>
              <a:gd name="connsiteY212" fmla="*/ 261918 h 7019132"/>
              <a:gd name="connsiteX213" fmla="*/ 4561838 w 7175104"/>
              <a:gd name="connsiteY213" fmla="*/ 362655 h 7019132"/>
              <a:gd name="connsiteX214" fmla="*/ 4669133 w 7175104"/>
              <a:gd name="connsiteY214" fmla="*/ 429922 h 7019132"/>
              <a:gd name="connsiteX215" fmla="*/ 4622295 w 7175104"/>
              <a:gd name="connsiteY215" fmla="*/ 463393 h 7019132"/>
              <a:gd name="connsiteX216" fmla="*/ 4729590 w 7175104"/>
              <a:gd name="connsiteY216" fmla="*/ 436421 h 7019132"/>
              <a:gd name="connsiteX217" fmla="*/ 4790379 w 7175104"/>
              <a:gd name="connsiteY217" fmla="*/ 450069 h 7019132"/>
              <a:gd name="connsiteX218" fmla="*/ 4850503 w 7175104"/>
              <a:gd name="connsiteY218" fmla="*/ 523835 h 7019132"/>
              <a:gd name="connsiteX219" fmla="*/ 4870766 w 7175104"/>
              <a:gd name="connsiteY219" fmla="*/ 611249 h 7019132"/>
              <a:gd name="connsiteX220" fmla="*/ 4904649 w 7175104"/>
              <a:gd name="connsiteY220" fmla="*/ 584278 h 7019132"/>
              <a:gd name="connsiteX221" fmla="*/ 4937867 w 7175104"/>
              <a:gd name="connsiteY221" fmla="*/ 597601 h 7019132"/>
              <a:gd name="connsiteX222" fmla="*/ 4917604 w 7175104"/>
              <a:gd name="connsiteY222" fmla="*/ 671367 h 7019132"/>
              <a:gd name="connsiteX223" fmla="*/ 4917604 w 7175104"/>
              <a:gd name="connsiteY223" fmla="*/ 691839 h 7019132"/>
              <a:gd name="connsiteX224" fmla="*/ 4971749 w 7175104"/>
              <a:gd name="connsiteY224" fmla="*/ 685015 h 7019132"/>
              <a:gd name="connsiteX225" fmla="*/ 5018587 w 7175104"/>
              <a:gd name="connsiteY225" fmla="*/ 765605 h 7019132"/>
              <a:gd name="connsiteX226" fmla="*/ 5086020 w 7175104"/>
              <a:gd name="connsiteY226" fmla="*/ 738959 h 7019132"/>
              <a:gd name="connsiteX227" fmla="*/ 5159764 w 7175104"/>
              <a:gd name="connsiteY227" fmla="*/ 792577 h 7019132"/>
              <a:gd name="connsiteX228" fmla="*/ 5119238 w 7175104"/>
              <a:gd name="connsiteY228" fmla="*/ 805900 h 7019132"/>
              <a:gd name="connsiteX229" fmla="*/ 5186670 w 7175104"/>
              <a:gd name="connsiteY229" fmla="*/ 859519 h 7019132"/>
              <a:gd name="connsiteX230" fmla="*/ 5253771 w 7175104"/>
              <a:gd name="connsiteY230" fmla="*/ 913462 h 7019132"/>
              <a:gd name="connsiteX231" fmla="*/ 5469024 w 7175104"/>
              <a:gd name="connsiteY231" fmla="*/ 953757 h 7019132"/>
              <a:gd name="connsiteX232" fmla="*/ 5495598 w 7175104"/>
              <a:gd name="connsiteY232" fmla="*/ 900139 h 7019132"/>
              <a:gd name="connsiteX233" fmla="*/ 5556388 w 7175104"/>
              <a:gd name="connsiteY233" fmla="*/ 906963 h 7019132"/>
              <a:gd name="connsiteX234" fmla="*/ 5522505 w 7175104"/>
              <a:gd name="connsiteY234" fmla="*/ 927110 h 7019132"/>
              <a:gd name="connsiteX235" fmla="*/ 5515861 w 7175104"/>
              <a:gd name="connsiteY235" fmla="*/ 960581 h 7019132"/>
              <a:gd name="connsiteX236" fmla="*/ 5549412 w 7175104"/>
              <a:gd name="connsiteY236" fmla="*/ 940109 h 7019132"/>
              <a:gd name="connsiteX237" fmla="*/ 5575986 w 7175104"/>
              <a:gd name="connsiteY237" fmla="*/ 946933 h 7019132"/>
              <a:gd name="connsiteX238" fmla="*/ 5549412 w 7175104"/>
              <a:gd name="connsiteY238" fmla="*/ 973905 h 7019132"/>
              <a:gd name="connsiteX239" fmla="*/ 5609869 w 7175104"/>
              <a:gd name="connsiteY239" fmla="*/ 940109 h 7019132"/>
              <a:gd name="connsiteX240" fmla="*/ 5582962 w 7175104"/>
              <a:gd name="connsiteY240" fmla="*/ 973905 h 7019132"/>
              <a:gd name="connsiteX241" fmla="*/ 5764333 w 7175104"/>
              <a:gd name="connsiteY241" fmla="*/ 1095115 h 7019132"/>
              <a:gd name="connsiteX242" fmla="*/ 5764333 w 7175104"/>
              <a:gd name="connsiteY242" fmla="*/ 1115262 h 7019132"/>
              <a:gd name="connsiteX243" fmla="*/ 5784596 w 7175104"/>
              <a:gd name="connsiteY243" fmla="*/ 1222499 h 7019132"/>
              <a:gd name="connsiteX244" fmla="*/ 5838409 w 7175104"/>
              <a:gd name="connsiteY244" fmla="*/ 1249471 h 7019132"/>
              <a:gd name="connsiteX245" fmla="*/ 5864983 w 7175104"/>
              <a:gd name="connsiteY245" fmla="*/ 1316412 h 7019132"/>
              <a:gd name="connsiteX246" fmla="*/ 5845053 w 7175104"/>
              <a:gd name="connsiteY246" fmla="*/ 1255970 h 7019132"/>
              <a:gd name="connsiteX247" fmla="*/ 5992873 w 7175104"/>
              <a:gd name="connsiteY247" fmla="*/ 1282941 h 7019132"/>
              <a:gd name="connsiteX248" fmla="*/ 6052998 w 7175104"/>
              <a:gd name="connsiteY248" fmla="*/ 1383354 h 7019132"/>
              <a:gd name="connsiteX249" fmla="*/ 5992873 w 7175104"/>
              <a:gd name="connsiteY249" fmla="*/ 1437622 h 7019132"/>
              <a:gd name="connsiteX250" fmla="*/ 6066617 w 7175104"/>
              <a:gd name="connsiteY250" fmla="*/ 1403826 h 7019132"/>
              <a:gd name="connsiteX251" fmla="*/ 6133718 w 7175104"/>
              <a:gd name="connsiteY251" fmla="*/ 1450946 h 7019132"/>
              <a:gd name="connsiteX252" fmla="*/ 6160624 w 7175104"/>
              <a:gd name="connsiteY252" fmla="*/ 1457770 h 7019132"/>
              <a:gd name="connsiteX253" fmla="*/ 6167600 w 7175104"/>
              <a:gd name="connsiteY253" fmla="*/ 1464594 h 7019132"/>
              <a:gd name="connsiteX254" fmla="*/ 6172583 w 7175104"/>
              <a:gd name="connsiteY254" fmla="*/ 1467194 h 7019132"/>
              <a:gd name="connsiteX255" fmla="*/ 6201150 w 7175104"/>
              <a:gd name="connsiteY255" fmla="*/ 1504564 h 7019132"/>
              <a:gd name="connsiteX256" fmla="*/ 6201150 w 7175104"/>
              <a:gd name="connsiteY256" fmla="*/ 1538360 h 7019132"/>
              <a:gd name="connsiteX257" fmla="*/ 6247988 w 7175104"/>
              <a:gd name="connsiteY257" fmla="*/ 1511388 h 7019132"/>
              <a:gd name="connsiteX258" fmla="*/ 6302133 w 7175104"/>
              <a:gd name="connsiteY258" fmla="*/ 1551683 h 7019132"/>
              <a:gd name="connsiteX259" fmla="*/ 6274894 w 7175104"/>
              <a:gd name="connsiteY259" fmla="*/ 1585154 h 7019132"/>
              <a:gd name="connsiteX260" fmla="*/ 6261607 w 7175104"/>
              <a:gd name="connsiteY260" fmla="*/ 1591978 h 7019132"/>
              <a:gd name="connsiteX261" fmla="*/ 6234368 w 7175104"/>
              <a:gd name="connsiteY261" fmla="*/ 1618950 h 7019132"/>
              <a:gd name="connsiteX262" fmla="*/ 6261607 w 7175104"/>
              <a:gd name="connsiteY262" fmla="*/ 1612126 h 7019132"/>
              <a:gd name="connsiteX263" fmla="*/ 6214770 w 7175104"/>
              <a:gd name="connsiteY263" fmla="*/ 1639097 h 7019132"/>
              <a:gd name="connsiteX264" fmla="*/ 6153981 w 7175104"/>
              <a:gd name="connsiteY264" fmla="*/ 1652096 h 7019132"/>
              <a:gd name="connsiteX265" fmla="*/ 6113787 w 7175104"/>
              <a:gd name="connsiteY265" fmla="*/ 1618950 h 7019132"/>
              <a:gd name="connsiteX266" fmla="*/ 6100500 w 7175104"/>
              <a:gd name="connsiteY266" fmla="*/ 1665744 h 7019132"/>
              <a:gd name="connsiteX267" fmla="*/ 6133718 w 7175104"/>
              <a:gd name="connsiteY267" fmla="*/ 1665744 h 7019132"/>
              <a:gd name="connsiteX268" fmla="*/ 6107143 w 7175104"/>
              <a:gd name="connsiteY268" fmla="*/ 1672568 h 7019132"/>
              <a:gd name="connsiteX269" fmla="*/ 6120763 w 7175104"/>
              <a:gd name="connsiteY269" fmla="*/ 1692716 h 7019132"/>
              <a:gd name="connsiteX270" fmla="*/ 6127406 w 7175104"/>
              <a:gd name="connsiteY270" fmla="*/ 1679067 h 7019132"/>
              <a:gd name="connsiteX271" fmla="*/ 6127406 w 7175104"/>
              <a:gd name="connsiteY271" fmla="*/ 1706039 h 7019132"/>
              <a:gd name="connsiteX272" fmla="*/ 6174244 w 7175104"/>
              <a:gd name="connsiteY272" fmla="*/ 1692716 h 7019132"/>
              <a:gd name="connsiteX273" fmla="*/ 6164278 w 7175104"/>
              <a:gd name="connsiteY273" fmla="*/ 1705389 h 7019132"/>
              <a:gd name="connsiteX274" fmla="*/ 6140361 w 7175104"/>
              <a:gd name="connsiteY274" fmla="*/ 1719687 h 7019132"/>
              <a:gd name="connsiteX275" fmla="*/ 6159960 w 7175104"/>
              <a:gd name="connsiteY275" fmla="*/ 1711238 h 7019132"/>
              <a:gd name="connsiteX276" fmla="*/ 6164278 w 7175104"/>
              <a:gd name="connsiteY276" fmla="*/ 1705389 h 7019132"/>
              <a:gd name="connsiteX277" fmla="*/ 6167600 w 7175104"/>
              <a:gd name="connsiteY277" fmla="*/ 1703764 h 7019132"/>
              <a:gd name="connsiteX278" fmla="*/ 6174244 w 7175104"/>
              <a:gd name="connsiteY278" fmla="*/ 1692716 h 7019132"/>
              <a:gd name="connsiteX279" fmla="*/ 6167600 w 7175104"/>
              <a:gd name="connsiteY279" fmla="*/ 1733011 h 7019132"/>
              <a:gd name="connsiteX280" fmla="*/ 6180887 w 7175104"/>
              <a:gd name="connsiteY280" fmla="*/ 1746334 h 7019132"/>
              <a:gd name="connsiteX281" fmla="*/ 6214770 w 7175104"/>
              <a:gd name="connsiteY281" fmla="*/ 1726511 h 7019132"/>
              <a:gd name="connsiteX282" fmla="*/ 6187531 w 7175104"/>
              <a:gd name="connsiteY282" fmla="*/ 1753158 h 7019132"/>
              <a:gd name="connsiteX283" fmla="*/ 6227725 w 7175104"/>
              <a:gd name="connsiteY283" fmla="*/ 1766482 h 7019132"/>
              <a:gd name="connsiteX284" fmla="*/ 6247988 w 7175104"/>
              <a:gd name="connsiteY284" fmla="*/ 1773306 h 7019132"/>
              <a:gd name="connsiteX285" fmla="*/ 6254631 w 7175104"/>
              <a:gd name="connsiteY285" fmla="*/ 1780130 h 7019132"/>
              <a:gd name="connsiteX286" fmla="*/ 6268251 w 7175104"/>
              <a:gd name="connsiteY286" fmla="*/ 1780130 h 7019132"/>
              <a:gd name="connsiteX287" fmla="*/ 6295157 w 7175104"/>
              <a:gd name="connsiteY287" fmla="*/ 1780130 h 7019132"/>
              <a:gd name="connsiteX288" fmla="*/ 6261607 w 7175104"/>
              <a:gd name="connsiteY288" fmla="*/ 1800277 h 7019132"/>
              <a:gd name="connsiteX289" fmla="*/ 6288514 w 7175104"/>
              <a:gd name="connsiteY289" fmla="*/ 1820425 h 7019132"/>
              <a:gd name="connsiteX290" fmla="*/ 6308777 w 7175104"/>
              <a:gd name="connsiteY290" fmla="*/ 1786629 h 7019132"/>
              <a:gd name="connsiteX291" fmla="*/ 6341995 w 7175104"/>
              <a:gd name="connsiteY291" fmla="*/ 1800277 h 7019132"/>
              <a:gd name="connsiteX292" fmla="*/ 6281870 w 7175104"/>
              <a:gd name="connsiteY292" fmla="*/ 1833423 h 7019132"/>
              <a:gd name="connsiteX293" fmla="*/ 6295157 w 7175104"/>
              <a:gd name="connsiteY293" fmla="*/ 1874043 h 7019132"/>
              <a:gd name="connsiteX294" fmla="*/ 6335351 w 7175104"/>
              <a:gd name="connsiteY294" fmla="*/ 1847072 h 7019132"/>
              <a:gd name="connsiteX295" fmla="*/ 6382521 w 7175104"/>
              <a:gd name="connsiteY295" fmla="*/ 1867219 h 7019132"/>
              <a:gd name="connsiteX296" fmla="*/ 6523366 w 7175104"/>
              <a:gd name="connsiteY296" fmla="*/ 1901015 h 7019132"/>
              <a:gd name="connsiteX297" fmla="*/ 6490148 w 7175104"/>
              <a:gd name="connsiteY297" fmla="*/ 1920838 h 7019132"/>
              <a:gd name="connsiteX298" fmla="*/ 6550272 w 7175104"/>
              <a:gd name="connsiteY298" fmla="*/ 1914663 h 7019132"/>
              <a:gd name="connsiteX299" fmla="*/ 6557248 w 7175104"/>
              <a:gd name="connsiteY299" fmla="*/ 1947809 h 7019132"/>
              <a:gd name="connsiteX300" fmla="*/ 6510078 w 7175104"/>
              <a:gd name="connsiteY300" fmla="*/ 1974781 h 7019132"/>
              <a:gd name="connsiteX301" fmla="*/ 6590798 w 7175104"/>
              <a:gd name="connsiteY301" fmla="*/ 1974781 h 7019132"/>
              <a:gd name="connsiteX302" fmla="*/ 6584155 w 7175104"/>
              <a:gd name="connsiteY302" fmla="*/ 2008252 h 7019132"/>
              <a:gd name="connsiteX303" fmla="*/ 6543629 w 7175104"/>
              <a:gd name="connsiteY303" fmla="*/ 2069019 h 7019132"/>
              <a:gd name="connsiteX304" fmla="*/ 6584155 w 7175104"/>
              <a:gd name="connsiteY304" fmla="*/ 2062195 h 7019132"/>
              <a:gd name="connsiteX305" fmla="*/ 6516722 w 7175104"/>
              <a:gd name="connsiteY305" fmla="*/ 2102165 h 7019132"/>
              <a:gd name="connsiteX306" fmla="*/ 6516722 w 7175104"/>
              <a:gd name="connsiteY306" fmla="*/ 2135961 h 7019132"/>
              <a:gd name="connsiteX307" fmla="*/ 6584155 w 7175104"/>
              <a:gd name="connsiteY307" fmla="*/ 2082343 h 7019132"/>
              <a:gd name="connsiteX308" fmla="*/ 6597774 w 7175104"/>
              <a:gd name="connsiteY308" fmla="*/ 2135961 h 7019132"/>
              <a:gd name="connsiteX309" fmla="*/ 6557248 w 7175104"/>
              <a:gd name="connsiteY309" fmla="*/ 2189579 h 7019132"/>
              <a:gd name="connsiteX310" fmla="*/ 6604086 w 7175104"/>
              <a:gd name="connsiteY310" fmla="*/ 2169757 h 7019132"/>
              <a:gd name="connsiteX311" fmla="*/ 6543629 w 7175104"/>
              <a:gd name="connsiteY311" fmla="*/ 2223375 h 7019132"/>
              <a:gd name="connsiteX312" fmla="*/ 6503435 w 7175104"/>
              <a:gd name="connsiteY312" fmla="*/ 2209727 h 7019132"/>
              <a:gd name="connsiteX313" fmla="*/ 6516722 w 7175104"/>
              <a:gd name="connsiteY313" fmla="*/ 2283492 h 7019132"/>
              <a:gd name="connsiteX314" fmla="*/ 6563892 w 7175104"/>
              <a:gd name="connsiteY314" fmla="*/ 2223375 h 7019132"/>
              <a:gd name="connsiteX315" fmla="*/ 6597774 w 7175104"/>
              <a:gd name="connsiteY315" fmla="*/ 2230199 h 7019132"/>
              <a:gd name="connsiteX316" fmla="*/ 6557248 w 7175104"/>
              <a:gd name="connsiteY316" fmla="*/ 2263670 h 7019132"/>
              <a:gd name="connsiteX317" fmla="*/ 6597774 w 7175104"/>
              <a:gd name="connsiteY317" fmla="*/ 2276993 h 7019132"/>
              <a:gd name="connsiteX318" fmla="*/ 6543629 w 7175104"/>
              <a:gd name="connsiteY318" fmla="*/ 2297141 h 7019132"/>
              <a:gd name="connsiteX319" fmla="*/ 6644612 w 7175104"/>
              <a:gd name="connsiteY319" fmla="*/ 2324113 h 7019132"/>
              <a:gd name="connsiteX320" fmla="*/ 6711712 w 7175104"/>
              <a:gd name="connsiteY320" fmla="*/ 2370907 h 7019132"/>
              <a:gd name="connsiteX321" fmla="*/ 6610729 w 7175104"/>
              <a:gd name="connsiteY321" fmla="*/ 2397878 h 7019132"/>
              <a:gd name="connsiteX322" fmla="*/ 6617373 w 7175104"/>
              <a:gd name="connsiteY322" fmla="*/ 2404703 h 7019132"/>
              <a:gd name="connsiteX323" fmla="*/ 6617373 w 7175104"/>
              <a:gd name="connsiteY323" fmla="*/ 2485293 h 7019132"/>
              <a:gd name="connsiteX324" fmla="*/ 6543629 w 7175104"/>
              <a:gd name="connsiteY324" fmla="*/ 2485293 h 7019132"/>
              <a:gd name="connsiteX325" fmla="*/ 6577511 w 7175104"/>
              <a:gd name="connsiteY325" fmla="*/ 2498616 h 7019132"/>
              <a:gd name="connsiteX326" fmla="*/ 6597774 w 7175104"/>
              <a:gd name="connsiteY326" fmla="*/ 2525588 h 7019132"/>
              <a:gd name="connsiteX327" fmla="*/ 6550272 w 7175104"/>
              <a:gd name="connsiteY327" fmla="*/ 2525588 h 7019132"/>
              <a:gd name="connsiteX328" fmla="*/ 6536985 w 7175104"/>
              <a:gd name="connsiteY328" fmla="*/ 2572382 h 7019132"/>
              <a:gd name="connsiteX329" fmla="*/ 6557248 w 7175104"/>
              <a:gd name="connsiteY329" fmla="*/ 2592854 h 7019132"/>
              <a:gd name="connsiteX330" fmla="*/ 6563892 w 7175104"/>
              <a:gd name="connsiteY330" fmla="*/ 2606178 h 7019132"/>
              <a:gd name="connsiteX331" fmla="*/ 6557248 w 7175104"/>
              <a:gd name="connsiteY331" fmla="*/ 2659796 h 7019132"/>
              <a:gd name="connsiteX332" fmla="*/ 6597774 w 7175104"/>
              <a:gd name="connsiteY332" fmla="*/ 2659796 h 7019132"/>
              <a:gd name="connsiteX333" fmla="*/ 6704736 w 7175104"/>
              <a:gd name="connsiteY333" fmla="*/ 2754034 h 7019132"/>
              <a:gd name="connsiteX334" fmla="*/ 6671518 w 7175104"/>
              <a:gd name="connsiteY334" fmla="*/ 2781006 h 7019132"/>
              <a:gd name="connsiteX335" fmla="*/ 6671518 w 7175104"/>
              <a:gd name="connsiteY335" fmla="*/ 2754034 h 7019132"/>
              <a:gd name="connsiteX336" fmla="*/ 6651255 w 7175104"/>
              <a:gd name="connsiteY336" fmla="*/ 2820976 h 7019132"/>
              <a:gd name="connsiteX337" fmla="*/ 6684805 w 7175104"/>
              <a:gd name="connsiteY337" fmla="*/ 2794330 h 7019132"/>
              <a:gd name="connsiteX338" fmla="*/ 6704736 w 7175104"/>
              <a:gd name="connsiteY338" fmla="*/ 2861596 h 7019132"/>
              <a:gd name="connsiteX339" fmla="*/ 6671518 w 7175104"/>
              <a:gd name="connsiteY339" fmla="*/ 2881744 h 7019132"/>
              <a:gd name="connsiteX340" fmla="*/ 6698093 w 7175104"/>
              <a:gd name="connsiteY340" fmla="*/ 2901566 h 7019132"/>
              <a:gd name="connsiteX341" fmla="*/ 6718356 w 7175104"/>
              <a:gd name="connsiteY341" fmla="*/ 2881744 h 7019132"/>
              <a:gd name="connsiteX342" fmla="*/ 6765525 w 7175104"/>
              <a:gd name="connsiteY342" fmla="*/ 2914890 h 7019132"/>
              <a:gd name="connsiteX343" fmla="*/ 6718356 w 7175104"/>
              <a:gd name="connsiteY343" fmla="*/ 2962334 h 7019132"/>
              <a:gd name="connsiteX344" fmla="*/ 6846245 w 7175104"/>
              <a:gd name="connsiteY344" fmla="*/ 3130013 h 7019132"/>
              <a:gd name="connsiteX345" fmla="*/ 6919989 w 7175104"/>
              <a:gd name="connsiteY345" fmla="*/ 3190456 h 7019132"/>
              <a:gd name="connsiteX346" fmla="*/ 6873152 w 7175104"/>
              <a:gd name="connsiteY346" fmla="*/ 3237575 h 7019132"/>
              <a:gd name="connsiteX347" fmla="*/ 6893083 w 7175104"/>
              <a:gd name="connsiteY347" fmla="*/ 3251223 h 7019132"/>
              <a:gd name="connsiteX348" fmla="*/ 6946896 w 7175104"/>
              <a:gd name="connsiteY348" fmla="*/ 3231076 h 7019132"/>
              <a:gd name="connsiteX349" fmla="*/ 7061166 w 7175104"/>
              <a:gd name="connsiteY349" fmla="*/ 3251223 h 7019132"/>
              <a:gd name="connsiteX350" fmla="*/ 6960515 w 7175104"/>
              <a:gd name="connsiteY350" fmla="*/ 3257398 h 7019132"/>
              <a:gd name="connsiteX351" fmla="*/ 6960515 w 7175104"/>
              <a:gd name="connsiteY351" fmla="*/ 3318165 h 7019132"/>
              <a:gd name="connsiteX352" fmla="*/ 6919989 w 7175104"/>
              <a:gd name="connsiteY352" fmla="*/ 3331813 h 7019132"/>
              <a:gd name="connsiteX353" fmla="*/ 6960515 w 7175104"/>
              <a:gd name="connsiteY353" fmla="*/ 3371783 h 7019132"/>
              <a:gd name="connsiteX354" fmla="*/ 6993734 w 7175104"/>
              <a:gd name="connsiteY354" fmla="*/ 3358460 h 7019132"/>
              <a:gd name="connsiteX355" fmla="*/ 7054523 w 7175104"/>
              <a:gd name="connsiteY355" fmla="*/ 3526139 h 7019132"/>
              <a:gd name="connsiteX356" fmla="*/ 7101360 w 7175104"/>
              <a:gd name="connsiteY356" fmla="*/ 3506317 h 7019132"/>
              <a:gd name="connsiteX357" fmla="*/ 7114647 w 7175104"/>
              <a:gd name="connsiteY357" fmla="*/ 3553111 h 7019132"/>
              <a:gd name="connsiteX358" fmla="*/ 7101360 w 7175104"/>
              <a:gd name="connsiteY358" fmla="*/ 3586907 h 7019132"/>
              <a:gd name="connsiteX359" fmla="*/ 7148530 w 7175104"/>
              <a:gd name="connsiteY359" fmla="*/ 3573583 h 7019132"/>
              <a:gd name="connsiteX360" fmla="*/ 7081097 w 7175104"/>
              <a:gd name="connsiteY360" fmla="*/ 3613553 h 7019132"/>
              <a:gd name="connsiteX361" fmla="*/ 7155173 w 7175104"/>
              <a:gd name="connsiteY361" fmla="*/ 3633701 h 7019132"/>
              <a:gd name="connsiteX362" fmla="*/ 7121623 w 7175104"/>
              <a:gd name="connsiteY362" fmla="*/ 3627202 h 7019132"/>
              <a:gd name="connsiteX363" fmla="*/ 7094384 w 7175104"/>
              <a:gd name="connsiteY363" fmla="*/ 3674321 h 7019132"/>
              <a:gd name="connsiteX364" fmla="*/ 7161485 w 7175104"/>
              <a:gd name="connsiteY364" fmla="*/ 3654173 h 7019132"/>
              <a:gd name="connsiteX365" fmla="*/ 7128267 w 7175104"/>
              <a:gd name="connsiteY365" fmla="*/ 3701292 h 7019132"/>
              <a:gd name="connsiteX366" fmla="*/ 7175104 w 7175104"/>
              <a:gd name="connsiteY366" fmla="*/ 3687644 h 7019132"/>
              <a:gd name="connsiteX367" fmla="*/ 7148530 w 7175104"/>
              <a:gd name="connsiteY367" fmla="*/ 3775058 h 7019132"/>
              <a:gd name="connsiteX368" fmla="*/ 7128267 w 7175104"/>
              <a:gd name="connsiteY368" fmla="*/ 3768234 h 7019132"/>
              <a:gd name="connsiteX369" fmla="*/ 7134910 w 7175104"/>
              <a:gd name="connsiteY369" fmla="*/ 3788707 h 7019132"/>
              <a:gd name="connsiteX370" fmla="*/ 7155173 w 7175104"/>
              <a:gd name="connsiteY370" fmla="*/ 3768234 h 7019132"/>
              <a:gd name="connsiteX371" fmla="*/ 7148530 w 7175104"/>
              <a:gd name="connsiteY371" fmla="*/ 3815028 h 7019132"/>
              <a:gd name="connsiteX372" fmla="*/ 7074453 w 7175104"/>
              <a:gd name="connsiteY372" fmla="*/ 3848824 h 7019132"/>
              <a:gd name="connsiteX373" fmla="*/ 7121623 w 7175104"/>
              <a:gd name="connsiteY373" fmla="*/ 3848824 h 7019132"/>
              <a:gd name="connsiteX374" fmla="*/ 7034260 w 7175104"/>
              <a:gd name="connsiteY374" fmla="*/ 3875796 h 7019132"/>
              <a:gd name="connsiteX375" fmla="*/ 7020640 w 7175104"/>
              <a:gd name="connsiteY375" fmla="*/ 3889119 h 7019132"/>
              <a:gd name="connsiteX376" fmla="*/ 7074453 w 7175104"/>
              <a:gd name="connsiteY376" fmla="*/ 3875796 h 7019132"/>
              <a:gd name="connsiteX377" fmla="*/ 7013997 w 7175104"/>
              <a:gd name="connsiteY377" fmla="*/ 3936238 h 7019132"/>
              <a:gd name="connsiteX378" fmla="*/ 6993734 w 7175104"/>
              <a:gd name="connsiteY378" fmla="*/ 3922590 h 7019132"/>
              <a:gd name="connsiteX379" fmla="*/ 6967159 w 7175104"/>
              <a:gd name="connsiteY379" fmla="*/ 3956386 h 7019132"/>
              <a:gd name="connsiteX380" fmla="*/ 6933277 w 7175104"/>
              <a:gd name="connsiteY380" fmla="*/ 3943063 h 7019132"/>
              <a:gd name="connsiteX381" fmla="*/ 7034260 w 7175104"/>
              <a:gd name="connsiteY381" fmla="*/ 3996681 h 7019132"/>
              <a:gd name="connsiteX382" fmla="*/ 7054523 w 7175104"/>
              <a:gd name="connsiteY382" fmla="*/ 4016828 h 7019132"/>
              <a:gd name="connsiteX383" fmla="*/ 7061166 w 7175104"/>
              <a:gd name="connsiteY383" fmla="*/ 4097418 h 7019132"/>
              <a:gd name="connsiteX384" fmla="*/ 7013997 w 7175104"/>
              <a:gd name="connsiteY384" fmla="*/ 4097418 h 7019132"/>
              <a:gd name="connsiteX385" fmla="*/ 6960515 w 7175104"/>
              <a:gd name="connsiteY385" fmla="*/ 4124390 h 7019132"/>
              <a:gd name="connsiteX386" fmla="*/ 7007353 w 7175104"/>
              <a:gd name="connsiteY386" fmla="*/ 4265098 h 7019132"/>
              <a:gd name="connsiteX387" fmla="*/ 6973803 w 7175104"/>
              <a:gd name="connsiteY387" fmla="*/ 4366160 h 7019132"/>
              <a:gd name="connsiteX388" fmla="*/ 6946896 w 7175104"/>
              <a:gd name="connsiteY388" fmla="*/ 4171184 h 7019132"/>
              <a:gd name="connsiteX389" fmla="*/ 6967159 w 7175104"/>
              <a:gd name="connsiteY389" fmla="*/ 4117566 h 7019132"/>
              <a:gd name="connsiteX390" fmla="*/ 6926633 w 7175104"/>
              <a:gd name="connsiteY390" fmla="*/ 4097418 h 7019132"/>
              <a:gd name="connsiteX391" fmla="*/ 6953540 w 7175104"/>
              <a:gd name="connsiteY391" fmla="*/ 4057123 h 7019132"/>
              <a:gd name="connsiteX392" fmla="*/ 6940252 w 7175104"/>
              <a:gd name="connsiteY392" fmla="*/ 4057123 h 7019132"/>
              <a:gd name="connsiteX393" fmla="*/ 6873152 w 7175104"/>
              <a:gd name="connsiteY393" fmla="*/ 4076946 h 7019132"/>
              <a:gd name="connsiteX394" fmla="*/ 6893083 w 7175104"/>
              <a:gd name="connsiteY394" fmla="*/ 4057123 h 7019132"/>
              <a:gd name="connsiteX395" fmla="*/ 6873152 w 7175104"/>
              <a:gd name="connsiteY395" fmla="*/ 3889119 h 7019132"/>
              <a:gd name="connsiteX396" fmla="*/ 6879796 w 7175104"/>
              <a:gd name="connsiteY396" fmla="*/ 3815028 h 7019132"/>
              <a:gd name="connsiteX397" fmla="*/ 6852889 w 7175104"/>
              <a:gd name="connsiteY397" fmla="*/ 3842000 h 7019132"/>
              <a:gd name="connsiteX398" fmla="*/ 6825982 w 7175104"/>
              <a:gd name="connsiteY398" fmla="*/ 3821853 h 7019132"/>
              <a:gd name="connsiteX399" fmla="*/ 6852889 w 7175104"/>
              <a:gd name="connsiteY399" fmla="*/ 3754911 h 7019132"/>
              <a:gd name="connsiteX400" fmla="*/ 6839270 w 7175104"/>
              <a:gd name="connsiteY400" fmla="*/ 3788707 h 7019132"/>
              <a:gd name="connsiteX401" fmla="*/ 6792100 w 7175104"/>
              <a:gd name="connsiteY401" fmla="*/ 3741262 h 7019132"/>
              <a:gd name="connsiteX402" fmla="*/ 6779145 w 7175104"/>
              <a:gd name="connsiteY402" fmla="*/ 3667497 h 7019132"/>
              <a:gd name="connsiteX403" fmla="*/ 6812363 w 7175104"/>
              <a:gd name="connsiteY403" fmla="*/ 3640525 h 7019132"/>
              <a:gd name="connsiteX404" fmla="*/ 6738619 w 7175104"/>
              <a:gd name="connsiteY404" fmla="*/ 3559935 h 7019132"/>
              <a:gd name="connsiteX405" fmla="*/ 6671518 w 7175104"/>
              <a:gd name="connsiteY405" fmla="*/ 3432551 h 7019132"/>
              <a:gd name="connsiteX406" fmla="*/ 6624349 w 7175104"/>
              <a:gd name="connsiteY406" fmla="*/ 3459197 h 7019132"/>
              <a:gd name="connsiteX407" fmla="*/ 6610729 w 7175104"/>
              <a:gd name="connsiteY407" fmla="*/ 3492993 h 7019132"/>
              <a:gd name="connsiteX408" fmla="*/ 6630992 w 7175104"/>
              <a:gd name="connsiteY408" fmla="*/ 3499492 h 7019132"/>
              <a:gd name="connsiteX409" fmla="*/ 6678162 w 7175104"/>
              <a:gd name="connsiteY409" fmla="*/ 3445549 h 7019132"/>
              <a:gd name="connsiteX410" fmla="*/ 6671518 w 7175104"/>
              <a:gd name="connsiteY410" fmla="*/ 3486169 h 7019132"/>
              <a:gd name="connsiteX411" fmla="*/ 6610729 w 7175104"/>
              <a:gd name="connsiteY411" fmla="*/ 3526139 h 7019132"/>
              <a:gd name="connsiteX412" fmla="*/ 6570535 w 7175104"/>
              <a:gd name="connsiteY412" fmla="*/ 3526139 h 7019132"/>
              <a:gd name="connsiteX413" fmla="*/ 6563892 w 7175104"/>
              <a:gd name="connsiteY413" fmla="*/ 3573583 h 7019132"/>
              <a:gd name="connsiteX414" fmla="*/ 6617373 w 7175104"/>
              <a:gd name="connsiteY414" fmla="*/ 3593731 h 7019132"/>
              <a:gd name="connsiteX415" fmla="*/ 6604086 w 7175104"/>
              <a:gd name="connsiteY415" fmla="*/ 3654173 h 7019132"/>
              <a:gd name="connsiteX416" fmla="*/ 6698093 w 7175104"/>
              <a:gd name="connsiteY416" fmla="*/ 3654173 h 7019132"/>
              <a:gd name="connsiteX417" fmla="*/ 6671518 w 7175104"/>
              <a:gd name="connsiteY417" fmla="*/ 3667497 h 7019132"/>
              <a:gd name="connsiteX418" fmla="*/ 6678162 w 7175104"/>
              <a:gd name="connsiteY418" fmla="*/ 3701292 h 7019132"/>
              <a:gd name="connsiteX419" fmla="*/ 6624349 w 7175104"/>
              <a:gd name="connsiteY419" fmla="*/ 3694468 h 7019132"/>
              <a:gd name="connsiteX420" fmla="*/ 6691781 w 7175104"/>
              <a:gd name="connsiteY420" fmla="*/ 3794881 h 7019132"/>
              <a:gd name="connsiteX421" fmla="*/ 6657899 w 7175104"/>
              <a:gd name="connsiteY421" fmla="*/ 3815028 h 7019132"/>
              <a:gd name="connsiteX422" fmla="*/ 6711712 w 7175104"/>
              <a:gd name="connsiteY422" fmla="*/ 3929414 h 7019132"/>
              <a:gd name="connsiteX423" fmla="*/ 6678162 w 7175104"/>
              <a:gd name="connsiteY423" fmla="*/ 3949562 h 7019132"/>
              <a:gd name="connsiteX424" fmla="*/ 6704736 w 7175104"/>
              <a:gd name="connsiteY424" fmla="*/ 3976208 h 7019132"/>
              <a:gd name="connsiteX425" fmla="*/ 6657899 w 7175104"/>
              <a:gd name="connsiteY425" fmla="*/ 3963210 h 7019132"/>
              <a:gd name="connsiteX426" fmla="*/ 6630992 w 7175104"/>
              <a:gd name="connsiteY426" fmla="*/ 4036976 h 7019132"/>
              <a:gd name="connsiteX427" fmla="*/ 6664875 w 7175104"/>
              <a:gd name="connsiteY427" fmla="*/ 4016828 h 7019132"/>
              <a:gd name="connsiteX428" fmla="*/ 6644612 w 7175104"/>
              <a:gd name="connsiteY428" fmla="*/ 4063623 h 7019132"/>
              <a:gd name="connsiteX429" fmla="*/ 6698093 w 7175104"/>
              <a:gd name="connsiteY429" fmla="*/ 4057123 h 7019132"/>
              <a:gd name="connsiteX430" fmla="*/ 6738619 w 7175104"/>
              <a:gd name="connsiteY430" fmla="*/ 4131214 h 7019132"/>
              <a:gd name="connsiteX431" fmla="*/ 6644612 w 7175104"/>
              <a:gd name="connsiteY431" fmla="*/ 4164360 h 7019132"/>
              <a:gd name="connsiteX432" fmla="*/ 6590798 w 7175104"/>
              <a:gd name="connsiteY432" fmla="*/ 4110742 h 7019132"/>
              <a:gd name="connsiteX433" fmla="*/ 6624349 w 7175104"/>
              <a:gd name="connsiteY433" fmla="*/ 4090594 h 7019132"/>
              <a:gd name="connsiteX434" fmla="*/ 6597774 w 7175104"/>
              <a:gd name="connsiteY434" fmla="*/ 4090594 h 7019132"/>
              <a:gd name="connsiteX435" fmla="*/ 6624349 w 7175104"/>
              <a:gd name="connsiteY435" fmla="*/ 4137713 h 7019132"/>
              <a:gd name="connsiteX436" fmla="*/ 6597774 w 7175104"/>
              <a:gd name="connsiteY436" fmla="*/ 4184508 h 7019132"/>
              <a:gd name="connsiteX437" fmla="*/ 6490148 w 7175104"/>
              <a:gd name="connsiteY437" fmla="*/ 4204980 h 7019132"/>
              <a:gd name="connsiteX438" fmla="*/ 6530341 w 7175104"/>
              <a:gd name="connsiteY438" fmla="*/ 4198156 h 7019132"/>
              <a:gd name="connsiteX439" fmla="*/ 6577511 w 7175104"/>
              <a:gd name="connsiteY439" fmla="*/ 4171184 h 7019132"/>
              <a:gd name="connsiteX440" fmla="*/ 6516722 w 7175104"/>
              <a:gd name="connsiteY440" fmla="*/ 4171184 h 7019132"/>
              <a:gd name="connsiteX441" fmla="*/ 6557248 w 7175104"/>
              <a:gd name="connsiteY441" fmla="*/ 4137713 h 7019132"/>
              <a:gd name="connsiteX442" fmla="*/ 6536985 w 7175104"/>
              <a:gd name="connsiteY442" fmla="*/ 4131214 h 7019132"/>
              <a:gd name="connsiteX443" fmla="*/ 6483504 w 7175104"/>
              <a:gd name="connsiteY443" fmla="*/ 4137713 h 7019132"/>
              <a:gd name="connsiteX444" fmla="*/ 6442978 w 7175104"/>
              <a:gd name="connsiteY444" fmla="*/ 4050624 h 7019132"/>
              <a:gd name="connsiteX445" fmla="*/ 6469885 w 7175104"/>
              <a:gd name="connsiteY445" fmla="*/ 4043800 h 7019132"/>
              <a:gd name="connsiteX446" fmla="*/ 6422715 w 7175104"/>
              <a:gd name="connsiteY446" fmla="*/ 4003180 h 7019132"/>
              <a:gd name="connsiteX447" fmla="*/ 6382521 w 7175104"/>
              <a:gd name="connsiteY447" fmla="*/ 4023653 h 7019132"/>
              <a:gd name="connsiteX448" fmla="*/ 6295157 w 7175104"/>
              <a:gd name="connsiteY448" fmla="*/ 3970034 h 7019132"/>
              <a:gd name="connsiteX449" fmla="*/ 6321732 w 7175104"/>
              <a:gd name="connsiteY449" fmla="*/ 3943063 h 7019132"/>
              <a:gd name="connsiteX450" fmla="*/ 6341995 w 7175104"/>
              <a:gd name="connsiteY450" fmla="*/ 3909267 h 7019132"/>
              <a:gd name="connsiteX451" fmla="*/ 6268251 w 7175104"/>
              <a:gd name="connsiteY451" fmla="*/ 3916091 h 7019132"/>
              <a:gd name="connsiteX452" fmla="*/ 6328708 w 7175104"/>
              <a:gd name="connsiteY452" fmla="*/ 3882295 h 7019132"/>
              <a:gd name="connsiteX453" fmla="*/ 6261607 w 7175104"/>
              <a:gd name="connsiteY453" fmla="*/ 3869297 h 7019132"/>
              <a:gd name="connsiteX454" fmla="*/ 6295157 w 7175104"/>
              <a:gd name="connsiteY454" fmla="*/ 3848824 h 7019132"/>
              <a:gd name="connsiteX455" fmla="*/ 6247988 w 7175104"/>
              <a:gd name="connsiteY455" fmla="*/ 3842000 h 7019132"/>
              <a:gd name="connsiteX456" fmla="*/ 6274894 w 7175104"/>
              <a:gd name="connsiteY456" fmla="*/ 3835501 h 7019132"/>
              <a:gd name="connsiteX457" fmla="*/ 6241344 w 7175104"/>
              <a:gd name="connsiteY457" fmla="*/ 3828677 h 7019132"/>
              <a:gd name="connsiteX458" fmla="*/ 6274894 w 7175104"/>
              <a:gd name="connsiteY458" fmla="*/ 3775058 h 7019132"/>
              <a:gd name="connsiteX459" fmla="*/ 6201150 w 7175104"/>
              <a:gd name="connsiteY459" fmla="*/ 3775058 h 7019132"/>
              <a:gd name="connsiteX460" fmla="*/ 6187531 w 7175104"/>
              <a:gd name="connsiteY460" fmla="*/ 3727939 h 7019132"/>
              <a:gd name="connsiteX461" fmla="*/ 6214770 w 7175104"/>
              <a:gd name="connsiteY461" fmla="*/ 3687644 h 7019132"/>
              <a:gd name="connsiteX462" fmla="*/ 6100500 w 7175104"/>
              <a:gd name="connsiteY462" fmla="*/ 3627202 h 7019132"/>
              <a:gd name="connsiteX463" fmla="*/ 5992873 w 7175104"/>
              <a:gd name="connsiteY463" fmla="*/ 3674321 h 7019132"/>
              <a:gd name="connsiteX464" fmla="*/ 5885246 w 7175104"/>
              <a:gd name="connsiteY464" fmla="*/ 3681145 h 7019132"/>
              <a:gd name="connsiteX465" fmla="*/ 5905509 w 7175104"/>
              <a:gd name="connsiteY465" fmla="*/ 3687644 h 7019132"/>
              <a:gd name="connsiteX466" fmla="*/ 5905509 w 7175104"/>
              <a:gd name="connsiteY466" fmla="*/ 3727939 h 7019132"/>
              <a:gd name="connsiteX467" fmla="*/ 5972610 w 7175104"/>
              <a:gd name="connsiteY467" fmla="*/ 3748087 h 7019132"/>
              <a:gd name="connsiteX468" fmla="*/ 6026423 w 7175104"/>
              <a:gd name="connsiteY468" fmla="*/ 3976208 h 7019132"/>
              <a:gd name="connsiteX469" fmla="*/ 6019780 w 7175104"/>
              <a:gd name="connsiteY469" fmla="*/ 4070447 h 7019132"/>
              <a:gd name="connsiteX470" fmla="*/ 6113787 w 7175104"/>
              <a:gd name="connsiteY470" fmla="*/ 4231952 h 7019132"/>
              <a:gd name="connsiteX471" fmla="*/ 6073261 w 7175104"/>
              <a:gd name="connsiteY471" fmla="*/ 4244950 h 7019132"/>
              <a:gd name="connsiteX472" fmla="*/ 6113787 w 7175104"/>
              <a:gd name="connsiteY472" fmla="*/ 4238126 h 7019132"/>
              <a:gd name="connsiteX473" fmla="*/ 6066617 w 7175104"/>
              <a:gd name="connsiteY473" fmla="*/ 4319041 h 7019132"/>
              <a:gd name="connsiteX474" fmla="*/ 6113787 w 7175104"/>
              <a:gd name="connsiteY474" fmla="*/ 4325865 h 7019132"/>
              <a:gd name="connsiteX475" fmla="*/ 6039710 w 7175104"/>
              <a:gd name="connsiteY475" fmla="*/ 4352512 h 7019132"/>
              <a:gd name="connsiteX476" fmla="*/ 5999517 w 7175104"/>
              <a:gd name="connsiteY476" fmla="*/ 4345688 h 7019132"/>
              <a:gd name="connsiteX477" fmla="*/ 5979254 w 7175104"/>
              <a:gd name="connsiteY477" fmla="*/ 4419454 h 7019132"/>
              <a:gd name="connsiteX478" fmla="*/ 6039710 w 7175104"/>
              <a:gd name="connsiteY478" fmla="*/ 4393132 h 7019132"/>
              <a:gd name="connsiteX479" fmla="*/ 5986229 w 7175104"/>
              <a:gd name="connsiteY479" fmla="*/ 4433102 h 7019132"/>
              <a:gd name="connsiteX480" fmla="*/ 5972610 w 7175104"/>
              <a:gd name="connsiteY480" fmla="*/ 4480221 h 7019132"/>
              <a:gd name="connsiteX481" fmla="*/ 6013136 w 7175104"/>
              <a:gd name="connsiteY481" fmla="*/ 4493870 h 7019132"/>
              <a:gd name="connsiteX482" fmla="*/ 5905509 w 7175104"/>
              <a:gd name="connsiteY482" fmla="*/ 4574460 h 7019132"/>
              <a:gd name="connsiteX483" fmla="*/ 5952347 w 7175104"/>
              <a:gd name="connsiteY483" fmla="*/ 4553987 h 7019132"/>
              <a:gd name="connsiteX484" fmla="*/ 5898866 w 7175104"/>
              <a:gd name="connsiteY484" fmla="*/ 4594607 h 7019132"/>
              <a:gd name="connsiteX485" fmla="*/ 5905509 w 7175104"/>
              <a:gd name="connsiteY485" fmla="*/ 4513692 h 7019132"/>
              <a:gd name="connsiteX486" fmla="*/ 5945703 w 7175104"/>
              <a:gd name="connsiteY486" fmla="*/ 4500694 h 7019132"/>
              <a:gd name="connsiteX487" fmla="*/ 5912153 w 7175104"/>
              <a:gd name="connsiteY487" fmla="*/ 4466898 h 7019132"/>
              <a:gd name="connsiteX488" fmla="*/ 5925772 w 7175104"/>
              <a:gd name="connsiteY488" fmla="*/ 4372660 h 7019132"/>
              <a:gd name="connsiteX489" fmla="*/ 5986229 w 7175104"/>
              <a:gd name="connsiteY489" fmla="*/ 4345688 h 7019132"/>
              <a:gd name="connsiteX490" fmla="*/ 6013136 w 7175104"/>
              <a:gd name="connsiteY490" fmla="*/ 4238126 h 7019132"/>
              <a:gd name="connsiteX491" fmla="*/ 5972610 w 7175104"/>
              <a:gd name="connsiteY491" fmla="*/ 4151037 h 7019132"/>
              <a:gd name="connsiteX492" fmla="*/ 5972610 w 7175104"/>
              <a:gd name="connsiteY492" fmla="*/ 4090594 h 7019132"/>
              <a:gd name="connsiteX493" fmla="*/ 5932416 w 7175104"/>
              <a:gd name="connsiteY493" fmla="*/ 4057123 h 7019132"/>
              <a:gd name="connsiteX494" fmla="*/ 5710519 w 7175104"/>
              <a:gd name="connsiteY494" fmla="*/ 4151037 h 7019132"/>
              <a:gd name="connsiteX495" fmla="*/ 5690256 w 7175104"/>
              <a:gd name="connsiteY495" fmla="*/ 4164360 h 7019132"/>
              <a:gd name="connsiteX496" fmla="*/ 5690256 w 7175104"/>
              <a:gd name="connsiteY496" fmla="*/ 4198156 h 7019132"/>
              <a:gd name="connsiteX497" fmla="*/ 5643419 w 7175104"/>
              <a:gd name="connsiteY497" fmla="*/ 4164360 h 7019132"/>
              <a:gd name="connsiteX498" fmla="*/ 5549412 w 7175104"/>
              <a:gd name="connsiteY498" fmla="*/ 4184508 h 7019132"/>
              <a:gd name="connsiteX499" fmla="*/ 5495598 w 7175104"/>
              <a:gd name="connsiteY499" fmla="*/ 4231952 h 7019132"/>
              <a:gd name="connsiteX500" fmla="*/ 5441785 w 7175104"/>
              <a:gd name="connsiteY500" fmla="*/ 4218304 h 7019132"/>
              <a:gd name="connsiteX501" fmla="*/ 5455405 w 7175104"/>
              <a:gd name="connsiteY501" fmla="*/ 4278746 h 7019132"/>
              <a:gd name="connsiteX502" fmla="*/ 5435142 w 7175104"/>
              <a:gd name="connsiteY502" fmla="*/ 4352512 h 7019132"/>
              <a:gd name="connsiteX503" fmla="*/ 5469024 w 7175104"/>
              <a:gd name="connsiteY503" fmla="*/ 4325865 h 7019132"/>
              <a:gd name="connsiteX504" fmla="*/ 5462048 w 7175104"/>
              <a:gd name="connsiteY504" fmla="*/ 4366160 h 7019132"/>
              <a:gd name="connsiteX505" fmla="*/ 5563031 w 7175104"/>
              <a:gd name="connsiteY505" fmla="*/ 4393132 h 7019132"/>
              <a:gd name="connsiteX506" fmla="*/ 5609869 w 7175104"/>
              <a:gd name="connsiteY506" fmla="*/ 4339189 h 7019132"/>
              <a:gd name="connsiteX507" fmla="*/ 5669993 w 7175104"/>
              <a:gd name="connsiteY507" fmla="*/ 4305718 h 7019132"/>
              <a:gd name="connsiteX508" fmla="*/ 5683613 w 7175104"/>
              <a:gd name="connsiteY508" fmla="*/ 4305718 h 7019132"/>
              <a:gd name="connsiteX509" fmla="*/ 5609869 w 7175104"/>
              <a:gd name="connsiteY509" fmla="*/ 4366160 h 7019132"/>
              <a:gd name="connsiteX510" fmla="*/ 5636775 w 7175104"/>
              <a:gd name="connsiteY510" fmla="*/ 4366160 h 7019132"/>
              <a:gd name="connsiteX511" fmla="*/ 5663682 w 7175104"/>
              <a:gd name="connsiteY511" fmla="*/ 4325865 h 7019132"/>
              <a:gd name="connsiteX512" fmla="*/ 5697232 w 7175104"/>
              <a:gd name="connsiteY512" fmla="*/ 4332365 h 7019132"/>
              <a:gd name="connsiteX513" fmla="*/ 5744402 w 7175104"/>
              <a:gd name="connsiteY513" fmla="*/ 4271922 h 7019132"/>
              <a:gd name="connsiteX514" fmla="*/ 5770976 w 7175104"/>
              <a:gd name="connsiteY514" fmla="*/ 4366160 h 7019132"/>
              <a:gd name="connsiteX515" fmla="*/ 5623488 w 7175104"/>
              <a:gd name="connsiteY515" fmla="*/ 4480221 h 7019132"/>
              <a:gd name="connsiteX516" fmla="*/ 5522505 w 7175104"/>
              <a:gd name="connsiteY516" fmla="*/ 4466898 h 7019132"/>
              <a:gd name="connsiteX517" fmla="*/ 5575986 w 7175104"/>
              <a:gd name="connsiteY517" fmla="*/ 4513692 h 7019132"/>
              <a:gd name="connsiteX518" fmla="*/ 5508886 w 7175104"/>
              <a:gd name="connsiteY518" fmla="*/ 4533840 h 7019132"/>
              <a:gd name="connsiteX519" fmla="*/ 5475668 w 7175104"/>
              <a:gd name="connsiteY519" fmla="*/ 4520516 h 7019132"/>
              <a:gd name="connsiteX520" fmla="*/ 5522505 w 7175104"/>
              <a:gd name="connsiteY520" fmla="*/ 4533840 h 7019132"/>
              <a:gd name="connsiteX521" fmla="*/ 5522505 w 7175104"/>
              <a:gd name="connsiteY521" fmla="*/ 4581284 h 7019132"/>
              <a:gd name="connsiteX522" fmla="*/ 5448761 w 7175104"/>
              <a:gd name="connsiteY522" fmla="*/ 4594607 h 7019132"/>
              <a:gd name="connsiteX523" fmla="*/ 5428498 w 7175104"/>
              <a:gd name="connsiteY523" fmla="*/ 4614430 h 7019132"/>
              <a:gd name="connsiteX524" fmla="*/ 5320871 w 7175104"/>
              <a:gd name="connsiteY524" fmla="*/ 4634577 h 7019132"/>
              <a:gd name="connsiteX525" fmla="*/ 5240484 w 7175104"/>
              <a:gd name="connsiteY525" fmla="*/ 4682021 h 7019132"/>
              <a:gd name="connsiteX526" fmla="*/ 5247127 w 7175104"/>
              <a:gd name="connsiteY526" fmla="*/ 4661549 h 7019132"/>
              <a:gd name="connsiteX527" fmla="*/ 5233508 w 7175104"/>
              <a:gd name="connsiteY527" fmla="*/ 4695020 h 7019132"/>
              <a:gd name="connsiteX528" fmla="*/ 5193646 w 7175104"/>
              <a:gd name="connsiteY528" fmla="*/ 4715167 h 7019132"/>
              <a:gd name="connsiteX529" fmla="*/ 5260414 w 7175104"/>
              <a:gd name="connsiteY529" fmla="*/ 4762611 h 7019132"/>
              <a:gd name="connsiteX530" fmla="*/ 5334491 w 7175104"/>
              <a:gd name="connsiteY530" fmla="*/ 4721991 h 7019132"/>
              <a:gd name="connsiteX531" fmla="*/ 5387972 w 7175104"/>
              <a:gd name="connsiteY531" fmla="*/ 4708668 h 7019132"/>
              <a:gd name="connsiteX532" fmla="*/ 5421854 w 7175104"/>
              <a:gd name="connsiteY532" fmla="*/ 4748963 h 7019132"/>
              <a:gd name="connsiteX533" fmla="*/ 5408235 w 7175104"/>
              <a:gd name="connsiteY533" fmla="*/ 4788933 h 7019132"/>
              <a:gd name="connsiteX534" fmla="*/ 5502242 w 7175104"/>
              <a:gd name="connsiteY534" fmla="*/ 4829553 h 7019132"/>
              <a:gd name="connsiteX535" fmla="*/ 5536124 w 7175104"/>
              <a:gd name="connsiteY535" fmla="*/ 4809406 h 7019132"/>
              <a:gd name="connsiteX536" fmla="*/ 5508886 w 7175104"/>
              <a:gd name="connsiteY536" fmla="*/ 4648225 h 7019132"/>
              <a:gd name="connsiteX537" fmla="*/ 5603225 w 7175104"/>
              <a:gd name="connsiteY537" fmla="*/ 4688195 h 7019132"/>
              <a:gd name="connsiteX538" fmla="*/ 5556388 w 7175104"/>
              <a:gd name="connsiteY538" fmla="*/ 4715167 h 7019132"/>
              <a:gd name="connsiteX539" fmla="*/ 5657038 w 7175104"/>
              <a:gd name="connsiteY539" fmla="*/ 4836377 h 7019132"/>
              <a:gd name="connsiteX540" fmla="*/ 5751045 w 7175104"/>
              <a:gd name="connsiteY540" fmla="*/ 4863024 h 7019132"/>
              <a:gd name="connsiteX541" fmla="*/ 5804859 w 7175104"/>
              <a:gd name="connsiteY541" fmla="*/ 4910143 h 7019132"/>
              <a:gd name="connsiteX542" fmla="*/ 5824790 w 7175104"/>
              <a:gd name="connsiteY542" fmla="*/ 4923791 h 7019132"/>
              <a:gd name="connsiteX543" fmla="*/ 5838409 w 7175104"/>
              <a:gd name="connsiteY543" fmla="*/ 4963761 h 7019132"/>
              <a:gd name="connsiteX544" fmla="*/ 5845053 w 7175104"/>
              <a:gd name="connsiteY544" fmla="*/ 4963761 h 7019132"/>
              <a:gd name="connsiteX545" fmla="*/ 5845053 w 7175104"/>
              <a:gd name="connsiteY545" fmla="*/ 4970586 h 7019132"/>
              <a:gd name="connsiteX546" fmla="*/ 5824790 w 7175104"/>
              <a:gd name="connsiteY546" fmla="*/ 4997557 h 7019132"/>
              <a:gd name="connsiteX547" fmla="*/ 5864983 w 7175104"/>
              <a:gd name="connsiteY547" fmla="*/ 5037852 h 7019132"/>
              <a:gd name="connsiteX548" fmla="*/ 5851364 w 7175104"/>
              <a:gd name="connsiteY548" fmla="*/ 5071323 h 7019132"/>
              <a:gd name="connsiteX549" fmla="*/ 5851364 w 7175104"/>
              <a:gd name="connsiteY549" fmla="*/ 5078147 h 7019132"/>
              <a:gd name="connsiteX550" fmla="*/ 5851364 w 7175104"/>
              <a:gd name="connsiteY550" fmla="*/ 5084646 h 7019132"/>
              <a:gd name="connsiteX551" fmla="*/ 5851364 w 7175104"/>
              <a:gd name="connsiteY551" fmla="*/ 5091471 h 7019132"/>
              <a:gd name="connsiteX552" fmla="*/ 5851364 w 7175104"/>
              <a:gd name="connsiteY552" fmla="*/ 5105119 h 7019132"/>
              <a:gd name="connsiteX553" fmla="*/ 5724139 w 7175104"/>
              <a:gd name="connsiteY553" fmla="*/ 5131441 h 7019132"/>
              <a:gd name="connsiteX554" fmla="*/ 5710519 w 7175104"/>
              <a:gd name="connsiteY554" fmla="*/ 5125266 h 7019132"/>
              <a:gd name="connsiteX555" fmla="*/ 5703876 w 7175104"/>
              <a:gd name="connsiteY555" fmla="*/ 5111618 h 7019132"/>
              <a:gd name="connsiteX556" fmla="*/ 5697232 w 7175104"/>
              <a:gd name="connsiteY556" fmla="*/ 5098295 h 7019132"/>
              <a:gd name="connsiteX557" fmla="*/ 5643419 w 7175104"/>
              <a:gd name="connsiteY557" fmla="*/ 5091471 h 7019132"/>
              <a:gd name="connsiteX558" fmla="*/ 5575986 w 7175104"/>
              <a:gd name="connsiteY558" fmla="*/ 5165237 h 7019132"/>
              <a:gd name="connsiteX559" fmla="*/ 5549412 w 7175104"/>
              <a:gd name="connsiteY559" fmla="*/ 5185709 h 7019132"/>
              <a:gd name="connsiteX560" fmla="*/ 5529149 w 7175104"/>
              <a:gd name="connsiteY560" fmla="*/ 5205856 h 7019132"/>
              <a:gd name="connsiteX561" fmla="*/ 5502242 w 7175104"/>
              <a:gd name="connsiteY561" fmla="*/ 5245827 h 7019132"/>
              <a:gd name="connsiteX562" fmla="*/ 5469024 w 7175104"/>
              <a:gd name="connsiteY562" fmla="*/ 5265974 h 7019132"/>
              <a:gd name="connsiteX563" fmla="*/ 5361397 w 7175104"/>
              <a:gd name="connsiteY563" fmla="*/ 5279622 h 7019132"/>
              <a:gd name="connsiteX564" fmla="*/ 5327515 w 7175104"/>
              <a:gd name="connsiteY564" fmla="*/ 5346564 h 7019132"/>
              <a:gd name="connsiteX565" fmla="*/ 5274034 w 7175104"/>
              <a:gd name="connsiteY565" fmla="*/ 5360212 h 7019132"/>
              <a:gd name="connsiteX566" fmla="*/ 5293965 w 7175104"/>
              <a:gd name="connsiteY566" fmla="*/ 5373536 h 7019132"/>
              <a:gd name="connsiteX567" fmla="*/ 5267390 w 7175104"/>
              <a:gd name="connsiteY567" fmla="*/ 5413831 h 7019132"/>
              <a:gd name="connsiteX568" fmla="*/ 5193646 w 7175104"/>
              <a:gd name="connsiteY568" fmla="*/ 5440802 h 7019132"/>
              <a:gd name="connsiteX569" fmla="*/ 5213245 w 7175104"/>
              <a:gd name="connsiteY569" fmla="*/ 5454126 h 7019132"/>
              <a:gd name="connsiteX570" fmla="*/ 5146144 w 7175104"/>
              <a:gd name="connsiteY570" fmla="*/ 5467774 h 7019132"/>
              <a:gd name="connsiteX571" fmla="*/ 5173383 w 7175104"/>
              <a:gd name="connsiteY571" fmla="*/ 5447627 h 7019132"/>
              <a:gd name="connsiteX572" fmla="*/ 5213245 w 7175104"/>
              <a:gd name="connsiteY572" fmla="*/ 5427154 h 7019132"/>
              <a:gd name="connsiteX573" fmla="*/ 5267390 w 7175104"/>
              <a:gd name="connsiteY573" fmla="*/ 5380360 h 7019132"/>
              <a:gd name="connsiteX574" fmla="*/ 5199958 w 7175104"/>
              <a:gd name="connsiteY574" fmla="*/ 5420655 h 7019132"/>
              <a:gd name="connsiteX575" fmla="*/ 5166407 w 7175104"/>
              <a:gd name="connsiteY575" fmla="*/ 5420655 h 7019132"/>
              <a:gd name="connsiteX576" fmla="*/ 5059113 w 7175104"/>
              <a:gd name="connsiteY576" fmla="*/ 5487597 h 7019132"/>
              <a:gd name="connsiteX577" fmla="*/ 5065757 w 7175104"/>
              <a:gd name="connsiteY577" fmla="*/ 5528217 h 7019132"/>
              <a:gd name="connsiteX578" fmla="*/ 4937867 w 7175104"/>
              <a:gd name="connsiteY578" fmla="*/ 5568512 h 7019132"/>
              <a:gd name="connsiteX579" fmla="*/ 4931223 w 7175104"/>
              <a:gd name="connsiteY579" fmla="*/ 5561687 h 7019132"/>
              <a:gd name="connsiteX580" fmla="*/ 4891029 w 7175104"/>
              <a:gd name="connsiteY580" fmla="*/ 5568512 h 7019132"/>
              <a:gd name="connsiteX581" fmla="*/ 4749853 w 7175104"/>
              <a:gd name="connsiteY581" fmla="*/ 5642278 h 7019132"/>
              <a:gd name="connsiteX582" fmla="*/ 4427637 w 7175104"/>
              <a:gd name="connsiteY582" fmla="*/ 5736516 h 7019132"/>
              <a:gd name="connsiteX583" fmla="*/ 4340274 w 7175104"/>
              <a:gd name="connsiteY583" fmla="*/ 5736516 h 7019132"/>
              <a:gd name="connsiteX584" fmla="*/ 4152259 w 7175104"/>
              <a:gd name="connsiteY584" fmla="*/ 5736516 h 7019132"/>
              <a:gd name="connsiteX585" fmla="*/ 3990487 w 7175104"/>
              <a:gd name="connsiteY585" fmla="*/ 5729692 h 7019132"/>
              <a:gd name="connsiteX586" fmla="*/ 4037657 w 7175104"/>
              <a:gd name="connsiteY586" fmla="*/ 5709544 h 7019132"/>
              <a:gd name="connsiteX587" fmla="*/ 4071539 w 7175104"/>
              <a:gd name="connsiteY587" fmla="*/ 5649102 h 7019132"/>
              <a:gd name="connsiteX588" fmla="*/ 4077851 w 7175104"/>
              <a:gd name="connsiteY588" fmla="*/ 5588334 h 7019132"/>
              <a:gd name="connsiteX589" fmla="*/ 3876549 w 7175104"/>
              <a:gd name="connsiteY589" fmla="*/ 5709544 h 7019132"/>
              <a:gd name="connsiteX590" fmla="*/ 3863262 w 7175104"/>
              <a:gd name="connsiteY590" fmla="*/ 5702720 h 7019132"/>
              <a:gd name="connsiteX591" fmla="*/ 3829379 w 7175104"/>
              <a:gd name="connsiteY591" fmla="*/ 5722868 h 7019132"/>
              <a:gd name="connsiteX592" fmla="*/ 3809116 w 7175104"/>
              <a:gd name="connsiteY592" fmla="*/ 5716043 h 7019132"/>
              <a:gd name="connsiteX593" fmla="*/ 3574265 w 7175104"/>
              <a:gd name="connsiteY593" fmla="*/ 5783310 h 7019132"/>
              <a:gd name="connsiteX594" fmla="*/ 3527095 w 7175104"/>
              <a:gd name="connsiteY594" fmla="*/ 5776486 h 7019132"/>
              <a:gd name="connsiteX595" fmla="*/ 3507164 w 7175104"/>
              <a:gd name="connsiteY595" fmla="*/ 5756663 h 7019132"/>
              <a:gd name="connsiteX596" fmla="*/ 3507164 w 7175104"/>
              <a:gd name="connsiteY596" fmla="*/ 5756338 h 7019132"/>
              <a:gd name="connsiteX597" fmla="*/ 3574265 w 7175104"/>
              <a:gd name="connsiteY597" fmla="*/ 5716043 h 7019132"/>
              <a:gd name="connsiteX598" fmla="*/ 3648009 w 7175104"/>
              <a:gd name="connsiteY598" fmla="*/ 5655926 h 7019132"/>
              <a:gd name="connsiteX599" fmla="*/ 3708466 w 7175104"/>
              <a:gd name="connsiteY599" fmla="*/ 5622130 h 7019132"/>
              <a:gd name="connsiteX600" fmla="*/ 3735372 w 7175104"/>
              <a:gd name="connsiteY600" fmla="*/ 5622130 h 7019132"/>
              <a:gd name="connsiteX601" fmla="*/ 3856286 w 7175104"/>
              <a:gd name="connsiteY601" fmla="*/ 5528217 h 7019132"/>
              <a:gd name="connsiteX602" fmla="*/ 3816092 w 7175104"/>
              <a:gd name="connsiteY602" fmla="*/ 5481097 h 7019132"/>
              <a:gd name="connsiteX603" fmla="*/ 3762279 w 7175104"/>
              <a:gd name="connsiteY603" fmla="*/ 5514568 h 7019132"/>
              <a:gd name="connsiteX604" fmla="*/ 3775898 w 7175104"/>
              <a:gd name="connsiteY604" fmla="*/ 5521392 h 7019132"/>
              <a:gd name="connsiteX605" fmla="*/ 3721753 w 7175104"/>
              <a:gd name="connsiteY605" fmla="*/ 5555188 h 7019132"/>
              <a:gd name="connsiteX606" fmla="*/ 3715109 w 7175104"/>
              <a:gd name="connsiteY606" fmla="*/ 5541540 h 7019132"/>
              <a:gd name="connsiteX607" fmla="*/ 3627746 w 7175104"/>
              <a:gd name="connsiteY607" fmla="*/ 5575336 h 7019132"/>
              <a:gd name="connsiteX608" fmla="*/ 3701490 w 7175104"/>
              <a:gd name="connsiteY608" fmla="*/ 5575336 h 7019132"/>
              <a:gd name="connsiteX609" fmla="*/ 3614459 w 7175104"/>
              <a:gd name="connsiteY609" fmla="*/ 5615306 h 7019132"/>
              <a:gd name="connsiteX610" fmla="*/ 3587884 w 7175104"/>
              <a:gd name="connsiteY610" fmla="*/ 5615306 h 7019132"/>
              <a:gd name="connsiteX611" fmla="*/ 3547358 w 7175104"/>
              <a:gd name="connsiteY611" fmla="*/ 5635778 h 7019132"/>
              <a:gd name="connsiteX612" fmla="*/ 3567621 w 7175104"/>
              <a:gd name="connsiteY612" fmla="*/ 5635778 h 7019132"/>
              <a:gd name="connsiteX613" fmla="*/ 3513476 w 7175104"/>
              <a:gd name="connsiteY613" fmla="*/ 5662750 h 7019132"/>
              <a:gd name="connsiteX614" fmla="*/ 3426112 w 7175104"/>
              <a:gd name="connsiteY614" fmla="*/ 5716043 h 7019132"/>
              <a:gd name="connsiteX615" fmla="*/ 3319150 w 7175104"/>
              <a:gd name="connsiteY615" fmla="*/ 5769662 h 7019132"/>
              <a:gd name="connsiteX616" fmla="*/ 3298887 w 7175104"/>
              <a:gd name="connsiteY616" fmla="*/ 5769662 h 7019132"/>
              <a:gd name="connsiteX617" fmla="*/ 3184617 w 7175104"/>
              <a:gd name="connsiteY617" fmla="*/ 5850252 h 7019132"/>
              <a:gd name="connsiteX618" fmla="*/ 3190596 w 7175104"/>
              <a:gd name="connsiteY618" fmla="*/ 5862600 h 7019132"/>
              <a:gd name="connsiteX619" fmla="*/ 3191261 w 7175104"/>
              <a:gd name="connsiteY619" fmla="*/ 5864550 h 7019132"/>
              <a:gd name="connsiteX620" fmla="*/ 3191261 w 7175104"/>
              <a:gd name="connsiteY620" fmla="*/ 5884048 h 7019132"/>
              <a:gd name="connsiteX621" fmla="*/ 3197240 w 7175104"/>
              <a:gd name="connsiteY621" fmla="*/ 5881773 h 7019132"/>
              <a:gd name="connsiteX622" fmla="*/ 3197904 w 7175104"/>
              <a:gd name="connsiteY622" fmla="*/ 5884048 h 7019132"/>
              <a:gd name="connsiteX623" fmla="*/ 3197904 w 7175104"/>
              <a:gd name="connsiteY623" fmla="*/ 5881448 h 7019132"/>
              <a:gd name="connsiteX624" fmla="*/ 3212188 w 7175104"/>
              <a:gd name="connsiteY624" fmla="*/ 5874949 h 7019132"/>
              <a:gd name="connsiteX625" fmla="*/ 3218167 w 7175104"/>
              <a:gd name="connsiteY625" fmla="*/ 5870724 h 7019132"/>
              <a:gd name="connsiteX626" fmla="*/ 3204880 w 7175104"/>
              <a:gd name="connsiteY626" fmla="*/ 5911019 h 7019132"/>
              <a:gd name="connsiteX627" fmla="*/ 3244741 w 7175104"/>
              <a:gd name="connsiteY627" fmla="*/ 5904195 h 7019132"/>
              <a:gd name="connsiteX628" fmla="*/ 3285268 w 7175104"/>
              <a:gd name="connsiteY628" fmla="*/ 5931167 h 7019132"/>
              <a:gd name="connsiteX629" fmla="*/ 3305530 w 7175104"/>
              <a:gd name="connsiteY629" fmla="*/ 5937666 h 7019132"/>
              <a:gd name="connsiteX630" fmla="*/ 3325461 w 7175104"/>
              <a:gd name="connsiteY630" fmla="*/ 5950989 h 7019132"/>
              <a:gd name="connsiteX631" fmla="*/ 3372631 w 7175104"/>
              <a:gd name="connsiteY631" fmla="*/ 5998433 h 7019132"/>
              <a:gd name="connsiteX632" fmla="*/ 3413157 w 7175104"/>
              <a:gd name="connsiteY632" fmla="*/ 5991609 h 7019132"/>
              <a:gd name="connsiteX633" fmla="*/ 3419468 w 7175104"/>
              <a:gd name="connsiteY633" fmla="*/ 5998433 h 7019132"/>
              <a:gd name="connsiteX634" fmla="*/ 3426112 w 7175104"/>
              <a:gd name="connsiteY634" fmla="*/ 5998433 h 7019132"/>
              <a:gd name="connsiteX635" fmla="*/ 3446375 w 7175104"/>
              <a:gd name="connsiteY635" fmla="*/ 6005258 h 7019132"/>
              <a:gd name="connsiteX636" fmla="*/ 3486901 w 7175104"/>
              <a:gd name="connsiteY636" fmla="*/ 6025080 h 7019132"/>
              <a:gd name="connsiteX637" fmla="*/ 3547358 w 7175104"/>
              <a:gd name="connsiteY637" fmla="*/ 6065375 h 7019132"/>
              <a:gd name="connsiteX638" fmla="*/ 3594528 w 7175104"/>
              <a:gd name="connsiteY638" fmla="*/ 6038404 h 7019132"/>
              <a:gd name="connsiteX639" fmla="*/ 3648009 w 7175104"/>
              <a:gd name="connsiteY639" fmla="*/ 6038404 h 7019132"/>
              <a:gd name="connsiteX640" fmla="*/ 3634722 w 7175104"/>
              <a:gd name="connsiteY640" fmla="*/ 6072199 h 7019132"/>
              <a:gd name="connsiteX641" fmla="*/ 3668272 w 7175104"/>
              <a:gd name="connsiteY641" fmla="*/ 6058551 h 7019132"/>
              <a:gd name="connsiteX642" fmla="*/ 3648009 w 7175104"/>
              <a:gd name="connsiteY642" fmla="*/ 6132642 h 7019132"/>
              <a:gd name="connsiteX643" fmla="*/ 3607483 w 7175104"/>
              <a:gd name="connsiteY643" fmla="*/ 6193084 h 7019132"/>
              <a:gd name="connsiteX644" fmla="*/ 3500521 w 7175104"/>
              <a:gd name="connsiteY644" fmla="*/ 6253527 h 7019132"/>
              <a:gd name="connsiteX645" fmla="*/ 3795829 w 7175104"/>
              <a:gd name="connsiteY645" fmla="*/ 6226555 h 7019132"/>
              <a:gd name="connsiteX646" fmla="*/ 3715109 w 7175104"/>
              <a:gd name="connsiteY646" fmla="*/ 6273674 h 7019132"/>
              <a:gd name="connsiteX647" fmla="*/ 3627746 w 7175104"/>
              <a:gd name="connsiteY647" fmla="*/ 6320794 h 7019132"/>
              <a:gd name="connsiteX648" fmla="*/ 3507164 w 7175104"/>
              <a:gd name="connsiteY648" fmla="*/ 6367913 h 7019132"/>
              <a:gd name="connsiteX649" fmla="*/ 3459994 w 7175104"/>
              <a:gd name="connsiteY649" fmla="*/ 6361089 h 7019132"/>
              <a:gd name="connsiteX650" fmla="*/ 3439731 w 7175104"/>
              <a:gd name="connsiteY650" fmla="*/ 6347765 h 7019132"/>
              <a:gd name="connsiteX651" fmla="*/ 3392894 w 7175104"/>
              <a:gd name="connsiteY651" fmla="*/ 6307145 h 7019132"/>
              <a:gd name="connsiteX652" fmla="*/ 3150734 w 7175104"/>
              <a:gd name="connsiteY652" fmla="*/ 6421531 h 7019132"/>
              <a:gd name="connsiteX653" fmla="*/ 3076990 w 7175104"/>
              <a:gd name="connsiteY653" fmla="*/ 6428030 h 7019132"/>
              <a:gd name="connsiteX654" fmla="*/ 3030153 w 7175104"/>
              <a:gd name="connsiteY654" fmla="*/ 6455327 h 7019132"/>
              <a:gd name="connsiteX655" fmla="*/ 2909239 w 7175104"/>
              <a:gd name="connsiteY655" fmla="*/ 6475150 h 7019132"/>
              <a:gd name="connsiteX656" fmla="*/ 2835163 w 7175104"/>
              <a:gd name="connsiteY656" fmla="*/ 6455327 h 7019132"/>
              <a:gd name="connsiteX657" fmla="*/ 2781349 w 7175104"/>
              <a:gd name="connsiteY657" fmla="*/ 6455327 h 7019132"/>
              <a:gd name="connsiteX658" fmla="*/ 2761419 w 7175104"/>
              <a:gd name="connsiteY658" fmla="*/ 6448503 h 7019132"/>
              <a:gd name="connsiteX659" fmla="*/ 2747799 w 7175104"/>
              <a:gd name="connsiteY659" fmla="*/ 6434855 h 7019132"/>
              <a:gd name="connsiteX660" fmla="*/ 2553141 w 7175104"/>
              <a:gd name="connsiteY660" fmla="*/ 6508620 h 7019132"/>
              <a:gd name="connsiteX661" fmla="*/ 2378414 w 7175104"/>
              <a:gd name="connsiteY661" fmla="*/ 6589210 h 7019132"/>
              <a:gd name="connsiteX662" fmla="*/ 2404989 w 7175104"/>
              <a:gd name="connsiteY662" fmla="*/ 6596035 h 7019132"/>
              <a:gd name="connsiteX663" fmla="*/ 2183756 w 7175104"/>
              <a:gd name="connsiteY663" fmla="*/ 6696772 h 7019132"/>
              <a:gd name="connsiteX664" fmla="*/ 2062510 w 7175104"/>
              <a:gd name="connsiteY664" fmla="*/ 6817982 h 7019132"/>
              <a:gd name="connsiteX665" fmla="*/ 2096393 w 7175104"/>
              <a:gd name="connsiteY665" fmla="*/ 6683449 h 7019132"/>
              <a:gd name="connsiteX666" fmla="*/ 2069154 w 7175104"/>
              <a:gd name="connsiteY666" fmla="*/ 6676625 h 7019132"/>
              <a:gd name="connsiteX667" fmla="*/ 1988766 w 7175104"/>
              <a:gd name="connsiteY667" fmla="*/ 6696772 h 7019132"/>
              <a:gd name="connsiteX668" fmla="*/ 1887783 w 7175104"/>
              <a:gd name="connsiteY668" fmla="*/ 6737067 h 7019132"/>
              <a:gd name="connsiteX669" fmla="*/ 1860876 w 7175104"/>
              <a:gd name="connsiteY669" fmla="*/ 6777362 h 7019132"/>
              <a:gd name="connsiteX670" fmla="*/ 1908046 w 7175104"/>
              <a:gd name="connsiteY670" fmla="*/ 6797835 h 7019132"/>
              <a:gd name="connsiteX671" fmla="*/ 1854233 w 7175104"/>
              <a:gd name="connsiteY671" fmla="*/ 6804334 h 7019132"/>
              <a:gd name="connsiteX672" fmla="*/ 1746606 w 7175104"/>
              <a:gd name="connsiteY672" fmla="*/ 6891748 h 7019132"/>
              <a:gd name="connsiteX673" fmla="*/ 1686482 w 7175104"/>
              <a:gd name="connsiteY673" fmla="*/ 6938542 h 7019132"/>
              <a:gd name="connsiteX674" fmla="*/ 1619381 w 7175104"/>
              <a:gd name="connsiteY674" fmla="*/ 6985661 h 7019132"/>
              <a:gd name="connsiteX675" fmla="*/ 1619381 w 7175104"/>
              <a:gd name="connsiteY675" fmla="*/ 7019132 h 7019132"/>
              <a:gd name="connsiteX676" fmla="*/ 1578855 w 7175104"/>
              <a:gd name="connsiteY676" fmla="*/ 6999310 h 7019132"/>
              <a:gd name="connsiteX677" fmla="*/ 1585499 w 7175104"/>
              <a:gd name="connsiteY677" fmla="*/ 6979162 h 7019132"/>
              <a:gd name="connsiteX678" fmla="*/ 1599118 w 7175104"/>
              <a:gd name="connsiteY678" fmla="*/ 6965514 h 7019132"/>
              <a:gd name="connsiteX679" fmla="*/ 1605762 w 7175104"/>
              <a:gd name="connsiteY679" fmla="*/ 6958690 h 7019132"/>
              <a:gd name="connsiteX680" fmla="*/ 1612405 w 7175104"/>
              <a:gd name="connsiteY680" fmla="*/ 6958690 h 7019132"/>
              <a:gd name="connsiteX681" fmla="*/ 1693125 w 7175104"/>
              <a:gd name="connsiteY681" fmla="*/ 6864776 h 7019132"/>
              <a:gd name="connsiteX682" fmla="*/ 1585499 w 7175104"/>
              <a:gd name="connsiteY682" fmla="*/ 6891748 h 7019132"/>
              <a:gd name="connsiteX683" fmla="*/ 1578855 w 7175104"/>
              <a:gd name="connsiteY683" fmla="*/ 6871600 h 7019132"/>
              <a:gd name="connsiteX684" fmla="*/ 1619381 w 7175104"/>
              <a:gd name="connsiteY684" fmla="*/ 6830981 h 7019132"/>
              <a:gd name="connsiteX685" fmla="*/ 1626025 w 7175104"/>
              <a:gd name="connsiteY685" fmla="*/ 6851128 h 7019132"/>
              <a:gd name="connsiteX686" fmla="*/ 1652599 w 7175104"/>
              <a:gd name="connsiteY686" fmla="*/ 6804334 h 7019132"/>
              <a:gd name="connsiteX687" fmla="*/ 1760226 w 7175104"/>
              <a:gd name="connsiteY687" fmla="*/ 6764039 h 7019132"/>
              <a:gd name="connsiteX688" fmla="*/ 1860876 w 7175104"/>
              <a:gd name="connsiteY688" fmla="*/ 6717245 h 7019132"/>
              <a:gd name="connsiteX689" fmla="*/ 1894759 w 7175104"/>
              <a:gd name="connsiteY689" fmla="*/ 6717245 h 7019132"/>
              <a:gd name="connsiteX690" fmla="*/ 1921333 w 7175104"/>
              <a:gd name="connsiteY690" fmla="*/ 6710420 h 7019132"/>
              <a:gd name="connsiteX691" fmla="*/ 1934621 w 7175104"/>
              <a:gd name="connsiteY691" fmla="*/ 6696772 h 7019132"/>
              <a:gd name="connsiteX692" fmla="*/ 1921333 w 7175104"/>
              <a:gd name="connsiteY692" fmla="*/ 6690273 h 7019132"/>
              <a:gd name="connsiteX693" fmla="*/ 1860876 w 7175104"/>
              <a:gd name="connsiteY693" fmla="*/ 6696772 h 7019132"/>
              <a:gd name="connsiteX694" fmla="*/ 1954884 w 7175104"/>
              <a:gd name="connsiteY694" fmla="*/ 6616182 h 7019132"/>
              <a:gd name="connsiteX695" fmla="*/ 2156517 w 7175104"/>
              <a:gd name="connsiteY695" fmla="*/ 6569063 h 7019132"/>
              <a:gd name="connsiteX696" fmla="*/ 2216974 w 7175104"/>
              <a:gd name="connsiteY696" fmla="*/ 6515445 h 7019132"/>
              <a:gd name="connsiteX697" fmla="*/ 2297362 w 7175104"/>
              <a:gd name="connsiteY697" fmla="*/ 6475150 h 7019132"/>
              <a:gd name="connsiteX698" fmla="*/ 2337888 w 7175104"/>
              <a:gd name="connsiteY698" fmla="*/ 6434855 h 7019132"/>
              <a:gd name="connsiteX699" fmla="*/ 2459134 w 7175104"/>
              <a:gd name="connsiteY699" fmla="*/ 6361089 h 7019132"/>
              <a:gd name="connsiteX700" fmla="*/ 2492352 w 7175104"/>
              <a:gd name="connsiteY700" fmla="*/ 6300321 h 7019132"/>
              <a:gd name="connsiteX701" fmla="*/ 2492352 w 7175104"/>
              <a:gd name="connsiteY701" fmla="*/ 6287323 h 7019132"/>
              <a:gd name="connsiteX702" fmla="*/ 2492352 w 7175104"/>
              <a:gd name="connsiteY702" fmla="*/ 6280499 h 7019132"/>
              <a:gd name="connsiteX703" fmla="*/ 2479397 w 7175104"/>
              <a:gd name="connsiteY703" fmla="*/ 6267175 h 7019132"/>
              <a:gd name="connsiteX704" fmla="*/ 2532878 w 7175104"/>
              <a:gd name="connsiteY704" fmla="*/ 6253527 h 7019132"/>
              <a:gd name="connsiteX705" fmla="*/ 2633529 w 7175104"/>
              <a:gd name="connsiteY705" fmla="*/ 6179761 h 7019132"/>
              <a:gd name="connsiteX706" fmla="*/ 2640505 w 7175104"/>
              <a:gd name="connsiteY706" fmla="*/ 6166113 h 7019132"/>
              <a:gd name="connsiteX707" fmla="*/ 2647148 w 7175104"/>
              <a:gd name="connsiteY707" fmla="*/ 6152789 h 7019132"/>
              <a:gd name="connsiteX708" fmla="*/ 2660768 w 7175104"/>
              <a:gd name="connsiteY708" fmla="*/ 6139141 h 7019132"/>
              <a:gd name="connsiteX709" fmla="*/ 2714249 w 7175104"/>
              <a:gd name="connsiteY709" fmla="*/ 6092347 h 7019132"/>
              <a:gd name="connsiteX710" fmla="*/ 2767730 w 7175104"/>
              <a:gd name="connsiteY710" fmla="*/ 6092347 h 7019132"/>
              <a:gd name="connsiteX711" fmla="*/ 2875357 w 7175104"/>
              <a:gd name="connsiteY711" fmla="*/ 6025080 h 7019132"/>
              <a:gd name="connsiteX712" fmla="*/ 2852768 w 7175104"/>
              <a:gd name="connsiteY712" fmla="*/ 6009157 h 7019132"/>
              <a:gd name="connsiteX713" fmla="*/ 2868381 w 7175104"/>
              <a:gd name="connsiteY713" fmla="*/ 5988360 h 7019132"/>
              <a:gd name="connsiteX714" fmla="*/ 2903592 w 7175104"/>
              <a:gd name="connsiteY714" fmla="*/ 5973737 h 7019132"/>
              <a:gd name="connsiteX715" fmla="*/ 2907578 w 7175104"/>
              <a:gd name="connsiteY715" fmla="*/ 5984785 h 7019132"/>
              <a:gd name="connsiteX716" fmla="*/ 2909571 w 7175104"/>
              <a:gd name="connsiteY716" fmla="*/ 5991284 h 7019132"/>
              <a:gd name="connsiteX717" fmla="*/ 2909239 w 7175104"/>
              <a:gd name="connsiteY717" fmla="*/ 5991609 h 7019132"/>
              <a:gd name="connsiteX718" fmla="*/ 2912561 w 7175104"/>
              <a:gd name="connsiteY718" fmla="*/ 6001683 h 7019132"/>
              <a:gd name="connsiteX719" fmla="*/ 2909571 w 7175104"/>
              <a:gd name="connsiteY719" fmla="*/ 5991284 h 7019132"/>
              <a:gd name="connsiteX720" fmla="*/ 2915882 w 7175104"/>
              <a:gd name="connsiteY720" fmla="*/ 5984785 h 7019132"/>
              <a:gd name="connsiteX721" fmla="*/ 2909239 w 7175104"/>
              <a:gd name="connsiteY721" fmla="*/ 5971462 h 7019132"/>
              <a:gd name="connsiteX722" fmla="*/ 2903592 w 7175104"/>
              <a:gd name="connsiteY722" fmla="*/ 5973737 h 7019132"/>
              <a:gd name="connsiteX723" fmla="*/ 2899606 w 7175104"/>
              <a:gd name="connsiteY723" fmla="*/ 5963013 h 7019132"/>
              <a:gd name="connsiteX724" fmla="*/ 2895620 w 7175104"/>
              <a:gd name="connsiteY724" fmla="*/ 5957813 h 7019132"/>
              <a:gd name="connsiteX725" fmla="*/ 2888976 w 7175104"/>
              <a:gd name="connsiteY725" fmla="*/ 5957813 h 7019132"/>
              <a:gd name="connsiteX726" fmla="*/ 2875357 w 7175104"/>
              <a:gd name="connsiteY726" fmla="*/ 5978286 h 7019132"/>
              <a:gd name="connsiteX727" fmla="*/ 2868381 w 7175104"/>
              <a:gd name="connsiteY727" fmla="*/ 5988360 h 7019132"/>
              <a:gd name="connsiteX728" fmla="*/ 2827855 w 7175104"/>
              <a:gd name="connsiteY728" fmla="*/ 6005258 h 7019132"/>
              <a:gd name="connsiteX729" fmla="*/ 2761419 w 7175104"/>
              <a:gd name="connsiteY729" fmla="*/ 6038404 h 7019132"/>
              <a:gd name="connsiteX730" fmla="*/ 2727868 w 7175104"/>
              <a:gd name="connsiteY730" fmla="*/ 6058551 h 7019132"/>
              <a:gd name="connsiteX731" fmla="*/ 2714249 w 7175104"/>
              <a:gd name="connsiteY731" fmla="*/ 6065375 h 7019132"/>
              <a:gd name="connsiteX732" fmla="*/ 2700630 w 7175104"/>
              <a:gd name="connsiteY732" fmla="*/ 6072199 h 7019132"/>
              <a:gd name="connsiteX733" fmla="*/ 2687342 w 7175104"/>
              <a:gd name="connsiteY733" fmla="*/ 6025080 h 7019132"/>
              <a:gd name="connsiteX734" fmla="*/ 2680367 w 7175104"/>
              <a:gd name="connsiteY734" fmla="*/ 6025080 h 7019132"/>
              <a:gd name="connsiteX735" fmla="*/ 2613266 w 7175104"/>
              <a:gd name="connsiteY735" fmla="*/ 6058551 h 7019132"/>
              <a:gd name="connsiteX736" fmla="*/ 2553141 w 7175104"/>
              <a:gd name="connsiteY736" fmla="*/ 6085523 h 7019132"/>
              <a:gd name="connsiteX737" fmla="*/ 2519259 w 7175104"/>
              <a:gd name="connsiteY737" fmla="*/ 6085523 h 7019132"/>
              <a:gd name="connsiteX738" fmla="*/ 2498996 w 7175104"/>
              <a:gd name="connsiteY738" fmla="*/ 6105995 h 7019132"/>
              <a:gd name="connsiteX739" fmla="*/ 2337888 w 7175104"/>
              <a:gd name="connsiteY739" fmla="*/ 6166113 h 7019132"/>
              <a:gd name="connsiteX740" fmla="*/ 2115991 w 7175104"/>
              <a:gd name="connsiteY740" fmla="*/ 6300321 h 7019132"/>
              <a:gd name="connsiteX741" fmla="*/ 1760226 w 7175104"/>
              <a:gd name="connsiteY741" fmla="*/ 6455327 h 7019132"/>
              <a:gd name="connsiteX742" fmla="*/ 1592142 w 7175104"/>
              <a:gd name="connsiteY742" fmla="*/ 6515445 h 7019132"/>
              <a:gd name="connsiteX743" fmla="*/ 1404128 w 7175104"/>
              <a:gd name="connsiteY743" fmla="*/ 6582711 h 7019132"/>
              <a:gd name="connsiteX744" fmla="*/ 1383865 w 7175104"/>
              <a:gd name="connsiteY744" fmla="*/ 6596035 h 7019132"/>
              <a:gd name="connsiteX745" fmla="*/ 1303477 w 7175104"/>
              <a:gd name="connsiteY745" fmla="*/ 6616182 h 7019132"/>
              <a:gd name="connsiteX746" fmla="*/ 1276238 w 7175104"/>
              <a:gd name="connsiteY746" fmla="*/ 6629830 h 7019132"/>
              <a:gd name="connsiteX747" fmla="*/ 1034743 w 7175104"/>
              <a:gd name="connsiteY747" fmla="*/ 6710420 h 7019132"/>
              <a:gd name="connsiteX748" fmla="*/ 1021124 w 7175104"/>
              <a:gd name="connsiteY748" fmla="*/ 6710420 h 7019132"/>
              <a:gd name="connsiteX749" fmla="*/ 739102 w 7175104"/>
              <a:gd name="connsiteY749" fmla="*/ 6804334 h 7019132"/>
              <a:gd name="connsiteX750" fmla="*/ 732126 w 7175104"/>
              <a:gd name="connsiteY750" fmla="*/ 6804334 h 7019132"/>
              <a:gd name="connsiteX751" fmla="*/ 725483 w 7175104"/>
              <a:gd name="connsiteY751" fmla="*/ 6791010 h 7019132"/>
              <a:gd name="connsiteX752" fmla="*/ 685289 w 7175104"/>
              <a:gd name="connsiteY752" fmla="*/ 6791010 h 7019132"/>
              <a:gd name="connsiteX753" fmla="*/ 670009 w 7175104"/>
              <a:gd name="connsiteY753" fmla="*/ 6790036 h 7019132"/>
              <a:gd name="connsiteX754" fmla="*/ 651739 w 7175104"/>
              <a:gd name="connsiteY754" fmla="*/ 6738042 h 7019132"/>
              <a:gd name="connsiteX755" fmla="*/ 644763 w 7175104"/>
              <a:gd name="connsiteY755" fmla="*/ 6710420 h 7019132"/>
              <a:gd name="connsiteX756" fmla="*/ 651739 w 7175104"/>
              <a:gd name="connsiteY756" fmla="*/ 6710420 h 7019132"/>
              <a:gd name="connsiteX757" fmla="*/ 812846 w 7175104"/>
              <a:gd name="connsiteY757" fmla="*/ 6710420 h 7019132"/>
              <a:gd name="connsiteX758" fmla="*/ 855698 w 7175104"/>
              <a:gd name="connsiteY758" fmla="*/ 6693198 h 7019132"/>
              <a:gd name="connsiteX759" fmla="*/ 864334 w 7175104"/>
              <a:gd name="connsiteY759" fmla="*/ 6685074 h 7019132"/>
              <a:gd name="connsiteX760" fmla="*/ 865995 w 7175104"/>
              <a:gd name="connsiteY760" fmla="*/ 6687673 h 7019132"/>
              <a:gd name="connsiteX761" fmla="*/ 908514 w 7175104"/>
              <a:gd name="connsiteY761" fmla="*/ 6689623 h 7019132"/>
              <a:gd name="connsiteX762" fmla="*/ 909179 w 7175104"/>
              <a:gd name="connsiteY762" fmla="*/ 6692548 h 7019132"/>
              <a:gd name="connsiteX763" fmla="*/ 890244 w 7175104"/>
              <a:gd name="connsiteY763" fmla="*/ 6703596 h 7019132"/>
              <a:gd name="connsiteX764" fmla="*/ 866659 w 7175104"/>
              <a:gd name="connsiteY764" fmla="*/ 6717245 h 7019132"/>
              <a:gd name="connsiteX765" fmla="*/ 893234 w 7175104"/>
              <a:gd name="connsiteY765" fmla="*/ 6723744 h 7019132"/>
              <a:gd name="connsiteX766" fmla="*/ 913497 w 7175104"/>
              <a:gd name="connsiteY766" fmla="*/ 6723744 h 7019132"/>
              <a:gd name="connsiteX767" fmla="*/ 920473 w 7175104"/>
              <a:gd name="connsiteY767" fmla="*/ 6723744 h 7019132"/>
              <a:gd name="connsiteX768" fmla="*/ 909179 w 7175104"/>
              <a:gd name="connsiteY768" fmla="*/ 6692548 h 7019132"/>
              <a:gd name="connsiteX769" fmla="*/ 913497 w 7175104"/>
              <a:gd name="connsiteY769" fmla="*/ 6690273 h 7019132"/>
              <a:gd name="connsiteX770" fmla="*/ 908514 w 7175104"/>
              <a:gd name="connsiteY770" fmla="*/ 6689623 h 7019132"/>
              <a:gd name="connsiteX771" fmla="*/ 900210 w 7175104"/>
              <a:gd name="connsiteY771" fmla="*/ 6667526 h 7019132"/>
              <a:gd name="connsiteX772" fmla="*/ 895227 w 7175104"/>
              <a:gd name="connsiteY772" fmla="*/ 6654527 h 7019132"/>
              <a:gd name="connsiteX773" fmla="*/ 940736 w 7175104"/>
              <a:gd name="connsiteY773" fmla="*/ 6649653 h 7019132"/>
              <a:gd name="connsiteX774" fmla="*/ 913497 w 7175104"/>
              <a:gd name="connsiteY774" fmla="*/ 6629830 h 7019132"/>
              <a:gd name="connsiteX775" fmla="*/ 980930 w 7175104"/>
              <a:gd name="connsiteY775" fmla="*/ 6616182 h 7019132"/>
              <a:gd name="connsiteX776" fmla="*/ 933760 w 7175104"/>
              <a:gd name="connsiteY776" fmla="*/ 6609683 h 7019132"/>
              <a:gd name="connsiteX777" fmla="*/ 927116 w 7175104"/>
              <a:gd name="connsiteY777" fmla="*/ 6569063 h 7019132"/>
              <a:gd name="connsiteX778" fmla="*/ 866659 w 7175104"/>
              <a:gd name="connsiteY778" fmla="*/ 6602859 h 7019132"/>
              <a:gd name="connsiteX779" fmla="*/ 812846 w 7175104"/>
              <a:gd name="connsiteY779" fmla="*/ 6616182 h 7019132"/>
              <a:gd name="connsiteX780" fmla="*/ 786272 w 7175104"/>
              <a:gd name="connsiteY780" fmla="*/ 6636655 h 7019132"/>
              <a:gd name="connsiteX781" fmla="*/ 711199 w 7175104"/>
              <a:gd name="connsiteY781" fmla="*/ 6665901 h 7019132"/>
              <a:gd name="connsiteX782" fmla="*/ 705220 w 7175104"/>
              <a:gd name="connsiteY782" fmla="*/ 6669475 h 7019132"/>
              <a:gd name="connsiteX783" fmla="*/ 703559 w 7175104"/>
              <a:gd name="connsiteY783" fmla="*/ 6667526 h 7019132"/>
              <a:gd name="connsiteX784" fmla="*/ 692265 w 7175104"/>
              <a:gd name="connsiteY784" fmla="*/ 6669800 h 7019132"/>
              <a:gd name="connsiteX785" fmla="*/ 692265 w 7175104"/>
              <a:gd name="connsiteY785" fmla="*/ 6662976 h 7019132"/>
              <a:gd name="connsiteX786" fmla="*/ 550756 w 7175104"/>
              <a:gd name="connsiteY786" fmla="*/ 6717245 h 7019132"/>
              <a:gd name="connsiteX787" fmla="*/ 436486 w 7175104"/>
              <a:gd name="connsiteY787" fmla="*/ 6730568 h 7019132"/>
              <a:gd name="connsiteX788" fmla="*/ 398949 w 7175104"/>
              <a:gd name="connsiteY788" fmla="*/ 6747791 h 7019132"/>
              <a:gd name="connsiteX789" fmla="*/ 385330 w 7175104"/>
              <a:gd name="connsiteY789" fmla="*/ 6738042 h 7019132"/>
              <a:gd name="connsiteX790" fmla="*/ 362741 w 7175104"/>
              <a:gd name="connsiteY790" fmla="*/ 6730568 h 7019132"/>
              <a:gd name="connsiteX791" fmla="*/ 288997 w 7175104"/>
              <a:gd name="connsiteY791" fmla="*/ 6750390 h 7019132"/>
              <a:gd name="connsiteX792" fmla="*/ 248471 w 7175104"/>
              <a:gd name="connsiteY792" fmla="*/ 6750390 h 7019132"/>
              <a:gd name="connsiteX793" fmla="*/ 100651 w 7175104"/>
              <a:gd name="connsiteY793" fmla="*/ 6817982 h 7019132"/>
              <a:gd name="connsiteX794" fmla="*/ 107627 w 7175104"/>
              <a:gd name="connsiteY794" fmla="*/ 6777362 h 7019132"/>
              <a:gd name="connsiteX795" fmla="*/ 6644 w 7175104"/>
              <a:gd name="connsiteY795" fmla="*/ 6791010 h 7019132"/>
              <a:gd name="connsiteX796" fmla="*/ 120914 w 7175104"/>
              <a:gd name="connsiteY796" fmla="*/ 6737067 h 7019132"/>
              <a:gd name="connsiteX797" fmla="*/ 215253 w 7175104"/>
              <a:gd name="connsiteY797" fmla="*/ 6616182 h 7019132"/>
              <a:gd name="connsiteX798" fmla="*/ 134533 w 7175104"/>
              <a:gd name="connsiteY798" fmla="*/ 6656477 h 7019132"/>
              <a:gd name="connsiteX799" fmla="*/ 0 w 7175104"/>
              <a:gd name="connsiteY799" fmla="*/ 6717245 h 7019132"/>
              <a:gd name="connsiteX800" fmla="*/ 40526 w 7175104"/>
              <a:gd name="connsiteY800" fmla="*/ 6683449 h 7019132"/>
              <a:gd name="connsiteX801" fmla="*/ 80720 w 7175104"/>
              <a:gd name="connsiteY801" fmla="*/ 6662976 h 7019132"/>
              <a:gd name="connsiteX802" fmla="*/ 114270 w 7175104"/>
              <a:gd name="connsiteY802" fmla="*/ 6649653 h 7019132"/>
              <a:gd name="connsiteX803" fmla="*/ 134533 w 7175104"/>
              <a:gd name="connsiteY803" fmla="*/ 6636655 h 7019132"/>
              <a:gd name="connsiteX804" fmla="*/ 87363 w 7175104"/>
              <a:gd name="connsiteY804" fmla="*/ 6649653 h 7019132"/>
              <a:gd name="connsiteX805" fmla="*/ 154464 w 7175104"/>
              <a:gd name="connsiteY805" fmla="*/ 6616182 h 7019132"/>
              <a:gd name="connsiteX806" fmla="*/ 152803 w 7175104"/>
              <a:gd name="connsiteY806" fmla="*/ 6610983 h 7019132"/>
              <a:gd name="connsiteX807" fmla="*/ 165094 w 7175104"/>
              <a:gd name="connsiteY807" fmla="*/ 6604808 h 7019132"/>
              <a:gd name="connsiteX808" fmla="*/ 175059 w 7175104"/>
              <a:gd name="connsiteY808" fmla="*/ 6600584 h 7019132"/>
              <a:gd name="connsiteX809" fmla="*/ 181371 w 7175104"/>
              <a:gd name="connsiteY809" fmla="*/ 6596035 h 7019132"/>
              <a:gd name="connsiteX810" fmla="*/ 165094 w 7175104"/>
              <a:gd name="connsiteY810" fmla="*/ 6604808 h 7019132"/>
              <a:gd name="connsiteX811" fmla="*/ 154464 w 7175104"/>
              <a:gd name="connsiteY811" fmla="*/ 6609683 h 7019132"/>
              <a:gd name="connsiteX812" fmla="*/ 127890 w 7175104"/>
              <a:gd name="connsiteY812" fmla="*/ 6623006 h 7019132"/>
              <a:gd name="connsiteX813" fmla="*/ 94007 w 7175104"/>
              <a:gd name="connsiteY813" fmla="*/ 6609683 h 7019132"/>
              <a:gd name="connsiteX814" fmla="*/ 140845 w 7175104"/>
              <a:gd name="connsiteY814" fmla="*/ 6589210 h 7019132"/>
              <a:gd name="connsiteX815" fmla="*/ 201634 w 7175104"/>
              <a:gd name="connsiteY815" fmla="*/ 6508620 h 7019132"/>
              <a:gd name="connsiteX816" fmla="*/ 161108 w 7175104"/>
              <a:gd name="connsiteY816" fmla="*/ 6522269 h 7019132"/>
              <a:gd name="connsiteX817" fmla="*/ 275378 w 7175104"/>
              <a:gd name="connsiteY817" fmla="*/ 6448503 h 7019132"/>
              <a:gd name="connsiteX818" fmla="*/ 248471 w 7175104"/>
              <a:gd name="connsiteY818" fmla="*/ 6434855 h 7019132"/>
              <a:gd name="connsiteX819" fmla="*/ 228540 w 7175104"/>
              <a:gd name="connsiteY819" fmla="*/ 6448503 h 7019132"/>
              <a:gd name="connsiteX820" fmla="*/ 275378 w 7175104"/>
              <a:gd name="connsiteY820" fmla="*/ 6421531 h 7019132"/>
              <a:gd name="connsiteX821" fmla="*/ 234852 w 7175104"/>
              <a:gd name="connsiteY821" fmla="*/ 6401059 h 7019132"/>
              <a:gd name="connsiteX822" fmla="*/ 302284 w 7175104"/>
              <a:gd name="connsiteY822" fmla="*/ 6367913 h 7019132"/>
              <a:gd name="connsiteX823" fmla="*/ 275378 w 7175104"/>
              <a:gd name="connsiteY823" fmla="*/ 6374737 h 7019132"/>
              <a:gd name="connsiteX824" fmla="*/ 266741 w 7175104"/>
              <a:gd name="connsiteY824" fmla="*/ 6380261 h 7019132"/>
              <a:gd name="connsiteX825" fmla="*/ 247807 w 7175104"/>
              <a:gd name="connsiteY825" fmla="*/ 6371162 h 7019132"/>
              <a:gd name="connsiteX826" fmla="*/ 181371 w 7175104"/>
              <a:gd name="connsiteY826" fmla="*/ 6380911 h 7019132"/>
              <a:gd name="connsiteX827" fmla="*/ 228540 w 7175104"/>
              <a:gd name="connsiteY827" fmla="*/ 6354264 h 7019132"/>
              <a:gd name="connsiteX828" fmla="*/ 174727 w 7175104"/>
              <a:gd name="connsiteY828" fmla="*/ 6361089 h 7019132"/>
              <a:gd name="connsiteX829" fmla="*/ 248471 w 7175104"/>
              <a:gd name="connsiteY829" fmla="*/ 6340941 h 7019132"/>
              <a:gd name="connsiteX830" fmla="*/ 288997 w 7175104"/>
              <a:gd name="connsiteY830" fmla="*/ 6300321 h 7019132"/>
              <a:gd name="connsiteX831" fmla="*/ 262091 w 7175104"/>
              <a:gd name="connsiteY831" fmla="*/ 6307145 h 7019132"/>
              <a:gd name="connsiteX832" fmla="*/ 282021 w 7175104"/>
              <a:gd name="connsiteY832" fmla="*/ 6293497 h 7019132"/>
              <a:gd name="connsiteX833" fmla="*/ 228540 w 7175104"/>
              <a:gd name="connsiteY833" fmla="*/ 6307145 h 7019132"/>
              <a:gd name="connsiteX834" fmla="*/ 234852 w 7175104"/>
              <a:gd name="connsiteY834" fmla="*/ 6287323 h 7019132"/>
              <a:gd name="connsiteX835" fmla="*/ 268734 w 7175104"/>
              <a:gd name="connsiteY835" fmla="*/ 6273674 h 7019132"/>
              <a:gd name="connsiteX836" fmla="*/ 234852 w 7175104"/>
              <a:gd name="connsiteY836" fmla="*/ 6267175 h 7019132"/>
              <a:gd name="connsiteX837" fmla="*/ 268734 w 7175104"/>
              <a:gd name="connsiteY837" fmla="*/ 6246703 h 7019132"/>
              <a:gd name="connsiteX838" fmla="*/ 262091 w 7175104"/>
              <a:gd name="connsiteY838" fmla="*/ 6233379 h 7019132"/>
              <a:gd name="connsiteX839" fmla="*/ 234852 w 7175104"/>
              <a:gd name="connsiteY839" fmla="*/ 6246703 h 7019132"/>
              <a:gd name="connsiteX840" fmla="*/ 215253 w 7175104"/>
              <a:gd name="connsiteY840" fmla="*/ 6267175 h 7019132"/>
              <a:gd name="connsiteX841" fmla="*/ 221897 w 7175104"/>
              <a:gd name="connsiteY841" fmla="*/ 6246703 h 7019132"/>
              <a:gd name="connsiteX842" fmla="*/ 167751 w 7175104"/>
              <a:gd name="connsiteY842" fmla="*/ 6267175 h 7019132"/>
              <a:gd name="connsiteX843" fmla="*/ 181371 w 7175104"/>
              <a:gd name="connsiteY843" fmla="*/ 6260351 h 7019132"/>
              <a:gd name="connsiteX844" fmla="*/ 140845 w 7175104"/>
              <a:gd name="connsiteY844" fmla="*/ 6246703 h 7019132"/>
              <a:gd name="connsiteX845" fmla="*/ 120914 w 7175104"/>
              <a:gd name="connsiteY845" fmla="*/ 6219731 h 7019132"/>
              <a:gd name="connsiteX846" fmla="*/ 94007 w 7175104"/>
              <a:gd name="connsiteY846" fmla="*/ 6226555 h 7019132"/>
              <a:gd name="connsiteX847" fmla="*/ 134533 w 7175104"/>
              <a:gd name="connsiteY847" fmla="*/ 6199909 h 7019132"/>
              <a:gd name="connsiteX848" fmla="*/ 147488 w 7175104"/>
              <a:gd name="connsiteY848" fmla="*/ 6186585 h 7019132"/>
              <a:gd name="connsiteX849" fmla="*/ 100651 w 7175104"/>
              <a:gd name="connsiteY849" fmla="*/ 6213232 h 7019132"/>
              <a:gd name="connsiteX850" fmla="*/ 134533 w 7175104"/>
              <a:gd name="connsiteY850" fmla="*/ 6193084 h 7019132"/>
              <a:gd name="connsiteX851" fmla="*/ 147488 w 7175104"/>
              <a:gd name="connsiteY851" fmla="*/ 6166113 h 7019132"/>
              <a:gd name="connsiteX852" fmla="*/ 114270 w 7175104"/>
              <a:gd name="connsiteY852" fmla="*/ 6193084 h 7019132"/>
              <a:gd name="connsiteX853" fmla="*/ 103308 w 7175104"/>
              <a:gd name="connsiteY853" fmla="*/ 6185610 h 7019132"/>
              <a:gd name="connsiteX854" fmla="*/ 94339 w 7175104"/>
              <a:gd name="connsiteY854" fmla="*/ 6185935 h 7019132"/>
              <a:gd name="connsiteX855" fmla="*/ 156457 w 7175104"/>
              <a:gd name="connsiteY855" fmla="*/ 6144340 h 7019132"/>
              <a:gd name="connsiteX856" fmla="*/ 188014 w 7175104"/>
              <a:gd name="connsiteY856" fmla="*/ 6112169 h 7019132"/>
              <a:gd name="connsiteX857" fmla="*/ 140845 w 7175104"/>
              <a:gd name="connsiteY857" fmla="*/ 6159614 h 7019132"/>
              <a:gd name="connsiteX858" fmla="*/ 167751 w 7175104"/>
              <a:gd name="connsiteY858" fmla="*/ 6172937 h 7019132"/>
              <a:gd name="connsiteX859" fmla="*/ 181371 w 7175104"/>
              <a:gd name="connsiteY859" fmla="*/ 6172937 h 7019132"/>
              <a:gd name="connsiteX860" fmla="*/ 201634 w 7175104"/>
              <a:gd name="connsiteY860" fmla="*/ 6152789 h 7019132"/>
              <a:gd name="connsiteX861" fmla="*/ 241828 w 7175104"/>
              <a:gd name="connsiteY861" fmla="*/ 6159614 h 7019132"/>
              <a:gd name="connsiteX862" fmla="*/ 268734 w 7175104"/>
              <a:gd name="connsiteY862" fmla="*/ 6132642 h 7019132"/>
              <a:gd name="connsiteX863" fmla="*/ 255115 w 7175104"/>
              <a:gd name="connsiteY863" fmla="*/ 6132642 h 7019132"/>
              <a:gd name="connsiteX864" fmla="*/ 309260 w 7175104"/>
              <a:gd name="connsiteY864" fmla="*/ 6139141 h 7019132"/>
              <a:gd name="connsiteX865" fmla="*/ 335835 w 7175104"/>
              <a:gd name="connsiteY865" fmla="*/ 6152789 h 7019132"/>
              <a:gd name="connsiteX866" fmla="*/ 383004 w 7175104"/>
              <a:gd name="connsiteY866" fmla="*/ 6105995 h 7019132"/>
              <a:gd name="connsiteX867" fmla="*/ 423198 w 7175104"/>
              <a:gd name="connsiteY867" fmla="*/ 6092347 h 7019132"/>
              <a:gd name="connsiteX868" fmla="*/ 450105 w 7175104"/>
              <a:gd name="connsiteY868" fmla="*/ 6065375 h 7019132"/>
              <a:gd name="connsiteX869" fmla="*/ 403267 w 7175104"/>
              <a:gd name="connsiteY869" fmla="*/ 6092347 h 7019132"/>
              <a:gd name="connsiteX870" fmla="*/ 389648 w 7175104"/>
              <a:gd name="connsiteY870" fmla="*/ 6092347 h 7019132"/>
              <a:gd name="connsiteX871" fmla="*/ 396624 w 7175104"/>
              <a:gd name="connsiteY871" fmla="*/ 6038404 h 7019132"/>
              <a:gd name="connsiteX872" fmla="*/ 456749 w 7175104"/>
              <a:gd name="connsiteY872" fmla="*/ 6005258 h 7019132"/>
              <a:gd name="connsiteX873" fmla="*/ 396624 w 7175104"/>
              <a:gd name="connsiteY873" fmla="*/ 6011757 h 7019132"/>
              <a:gd name="connsiteX874" fmla="*/ 429842 w 7175104"/>
              <a:gd name="connsiteY874" fmla="*/ 5991609 h 7019132"/>
              <a:gd name="connsiteX875" fmla="*/ 396624 w 7175104"/>
              <a:gd name="connsiteY875" fmla="*/ 6005258 h 7019132"/>
              <a:gd name="connsiteX876" fmla="*/ 463392 w 7175104"/>
              <a:gd name="connsiteY876" fmla="*/ 5964638 h 7019132"/>
              <a:gd name="connsiteX877" fmla="*/ 403267 w 7175104"/>
              <a:gd name="connsiteY877" fmla="*/ 5978286 h 7019132"/>
              <a:gd name="connsiteX878" fmla="*/ 443461 w 7175104"/>
              <a:gd name="connsiteY878" fmla="*/ 5957813 h 7019132"/>
              <a:gd name="connsiteX879" fmla="*/ 383004 w 7175104"/>
              <a:gd name="connsiteY879" fmla="*/ 5950989 h 7019132"/>
              <a:gd name="connsiteX880" fmla="*/ 409911 w 7175104"/>
              <a:gd name="connsiteY880" fmla="*/ 5937666 h 7019132"/>
              <a:gd name="connsiteX881" fmla="*/ 369385 w 7175104"/>
              <a:gd name="connsiteY881" fmla="*/ 5884048 h 7019132"/>
              <a:gd name="connsiteX882" fmla="*/ 409911 w 7175104"/>
              <a:gd name="connsiteY882" fmla="*/ 5877223 h 7019132"/>
              <a:gd name="connsiteX883" fmla="*/ 416555 w 7175104"/>
              <a:gd name="connsiteY883" fmla="*/ 5837253 h 7019132"/>
              <a:gd name="connsiteX884" fmla="*/ 443461 w 7175104"/>
              <a:gd name="connsiteY884" fmla="*/ 5810282 h 7019132"/>
              <a:gd name="connsiteX885" fmla="*/ 429842 w 7175104"/>
              <a:gd name="connsiteY885" fmla="*/ 5817106 h 7019132"/>
              <a:gd name="connsiteX886" fmla="*/ 409911 w 7175104"/>
              <a:gd name="connsiteY886" fmla="*/ 5830429 h 7019132"/>
              <a:gd name="connsiteX887" fmla="*/ 403267 w 7175104"/>
              <a:gd name="connsiteY887" fmla="*/ 5823605 h 7019132"/>
              <a:gd name="connsiteX888" fmla="*/ 409911 w 7175104"/>
              <a:gd name="connsiteY888" fmla="*/ 5823605 h 7019132"/>
              <a:gd name="connsiteX889" fmla="*/ 436486 w 7175104"/>
              <a:gd name="connsiteY889" fmla="*/ 5796633 h 7019132"/>
              <a:gd name="connsiteX890" fmla="*/ 436486 w 7175104"/>
              <a:gd name="connsiteY890" fmla="*/ 5803458 h 7019132"/>
              <a:gd name="connsiteX891" fmla="*/ 456749 w 7175104"/>
              <a:gd name="connsiteY891" fmla="*/ 5796633 h 7019132"/>
              <a:gd name="connsiteX892" fmla="*/ 477011 w 7175104"/>
              <a:gd name="connsiteY892" fmla="*/ 5776486 h 7019132"/>
              <a:gd name="connsiteX893" fmla="*/ 497275 w 7175104"/>
              <a:gd name="connsiteY893" fmla="*/ 5769662 h 7019132"/>
              <a:gd name="connsiteX894" fmla="*/ 477011 w 7175104"/>
              <a:gd name="connsiteY894" fmla="*/ 5783310 h 7019132"/>
              <a:gd name="connsiteX895" fmla="*/ 503918 w 7175104"/>
              <a:gd name="connsiteY895" fmla="*/ 5803458 h 7019132"/>
              <a:gd name="connsiteX896" fmla="*/ 577994 w 7175104"/>
              <a:gd name="connsiteY896" fmla="*/ 5803458 h 7019132"/>
              <a:gd name="connsiteX897" fmla="*/ 577994 w 7175104"/>
              <a:gd name="connsiteY897" fmla="*/ 5850252 h 7019132"/>
              <a:gd name="connsiteX898" fmla="*/ 530493 w 7175104"/>
              <a:gd name="connsiteY898" fmla="*/ 5870724 h 7019132"/>
              <a:gd name="connsiteX899" fmla="*/ 577994 w 7175104"/>
              <a:gd name="connsiteY899" fmla="*/ 5850252 h 7019132"/>
              <a:gd name="connsiteX900" fmla="*/ 577994 w 7175104"/>
              <a:gd name="connsiteY900" fmla="*/ 5870724 h 7019132"/>
              <a:gd name="connsiteX901" fmla="*/ 523849 w 7175104"/>
              <a:gd name="connsiteY901" fmla="*/ 5917843 h 7019132"/>
              <a:gd name="connsiteX902" fmla="*/ 537468 w 7175104"/>
              <a:gd name="connsiteY902" fmla="*/ 5911019 h 7019132"/>
              <a:gd name="connsiteX903" fmla="*/ 584638 w 7175104"/>
              <a:gd name="connsiteY903" fmla="*/ 5884048 h 7019132"/>
              <a:gd name="connsiteX904" fmla="*/ 530493 w 7175104"/>
              <a:gd name="connsiteY904" fmla="*/ 5964638 h 7019132"/>
              <a:gd name="connsiteX905" fmla="*/ 577994 w 7175104"/>
              <a:gd name="connsiteY905" fmla="*/ 5944490 h 7019132"/>
              <a:gd name="connsiteX906" fmla="*/ 550756 w 7175104"/>
              <a:gd name="connsiteY906" fmla="*/ 5971462 h 7019132"/>
              <a:gd name="connsiteX907" fmla="*/ 631476 w 7175104"/>
              <a:gd name="connsiteY907" fmla="*/ 5950989 h 7019132"/>
              <a:gd name="connsiteX908" fmla="*/ 597925 w 7175104"/>
              <a:gd name="connsiteY908" fmla="*/ 5971462 h 7019132"/>
              <a:gd name="connsiteX909" fmla="*/ 577994 w 7175104"/>
              <a:gd name="connsiteY909" fmla="*/ 5971462 h 7019132"/>
              <a:gd name="connsiteX910" fmla="*/ 571019 w 7175104"/>
              <a:gd name="connsiteY910" fmla="*/ 6005258 h 7019132"/>
              <a:gd name="connsiteX911" fmla="*/ 611213 w 7175104"/>
              <a:gd name="connsiteY911" fmla="*/ 5971462 h 7019132"/>
              <a:gd name="connsiteX912" fmla="*/ 685289 w 7175104"/>
              <a:gd name="connsiteY912" fmla="*/ 5937666 h 7019132"/>
              <a:gd name="connsiteX913" fmla="*/ 718839 w 7175104"/>
              <a:gd name="connsiteY913" fmla="*/ 5937666 h 7019132"/>
              <a:gd name="connsiteX914" fmla="*/ 739102 w 7175104"/>
              <a:gd name="connsiteY914" fmla="*/ 5917843 h 7019132"/>
              <a:gd name="connsiteX915" fmla="*/ 779628 w 7175104"/>
              <a:gd name="connsiteY915" fmla="*/ 5924668 h 7019132"/>
              <a:gd name="connsiteX916" fmla="*/ 779628 w 7175104"/>
              <a:gd name="connsiteY916" fmla="*/ 5904195 h 7019132"/>
              <a:gd name="connsiteX917" fmla="*/ 819490 w 7175104"/>
              <a:gd name="connsiteY917" fmla="*/ 5884048 h 7019132"/>
              <a:gd name="connsiteX918" fmla="*/ 906853 w 7175104"/>
              <a:gd name="connsiteY918" fmla="*/ 5783310 h 7019132"/>
              <a:gd name="connsiteX919" fmla="*/ 940736 w 7175104"/>
              <a:gd name="connsiteY919" fmla="*/ 5743340 h 7019132"/>
              <a:gd name="connsiteX920" fmla="*/ 976279 w 7175104"/>
              <a:gd name="connsiteY920" fmla="*/ 5734566 h 7019132"/>
              <a:gd name="connsiteX921" fmla="*/ 988238 w 7175104"/>
              <a:gd name="connsiteY921" fmla="*/ 5727742 h 7019132"/>
              <a:gd name="connsiteX922" fmla="*/ 997871 w 7175104"/>
              <a:gd name="connsiteY922" fmla="*/ 5725467 h 7019132"/>
              <a:gd name="connsiteX923" fmla="*/ 1005843 w 7175104"/>
              <a:gd name="connsiteY923" fmla="*/ 5722218 h 7019132"/>
              <a:gd name="connsiteX924" fmla="*/ 999200 w 7175104"/>
              <a:gd name="connsiteY924" fmla="*/ 5726767 h 7019132"/>
              <a:gd name="connsiteX925" fmla="*/ 980930 w 7175104"/>
              <a:gd name="connsiteY925" fmla="*/ 5743340 h 7019132"/>
              <a:gd name="connsiteX926" fmla="*/ 1021124 w 7175104"/>
              <a:gd name="connsiteY926" fmla="*/ 5716043 h 7019132"/>
              <a:gd name="connsiteX927" fmla="*/ 1005843 w 7175104"/>
              <a:gd name="connsiteY927" fmla="*/ 5722218 h 7019132"/>
              <a:gd name="connsiteX928" fmla="*/ 1009165 w 7175104"/>
              <a:gd name="connsiteY928" fmla="*/ 5719293 h 7019132"/>
              <a:gd name="connsiteX929" fmla="*/ 1007504 w 7175104"/>
              <a:gd name="connsiteY929" fmla="*/ 5716043 h 7019132"/>
              <a:gd name="connsiteX930" fmla="*/ 988238 w 7175104"/>
              <a:gd name="connsiteY930" fmla="*/ 5727742 h 7019132"/>
              <a:gd name="connsiteX931" fmla="*/ 985580 w 7175104"/>
              <a:gd name="connsiteY931" fmla="*/ 5728067 h 7019132"/>
              <a:gd name="connsiteX932" fmla="*/ 990231 w 7175104"/>
              <a:gd name="connsiteY932" fmla="*/ 5709544 h 7019132"/>
              <a:gd name="connsiteX933" fmla="*/ 988720 w 7175104"/>
              <a:gd name="connsiteY933" fmla="*/ 5708374 h 7019132"/>
              <a:gd name="connsiteX934" fmla="*/ 989021 w 7175104"/>
              <a:gd name="connsiteY934" fmla="*/ 5708067 h 7019132"/>
              <a:gd name="connsiteX935" fmla="*/ 988490 w 7175104"/>
              <a:gd name="connsiteY935" fmla="*/ 5708196 h 7019132"/>
              <a:gd name="connsiteX936" fmla="*/ 982258 w 7175104"/>
              <a:gd name="connsiteY936" fmla="*/ 5703370 h 7019132"/>
              <a:gd name="connsiteX937" fmla="*/ 1007504 w 7175104"/>
              <a:gd name="connsiteY937" fmla="*/ 5689072 h 7019132"/>
              <a:gd name="connsiteX938" fmla="*/ 974286 w 7175104"/>
              <a:gd name="connsiteY938" fmla="*/ 5668924 h 7019132"/>
              <a:gd name="connsiteX939" fmla="*/ 927116 w 7175104"/>
              <a:gd name="connsiteY939" fmla="*/ 5695896 h 7019132"/>
              <a:gd name="connsiteX940" fmla="*/ 980930 w 7175104"/>
              <a:gd name="connsiteY940" fmla="*/ 5655926 h 7019132"/>
              <a:gd name="connsiteX941" fmla="*/ 960999 w 7175104"/>
              <a:gd name="connsiteY941" fmla="*/ 5649102 h 7019132"/>
              <a:gd name="connsiteX942" fmla="*/ 933760 w 7175104"/>
              <a:gd name="connsiteY942" fmla="*/ 5675748 h 7019132"/>
              <a:gd name="connsiteX943" fmla="*/ 920473 w 7175104"/>
              <a:gd name="connsiteY943" fmla="*/ 5655926 h 7019132"/>
              <a:gd name="connsiteX944" fmla="*/ 900210 w 7175104"/>
              <a:gd name="connsiteY944" fmla="*/ 5615306 h 7019132"/>
              <a:gd name="connsiteX945" fmla="*/ 960999 w 7175104"/>
              <a:gd name="connsiteY945" fmla="*/ 5581510 h 7019132"/>
              <a:gd name="connsiteX946" fmla="*/ 980930 w 7175104"/>
              <a:gd name="connsiteY946" fmla="*/ 5541540 h 7019132"/>
              <a:gd name="connsiteX947" fmla="*/ 920473 w 7175104"/>
              <a:gd name="connsiteY947" fmla="*/ 5555188 h 7019132"/>
              <a:gd name="connsiteX948" fmla="*/ 880279 w 7175104"/>
              <a:gd name="connsiteY948" fmla="*/ 5588334 h 7019132"/>
              <a:gd name="connsiteX949" fmla="*/ 873635 w 7175104"/>
              <a:gd name="connsiteY949" fmla="*/ 5575336 h 7019132"/>
              <a:gd name="connsiteX950" fmla="*/ 940736 w 7175104"/>
              <a:gd name="connsiteY950" fmla="*/ 5528217 h 7019132"/>
              <a:gd name="connsiteX951" fmla="*/ 906853 w 7175104"/>
              <a:gd name="connsiteY951" fmla="*/ 5528217 h 7019132"/>
              <a:gd name="connsiteX952" fmla="*/ 853372 w 7175104"/>
              <a:gd name="connsiteY952" fmla="*/ 5575336 h 7019132"/>
              <a:gd name="connsiteX953" fmla="*/ 866659 w 7175104"/>
              <a:gd name="connsiteY953" fmla="*/ 5615306 h 7019132"/>
              <a:gd name="connsiteX954" fmla="*/ 880279 w 7175104"/>
              <a:gd name="connsiteY954" fmla="*/ 5628954 h 7019132"/>
              <a:gd name="connsiteX955" fmla="*/ 853372 w 7175104"/>
              <a:gd name="connsiteY955" fmla="*/ 5668924 h 7019132"/>
              <a:gd name="connsiteX956" fmla="*/ 644763 w 7175104"/>
              <a:gd name="connsiteY956" fmla="*/ 5783310 h 7019132"/>
              <a:gd name="connsiteX957" fmla="*/ 577994 w 7175104"/>
              <a:gd name="connsiteY957" fmla="*/ 5810282 h 7019132"/>
              <a:gd name="connsiteX958" fmla="*/ 604901 w 7175104"/>
              <a:gd name="connsiteY958" fmla="*/ 5776486 h 7019132"/>
              <a:gd name="connsiteX959" fmla="*/ 604901 w 7175104"/>
              <a:gd name="connsiteY959" fmla="*/ 5756338 h 7019132"/>
              <a:gd name="connsiteX960" fmla="*/ 692265 w 7175104"/>
              <a:gd name="connsiteY960" fmla="*/ 5689072 h 7019132"/>
              <a:gd name="connsiteX961" fmla="*/ 638119 w 7175104"/>
              <a:gd name="connsiteY961" fmla="*/ 5709544 h 7019132"/>
              <a:gd name="connsiteX962" fmla="*/ 665026 w 7175104"/>
              <a:gd name="connsiteY962" fmla="*/ 5682573 h 7019132"/>
              <a:gd name="connsiteX963" fmla="*/ 644763 w 7175104"/>
              <a:gd name="connsiteY963" fmla="*/ 5695896 h 7019132"/>
              <a:gd name="connsiteX964" fmla="*/ 631476 w 7175104"/>
              <a:gd name="connsiteY964" fmla="*/ 5689072 h 7019132"/>
              <a:gd name="connsiteX965" fmla="*/ 624832 w 7175104"/>
              <a:gd name="connsiteY965" fmla="*/ 5689072 h 7019132"/>
              <a:gd name="connsiteX966" fmla="*/ 644763 w 7175104"/>
              <a:gd name="connsiteY966" fmla="*/ 5662750 h 7019132"/>
              <a:gd name="connsiteX967" fmla="*/ 611213 w 7175104"/>
              <a:gd name="connsiteY967" fmla="*/ 5682573 h 7019132"/>
              <a:gd name="connsiteX968" fmla="*/ 658382 w 7175104"/>
              <a:gd name="connsiteY968" fmla="*/ 5615306 h 7019132"/>
              <a:gd name="connsiteX969" fmla="*/ 692265 w 7175104"/>
              <a:gd name="connsiteY969" fmla="*/ 5595158 h 7019132"/>
              <a:gd name="connsiteX970" fmla="*/ 711863 w 7175104"/>
              <a:gd name="connsiteY970" fmla="*/ 5575336 h 7019132"/>
              <a:gd name="connsiteX971" fmla="*/ 766009 w 7175104"/>
              <a:gd name="connsiteY971" fmla="*/ 5561687 h 7019132"/>
              <a:gd name="connsiteX972" fmla="*/ 793912 w 7175104"/>
              <a:gd name="connsiteY972" fmla="*/ 5534716 h 7019132"/>
              <a:gd name="connsiteX973" fmla="*/ 797566 w 7175104"/>
              <a:gd name="connsiteY973" fmla="*/ 5529191 h 7019132"/>
              <a:gd name="connsiteX974" fmla="*/ 826134 w 7175104"/>
              <a:gd name="connsiteY974" fmla="*/ 5507744 h 7019132"/>
              <a:gd name="connsiteX975" fmla="*/ 799227 w 7175104"/>
              <a:gd name="connsiteY975" fmla="*/ 5527242 h 7019132"/>
              <a:gd name="connsiteX976" fmla="*/ 826134 w 7175104"/>
              <a:gd name="connsiteY976" fmla="*/ 5501245 h 7019132"/>
              <a:gd name="connsiteX977" fmla="*/ 786272 w 7175104"/>
              <a:gd name="connsiteY977" fmla="*/ 5514568 h 7019132"/>
              <a:gd name="connsiteX978" fmla="*/ 826134 w 7175104"/>
              <a:gd name="connsiteY978" fmla="*/ 5487597 h 7019132"/>
              <a:gd name="connsiteX979" fmla="*/ 893234 w 7175104"/>
              <a:gd name="connsiteY979" fmla="*/ 5460950 h 7019132"/>
              <a:gd name="connsiteX980" fmla="*/ 846397 w 7175104"/>
              <a:gd name="connsiteY980" fmla="*/ 5494421 h 7019132"/>
              <a:gd name="connsiteX981" fmla="*/ 920473 w 7175104"/>
              <a:gd name="connsiteY981" fmla="*/ 5454126 h 7019132"/>
              <a:gd name="connsiteX982" fmla="*/ 886923 w 7175104"/>
              <a:gd name="connsiteY982" fmla="*/ 5454126 h 7019132"/>
              <a:gd name="connsiteX983" fmla="*/ 906853 w 7175104"/>
              <a:gd name="connsiteY983" fmla="*/ 5420655 h 7019132"/>
              <a:gd name="connsiteX984" fmla="*/ 900210 w 7175104"/>
              <a:gd name="connsiteY984" fmla="*/ 5413831 h 7019132"/>
              <a:gd name="connsiteX985" fmla="*/ 886923 w 7175104"/>
              <a:gd name="connsiteY985" fmla="*/ 5413831 h 7019132"/>
              <a:gd name="connsiteX986" fmla="*/ 846397 w 7175104"/>
              <a:gd name="connsiteY986" fmla="*/ 5420655 h 7019132"/>
              <a:gd name="connsiteX987" fmla="*/ 880279 w 7175104"/>
              <a:gd name="connsiteY987" fmla="*/ 5387184 h 7019132"/>
              <a:gd name="connsiteX988" fmla="*/ 766009 w 7175104"/>
              <a:gd name="connsiteY988" fmla="*/ 5387184 h 7019132"/>
              <a:gd name="connsiteX989" fmla="*/ 819490 w 7175104"/>
              <a:gd name="connsiteY989" fmla="*/ 5346564 h 7019132"/>
              <a:gd name="connsiteX990" fmla="*/ 940736 w 7175104"/>
              <a:gd name="connsiteY990" fmla="*/ 5367037 h 7019132"/>
              <a:gd name="connsiteX991" fmla="*/ 974286 w 7175104"/>
              <a:gd name="connsiteY991" fmla="*/ 5326417 h 7019132"/>
              <a:gd name="connsiteX992" fmla="*/ 873635 w 7175104"/>
              <a:gd name="connsiteY992" fmla="*/ 5245827 h 7019132"/>
              <a:gd name="connsiteX993" fmla="*/ 920473 w 7175104"/>
              <a:gd name="connsiteY993" fmla="*/ 5232503 h 7019132"/>
              <a:gd name="connsiteX994" fmla="*/ 873635 w 7175104"/>
              <a:gd name="connsiteY994" fmla="*/ 5178885 h 7019132"/>
              <a:gd name="connsiteX995" fmla="*/ 860016 w 7175104"/>
              <a:gd name="connsiteY995" fmla="*/ 5165237 h 7019132"/>
              <a:gd name="connsiteX996" fmla="*/ 880279 w 7175104"/>
              <a:gd name="connsiteY996" fmla="*/ 5145089 h 7019132"/>
              <a:gd name="connsiteX997" fmla="*/ 860016 w 7175104"/>
              <a:gd name="connsiteY997" fmla="*/ 5145089 h 7019132"/>
              <a:gd name="connsiteX998" fmla="*/ 900210 w 7175104"/>
              <a:gd name="connsiteY998" fmla="*/ 5111618 h 7019132"/>
              <a:gd name="connsiteX999" fmla="*/ 866659 w 7175104"/>
              <a:gd name="connsiteY999" fmla="*/ 5111618 h 7019132"/>
              <a:gd name="connsiteX1000" fmla="*/ 880279 w 7175104"/>
              <a:gd name="connsiteY1000" fmla="*/ 5111618 h 7019132"/>
              <a:gd name="connsiteX1001" fmla="*/ 886923 w 7175104"/>
              <a:gd name="connsiteY1001" fmla="*/ 5098295 h 7019132"/>
              <a:gd name="connsiteX1002" fmla="*/ 927116 w 7175104"/>
              <a:gd name="connsiteY1002" fmla="*/ 5051176 h 7019132"/>
              <a:gd name="connsiteX1003" fmla="*/ 860016 w 7175104"/>
              <a:gd name="connsiteY1003" fmla="*/ 5071323 h 7019132"/>
              <a:gd name="connsiteX1004" fmla="*/ 880279 w 7175104"/>
              <a:gd name="connsiteY1004" fmla="*/ 5051176 h 7019132"/>
              <a:gd name="connsiteX1005" fmla="*/ 839753 w 7175104"/>
              <a:gd name="connsiteY1005" fmla="*/ 5017705 h 7019132"/>
              <a:gd name="connsiteX1006" fmla="*/ 819490 w 7175104"/>
              <a:gd name="connsiteY1006" fmla="*/ 5031028 h 7019132"/>
              <a:gd name="connsiteX1007" fmla="*/ 812846 w 7175104"/>
              <a:gd name="connsiteY1007" fmla="*/ 5010881 h 7019132"/>
              <a:gd name="connsiteX1008" fmla="*/ 846397 w 7175104"/>
              <a:gd name="connsiteY1008" fmla="*/ 4983909 h 7019132"/>
              <a:gd name="connsiteX1009" fmla="*/ 786272 w 7175104"/>
              <a:gd name="connsiteY1009" fmla="*/ 5024529 h 7019132"/>
              <a:gd name="connsiteX1010" fmla="*/ 826134 w 7175104"/>
              <a:gd name="connsiteY1010" fmla="*/ 4990733 h 7019132"/>
              <a:gd name="connsiteX1011" fmla="*/ 826134 w 7175104"/>
              <a:gd name="connsiteY1011" fmla="*/ 4970586 h 7019132"/>
              <a:gd name="connsiteX1012" fmla="*/ 799227 w 7175104"/>
              <a:gd name="connsiteY1012" fmla="*/ 4983909 h 7019132"/>
              <a:gd name="connsiteX1013" fmla="*/ 745746 w 7175104"/>
              <a:gd name="connsiteY1013" fmla="*/ 5024529 h 7019132"/>
              <a:gd name="connsiteX1014" fmla="*/ 752389 w 7175104"/>
              <a:gd name="connsiteY1014" fmla="*/ 5017705 h 7019132"/>
              <a:gd name="connsiteX1015" fmla="*/ 774313 w 7175104"/>
              <a:gd name="connsiteY1015" fmla="*/ 5001782 h 7019132"/>
              <a:gd name="connsiteX1016" fmla="*/ 786272 w 7175104"/>
              <a:gd name="connsiteY1016" fmla="*/ 4990733 h 7019132"/>
              <a:gd name="connsiteX1017" fmla="*/ 788597 w 7175104"/>
              <a:gd name="connsiteY1017" fmla="*/ 4983259 h 7019132"/>
              <a:gd name="connsiteX1018" fmla="*/ 788929 w 7175104"/>
              <a:gd name="connsiteY1018" fmla="*/ 4982284 h 7019132"/>
              <a:gd name="connsiteX1019" fmla="*/ 784943 w 7175104"/>
              <a:gd name="connsiteY1019" fmla="*/ 4984884 h 7019132"/>
              <a:gd name="connsiteX1020" fmla="*/ 759365 w 7175104"/>
              <a:gd name="connsiteY1020" fmla="*/ 5004056 h 7019132"/>
              <a:gd name="connsiteX1021" fmla="*/ 799227 w 7175104"/>
              <a:gd name="connsiteY1021" fmla="*/ 4963761 h 7019132"/>
              <a:gd name="connsiteX1022" fmla="*/ 739102 w 7175104"/>
              <a:gd name="connsiteY1022" fmla="*/ 4970586 h 7019132"/>
              <a:gd name="connsiteX1023" fmla="*/ 772652 w 7175104"/>
              <a:gd name="connsiteY1023" fmla="*/ 4910143 h 7019132"/>
              <a:gd name="connsiteX1024" fmla="*/ 812846 w 7175104"/>
              <a:gd name="connsiteY1024" fmla="*/ 4863024 h 7019132"/>
              <a:gd name="connsiteX1025" fmla="*/ 799227 w 7175104"/>
              <a:gd name="connsiteY1025" fmla="*/ 4869523 h 7019132"/>
              <a:gd name="connsiteX1026" fmla="*/ 752389 w 7175104"/>
              <a:gd name="connsiteY1026" fmla="*/ 4916967 h 7019132"/>
              <a:gd name="connsiteX1027" fmla="*/ 812846 w 7175104"/>
              <a:gd name="connsiteY1027" fmla="*/ 4843201 h 7019132"/>
              <a:gd name="connsiteX1028" fmla="*/ 819490 w 7175104"/>
              <a:gd name="connsiteY1028" fmla="*/ 4849701 h 7019132"/>
              <a:gd name="connsiteX1029" fmla="*/ 812846 w 7175104"/>
              <a:gd name="connsiteY1029" fmla="*/ 4843201 h 7019132"/>
              <a:gd name="connsiteX1030" fmla="*/ 786272 w 7175104"/>
              <a:gd name="connsiteY1030" fmla="*/ 4869523 h 7019132"/>
              <a:gd name="connsiteX1031" fmla="*/ 792915 w 7175104"/>
              <a:gd name="connsiteY1031" fmla="*/ 4829553 h 7019132"/>
              <a:gd name="connsiteX1032" fmla="*/ 725483 w 7175104"/>
              <a:gd name="connsiteY1032" fmla="*/ 4896495 h 7019132"/>
              <a:gd name="connsiteX1033" fmla="*/ 705220 w 7175104"/>
              <a:gd name="connsiteY1033" fmla="*/ 4943939 h 7019132"/>
              <a:gd name="connsiteX1034" fmla="*/ 658382 w 7175104"/>
              <a:gd name="connsiteY1034" fmla="*/ 4977085 h 7019132"/>
              <a:gd name="connsiteX1035" fmla="*/ 672002 w 7175104"/>
              <a:gd name="connsiteY1035" fmla="*/ 4950763 h 7019132"/>
              <a:gd name="connsiteX1036" fmla="*/ 631476 w 7175104"/>
              <a:gd name="connsiteY1036" fmla="*/ 4977085 h 7019132"/>
              <a:gd name="connsiteX1037" fmla="*/ 623171 w 7175104"/>
              <a:gd name="connsiteY1037" fmla="*/ 4958562 h 7019132"/>
              <a:gd name="connsiteX1038" fmla="*/ 637455 w 7175104"/>
              <a:gd name="connsiteY1038" fmla="*/ 4941014 h 7019132"/>
              <a:gd name="connsiteX1039" fmla="*/ 644763 w 7175104"/>
              <a:gd name="connsiteY1039" fmla="*/ 4937115 h 7019132"/>
              <a:gd name="connsiteX1040" fmla="*/ 644763 w 7175104"/>
              <a:gd name="connsiteY1040" fmla="*/ 4923791 h 7019132"/>
              <a:gd name="connsiteX1041" fmla="*/ 624832 w 7175104"/>
              <a:gd name="connsiteY1041" fmla="*/ 4937115 h 7019132"/>
              <a:gd name="connsiteX1042" fmla="*/ 597925 w 7175104"/>
              <a:gd name="connsiteY1042" fmla="*/ 4950763 h 7019132"/>
              <a:gd name="connsiteX1043" fmla="*/ 604901 w 7175104"/>
              <a:gd name="connsiteY1043" fmla="*/ 4923791 h 7019132"/>
              <a:gd name="connsiteX1044" fmla="*/ 550756 w 7175104"/>
              <a:gd name="connsiteY1044" fmla="*/ 4950763 h 7019132"/>
              <a:gd name="connsiteX1045" fmla="*/ 597925 w 7175104"/>
              <a:gd name="connsiteY1045" fmla="*/ 4889996 h 7019132"/>
              <a:gd name="connsiteX1046" fmla="*/ 557731 w 7175104"/>
              <a:gd name="connsiteY1046" fmla="*/ 4883171 h 7019132"/>
              <a:gd name="connsiteX1047" fmla="*/ 497275 w 7175104"/>
              <a:gd name="connsiteY1047" fmla="*/ 4923791 h 7019132"/>
              <a:gd name="connsiteX1048" fmla="*/ 517205 w 7175104"/>
              <a:gd name="connsiteY1048" fmla="*/ 4889996 h 7019132"/>
              <a:gd name="connsiteX1049" fmla="*/ 500430 w 7175104"/>
              <a:gd name="connsiteY1049" fmla="*/ 4910143 h 7019132"/>
              <a:gd name="connsiteX1050" fmla="*/ 496231 w 7175104"/>
              <a:gd name="connsiteY1050" fmla="*/ 4914606 h 7019132"/>
              <a:gd name="connsiteX1051" fmla="*/ 499247 w 7175104"/>
              <a:gd name="connsiteY1051" fmla="*/ 4910844 h 7019132"/>
              <a:gd name="connsiteX1052" fmla="*/ 503918 w 7175104"/>
              <a:gd name="connsiteY1052" fmla="*/ 4896495 h 7019132"/>
              <a:gd name="connsiteX1053" fmla="*/ 537468 w 7175104"/>
              <a:gd name="connsiteY1053" fmla="*/ 4856525 h 7019132"/>
              <a:gd name="connsiteX1054" fmla="*/ 530493 w 7175104"/>
              <a:gd name="connsiteY1054" fmla="*/ 4883171 h 7019132"/>
              <a:gd name="connsiteX1055" fmla="*/ 544112 w 7175104"/>
              <a:gd name="connsiteY1055" fmla="*/ 4856525 h 7019132"/>
              <a:gd name="connsiteX1056" fmla="*/ 550756 w 7175104"/>
              <a:gd name="connsiteY1056" fmla="*/ 4863024 h 7019132"/>
              <a:gd name="connsiteX1057" fmla="*/ 571019 w 7175104"/>
              <a:gd name="connsiteY1057" fmla="*/ 4809406 h 7019132"/>
              <a:gd name="connsiteX1058" fmla="*/ 584638 w 7175104"/>
              <a:gd name="connsiteY1058" fmla="*/ 4822729 h 7019132"/>
              <a:gd name="connsiteX1059" fmla="*/ 591282 w 7175104"/>
              <a:gd name="connsiteY1059" fmla="*/ 4843201 h 7019132"/>
              <a:gd name="connsiteX1060" fmla="*/ 597925 w 7175104"/>
              <a:gd name="connsiteY1060" fmla="*/ 4863024 h 7019132"/>
              <a:gd name="connsiteX1061" fmla="*/ 644763 w 7175104"/>
              <a:gd name="connsiteY1061" fmla="*/ 4843201 h 7019132"/>
              <a:gd name="connsiteX1062" fmla="*/ 617856 w 7175104"/>
              <a:gd name="connsiteY1062" fmla="*/ 4883171 h 7019132"/>
              <a:gd name="connsiteX1063" fmla="*/ 644763 w 7175104"/>
              <a:gd name="connsiteY1063" fmla="*/ 4856525 h 7019132"/>
              <a:gd name="connsiteX1064" fmla="*/ 624832 w 7175104"/>
              <a:gd name="connsiteY1064" fmla="*/ 4889996 h 7019132"/>
              <a:gd name="connsiteX1065" fmla="*/ 685289 w 7175104"/>
              <a:gd name="connsiteY1065" fmla="*/ 4836377 h 7019132"/>
              <a:gd name="connsiteX1066" fmla="*/ 658382 w 7175104"/>
              <a:gd name="connsiteY1066" fmla="*/ 4869523 h 7019132"/>
              <a:gd name="connsiteX1067" fmla="*/ 698908 w 7175104"/>
              <a:gd name="connsiteY1067" fmla="*/ 4843201 h 7019132"/>
              <a:gd name="connsiteX1068" fmla="*/ 718839 w 7175104"/>
              <a:gd name="connsiteY1068" fmla="*/ 4843201 h 7019132"/>
              <a:gd name="connsiteX1069" fmla="*/ 732126 w 7175104"/>
              <a:gd name="connsiteY1069" fmla="*/ 4849701 h 7019132"/>
              <a:gd name="connsiteX1070" fmla="*/ 739102 w 7175104"/>
              <a:gd name="connsiteY1070" fmla="*/ 4822729 h 7019132"/>
              <a:gd name="connsiteX1071" fmla="*/ 752389 w 7175104"/>
              <a:gd name="connsiteY1071" fmla="*/ 4788933 h 7019132"/>
              <a:gd name="connsiteX1072" fmla="*/ 745746 w 7175104"/>
              <a:gd name="connsiteY1072" fmla="*/ 4782434 h 7019132"/>
              <a:gd name="connsiteX1073" fmla="*/ 786272 w 7175104"/>
              <a:gd name="connsiteY1073" fmla="*/ 4742139 h 7019132"/>
              <a:gd name="connsiteX1074" fmla="*/ 812846 w 7175104"/>
              <a:gd name="connsiteY1074" fmla="*/ 4715167 h 7019132"/>
              <a:gd name="connsiteX1075" fmla="*/ 772652 w 7175104"/>
              <a:gd name="connsiteY1075" fmla="*/ 4735640 h 7019132"/>
              <a:gd name="connsiteX1076" fmla="*/ 812846 w 7175104"/>
              <a:gd name="connsiteY1076" fmla="*/ 4648225 h 7019132"/>
              <a:gd name="connsiteX1077" fmla="*/ 786272 w 7175104"/>
              <a:gd name="connsiteY1077" fmla="*/ 4661549 h 7019132"/>
              <a:gd name="connsiteX1078" fmla="*/ 799227 w 7175104"/>
              <a:gd name="connsiteY1078" fmla="*/ 4655050 h 7019132"/>
              <a:gd name="connsiteX1079" fmla="*/ 799227 w 7175104"/>
              <a:gd name="connsiteY1079" fmla="*/ 4621254 h 7019132"/>
              <a:gd name="connsiteX1080" fmla="*/ 790922 w 7175104"/>
              <a:gd name="connsiteY1080" fmla="*/ 4634577 h 7019132"/>
              <a:gd name="connsiteX1081" fmla="*/ 790922 w 7175104"/>
              <a:gd name="connsiteY1081" fmla="*/ 4636852 h 7019132"/>
              <a:gd name="connsiteX1082" fmla="*/ 768666 w 7175104"/>
              <a:gd name="connsiteY1082" fmla="*/ 4661224 h 7019132"/>
              <a:gd name="connsiteX1083" fmla="*/ 766009 w 7175104"/>
              <a:gd name="connsiteY1083" fmla="*/ 4648225 h 7019132"/>
              <a:gd name="connsiteX1084" fmla="*/ 786272 w 7175104"/>
              <a:gd name="connsiteY1084" fmla="*/ 4634577 h 7019132"/>
              <a:gd name="connsiteX1085" fmla="*/ 792915 w 7175104"/>
              <a:gd name="connsiteY1085" fmla="*/ 4587783 h 7019132"/>
              <a:gd name="connsiteX1086" fmla="*/ 759365 w 7175104"/>
              <a:gd name="connsiteY1086" fmla="*/ 4628078 h 7019132"/>
              <a:gd name="connsiteX1087" fmla="*/ 752389 w 7175104"/>
              <a:gd name="connsiteY1087" fmla="*/ 4628078 h 7019132"/>
              <a:gd name="connsiteX1088" fmla="*/ 739102 w 7175104"/>
              <a:gd name="connsiteY1088" fmla="*/ 4621254 h 7019132"/>
              <a:gd name="connsiteX1089" fmla="*/ 745746 w 7175104"/>
              <a:gd name="connsiteY1089" fmla="*/ 4594607 h 7019132"/>
              <a:gd name="connsiteX1090" fmla="*/ 792915 w 7175104"/>
              <a:gd name="connsiteY1090" fmla="*/ 4574460 h 7019132"/>
              <a:gd name="connsiteX1091" fmla="*/ 799227 w 7175104"/>
              <a:gd name="connsiteY1091" fmla="*/ 4547488 h 7019132"/>
              <a:gd name="connsiteX1092" fmla="*/ 806203 w 7175104"/>
              <a:gd name="connsiteY1092" fmla="*/ 4520516 h 7019132"/>
              <a:gd name="connsiteX1093" fmla="*/ 833109 w 7175104"/>
              <a:gd name="connsiteY1093" fmla="*/ 4460074 h 7019132"/>
              <a:gd name="connsiteX1094" fmla="*/ 806203 w 7175104"/>
              <a:gd name="connsiteY1094" fmla="*/ 4426278 h 7019132"/>
              <a:gd name="connsiteX1095" fmla="*/ 812846 w 7175104"/>
              <a:gd name="connsiteY1095" fmla="*/ 4386308 h 7019132"/>
              <a:gd name="connsiteX1096" fmla="*/ 786272 w 7175104"/>
              <a:gd name="connsiteY1096" fmla="*/ 4426278 h 7019132"/>
              <a:gd name="connsiteX1097" fmla="*/ 806203 w 7175104"/>
              <a:gd name="connsiteY1097" fmla="*/ 4413279 h 7019132"/>
              <a:gd name="connsiteX1098" fmla="*/ 792915 w 7175104"/>
              <a:gd name="connsiteY1098" fmla="*/ 4399631 h 7019132"/>
              <a:gd name="connsiteX1099" fmla="*/ 772652 w 7175104"/>
              <a:gd name="connsiteY1099" fmla="*/ 4386308 h 7019132"/>
              <a:gd name="connsiteX1100" fmla="*/ 792915 w 7175104"/>
              <a:gd name="connsiteY1100" fmla="*/ 4312542 h 7019132"/>
              <a:gd name="connsiteX1101" fmla="*/ 772652 w 7175104"/>
              <a:gd name="connsiteY1101" fmla="*/ 4345688 h 7019132"/>
              <a:gd name="connsiteX1102" fmla="*/ 752389 w 7175104"/>
              <a:gd name="connsiteY1102" fmla="*/ 4339189 h 7019132"/>
              <a:gd name="connsiteX1103" fmla="*/ 745746 w 7175104"/>
              <a:gd name="connsiteY1103" fmla="*/ 4325865 h 7019132"/>
              <a:gd name="connsiteX1104" fmla="*/ 732126 w 7175104"/>
              <a:gd name="connsiteY1104" fmla="*/ 4312542 h 7019132"/>
              <a:gd name="connsiteX1105" fmla="*/ 711863 w 7175104"/>
              <a:gd name="connsiteY1105" fmla="*/ 4265098 h 7019132"/>
              <a:gd name="connsiteX1106" fmla="*/ 705220 w 7175104"/>
              <a:gd name="connsiteY1106" fmla="*/ 4278746 h 7019132"/>
              <a:gd name="connsiteX1107" fmla="*/ 644763 w 7175104"/>
              <a:gd name="connsiteY1107" fmla="*/ 4238126 h 7019132"/>
              <a:gd name="connsiteX1108" fmla="*/ 631476 w 7175104"/>
              <a:gd name="connsiteY1108" fmla="*/ 4225128 h 7019132"/>
              <a:gd name="connsiteX1109" fmla="*/ 611213 w 7175104"/>
              <a:gd name="connsiteY1109" fmla="*/ 4218304 h 7019132"/>
              <a:gd name="connsiteX1110" fmla="*/ 577994 w 7175104"/>
              <a:gd name="connsiteY1110" fmla="*/ 4211479 h 7019132"/>
              <a:gd name="connsiteX1111" fmla="*/ 611213 w 7175104"/>
              <a:gd name="connsiteY1111" fmla="*/ 4171184 h 7019132"/>
              <a:gd name="connsiteX1112" fmla="*/ 577994 w 7175104"/>
              <a:gd name="connsiteY1112" fmla="*/ 4198156 h 7019132"/>
              <a:gd name="connsiteX1113" fmla="*/ 537468 w 7175104"/>
              <a:gd name="connsiteY1113" fmla="*/ 4164360 h 7019132"/>
              <a:gd name="connsiteX1114" fmla="*/ 503918 w 7175104"/>
              <a:gd name="connsiteY1114" fmla="*/ 4164360 h 7019132"/>
              <a:gd name="connsiteX1115" fmla="*/ 490631 w 7175104"/>
              <a:gd name="connsiteY1115" fmla="*/ 4157536 h 7019132"/>
              <a:gd name="connsiteX1116" fmla="*/ 483655 w 7175104"/>
              <a:gd name="connsiteY1116" fmla="*/ 4137713 h 7019132"/>
              <a:gd name="connsiteX1117" fmla="*/ 497275 w 7175104"/>
              <a:gd name="connsiteY1117" fmla="*/ 4110742 h 7019132"/>
              <a:gd name="connsiteX1118" fmla="*/ 497275 w 7175104"/>
              <a:gd name="connsiteY1118" fmla="*/ 4097418 h 7019132"/>
              <a:gd name="connsiteX1119" fmla="*/ 429842 w 7175104"/>
              <a:gd name="connsiteY1119" fmla="*/ 4110742 h 7019132"/>
              <a:gd name="connsiteX1120" fmla="*/ 456749 w 7175104"/>
              <a:gd name="connsiteY1120" fmla="*/ 4063623 h 7019132"/>
              <a:gd name="connsiteX1121" fmla="*/ 443461 w 7175104"/>
              <a:gd name="connsiteY1121" fmla="*/ 4057123 h 7019132"/>
              <a:gd name="connsiteX1122" fmla="*/ 416555 w 7175104"/>
              <a:gd name="connsiteY1122" fmla="*/ 4104243 h 7019132"/>
              <a:gd name="connsiteX1123" fmla="*/ 396624 w 7175104"/>
              <a:gd name="connsiteY1123" fmla="*/ 4036976 h 7019132"/>
              <a:gd name="connsiteX1124" fmla="*/ 423198 w 7175104"/>
              <a:gd name="connsiteY1124" fmla="*/ 3983033 h 7019132"/>
              <a:gd name="connsiteX1125" fmla="*/ 389648 w 7175104"/>
              <a:gd name="connsiteY1125" fmla="*/ 3970034 h 7019132"/>
              <a:gd name="connsiteX1126" fmla="*/ 429842 w 7175104"/>
              <a:gd name="connsiteY1126" fmla="*/ 3929414 h 7019132"/>
              <a:gd name="connsiteX1127" fmla="*/ 416555 w 7175104"/>
              <a:gd name="connsiteY1127" fmla="*/ 3909267 h 7019132"/>
              <a:gd name="connsiteX1128" fmla="*/ 416555 w 7175104"/>
              <a:gd name="connsiteY1128" fmla="*/ 3869297 h 7019132"/>
              <a:gd name="connsiteX1129" fmla="*/ 376361 w 7175104"/>
              <a:gd name="connsiteY1129" fmla="*/ 3842000 h 7019132"/>
              <a:gd name="connsiteX1130" fmla="*/ 416555 w 7175104"/>
              <a:gd name="connsiteY1130" fmla="*/ 3801705 h 7019132"/>
              <a:gd name="connsiteX1131" fmla="*/ 349122 w 7175104"/>
              <a:gd name="connsiteY1131" fmla="*/ 3768234 h 7019132"/>
              <a:gd name="connsiteX1132" fmla="*/ 322548 w 7175104"/>
              <a:gd name="connsiteY1132" fmla="*/ 3801705 h 7019132"/>
              <a:gd name="connsiteX1133" fmla="*/ 275378 w 7175104"/>
              <a:gd name="connsiteY1133" fmla="*/ 3748087 h 7019132"/>
              <a:gd name="connsiteX1134" fmla="*/ 275378 w 7175104"/>
              <a:gd name="connsiteY1134" fmla="*/ 3586907 h 7019132"/>
              <a:gd name="connsiteX1135" fmla="*/ 234852 w 7175104"/>
              <a:gd name="connsiteY1135" fmla="*/ 3586907 h 7019132"/>
              <a:gd name="connsiteX1136" fmla="*/ 228540 w 7175104"/>
              <a:gd name="connsiteY1136" fmla="*/ 3566759 h 7019132"/>
              <a:gd name="connsiteX1137" fmla="*/ 228540 w 7175104"/>
              <a:gd name="connsiteY1137" fmla="*/ 3532963 h 7019132"/>
              <a:gd name="connsiteX1138" fmla="*/ 194990 w 7175104"/>
              <a:gd name="connsiteY1138" fmla="*/ 3566759 h 7019132"/>
              <a:gd name="connsiteX1139" fmla="*/ 215253 w 7175104"/>
              <a:gd name="connsiteY1139" fmla="*/ 3526139 h 7019132"/>
              <a:gd name="connsiteX1140" fmla="*/ 188014 w 7175104"/>
              <a:gd name="connsiteY1140" fmla="*/ 3539787 h 7019132"/>
              <a:gd name="connsiteX1141" fmla="*/ 188014 w 7175104"/>
              <a:gd name="connsiteY1141" fmla="*/ 3559935 h 7019132"/>
              <a:gd name="connsiteX1142" fmla="*/ 127890 w 7175104"/>
              <a:gd name="connsiteY1142" fmla="*/ 3526139 h 7019132"/>
              <a:gd name="connsiteX1143" fmla="*/ 174727 w 7175104"/>
              <a:gd name="connsiteY1143" fmla="*/ 3553111 h 7019132"/>
              <a:gd name="connsiteX1144" fmla="*/ 194990 w 7175104"/>
              <a:gd name="connsiteY1144" fmla="*/ 3532963 h 7019132"/>
              <a:gd name="connsiteX1145" fmla="*/ 181371 w 7175104"/>
              <a:gd name="connsiteY1145" fmla="*/ 3499492 h 7019132"/>
              <a:gd name="connsiteX1146" fmla="*/ 188014 w 7175104"/>
              <a:gd name="connsiteY1146" fmla="*/ 3425727 h 7019132"/>
              <a:gd name="connsiteX1147" fmla="*/ 140845 w 7175104"/>
              <a:gd name="connsiteY1147" fmla="*/ 3479345 h 7019132"/>
              <a:gd name="connsiteX1148" fmla="*/ 140845 w 7175104"/>
              <a:gd name="connsiteY1148" fmla="*/ 3338637 h 7019132"/>
              <a:gd name="connsiteX1149" fmla="*/ 100651 w 7175104"/>
              <a:gd name="connsiteY1149" fmla="*/ 3324989 h 7019132"/>
              <a:gd name="connsiteX1150" fmla="*/ 87363 w 7175104"/>
              <a:gd name="connsiteY1150" fmla="*/ 3304841 h 7019132"/>
              <a:gd name="connsiteX1151" fmla="*/ 80720 w 7175104"/>
              <a:gd name="connsiteY1151" fmla="*/ 3277870 h 7019132"/>
              <a:gd name="connsiteX1152" fmla="*/ 107627 w 7175104"/>
              <a:gd name="connsiteY1152" fmla="*/ 3217427 h 7019132"/>
              <a:gd name="connsiteX1153" fmla="*/ 140845 w 7175104"/>
              <a:gd name="connsiteY1153" fmla="*/ 3237575 h 7019132"/>
              <a:gd name="connsiteX1154" fmla="*/ 147488 w 7175104"/>
              <a:gd name="connsiteY1154" fmla="*/ 3183631 h 7019132"/>
              <a:gd name="connsiteX1155" fmla="*/ 127890 w 7175104"/>
              <a:gd name="connsiteY1155" fmla="*/ 3197280 h 7019132"/>
              <a:gd name="connsiteX1156" fmla="*/ 167751 w 7175104"/>
              <a:gd name="connsiteY1156" fmla="*/ 3143662 h 7019132"/>
              <a:gd name="connsiteX1157" fmla="*/ 288997 w 7175104"/>
              <a:gd name="connsiteY1157" fmla="*/ 3130013 h 7019132"/>
              <a:gd name="connsiteX1158" fmla="*/ 262091 w 7175104"/>
              <a:gd name="connsiteY1158" fmla="*/ 3103041 h 7019132"/>
              <a:gd name="connsiteX1159" fmla="*/ 248471 w 7175104"/>
              <a:gd name="connsiteY1159" fmla="*/ 3143662 h 7019132"/>
              <a:gd name="connsiteX1160" fmla="*/ 234852 w 7175104"/>
              <a:gd name="connsiteY1160" fmla="*/ 3143662 h 7019132"/>
              <a:gd name="connsiteX1161" fmla="*/ 268734 w 7175104"/>
              <a:gd name="connsiteY1161" fmla="*/ 3076720 h 7019132"/>
              <a:gd name="connsiteX1162" fmla="*/ 282021 w 7175104"/>
              <a:gd name="connsiteY1162" fmla="*/ 3082894 h 7019132"/>
              <a:gd name="connsiteX1163" fmla="*/ 275378 w 7175104"/>
              <a:gd name="connsiteY1163" fmla="*/ 3015952 h 7019132"/>
              <a:gd name="connsiteX1164" fmla="*/ 302284 w 7175104"/>
              <a:gd name="connsiteY1164" fmla="*/ 3015952 h 7019132"/>
              <a:gd name="connsiteX1165" fmla="*/ 302284 w 7175104"/>
              <a:gd name="connsiteY1165" fmla="*/ 2955509 h 7019132"/>
              <a:gd name="connsiteX1166" fmla="*/ 362741 w 7175104"/>
              <a:gd name="connsiteY1166" fmla="*/ 2942186 h 7019132"/>
              <a:gd name="connsiteX1167" fmla="*/ 389648 w 7175104"/>
              <a:gd name="connsiteY1167" fmla="*/ 2935362 h 7019132"/>
              <a:gd name="connsiteX1168" fmla="*/ 456749 w 7175104"/>
              <a:gd name="connsiteY1168" fmla="*/ 2895067 h 7019132"/>
              <a:gd name="connsiteX1169" fmla="*/ 429842 w 7175104"/>
              <a:gd name="connsiteY1169" fmla="*/ 2928538 h 7019132"/>
              <a:gd name="connsiteX1170" fmla="*/ 517205 w 7175104"/>
              <a:gd name="connsiteY1170" fmla="*/ 2841124 h 7019132"/>
              <a:gd name="connsiteX1171" fmla="*/ 510894 w 7175104"/>
              <a:gd name="connsiteY1171" fmla="*/ 2820976 h 7019132"/>
              <a:gd name="connsiteX1172" fmla="*/ 584638 w 7175104"/>
              <a:gd name="connsiteY1172" fmla="*/ 2733562 h 7019132"/>
              <a:gd name="connsiteX1173" fmla="*/ 651739 w 7175104"/>
              <a:gd name="connsiteY1173" fmla="*/ 2707240 h 7019132"/>
              <a:gd name="connsiteX1174" fmla="*/ 732126 w 7175104"/>
              <a:gd name="connsiteY1174" fmla="*/ 2686768 h 7019132"/>
              <a:gd name="connsiteX1175" fmla="*/ 799227 w 7175104"/>
              <a:gd name="connsiteY1175" fmla="*/ 2673444 h 7019132"/>
              <a:gd name="connsiteX1176" fmla="*/ 779628 w 7175104"/>
              <a:gd name="connsiteY1176" fmla="*/ 2632825 h 7019132"/>
              <a:gd name="connsiteX1177" fmla="*/ 819490 w 7175104"/>
              <a:gd name="connsiteY1177" fmla="*/ 2613002 h 7019132"/>
              <a:gd name="connsiteX1178" fmla="*/ 860016 w 7175104"/>
              <a:gd name="connsiteY1178" fmla="*/ 2552235 h 7019132"/>
              <a:gd name="connsiteX1179" fmla="*/ 826134 w 7175104"/>
              <a:gd name="connsiteY1179" fmla="*/ 2525588 h 7019132"/>
              <a:gd name="connsiteX1180" fmla="*/ 920473 w 7175104"/>
              <a:gd name="connsiteY1180" fmla="*/ 2492117 h 7019132"/>
              <a:gd name="connsiteX1181" fmla="*/ 954023 w 7175104"/>
              <a:gd name="connsiteY1181" fmla="*/ 2498616 h 7019132"/>
              <a:gd name="connsiteX1182" fmla="*/ 1014480 w 7175104"/>
              <a:gd name="connsiteY1182" fmla="*/ 2465145 h 7019132"/>
              <a:gd name="connsiteX1183" fmla="*/ 1195851 w 7175104"/>
              <a:gd name="connsiteY1183" fmla="*/ 2478468 h 7019132"/>
              <a:gd name="connsiteX1184" fmla="*/ 1303477 w 7175104"/>
              <a:gd name="connsiteY1184" fmla="*/ 2458321 h 7019132"/>
              <a:gd name="connsiteX1185" fmla="*/ 1330384 w 7175104"/>
              <a:gd name="connsiteY1185" fmla="*/ 2438498 h 7019132"/>
              <a:gd name="connsiteX1186" fmla="*/ 1383865 w 7175104"/>
              <a:gd name="connsiteY1186" fmla="*/ 2451822 h 7019132"/>
              <a:gd name="connsiteX1187" fmla="*/ 1377221 w 7175104"/>
              <a:gd name="connsiteY1187" fmla="*/ 2357908 h 7019132"/>
              <a:gd name="connsiteX1188" fmla="*/ 1477872 w 7175104"/>
              <a:gd name="connsiteY1188" fmla="*/ 2351084 h 7019132"/>
              <a:gd name="connsiteX1189" fmla="*/ 1532018 w 7175104"/>
              <a:gd name="connsiteY1189" fmla="*/ 2411527 h 7019132"/>
              <a:gd name="connsiteX1190" fmla="*/ 1551616 w 7175104"/>
              <a:gd name="connsiteY1190" fmla="*/ 2344260 h 7019132"/>
              <a:gd name="connsiteX1191" fmla="*/ 1571879 w 7175104"/>
              <a:gd name="connsiteY1191" fmla="*/ 2337436 h 7019132"/>
              <a:gd name="connsiteX1192" fmla="*/ 1551616 w 7175104"/>
              <a:gd name="connsiteY1192" fmla="*/ 2404703 h 7019132"/>
              <a:gd name="connsiteX1193" fmla="*/ 1592142 w 7175104"/>
              <a:gd name="connsiteY1193" fmla="*/ 2397878 h 7019132"/>
              <a:gd name="connsiteX1194" fmla="*/ 1632668 w 7175104"/>
              <a:gd name="connsiteY1194" fmla="*/ 2404703 h 7019132"/>
              <a:gd name="connsiteX1195" fmla="*/ 1619381 w 7175104"/>
              <a:gd name="connsiteY1195" fmla="*/ 2424850 h 7019132"/>
              <a:gd name="connsiteX1196" fmla="*/ 1686482 w 7175104"/>
              <a:gd name="connsiteY1196" fmla="*/ 2505440 h 7019132"/>
              <a:gd name="connsiteX1197" fmla="*/ 1753250 w 7175104"/>
              <a:gd name="connsiteY1197" fmla="*/ 2572382 h 7019132"/>
              <a:gd name="connsiteX1198" fmla="*/ 1821015 w 7175104"/>
              <a:gd name="connsiteY1198" fmla="*/ 2606178 h 7019132"/>
              <a:gd name="connsiteX1199" fmla="*/ 1867852 w 7175104"/>
              <a:gd name="connsiteY1199" fmla="*/ 2666620 h 7019132"/>
              <a:gd name="connsiteX1200" fmla="*/ 1894759 w 7175104"/>
              <a:gd name="connsiteY1200" fmla="*/ 2613002 h 7019132"/>
              <a:gd name="connsiteX1201" fmla="*/ 1941596 w 7175104"/>
              <a:gd name="connsiteY1201" fmla="*/ 2626650 h 7019132"/>
              <a:gd name="connsiteX1202" fmla="*/ 1921333 w 7175104"/>
              <a:gd name="connsiteY1202" fmla="*/ 2639649 h 7019132"/>
              <a:gd name="connsiteX1203" fmla="*/ 1921333 w 7175104"/>
              <a:gd name="connsiteY1203" fmla="*/ 2659796 h 7019132"/>
              <a:gd name="connsiteX1204" fmla="*/ 1948240 w 7175104"/>
              <a:gd name="connsiteY1204" fmla="*/ 2626650 h 7019132"/>
              <a:gd name="connsiteX1205" fmla="*/ 1982122 w 7175104"/>
              <a:gd name="connsiteY1205" fmla="*/ 2652972 h 7019132"/>
              <a:gd name="connsiteX1206" fmla="*/ 2009029 w 7175104"/>
              <a:gd name="connsiteY1206" fmla="*/ 2686768 h 7019132"/>
              <a:gd name="connsiteX1207" fmla="*/ 2082773 w 7175104"/>
              <a:gd name="connsiteY1207" fmla="*/ 2727063 h 7019132"/>
              <a:gd name="connsiteX1208" fmla="*/ 2076130 w 7175104"/>
              <a:gd name="connsiteY1208" fmla="*/ 2679943 h 7019132"/>
              <a:gd name="connsiteX1209" fmla="*/ 2076130 w 7175104"/>
              <a:gd name="connsiteY1209" fmla="*/ 2632825 h 7019132"/>
              <a:gd name="connsiteX1210" fmla="*/ 2109348 w 7175104"/>
              <a:gd name="connsiteY1210" fmla="*/ 2652972 h 7019132"/>
              <a:gd name="connsiteX1211" fmla="*/ 2082773 w 7175104"/>
              <a:gd name="connsiteY1211" fmla="*/ 2632825 h 7019132"/>
              <a:gd name="connsiteX1212" fmla="*/ 2109348 w 7175104"/>
              <a:gd name="connsiteY1212" fmla="*/ 2599679 h 7019132"/>
              <a:gd name="connsiteX1213" fmla="*/ 2089417 w 7175104"/>
              <a:gd name="connsiteY1213" fmla="*/ 2606178 h 7019132"/>
              <a:gd name="connsiteX1214" fmla="*/ 2035604 w 7175104"/>
              <a:gd name="connsiteY1214" fmla="*/ 2666620 h 7019132"/>
              <a:gd name="connsiteX1215" fmla="*/ 2049223 w 7175104"/>
              <a:gd name="connsiteY1215" fmla="*/ 2613002 h 7019132"/>
              <a:gd name="connsiteX1216" fmla="*/ 2015341 w 7175104"/>
              <a:gd name="connsiteY1216" fmla="*/ 2619826 h 7019132"/>
              <a:gd name="connsiteX1217" fmla="*/ 2049223 w 7175104"/>
              <a:gd name="connsiteY1217" fmla="*/ 2579206 h 7019132"/>
              <a:gd name="connsiteX1218" fmla="*/ 2028960 w 7175104"/>
              <a:gd name="connsiteY1218" fmla="*/ 2586030 h 7019132"/>
              <a:gd name="connsiteX1219" fmla="*/ 2002386 w 7175104"/>
              <a:gd name="connsiteY1219" fmla="*/ 2632825 h 7019132"/>
              <a:gd name="connsiteX1220" fmla="*/ 1975147 w 7175104"/>
              <a:gd name="connsiteY1220" fmla="*/ 2592854 h 7019132"/>
              <a:gd name="connsiteX1221" fmla="*/ 2009029 w 7175104"/>
              <a:gd name="connsiteY1221" fmla="*/ 2552235 h 7019132"/>
              <a:gd name="connsiteX1222" fmla="*/ 1975147 w 7175104"/>
              <a:gd name="connsiteY1222" fmla="*/ 2565883 h 7019132"/>
              <a:gd name="connsiteX1223" fmla="*/ 1988766 w 7175104"/>
              <a:gd name="connsiteY1223" fmla="*/ 2559058 h 7019132"/>
              <a:gd name="connsiteX1224" fmla="*/ 1954884 w 7175104"/>
              <a:gd name="connsiteY1224" fmla="*/ 2512264 h 7019132"/>
              <a:gd name="connsiteX1225" fmla="*/ 1915022 w 7175104"/>
              <a:gd name="connsiteY1225" fmla="*/ 2478468 h 7019132"/>
              <a:gd name="connsiteX1226" fmla="*/ 1833970 w 7175104"/>
              <a:gd name="connsiteY1226" fmla="*/ 2404703 h 7019132"/>
              <a:gd name="connsiteX1227" fmla="*/ 1814039 w 7175104"/>
              <a:gd name="connsiteY1227" fmla="*/ 2438498 h 7019132"/>
              <a:gd name="connsiteX1228" fmla="*/ 1807395 w 7175104"/>
              <a:gd name="connsiteY1228" fmla="*/ 2384555 h 7019132"/>
              <a:gd name="connsiteX1229" fmla="*/ 1753250 w 7175104"/>
              <a:gd name="connsiteY1229" fmla="*/ 2404703 h 7019132"/>
              <a:gd name="connsiteX1230" fmla="*/ 1753250 w 7175104"/>
              <a:gd name="connsiteY1230" fmla="*/ 2364083 h 7019132"/>
              <a:gd name="connsiteX1231" fmla="*/ 1720032 w 7175104"/>
              <a:gd name="connsiteY1231" fmla="*/ 2397878 h 7019132"/>
              <a:gd name="connsiteX1232" fmla="*/ 1686482 w 7175104"/>
              <a:gd name="connsiteY1232" fmla="*/ 2370907 h 7019132"/>
              <a:gd name="connsiteX1233" fmla="*/ 1686482 w 7175104"/>
              <a:gd name="connsiteY1233" fmla="*/ 2297141 h 7019132"/>
              <a:gd name="connsiteX1234" fmla="*/ 1645956 w 7175104"/>
              <a:gd name="connsiteY1234" fmla="*/ 2344260 h 7019132"/>
              <a:gd name="connsiteX1235" fmla="*/ 1666219 w 7175104"/>
              <a:gd name="connsiteY1235" fmla="*/ 2310464 h 7019132"/>
              <a:gd name="connsiteX1236" fmla="*/ 1578855 w 7175104"/>
              <a:gd name="connsiteY1236" fmla="*/ 2276993 h 7019132"/>
              <a:gd name="connsiteX1237" fmla="*/ 1551616 w 7175104"/>
              <a:gd name="connsiteY1237" fmla="*/ 2243523 h 7019132"/>
              <a:gd name="connsiteX1238" fmla="*/ 1505111 w 7175104"/>
              <a:gd name="connsiteY1238" fmla="*/ 2230199 h 7019132"/>
              <a:gd name="connsiteX1239" fmla="*/ 1518398 w 7175104"/>
              <a:gd name="connsiteY1239" fmla="*/ 2189579 h 7019132"/>
              <a:gd name="connsiteX1240" fmla="*/ 1249664 w 7175104"/>
              <a:gd name="connsiteY1240" fmla="*/ 2055371 h 7019132"/>
              <a:gd name="connsiteX1241" fmla="*/ 1578855 w 7175104"/>
              <a:gd name="connsiteY1241" fmla="*/ 2236699 h 7019132"/>
              <a:gd name="connsiteX1242" fmla="*/ 1626025 w 7175104"/>
              <a:gd name="connsiteY1242" fmla="*/ 2169757 h 7019132"/>
              <a:gd name="connsiteX1243" fmla="*/ 1626025 w 7175104"/>
              <a:gd name="connsiteY1243" fmla="*/ 2216551 h 7019132"/>
              <a:gd name="connsiteX1244" fmla="*/ 1632668 w 7175104"/>
              <a:gd name="connsiteY1244" fmla="*/ 2250347 h 7019132"/>
              <a:gd name="connsiteX1245" fmla="*/ 1652599 w 7175104"/>
              <a:gd name="connsiteY1245" fmla="*/ 2216551 h 7019132"/>
              <a:gd name="connsiteX1246" fmla="*/ 1720032 w 7175104"/>
              <a:gd name="connsiteY1246" fmla="*/ 2216551 h 7019132"/>
              <a:gd name="connsiteX1247" fmla="*/ 1693125 w 7175104"/>
              <a:gd name="connsiteY1247" fmla="*/ 2250347 h 7019132"/>
              <a:gd name="connsiteX1248" fmla="*/ 1746606 w 7175104"/>
              <a:gd name="connsiteY1248" fmla="*/ 2310464 h 7019132"/>
              <a:gd name="connsiteX1249" fmla="*/ 1793776 w 7175104"/>
              <a:gd name="connsiteY1249" fmla="*/ 2230199 h 7019132"/>
              <a:gd name="connsiteX1250" fmla="*/ 1766869 w 7175104"/>
              <a:gd name="connsiteY1250" fmla="*/ 2303965 h 7019132"/>
              <a:gd name="connsiteX1251" fmla="*/ 1833970 w 7175104"/>
              <a:gd name="connsiteY1251" fmla="*/ 2330937 h 7019132"/>
              <a:gd name="connsiteX1252" fmla="*/ 1867852 w 7175104"/>
              <a:gd name="connsiteY1252" fmla="*/ 2404703 h 7019132"/>
              <a:gd name="connsiteX1253" fmla="*/ 1874496 w 7175104"/>
              <a:gd name="connsiteY1253" fmla="*/ 2377731 h 7019132"/>
              <a:gd name="connsiteX1254" fmla="*/ 1948240 w 7175104"/>
              <a:gd name="connsiteY1254" fmla="*/ 2431674 h 7019132"/>
              <a:gd name="connsiteX1255" fmla="*/ 1995410 w 7175104"/>
              <a:gd name="connsiteY1255" fmla="*/ 2444998 h 7019132"/>
              <a:gd name="connsiteX1256" fmla="*/ 2049223 w 7175104"/>
              <a:gd name="connsiteY1256" fmla="*/ 2458321 h 7019132"/>
              <a:gd name="connsiteX1257" fmla="*/ 2223618 w 7175104"/>
              <a:gd name="connsiteY1257" fmla="*/ 2532412 h 7019132"/>
              <a:gd name="connsiteX1258" fmla="*/ 2257500 w 7175104"/>
              <a:gd name="connsiteY1258" fmla="*/ 2505440 h 7019132"/>
              <a:gd name="connsiteX1259" fmla="*/ 2310982 w 7175104"/>
              <a:gd name="connsiteY1259" fmla="*/ 2572382 h 7019132"/>
              <a:gd name="connsiteX1260" fmla="*/ 2358151 w 7175104"/>
              <a:gd name="connsiteY1260" fmla="*/ 2572382 h 7019132"/>
              <a:gd name="connsiteX1261" fmla="*/ 2418608 w 7175104"/>
              <a:gd name="connsiteY1261" fmla="*/ 2565883 h 7019132"/>
              <a:gd name="connsiteX1262" fmla="*/ 2378414 w 7175104"/>
              <a:gd name="connsiteY1262" fmla="*/ 2606178 h 7019132"/>
              <a:gd name="connsiteX1263" fmla="*/ 2519259 w 7175104"/>
              <a:gd name="connsiteY1263" fmla="*/ 2659796 h 7019132"/>
              <a:gd name="connsiteX1264" fmla="*/ 2526235 w 7175104"/>
              <a:gd name="connsiteY1264" fmla="*/ 2646473 h 7019132"/>
              <a:gd name="connsiteX1265" fmla="*/ 2613266 w 7175104"/>
              <a:gd name="connsiteY1265" fmla="*/ 2646473 h 7019132"/>
              <a:gd name="connsiteX1266" fmla="*/ 2586359 w 7175104"/>
              <a:gd name="connsiteY1266" fmla="*/ 2679943 h 7019132"/>
              <a:gd name="connsiteX1267" fmla="*/ 2626885 w 7175104"/>
              <a:gd name="connsiteY1267" fmla="*/ 2673444 h 7019132"/>
              <a:gd name="connsiteX1268" fmla="*/ 2660768 w 7175104"/>
              <a:gd name="connsiteY1268" fmla="*/ 2679943 h 7019132"/>
              <a:gd name="connsiteX1269" fmla="*/ 2687342 w 7175104"/>
              <a:gd name="connsiteY1269" fmla="*/ 2727063 h 7019132"/>
              <a:gd name="connsiteX1270" fmla="*/ 2720893 w 7175104"/>
              <a:gd name="connsiteY1270" fmla="*/ 2693592 h 7019132"/>
              <a:gd name="connsiteX1271" fmla="*/ 2821876 w 7175104"/>
              <a:gd name="connsiteY1271" fmla="*/ 2727063 h 7019132"/>
              <a:gd name="connsiteX1272" fmla="*/ 2808256 w 7175104"/>
              <a:gd name="connsiteY1272" fmla="*/ 2700416 h 7019132"/>
              <a:gd name="connsiteX1273" fmla="*/ 2801612 w 7175104"/>
              <a:gd name="connsiteY1273" fmla="*/ 2652972 h 7019132"/>
              <a:gd name="connsiteX1274" fmla="*/ 2741156 w 7175104"/>
              <a:gd name="connsiteY1274" fmla="*/ 2613002 h 7019132"/>
              <a:gd name="connsiteX1275" fmla="*/ 2814900 w 7175104"/>
              <a:gd name="connsiteY1275" fmla="*/ 2552235 h 7019132"/>
              <a:gd name="connsiteX1276" fmla="*/ 2720893 w 7175104"/>
              <a:gd name="connsiteY1276" fmla="*/ 2572382 h 7019132"/>
              <a:gd name="connsiteX1277" fmla="*/ 2673723 w 7175104"/>
              <a:gd name="connsiteY1277" fmla="*/ 2539236 h 7019132"/>
              <a:gd name="connsiteX1278" fmla="*/ 2761419 w 7175104"/>
              <a:gd name="connsiteY1278" fmla="*/ 2519089 h 7019132"/>
              <a:gd name="connsiteX1279" fmla="*/ 2787993 w 7175104"/>
              <a:gd name="connsiteY1279" fmla="*/ 2545410 h 7019132"/>
              <a:gd name="connsiteX1280" fmla="*/ 2787993 w 7175104"/>
              <a:gd name="connsiteY1280" fmla="*/ 2505440 h 7019132"/>
              <a:gd name="connsiteX1281" fmla="*/ 2767730 w 7175104"/>
              <a:gd name="connsiteY1281" fmla="*/ 2478468 h 7019132"/>
              <a:gd name="connsiteX1282" fmla="*/ 2787993 w 7175104"/>
              <a:gd name="connsiteY1282" fmla="*/ 2458321 h 7019132"/>
              <a:gd name="connsiteX1283" fmla="*/ 2774706 w 7175104"/>
              <a:gd name="connsiteY1283" fmla="*/ 2478468 h 7019132"/>
              <a:gd name="connsiteX1284" fmla="*/ 2861737 w 7175104"/>
              <a:gd name="connsiteY1284" fmla="*/ 2485293 h 7019132"/>
              <a:gd name="connsiteX1285" fmla="*/ 2835163 w 7175104"/>
              <a:gd name="connsiteY1285" fmla="*/ 2444998 h 7019132"/>
              <a:gd name="connsiteX1286" fmla="*/ 2868713 w 7175104"/>
              <a:gd name="connsiteY1286" fmla="*/ 2418026 h 7019132"/>
              <a:gd name="connsiteX1287" fmla="*/ 2821876 w 7175104"/>
              <a:gd name="connsiteY1287" fmla="*/ 2431674 h 7019132"/>
              <a:gd name="connsiteX1288" fmla="*/ 2888976 w 7175104"/>
              <a:gd name="connsiteY1288" fmla="*/ 2397878 h 7019132"/>
              <a:gd name="connsiteX1289" fmla="*/ 2821876 w 7175104"/>
              <a:gd name="connsiteY1289" fmla="*/ 2384555 h 7019132"/>
              <a:gd name="connsiteX1290" fmla="*/ 2821876 w 7175104"/>
              <a:gd name="connsiteY1290" fmla="*/ 2330937 h 7019132"/>
              <a:gd name="connsiteX1291" fmla="*/ 2848782 w 7175104"/>
              <a:gd name="connsiteY1291" fmla="*/ 2351084 h 7019132"/>
              <a:gd name="connsiteX1292" fmla="*/ 2895620 w 7175104"/>
              <a:gd name="connsiteY1292" fmla="*/ 2370907 h 7019132"/>
              <a:gd name="connsiteX1293" fmla="*/ 2902263 w 7175104"/>
              <a:gd name="connsiteY1293" fmla="*/ 2364083 h 7019132"/>
              <a:gd name="connsiteX1294" fmla="*/ 2922526 w 7175104"/>
              <a:gd name="connsiteY1294" fmla="*/ 2431674 h 7019132"/>
              <a:gd name="connsiteX1295" fmla="*/ 2929170 w 7175104"/>
              <a:gd name="connsiteY1295" fmla="*/ 2364083 h 7019132"/>
              <a:gd name="connsiteX1296" fmla="*/ 2969364 w 7175104"/>
              <a:gd name="connsiteY1296" fmla="*/ 2310464 h 7019132"/>
              <a:gd name="connsiteX1297" fmla="*/ 2929170 w 7175104"/>
              <a:gd name="connsiteY1297" fmla="*/ 2283492 h 7019132"/>
              <a:gd name="connsiteX1298" fmla="*/ 3003246 w 7175104"/>
              <a:gd name="connsiteY1298" fmla="*/ 2303965 h 7019132"/>
              <a:gd name="connsiteX1299" fmla="*/ 2982983 w 7175104"/>
              <a:gd name="connsiteY1299" fmla="*/ 2303965 h 7019132"/>
              <a:gd name="connsiteX1300" fmla="*/ 2942789 w 7175104"/>
              <a:gd name="connsiteY1300" fmla="*/ 2377731 h 7019132"/>
              <a:gd name="connsiteX1301" fmla="*/ 3016533 w 7175104"/>
              <a:gd name="connsiteY1301" fmla="*/ 2317288 h 7019132"/>
              <a:gd name="connsiteX1302" fmla="*/ 3003246 w 7175104"/>
              <a:gd name="connsiteY1302" fmla="*/ 2324113 h 7019132"/>
              <a:gd name="connsiteX1303" fmla="*/ 2989627 w 7175104"/>
              <a:gd name="connsiteY1303" fmla="*/ 2344260 h 7019132"/>
              <a:gd name="connsiteX1304" fmla="*/ 3070346 w 7175104"/>
              <a:gd name="connsiteY1304" fmla="*/ 2344260 h 7019132"/>
              <a:gd name="connsiteX1305" fmla="*/ 3090609 w 7175104"/>
              <a:gd name="connsiteY1305" fmla="*/ 2310464 h 7019132"/>
              <a:gd name="connsiteX1306" fmla="*/ 3009890 w 7175104"/>
              <a:gd name="connsiteY1306" fmla="*/ 2290317 h 7019132"/>
              <a:gd name="connsiteX1307" fmla="*/ 2915882 w 7175104"/>
              <a:gd name="connsiteY1307" fmla="*/ 2283492 h 7019132"/>
              <a:gd name="connsiteX1308" fmla="*/ 2855426 w 7175104"/>
              <a:gd name="connsiteY1308" fmla="*/ 2263670 h 7019132"/>
              <a:gd name="connsiteX1309" fmla="*/ 2781349 w 7175104"/>
              <a:gd name="connsiteY1309" fmla="*/ 2250347 h 7019132"/>
              <a:gd name="connsiteX1310" fmla="*/ 2700630 w 7175104"/>
              <a:gd name="connsiteY1310" fmla="*/ 2162932 h 7019132"/>
              <a:gd name="connsiteX1311" fmla="*/ 2586359 w 7175104"/>
              <a:gd name="connsiteY1311" fmla="*/ 2102165 h 7019132"/>
              <a:gd name="connsiteX1312" fmla="*/ 2425252 w 7175104"/>
              <a:gd name="connsiteY1312" fmla="*/ 1907839 h 7019132"/>
              <a:gd name="connsiteX1313" fmla="*/ 2337888 w 7175104"/>
              <a:gd name="connsiteY1313" fmla="*/ 1920838 h 7019132"/>
              <a:gd name="connsiteX1314" fmla="*/ 2378414 w 7175104"/>
              <a:gd name="connsiteY1314" fmla="*/ 1867219 h 7019132"/>
              <a:gd name="connsiteX1315" fmla="*/ 2438871 w 7175104"/>
              <a:gd name="connsiteY1315" fmla="*/ 1807102 h 7019132"/>
              <a:gd name="connsiteX1316" fmla="*/ 2391701 w 7175104"/>
              <a:gd name="connsiteY1316" fmla="*/ 1719687 h 7019132"/>
              <a:gd name="connsiteX1317" fmla="*/ 2438871 w 7175104"/>
              <a:gd name="connsiteY1317" fmla="*/ 1639097 h 7019132"/>
              <a:gd name="connsiteX1318" fmla="*/ 2297362 w 7175104"/>
              <a:gd name="connsiteY1318" fmla="*/ 1753158 h 7019132"/>
              <a:gd name="connsiteX1319" fmla="*/ 2297362 w 7175104"/>
              <a:gd name="connsiteY1319" fmla="*/ 1726511 h 7019132"/>
              <a:gd name="connsiteX1320" fmla="*/ 2378414 w 7175104"/>
              <a:gd name="connsiteY1320" fmla="*/ 1692716 h 7019132"/>
              <a:gd name="connsiteX1321" fmla="*/ 2398345 w 7175104"/>
              <a:gd name="connsiteY1321" fmla="*/ 1639097 h 7019132"/>
              <a:gd name="connsiteX1322" fmla="*/ 2431895 w 7175104"/>
              <a:gd name="connsiteY1322" fmla="*/ 1632273 h 7019132"/>
              <a:gd name="connsiteX1323" fmla="*/ 2459134 w 7175104"/>
              <a:gd name="connsiteY1323" fmla="*/ 1585154 h 7019132"/>
              <a:gd name="connsiteX1324" fmla="*/ 2418608 w 7175104"/>
              <a:gd name="connsiteY1324" fmla="*/ 1612126 h 7019132"/>
              <a:gd name="connsiteX1325" fmla="*/ 2371770 w 7175104"/>
              <a:gd name="connsiteY1325" fmla="*/ 1578330 h 7019132"/>
              <a:gd name="connsiteX1326" fmla="*/ 2291051 w 7175104"/>
              <a:gd name="connsiteY1326" fmla="*/ 1517887 h 7019132"/>
              <a:gd name="connsiteX1327" fmla="*/ 2291051 w 7175104"/>
              <a:gd name="connsiteY1327" fmla="*/ 1490916 h 7019132"/>
              <a:gd name="connsiteX1328" fmla="*/ 2203355 w 7175104"/>
              <a:gd name="connsiteY1328" fmla="*/ 1464594 h 7019132"/>
              <a:gd name="connsiteX1329" fmla="*/ 2143230 w 7175104"/>
              <a:gd name="connsiteY1329" fmla="*/ 1390178 h 7019132"/>
              <a:gd name="connsiteX1330" fmla="*/ 2149874 w 7175104"/>
              <a:gd name="connsiteY1330" fmla="*/ 1336560 h 7019132"/>
              <a:gd name="connsiteX1331" fmla="*/ 2243881 w 7175104"/>
              <a:gd name="connsiteY1331" fmla="*/ 1276442 h 7019132"/>
              <a:gd name="connsiteX1332" fmla="*/ 2270788 w 7175104"/>
              <a:gd name="connsiteY1332" fmla="*/ 1202676 h 7019132"/>
              <a:gd name="connsiteX1333" fmla="*/ 2216974 w 7175104"/>
              <a:gd name="connsiteY1333" fmla="*/ 1249471 h 7019132"/>
              <a:gd name="connsiteX1334" fmla="*/ 2250525 w 7175104"/>
              <a:gd name="connsiteY1334" fmla="*/ 1189028 h 7019132"/>
              <a:gd name="connsiteX1335" fmla="*/ 2237237 w 7175104"/>
              <a:gd name="connsiteY1335" fmla="*/ 1081466 h 7019132"/>
              <a:gd name="connsiteX1336" fmla="*/ 2297362 w 7175104"/>
              <a:gd name="connsiteY1336" fmla="*/ 1141909 h 7019132"/>
              <a:gd name="connsiteX1337" fmla="*/ 2337888 w 7175104"/>
              <a:gd name="connsiteY1337" fmla="*/ 1074642 h 7019132"/>
              <a:gd name="connsiteX1338" fmla="*/ 2337888 w 7175104"/>
              <a:gd name="connsiteY1338" fmla="*/ 1014525 h 7019132"/>
              <a:gd name="connsiteX1339" fmla="*/ 2398345 w 7175104"/>
              <a:gd name="connsiteY1339" fmla="*/ 980729 h 7019132"/>
              <a:gd name="connsiteX1340" fmla="*/ 2472421 w 7175104"/>
              <a:gd name="connsiteY1340" fmla="*/ 973905 h 7019132"/>
              <a:gd name="connsiteX1341" fmla="*/ 2599979 w 7175104"/>
              <a:gd name="connsiteY1341" fmla="*/ 1034347 h 7019132"/>
              <a:gd name="connsiteX1342" fmla="*/ 2761419 w 7175104"/>
              <a:gd name="connsiteY1342" fmla="*/ 1040846 h 7019132"/>
              <a:gd name="connsiteX1343" fmla="*/ 3023509 w 7175104"/>
              <a:gd name="connsiteY1343" fmla="*/ 1141909 h 7019132"/>
              <a:gd name="connsiteX1344" fmla="*/ 3050083 w 7175104"/>
              <a:gd name="connsiteY1344" fmla="*/ 1108438 h 7019132"/>
              <a:gd name="connsiteX1345" fmla="*/ 3070346 w 7175104"/>
              <a:gd name="connsiteY1345" fmla="*/ 1141909 h 7019132"/>
              <a:gd name="connsiteX1346" fmla="*/ 3043108 w 7175104"/>
              <a:gd name="connsiteY1346" fmla="*/ 1088290 h 7019132"/>
              <a:gd name="connsiteX1347" fmla="*/ 2996270 w 7175104"/>
              <a:gd name="connsiteY1347" fmla="*/ 1040846 h 7019132"/>
              <a:gd name="connsiteX1348" fmla="*/ 2875357 w 7175104"/>
              <a:gd name="connsiteY1348" fmla="*/ 973905 h 7019132"/>
              <a:gd name="connsiteX1349" fmla="*/ 2848782 w 7175104"/>
              <a:gd name="connsiteY1349" fmla="*/ 913462 h 7019132"/>
              <a:gd name="connsiteX1350" fmla="*/ 2895620 w 7175104"/>
              <a:gd name="connsiteY1350" fmla="*/ 900139 h 7019132"/>
              <a:gd name="connsiteX1351" fmla="*/ 2909239 w 7175104"/>
              <a:gd name="connsiteY1351" fmla="*/ 933934 h 7019132"/>
              <a:gd name="connsiteX1352" fmla="*/ 3003246 w 7175104"/>
              <a:gd name="connsiteY1352" fmla="*/ 873167 h 7019132"/>
              <a:gd name="connsiteX1353" fmla="*/ 2976007 w 7175104"/>
              <a:gd name="connsiteY1353" fmla="*/ 906963 h 7019132"/>
              <a:gd name="connsiteX1354" fmla="*/ 3003246 w 7175104"/>
              <a:gd name="connsiteY1354" fmla="*/ 906963 h 7019132"/>
              <a:gd name="connsiteX1355" fmla="*/ 3030153 w 7175104"/>
              <a:gd name="connsiteY1355" fmla="*/ 859519 h 7019132"/>
              <a:gd name="connsiteX1356" fmla="*/ 3090609 w 7175104"/>
              <a:gd name="connsiteY1356" fmla="*/ 866343 h 7019132"/>
              <a:gd name="connsiteX1357" fmla="*/ 3056727 w 7175104"/>
              <a:gd name="connsiteY1357" fmla="*/ 906963 h 7019132"/>
              <a:gd name="connsiteX1358" fmla="*/ 3076990 w 7175104"/>
              <a:gd name="connsiteY1358" fmla="*/ 920286 h 7019132"/>
              <a:gd name="connsiteX1359" fmla="*/ 3097253 w 7175104"/>
              <a:gd name="connsiteY1359" fmla="*/ 886490 h 7019132"/>
              <a:gd name="connsiteX1360" fmla="*/ 3137447 w 7175104"/>
              <a:gd name="connsiteY1360" fmla="*/ 900139 h 7019132"/>
              <a:gd name="connsiteX1361" fmla="*/ 3164354 w 7175104"/>
              <a:gd name="connsiteY1361" fmla="*/ 846520 h 7019132"/>
              <a:gd name="connsiteX1362" fmla="*/ 3150734 w 7175104"/>
              <a:gd name="connsiteY1362" fmla="*/ 805900 h 7019132"/>
              <a:gd name="connsiteX1363" fmla="*/ 3144091 w 7175104"/>
              <a:gd name="connsiteY1363" fmla="*/ 752607 h 7019132"/>
              <a:gd name="connsiteX1364" fmla="*/ 3170997 w 7175104"/>
              <a:gd name="connsiteY1364" fmla="*/ 765605 h 7019132"/>
              <a:gd name="connsiteX1365" fmla="*/ 3211523 w 7175104"/>
              <a:gd name="connsiteY1365" fmla="*/ 765605 h 7019132"/>
              <a:gd name="connsiteX1366" fmla="*/ 3150734 w 7175104"/>
              <a:gd name="connsiteY1366" fmla="*/ 698339 h 7019132"/>
              <a:gd name="connsiteX1367" fmla="*/ 3204880 w 7175104"/>
              <a:gd name="connsiteY1367" fmla="*/ 685015 h 7019132"/>
              <a:gd name="connsiteX1368" fmla="*/ 3204880 w 7175104"/>
              <a:gd name="connsiteY1368" fmla="*/ 665193 h 7019132"/>
              <a:gd name="connsiteX1369" fmla="*/ 3225143 w 7175104"/>
              <a:gd name="connsiteY1369" fmla="*/ 665193 h 7019132"/>
              <a:gd name="connsiteX1370" fmla="*/ 3177641 w 7175104"/>
              <a:gd name="connsiteY1370" fmla="*/ 570954 h 7019132"/>
              <a:gd name="connsiteX1371" fmla="*/ 3191261 w 7175104"/>
              <a:gd name="connsiteY1371" fmla="*/ 483865 h 7019132"/>
              <a:gd name="connsiteX1372" fmla="*/ 3338749 w 7175104"/>
              <a:gd name="connsiteY1372" fmla="*/ 550807 h 7019132"/>
              <a:gd name="connsiteX1373" fmla="*/ 3359012 w 7175104"/>
              <a:gd name="connsiteY1373" fmla="*/ 530659 h 7019132"/>
              <a:gd name="connsiteX1374" fmla="*/ 3439731 w 7175104"/>
              <a:gd name="connsiteY1374" fmla="*/ 530659 h 7019132"/>
              <a:gd name="connsiteX1375" fmla="*/ 3507164 w 7175104"/>
              <a:gd name="connsiteY1375" fmla="*/ 591102 h 7019132"/>
              <a:gd name="connsiteX1376" fmla="*/ 3654985 w 7175104"/>
              <a:gd name="connsiteY1376" fmla="*/ 805900 h 7019132"/>
              <a:gd name="connsiteX1377" fmla="*/ 3728729 w 7175104"/>
              <a:gd name="connsiteY1377" fmla="*/ 792577 h 7019132"/>
              <a:gd name="connsiteX1378" fmla="*/ 3701490 w 7175104"/>
              <a:gd name="connsiteY1378" fmla="*/ 819549 h 7019132"/>
              <a:gd name="connsiteX1379" fmla="*/ 3789518 w 7175104"/>
              <a:gd name="connsiteY1379" fmla="*/ 819549 h 7019132"/>
              <a:gd name="connsiteX1380" fmla="*/ 3889836 w 7175104"/>
              <a:gd name="connsiteY1380" fmla="*/ 805900 h 7019132"/>
              <a:gd name="connsiteX1381" fmla="*/ 3889836 w 7175104"/>
              <a:gd name="connsiteY1381" fmla="*/ 765605 h 7019132"/>
              <a:gd name="connsiteX1382" fmla="*/ 4004107 w 7175104"/>
              <a:gd name="connsiteY1382" fmla="*/ 799401 h 7019132"/>
              <a:gd name="connsiteX1383" fmla="*/ 3990487 w 7175104"/>
              <a:gd name="connsiteY1383" fmla="*/ 853019 h 7019132"/>
              <a:gd name="connsiteX1384" fmla="*/ 4037657 w 7175104"/>
              <a:gd name="connsiteY1384" fmla="*/ 819549 h 7019132"/>
              <a:gd name="connsiteX1385" fmla="*/ 3997463 w 7175104"/>
              <a:gd name="connsiteY1385" fmla="*/ 859519 h 7019132"/>
              <a:gd name="connsiteX1386" fmla="*/ 4051276 w 7175104"/>
              <a:gd name="connsiteY1386" fmla="*/ 879991 h 7019132"/>
              <a:gd name="connsiteX1387" fmla="*/ 4067221 w 7175104"/>
              <a:gd name="connsiteY1387" fmla="*/ 852045 h 7019132"/>
              <a:gd name="connsiteX1388" fmla="*/ 4092135 w 7175104"/>
              <a:gd name="connsiteY1388" fmla="*/ 826048 h 7019132"/>
              <a:gd name="connsiteX1389" fmla="*/ 4076854 w 7175104"/>
              <a:gd name="connsiteY1389" fmla="*/ 849770 h 7019132"/>
              <a:gd name="connsiteX1390" fmla="*/ 4111733 w 7175104"/>
              <a:gd name="connsiteY1390" fmla="*/ 879991 h 7019132"/>
              <a:gd name="connsiteX1391" fmla="*/ 4104758 w 7175104"/>
              <a:gd name="connsiteY1391" fmla="*/ 859519 h 7019132"/>
              <a:gd name="connsiteX1392" fmla="*/ 4171858 w 7175104"/>
              <a:gd name="connsiteY1392" fmla="*/ 826373 h 7019132"/>
              <a:gd name="connsiteX1393" fmla="*/ 4111733 w 7175104"/>
              <a:gd name="connsiteY1393" fmla="*/ 920286 h 7019132"/>
              <a:gd name="connsiteX1394" fmla="*/ 4178834 w 7175104"/>
              <a:gd name="connsiteY1394" fmla="*/ 933934 h 7019132"/>
              <a:gd name="connsiteX1395" fmla="*/ 4185477 w 7175104"/>
              <a:gd name="connsiteY1395" fmla="*/ 873167 h 7019132"/>
              <a:gd name="connsiteX1396" fmla="*/ 4239291 w 7175104"/>
              <a:gd name="connsiteY1396" fmla="*/ 879991 h 7019132"/>
              <a:gd name="connsiteX1397" fmla="*/ 4232647 w 7175104"/>
              <a:gd name="connsiteY1397" fmla="*/ 933934 h 7019132"/>
              <a:gd name="connsiteX1398" fmla="*/ 4313367 w 7175104"/>
              <a:gd name="connsiteY1398" fmla="*/ 906963 h 7019132"/>
              <a:gd name="connsiteX1399" fmla="*/ 4326654 w 7175104"/>
              <a:gd name="connsiteY1399" fmla="*/ 940109 h 7019132"/>
              <a:gd name="connsiteX1400" fmla="*/ 4326654 w 7175104"/>
              <a:gd name="connsiteY1400" fmla="*/ 1007700 h 7019132"/>
              <a:gd name="connsiteX1401" fmla="*/ 4340274 w 7175104"/>
              <a:gd name="connsiteY1401" fmla="*/ 987553 h 7019132"/>
              <a:gd name="connsiteX1402" fmla="*/ 4387111 w 7175104"/>
              <a:gd name="connsiteY1402" fmla="*/ 1027523 h 7019132"/>
              <a:gd name="connsiteX1403" fmla="*/ 4373492 w 7175104"/>
              <a:gd name="connsiteY1403" fmla="*/ 1047670 h 7019132"/>
              <a:gd name="connsiteX1404" fmla="*/ 4407374 w 7175104"/>
              <a:gd name="connsiteY1404" fmla="*/ 1021024 h 7019132"/>
              <a:gd name="connsiteX1405" fmla="*/ 4373492 w 7175104"/>
              <a:gd name="connsiteY1405" fmla="*/ 1068143 h 7019132"/>
              <a:gd name="connsiteX1406" fmla="*/ 4467499 w 7175104"/>
              <a:gd name="connsiteY1406" fmla="*/ 1021024 h 7019132"/>
              <a:gd name="connsiteX1407" fmla="*/ 4447236 w 7175104"/>
              <a:gd name="connsiteY1407" fmla="*/ 1074642 h 7019132"/>
              <a:gd name="connsiteX1408" fmla="*/ 4467499 w 7175104"/>
              <a:gd name="connsiteY1408" fmla="*/ 1081466 h 7019132"/>
              <a:gd name="connsiteX1409" fmla="*/ 4515001 w 7175104"/>
              <a:gd name="connsiteY1409" fmla="*/ 1054495 h 7019132"/>
              <a:gd name="connsiteX1410" fmla="*/ 4548219 w 7175104"/>
              <a:gd name="connsiteY1410" fmla="*/ 1081466 h 7019132"/>
              <a:gd name="connsiteX1411" fmla="*/ 4648870 w 7175104"/>
              <a:gd name="connsiteY1411" fmla="*/ 1101614 h 7019132"/>
              <a:gd name="connsiteX1412" fmla="*/ 4655846 w 7175104"/>
              <a:gd name="connsiteY1412" fmla="*/ 1128261 h 7019132"/>
              <a:gd name="connsiteX1413" fmla="*/ 4703015 w 7175104"/>
              <a:gd name="connsiteY1413" fmla="*/ 1115262 h 7019132"/>
              <a:gd name="connsiteX1414" fmla="*/ 4642226 w 7175104"/>
              <a:gd name="connsiteY1414" fmla="*/ 1040846 h 7019132"/>
              <a:gd name="connsiteX1415" fmla="*/ 4615652 w 7175104"/>
              <a:gd name="connsiteY1415" fmla="*/ 1101614 h 7019132"/>
              <a:gd name="connsiteX1416" fmla="*/ 4554863 w 7175104"/>
              <a:gd name="connsiteY1416" fmla="*/ 1108438 h 7019132"/>
              <a:gd name="connsiteX1417" fmla="*/ 4575126 w 7175104"/>
              <a:gd name="connsiteY1417" fmla="*/ 1108438 h 7019132"/>
              <a:gd name="connsiteX1418" fmla="*/ 4609008 w 7175104"/>
              <a:gd name="connsiteY1418" fmla="*/ 973905 h 7019132"/>
              <a:gd name="connsiteX1419" fmla="*/ 4635582 w 7175104"/>
              <a:gd name="connsiteY1419" fmla="*/ 1027523 h 7019132"/>
              <a:gd name="connsiteX1420" fmla="*/ 4783403 w 7175104"/>
              <a:gd name="connsiteY1420" fmla="*/ 987553 h 7019132"/>
              <a:gd name="connsiteX1421" fmla="*/ 4877742 w 7175104"/>
              <a:gd name="connsiteY1421" fmla="*/ 987553 h 7019132"/>
              <a:gd name="connsiteX1422" fmla="*/ 4803666 w 7175104"/>
              <a:gd name="connsiteY1422" fmla="*/ 1021024 h 7019132"/>
              <a:gd name="connsiteX1423" fmla="*/ 4830240 w 7175104"/>
              <a:gd name="connsiteY1423" fmla="*/ 1054495 h 7019132"/>
              <a:gd name="connsiteX1424" fmla="*/ 4877742 w 7175104"/>
              <a:gd name="connsiteY1424" fmla="*/ 1007700 h 7019132"/>
              <a:gd name="connsiteX1425" fmla="*/ 4971749 w 7175104"/>
              <a:gd name="connsiteY1425" fmla="*/ 1108438 h 7019132"/>
              <a:gd name="connsiteX1426" fmla="*/ 4964774 w 7175104"/>
              <a:gd name="connsiteY1426" fmla="*/ 1088290 h 7019132"/>
              <a:gd name="connsiteX1427" fmla="*/ 5018587 w 7175104"/>
              <a:gd name="connsiteY1427" fmla="*/ 1061319 h 7019132"/>
              <a:gd name="connsiteX1428" fmla="*/ 5025230 w 7175104"/>
              <a:gd name="connsiteY1428" fmla="*/ 1068143 h 7019132"/>
              <a:gd name="connsiteX1429" fmla="*/ 5038850 w 7175104"/>
              <a:gd name="connsiteY1429" fmla="*/ 1121436 h 7019132"/>
              <a:gd name="connsiteX1430" fmla="*/ 5005300 w 7175104"/>
              <a:gd name="connsiteY1430" fmla="*/ 1148408 h 7019132"/>
              <a:gd name="connsiteX1431" fmla="*/ 5018587 w 7175104"/>
              <a:gd name="connsiteY1431" fmla="*/ 1162056 h 7019132"/>
              <a:gd name="connsiteX1432" fmla="*/ 5031874 w 7175104"/>
              <a:gd name="connsiteY1432" fmla="*/ 1135085 h 7019132"/>
              <a:gd name="connsiteX1433" fmla="*/ 5099307 w 7175104"/>
              <a:gd name="connsiteY1433" fmla="*/ 1228998 h 7019132"/>
              <a:gd name="connsiteX1434" fmla="*/ 5146144 w 7175104"/>
              <a:gd name="connsiteY1434" fmla="*/ 1336560 h 7019132"/>
              <a:gd name="connsiteX1435" fmla="*/ 5159764 w 7175104"/>
              <a:gd name="connsiteY1435" fmla="*/ 1316412 h 7019132"/>
              <a:gd name="connsiteX1436" fmla="*/ 5173383 w 7175104"/>
              <a:gd name="connsiteY1436" fmla="*/ 1343384 h 7019132"/>
              <a:gd name="connsiteX1437" fmla="*/ 5267390 w 7175104"/>
              <a:gd name="connsiteY1437" fmla="*/ 1390178 h 7019132"/>
              <a:gd name="connsiteX1438" fmla="*/ 5253771 w 7175104"/>
              <a:gd name="connsiteY1438" fmla="*/ 1477592 h 7019132"/>
              <a:gd name="connsiteX1439" fmla="*/ 5300608 w 7175104"/>
              <a:gd name="connsiteY1439" fmla="*/ 1450946 h 7019132"/>
              <a:gd name="connsiteX1440" fmla="*/ 5361397 w 7175104"/>
              <a:gd name="connsiteY1440" fmla="*/ 1497740 h 7019132"/>
              <a:gd name="connsiteX1441" fmla="*/ 5408235 w 7175104"/>
              <a:gd name="connsiteY1441" fmla="*/ 1464594 h 7019132"/>
              <a:gd name="connsiteX1442" fmla="*/ 5381660 w 7175104"/>
              <a:gd name="connsiteY1442" fmla="*/ 1497740 h 7019132"/>
              <a:gd name="connsiteX1443" fmla="*/ 5441785 w 7175104"/>
              <a:gd name="connsiteY1443" fmla="*/ 1504564 h 7019132"/>
              <a:gd name="connsiteX1444" fmla="*/ 5408235 w 7175104"/>
              <a:gd name="connsiteY1444" fmla="*/ 1531536 h 7019132"/>
              <a:gd name="connsiteX1445" fmla="*/ 5475668 w 7175104"/>
              <a:gd name="connsiteY1445" fmla="*/ 1504564 h 7019132"/>
              <a:gd name="connsiteX1446" fmla="*/ 5515861 w 7175104"/>
              <a:gd name="connsiteY1446" fmla="*/ 1490916 h 7019132"/>
              <a:gd name="connsiteX1447" fmla="*/ 5481979 w 7175104"/>
              <a:gd name="connsiteY1447" fmla="*/ 1517887 h 7019132"/>
              <a:gd name="connsiteX1448" fmla="*/ 5575986 w 7175104"/>
              <a:gd name="connsiteY1448" fmla="*/ 1585154 h 7019132"/>
              <a:gd name="connsiteX1449" fmla="*/ 5549412 w 7175104"/>
              <a:gd name="connsiteY1449" fmla="*/ 1612126 h 7019132"/>
              <a:gd name="connsiteX1450" fmla="*/ 5616512 w 7175104"/>
              <a:gd name="connsiteY1450" fmla="*/ 1571506 h 7019132"/>
              <a:gd name="connsiteX1451" fmla="*/ 5650395 w 7175104"/>
              <a:gd name="connsiteY1451" fmla="*/ 1591978 h 7019132"/>
              <a:gd name="connsiteX1452" fmla="*/ 5717495 w 7175104"/>
              <a:gd name="connsiteY1452" fmla="*/ 1545184 h 7019132"/>
              <a:gd name="connsiteX1453" fmla="*/ 5616512 w 7175104"/>
              <a:gd name="connsiteY1453" fmla="*/ 1551683 h 7019132"/>
              <a:gd name="connsiteX1454" fmla="*/ 5643419 w 7175104"/>
              <a:gd name="connsiteY1454" fmla="*/ 1517887 h 7019132"/>
              <a:gd name="connsiteX1455" fmla="*/ 5522505 w 7175104"/>
              <a:gd name="connsiteY1455" fmla="*/ 1504564 h 7019132"/>
              <a:gd name="connsiteX1456" fmla="*/ 5569675 w 7175104"/>
              <a:gd name="connsiteY1456" fmla="*/ 1497740 h 7019132"/>
              <a:gd name="connsiteX1457" fmla="*/ 5488623 w 7175104"/>
              <a:gd name="connsiteY1457" fmla="*/ 1484416 h 7019132"/>
              <a:gd name="connsiteX1458" fmla="*/ 5522505 w 7175104"/>
              <a:gd name="connsiteY1458" fmla="*/ 1437622 h 7019132"/>
              <a:gd name="connsiteX1459" fmla="*/ 5435142 w 7175104"/>
              <a:gd name="connsiteY1459" fmla="*/ 1417150 h 7019132"/>
              <a:gd name="connsiteX1460" fmla="*/ 5441785 w 7175104"/>
              <a:gd name="connsiteY1460" fmla="*/ 1383354 h 7019132"/>
              <a:gd name="connsiteX1461" fmla="*/ 5428498 w 7175104"/>
              <a:gd name="connsiteY1461" fmla="*/ 1410651 h 7019132"/>
              <a:gd name="connsiteX1462" fmla="*/ 5394615 w 7175104"/>
              <a:gd name="connsiteY1462" fmla="*/ 1330061 h 7019132"/>
              <a:gd name="connsiteX1463" fmla="*/ 5435142 w 7175104"/>
              <a:gd name="connsiteY1463" fmla="*/ 1296265 h 7019132"/>
              <a:gd name="connsiteX1464" fmla="*/ 5381660 w 7175104"/>
              <a:gd name="connsiteY1464" fmla="*/ 1269618 h 7019132"/>
              <a:gd name="connsiteX1465" fmla="*/ 5381660 w 7175104"/>
              <a:gd name="connsiteY1465" fmla="*/ 1336560 h 7019132"/>
              <a:gd name="connsiteX1466" fmla="*/ 5320871 w 7175104"/>
              <a:gd name="connsiteY1466" fmla="*/ 1289766 h 7019132"/>
              <a:gd name="connsiteX1467" fmla="*/ 5347778 w 7175104"/>
              <a:gd name="connsiteY1467" fmla="*/ 1282941 h 7019132"/>
              <a:gd name="connsiteX1468" fmla="*/ 5368041 w 7175104"/>
              <a:gd name="connsiteY1468" fmla="*/ 1222499 h 7019132"/>
              <a:gd name="connsiteX1469" fmla="*/ 5327515 w 7175104"/>
              <a:gd name="connsiteY1469" fmla="*/ 1222499 h 7019132"/>
              <a:gd name="connsiteX1470" fmla="*/ 5347778 w 7175104"/>
              <a:gd name="connsiteY1470" fmla="*/ 1242646 h 7019132"/>
              <a:gd name="connsiteX1471" fmla="*/ 5287653 w 7175104"/>
              <a:gd name="connsiteY1471" fmla="*/ 1269618 h 7019132"/>
              <a:gd name="connsiteX1472" fmla="*/ 5314228 w 7175104"/>
              <a:gd name="connsiteY1472" fmla="*/ 1182204 h 7019132"/>
              <a:gd name="connsiteX1473" fmla="*/ 5274034 w 7175104"/>
              <a:gd name="connsiteY1473" fmla="*/ 1215675 h 7019132"/>
              <a:gd name="connsiteX1474" fmla="*/ 5293965 w 7175104"/>
              <a:gd name="connsiteY1474" fmla="*/ 1182204 h 7019132"/>
              <a:gd name="connsiteX1475" fmla="*/ 5119238 w 7175104"/>
              <a:gd name="connsiteY1475" fmla="*/ 1054495 h 7019132"/>
              <a:gd name="connsiteX1476" fmla="*/ 5005300 w 7175104"/>
              <a:gd name="connsiteY1476" fmla="*/ 973905 h 7019132"/>
              <a:gd name="connsiteX1477" fmla="*/ 4931223 w 7175104"/>
              <a:gd name="connsiteY1477" fmla="*/ 906963 h 7019132"/>
              <a:gd name="connsiteX1478" fmla="*/ 4850503 w 7175104"/>
              <a:gd name="connsiteY1478" fmla="*/ 819549 h 7019132"/>
              <a:gd name="connsiteX1479" fmla="*/ 4763140 w 7175104"/>
              <a:gd name="connsiteY1479" fmla="*/ 752607 h 7019132"/>
              <a:gd name="connsiteX1480" fmla="*/ 4803666 w 7175104"/>
              <a:gd name="connsiteY1480" fmla="*/ 725635 h 7019132"/>
              <a:gd name="connsiteX1481" fmla="*/ 4790379 w 7175104"/>
              <a:gd name="connsiteY1481" fmla="*/ 705163 h 7019132"/>
              <a:gd name="connsiteX1482" fmla="*/ 4763140 w 7175104"/>
              <a:gd name="connsiteY1482" fmla="*/ 745783 h 7019132"/>
              <a:gd name="connsiteX1483" fmla="*/ 4642226 w 7175104"/>
              <a:gd name="connsiteY1483" fmla="*/ 658369 h 7019132"/>
              <a:gd name="connsiteX1484" fmla="*/ 4682752 w 7175104"/>
              <a:gd name="connsiteY1484" fmla="*/ 638221 h 7019132"/>
              <a:gd name="connsiteX1485" fmla="*/ 4629271 w 7175104"/>
              <a:gd name="connsiteY1485" fmla="*/ 645045 h 7019132"/>
              <a:gd name="connsiteX1486" fmla="*/ 4655846 w 7175104"/>
              <a:gd name="connsiteY1486" fmla="*/ 638221 h 7019132"/>
              <a:gd name="connsiteX1487" fmla="*/ 4615652 w 7175104"/>
              <a:gd name="connsiteY1487" fmla="*/ 597601 h 7019132"/>
              <a:gd name="connsiteX1488" fmla="*/ 4602032 w 7175104"/>
              <a:gd name="connsiteY1488" fmla="*/ 624573 h 7019132"/>
              <a:gd name="connsiteX1489" fmla="*/ 4561838 w 7175104"/>
              <a:gd name="connsiteY1489" fmla="*/ 570954 h 7019132"/>
              <a:gd name="connsiteX1490" fmla="*/ 4501381 w 7175104"/>
              <a:gd name="connsiteY1490" fmla="*/ 570954 h 7019132"/>
              <a:gd name="connsiteX1491" fmla="*/ 4501381 w 7175104"/>
              <a:gd name="connsiteY1491" fmla="*/ 537483 h 7019132"/>
              <a:gd name="connsiteX1492" fmla="*/ 4460855 w 7175104"/>
              <a:gd name="connsiteY1492" fmla="*/ 569979 h 7019132"/>
              <a:gd name="connsiteX1493" fmla="*/ 4393755 w 7175104"/>
              <a:gd name="connsiteY1493" fmla="*/ 490689 h 7019132"/>
              <a:gd name="connsiteX1494" fmla="*/ 4494738 w 7175104"/>
              <a:gd name="connsiteY1494" fmla="*/ 463393 h 7019132"/>
              <a:gd name="connsiteX1495" fmla="*/ 4360205 w 7175104"/>
              <a:gd name="connsiteY1495" fmla="*/ 443245 h 7019132"/>
              <a:gd name="connsiteX1496" fmla="*/ 4265865 w 7175104"/>
              <a:gd name="connsiteY1496" fmla="*/ 335683 h 7019132"/>
              <a:gd name="connsiteX1497" fmla="*/ 4199097 w 7175104"/>
              <a:gd name="connsiteY1497" fmla="*/ 302538 h 7019132"/>
              <a:gd name="connsiteX1498" fmla="*/ 4165547 w 7175104"/>
              <a:gd name="connsiteY1498" fmla="*/ 241770 h 7019132"/>
              <a:gd name="connsiteX1499" fmla="*/ 4104758 w 7175104"/>
              <a:gd name="connsiteY1499" fmla="*/ 234946 h 7019132"/>
              <a:gd name="connsiteX1500" fmla="*/ 4131996 w 7175104"/>
              <a:gd name="connsiteY1500" fmla="*/ 208299 h 7019132"/>
              <a:gd name="connsiteX1501" fmla="*/ 4064896 w 7175104"/>
              <a:gd name="connsiteY1501" fmla="*/ 188152 h 7019132"/>
              <a:gd name="connsiteX1502" fmla="*/ 4031013 w 7175104"/>
              <a:gd name="connsiteY1502" fmla="*/ 134208 h 7019132"/>
              <a:gd name="connsiteX1503" fmla="*/ 4057920 w 7175104"/>
              <a:gd name="connsiteY1503" fmla="*/ 168004 h 7019132"/>
              <a:gd name="connsiteX1504" fmla="*/ 4044633 w 7175104"/>
              <a:gd name="connsiteY1504" fmla="*/ 60443 h 7019132"/>
              <a:gd name="connsiteX1505" fmla="*/ 4125021 w 7175104"/>
              <a:gd name="connsiteY1505" fmla="*/ 0 h 701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Lst>
            <a:rect l="l" t="t" r="r" b="b"/>
            <a:pathLst>
              <a:path w="7175104" h="7019132">
                <a:moveTo>
                  <a:pt x="449108" y="6878100"/>
                </a:moveTo>
                <a:lnTo>
                  <a:pt x="456749" y="6898572"/>
                </a:lnTo>
                <a:cubicBezTo>
                  <a:pt x="456749" y="6898572"/>
                  <a:pt x="456749" y="6898572"/>
                  <a:pt x="450105" y="6898572"/>
                </a:cubicBezTo>
                <a:cubicBezTo>
                  <a:pt x="436486" y="6891748"/>
                  <a:pt x="429842" y="6891748"/>
                  <a:pt x="429842" y="6884924"/>
                </a:cubicBezTo>
                <a:close/>
                <a:moveTo>
                  <a:pt x="411572" y="6781912"/>
                </a:moveTo>
                <a:cubicBezTo>
                  <a:pt x="411240" y="6780287"/>
                  <a:pt x="411240" y="6779962"/>
                  <a:pt x="412236" y="6782237"/>
                </a:cubicBezTo>
                <a:lnTo>
                  <a:pt x="417883" y="6795560"/>
                </a:lnTo>
                <a:lnTo>
                  <a:pt x="416555" y="6791010"/>
                </a:lnTo>
                <a:cubicBezTo>
                  <a:pt x="423530" y="6791010"/>
                  <a:pt x="423198" y="6791010"/>
                  <a:pt x="429842" y="6791010"/>
                </a:cubicBezTo>
                <a:cubicBezTo>
                  <a:pt x="436486" y="6791010"/>
                  <a:pt x="443461" y="6791010"/>
                  <a:pt x="450105" y="6791010"/>
                </a:cubicBezTo>
                <a:cubicBezTo>
                  <a:pt x="483655" y="6797510"/>
                  <a:pt x="524181" y="6791010"/>
                  <a:pt x="564375" y="6791010"/>
                </a:cubicBezTo>
                <a:cubicBezTo>
                  <a:pt x="587960" y="6791010"/>
                  <a:pt x="609552" y="6789386"/>
                  <a:pt x="629815" y="6788411"/>
                </a:cubicBezTo>
                <a:lnTo>
                  <a:pt x="670009" y="6790036"/>
                </a:lnTo>
                <a:lnTo>
                  <a:pt x="671669" y="6794585"/>
                </a:lnTo>
                <a:cubicBezTo>
                  <a:pt x="676984" y="6809533"/>
                  <a:pt x="680306" y="6817982"/>
                  <a:pt x="678645" y="6811158"/>
                </a:cubicBezTo>
                <a:cubicBezTo>
                  <a:pt x="672002" y="6811158"/>
                  <a:pt x="672002" y="6811158"/>
                  <a:pt x="672002" y="6811158"/>
                </a:cubicBezTo>
                <a:cubicBezTo>
                  <a:pt x="651739" y="6817982"/>
                  <a:pt x="651739" y="6817982"/>
                  <a:pt x="651739" y="6817982"/>
                </a:cubicBezTo>
                <a:cubicBezTo>
                  <a:pt x="638119" y="6817982"/>
                  <a:pt x="624500" y="6817982"/>
                  <a:pt x="617856" y="6824806"/>
                </a:cubicBezTo>
                <a:cubicBezTo>
                  <a:pt x="590949" y="6824806"/>
                  <a:pt x="564375" y="6824156"/>
                  <a:pt x="537468" y="6830981"/>
                </a:cubicBezTo>
                <a:cubicBezTo>
                  <a:pt x="512223" y="6846254"/>
                  <a:pt x="502257" y="6857627"/>
                  <a:pt x="470368" y="6870626"/>
                </a:cubicBezTo>
                <a:lnTo>
                  <a:pt x="449108" y="6878100"/>
                </a:lnTo>
                <a:lnTo>
                  <a:pt x="432499" y="6833905"/>
                </a:lnTo>
                <a:cubicBezTo>
                  <a:pt x="426188" y="6817332"/>
                  <a:pt x="421537" y="6805959"/>
                  <a:pt x="418215" y="6797835"/>
                </a:cubicBezTo>
                <a:lnTo>
                  <a:pt x="418548" y="6800109"/>
                </a:lnTo>
                <a:cubicBezTo>
                  <a:pt x="418548" y="6802059"/>
                  <a:pt x="412901" y="6786136"/>
                  <a:pt x="411572" y="6781912"/>
                </a:cubicBezTo>
                <a:close/>
                <a:moveTo>
                  <a:pt x="386658" y="6752990"/>
                </a:moveTo>
                <a:lnTo>
                  <a:pt x="376361" y="6757215"/>
                </a:lnTo>
                <a:cubicBezTo>
                  <a:pt x="373039" y="6757215"/>
                  <a:pt x="374368" y="6755590"/>
                  <a:pt x="379350" y="6753965"/>
                </a:cubicBezTo>
                <a:close/>
                <a:moveTo>
                  <a:pt x="398949" y="6747791"/>
                </a:moveTo>
                <a:lnTo>
                  <a:pt x="403267" y="6750390"/>
                </a:lnTo>
                <a:lnTo>
                  <a:pt x="386658" y="6752990"/>
                </a:lnTo>
                <a:lnTo>
                  <a:pt x="396624" y="6748766"/>
                </a:lnTo>
                <a:close/>
                <a:moveTo>
                  <a:pt x="867988" y="6676625"/>
                </a:moveTo>
                <a:cubicBezTo>
                  <a:pt x="872639" y="6675325"/>
                  <a:pt x="875296" y="6675000"/>
                  <a:pt x="873635" y="6676625"/>
                </a:cubicBezTo>
                <a:lnTo>
                  <a:pt x="864334" y="6685074"/>
                </a:lnTo>
                <a:lnTo>
                  <a:pt x="861677" y="6679874"/>
                </a:lnTo>
                <a:lnTo>
                  <a:pt x="863670" y="6678249"/>
                </a:lnTo>
                <a:close/>
                <a:moveTo>
                  <a:pt x="703559" y="6670775"/>
                </a:moveTo>
                <a:lnTo>
                  <a:pt x="672002" y="6690273"/>
                </a:lnTo>
                <a:cubicBezTo>
                  <a:pt x="631476" y="6710420"/>
                  <a:pt x="659379" y="6688973"/>
                  <a:pt x="684292" y="6676950"/>
                </a:cubicBezTo>
                <a:close/>
                <a:moveTo>
                  <a:pt x="866327" y="6669800"/>
                </a:moveTo>
                <a:lnTo>
                  <a:pt x="873635" y="6669800"/>
                </a:lnTo>
                <a:lnTo>
                  <a:pt x="863670" y="6678249"/>
                </a:lnTo>
                <a:lnTo>
                  <a:pt x="851047" y="6682474"/>
                </a:lnTo>
                <a:cubicBezTo>
                  <a:pt x="838424" y="6686698"/>
                  <a:pt x="826466" y="6689948"/>
                  <a:pt x="833109" y="6683449"/>
                </a:cubicBezTo>
                <a:close/>
                <a:moveTo>
                  <a:pt x="705220" y="6669475"/>
                </a:moveTo>
                <a:lnTo>
                  <a:pt x="705220" y="6669800"/>
                </a:lnTo>
                <a:lnTo>
                  <a:pt x="703559" y="6670775"/>
                </a:lnTo>
                <a:close/>
                <a:moveTo>
                  <a:pt x="886590" y="6629830"/>
                </a:moveTo>
                <a:lnTo>
                  <a:pt x="886923" y="6629830"/>
                </a:lnTo>
                <a:cubicBezTo>
                  <a:pt x="886923" y="6636655"/>
                  <a:pt x="893234" y="6636655"/>
                  <a:pt x="893234" y="6636655"/>
                </a:cubicBezTo>
                <a:cubicBezTo>
                  <a:pt x="903532" y="6639904"/>
                  <a:pt x="906853" y="6644779"/>
                  <a:pt x="898549" y="6652578"/>
                </a:cubicBezTo>
                <a:lnTo>
                  <a:pt x="895227" y="6654527"/>
                </a:lnTo>
                <a:lnTo>
                  <a:pt x="888583" y="6635355"/>
                </a:lnTo>
                <a:close/>
                <a:moveTo>
                  <a:pt x="880279" y="6629830"/>
                </a:moveTo>
                <a:lnTo>
                  <a:pt x="884265" y="6629830"/>
                </a:lnTo>
                <a:lnTo>
                  <a:pt x="885594" y="6635030"/>
                </a:lnTo>
                <a:cubicBezTo>
                  <a:pt x="885926" y="6638929"/>
                  <a:pt x="885262" y="6639904"/>
                  <a:pt x="880279" y="6629830"/>
                </a:cubicBezTo>
                <a:close/>
                <a:moveTo>
                  <a:pt x="806203" y="6629830"/>
                </a:moveTo>
                <a:cubicBezTo>
                  <a:pt x="790922" y="6649978"/>
                  <a:pt x="821483" y="6658427"/>
                  <a:pt x="876957" y="6656152"/>
                </a:cubicBezTo>
                <a:lnTo>
                  <a:pt x="895227" y="6654527"/>
                </a:lnTo>
                <a:lnTo>
                  <a:pt x="876625" y="6665576"/>
                </a:lnTo>
                <a:lnTo>
                  <a:pt x="866327" y="6669800"/>
                </a:lnTo>
                <a:lnTo>
                  <a:pt x="829123" y="6669475"/>
                </a:lnTo>
                <a:cubicBezTo>
                  <a:pt x="787601" y="6667526"/>
                  <a:pt x="760694" y="6660052"/>
                  <a:pt x="806203" y="6629830"/>
                </a:cubicBezTo>
                <a:close/>
                <a:moveTo>
                  <a:pt x="882604" y="6621381"/>
                </a:moveTo>
                <a:cubicBezTo>
                  <a:pt x="882604" y="6620082"/>
                  <a:pt x="882604" y="6619757"/>
                  <a:pt x="883601" y="6621706"/>
                </a:cubicBezTo>
                <a:lnTo>
                  <a:pt x="886590" y="6629830"/>
                </a:lnTo>
                <a:lnTo>
                  <a:pt x="884265" y="6629830"/>
                </a:lnTo>
                <a:close/>
                <a:moveTo>
                  <a:pt x="266741" y="6380261"/>
                </a:moveTo>
                <a:lnTo>
                  <a:pt x="267738" y="6380911"/>
                </a:lnTo>
                <a:lnTo>
                  <a:pt x="264084" y="6382211"/>
                </a:lnTo>
                <a:close/>
                <a:moveTo>
                  <a:pt x="276374" y="6377337"/>
                </a:moveTo>
                <a:cubicBezTo>
                  <a:pt x="277039" y="6377012"/>
                  <a:pt x="275378" y="6377662"/>
                  <a:pt x="268734" y="6380911"/>
                </a:cubicBezTo>
                <a:lnTo>
                  <a:pt x="267738" y="6380911"/>
                </a:lnTo>
                <a:lnTo>
                  <a:pt x="269399" y="6380261"/>
                </a:lnTo>
                <a:cubicBezTo>
                  <a:pt x="272388" y="6378961"/>
                  <a:pt x="275378" y="6377662"/>
                  <a:pt x="276374" y="6377337"/>
                </a:cubicBezTo>
                <a:close/>
                <a:moveTo>
                  <a:pt x="262091" y="6307145"/>
                </a:moveTo>
                <a:cubicBezTo>
                  <a:pt x="228208" y="6327293"/>
                  <a:pt x="228540" y="6334117"/>
                  <a:pt x="181371" y="6354264"/>
                </a:cubicBezTo>
                <a:cubicBezTo>
                  <a:pt x="194658" y="6340941"/>
                  <a:pt x="235184" y="6320469"/>
                  <a:pt x="262091" y="6307145"/>
                </a:cubicBezTo>
                <a:close/>
                <a:moveTo>
                  <a:pt x="228540" y="6307145"/>
                </a:moveTo>
                <a:cubicBezTo>
                  <a:pt x="194990" y="6327293"/>
                  <a:pt x="241828" y="6307145"/>
                  <a:pt x="234852" y="6313969"/>
                </a:cubicBezTo>
                <a:cubicBezTo>
                  <a:pt x="181038" y="6340616"/>
                  <a:pt x="188014" y="6320794"/>
                  <a:pt x="161108" y="6327293"/>
                </a:cubicBezTo>
                <a:cubicBezTo>
                  <a:pt x="188014" y="6313969"/>
                  <a:pt x="215253" y="6307145"/>
                  <a:pt x="228540" y="6307145"/>
                </a:cubicBezTo>
                <a:close/>
                <a:moveTo>
                  <a:pt x="90021" y="6186585"/>
                </a:moveTo>
                <a:lnTo>
                  <a:pt x="67100" y="6193084"/>
                </a:lnTo>
                <a:cubicBezTo>
                  <a:pt x="73744" y="6186585"/>
                  <a:pt x="77066" y="6186585"/>
                  <a:pt x="80720" y="6187235"/>
                </a:cubicBezTo>
                <a:close/>
                <a:moveTo>
                  <a:pt x="94339" y="6185935"/>
                </a:moveTo>
                <a:lnTo>
                  <a:pt x="94007" y="6186585"/>
                </a:lnTo>
                <a:lnTo>
                  <a:pt x="90353" y="6186585"/>
                </a:lnTo>
                <a:close/>
                <a:moveTo>
                  <a:pt x="3191261" y="5863900"/>
                </a:moveTo>
                <a:lnTo>
                  <a:pt x="3197904" y="5877223"/>
                </a:lnTo>
                <a:lnTo>
                  <a:pt x="3197904" y="5881448"/>
                </a:lnTo>
                <a:lnTo>
                  <a:pt x="3197240" y="5881773"/>
                </a:lnTo>
                <a:lnTo>
                  <a:pt x="3191261" y="5864550"/>
                </a:lnTo>
                <a:close/>
                <a:moveTo>
                  <a:pt x="3191261" y="5857076"/>
                </a:moveTo>
                <a:lnTo>
                  <a:pt x="3191261" y="5863900"/>
                </a:lnTo>
                <a:lnTo>
                  <a:pt x="3190596" y="5862600"/>
                </a:lnTo>
                <a:lnTo>
                  <a:pt x="3189267" y="5858701"/>
                </a:lnTo>
                <a:cubicBezTo>
                  <a:pt x="3190264" y="5860326"/>
                  <a:pt x="3191261" y="5860326"/>
                  <a:pt x="3191261" y="5857076"/>
                </a:cubicBezTo>
                <a:close/>
                <a:moveTo>
                  <a:pt x="3473614" y="5783310"/>
                </a:moveTo>
                <a:lnTo>
                  <a:pt x="3474943" y="5790459"/>
                </a:lnTo>
                <a:cubicBezTo>
                  <a:pt x="3475275" y="5792734"/>
                  <a:pt x="3475275" y="5793384"/>
                  <a:pt x="3473614" y="5790134"/>
                </a:cubicBezTo>
                <a:cubicBezTo>
                  <a:pt x="3473614" y="5790134"/>
                  <a:pt x="3473614" y="5790134"/>
                  <a:pt x="3473614" y="5783310"/>
                </a:cubicBezTo>
                <a:close/>
                <a:moveTo>
                  <a:pt x="3466638" y="5763163"/>
                </a:moveTo>
                <a:cubicBezTo>
                  <a:pt x="3466638" y="5761213"/>
                  <a:pt x="3467635" y="5763488"/>
                  <a:pt x="3468631" y="5766737"/>
                </a:cubicBezTo>
                <a:lnTo>
                  <a:pt x="3469628" y="5769012"/>
                </a:lnTo>
                <a:lnTo>
                  <a:pt x="3466638" y="5769662"/>
                </a:lnTo>
                <a:cubicBezTo>
                  <a:pt x="3466638" y="5769662"/>
                  <a:pt x="3466638" y="5763163"/>
                  <a:pt x="3466638" y="5763163"/>
                </a:cubicBezTo>
                <a:close/>
                <a:moveTo>
                  <a:pt x="3506500" y="5756988"/>
                </a:moveTo>
                <a:lnTo>
                  <a:pt x="3486901" y="5776486"/>
                </a:lnTo>
                <a:cubicBezTo>
                  <a:pt x="3480257" y="5776486"/>
                  <a:pt x="3480257" y="5783310"/>
                  <a:pt x="3480257" y="5783310"/>
                </a:cubicBezTo>
                <a:lnTo>
                  <a:pt x="3473614" y="5783310"/>
                </a:lnTo>
                <a:lnTo>
                  <a:pt x="3472617" y="5779411"/>
                </a:lnTo>
                <a:lnTo>
                  <a:pt x="3469628" y="5769012"/>
                </a:lnTo>
                <a:close/>
                <a:moveTo>
                  <a:pt x="550756" y="5729692"/>
                </a:moveTo>
                <a:cubicBezTo>
                  <a:pt x="537468" y="5736516"/>
                  <a:pt x="537468" y="5743340"/>
                  <a:pt x="530493" y="5743340"/>
                </a:cubicBezTo>
                <a:cubicBezTo>
                  <a:pt x="530493" y="5749839"/>
                  <a:pt x="530493" y="5749839"/>
                  <a:pt x="530493" y="5749839"/>
                </a:cubicBezTo>
                <a:cubicBezTo>
                  <a:pt x="530493" y="5749839"/>
                  <a:pt x="530493" y="5749839"/>
                  <a:pt x="537468" y="5749839"/>
                </a:cubicBezTo>
                <a:cubicBezTo>
                  <a:pt x="503918" y="5769987"/>
                  <a:pt x="490631" y="5776486"/>
                  <a:pt x="497275" y="5769662"/>
                </a:cubicBezTo>
                <a:cubicBezTo>
                  <a:pt x="503918" y="5756338"/>
                  <a:pt x="517205" y="5749839"/>
                  <a:pt x="550756" y="5729692"/>
                </a:cubicBezTo>
                <a:close/>
                <a:moveTo>
                  <a:pt x="988490" y="5708196"/>
                </a:moveTo>
                <a:lnTo>
                  <a:pt x="988720" y="5708374"/>
                </a:lnTo>
                <a:lnTo>
                  <a:pt x="987573" y="5709544"/>
                </a:lnTo>
                <a:cubicBezTo>
                  <a:pt x="980597" y="5716043"/>
                  <a:pt x="960667" y="5722868"/>
                  <a:pt x="940736" y="5736516"/>
                </a:cubicBezTo>
                <a:cubicBezTo>
                  <a:pt x="937082" y="5732941"/>
                  <a:pt x="943725" y="5726117"/>
                  <a:pt x="956348" y="5717668"/>
                </a:cubicBezTo>
                <a:lnTo>
                  <a:pt x="973622" y="5708244"/>
                </a:lnTo>
                <a:lnTo>
                  <a:pt x="969636" y="5711494"/>
                </a:lnTo>
                <a:cubicBezTo>
                  <a:pt x="969802" y="5712956"/>
                  <a:pt x="976777" y="5711169"/>
                  <a:pt x="982466" y="5709666"/>
                </a:cubicBezTo>
                <a:close/>
                <a:moveTo>
                  <a:pt x="980930" y="5702720"/>
                </a:moveTo>
                <a:lnTo>
                  <a:pt x="982258" y="5703370"/>
                </a:lnTo>
                <a:lnTo>
                  <a:pt x="973622" y="5708244"/>
                </a:lnTo>
                <a:close/>
                <a:moveTo>
                  <a:pt x="835435" y="5187009"/>
                </a:moveTo>
                <a:lnTo>
                  <a:pt x="836099" y="5187009"/>
                </a:lnTo>
                <a:lnTo>
                  <a:pt x="839753" y="5192208"/>
                </a:lnTo>
                <a:cubicBezTo>
                  <a:pt x="839753" y="5192208"/>
                  <a:pt x="839753" y="5192208"/>
                  <a:pt x="833109" y="5192208"/>
                </a:cubicBezTo>
                <a:cubicBezTo>
                  <a:pt x="833109" y="5192208"/>
                  <a:pt x="826134" y="5192208"/>
                  <a:pt x="819490" y="5199032"/>
                </a:cubicBezTo>
                <a:cubicBezTo>
                  <a:pt x="826134" y="5192208"/>
                  <a:pt x="831116" y="5188959"/>
                  <a:pt x="835435" y="5187009"/>
                </a:cubicBezTo>
                <a:close/>
                <a:moveTo>
                  <a:pt x="846397" y="5180835"/>
                </a:moveTo>
                <a:lnTo>
                  <a:pt x="849054" y="5185709"/>
                </a:lnTo>
                <a:lnTo>
                  <a:pt x="846397" y="5182134"/>
                </a:lnTo>
                <a:close/>
                <a:moveTo>
                  <a:pt x="846397" y="5178885"/>
                </a:moveTo>
                <a:lnTo>
                  <a:pt x="846397" y="5180835"/>
                </a:lnTo>
                <a:lnTo>
                  <a:pt x="846064" y="5180510"/>
                </a:lnTo>
                <a:cubicBezTo>
                  <a:pt x="845068" y="5178560"/>
                  <a:pt x="844736" y="5177260"/>
                  <a:pt x="846397" y="5178885"/>
                </a:cubicBezTo>
                <a:close/>
                <a:moveTo>
                  <a:pt x="859684" y="5169786"/>
                </a:moveTo>
                <a:lnTo>
                  <a:pt x="860016" y="5170111"/>
                </a:lnTo>
                <a:lnTo>
                  <a:pt x="860016" y="5172061"/>
                </a:lnTo>
                <a:cubicBezTo>
                  <a:pt x="858355" y="5168811"/>
                  <a:pt x="858687" y="5168486"/>
                  <a:pt x="859684" y="5169786"/>
                </a:cubicBezTo>
                <a:close/>
                <a:moveTo>
                  <a:pt x="860016" y="5167186"/>
                </a:moveTo>
                <a:lnTo>
                  <a:pt x="862009" y="5170111"/>
                </a:lnTo>
                <a:cubicBezTo>
                  <a:pt x="864334" y="5174010"/>
                  <a:pt x="864002" y="5174660"/>
                  <a:pt x="863338" y="5173685"/>
                </a:cubicBezTo>
                <a:lnTo>
                  <a:pt x="860016" y="5170111"/>
                </a:lnTo>
                <a:close/>
                <a:moveTo>
                  <a:pt x="857359" y="5162637"/>
                </a:moveTo>
                <a:lnTo>
                  <a:pt x="860016" y="5165237"/>
                </a:lnTo>
                <a:lnTo>
                  <a:pt x="860016" y="5167186"/>
                </a:lnTo>
                <a:close/>
                <a:moveTo>
                  <a:pt x="814756" y="5152360"/>
                </a:moveTo>
                <a:cubicBezTo>
                  <a:pt x="815504" y="5153294"/>
                  <a:pt x="816999" y="5155325"/>
                  <a:pt x="819490" y="5158737"/>
                </a:cubicBezTo>
                <a:cubicBezTo>
                  <a:pt x="826134" y="5158737"/>
                  <a:pt x="826134" y="5158737"/>
                  <a:pt x="826134" y="5158737"/>
                </a:cubicBezTo>
                <a:lnTo>
                  <a:pt x="830784" y="5158737"/>
                </a:lnTo>
                <a:lnTo>
                  <a:pt x="845732" y="5180835"/>
                </a:lnTo>
                <a:lnTo>
                  <a:pt x="846397" y="5182134"/>
                </a:lnTo>
                <a:lnTo>
                  <a:pt x="846397" y="5185709"/>
                </a:lnTo>
                <a:lnTo>
                  <a:pt x="836099" y="5187009"/>
                </a:lnTo>
                <a:lnTo>
                  <a:pt x="833774" y="5183109"/>
                </a:lnTo>
                <a:cubicBezTo>
                  <a:pt x="826798" y="5172711"/>
                  <a:pt x="816168" y="5156463"/>
                  <a:pt x="814507" y="5152563"/>
                </a:cubicBezTo>
                <a:cubicBezTo>
                  <a:pt x="814009" y="5151588"/>
                  <a:pt x="814009" y="5151426"/>
                  <a:pt x="814756" y="5152360"/>
                </a:cubicBezTo>
                <a:close/>
                <a:moveTo>
                  <a:pt x="846397" y="5145089"/>
                </a:moveTo>
                <a:lnTo>
                  <a:pt x="857359" y="5162637"/>
                </a:lnTo>
                <a:lnTo>
                  <a:pt x="853372" y="5158737"/>
                </a:lnTo>
                <a:cubicBezTo>
                  <a:pt x="846397" y="5158737"/>
                  <a:pt x="839753" y="5158737"/>
                  <a:pt x="833109" y="5158737"/>
                </a:cubicBezTo>
                <a:lnTo>
                  <a:pt x="830784" y="5158737"/>
                </a:lnTo>
                <a:lnTo>
                  <a:pt x="826134" y="5151913"/>
                </a:lnTo>
                <a:cubicBezTo>
                  <a:pt x="826134" y="5151913"/>
                  <a:pt x="826466" y="5151913"/>
                  <a:pt x="833109" y="5151913"/>
                </a:cubicBezTo>
                <a:cubicBezTo>
                  <a:pt x="833109" y="5151913"/>
                  <a:pt x="839753" y="5151913"/>
                  <a:pt x="846397" y="5145089"/>
                </a:cubicBezTo>
                <a:close/>
                <a:moveTo>
                  <a:pt x="651739" y="4923791"/>
                </a:moveTo>
                <a:lnTo>
                  <a:pt x="637455" y="4941014"/>
                </a:lnTo>
                <a:lnTo>
                  <a:pt x="634465" y="4942314"/>
                </a:lnTo>
                <a:cubicBezTo>
                  <a:pt x="632804" y="4939714"/>
                  <a:pt x="651739" y="4918592"/>
                  <a:pt x="651739" y="4923791"/>
                </a:cubicBezTo>
                <a:close/>
                <a:moveTo>
                  <a:pt x="496231" y="4914606"/>
                </a:moveTo>
                <a:lnTo>
                  <a:pt x="483655" y="4930291"/>
                </a:lnTo>
                <a:cubicBezTo>
                  <a:pt x="487060" y="4925254"/>
                  <a:pt x="490008" y="4921476"/>
                  <a:pt x="492728" y="4918328"/>
                </a:cubicBezTo>
                <a:close/>
                <a:moveTo>
                  <a:pt x="792915" y="4634577"/>
                </a:moveTo>
                <a:cubicBezTo>
                  <a:pt x="796237" y="4634577"/>
                  <a:pt x="792583" y="4638152"/>
                  <a:pt x="790922" y="4638152"/>
                </a:cubicBezTo>
                <a:lnTo>
                  <a:pt x="790922" y="4636852"/>
                </a:lnTo>
                <a:close/>
                <a:moveTo>
                  <a:pt x="1200169" y="2465795"/>
                </a:moveTo>
                <a:lnTo>
                  <a:pt x="1200501" y="2465795"/>
                </a:lnTo>
                <a:cubicBezTo>
                  <a:pt x="1200501" y="2467745"/>
                  <a:pt x="1199172" y="2471644"/>
                  <a:pt x="1195851" y="2478468"/>
                </a:cubicBezTo>
                <a:close/>
                <a:moveTo>
                  <a:pt x="1209138" y="2411527"/>
                </a:moveTo>
                <a:cubicBezTo>
                  <a:pt x="1209138" y="2421601"/>
                  <a:pt x="1209470" y="2431349"/>
                  <a:pt x="1207809" y="2442398"/>
                </a:cubicBezTo>
                <a:lnTo>
                  <a:pt x="1200169" y="2465795"/>
                </a:lnTo>
                <a:lnTo>
                  <a:pt x="1197512" y="2463520"/>
                </a:lnTo>
                <a:cubicBezTo>
                  <a:pt x="1193858" y="2463520"/>
                  <a:pt x="1188875" y="2464820"/>
                  <a:pt x="1188875" y="2458321"/>
                </a:cubicBezTo>
                <a:cubicBezTo>
                  <a:pt x="1209138" y="2431349"/>
                  <a:pt x="1189207" y="2451822"/>
                  <a:pt x="1209138" y="2411527"/>
                </a:cubicBezTo>
                <a:close/>
                <a:moveTo>
                  <a:pt x="4096453" y="818899"/>
                </a:moveTo>
                <a:lnTo>
                  <a:pt x="4098114" y="819549"/>
                </a:lnTo>
                <a:lnTo>
                  <a:pt x="4092135" y="826048"/>
                </a:lnTo>
                <a:close/>
                <a:moveTo>
                  <a:pt x="4152259" y="772429"/>
                </a:moveTo>
                <a:cubicBezTo>
                  <a:pt x="4158903" y="772429"/>
                  <a:pt x="4104758" y="826048"/>
                  <a:pt x="4104758" y="805900"/>
                </a:cubicBezTo>
                <a:lnTo>
                  <a:pt x="4096453" y="818899"/>
                </a:lnTo>
                <a:lnTo>
                  <a:pt x="4089145" y="814674"/>
                </a:lnTo>
                <a:cubicBezTo>
                  <a:pt x="4076522" y="818249"/>
                  <a:pt x="4056259" y="839696"/>
                  <a:pt x="4051276" y="819549"/>
                </a:cubicBezTo>
                <a:cubicBezTo>
                  <a:pt x="4091470" y="786078"/>
                  <a:pt x="4105090" y="812724"/>
                  <a:pt x="4152259" y="772429"/>
                </a:cubicBezTo>
                <a:close/>
                <a:moveTo>
                  <a:pt x="4125021" y="0"/>
                </a:moveTo>
                <a:cubicBezTo>
                  <a:pt x="4118377" y="40295"/>
                  <a:pt x="4125021" y="53618"/>
                  <a:pt x="4138640" y="60443"/>
                </a:cubicBezTo>
                <a:cubicBezTo>
                  <a:pt x="4151927" y="73766"/>
                  <a:pt x="4172190" y="73766"/>
                  <a:pt x="4192121" y="80590"/>
                </a:cubicBezTo>
                <a:cubicBezTo>
                  <a:pt x="4178834" y="100737"/>
                  <a:pt x="4179166" y="80590"/>
                  <a:pt x="4158903" y="107562"/>
                </a:cubicBezTo>
                <a:cubicBezTo>
                  <a:pt x="4205741" y="100737"/>
                  <a:pt x="4205741" y="120885"/>
                  <a:pt x="4252910" y="107562"/>
                </a:cubicBezTo>
                <a:cubicBezTo>
                  <a:pt x="4239623" y="174828"/>
                  <a:pt x="4299748" y="161180"/>
                  <a:pt x="4333630" y="201475"/>
                </a:cubicBezTo>
                <a:cubicBezTo>
                  <a:pt x="4360205" y="194976"/>
                  <a:pt x="4373492" y="147857"/>
                  <a:pt x="4393755" y="161180"/>
                </a:cubicBezTo>
                <a:cubicBezTo>
                  <a:pt x="4339942" y="228447"/>
                  <a:pt x="4360205" y="228122"/>
                  <a:pt x="4387111" y="234946"/>
                </a:cubicBezTo>
                <a:cubicBezTo>
                  <a:pt x="4414018" y="241770"/>
                  <a:pt x="4447568" y="241770"/>
                  <a:pt x="4427637" y="288889"/>
                </a:cubicBezTo>
                <a:cubicBezTo>
                  <a:pt x="4434281" y="288889"/>
                  <a:pt x="4447568" y="282065"/>
                  <a:pt x="4460855" y="261918"/>
                </a:cubicBezTo>
                <a:cubicBezTo>
                  <a:pt x="4481118" y="322360"/>
                  <a:pt x="4521312" y="342508"/>
                  <a:pt x="4561838" y="362655"/>
                </a:cubicBezTo>
                <a:cubicBezTo>
                  <a:pt x="4602032" y="382803"/>
                  <a:pt x="4642226" y="396126"/>
                  <a:pt x="4669133" y="429922"/>
                </a:cubicBezTo>
                <a:cubicBezTo>
                  <a:pt x="4655846" y="443245"/>
                  <a:pt x="4642558" y="456893"/>
                  <a:pt x="4622295" y="463393"/>
                </a:cubicBezTo>
                <a:cubicBezTo>
                  <a:pt x="4655846" y="456893"/>
                  <a:pt x="4696039" y="450069"/>
                  <a:pt x="4729590" y="436421"/>
                </a:cubicBezTo>
                <a:cubicBezTo>
                  <a:pt x="4709327" y="456568"/>
                  <a:pt x="4736565" y="503688"/>
                  <a:pt x="4790379" y="450069"/>
                </a:cubicBezTo>
                <a:cubicBezTo>
                  <a:pt x="4770116" y="503688"/>
                  <a:pt x="4803666" y="557306"/>
                  <a:pt x="4850503" y="523835"/>
                </a:cubicBezTo>
                <a:cubicBezTo>
                  <a:pt x="4803666" y="597601"/>
                  <a:pt x="4877410" y="570954"/>
                  <a:pt x="4870766" y="611249"/>
                </a:cubicBezTo>
                <a:cubicBezTo>
                  <a:pt x="4884386" y="611249"/>
                  <a:pt x="4884386" y="590777"/>
                  <a:pt x="4904649" y="584278"/>
                </a:cubicBezTo>
                <a:cubicBezTo>
                  <a:pt x="4898005" y="610924"/>
                  <a:pt x="4904317" y="624573"/>
                  <a:pt x="4937867" y="597601"/>
                </a:cubicBezTo>
                <a:cubicBezTo>
                  <a:pt x="4910960" y="637896"/>
                  <a:pt x="4971417" y="610924"/>
                  <a:pt x="4917604" y="671367"/>
                </a:cubicBezTo>
                <a:cubicBezTo>
                  <a:pt x="4937867" y="658044"/>
                  <a:pt x="4951154" y="651544"/>
                  <a:pt x="4917604" y="691839"/>
                </a:cubicBezTo>
                <a:cubicBezTo>
                  <a:pt x="4958130" y="664868"/>
                  <a:pt x="4938199" y="718486"/>
                  <a:pt x="4971749" y="685015"/>
                </a:cubicBezTo>
                <a:cubicBezTo>
                  <a:pt x="4924580" y="758781"/>
                  <a:pt x="5025230" y="725310"/>
                  <a:pt x="5018587" y="765605"/>
                </a:cubicBezTo>
                <a:cubicBezTo>
                  <a:pt x="5038518" y="752282"/>
                  <a:pt x="5072400" y="725635"/>
                  <a:pt x="5086020" y="738959"/>
                </a:cubicBezTo>
                <a:cubicBezTo>
                  <a:pt x="5065757" y="806225"/>
                  <a:pt x="5099307" y="785753"/>
                  <a:pt x="5159764" y="792577"/>
                </a:cubicBezTo>
                <a:cubicBezTo>
                  <a:pt x="5159764" y="812724"/>
                  <a:pt x="5139501" y="779254"/>
                  <a:pt x="5119238" y="805900"/>
                </a:cubicBezTo>
                <a:cubicBezTo>
                  <a:pt x="5146144" y="819549"/>
                  <a:pt x="5166739" y="839371"/>
                  <a:pt x="5186670" y="859519"/>
                </a:cubicBezTo>
                <a:cubicBezTo>
                  <a:pt x="5213577" y="879666"/>
                  <a:pt x="5233840" y="900139"/>
                  <a:pt x="5253771" y="913462"/>
                </a:cubicBezTo>
                <a:cubicBezTo>
                  <a:pt x="5307584" y="947258"/>
                  <a:pt x="5368041" y="967080"/>
                  <a:pt x="5469024" y="953757"/>
                </a:cubicBezTo>
                <a:cubicBezTo>
                  <a:pt x="5509218" y="913462"/>
                  <a:pt x="5462048" y="933609"/>
                  <a:pt x="5495598" y="900139"/>
                </a:cubicBezTo>
                <a:cubicBezTo>
                  <a:pt x="5529149" y="900139"/>
                  <a:pt x="5522505" y="913462"/>
                  <a:pt x="5556388" y="906963"/>
                </a:cubicBezTo>
                <a:cubicBezTo>
                  <a:pt x="5536124" y="927110"/>
                  <a:pt x="5535792" y="913787"/>
                  <a:pt x="5522505" y="927110"/>
                </a:cubicBezTo>
                <a:cubicBezTo>
                  <a:pt x="5509218" y="940434"/>
                  <a:pt x="5509218" y="953757"/>
                  <a:pt x="5515861" y="960581"/>
                </a:cubicBezTo>
                <a:cubicBezTo>
                  <a:pt x="5529149" y="960581"/>
                  <a:pt x="5522505" y="940109"/>
                  <a:pt x="5549412" y="940109"/>
                </a:cubicBezTo>
                <a:cubicBezTo>
                  <a:pt x="5536124" y="960256"/>
                  <a:pt x="5556055" y="953757"/>
                  <a:pt x="5575986" y="946933"/>
                </a:cubicBezTo>
                <a:cubicBezTo>
                  <a:pt x="5589606" y="953757"/>
                  <a:pt x="5569675" y="953757"/>
                  <a:pt x="5549412" y="973905"/>
                </a:cubicBezTo>
                <a:cubicBezTo>
                  <a:pt x="5556388" y="987228"/>
                  <a:pt x="5582962" y="967080"/>
                  <a:pt x="5609869" y="940109"/>
                </a:cubicBezTo>
                <a:cubicBezTo>
                  <a:pt x="5616512" y="946933"/>
                  <a:pt x="5596249" y="960581"/>
                  <a:pt x="5582962" y="973905"/>
                </a:cubicBezTo>
                <a:cubicBezTo>
                  <a:pt x="5676969" y="980729"/>
                  <a:pt x="5710519" y="1054820"/>
                  <a:pt x="5764333" y="1095115"/>
                </a:cubicBezTo>
                <a:cubicBezTo>
                  <a:pt x="5770976" y="1101614"/>
                  <a:pt x="5770976" y="1122086"/>
                  <a:pt x="5764333" y="1115262"/>
                </a:cubicBezTo>
                <a:cubicBezTo>
                  <a:pt x="5804527" y="1128585"/>
                  <a:pt x="5845053" y="1168556"/>
                  <a:pt x="5784596" y="1222499"/>
                </a:cubicBezTo>
                <a:cubicBezTo>
                  <a:pt x="5851696" y="1175380"/>
                  <a:pt x="5784596" y="1255970"/>
                  <a:pt x="5838409" y="1249471"/>
                </a:cubicBezTo>
                <a:cubicBezTo>
                  <a:pt x="5764665" y="1303089"/>
                  <a:pt x="5811170" y="1336560"/>
                  <a:pt x="5864983" y="1316412"/>
                </a:cubicBezTo>
                <a:cubicBezTo>
                  <a:pt x="5891890" y="1282941"/>
                  <a:pt x="5871959" y="1255970"/>
                  <a:pt x="5845053" y="1255970"/>
                </a:cubicBezTo>
                <a:cubicBezTo>
                  <a:pt x="5932416" y="1222499"/>
                  <a:pt x="5885246" y="1336885"/>
                  <a:pt x="5992873" y="1282941"/>
                </a:cubicBezTo>
                <a:cubicBezTo>
                  <a:pt x="6033067" y="1316737"/>
                  <a:pt x="5985897" y="1383354"/>
                  <a:pt x="6052998" y="1383354"/>
                </a:cubicBezTo>
                <a:cubicBezTo>
                  <a:pt x="6026423" y="1403501"/>
                  <a:pt x="5999517" y="1417475"/>
                  <a:pt x="5992873" y="1437622"/>
                </a:cubicBezTo>
                <a:cubicBezTo>
                  <a:pt x="6012804" y="1457770"/>
                  <a:pt x="6026423" y="1417150"/>
                  <a:pt x="6066617" y="1403826"/>
                </a:cubicBezTo>
                <a:cubicBezTo>
                  <a:pt x="6073261" y="1430473"/>
                  <a:pt x="6106811" y="1437622"/>
                  <a:pt x="6133718" y="1450946"/>
                </a:cubicBezTo>
                <a:cubicBezTo>
                  <a:pt x="6147005" y="1450946"/>
                  <a:pt x="6153981" y="1457770"/>
                  <a:pt x="6160624" y="1457770"/>
                </a:cubicBezTo>
                <a:cubicBezTo>
                  <a:pt x="6160624" y="1457770"/>
                  <a:pt x="6167600" y="1464594"/>
                  <a:pt x="6167600" y="1464594"/>
                </a:cubicBezTo>
                <a:cubicBezTo>
                  <a:pt x="6170258" y="1464594"/>
                  <a:pt x="6171586" y="1465894"/>
                  <a:pt x="6172583" y="1467194"/>
                </a:cubicBezTo>
                <a:cubicBezTo>
                  <a:pt x="6168597" y="1458095"/>
                  <a:pt x="6207130" y="1510413"/>
                  <a:pt x="6201150" y="1504564"/>
                </a:cubicBezTo>
                <a:cubicBezTo>
                  <a:pt x="6207794" y="1511388"/>
                  <a:pt x="6214770" y="1518212"/>
                  <a:pt x="6201150" y="1538360"/>
                </a:cubicBezTo>
                <a:cubicBezTo>
                  <a:pt x="6221413" y="1538360"/>
                  <a:pt x="6227725" y="1517887"/>
                  <a:pt x="6247988" y="1511388"/>
                </a:cubicBezTo>
                <a:cubicBezTo>
                  <a:pt x="6288182" y="1524712"/>
                  <a:pt x="6261607" y="1551683"/>
                  <a:pt x="6302133" y="1551683"/>
                </a:cubicBezTo>
                <a:cubicBezTo>
                  <a:pt x="6268251" y="1571831"/>
                  <a:pt x="6261607" y="1585154"/>
                  <a:pt x="6274894" y="1585154"/>
                </a:cubicBezTo>
                <a:cubicBezTo>
                  <a:pt x="6268251" y="1591978"/>
                  <a:pt x="6268251" y="1591978"/>
                  <a:pt x="6261607" y="1591978"/>
                </a:cubicBezTo>
                <a:cubicBezTo>
                  <a:pt x="6228057" y="1605302"/>
                  <a:pt x="6241344" y="1605302"/>
                  <a:pt x="6234368" y="1618950"/>
                </a:cubicBezTo>
                <a:cubicBezTo>
                  <a:pt x="6247988" y="1612126"/>
                  <a:pt x="6261607" y="1591978"/>
                  <a:pt x="6261607" y="1612126"/>
                </a:cubicBezTo>
                <a:cubicBezTo>
                  <a:pt x="6247988" y="1625449"/>
                  <a:pt x="6248320" y="1612126"/>
                  <a:pt x="6214770" y="1639097"/>
                </a:cubicBezTo>
                <a:cubicBezTo>
                  <a:pt x="6187863" y="1639097"/>
                  <a:pt x="6221081" y="1605302"/>
                  <a:pt x="6153981" y="1652096"/>
                </a:cubicBezTo>
                <a:cubicBezTo>
                  <a:pt x="6234701" y="1578330"/>
                  <a:pt x="6086880" y="1665744"/>
                  <a:pt x="6113787" y="1618950"/>
                </a:cubicBezTo>
                <a:cubicBezTo>
                  <a:pt x="6033399" y="1672568"/>
                  <a:pt x="6160956" y="1611801"/>
                  <a:pt x="6100500" y="1665744"/>
                </a:cubicBezTo>
                <a:cubicBezTo>
                  <a:pt x="6113787" y="1665744"/>
                  <a:pt x="6147005" y="1645597"/>
                  <a:pt x="6133718" y="1665744"/>
                </a:cubicBezTo>
                <a:cubicBezTo>
                  <a:pt x="6113455" y="1679067"/>
                  <a:pt x="6120430" y="1665744"/>
                  <a:pt x="6107143" y="1672568"/>
                </a:cubicBezTo>
                <a:cubicBezTo>
                  <a:pt x="6080237" y="1692716"/>
                  <a:pt x="6113787" y="1692716"/>
                  <a:pt x="6120763" y="1692716"/>
                </a:cubicBezTo>
                <a:cubicBezTo>
                  <a:pt x="6134050" y="1685892"/>
                  <a:pt x="6127406" y="1685892"/>
                  <a:pt x="6127406" y="1679067"/>
                </a:cubicBezTo>
                <a:cubicBezTo>
                  <a:pt x="6140693" y="1679067"/>
                  <a:pt x="6167600" y="1685892"/>
                  <a:pt x="6127406" y="1706039"/>
                </a:cubicBezTo>
                <a:cubicBezTo>
                  <a:pt x="6140693" y="1699540"/>
                  <a:pt x="6153981" y="1699540"/>
                  <a:pt x="6174244" y="1692716"/>
                </a:cubicBezTo>
                <a:lnTo>
                  <a:pt x="6164278" y="1705389"/>
                </a:lnTo>
                <a:lnTo>
                  <a:pt x="6140361" y="1719687"/>
                </a:lnTo>
                <a:cubicBezTo>
                  <a:pt x="6143683" y="1719687"/>
                  <a:pt x="6152320" y="1716438"/>
                  <a:pt x="6159960" y="1711238"/>
                </a:cubicBezTo>
                <a:lnTo>
                  <a:pt x="6164278" y="1705389"/>
                </a:lnTo>
                <a:lnTo>
                  <a:pt x="6167600" y="1703764"/>
                </a:lnTo>
                <a:cubicBezTo>
                  <a:pt x="6174244" y="1697915"/>
                  <a:pt x="6177565" y="1692716"/>
                  <a:pt x="6174244" y="1692716"/>
                </a:cubicBezTo>
                <a:cubicBezTo>
                  <a:pt x="6207794" y="1685892"/>
                  <a:pt x="6167600" y="1719687"/>
                  <a:pt x="6167600" y="1733011"/>
                </a:cubicBezTo>
                <a:cubicBezTo>
                  <a:pt x="6214438" y="1672568"/>
                  <a:pt x="6153981" y="1759657"/>
                  <a:pt x="6180887" y="1746334"/>
                </a:cubicBezTo>
                <a:cubicBezTo>
                  <a:pt x="6194507" y="1739510"/>
                  <a:pt x="6201150" y="1733011"/>
                  <a:pt x="6214770" y="1726511"/>
                </a:cubicBezTo>
                <a:cubicBezTo>
                  <a:pt x="6214770" y="1733011"/>
                  <a:pt x="6174244" y="1753158"/>
                  <a:pt x="6187531" y="1753158"/>
                </a:cubicBezTo>
                <a:cubicBezTo>
                  <a:pt x="6214438" y="1746334"/>
                  <a:pt x="6221081" y="1753158"/>
                  <a:pt x="6227725" y="1766482"/>
                </a:cubicBezTo>
                <a:cubicBezTo>
                  <a:pt x="6234368" y="1766482"/>
                  <a:pt x="6241344" y="1773306"/>
                  <a:pt x="6247988" y="1773306"/>
                </a:cubicBezTo>
                <a:cubicBezTo>
                  <a:pt x="6247988" y="1779805"/>
                  <a:pt x="6247988" y="1780130"/>
                  <a:pt x="6254631" y="1780130"/>
                </a:cubicBezTo>
                <a:cubicBezTo>
                  <a:pt x="6254631" y="1780130"/>
                  <a:pt x="6261607" y="1780130"/>
                  <a:pt x="6268251" y="1780130"/>
                </a:cubicBezTo>
                <a:cubicBezTo>
                  <a:pt x="6274894" y="1780130"/>
                  <a:pt x="6281870" y="1780130"/>
                  <a:pt x="6295157" y="1780130"/>
                </a:cubicBezTo>
                <a:cubicBezTo>
                  <a:pt x="6281870" y="1786629"/>
                  <a:pt x="6268251" y="1800277"/>
                  <a:pt x="6261607" y="1800277"/>
                </a:cubicBezTo>
                <a:cubicBezTo>
                  <a:pt x="6261607" y="1820425"/>
                  <a:pt x="6281870" y="1813601"/>
                  <a:pt x="6288514" y="1820425"/>
                </a:cubicBezTo>
                <a:cubicBezTo>
                  <a:pt x="6301801" y="1807102"/>
                  <a:pt x="6308777" y="1793453"/>
                  <a:pt x="6308777" y="1786629"/>
                </a:cubicBezTo>
                <a:cubicBezTo>
                  <a:pt x="6329040" y="1780130"/>
                  <a:pt x="6315088" y="1807102"/>
                  <a:pt x="6341995" y="1800277"/>
                </a:cubicBezTo>
                <a:cubicBezTo>
                  <a:pt x="6315088" y="1813601"/>
                  <a:pt x="6308445" y="1806777"/>
                  <a:pt x="6281870" y="1833423"/>
                </a:cubicBezTo>
                <a:cubicBezTo>
                  <a:pt x="6301801" y="1840247"/>
                  <a:pt x="6308777" y="1847072"/>
                  <a:pt x="6295157" y="1874043"/>
                </a:cubicBezTo>
                <a:cubicBezTo>
                  <a:pt x="6301801" y="1880867"/>
                  <a:pt x="6308445" y="1860395"/>
                  <a:pt x="6335351" y="1847072"/>
                </a:cubicBezTo>
                <a:cubicBezTo>
                  <a:pt x="6321732" y="1880543"/>
                  <a:pt x="6301801" y="1921162"/>
                  <a:pt x="6382521" y="1867219"/>
                </a:cubicBezTo>
                <a:cubicBezTo>
                  <a:pt x="6375877" y="1907514"/>
                  <a:pt x="6516722" y="1840572"/>
                  <a:pt x="6523366" y="1901015"/>
                </a:cubicBezTo>
                <a:cubicBezTo>
                  <a:pt x="6483172" y="1901015"/>
                  <a:pt x="6510411" y="1900690"/>
                  <a:pt x="6490148" y="1920838"/>
                </a:cubicBezTo>
                <a:cubicBezTo>
                  <a:pt x="6510411" y="1920838"/>
                  <a:pt x="6530341" y="1914663"/>
                  <a:pt x="6550272" y="1914663"/>
                </a:cubicBezTo>
                <a:cubicBezTo>
                  <a:pt x="6536985" y="1934811"/>
                  <a:pt x="6530341" y="1940985"/>
                  <a:pt x="6557248" y="1947809"/>
                </a:cubicBezTo>
                <a:cubicBezTo>
                  <a:pt x="6523698" y="1967957"/>
                  <a:pt x="6530009" y="1954633"/>
                  <a:pt x="6510078" y="1974781"/>
                </a:cubicBezTo>
                <a:cubicBezTo>
                  <a:pt x="6556916" y="1961458"/>
                  <a:pt x="6550604" y="1974781"/>
                  <a:pt x="6590798" y="1974781"/>
                </a:cubicBezTo>
                <a:cubicBezTo>
                  <a:pt x="6557248" y="1988429"/>
                  <a:pt x="6530341" y="2014751"/>
                  <a:pt x="6584155" y="2008252"/>
                </a:cubicBezTo>
                <a:cubicBezTo>
                  <a:pt x="6550604" y="2034898"/>
                  <a:pt x="6583823" y="2042048"/>
                  <a:pt x="6543629" y="2069019"/>
                </a:cubicBezTo>
                <a:cubicBezTo>
                  <a:pt x="6543629" y="2082343"/>
                  <a:pt x="6590798" y="2042048"/>
                  <a:pt x="6584155" y="2062195"/>
                </a:cubicBezTo>
                <a:cubicBezTo>
                  <a:pt x="6543961" y="2089167"/>
                  <a:pt x="6550272" y="2095666"/>
                  <a:pt x="6516722" y="2102165"/>
                </a:cubicBezTo>
                <a:cubicBezTo>
                  <a:pt x="6523366" y="2108989"/>
                  <a:pt x="6530009" y="2122637"/>
                  <a:pt x="6516722" y="2135961"/>
                </a:cubicBezTo>
                <a:cubicBezTo>
                  <a:pt x="6556916" y="2115813"/>
                  <a:pt x="6536985" y="2109314"/>
                  <a:pt x="6584155" y="2082343"/>
                </a:cubicBezTo>
                <a:cubicBezTo>
                  <a:pt x="6590798" y="2095991"/>
                  <a:pt x="6597774" y="2115813"/>
                  <a:pt x="6597774" y="2135961"/>
                </a:cubicBezTo>
                <a:cubicBezTo>
                  <a:pt x="6597774" y="2156108"/>
                  <a:pt x="6584155" y="2176256"/>
                  <a:pt x="6557248" y="2189579"/>
                </a:cubicBezTo>
                <a:cubicBezTo>
                  <a:pt x="6563892" y="2189579"/>
                  <a:pt x="6590466" y="2176581"/>
                  <a:pt x="6604086" y="2169757"/>
                </a:cubicBezTo>
                <a:cubicBezTo>
                  <a:pt x="6617373" y="2176581"/>
                  <a:pt x="6570535" y="2203227"/>
                  <a:pt x="6543629" y="2223375"/>
                </a:cubicBezTo>
                <a:cubicBezTo>
                  <a:pt x="6550272" y="2203227"/>
                  <a:pt x="6503435" y="2229874"/>
                  <a:pt x="6503435" y="2209727"/>
                </a:cubicBezTo>
                <a:cubicBezTo>
                  <a:pt x="6463241" y="2263670"/>
                  <a:pt x="6523366" y="2243197"/>
                  <a:pt x="6516722" y="2283492"/>
                </a:cubicBezTo>
                <a:cubicBezTo>
                  <a:pt x="6556916" y="2256846"/>
                  <a:pt x="6577511" y="2236699"/>
                  <a:pt x="6563892" y="2223375"/>
                </a:cubicBezTo>
                <a:cubicBezTo>
                  <a:pt x="6584155" y="2216551"/>
                  <a:pt x="6590798" y="2223375"/>
                  <a:pt x="6597774" y="2230199"/>
                </a:cubicBezTo>
                <a:cubicBezTo>
                  <a:pt x="6577511" y="2243523"/>
                  <a:pt x="6577179" y="2250347"/>
                  <a:pt x="6557248" y="2263670"/>
                </a:cubicBezTo>
                <a:cubicBezTo>
                  <a:pt x="6550604" y="2283817"/>
                  <a:pt x="6590798" y="2263345"/>
                  <a:pt x="6597774" y="2276993"/>
                </a:cubicBezTo>
                <a:cubicBezTo>
                  <a:pt x="6577511" y="2283492"/>
                  <a:pt x="6570535" y="2283817"/>
                  <a:pt x="6543629" y="2297141"/>
                </a:cubicBezTo>
                <a:cubicBezTo>
                  <a:pt x="6630992" y="2276993"/>
                  <a:pt x="6637636" y="2297141"/>
                  <a:pt x="6644612" y="2324113"/>
                </a:cubicBezTo>
                <a:cubicBezTo>
                  <a:pt x="6644612" y="2351084"/>
                  <a:pt x="6644279" y="2377731"/>
                  <a:pt x="6711712" y="2370907"/>
                </a:cubicBezTo>
                <a:cubicBezTo>
                  <a:pt x="6671186" y="2377731"/>
                  <a:pt x="6650923" y="2397878"/>
                  <a:pt x="6610729" y="2397878"/>
                </a:cubicBezTo>
                <a:cubicBezTo>
                  <a:pt x="6597442" y="2411202"/>
                  <a:pt x="6604086" y="2411527"/>
                  <a:pt x="6617373" y="2404703"/>
                </a:cubicBezTo>
                <a:cubicBezTo>
                  <a:pt x="6510078" y="2465145"/>
                  <a:pt x="6590466" y="2471644"/>
                  <a:pt x="6617373" y="2485293"/>
                </a:cubicBezTo>
                <a:cubicBezTo>
                  <a:pt x="6577179" y="2505440"/>
                  <a:pt x="6563892" y="2485293"/>
                  <a:pt x="6543629" y="2485293"/>
                </a:cubicBezTo>
                <a:cubicBezTo>
                  <a:pt x="6516722" y="2505440"/>
                  <a:pt x="6523698" y="2532412"/>
                  <a:pt x="6577511" y="2498616"/>
                </a:cubicBezTo>
                <a:cubicBezTo>
                  <a:pt x="6570535" y="2518764"/>
                  <a:pt x="6584155" y="2512264"/>
                  <a:pt x="6597774" y="2525588"/>
                </a:cubicBezTo>
                <a:cubicBezTo>
                  <a:pt x="6584155" y="2545735"/>
                  <a:pt x="6577179" y="2512264"/>
                  <a:pt x="6550272" y="2525588"/>
                </a:cubicBezTo>
                <a:cubicBezTo>
                  <a:pt x="6530341" y="2545735"/>
                  <a:pt x="6530341" y="2559058"/>
                  <a:pt x="6536985" y="2572382"/>
                </a:cubicBezTo>
                <a:cubicBezTo>
                  <a:pt x="6543629" y="2579206"/>
                  <a:pt x="6557248" y="2586030"/>
                  <a:pt x="6557248" y="2592854"/>
                </a:cubicBezTo>
                <a:cubicBezTo>
                  <a:pt x="6563892" y="2599353"/>
                  <a:pt x="6570535" y="2606178"/>
                  <a:pt x="6563892" y="2606178"/>
                </a:cubicBezTo>
                <a:cubicBezTo>
                  <a:pt x="6597442" y="2613002"/>
                  <a:pt x="6550604" y="2653297"/>
                  <a:pt x="6557248" y="2659796"/>
                </a:cubicBezTo>
                <a:cubicBezTo>
                  <a:pt x="6557248" y="2666620"/>
                  <a:pt x="6597774" y="2646473"/>
                  <a:pt x="6597774" y="2659796"/>
                </a:cubicBezTo>
                <a:cubicBezTo>
                  <a:pt x="6604418" y="2686768"/>
                  <a:pt x="6610729" y="2754034"/>
                  <a:pt x="6704736" y="2754034"/>
                </a:cubicBezTo>
                <a:cubicBezTo>
                  <a:pt x="6698093" y="2760534"/>
                  <a:pt x="6671518" y="2774182"/>
                  <a:pt x="6671518" y="2781006"/>
                </a:cubicBezTo>
                <a:cubicBezTo>
                  <a:pt x="6631324" y="2794330"/>
                  <a:pt x="6691781" y="2760534"/>
                  <a:pt x="6671518" y="2754034"/>
                </a:cubicBezTo>
                <a:cubicBezTo>
                  <a:pt x="6611061" y="2794330"/>
                  <a:pt x="6637636" y="2814152"/>
                  <a:pt x="6651255" y="2820976"/>
                </a:cubicBezTo>
                <a:cubicBezTo>
                  <a:pt x="6664542" y="2814152"/>
                  <a:pt x="6658231" y="2807978"/>
                  <a:pt x="6684805" y="2794330"/>
                </a:cubicBezTo>
                <a:cubicBezTo>
                  <a:pt x="6678162" y="2821301"/>
                  <a:pt x="6617373" y="2888243"/>
                  <a:pt x="6704736" y="2861596"/>
                </a:cubicBezTo>
                <a:cubicBezTo>
                  <a:pt x="6711380" y="2861596"/>
                  <a:pt x="6691781" y="2874919"/>
                  <a:pt x="6671518" y="2881744"/>
                </a:cubicBezTo>
                <a:cubicBezTo>
                  <a:pt x="6684805" y="2895067"/>
                  <a:pt x="6684473" y="2901566"/>
                  <a:pt x="6698093" y="2901566"/>
                </a:cubicBezTo>
                <a:cubicBezTo>
                  <a:pt x="6718356" y="2894742"/>
                  <a:pt x="6718356" y="2888568"/>
                  <a:pt x="6718356" y="2881744"/>
                </a:cubicBezTo>
                <a:cubicBezTo>
                  <a:pt x="6778813" y="2868420"/>
                  <a:pt x="6711712" y="2921714"/>
                  <a:pt x="6765525" y="2914890"/>
                </a:cubicBezTo>
                <a:cubicBezTo>
                  <a:pt x="6718356" y="2935037"/>
                  <a:pt x="6745262" y="2942186"/>
                  <a:pt x="6718356" y="2962334"/>
                </a:cubicBezTo>
                <a:cubicBezTo>
                  <a:pt x="6792100" y="2982481"/>
                  <a:pt x="6846245" y="3056247"/>
                  <a:pt x="6846245" y="3130013"/>
                </a:cubicBezTo>
                <a:cubicBezTo>
                  <a:pt x="6933277" y="3116690"/>
                  <a:pt x="6866176" y="3183631"/>
                  <a:pt x="6919989" y="3190456"/>
                </a:cubicBezTo>
                <a:cubicBezTo>
                  <a:pt x="6913346" y="3203779"/>
                  <a:pt x="6913346" y="3217427"/>
                  <a:pt x="6873152" y="3237575"/>
                </a:cubicBezTo>
                <a:cubicBezTo>
                  <a:pt x="6900059" y="3237575"/>
                  <a:pt x="6906370" y="3237900"/>
                  <a:pt x="6893083" y="3251223"/>
                </a:cubicBezTo>
                <a:cubicBezTo>
                  <a:pt x="6899726" y="3258047"/>
                  <a:pt x="6913346" y="3237575"/>
                  <a:pt x="6946896" y="3231076"/>
                </a:cubicBezTo>
                <a:cubicBezTo>
                  <a:pt x="6940252" y="3264546"/>
                  <a:pt x="7040903" y="3231076"/>
                  <a:pt x="7061166" y="3251223"/>
                </a:cubicBezTo>
                <a:cubicBezTo>
                  <a:pt x="6980446" y="3284694"/>
                  <a:pt x="7013997" y="3244074"/>
                  <a:pt x="6960515" y="3257398"/>
                </a:cubicBezTo>
                <a:cubicBezTo>
                  <a:pt x="6946896" y="3284369"/>
                  <a:pt x="6933609" y="3311666"/>
                  <a:pt x="6960515" y="3318165"/>
                </a:cubicBezTo>
                <a:cubicBezTo>
                  <a:pt x="6946896" y="3318165"/>
                  <a:pt x="6939920" y="3324989"/>
                  <a:pt x="6919989" y="3331813"/>
                </a:cubicBezTo>
                <a:cubicBezTo>
                  <a:pt x="6980446" y="3318490"/>
                  <a:pt x="6967159" y="3345136"/>
                  <a:pt x="6960515" y="3371783"/>
                </a:cubicBezTo>
                <a:cubicBezTo>
                  <a:pt x="6967159" y="3378607"/>
                  <a:pt x="6973471" y="3364959"/>
                  <a:pt x="6993734" y="3358460"/>
                </a:cubicBezTo>
                <a:cubicBezTo>
                  <a:pt x="6987090" y="3418903"/>
                  <a:pt x="7067810" y="3445549"/>
                  <a:pt x="7054523" y="3526139"/>
                </a:cubicBezTo>
                <a:cubicBezTo>
                  <a:pt x="7061166" y="3526139"/>
                  <a:pt x="7087741" y="3513141"/>
                  <a:pt x="7101360" y="3506317"/>
                </a:cubicBezTo>
                <a:cubicBezTo>
                  <a:pt x="7114647" y="3526464"/>
                  <a:pt x="7114647" y="3532963"/>
                  <a:pt x="7114647" y="3553111"/>
                </a:cubicBezTo>
                <a:cubicBezTo>
                  <a:pt x="7155173" y="3512816"/>
                  <a:pt x="7121291" y="3573583"/>
                  <a:pt x="7101360" y="3586907"/>
                </a:cubicBezTo>
                <a:cubicBezTo>
                  <a:pt x="7108004" y="3593731"/>
                  <a:pt x="7141886" y="3566759"/>
                  <a:pt x="7148530" y="3573583"/>
                </a:cubicBezTo>
                <a:cubicBezTo>
                  <a:pt x="7148530" y="3586907"/>
                  <a:pt x="7094384" y="3593406"/>
                  <a:pt x="7081097" y="3613553"/>
                </a:cubicBezTo>
                <a:cubicBezTo>
                  <a:pt x="7141554" y="3600230"/>
                  <a:pt x="7121623" y="3627202"/>
                  <a:pt x="7155173" y="3633701"/>
                </a:cubicBezTo>
                <a:cubicBezTo>
                  <a:pt x="7141886" y="3647349"/>
                  <a:pt x="7128267" y="3627202"/>
                  <a:pt x="7121623" y="3627202"/>
                </a:cubicBezTo>
                <a:cubicBezTo>
                  <a:pt x="7061166" y="3653848"/>
                  <a:pt x="7094384" y="3660997"/>
                  <a:pt x="7094384" y="3674321"/>
                </a:cubicBezTo>
                <a:cubicBezTo>
                  <a:pt x="7101360" y="3681145"/>
                  <a:pt x="7141554" y="3654173"/>
                  <a:pt x="7161485" y="3654173"/>
                </a:cubicBezTo>
                <a:cubicBezTo>
                  <a:pt x="7161485" y="3667497"/>
                  <a:pt x="7101360" y="3687969"/>
                  <a:pt x="7128267" y="3701292"/>
                </a:cubicBezTo>
                <a:cubicBezTo>
                  <a:pt x="7141554" y="3708117"/>
                  <a:pt x="7154841" y="3681145"/>
                  <a:pt x="7175104" y="3687644"/>
                </a:cubicBezTo>
                <a:cubicBezTo>
                  <a:pt x="7127935" y="3721440"/>
                  <a:pt x="7168793" y="3741587"/>
                  <a:pt x="7148530" y="3775058"/>
                </a:cubicBezTo>
                <a:cubicBezTo>
                  <a:pt x="7128267" y="3781882"/>
                  <a:pt x="7128267" y="3768234"/>
                  <a:pt x="7128267" y="3768234"/>
                </a:cubicBezTo>
                <a:cubicBezTo>
                  <a:pt x="7094717" y="3788382"/>
                  <a:pt x="7141886" y="3775058"/>
                  <a:pt x="7134910" y="3788707"/>
                </a:cubicBezTo>
                <a:cubicBezTo>
                  <a:pt x="7148530" y="3781882"/>
                  <a:pt x="7155173" y="3775058"/>
                  <a:pt x="7155173" y="3768234"/>
                </a:cubicBezTo>
                <a:cubicBezTo>
                  <a:pt x="7161817" y="3775058"/>
                  <a:pt x="7168793" y="3794881"/>
                  <a:pt x="7148530" y="3815028"/>
                </a:cubicBezTo>
                <a:cubicBezTo>
                  <a:pt x="7128267" y="3835176"/>
                  <a:pt x="7108004" y="3822177"/>
                  <a:pt x="7074453" y="3848824"/>
                </a:cubicBezTo>
                <a:cubicBezTo>
                  <a:pt x="7094384" y="3842325"/>
                  <a:pt x="7148530" y="3822177"/>
                  <a:pt x="7121623" y="3848824"/>
                </a:cubicBezTo>
                <a:cubicBezTo>
                  <a:pt x="7094717" y="3855648"/>
                  <a:pt x="7088073" y="3849149"/>
                  <a:pt x="7034260" y="3875796"/>
                </a:cubicBezTo>
                <a:cubicBezTo>
                  <a:pt x="7034260" y="3875796"/>
                  <a:pt x="7034260" y="3882295"/>
                  <a:pt x="7020640" y="3889119"/>
                </a:cubicBezTo>
                <a:cubicBezTo>
                  <a:pt x="7034260" y="3902443"/>
                  <a:pt x="7081097" y="3855648"/>
                  <a:pt x="7074453" y="3875796"/>
                </a:cubicBezTo>
                <a:cubicBezTo>
                  <a:pt x="6993734" y="3902768"/>
                  <a:pt x="7027284" y="3916091"/>
                  <a:pt x="7013997" y="3936238"/>
                </a:cubicBezTo>
                <a:cubicBezTo>
                  <a:pt x="6987090" y="3943063"/>
                  <a:pt x="7000377" y="3922590"/>
                  <a:pt x="6993734" y="3922590"/>
                </a:cubicBezTo>
                <a:cubicBezTo>
                  <a:pt x="6953540" y="3936238"/>
                  <a:pt x="6960515" y="3943063"/>
                  <a:pt x="6967159" y="3956386"/>
                </a:cubicBezTo>
                <a:cubicBezTo>
                  <a:pt x="6946896" y="3976533"/>
                  <a:pt x="6953540" y="3936238"/>
                  <a:pt x="6933277" y="3943063"/>
                </a:cubicBezTo>
                <a:cubicBezTo>
                  <a:pt x="6919989" y="3969709"/>
                  <a:pt x="6940252" y="4023328"/>
                  <a:pt x="7034260" y="3996681"/>
                </a:cubicBezTo>
                <a:cubicBezTo>
                  <a:pt x="7027616" y="4010004"/>
                  <a:pt x="7013997" y="4030152"/>
                  <a:pt x="7054523" y="4016828"/>
                </a:cubicBezTo>
                <a:cubicBezTo>
                  <a:pt x="6987422" y="4070447"/>
                  <a:pt x="7081429" y="4070447"/>
                  <a:pt x="7061166" y="4097418"/>
                </a:cubicBezTo>
                <a:cubicBezTo>
                  <a:pt x="7040903" y="4097418"/>
                  <a:pt x="7034260" y="4090594"/>
                  <a:pt x="7013997" y="4097418"/>
                </a:cubicBezTo>
                <a:cubicBezTo>
                  <a:pt x="6993734" y="4103918"/>
                  <a:pt x="6987422" y="4110742"/>
                  <a:pt x="6960515" y="4124390"/>
                </a:cubicBezTo>
                <a:cubicBezTo>
                  <a:pt x="6987422" y="4164685"/>
                  <a:pt x="6939920" y="4244950"/>
                  <a:pt x="7007353" y="4265098"/>
                </a:cubicBezTo>
                <a:cubicBezTo>
                  <a:pt x="6960183" y="4312217"/>
                  <a:pt x="6994066" y="4312217"/>
                  <a:pt x="6973803" y="4366160"/>
                </a:cubicBezTo>
                <a:cubicBezTo>
                  <a:pt x="6946896" y="4319041"/>
                  <a:pt x="6960183" y="4231627"/>
                  <a:pt x="6946896" y="4171184"/>
                </a:cubicBezTo>
                <a:cubicBezTo>
                  <a:pt x="6946896" y="4157861"/>
                  <a:pt x="6873152" y="4157861"/>
                  <a:pt x="6967159" y="4117566"/>
                </a:cubicBezTo>
                <a:cubicBezTo>
                  <a:pt x="6960515" y="4104243"/>
                  <a:pt x="6966827" y="4083770"/>
                  <a:pt x="6926633" y="4097418"/>
                </a:cubicBezTo>
                <a:cubicBezTo>
                  <a:pt x="6933277" y="4083770"/>
                  <a:pt x="6973803" y="4070772"/>
                  <a:pt x="6953540" y="4057123"/>
                </a:cubicBezTo>
                <a:cubicBezTo>
                  <a:pt x="6953540" y="4057123"/>
                  <a:pt x="6940252" y="4063948"/>
                  <a:pt x="6940252" y="4057123"/>
                </a:cubicBezTo>
                <a:cubicBezTo>
                  <a:pt x="6933277" y="4050624"/>
                  <a:pt x="6893083" y="4083770"/>
                  <a:pt x="6873152" y="4076946"/>
                </a:cubicBezTo>
                <a:cubicBezTo>
                  <a:pt x="6866508" y="4076946"/>
                  <a:pt x="6960183" y="4030477"/>
                  <a:pt x="6893083" y="4057123"/>
                </a:cubicBezTo>
                <a:cubicBezTo>
                  <a:pt x="6946564" y="3990182"/>
                  <a:pt x="6906702" y="3949562"/>
                  <a:pt x="6873152" y="3889119"/>
                </a:cubicBezTo>
                <a:cubicBezTo>
                  <a:pt x="6933609" y="3848824"/>
                  <a:pt x="6893415" y="3821853"/>
                  <a:pt x="6879796" y="3815028"/>
                </a:cubicBezTo>
                <a:cubicBezTo>
                  <a:pt x="6846245" y="3828677"/>
                  <a:pt x="6906702" y="3828677"/>
                  <a:pt x="6852889" y="3842000"/>
                </a:cubicBezTo>
                <a:cubicBezTo>
                  <a:pt x="6852889" y="3828677"/>
                  <a:pt x="6839270" y="3828677"/>
                  <a:pt x="6825982" y="3821853"/>
                </a:cubicBezTo>
                <a:cubicBezTo>
                  <a:pt x="6919989" y="3794881"/>
                  <a:pt x="6852889" y="3768234"/>
                  <a:pt x="6852889" y="3754911"/>
                </a:cubicBezTo>
                <a:cubicBezTo>
                  <a:pt x="6819339" y="3768234"/>
                  <a:pt x="6839270" y="3781882"/>
                  <a:pt x="6839270" y="3788707"/>
                </a:cubicBezTo>
                <a:cubicBezTo>
                  <a:pt x="6785456" y="3795206"/>
                  <a:pt x="6785456" y="3768234"/>
                  <a:pt x="6792100" y="3741262"/>
                </a:cubicBezTo>
                <a:cubicBezTo>
                  <a:pt x="6798743" y="3714616"/>
                  <a:pt x="6806051" y="3680820"/>
                  <a:pt x="6779145" y="3667497"/>
                </a:cubicBezTo>
                <a:cubicBezTo>
                  <a:pt x="6806051" y="3654173"/>
                  <a:pt x="6785456" y="3653848"/>
                  <a:pt x="6812363" y="3640525"/>
                </a:cubicBezTo>
                <a:cubicBezTo>
                  <a:pt x="6731643" y="3640525"/>
                  <a:pt x="6792432" y="3573258"/>
                  <a:pt x="6738619" y="3559935"/>
                </a:cubicBezTo>
                <a:cubicBezTo>
                  <a:pt x="6758550" y="3486169"/>
                  <a:pt x="6731975" y="3479670"/>
                  <a:pt x="6671518" y="3432551"/>
                </a:cubicBezTo>
                <a:cubicBezTo>
                  <a:pt x="6664875" y="3439375"/>
                  <a:pt x="6644279" y="3452373"/>
                  <a:pt x="6624349" y="3459197"/>
                </a:cubicBezTo>
                <a:cubicBezTo>
                  <a:pt x="6677830" y="3445874"/>
                  <a:pt x="6624349" y="3479345"/>
                  <a:pt x="6610729" y="3492993"/>
                </a:cubicBezTo>
                <a:cubicBezTo>
                  <a:pt x="6617373" y="3492993"/>
                  <a:pt x="6624349" y="3492993"/>
                  <a:pt x="6630992" y="3499492"/>
                </a:cubicBezTo>
                <a:cubicBezTo>
                  <a:pt x="6651255" y="3479345"/>
                  <a:pt x="6644612" y="3465697"/>
                  <a:pt x="6678162" y="3445549"/>
                </a:cubicBezTo>
                <a:cubicBezTo>
                  <a:pt x="6678162" y="3459197"/>
                  <a:pt x="6651255" y="3479345"/>
                  <a:pt x="6671518" y="3486169"/>
                </a:cubicBezTo>
                <a:cubicBezTo>
                  <a:pt x="6624349" y="3513141"/>
                  <a:pt x="6597442" y="3512816"/>
                  <a:pt x="6610729" y="3526139"/>
                </a:cubicBezTo>
                <a:cubicBezTo>
                  <a:pt x="6604086" y="3526139"/>
                  <a:pt x="6570535" y="3539787"/>
                  <a:pt x="6570535" y="3526139"/>
                </a:cubicBezTo>
                <a:cubicBezTo>
                  <a:pt x="6483172" y="3566434"/>
                  <a:pt x="6577511" y="3613878"/>
                  <a:pt x="6563892" y="3573583"/>
                </a:cubicBezTo>
                <a:cubicBezTo>
                  <a:pt x="6604086" y="3573583"/>
                  <a:pt x="6563892" y="3627202"/>
                  <a:pt x="6617373" y="3593731"/>
                </a:cubicBezTo>
                <a:cubicBezTo>
                  <a:pt x="6650923" y="3607054"/>
                  <a:pt x="6590466" y="3640525"/>
                  <a:pt x="6604086" y="3654173"/>
                </a:cubicBezTo>
                <a:cubicBezTo>
                  <a:pt x="6617373" y="3667497"/>
                  <a:pt x="6677830" y="3647349"/>
                  <a:pt x="6698093" y="3654173"/>
                </a:cubicBezTo>
                <a:cubicBezTo>
                  <a:pt x="6698093" y="3654173"/>
                  <a:pt x="6698425" y="3654173"/>
                  <a:pt x="6671518" y="3667497"/>
                </a:cubicBezTo>
                <a:cubicBezTo>
                  <a:pt x="6684805" y="3674321"/>
                  <a:pt x="6758882" y="3660997"/>
                  <a:pt x="6678162" y="3701292"/>
                </a:cubicBezTo>
                <a:cubicBezTo>
                  <a:pt x="6698425" y="3681145"/>
                  <a:pt x="6671186" y="3674321"/>
                  <a:pt x="6624349" y="3694468"/>
                </a:cubicBezTo>
                <a:cubicBezTo>
                  <a:pt x="6684805" y="3687644"/>
                  <a:pt x="6631324" y="3781557"/>
                  <a:pt x="6691781" y="3794881"/>
                </a:cubicBezTo>
                <a:cubicBezTo>
                  <a:pt x="6691781" y="3801705"/>
                  <a:pt x="6671518" y="3808529"/>
                  <a:pt x="6657899" y="3815028"/>
                </a:cubicBezTo>
                <a:cubicBezTo>
                  <a:pt x="6718356" y="3835176"/>
                  <a:pt x="6657899" y="3922590"/>
                  <a:pt x="6711712" y="3929414"/>
                </a:cubicBezTo>
                <a:cubicBezTo>
                  <a:pt x="6704736" y="3936238"/>
                  <a:pt x="6691781" y="3943063"/>
                  <a:pt x="6678162" y="3949562"/>
                </a:cubicBezTo>
                <a:cubicBezTo>
                  <a:pt x="6725332" y="3936238"/>
                  <a:pt x="6711380" y="3956061"/>
                  <a:pt x="6704736" y="3976208"/>
                </a:cubicBezTo>
                <a:cubicBezTo>
                  <a:pt x="6684805" y="3962885"/>
                  <a:pt x="6657899" y="3990182"/>
                  <a:pt x="6657899" y="3963210"/>
                </a:cubicBezTo>
                <a:cubicBezTo>
                  <a:pt x="6651255" y="3990182"/>
                  <a:pt x="6678162" y="4003505"/>
                  <a:pt x="6630992" y="4036976"/>
                </a:cubicBezTo>
                <a:cubicBezTo>
                  <a:pt x="6651255" y="4030152"/>
                  <a:pt x="6664875" y="4023653"/>
                  <a:pt x="6664875" y="4016828"/>
                </a:cubicBezTo>
                <a:cubicBezTo>
                  <a:pt x="6684805" y="4016828"/>
                  <a:pt x="6657899" y="4050299"/>
                  <a:pt x="6644612" y="4063623"/>
                </a:cubicBezTo>
                <a:cubicBezTo>
                  <a:pt x="6657899" y="4063623"/>
                  <a:pt x="6677830" y="4077271"/>
                  <a:pt x="6698093" y="4057123"/>
                </a:cubicBezTo>
                <a:cubicBezTo>
                  <a:pt x="6704736" y="4084095"/>
                  <a:pt x="6724999" y="4111067"/>
                  <a:pt x="6738619" y="4131214"/>
                </a:cubicBezTo>
                <a:cubicBezTo>
                  <a:pt x="6691449" y="4151362"/>
                  <a:pt x="6691449" y="4130889"/>
                  <a:pt x="6644612" y="4164360"/>
                </a:cubicBezTo>
                <a:cubicBezTo>
                  <a:pt x="6644612" y="4130889"/>
                  <a:pt x="6678162" y="4090594"/>
                  <a:pt x="6590798" y="4110742"/>
                </a:cubicBezTo>
                <a:cubicBezTo>
                  <a:pt x="6590798" y="4104243"/>
                  <a:pt x="6610729" y="4090594"/>
                  <a:pt x="6624349" y="4090594"/>
                </a:cubicBezTo>
                <a:cubicBezTo>
                  <a:pt x="6617373" y="4083770"/>
                  <a:pt x="6597774" y="4097418"/>
                  <a:pt x="6597774" y="4090594"/>
                </a:cubicBezTo>
                <a:cubicBezTo>
                  <a:pt x="6577511" y="4110742"/>
                  <a:pt x="6550272" y="4164685"/>
                  <a:pt x="6624349" y="4137713"/>
                </a:cubicBezTo>
                <a:cubicBezTo>
                  <a:pt x="6610729" y="4157861"/>
                  <a:pt x="6611061" y="4171184"/>
                  <a:pt x="6597774" y="4184508"/>
                </a:cubicBezTo>
                <a:cubicBezTo>
                  <a:pt x="6537317" y="4211479"/>
                  <a:pt x="6503435" y="4225128"/>
                  <a:pt x="6490148" y="4204980"/>
                </a:cubicBezTo>
                <a:cubicBezTo>
                  <a:pt x="6510411" y="4191332"/>
                  <a:pt x="6503435" y="4211479"/>
                  <a:pt x="6530341" y="4198156"/>
                </a:cubicBezTo>
                <a:cubicBezTo>
                  <a:pt x="6563892" y="4184833"/>
                  <a:pt x="6550604" y="4184508"/>
                  <a:pt x="6577511" y="4171184"/>
                </a:cubicBezTo>
                <a:cubicBezTo>
                  <a:pt x="6563892" y="4171184"/>
                  <a:pt x="6543629" y="4144213"/>
                  <a:pt x="6516722" y="4171184"/>
                </a:cubicBezTo>
                <a:cubicBezTo>
                  <a:pt x="6489815" y="4171184"/>
                  <a:pt x="6536985" y="4151362"/>
                  <a:pt x="6557248" y="4137713"/>
                </a:cubicBezTo>
                <a:cubicBezTo>
                  <a:pt x="6523698" y="4144538"/>
                  <a:pt x="6510078" y="4151362"/>
                  <a:pt x="6536985" y="4131214"/>
                </a:cubicBezTo>
                <a:cubicBezTo>
                  <a:pt x="6523366" y="4131214"/>
                  <a:pt x="6503435" y="4131214"/>
                  <a:pt x="6483504" y="4137713"/>
                </a:cubicBezTo>
                <a:cubicBezTo>
                  <a:pt x="6490148" y="4111067"/>
                  <a:pt x="6462909" y="4084095"/>
                  <a:pt x="6442978" y="4050624"/>
                </a:cubicBezTo>
                <a:cubicBezTo>
                  <a:pt x="6449622" y="4043800"/>
                  <a:pt x="6456265" y="4043800"/>
                  <a:pt x="6469885" y="4043800"/>
                </a:cubicBezTo>
                <a:cubicBezTo>
                  <a:pt x="6436334" y="4036976"/>
                  <a:pt x="6429358" y="4030152"/>
                  <a:pt x="6422715" y="4003180"/>
                </a:cubicBezTo>
                <a:cubicBezTo>
                  <a:pt x="6402452" y="4016828"/>
                  <a:pt x="6382521" y="4023653"/>
                  <a:pt x="6382521" y="4023653"/>
                </a:cubicBezTo>
                <a:cubicBezTo>
                  <a:pt x="6382521" y="4003505"/>
                  <a:pt x="6328708" y="3976533"/>
                  <a:pt x="6295157" y="3970034"/>
                </a:cubicBezTo>
                <a:cubicBezTo>
                  <a:pt x="6328708" y="3956386"/>
                  <a:pt x="6328376" y="3949562"/>
                  <a:pt x="6321732" y="3943063"/>
                </a:cubicBezTo>
                <a:cubicBezTo>
                  <a:pt x="6315088" y="3936238"/>
                  <a:pt x="6308445" y="3929414"/>
                  <a:pt x="6341995" y="3909267"/>
                </a:cubicBezTo>
                <a:cubicBezTo>
                  <a:pt x="6315088" y="3916091"/>
                  <a:pt x="6315420" y="3895943"/>
                  <a:pt x="6268251" y="3916091"/>
                </a:cubicBezTo>
                <a:cubicBezTo>
                  <a:pt x="6268251" y="3902443"/>
                  <a:pt x="6301801" y="3908942"/>
                  <a:pt x="6328708" y="3882295"/>
                </a:cubicBezTo>
                <a:cubicBezTo>
                  <a:pt x="6321732" y="3875471"/>
                  <a:pt x="6247988" y="3889444"/>
                  <a:pt x="6261607" y="3869297"/>
                </a:cubicBezTo>
                <a:cubicBezTo>
                  <a:pt x="6261607" y="3869297"/>
                  <a:pt x="6295157" y="3848824"/>
                  <a:pt x="6295157" y="3848824"/>
                </a:cubicBezTo>
                <a:cubicBezTo>
                  <a:pt x="6288514" y="3842325"/>
                  <a:pt x="6254631" y="3848824"/>
                  <a:pt x="6247988" y="3842000"/>
                </a:cubicBezTo>
                <a:cubicBezTo>
                  <a:pt x="6247988" y="3842000"/>
                  <a:pt x="6274894" y="3835501"/>
                  <a:pt x="6274894" y="3835501"/>
                </a:cubicBezTo>
                <a:cubicBezTo>
                  <a:pt x="6268251" y="3828677"/>
                  <a:pt x="6241344" y="3828677"/>
                  <a:pt x="6241344" y="3828677"/>
                </a:cubicBezTo>
                <a:cubicBezTo>
                  <a:pt x="6234701" y="3815353"/>
                  <a:pt x="6281870" y="3788382"/>
                  <a:pt x="6274894" y="3775058"/>
                </a:cubicBezTo>
                <a:cubicBezTo>
                  <a:pt x="6268251" y="3768234"/>
                  <a:pt x="6214770" y="3788382"/>
                  <a:pt x="6201150" y="3775058"/>
                </a:cubicBezTo>
                <a:cubicBezTo>
                  <a:pt x="6180887" y="3768234"/>
                  <a:pt x="6241344" y="3721115"/>
                  <a:pt x="6187531" y="3727939"/>
                </a:cubicBezTo>
                <a:cubicBezTo>
                  <a:pt x="6180887" y="3714291"/>
                  <a:pt x="6214770" y="3701292"/>
                  <a:pt x="6214770" y="3687644"/>
                </a:cubicBezTo>
                <a:cubicBezTo>
                  <a:pt x="6167600" y="3674321"/>
                  <a:pt x="6153981" y="3647349"/>
                  <a:pt x="6100500" y="3627202"/>
                </a:cubicBezTo>
                <a:cubicBezTo>
                  <a:pt x="6073593" y="3633701"/>
                  <a:pt x="5979254" y="3660997"/>
                  <a:pt x="5992873" y="3674321"/>
                </a:cubicBezTo>
                <a:cubicBezTo>
                  <a:pt x="5979254" y="3654173"/>
                  <a:pt x="5932416" y="3627202"/>
                  <a:pt x="5885246" y="3681145"/>
                </a:cubicBezTo>
                <a:cubicBezTo>
                  <a:pt x="5871959" y="3694468"/>
                  <a:pt x="5905509" y="3687644"/>
                  <a:pt x="5905509" y="3687644"/>
                </a:cubicBezTo>
                <a:cubicBezTo>
                  <a:pt x="5898866" y="3701292"/>
                  <a:pt x="5898866" y="3721115"/>
                  <a:pt x="5905509" y="3727939"/>
                </a:cubicBezTo>
                <a:cubicBezTo>
                  <a:pt x="5918797" y="3748087"/>
                  <a:pt x="5932416" y="3748087"/>
                  <a:pt x="5972610" y="3748087"/>
                </a:cubicBezTo>
                <a:cubicBezTo>
                  <a:pt x="5972610" y="3835501"/>
                  <a:pt x="6059974" y="3882295"/>
                  <a:pt x="6026423" y="3976208"/>
                </a:cubicBezTo>
                <a:cubicBezTo>
                  <a:pt x="5905509" y="4030152"/>
                  <a:pt x="5965966" y="4063623"/>
                  <a:pt x="6019780" y="4070447"/>
                </a:cubicBezTo>
                <a:cubicBezTo>
                  <a:pt x="6013136" y="4130889"/>
                  <a:pt x="6080237" y="4171509"/>
                  <a:pt x="6113787" y="4231952"/>
                </a:cubicBezTo>
                <a:cubicBezTo>
                  <a:pt x="6093856" y="4238451"/>
                  <a:pt x="6093524" y="4238126"/>
                  <a:pt x="6073261" y="4244950"/>
                </a:cubicBezTo>
                <a:cubicBezTo>
                  <a:pt x="6073261" y="4251774"/>
                  <a:pt x="6086880" y="4251774"/>
                  <a:pt x="6113787" y="4238126"/>
                </a:cubicBezTo>
                <a:cubicBezTo>
                  <a:pt x="6080237" y="4265098"/>
                  <a:pt x="6147337" y="4285570"/>
                  <a:pt x="6066617" y="4319041"/>
                </a:cubicBezTo>
                <a:cubicBezTo>
                  <a:pt x="6079904" y="4319041"/>
                  <a:pt x="6120430" y="4305718"/>
                  <a:pt x="6113787" y="4325865"/>
                </a:cubicBezTo>
                <a:cubicBezTo>
                  <a:pt x="6073593" y="4339514"/>
                  <a:pt x="6086548" y="4332365"/>
                  <a:pt x="6039710" y="4352512"/>
                </a:cubicBezTo>
                <a:cubicBezTo>
                  <a:pt x="6046354" y="4339189"/>
                  <a:pt x="6066617" y="4325540"/>
                  <a:pt x="5999517" y="4345688"/>
                </a:cubicBezTo>
                <a:cubicBezTo>
                  <a:pt x="5999517" y="4365835"/>
                  <a:pt x="5965966" y="4399306"/>
                  <a:pt x="5979254" y="4419454"/>
                </a:cubicBezTo>
                <a:cubicBezTo>
                  <a:pt x="5999517" y="4406130"/>
                  <a:pt x="6052998" y="4406455"/>
                  <a:pt x="6039710" y="4393132"/>
                </a:cubicBezTo>
                <a:cubicBezTo>
                  <a:pt x="6079904" y="4386308"/>
                  <a:pt x="6012804" y="4419779"/>
                  <a:pt x="5986229" y="4433102"/>
                </a:cubicBezTo>
                <a:cubicBezTo>
                  <a:pt x="5992873" y="4446425"/>
                  <a:pt x="5979254" y="4466898"/>
                  <a:pt x="5972610" y="4480221"/>
                </a:cubicBezTo>
                <a:cubicBezTo>
                  <a:pt x="5972610" y="4493870"/>
                  <a:pt x="5979586" y="4500694"/>
                  <a:pt x="6013136" y="4493870"/>
                </a:cubicBezTo>
                <a:cubicBezTo>
                  <a:pt x="5952679" y="4527340"/>
                  <a:pt x="5979254" y="4547488"/>
                  <a:pt x="5905509" y="4574460"/>
                </a:cubicBezTo>
                <a:cubicBezTo>
                  <a:pt x="5912153" y="4580959"/>
                  <a:pt x="5925440" y="4567635"/>
                  <a:pt x="5952347" y="4553987"/>
                </a:cubicBezTo>
                <a:cubicBezTo>
                  <a:pt x="5972610" y="4580959"/>
                  <a:pt x="5898866" y="4574460"/>
                  <a:pt x="5898866" y="4594607"/>
                </a:cubicBezTo>
                <a:cubicBezTo>
                  <a:pt x="5845053" y="4581284"/>
                  <a:pt x="5992873" y="4506868"/>
                  <a:pt x="5905509" y="4513692"/>
                </a:cubicBezTo>
                <a:cubicBezTo>
                  <a:pt x="5925772" y="4506868"/>
                  <a:pt x="5925440" y="4507193"/>
                  <a:pt x="5945703" y="4500694"/>
                </a:cubicBezTo>
                <a:cubicBezTo>
                  <a:pt x="5898534" y="4500694"/>
                  <a:pt x="5999517" y="4433102"/>
                  <a:pt x="5912153" y="4466898"/>
                </a:cubicBezTo>
                <a:cubicBezTo>
                  <a:pt x="5945703" y="4433102"/>
                  <a:pt x="5972610" y="4386308"/>
                  <a:pt x="5925772" y="4372660"/>
                </a:cubicBezTo>
                <a:cubicBezTo>
                  <a:pt x="5965966" y="4366160"/>
                  <a:pt x="5959323" y="4359336"/>
                  <a:pt x="5986229" y="4345688"/>
                </a:cubicBezTo>
                <a:cubicBezTo>
                  <a:pt x="5952347" y="4319041"/>
                  <a:pt x="6013136" y="4265098"/>
                  <a:pt x="6013136" y="4238126"/>
                </a:cubicBezTo>
                <a:cubicBezTo>
                  <a:pt x="5959323" y="4224803"/>
                  <a:pt x="5965966" y="4184508"/>
                  <a:pt x="5972610" y="4151037"/>
                </a:cubicBezTo>
                <a:cubicBezTo>
                  <a:pt x="5972610" y="4130889"/>
                  <a:pt x="5979254" y="4110742"/>
                  <a:pt x="5972610" y="4090594"/>
                </a:cubicBezTo>
                <a:cubicBezTo>
                  <a:pt x="5965966" y="4077271"/>
                  <a:pt x="5959323" y="4063948"/>
                  <a:pt x="5932416" y="4057123"/>
                </a:cubicBezTo>
                <a:cubicBezTo>
                  <a:pt x="5831765" y="4104243"/>
                  <a:pt x="5784596" y="4130889"/>
                  <a:pt x="5710519" y="4151037"/>
                </a:cubicBezTo>
                <a:cubicBezTo>
                  <a:pt x="5697232" y="4151037"/>
                  <a:pt x="5697232" y="4157536"/>
                  <a:pt x="5690256" y="4164360"/>
                </a:cubicBezTo>
                <a:cubicBezTo>
                  <a:pt x="5703876" y="4164360"/>
                  <a:pt x="5744070" y="4171184"/>
                  <a:pt x="5690256" y="4198156"/>
                </a:cubicBezTo>
                <a:cubicBezTo>
                  <a:pt x="5710519" y="4171184"/>
                  <a:pt x="5657038" y="4177684"/>
                  <a:pt x="5643419" y="4164360"/>
                </a:cubicBezTo>
                <a:cubicBezTo>
                  <a:pt x="5603225" y="4184508"/>
                  <a:pt x="5576318" y="4184508"/>
                  <a:pt x="5549412" y="4184508"/>
                </a:cubicBezTo>
                <a:cubicBezTo>
                  <a:pt x="5515861" y="4204655"/>
                  <a:pt x="5508886" y="4211804"/>
                  <a:pt x="5495598" y="4231952"/>
                </a:cubicBezTo>
                <a:cubicBezTo>
                  <a:pt x="5468692" y="4225128"/>
                  <a:pt x="5482311" y="4211804"/>
                  <a:pt x="5441785" y="4218304"/>
                </a:cubicBezTo>
                <a:cubicBezTo>
                  <a:pt x="5441785" y="4238451"/>
                  <a:pt x="5448761" y="4258599"/>
                  <a:pt x="5455405" y="4278746"/>
                </a:cubicBezTo>
                <a:cubicBezTo>
                  <a:pt x="5455405" y="4298894"/>
                  <a:pt x="5448761" y="4319041"/>
                  <a:pt x="5435142" y="4352512"/>
                </a:cubicBezTo>
                <a:cubicBezTo>
                  <a:pt x="5462048" y="4339189"/>
                  <a:pt x="5475668" y="4332689"/>
                  <a:pt x="5469024" y="4325865"/>
                </a:cubicBezTo>
                <a:cubicBezTo>
                  <a:pt x="5502574" y="4325865"/>
                  <a:pt x="5482311" y="4352512"/>
                  <a:pt x="5462048" y="4366160"/>
                </a:cubicBezTo>
                <a:cubicBezTo>
                  <a:pt x="5549412" y="4346013"/>
                  <a:pt x="5482311" y="4399631"/>
                  <a:pt x="5563031" y="4393132"/>
                </a:cubicBezTo>
                <a:cubicBezTo>
                  <a:pt x="5603225" y="4366160"/>
                  <a:pt x="5616512" y="4352512"/>
                  <a:pt x="5609869" y="4339189"/>
                </a:cubicBezTo>
                <a:cubicBezTo>
                  <a:pt x="5630132" y="4325540"/>
                  <a:pt x="5656706" y="4312542"/>
                  <a:pt x="5669993" y="4305718"/>
                </a:cubicBezTo>
                <a:cubicBezTo>
                  <a:pt x="5710519" y="4285570"/>
                  <a:pt x="5643419" y="4325865"/>
                  <a:pt x="5683613" y="4305718"/>
                </a:cubicBezTo>
                <a:cubicBezTo>
                  <a:pt x="5650062" y="4319041"/>
                  <a:pt x="5616512" y="4352512"/>
                  <a:pt x="5609869" y="4366160"/>
                </a:cubicBezTo>
                <a:cubicBezTo>
                  <a:pt x="5616512" y="4372660"/>
                  <a:pt x="5636775" y="4359336"/>
                  <a:pt x="5636775" y="4366160"/>
                </a:cubicBezTo>
                <a:cubicBezTo>
                  <a:pt x="5683945" y="4339189"/>
                  <a:pt x="5657038" y="4346013"/>
                  <a:pt x="5663682" y="4325865"/>
                </a:cubicBezTo>
                <a:cubicBezTo>
                  <a:pt x="5717495" y="4305718"/>
                  <a:pt x="5636775" y="4352512"/>
                  <a:pt x="5697232" y="4332365"/>
                </a:cubicBezTo>
                <a:cubicBezTo>
                  <a:pt x="5764333" y="4305393"/>
                  <a:pt x="5730782" y="4292069"/>
                  <a:pt x="5744402" y="4271922"/>
                </a:cubicBezTo>
                <a:cubicBezTo>
                  <a:pt x="5798215" y="4278746"/>
                  <a:pt x="5744070" y="4346013"/>
                  <a:pt x="5770976" y="4366160"/>
                </a:cubicBezTo>
                <a:cubicBezTo>
                  <a:pt x="5723807" y="4406455"/>
                  <a:pt x="5791239" y="4426603"/>
                  <a:pt x="5623488" y="4480221"/>
                </a:cubicBezTo>
                <a:cubicBezTo>
                  <a:pt x="5589606" y="4480221"/>
                  <a:pt x="5515861" y="4500369"/>
                  <a:pt x="5522505" y="4466898"/>
                </a:cubicBezTo>
                <a:cubicBezTo>
                  <a:pt x="5421854" y="4527340"/>
                  <a:pt x="5589606" y="4500369"/>
                  <a:pt x="5575986" y="4513692"/>
                </a:cubicBezTo>
                <a:cubicBezTo>
                  <a:pt x="5535792" y="4533840"/>
                  <a:pt x="5562699" y="4507193"/>
                  <a:pt x="5508886" y="4533840"/>
                </a:cubicBezTo>
                <a:cubicBezTo>
                  <a:pt x="5522505" y="4513692"/>
                  <a:pt x="5515861" y="4513692"/>
                  <a:pt x="5475668" y="4520516"/>
                </a:cubicBezTo>
                <a:cubicBezTo>
                  <a:pt x="5475668" y="4533840"/>
                  <a:pt x="5462048" y="4560811"/>
                  <a:pt x="5522505" y="4533840"/>
                </a:cubicBezTo>
                <a:cubicBezTo>
                  <a:pt x="5502242" y="4553987"/>
                  <a:pt x="5502242" y="4574460"/>
                  <a:pt x="5522505" y="4581284"/>
                </a:cubicBezTo>
                <a:cubicBezTo>
                  <a:pt x="5482311" y="4594607"/>
                  <a:pt x="5482311" y="4581284"/>
                  <a:pt x="5448761" y="4594607"/>
                </a:cubicBezTo>
                <a:cubicBezTo>
                  <a:pt x="5435142" y="4601431"/>
                  <a:pt x="5428498" y="4607605"/>
                  <a:pt x="5428498" y="4614430"/>
                </a:cubicBezTo>
                <a:cubicBezTo>
                  <a:pt x="5414879" y="4607605"/>
                  <a:pt x="5347778" y="4634577"/>
                  <a:pt x="5320871" y="4634577"/>
                </a:cubicBezTo>
                <a:cubicBezTo>
                  <a:pt x="5307584" y="4648225"/>
                  <a:pt x="5287321" y="4668373"/>
                  <a:pt x="5240484" y="4682021"/>
                </a:cubicBezTo>
                <a:cubicBezTo>
                  <a:pt x="5240484" y="4668373"/>
                  <a:pt x="5274034" y="4668373"/>
                  <a:pt x="5247127" y="4661549"/>
                </a:cubicBezTo>
                <a:cubicBezTo>
                  <a:pt x="5180027" y="4688520"/>
                  <a:pt x="5220221" y="4695020"/>
                  <a:pt x="5233508" y="4695020"/>
                </a:cubicBezTo>
                <a:cubicBezTo>
                  <a:pt x="5213577" y="4701844"/>
                  <a:pt x="5213577" y="4701844"/>
                  <a:pt x="5193646" y="4715167"/>
                </a:cubicBezTo>
                <a:cubicBezTo>
                  <a:pt x="5220221" y="4735315"/>
                  <a:pt x="5166407" y="4775935"/>
                  <a:pt x="5260414" y="4762611"/>
                </a:cubicBezTo>
                <a:cubicBezTo>
                  <a:pt x="5300941" y="4742464"/>
                  <a:pt x="5293965" y="4735315"/>
                  <a:pt x="5334491" y="4721991"/>
                </a:cubicBezTo>
                <a:cubicBezTo>
                  <a:pt x="5368041" y="4701844"/>
                  <a:pt x="5354422" y="4721991"/>
                  <a:pt x="5387972" y="4708668"/>
                </a:cubicBezTo>
                <a:cubicBezTo>
                  <a:pt x="5408235" y="4721991"/>
                  <a:pt x="5307584" y="4789258"/>
                  <a:pt x="5421854" y="4748963"/>
                </a:cubicBezTo>
                <a:cubicBezTo>
                  <a:pt x="5435142" y="4762286"/>
                  <a:pt x="5394615" y="4788933"/>
                  <a:pt x="5408235" y="4788933"/>
                </a:cubicBezTo>
                <a:cubicBezTo>
                  <a:pt x="5307584" y="4822729"/>
                  <a:pt x="5515861" y="4789258"/>
                  <a:pt x="5502242" y="4829553"/>
                </a:cubicBezTo>
                <a:cubicBezTo>
                  <a:pt x="5522505" y="4822729"/>
                  <a:pt x="5522505" y="4815905"/>
                  <a:pt x="5536124" y="4809406"/>
                </a:cubicBezTo>
                <a:cubicBezTo>
                  <a:pt x="5515861" y="4762286"/>
                  <a:pt x="5522505" y="4708668"/>
                  <a:pt x="5508886" y="4648225"/>
                </a:cubicBezTo>
                <a:cubicBezTo>
                  <a:pt x="5556055" y="4648225"/>
                  <a:pt x="5529149" y="4701844"/>
                  <a:pt x="5603225" y="4688195"/>
                </a:cubicBezTo>
                <a:cubicBezTo>
                  <a:pt x="5609869" y="4701844"/>
                  <a:pt x="5582962" y="4695020"/>
                  <a:pt x="5556388" y="4715167"/>
                </a:cubicBezTo>
                <a:cubicBezTo>
                  <a:pt x="5582962" y="4769110"/>
                  <a:pt x="5643751" y="4796082"/>
                  <a:pt x="5657038" y="4836377"/>
                </a:cubicBezTo>
                <a:cubicBezTo>
                  <a:pt x="5737758" y="4816230"/>
                  <a:pt x="5757689" y="4842876"/>
                  <a:pt x="5751045" y="4863024"/>
                </a:cubicBezTo>
                <a:cubicBezTo>
                  <a:pt x="5751045" y="4883171"/>
                  <a:pt x="5777952" y="4896820"/>
                  <a:pt x="5804859" y="4910143"/>
                </a:cubicBezTo>
                <a:cubicBezTo>
                  <a:pt x="5811502" y="4916967"/>
                  <a:pt x="5818146" y="4916967"/>
                  <a:pt x="5824790" y="4923791"/>
                </a:cubicBezTo>
                <a:cubicBezTo>
                  <a:pt x="5831765" y="4943939"/>
                  <a:pt x="5811502" y="4883171"/>
                  <a:pt x="5838409" y="4963761"/>
                </a:cubicBezTo>
                <a:cubicBezTo>
                  <a:pt x="5838409" y="4963761"/>
                  <a:pt x="5838409" y="4963761"/>
                  <a:pt x="5845053" y="4963761"/>
                </a:cubicBezTo>
                <a:cubicBezTo>
                  <a:pt x="5845053" y="4970586"/>
                  <a:pt x="5845053" y="4970586"/>
                  <a:pt x="5845053" y="4970586"/>
                </a:cubicBezTo>
                <a:cubicBezTo>
                  <a:pt x="5845053" y="4977085"/>
                  <a:pt x="5845053" y="4990733"/>
                  <a:pt x="5824790" y="4997557"/>
                </a:cubicBezTo>
                <a:cubicBezTo>
                  <a:pt x="5871959" y="4997557"/>
                  <a:pt x="5871627" y="5017705"/>
                  <a:pt x="5864983" y="5037852"/>
                </a:cubicBezTo>
                <a:cubicBezTo>
                  <a:pt x="5864983" y="5051501"/>
                  <a:pt x="5858340" y="5064499"/>
                  <a:pt x="5851364" y="5071323"/>
                </a:cubicBezTo>
                <a:cubicBezTo>
                  <a:pt x="5851364" y="5078147"/>
                  <a:pt x="5851364" y="5078147"/>
                  <a:pt x="5851364" y="5078147"/>
                </a:cubicBezTo>
                <a:cubicBezTo>
                  <a:pt x="5851364" y="5084646"/>
                  <a:pt x="5851364" y="5084646"/>
                  <a:pt x="5851364" y="5084646"/>
                </a:cubicBezTo>
                <a:cubicBezTo>
                  <a:pt x="5851364" y="5084646"/>
                  <a:pt x="5851364" y="5084646"/>
                  <a:pt x="5851364" y="5091471"/>
                </a:cubicBezTo>
                <a:cubicBezTo>
                  <a:pt x="5851364" y="5091471"/>
                  <a:pt x="5851364" y="5098295"/>
                  <a:pt x="5851364" y="5105119"/>
                </a:cubicBezTo>
                <a:cubicBezTo>
                  <a:pt x="5790907" y="5125266"/>
                  <a:pt x="5764333" y="5124941"/>
                  <a:pt x="5724139" y="5131441"/>
                </a:cubicBezTo>
                <a:cubicBezTo>
                  <a:pt x="5717495" y="5131441"/>
                  <a:pt x="5710519" y="5125266"/>
                  <a:pt x="5710519" y="5125266"/>
                </a:cubicBezTo>
                <a:cubicBezTo>
                  <a:pt x="5710519" y="5118442"/>
                  <a:pt x="5703876" y="5118442"/>
                  <a:pt x="5703876" y="5111618"/>
                </a:cubicBezTo>
                <a:cubicBezTo>
                  <a:pt x="5703876" y="5111618"/>
                  <a:pt x="5697232" y="5105119"/>
                  <a:pt x="5697232" y="5098295"/>
                </a:cubicBezTo>
                <a:cubicBezTo>
                  <a:pt x="5690589" y="5084971"/>
                  <a:pt x="5683945" y="5078147"/>
                  <a:pt x="5643419" y="5091471"/>
                </a:cubicBezTo>
                <a:cubicBezTo>
                  <a:pt x="5643419" y="5111618"/>
                  <a:pt x="5609536" y="5138590"/>
                  <a:pt x="5575986" y="5165237"/>
                </a:cubicBezTo>
                <a:cubicBezTo>
                  <a:pt x="5569343" y="5172061"/>
                  <a:pt x="5563031" y="5178885"/>
                  <a:pt x="5549412" y="5185709"/>
                </a:cubicBezTo>
                <a:cubicBezTo>
                  <a:pt x="5542768" y="5192208"/>
                  <a:pt x="5536124" y="5199032"/>
                  <a:pt x="5529149" y="5205856"/>
                </a:cubicBezTo>
                <a:cubicBezTo>
                  <a:pt x="5515861" y="5219180"/>
                  <a:pt x="5508886" y="5232503"/>
                  <a:pt x="5502242" y="5245827"/>
                </a:cubicBezTo>
                <a:cubicBezTo>
                  <a:pt x="5495598" y="5252651"/>
                  <a:pt x="5455405" y="5259475"/>
                  <a:pt x="5469024" y="5265974"/>
                </a:cubicBezTo>
                <a:cubicBezTo>
                  <a:pt x="5415211" y="5286447"/>
                  <a:pt x="5381660" y="5286447"/>
                  <a:pt x="5361397" y="5279622"/>
                </a:cubicBezTo>
                <a:cubicBezTo>
                  <a:pt x="5368041" y="5292946"/>
                  <a:pt x="5341134" y="5313093"/>
                  <a:pt x="5327515" y="5346564"/>
                </a:cubicBezTo>
                <a:cubicBezTo>
                  <a:pt x="5307584" y="5340065"/>
                  <a:pt x="5274034" y="5380360"/>
                  <a:pt x="5274034" y="5360212"/>
                </a:cubicBezTo>
                <a:cubicBezTo>
                  <a:pt x="5247127" y="5373536"/>
                  <a:pt x="5273702" y="5380360"/>
                  <a:pt x="5293965" y="5373536"/>
                </a:cubicBezTo>
                <a:cubicBezTo>
                  <a:pt x="5280345" y="5393683"/>
                  <a:pt x="5260747" y="5400182"/>
                  <a:pt x="5267390" y="5413831"/>
                </a:cubicBezTo>
                <a:cubicBezTo>
                  <a:pt x="5226864" y="5427154"/>
                  <a:pt x="5220221" y="5440802"/>
                  <a:pt x="5193646" y="5440802"/>
                </a:cubicBezTo>
                <a:cubicBezTo>
                  <a:pt x="5193646" y="5447627"/>
                  <a:pt x="5213245" y="5447627"/>
                  <a:pt x="5213245" y="5454126"/>
                </a:cubicBezTo>
                <a:cubicBezTo>
                  <a:pt x="5179695" y="5460950"/>
                  <a:pt x="5180027" y="5454451"/>
                  <a:pt x="5146144" y="5467774"/>
                </a:cubicBezTo>
                <a:cubicBezTo>
                  <a:pt x="5146144" y="5460950"/>
                  <a:pt x="5159764" y="5454126"/>
                  <a:pt x="5173383" y="5447627"/>
                </a:cubicBezTo>
                <a:cubicBezTo>
                  <a:pt x="5180027" y="5440802"/>
                  <a:pt x="5193314" y="5433978"/>
                  <a:pt x="5213245" y="5427154"/>
                </a:cubicBezTo>
                <a:cubicBezTo>
                  <a:pt x="5233508" y="5407007"/>
                  <a:pt x="5267390" y="5394008"/>
                  <a:pt x="5267390" y="5380360"/>
                </a:cubicBezTo>
                <a:cubicBezTo>
                  <a:pt x="5220221" y="5394008"/>
                  <a:pt x="5253439" y="5407007"/>
                  <a:pt x="5199958" y="5420655"/>
                </a:cubicBezTo>
                <a:cubicBezTo>
                  <a:pt x="5199958" y="5413831"/>
                  <a:pt x="5173383" y="5420655"/>
                  <a:pt x="5166407" y="5420655"/>
                </a:cubicBezTo>
                <a:cubicBezTo>
                  <a:pt x="5119570" y="5440802"/>
                  <a:pt x="5079044" y="5467449"/>
                  <a:pt x="5059113" y="5487597"/>
                </a:cubicBezTo>
                <a:cubicBezTo>
                  <a:pt x="5045494" y="5507744"/>
                  <a:pt x="5045494" y="5521392"/>
                  <a:pt x="5065757" y="5528217"/>
                </a:cubicBezTo>
                <a:cubicBezTo>
                  <a:pt x="5025563" y="5554863"/>
                  <a:pt x="5018587" y="5541540"/>
                  <a:pt x="4937867" y="5568512"/>
                </a:cubicBezTo>
                <a:cubicBezTo>
                  <a:pt x="4937867" y="5568512"/>
                  <a:pt x="4937867" y="5568512"/>
                  <a:pt x="4931223" y="5561687"/>
                </a:cubicBezTo>
                <a:cubicBezTo>
                  <a:pt x="4924580" y="5568512"/>
                  <a:pt x="4897673" y="5575336"/>
                  <a:pt x="4891029" y="5568512"/>
                </a:cubicBezTo>
                <a:cubicBezTo>
                  <a:pt x="4823929" y="5595483"/>
                  <a:pt x="4796690" y="5615631"/>
                  <a:pt x="4749853" y="5642278"/>
                </a:cubicBezTo>
                <a:cubicBezTo>
                  <a:pt x="4669133" y="5655926"/>
                  <a:pt x="4440925" y="5776811"/>
                  <a:pt x="4427637" y="5736516"/>
                </a:cubicBezTo>
                <a:cubicBezTo>
                  <a:pt x="4387111" y="5743015"/>
                  <a:pt x="4353561" y="5729692"/>
                  <a:pt x="4340274" y="5736516"/>
                </a:cubicBezTo>
                <a:cubicBezTo>
                  <a:pt x="4300080" y="5722868"/>
                  <a:pt x="4239291" y="5722868"/>
                  <a:pt x="4152259" y="5736516"/>
                </a:cubicBezTo>
                <a:cubicBezTo>
                  <a:pt x="4165547" y="5702720"/>
                  <a:pt x="3956937" y="5769987"/>
                  <a:pt x="3990487" y="5729692"/>
                </a:cubicBezTo>
                <a:cubicBezTo>
                  <a:pt x="4004107" y="5722868"/>
                  <a:pt x="4024370" y="5716043"/>
                  <a:pt x="4037657" y="5709544"/>
                </a:cubicBezTo>
                <a:cubicBezTo>
                  <a:pt x="4017726" y="5702720"/>
                  <a:pt x="4044633" y="5676073"/>
                  <a:pt x="4071539" y="5649102"/>
                </a:cubicBezTo>
                <a:cubicBezTo>
                  <a:pt x="4098446" y="5622130"/>
                  <a:pt x="4125021" y="5595158"/>
                  <a:pt x="4077851" y="5588334"/>
                </a:cubicBezTo>
                <a:cubicBezTo>
                  <a:pt x="3990487" y="5628629"/>
                  <a:pt x="4011082" y="5662425"/>
                  <a:pt x="3876549" y="5709544"/>
                </a:cubicBezTo>
                <a:cubicBezTo>
                  <a:pt x="3876549" y="5702720"/>
                  <a:pt x="3876549" y="5695896"/>
                  <a:pt x="3863262" y="5702720"/>
                </a:cubicBezTo>
                <a:cubicBezTo>
                  <a:pt x="3816092" y="5709544"/>
                  <a:pt x="3849642" y="5716368"/>
                  <a:pt x="3829379" y="5722868"/>
                </a:cubicBezTo>
                <a:cubicBezTo>
                  <a:pt x="3795829" y="5729692"/>
                  <a:pt x="3795829" y="5729692"/>
                  <a:pt x="3809116" y="5716043"/>
                </a:cubicBezTo>
                <a:cubicBezTo>
                  <a:pt x="3715109" y="5763163"/>
                  <a:pt x="3695178" y="5736191"/>
                  <a:pt x="3574265" y="5783310"/>
                </a:cubicBezTo>
                <a:cubicBezTo>
                  <a:pt x="3580909" y="5769987"/>
                  <a:pt x="3594195" y="5756338"/>
                  <a:pt x="3527095" y="5776486"/>
                </a:cubicBezTo>
                <a:cubicBezTo>
                  <a:pt x="3542043" y="5761538"/>
                  <a:pt x="3538389" y="5750164"/>
                  <a:pt x="3507164" y="5756663"/>
                </a:cubicBezTo>
                <a:lnTo>
                  <a:pt x="3507164" y="5756338"/>
                </a:lnTo>
                <a:cubicBezTo>
                  <a:pt x="3527427" y="5749514"/>
                  <a:pt x="3547358" y="5729692"/>
                  <a:pt x="3574265" y="5716043"/>
                </a:cubicBezTo>
                <a:cubicBezTo>
                  <a:pt x="3621434" y="5689397"/>
                  <a:pt x="3661628" y="5669249"/>
                  <a:pt x="3648009" y="5655926"/>
                </a:cubicBezTo>
                <a:cubicBezTo>
                  <a:pt x="3668272" y="5649102"/>
                  <a:pt x="3701822" y="5635453"/>
                  <a:pt x="3708466" y="5622130"/>
                </a:cubicBezTo>
                <a:cubicBezTo>
                  <a:pt x="3721753" y="5622130"/>
                  <a:pt x="3728729" y="5622130"/>
                  <a:pt x="3735372" y="5622130"/>
                </a:cubicBezTo>
                <a:cubicBezTo>
                  <a:pt x="3816092" y="5581835"/>
                  <a:pt x="3775898" y="5561687"/>
                  <a:pt x="3856286" y="5528217"/>
                </a:cubicBezTo>
                <a:cubicBezTo>
                  <a:pt x="3822736" y="5514568"/>
                  <a:pt x="3795829" y="5514893"/>
                  <a:pt x="3816092" y="5481097"/>
                </a:cubicBezTo>
                <a:cubicBezTo>
                  <a:pt x="3755635" y="5501245"/>
                  <a:pt x="3809449" y="5507744"/>
                  <a:pt x="3762279" y="5514568"/>
                </a:cubicBezTo>
                <a:cubicBezTo>
                  <a:pt x="3769255" y="5514568"/>
                  <a:pt x="3775898" y="5514568"/>
                  <a:pt x="3775898" y="5521392"/>
                </a:cubicBezTo>
                <a:cubicBezTo>
                  <a:pt x="3762279" y="5527892"/>
                  <a:pt x="3715109" y="5548364"/>
                  <a:pt x="3721753" y="5555188"/>
                </a:cubicBezTo>
                <a:cubicBezTo>
                  <a:pt x="3688203" y="5561687"/>
                  <a:pt x="3708466" y="5541540"/>
                  <a:pt x="3715109" y="5541540"/>
                </a:cubicBezTo>
                <a:cubicBezTo>
                  <a:pt x="3674915" y="5554863"/>
                  <a:pt x="3654652" y="5568512"/>
                  <a:pt x="3627746" y="5575336"/>
                </a:cubicBezTo>
                <a:cubicBezTo>
                  <a:pt x="3614459" y="5595483"/>
                  <a:pt x="3688203" y="5562012"/>
                  <a:pt x="3701490" y="5575336"/>
                </a:cubicBezTo>
                <a:cubicBezTo>
                  <a:pt x="3667940" y="5588659"/>
                  <a:pt x="3594195" y="5601982"/>
                  <a:pt x="3614459" y="5615306"/>
                </a:cubicBezTo>
                <a:cubicBezTo>
                  <a:pt x="3587552" y="5628954"/>
                  <a:pt x="3587884" y="5622130"/>
                  <a:pt x="3587884" y="5615306"/>
                </a:cubicBezTo>
                <a:cubicBezTo>
                  <a:pt x="3574265" y="5622130"/>
                  <a:pt x="3567289" y="5628954"/>
                  <a:pt x="3547358" y="5635778"/>
                </a:cubicBezTo>
                <a:cubicBezTo>
                  <a:pt x="3574265" y="5628954"/>
                  <a:pt x="3574265" y="5628954"/>
                  <a:pt x="3567621" y="5635778"/>
                </a:cubicBezTo>
                <a:cubicBezTo>
                  <a:pt x="3540715" y="5649102"/>
                  <a:pt x="3533739" y="5655926"/>
                  <a:pt x="3513476" y="5662750"/>
                </a:cubicBezTo>
                <a:cubicBezTo>
                  <a:pt x="3473282" y="5669249"/>
                  <a:pt x="3399206" y="5709544"/>
                  <a:pt x="3426112" y="5716043"/>
                </a:cubicBezTo>
                <a:cubicBezTo>
                  <a:pt x="3365655" y="5729692"/>
                  <a:pt x="3332437" y="5756338"/>
                  <a:pt x="3319150" y="5769662"/>
                </a:cubicBezTo>
                <a:cubicBezTo>
                  <a:pt x="3292243" y="5776486"/>
                  <a:pt x="3285268" y="5776486"/>
                  <a:pt x="3298887" y="5769662"/>
                </a:cubicBezTo>
                <a:cubicBezTo>
                  <a:pt x="3204880" y="5803458"/>
                  <a:pt x="3184617" y="5830104"/>
                  <a:pt x="3184617" y="5850252"/>
                </a:cubicBezTo>
                <a:lnTo>
                  <a:pt x="3190596" y="5862600"/>
                </a:lnTo>
                <a:lnTo>
                  <a:pt x="3191261" y="5864550"/>
                </a:lnTo>
                <a:lnTo>
                  <a:pt x="3191261" y="5884048"/>
                </a:lnTo>
                <a:lnTo>
                  <a:pt x="3197240" y="5881773"/>
                </a:lnTo>
                <a:lnTo>
                  <a:pt x="3197904" y="5884048"/>
                </a:lnTo>
                <a:lnTo>
                  <a:pt x="3197904" y="5881448"/>
                </a:lnTo>
                <a:lnTo>
                  <a:pt x="3212188" y="5874949"/>
                </a:lnTo>
                <a:cubicBezTo>
                  <a:pt x="3216506" y="5872349"/>
                  <a:pt x="3218167" y="5870724"/>
                  <a:pt x="3218167" y="5870724"/>
                </a:cubicBezTo>
                <a:cubicBezTo>
                  <a:pt x="3218167" y="5877223"/>
                  <a:pt x="3224811" y="5890872"/>
                  <a:pt x="3204880" y="5911019"/>
                </a:cubicBezTo>
                <a:cubicBezTo>
                  <a:pt x="3211523" y="5911019"/>
                  <a:pt x="3231454" y="5904195"/>
                  <a:pt x="3244741" y="5904195"/>
                </a:cubicBezTo>
                <a:cubicBezTo>
                  <a:pt x="3258361" y="5911019"/>
                  <a:pt x="3271980" y="5917843"/>
                  <a:pt x="3285268" y="5931167"/>
                </a:cubicBezTo>
                <a:cubicBezTo>
                  <a:pt x="3291911" y="5931167"/>
                  <a:pt x="3298887" y="5937666"/>
                  <a:pt x="3305530" y="5937666"/>
                </a:cubicBezTo>
                <a:cubicBezTo>
                  <a:pt x="3312174" y="5944490"/>
                  <a:pt x="3318818" y="5944490"/>
                  <a:pt x="3325461" y="5950989"/>
                </a:cubicBezTo>
                <a:cubicBezTo>
                  <a:pt x="3352368" y="5957813"/>
                  <a:pt x="3372631" y="5978286"/>
                  <a:pt x="3372631" y="5998433"/>
                </a:cubicBezTo>
                <a:cubicBezTo>
                  <a:pt x="3379275" y="5998433"/>
                  <a:pt x="3399538" y="5991609"/>
                  <a:pt x="3413157" y="5991609"/>
                </a:cubicBezTo>
                <a:cubicBezTo>
                  <a:pt x="3413157" y="5991609"/>
                  <a:pt x="3419468" y="5991609"/>
                  <a:pt x="3419468" y="5998433"/>
                </a:cubicBezTo>
                <a:cubicBezTo>
                  <a:pt x="3419468" y="5998433"/>
                  <a:pt x="3426112" y="5998433"/>
                  <a:pt x="3426112" y="5998433"/>
                </a:cubicBezTo>
                <a:cubicBezTo>
                  <a:pt x="3433088" y="6004933"/>
                  <a:pt x="3439731" y="6005258"/>
                  <a:pt x="3446375" y="6005258"/>
                </a:cubicBezTo>
                <a:cubicBezTo>
                  <a:pt x="3459994" y="6011757"/>
                  <a:pt x="3473614" y="6018256"/>
                  <a:pt x="3486901" y="6025080"/>
                </a:cubicBezTo>
                <a:cubicBezTo>
                  <a:pt x="3513808" y="6031579"/>
                  <a:pt x="3540715" y="6038728"/>
                  <a:pt x="3547358" y="6065375"/>
                </a:cubicBezTo>
                <a:cubicBezTo>
                  <a:pt x="3574265" y="6052052"/>
                  <a:pt x="3580909" y="6045228"/>
                  <a:pt x="3594528" y="6038404"/>
                </a:cubicBezTo>
                <a:cubicBezTo>
                  <a:pt x="3621434" y="6031579"/>
                  <a:pt x="3601171" y="6058551"/>
                  <a:pt x="3648009" y="6038404"/>
                </a:cubicBezTo>
                <a:cubicBezTo>
                  <a:pt x="3641365" y="6051727"/>
                  <a:pt x="3621102" y="6065375"/>
                  <a:pt x="3634722" y="6072199"/>
                </a:cubicBezTo>
                <a:cubicBezTo>
                  <a:pt x="3654652" y="6065375"/>
                  <a:pt x="3668272" y="6058551"/>
                  <a:pt x="3668272" y="6058551"/>
                </a:cubicBezTo>
                <a:cubicBezTo>
                  <a:pt x="3654985" y="6078699"/>
                  <a:pt x="3661628" y="6105670"/>
                  <a:pt x="3648009" y="6132642"/>
                </a:cubicBezTo>
                <a:cubicBezTo>
                  <a:pt x="3641365" y="6152789"/>
                  <a:pt x="3627746" y="6172937"/>
                  <a:pt x="3607483" y="6193084"/>
                </a:cubicBezTo>
                <a:cubicBezTo>
                  <a:pt x="3587552" y="6213232"/>
                  <a:pt x="3547358" y="6226555"/>
                  <a:pt x="3500521" y="6253527"/>
                </a:cubicBezTo>
                <a:cubicBezTo>
                  <a:pt x="3574265" y="6266850"/>
                  <a:pt x="3721753" y="6219731"/>
                  <a:pt x="3795829" y="6226555"/>
                </a:cubicBezTo>
                <a:cubicBezTo>
                  <a:pt x="3782210" y="6239879"/>
                  <a:pt x="3748660" y="6260351"/>
                  <a:pt x="3715109" y="6273674"/>
                </a:cubicBezTo>
                <a:cubicBezTo>
                  <a:pt x="3681559" y="6287323"/>
                  <a:pt x="3648009" y="6307145"/>
                  <a:pt x="3627746" y="6320794"/>
                </a:cubicBezTo>
                <a:cubicBezTo>
                  <a:pt x="3594195" y="6320794"/>
                  <a:pt x="3507164" y="6354264"/>
                  <a:pt x="3507164" y="6367913"/>
                </a:cubicBezTo>
                <a:cubicBezTo>
                  <a:pt x="3486901" y="6367913"/>
                  <a:pt x="3473282" y="6367913"/>
                  <a:pt x="3459994" y="6361089"/>
                </a:cubicBezTo>
                <a:cubicBezTo>
                  <a:pt x="3453351" y="6361089"/>
                  <a:pt x="3446375" y="6354264"/>
                  <a:pt x="3439731" y="6347765"/>
                </a:cubicBezTo>
                <a:cubicBezTo>
                  <a:pt x="3426444" y="6334117"/>
                  <a:pt x="3413157" y="6313969"/>
                  <a:pt x="3392894" y="6307145"/>
                </a:cubicBezTo>
                <a:cubicBezTo>
                  <a:pt x="3265337" y="6347440"/>
                  <a:pt x="3318818" y="6374412"/>
                  <a:pt x="3150734" y="6421531"/>
                </a:cubicBezTo>
                <a:cubicBezTo>
                  <a:pt x="3130471" y="6421531"/>
                  <a:pt x="3110540" y="6421531"/>
                  <a:pt x="3076990" y="6428030"/>
                </a:cubicBezTo>
                <a:cubicBezTo>
                  <a:pt x="3063371" y="6434855"/>
                  <a:pt x="3057059" y="6441679"/>
                  <a:pt x="3030153" y="6455327"/>
                </a:cubicBezTo>
                <a:cubicBezTo>
                  <a:pt x="2982983" y="6461826"/>
                  <a:pt x="2969696" y="6455002"/>
                  <a:pt x="2909239" y="6475150"/>
                </a:cubicBezTo>
                <a:cubicBezTo>
                  <a:pt x="2909239" y="6455002"/>
                  <a:pt x="2868713" y="6455327"/>
                  <a:pt x="2835163" y="6455327"/>
                </a:cubicBezTo>
                <a:cubicBezTo>
                  <a:pt x="2815232" y="6455327"/>
                  <a:pt x="2794637" y="6455327"/>
                  <a:pt x="2781349" y="6455327"/>
                </a:cubicBezTo>
                <a:cubicBezTo>
                  <a:pt x="2767730" y="6455327"/>
                  <a:pt x="2761419" y="6448503"/>
                  <a:pt x="2761419" y="6448503"/>
                </a:cubicBezTo>
                <a:cubicBezTo>
                  <a:pt x="2754775" y="6441679"/>
                  <a:pt x="2754775" y="6441679"/>
                  <a:pt x="2747799" y="6434855"/>
                </a:cubicBezTo>
                <a:cubicBezTo>
                  <a:pt x="2674055" y="6461826"/>
                  <a:pt x="2606955" y="6481974"/>
                  <a:pt x="2553141" y="6508620"/>
                </a:cubicBezTo>
                <a:cubicBezTo>
                  <a:pt x="2492684" y="6535592"/>
                  <a:pt x="2438871" y="6562564"/>
                  <a:pt x="2378414" y="6589210"/>
                </a:cubicBezTo>
                <a:cubicBezTo>
                  <a:pt x="2365127" y="6602859"/>
                  <a:pt x="2418608" y="6575887"/>
                  <a:pt x="2404989" y="6596035"/>
                </a:cubicBezTo>
                <a:cubicBezTo>
                  <a:pt x="2331245" y="6636330"/>
                  <a:pt x="2304670" y="6663301"/>
                  <a:pt x="2183756" y="6696772"/>
                </a:cubicBezTo>
                <a:cubicBezTo>
                  <a:pt x="2143230" y="6737067"/>
                  <a:pt x="2143230" y="6770863"/>
                  <a:pt x="2062510" y="6817982"/>
                </a:cubicBezTo>
                <a:cubicBezTo>
                  <a:pt x="2049223" y="6770863"/>
                  <a:pt x="2076130" y="6723744"/>
                  <a:pt x="2096393" y="6683449"/>
                </a:cubicBezTo>
                <a:cubicBezTo>
                  <a:pt x="2103036" y="6669800"/>
                  <a:pt x="2069154" y="6683449"/>
                  <a:pt x="2069154" y="6676625"/>
                </a:cubicBezTo>
                <a:cubicBezTo>
                  <a:pt x="2015673" y="6696772"/>
                  <a:pt x="2009029" y="6703596"/>
                  <a:pt x="1988766" y="6696772"/>
                </a:cubicBezTo>
                <a:cubicBezTo>
                  <a:pt x="1941596" y="6710420"/>
                  <a:pt x="1955216" y="6737067"/>
                  <a:pt x="1887783" y="6737067"/>
                </a:cubicBezTo>
                <a:cubicBezTo>
                  <a:pt x="1901402" y="6750390"/>
                  <a:pt x="1881139" y="6764039"/>
                  <a:pt x="1860876" y="6777362"/>
                </a:cubicBezTo>
                <a:cubicBezTo>
                  <a:pt x="1867520" y="6791010"/>
                  <a:pt x="1901402" y="6784186"/>
                  <a:pt x="1908046" y="6797835"/>
                </a:cubicBezTo>
                <a:cubicBezTo>
                  <a:pt x="1881139" y="6804334"/>
                  <a:pt x="1874496" y="6804334"/>
                  <a:pt x="1854233" y="6804334"/>
                </a:cubicBezTo>
                <a:cubicBezTo>
                  <a:pt x="1820683" y="6838130"/>
                  <a:pt x="1786800" y="6864776"/>
                  <a:pt x="1746606" y="6891748"/>
                </a:cubicBezTo>
                <a:cubicBezTo>
                  <a:pt x="1726343" y="6905071"/>
                  <a:pt x="1706412" y="6925219"/>
                  <a:pt x="1686482" y="6938542"/>
                </a:cubicBezTo>
                <a:cubicBezTo>
                  <a:pt x="1666219" y="6951866"/>
                  <a:pt x="1646288" y="6965514"/>
                  <a:pt x="1619381" y="6985661"/>
                </a:cubicBezTo>
                <a:cubicBezTo>
                  <a:pt x="1626025" y="6992486"/>
                  <a:pt x="1632668" y="7005809"/>
                  <a:pt x="1619381" y="7019132"/>
                </a:cubicBezTo>
                <a:cubicBezTo>
                  <a:pt x="1585499" y="7019132"/>
                  <a:pt x="1572211" y="7012633"/>
                  <a:pt x="1578855" y="6999310"/>
                </a:cubicBezTo>
                <a:cubicBezTo>
                  <a:pt x="1578855" y="6992486"/>
                  <a:pt x="1578855" y="6985661"/>
                  <a:pt x="1585499" y="6979162"/>
                </a:cubicBezTo>
                <a:cubicBezTo>
                  <a:pt x="1592142" y="6979162"/>
                  <a:pt x="1592142" y="6972338"/>
                  <a:pt x="1599118" y="6965514"/>
                </a:cubicBezTo>
                <a:cubicBezTo>
                  <a:pt x="1599118" y="6965514"/>
                  <a:pt x="1605762" y="6965514"/>
                  <a:pt x="1605762" y="6958690"/>
                </a:cubicBezTo>
                <a:cubicBezTo>
                  <a:pt x="1605762" y="6958690"/>
                  <a:pt x="1612405" y="6958690"/>
                  <a:pt x="1612405" y="6958690"/>
                </a:cubicBezTo>
                <a:cubicBezTo>
                  <a:pt x="1652931" y="6925219"/>
                  <a:pt x="1706412" y="6884924"/>
                  <a:pt x="1693125" y="6864776"/>
                </a:cubicBezTo>
                <a:cubicBezTo>
                  <a:pt x="1645956" y="6871600"/>
                  <a:pt x="1619049" y="6891748"/>
                  <a:pt x="1585499" y="6891748"/>
                </a:cubicBezTo>
                <a:cubicBezTo>
                  <a:pt x="1585499" y="6884924"/>
                  <a:pt x="1666219" y="6844629"/>
                  <a:pt x="1578855" y="6871600"/>
                </a:cubicBezTo>
                <a:cubicBezTo>
                  <a:pt x="1578855" y="6857952"/>
                  <a:pt x="1626025" y="6844304"/>
                  <a:pt x="1619381" y="6830981"/>
                </a:cubicBezTo>
                <a:cubicBezTo>
                  <a:pt x="1659575" y="6824156"/>
                  <a:pt x="1619381" y="6844629"/>
                  <a:pt x="1626025" y="6851128"/>
                </a:cubicBezTo>
                <a:cubicBezTo>
                  <a:pt x="1686482" y="6824481"/>
                  <a:pt x="1665886" y="6817982"/>
                  <a:pt x="1652599" y="6804334"/>
                </a:cubicBezTo>
                <a:cubicBezTo>
                  <a:pt x="1692793" y="6791010"/>
                  <a:pt x="1726675" y="6777362"/>
                  <a:pt x="1760226" y="6764039"/>
                </a:cubicBezTo>
                <a:cubicBezTo>
                  <a:pt x="1793776" y="6750390"/>
                  <a:pt x="1827326" y="6730568"/>
                  <a:pt x="1860876" y="6717245"/>
                </a:cubicBezTo>
                <a:cubicBezTo>
                  <a:pt x="1874496" y="6717245"/>
                  <a:pt x="1881139" y="6717245"/>
                  <a:pt x="1894759" y="6717245"/>
                </a:cubicBezTo>
                <a:cubicBezTo>
                  <a:pt x="1901402" y="6717245"/>
                  <a:pt x="1907714" y="6716920"/>
                  <a:pt x="1921333" y="6710420"/>
                </a:cubicBezTo>
                <a:cubicBezTo>
                  <a:pt x="1927977" y="6710420"/>
                  <a:pt x="1934621" y="6703596"/>
                  <a:pt x="1934621" y="6696772"/>
                </a:cubicBezTo>
                <a:cubicBezTo>
                  <a:pt x="1934621" y="6696772"/>
                  <a:pt x="1927977" y="6690273"/>
                  <a:pt x="1921333" y="6690273"/>
                </a:cubicBezTo>
                <a:cubicBezTo>
                  <a:pt x="1907714" y="6690273"/>
                  <a:pt x="1881139" y="6690273"/>
                  <a:pt x="1860876" y="6696772"/>
                </a:cubicBezTo>
                <a:cubicBezTo>
                  <a:pt x="1901402" y="6670125"/>
                  <a:pt x="1887783" y="6649978"/>
                  <a:pt x="1954884" y="6616182"/>
                </a:cubicBezTo>
                <a:cubicBezTo>
                  <a:pt x="2049223" y="6589535"/>
                  <a:pt x="2089417" y="6589210"/>
                  <a:pt x="2156517" y="6569063"/>
                </a:cubicBezTo>
                <a:cubicBezTo>
                  <a:pt x="2203687" y="6548915"/>
                  <a:pt x="2210331" y="6529093"/>
                  <a:pt x="2216974" y="6515445"/>
                </a:cubicBezTo>
                <a:cubicBezTo>
                  <a:pt x="2257168" y="6502121"/>
                  <a:pt x="2284075" y="6488473"/>
                  <a:pt x="2297362" y="6475150"/>
                </a:cubicBezTo>
                <a:cubicBezTo>
                  <a:pt x="2317625" y="6461501"/>
                  <a:pt x="2331245" y="6448503"/>
                  <a:pt x="2337888" y="6434855"/>
                </a:cubicBezTo>
                <a:cubicBezTo>
                  <a:pt x="2364795" y="6414707"/>
                  <a:pt x="2391701" y="6388060"/>
                  <a:pt x="2459134" y="6361089"/>
                </a:cubicBezTo>
                <a:cubicBezTo>
                  <a:pt x="2479065" y="6340941"/>
                  <a:pt x="2492352" y="6320469"/>
                  <a:pt x="2492352" y="6300321"/>
                </a:cubicBezTo>
                <a:cubicBezTo>
                  <a:pt x="2492352" y="6293822"/>
                  <a:pt x="2492352" y="6287323"/>
                  <a:pt x="2492352" y="6287323"/>
                </a:cubicBezTo>
                <a:cubicBezTo>
                  <a:pt x="2492352" y="6287323"/>
                  <a:pt x="2492352" y="6287323"/>
                  <a:pt x="2492352" y="6280499"/>
                </a:cubicBezTo>
                <a:cubicBezTo>
                  <a:pt x="2492352" y="6273674"/>
                  <a:pt x="2486041" y="6267175"/>
                  <a:pt x="2479397" y="6267175"/>
                </a:cubicBezTo>
                <a:cubicBezTo>
                  <a:pt x="2512947" y="6253527"/>
                  <a:pt x="2512615" y="6260351"/>
                  <a:pt x="2532878" y="6253527"/>
                </a:cubicBezTo>
                <a:cubicBezTo>
                  <a:pt x="2566429" y="6226555"/>
                  <a:pt x="2519591" y="6220056"/>
                  <a:pt x="2633529" y="6179761"/>
                </a:cubicBezTo>
                <a:cubicBezTo>
                  <a:pt x="2633529" y="6172937"/>
                  <a:pt x="2640505" y="6172937"/>
                  <a:pt x="2640505" y="6166113"/>
                </a:cubicBezTo>
                <a:cubicBezTo>
                  <a:pt x="2647148" y="6159614"/>
                  <a:pt x="2647148" y="6159614"/>
                  <a:pt x="2647148" y="6152789"/>
                </a:cubicBezTo>
                <a:cubicBezTo>
                  <a:pt x="2653792" y="6152789"/>
                  <a:pt x="2653792" y="6145965"/>
                  <a:pt x="2660768" y="6139141"/>
                </a:cubicBezTo>
                <a:cubicBezTo>
                  <a:pt x="2674055" y="6125818"/>
                  <a:pt x="2693986" y="6105995"/>
                  <a:pt x="2714249" y="6092347"/>
                </a:cubicBezTo>
                <a:cubicBezTo>
                  <a:pt x="2754443" y="6079024"/>
                  <a:pt x="2761086" y="6079024"/>
                  <a:pt x="2767730" y="6092347"/>
                </a:cubicBezTo>
                <a:cubicBezTo>
                  <a:pt x="2841806" y="6058876"/>
                  <a:pt x="2841806" y="6045228"/>
                  <a:pt x="2875357" y="6025080"/>
                </a:cubicBezTo>
                <a:cubicBezTo>
                  <a:pt x="2855094" y="6025080"/>
                  <a:pt x="2850111" y="6018256"/>
                  <a:pt x="2852768" y="6009157"/>
                </a:cubicBezTo>
                <a:lnTo>
                  <a:pt x="2868381" y="5988360"/>
                </a:lnTo>
                <a:lnTo>
                  <a:pt x="2903592" y="5973737"/>
                </a:lnTo>
                <a:lnTo>
                  <a:pt x="2907578" y="5984785"/>
                </a:lnTo>
                <a:lnTo>
                  <a:pt x="2909571" y="5991284"/>
                </a:lnTo>
                <a:lnTo>
                  <a:pt x="2909239" y="5991609"/>
                </a:lnTo>
                <a:cubicBezTo>
                  <a:pt x="2912561" y="6001683"/>
                  <a:pt x="2913225" y="6003958"/>
                  <a:pt x="2912561" y="6001683"/>
                </a:cubicBezTo>
                <a:lnTo>
                  <a:pt x="2909571" y="5991284"/>
                </a:lnTo>
                <a:lnTo>
                  <a:pt x="2915882" y="5984785"/>
                </a:lnTo>
                <a:cubicBezTo>
                  <a:pt x="2922526" y="5978286"/>
                  <a:pt x="2922526" y="5971462"/>
                  <a:pt x="2909239" y="5971462"/>
                </a:cubicBezTo>
                <a:lnTo>
                  <a:pt x="2903592" y="5973737"/>
                </a:lnTo>
                <a:lnTo>
                  <a:pt x="2899606" y="5963013"/>
                </a:lnTo>
                <a:cubicBezTo>
                  <a:pt x="2897281" y="5957489"/>
                  <a:pt x="2895620" y="5954564"/>
                  <a:pt x="2895620" y="5957813"/>
                </a:cubicBezTo>
                <a:cubicBezTo>
                  <a:pt x="2888976" y="5957813"/>
                  <a:pt x="2888976" y="5957813"/>
                  <a:pt x="2888976" y="5957813"/>
                </a:cubicBezTo>
                <a:cubicBezTo>
                  <a:pt x="2888976" y="5964638"/>
                  <a:pt x="2882000" y="5971462"/>
                  <a:pt x="2875357" y="5978286"/>
                </a:cubicBezTo>
                <a:lnTo>
                  <a:pt x="2868381" y="5988360"/>
                </a:lnTo>
                <a:lnTo>
                  <a:pt x="2827855" y="6005258"/>
                </a:lnTo>
                <a:cubicBezTo>
                  <a:pt x="2803273" y="6016956"/>
                  <a:pt x="2781682" y="6028330"/>
                  <a:pt x="2761419" y="6038404"/>
                </a:cubicBezTo>
                <a:cubicBezTo>
                  <a:pt x="2748131" y="6045228"/>
                  <a:pt x="2741156" y="6052052"/>
                  <a:pt x="2727868" y="6058551"/>
                </a:cubicBezTo>
                <a:cubicBezTo>
                  <a:pt x="2720893" y="6058551"/>
                  <a:pt x="2720893" y="6058876"/>
                  <a:pt x="2714249" y="6065375"/>
                </a:cubicBezTo>
                <a:cubicBezTo>
                  <a:pt x="2707605" y="6065375"/>
                  <a:pt x="2707605" y="6065375"/>
                  <a:pt x="2700630" y="6072199"/>
                </a:cubicBezTo>
                <a:cubicBezTo>
                  <a:pt x="2707605" y="6079024"/>
                  <a:pt x="2673723" y="5984785"/>
                  <a:pt x="2687342" y="6025080"/>
                </a:cubicBezTo>
                <a:cubicBezTo>
                  <a:pt x="2687342" y="6025080"/>
                  <a:pt x="2687342" y="6025080"/>
                  <a:pt x="2680367" y="6025080"/>
                </a:cubicBezTo>
                <a:cubicBezTo>
                  <a:pt x="2660436" y="6038404"/>
                  <a:pt x="2633529" y="6052052"/>
                  <a:pt x="2613266" y="6058551"/>
                </a:cubicBezTo>
                <a:cubicBezTo>
                  <a:pt x="2606622" y="6058551"/>
                  <a:pt x="2532878" y="6079024"/>
                  <a:pt x="2553141" y="6085523"/>
                </a:cubicBezTo>
                <a:cubicBezTo>
                  <a:pt x="2526235" y="6092347"/>
                  <a:pt x="2519259" y="6092347"/>
                  <a:pt x="2519259" y="6085523"/>
                </a:cubicBezTo>
                <a:cubicBezTo>
                  <a:pt x="2499328" y="6092347"/>
                  <a:pt x="2492352" y="6099171"/>
                  <a:pt x="2498996" y="6105995"/>
                </a:cubicBezTo>
                <a:cubicBezTo>
                  <a:pt x="2438539" y="6112494"/>
                  <a:pt x="2391701" y="6152789"/>
                  <a:pt x="2337888" y="6166113"/>
                </a:cubicBezTo>
                <a:cubicBezTo>
                  <a:pt x="2284407" y="6206408"/>
                  <a:pt x="2169805" y="6260026"/>
                  <a:pt x="2115991" y="6300321"/>
                </a:cubicBezTo>
                <a:cubicBezTo>
                  <a:pt x="1975147" y="6360764"/>
                  <a:pt x="1860876" y="6408208"/>
                  <a:pt x="1760226" y="6455327"/>
                </a:cubicBezTo>
                <a:cubicBezTo>
                  <a:pt x="1706412" y="6481974"/>
                  <a:pt x="1652599" y="6495297"/>
                  <a:pt x="1592142" y="6515445"/>
                </a:cubicBezTo>
                <a:cubicBezTo>
                  <a:pt x="1538661" y="6535592"/>
                  <a:pt x="1478204" y="6562564"/>
                  <a:pt x="1404128" y="6582711"/>
                </a:cubicBezTo>
                <a:cubicBezTo>
                  <a:pt x="1383865" y="6596035"/>
                  <a:pt x="1397484" y="6589210"/>
                  <a:pt x="1383865" y="6596035"/>
                </a:cubicBezTo>
                <a:cubicBezTo>
                  <a:pt x="1356958" y="6602859"/>
                  <a:pt x="1303477" y="6623006"/>
                  <a:pt x="1303477" y="6616182"/>
                </a:cubicBezTo>
                <a:cubicBezTo>
                  <a:pt x="1283214" y="6623006"/>
                  <a:pt x="1303145" y="6623006"/>
                  <a:pt x="1276238" y="6629830"/>
                </a:cubicBezTo>
                <a:cubicBezTo>
                  <a:pt x="1209138" y="6649978"/>
                  <a:pt x="1135394" y="6676625"/>
                  <a:pt x="1034743" y="6710420"/>
                </a:cubicBezTo>
                <a:cubicBezTo>
                  <a:pt x="1021124" y="6710420"/>
                  <a:pt x="1021124" y="6710420"/>
                  <a:pt x="1021124" y="6710420"/>
                </a:cubicBezTo>
                <a:cubicBezTo>
                  <a:pt x="913829" y="6750715"/>
                  <a:pt x="860016" y="6764039"/>
                  <a:pt x="739102" y="6804334"/>
                </a:cubicBezTo>
                <a:cubicBezTo>
                  <a:pt x="739102" y="6804334"/>
                  <a:pt x="739102" y="6804334"/>
                  <a:pt x="732126" y="6804334"/>
                </a:cubicBezTo>
                <a:cubicBezTo>
                  <a:pt x="732126" y="6797835"/>
                  <a:pt x="725483" y="6797510"/>
                  <a:pt x="725483" y="6791010"/>
                </a:cubicBezTo>
                <a:cubicBezTo>
                  <a:pt x="712196" y="6791010"/>
                  <a:pt x="698908" y="6791010"/>
                  <a:pt x="685289" y="6791010"/>
                </a:cubicBezTo>
                <a:lnTo>
                  <a:pt x="670009" y="6790036"/>
                </a:lnTo>
                <a:lnTo>
                  <a:pt x="651739" y="6738042"/>
                </a:lnTo>
                <a:cubicBezTo>
                  <a:pt x="638119" y="6698722"/>
                  <a:pt x="628154" y="6666551"/>
                  <a:pt x="644763" y="6710420"/>
                </a:cubicBezTo>
                <a:cubicBezTo>
                  <a:pt x="644763" y="6710420"/>
                  <a:pt x="645095" y="6710420"/>
                  <a:pt x="651739" y="6710420"/>
                </a:cubicBezTo>
                <a:cubicBezTo>
                  <a:pt x="698576" y="6710420"/>
                  <a:pt x="752389" y="6710420"/>
                  <a:pt x="812846" y="6710420"/>
                </a:cubicBezTo>
                <a:cubicBezTo>
                  <a:pt x="833109" y="6703596"/>
                  <a:pt x="846397" y="6698397"/>
                  <a:pt x="855698" y="6693198"/>
                </a:cubicBezTo>
                <a:lnTo>
                  <a:pt x="864334" y="6685074"/>
                </a:lnTo>
                <a:lnTo>
                  <a:pt x="865995" y="6687673"/>
                </a:lnTo>
                <a:lnTo>
                  <a:pt x="908514" y="6689623"/>
                </a:lnTo>
                <a:lnTo>
                  <a:pt x="909179" y="6692548"/>
                </a:lnTo>
                <a:lnTo>
                  <a:pt x="890244" y="6703596"/>
                </a:lnTo>
                <a:cubicBezTo>
                  <a:pt x="880279" y="6708796"/>
                  <a:pt x="869981" y="6713670"/>
                  <a:pt x="866659" y="6717245"/>
                </a:cubicBezTo>
                <a:cubicBezTo>
                  <a:pt x="873635" y="6723744"/>
                  <a:pt x="879947" y="6723744"/>
                  <a:pt x="893234" y="6723744"/>
                </a:cubicBezTo>
                <a:cubicBezTo>
                  <a:pt x="900210" y="6723744"/>
                  <a:pt x="906853" y="6723744"/>
                  <a:pt x="913497" y="6723744"/>
                </a:cubicBezTo>
                <a:cubicBezTo>
                  <a:pt x="920473" y="6723744"/>
                  <a:pt x="920473" y="6723744"/>
                  <a:pt x="920473" y="6723744"/>
                </a:cubicBezTo>
                <a:lnTo>
                  <a:pt x="909179" y="6692548"/>
                </a:lnTo>
                <a:lnTo>
                  <a:pt x="913497" y="6690273"/>
                </a:lnTo>
                <a:lnTo>
                  <a:pt x="908514" y="6689623"/>
                </a:lnTo>
                <a:lnTo>
                  <a:pt x="900210" y="6667526"/>
                </a:lnTo>
                <a:lnTo>
                  <a:pt x="895227" y="6654527"/>
                </a:lnTo>
                <a:lnTo>
                  <a:pt x="940736" y="6649653"/>
                </a:lnTo>
                <a:cubicBezTo>
                  <a:pt x="1001193" y="6616182"/>
                  <a:pt x="920473" y="6636655"/>
                  <a:pt x="913497" y="6629830"/>
                </a:cubicBezTo>
                <a:cubicBezTo>
                  <a:pt x="954023" y="6616507"/>
                  <a:pt x="980930" y="6616182"/>
                  <a:pt x="980930" y="6616182"/>
                </a:cubicBezTo>
                <a:cubicBezTo>
                  <a:pt x="1068293" y="6575887"/>
                  <a:pt x="954023" y="6609683"/>
                  <a:pt x="933760" y="6609683"/>
                </a:cubicBezTo>
                <a:cubicBezTo>
                  <a:pt x="1014480" y="6569388"/>
                  <a:pt x="967310" y="6562239"/>
                  <a:pt x="927116" y="6569063"/>
                </a:cubicBezTo>
                <a:cubicBezTo>
                  <a:pt x="906853" y="6582386"/>
                  <a:pt x="893566" y="6589535"/>
                  <a:pt x="866659" y="6602859"/>
                </a:cubicBezTo>
                <a:cubicBezTo>
                  <a:pt x="853372" y="6602859"/>
                  <a:pt x="833109" y="6609683"/>
                  <a:pt x="812846" y="6616182"/>
                </a:cubicBezTo>
                <a:cubicBezTo>
                  <a:pt x="785940" y="6623006"/>
                  <a:pt x="772652" y="6636655"/>
                  <a:pt x="786272" y="6636655"/>
                </a:cubicBezTo>
                <a:cubicBezTo>
                  <a:pt x="749400" y="6646728"/>
                  <a:pt x="727144" y="6656802"/>
                  <a:pt x="711199" y="6665901"/>
                </a:cubicBezTo>
                <a:lnTo>
                  <a:pt x="705220" y="6669475"/>
                </a:lnTo>
                <a:lnTo>
                  <a:pt x="703559" y="6667526"/>
                </a:lnTo>
                <a:cubicBezTo>
                  <a:pt x="700237" y="6668501"/>
                  <a:pt x="695586" y="6669800"/>
                  <a:pt x="692265" y="6669800"/>
                </a:cubicBezTo>
                <a:cubicBezTo>
                  <a:pt x="678645" y="6676625"/>
                  <a:pt x="672002" y="6669800"/>
                  <a:pt x="692265" y="6662976"/>
                </a:cubicBezTo>
                <a:cubicBezTo>
                  <a:pt x="665358" y="6676625"/>
                  <a:pt x="618188" y="6690273"/>
                  <a:pt x="550756" y="6717245"/>
                </a:cubicBezTo>
                <a:cubicBezTo>
                  <a:pt x="577662" y="6697097"/>
                  <a:pt x="450105" y="6743891"/>
                  <a:pt x="436486" y="6730568"/>
                </a:cubicBezTo>
                <a:lnTo>
                  <a:pt x="398949" y="6747791"/>
                </a:lnTo>
                <a:lnTo>
                  <a:pt x="385330" y="6738042"/>
                </a:lnTo>
                <a:cubicBezTo>
                  <a:pt x="381011" y="6733818"/>
                  <a:pt x="376029" y="6730568"/>
                  <a:pt x="362741" y="6730568"/>
                </a:cubicBezTo>
                <a:cubicBezTo>
                  <a:pt x="342478" y="6737392"/>
                  <a:pt x="308928" y="6750390"/>
                  <a:pt x="288997" y="6750390"/>
                </a:cubicBezTo>
                <a:cubicBezTo>
                  <a:pt x="268734" y="6757215"/>
                  <a:pt x="248471" y="6764039"/>
                  <a:pt x="248471" y="6750390"/>
                </a:cubicBezTo>
                <a:cubicBezTo>
                  <a:pt x="181371" y="6784186"/>
                  <a:pt x="174727" y="6791010"/>
                  <a:pt x="100651" y="6817982"/>
                </a:cubicBezTo>
                <a:cubicBezTo>
                  <a:pt x="47170" y="6824481"/>
                  <a:pt x="87363" y="6797510"/>
                  <a:pt x="107627" y="6777362"/>
                </a:cubicBezTo>
                <a:cubicBezTo>
                  <a:pt x="127557" y="6757215"/>
                  <a:pt x="127557" y="6743891"/>
                  <a:pt x="6644" y="6791010"/>
                </a:cubicBezTo>
                <a:cubicBezTo>
                  <a:pt x="40194" y="6770863"/>
                  <a:pt x="80720" y="6750390"/>
                  <a:pt x="120914" y="6737067"/>
                </a:cubicBezTo>
                <a:cubicBezTo>
                  <a:pt x="208277" y="6683124"/>
                  <a:pt x="235184" y="6629830"/>
                  <a:pt x="215253" y="6616182"/>
                </a:cubicBezTo>
                <a:cubicBezTo>
                  <a:pt x="188346" y="6629830"/>
                  <a:pt x="141177" y="6649653"/>
                  <a:pt x="134533" y="6656477"/>
                </a:cubicBezTo>
                <a:cubicBezTo>
                  <a:pt x="87363" y="6669800"/>
                  <a:pt x="60457" y="6690273"/>
                  <a:pt x="0" y="6717245"/>
                </a:cubicBezTo>
                <a:cubicBezTo>
                  <a:pt x="20263" y="6703596"/>
                  <a:pt x="33882" y="6689948"/>
                  <a:pt x="40526" y="6683449"/>
                </a:cubicBezTo>
                <a:cubicBezTo>
                  <a:pt x="53813" y="6676625"/>
                  <a:pt x="87363" y="6662976"/>
                  <a:pt x="80720" y="6662976"/>
                </a:cubicBezTo>
                <a:cubicBezTo>
                  <a:pt x="100651" y="6656477"/>
                  <a:pt x="107627" y="6649653"/>
                  <a:pt x="114270" y="6649653"/>
                </a:cubicBezTo>
                <a:cubicBezTo>
                  <a:pt x="127890" y="6642829"/>
                  <a:pt x="121246" y="6649978"/>
                  <a:pt x="134533" y="6636655"/>
                </a:cubicBezTo>
                <a:cubicBezTo>
                  <a:pt x="134533" y="6629830"/>
                  <a:pt x="94007" y="6649653"/>
                  <a:pt x="87363" y="6649653"/>
                </a:cubicBezTo>
                <a:cubicBezTo>
                  <a:pt x="87363" y="6642829"/>
                  <a:pt x="113938" y="6636330"/>
                  <a:pt x="154464" y="6616182"/>
                </a:cubicBezTo>
                <a:cubicBezTo>
                  <a:pt x="144166" y="6616182"/>
                  <a:pt x="146159" y="6614557"/>
                  <a:pt x="152803" y="6610983"/>
                </a:cubicBezTo>
                <a:lnTo>
                  <a:pt x="165094" y="6604808"/>
                </a:lnTo>
                <a:lnTo>
                  <a:pt x="175059" y="6600584"/>
                </a:lnTo>
                <a:cubicBezTo>
                  <a:pt x="180374" y="6597984"/>
                  <a:pt x="183032" y="6596035"/>
                  <a:pt x="181371" y="6596035"/>
                </a:cubicBezTo>
                <a:lnTo>
                  <a:pt x="165094" y="6604808"/>
                </a:lnTo>
                <a:lnTo>
                  <a:pt x="154464" y="6609683"/>
                </a:lnTo>
                <a:cubicBezTo>
                  <a:pt x="139184" y="6616182"/>
                  <a:pt x="124568" y="6623006"/>
                  <a:pt x="127890" y="6623006"/>
                </a:cubicBezTo>
                <a:cubicBezTo>
                  <a:pt x="147820" y="6609683"/>
                  <a:pt x="120914" y="6602859"/>
                  <a:pt x="94007" y="6609683"/>
                </a:cubicBezTo>
                <a:cubicBezTo>
                  <a:pt x="127557" y="6602859"/>
                  <a:pt x="113938" y="6589210"/>
                  <a:pt x="140845" y="6589210"/>
                </a:cubicBezTo>
                <a:cubicBezTo>
                  <a:pt x="161108" y="6555740"/>
                  <a:pt x="147820" y="6548915"/>
                  <a:pt x="201634" y="6508620"/>
                </a:cubicBezTo>
                <a:cubicBezTo>
                  <a:pt x="194990" y="6508620"/>
                  <a:pt x="181371" y="6515445"/>
                  <a:pt x="161108" y="6522269"/>
                </a:cubicBezTo>
                <a:cubicBezTo>
                  <a:pt x="201301" y="6502121"/>
                  <a:pt x="188014" y="6488798"/>
                  <a:pt x="275378" y="6448503"/>
                </a:cubicBezTo>
                <a:cubicBezTo>
                  <a:pt x="268734" y="6441679"/>
                  <a:pt x="268734" y="6434855"/>
                  <a:pt x="248471" y="6434855"/>
                </a:cubicBezTo>
                <a:cubicBezTo>
                  <a:pt x="228208" y="6441679"/>
                  <a:pt x="228540" y="6448503"/>
                  <a:pt x="228540" y="6448503"/>
                </a:cubicBezTo>
                <a:cubicBezTo>
                  <a:pt x="181703" y="6468650"/>
                  <a:pt x="255115" y="6428030"/>
                  <a:pt x="275378" y="6421531"/>
                </a:cubicBezTo>
                <a:cubicBezTo>
                  <a:pt x="248471" y="6421531"/>
                  <a:pt x="282021" y="6394559"/>
                  <a:pt x="234852" y="6401059"/>
                </a:cubicBezTo>
                <a:cubicBezTo>
                  <a:pt x="282021" y="6380911"/>
                  <a:pt x="275710" y="6381236"/>
                  <a:pt x="302284" y="6367913"/>
                </a:cubicBezTo>
                <a:cubicBezTo>
                  <a:pt x="288997" y="6367913"/>
                  <a:pt x="295641" y="6367913"/>
                  <a:pt x="275378" y="6374737"/>
                </a:cubicBezTo>
                <a:lnTo>
                  <a:pt x="266741" y="6380261"/>
                </a:lnTo>
                <a:lnTo>
                  <a:pt x="247807" y="6371162"/>
                </a:lnTo>
                <a:cubicBezTo>
                  <a:pt x="238506" y="6367588"/>
                  <a:pt x="221565" y="6367588"/>
                  <a:pt x="181371" y="6380911"/>
                </a:cubicBezTo>
                <a:cubicBezTo>
                  <a:pt x="194658" y="6374087"/>
                  <a:pt x="201634" y="6367913"/>
                  <a:pt x="228540" y="6354264"/>
                </a:cubicBezTo>
                <a:cubicBezTo>
                  <a:pt x="221897" y="6347765"/>
                  <a:pt x="167751" y="6374412"/>
                  <a:pt x="174727" y="6361089"/>
                </a:cubicBezTo>
                <a:cubicBezTo>
                  <a:pt x="201634" y="6354264"/>
                  <a:pt x="214921" y="6354264"/>
                  <a:pt x="248471" y="6340941"/>
                </a:cubicBezTo>
                <a:cubicBezTo>
                  <a:pt x="248471" y="6327293"/>
                  <a:pt x="302284" y="6307145"/>
                  <a:pt x="288997" y="6300321"/>
                </a:cubicBezTo>
                <a:cubicBezTo>
                  <a:pt x="282354" y="6300321"/>
                  <a:pt x="255115" y="6320469"/>
                  <a:pt x="262091" y="6307145"/>
                </a:cubicBezTo>
                <a:cubicBezTo>
                  <a:pt x="255115" y="6307145"/>
                  <a:pt x="262091" y="6307145"/>
                  <a:pt x="282021" y="6293497"/>
                </a:cubicBezTo>
                <a:cubicBezTo>
                  <a:pt x="262091" y="6300321"/>
                  <a:pt x="242160" y="6307145"/>
                  <a:pt x="228540" y="6307145"/>
                </a:cubicBezTo>
                <a:cubicBezTo>
                  <a:pt x="248803" y="6286998"/>
                  <a:pt x="248471" y="6287323"/>
                  <a:pt x="234852" y="6287323"/>
                </a:cubicBezTo>
                <a:cubicBezTo>
                  <a:pt x="248471" y="6287323"/>
                  <a:pt x="255115" y="6280499"/>
                  <a:pt x="268734" y="6273674"/>
                </a:cubicBezTo>
                <a:cubicBezTo>
                  <a:pt x="255115" y="6267175"/>
                  <a:pt x="255115" y="6267175"/>
                  <a:pt x="234852" y="6267175"/>
                </a:cubicBezTo>
                <a:cubicBezTo>
                  <a:pt x="248471" y="6260351"/>
                  <a:pt x="255115" y="6246703"/>
                  <a:pt x="268734" y="6246703"/>
                </a:cubicBezTo>
                <a:cubicBezTo>
                  <a:pt x="248471" y="6246703"/>
                  <a:pt x="235184" y="6253527"/>
                  <a:pt x="262091" y="6233379"/>
                </a:cubicBezTo>
                <a:cubicBezTo>
                  <a:pt x="255115" y="6239879"/>
                  <a:pt x="248471" y="6240204"/>
                  <a:pt x="234852" y="6246703"/>
                </a:cubicBezTo>
                <a:cubicBezTo>
                  <a:pt x="214921" y="6260351"/>
                  <a:pt x="235184" y="6253527"/>
                  <a:pt x="215253" y="6267175"/>
                </a:cubicBezTo>
                <a:cubicBezTo>
                  <a:pt x="194990" y="6273674"/>
                  <a:pt x="215253" y="6253527"/>
                  <a:pt x="221897" y="6246703"/>
                </a:cubicBezTo>
                <a:cubicBezTo>
                  <a:pt x="188346" y="6266850"/>
                  <a:pt x="221565" y="6240204"/>
                  <a:pt x="167751" y="6267175"/>
                </a:cubicBezTo>
                <a:cubicBezTo>
                  <a:pt x="181371" y="6260351"/>
                  <a:pt x="181371" y="6260351"/>
                  <a:pt x="181371" y="6260351"/>
                </a:cubicBezTo>
                <a:cubicBezTo>
                  <a:pt x="194658" y="6240204"/>
                  <a:pt x="167751" y="6246703"/>
                  <a:pt x="140845" y="6246703"/>
                </a:cubicBezTo>
                <a:cubicBezTo>
                  <a:pt x="113938" y="6246703"/>
                  <a:pt x="94007" y="6246703"/>
                  <a:pt x="120914" y="6219731"/>
                </a:cubicBezTo>
                <a:cubicBezTo>
                  <a:pt x="107627" y="6226555"/>
                  <a:pt x="94007" y="6226555"/>
                  <a:pt x="94007" y="6226555"/>
                </a:cubicBezTo>
                <a:cubicBezTo>
                  <a:pt x="100651" y="6219731"/>
                  <a:pt x="114270" y="6213557"/>
                  <a:pt x="134533" y="6199909"/>
                </a:cubicBezTo>
                <a:cubicBezTo>
                  <a:pt x="134533" y="6199909"/>
                  <a:pt x="127557" y="6199909"/>
                  <a:pt x="147488" y="6186585"/>
                </a:cubicBezTo>
                <a:cubicBezTo>
                  <a:pt x="140845" y="6193084"/>
                  <a:pt x="107627" y="6206408"/>
                  <a:pt x="100651" y="6213232"/>
                </a:cubicBezTo>
                <a:cubicBezTo>
                  <a:pt x="67100" y="6226555"/>
                  <a:pt x="107627" y="6199909"/>
                  <a:pt x="134533" y="6193084"/>
                </a:cubicBezTo>
                <a:cubicBezTo>
                  <a:pt x="168083" y="6172937"/>
                  <a:pt x="147488" y="6172937"/>
                  <a:pt x="147488" y="6166113"/>
                </a:cubicBezTo>
                <a:cubicBezTo>
                  <a:pt x="107294" y="6186260"/>
                  <a:pt x="134533" y="6179761"/>
                  <a:pt x="114270" y="6193084"/>
                </a:cubicBezTo>
                <a:cubicBezTo>
                  <a:pt x="110948" y="6189835"/>
                  <a:pt x="108955" y="6186585"/>
                  <a:pt x="103308" y="6185610"/>
                </a:cubicBezTo>
                <a:lnTo>
                  <a:pt x="94339" y="6185935"/>
                </a:lnTo>
                <a:lnTo>
                  <a:pt x="156457" y="6144340"/>
                </a:lnTo>
                <a:cubicBezTo>
                  <a:pt x="171405" y="6132642"/>
                  <a:pt x="181371" y="6122243"/>
                  <a:pt x="188014" y="6112169"/>
                </a:cubicBezTo>
                <a:cubicBezTo>
                  <a:pt x="221565" y="6098846"/>
                  <a:pt x="140845" y="6152789"/>
                  <a:pt x="140845" y="6159614"/>
                </a:cubicBezTo>
                <a:cubicBezTo>
                  <a:pt x="201301" y="6125818"/>
                  <a:pt x="174727" y="6159614"/>
                  <a:pt x="167751" y="6172937"/>
                </a:cubicBezTo>
                <a:cubicBezTo>
                  <a:pt x="174727" y="6172937"/>
                  <a:pt x="181371" y="6166438"/>
                  <a:pt x="181371" y="6172937"/>
                </a:cubicBezTo>
                <a:cubicBezTo>
                  <a:pt x="201634" y="6159614"/>
                  <a:pt x="201634" y="6152789"/>
                  <a:pt x="201634" y="6152789"/>
                </a:cubicBezTo>
                <a:cubicBezTo>
                  <a:pt x="235184" y="6145965"/>
                  <a:pt x="140845" y="6206408"/>
                  <a:pt x="241828" y="6159614"/>
                </a:cubicBezTo>
                <a:cubicBezTo>
                  <a:pt x="268734" y="6139466"/>
                  <a:pt x="194658" y="6172937"/>
                  <a:pt x="268734" y="6132642"/>
                </a:cubicBezTo>
                <a:cubicBezTo>
                  <a:pt x="268734" y="6132642"/>
                  <a:pt x="228208" y="6145965"/>
                  <a:pt x="255115" y="6132642"/>
                </a:cubicBezTo>
                <a:cubicBezTo>
                  <a:pt x="302284" y="6112494"/>
                  <a:pt x="309260" y="6125818"/>
                  <a:pt x="309260" y="6139141"/>
                </a:cubicBezTo>
                <a:cubicBezTo>
                  <a:pt x="309260" y="6152789"/>
                  <a:pt x="308928" y="6166113"/>
                  <a:pt x="335835" y="6152789"/>
                </a:cubicBezTo>
                <a:cubicBezTo>
                  <a:pt x="349122" y="6145965"/>
                  <a:pt x="362741" y="6126143"/>
                  <a:pt x="383004" y="6105995"/>
                </a:cubicBezTo>
                <a:cubicBezTo>
                  <a:pt x="409911" y="6092347"/>
                  <a:pt x="382672" y="6119319"/>
                  <a:pt x="423198" y="6092347"/>
                </a:cubicBezTo>
                <a:cubicBezTo>
                  <a:pt x="443129" y="6079024"/>
                  <a:pt x="402935" y="6092347"/>
                  <a:pt x="450105" y="6065375"/>
                </a:cubicBezTo>
                <a:cubicBezTo>
                  <a:pt x="436486" y="6065375"/>
                  <a:pt x="436818" y="6079024"/>
                  <a:pt x="403267" y="6092347"/>
                </a:cubicBezTo>
                <a:cubicBezTo>
                  <a:pt x="430174" y="6072199"/>
                  <a:pt x="403267" y="6079024"/>
                  <a:pt x="389648" y="6092347"/>
                </a:cubicBezTo>
                <a:cubicBezTo>
                  <a:pt x="396292" y="6079024"/>
                  <a:pt x="463724" y="6011432"/>
                  <a:pt x="396624" y="6038404"/>
                </a:cubicBezTo>
                <a:cubicBezTo>
                  <a:pt x="416555" y="6018256"/>
                  <a:pt x="436486" y="6018581"/>
                  <a:pt x="456749" y="6005258"/>
                </a:cubicBezTo>
                <a:cubicBezTo>
                  <a:pt x="429842" y="6018581"/>
                  <a:pt x="416555" y="6011757"/>
                  <a:pt x="396624" y="6011757"/>
                </a:cubicBezTo>
                <a:cubicBezTo>
                  <a:pt x="403267" y="6005258"/>
                  <a:pt x="416222" y="6004933"/>
                  <a:pt x="429842" y="5991609"/>
                </a:cubicBezTo>
                <a:cubicBezTo>
                  <a:pt x="429842" y="5984785"/>
                  <a:pt x="423198" y="5991609"/>
                  <a:pt x="396624" y="6005258"/>
                </a:cubicBezTo>
                <a:cubicBezTo>
                  <a:pt x="423198" y="5991609"/>
                  <a:pt x="429842" y="5977961"/>
                  <a:pt x="463392" y="5964638"/>
                </a:cubicBezTo>
                <a:cubicBezTo>
                  <a:pt x="443461" y="5971462"/>
                  <a:pt x="416555" y="5978286"/>
                  <a:pt x="403267" y="5978286"/>
                </a:cubicBezTo>
                <a:cubicBezTo>
                  <a:pt x="423530" y="5964638"/>
                  <a:pt x="423198" y="5964638"/>
                  <a:pt x="443461" y="5957813"/>
                </a:cubicBezTo>
                <a:cubicBezTo>
                  <a:pt x="383004" y="5977961"/>
                  <a:pt x="423198" y="5944490"/>
                  <a:pt x="383004" y="5950989"/>
                </a:cubicBezTo>
                <a:cubicBezTo>
                  <a:pt x="396292" y="5950989"/>
                  <a:pt x="403267" y="5950989"/>
                  <a:pt x="409911" y="5937666"/>
                </a:cubicBezTo>
                <a:cubicBezTo>
                  <a:pt x="383004" y="5924343"/>
                  <a:pt x="409911" y="5890872"/>
                  <a:pt x="369385" y="5884048"/>
                </a:cubicBezTo>
                <a:cubicBezTo>
                  <a:pt x="396292" y="5877223"/>
                  <a:pt x="409911" y="5863900"/>
                  <a:pt x="409911" y="5877223"/>
                </a:cubicBezTo>
                <a:cubicBezTo>
                  <a:pt x="477011" y="5830429"/>
                  <a:pt x="409911" y="5850577"/>
                  <a:pt x="416555" y="5837253"/>
                </a:cubicBezTo>
                <a:cubicBezTo>
                  <a:pt x="416555" y="5830429"/>
                  <a:pt x="443461" y="5817106"/>
                  <a:pt x="443461" y="5810282"/>
                </a:cubicBezTo>
                <a:cubicBezTo>
                  <a:pt x="443461" y="5810282"/>
                  <a:pt x="436486" y="5817106"/>
                  <a:pt x="429842" y="5817106"/>
                </a:cubicBezTo>
                <a:cubicBezTo>
                  <a:pt x="416222" y="5823605"/>
                  <a:pt x="409911" y="5830429"/>
                  <a:pt x="409911" y="5830429"/>
                </a:cubicBezTo>
                <a:cubicBezTo>
                  <a:pt x="409911" y="5830429"/>
                  <a:pt x="409911" y="5823605"/>
                  <a:pt x="403267" y="5823605"/>
                </a:cubicBezTo>
                <a:cubicBezTo>
                  <a:pt x="403267" y="5823605"/>
                  <a:pt x="409911" y="5823605"/>
                  <a:pt x="409911" y="5823605"/>
                </a:cubicBezTo>
                <a:cubicBezTo>
                  <a:pt x="409911" y="5817106"/>
                  <a:pt x="416555" y="5810282"/>
                  <a:pt x="436486" y="5796633"/>
                </a:cubicBezTo>
                <a:cubicBezTo>
                  <a:pt x="436486" y="5796633"/>
                  <a:pt x="436486" y="5803458"/>
                  <a:pt x="436486" y="5803458"/>
                </a:cubicBezTo>
                <a:cubicBezTo>
                  <a:pt x="436486" y="5803458"/>
                  <a:pt x="443461" y="5803458"/>
                  <a:pt x="456749" y="5796633"/>
                </a:cubicBezTo>
                <a:cubicBezTo>
                  <a:pt x="463392" y="5790134"/>
                  <a:pt x="470368" y="5783310"/>
                  <a:pt x="477011" y="5776486"/>
                </a:cubicBezTo>
                <a:cubicBezTo>
                  <a:pt x="483655" y="5776486"/>
                  <a:pt x="490631" y="5769662"/>
                  <a:pt x="497275" y="5769662"/>
                </a:cubicBezTo>
                <a:cubicBezTo>
                  <a:pt x="483987" y="5776486"/>
                  <a:pt x="490631" y="5776486"/>
                  <a:pt x="477011" y="5783310"/>
                </a:cubicBezTo>
                <a:cubicBezTo>
                  <a:pt x="544112" y="5749839"/>
                  <a:pt x="524181" y="5783310"/>
                  <a:pt x="503918" y="5803458"/>
                </a:cubicBezTo>
                <a:cubicBezTo>
                  <a:pt x="490631" y="5830429"/>
                  <a:pt x="477011" y="5850577"/>
                  <a:pt x="577994" y="5803458"/>
                </a:cubicBezTo>
                <a:cubicBezTo>
                  <a:pt x="517538" y="5843753"/>
                  <a:pt x="577994" y="5836928"/>
                  <a:pt x="577994" y="5850252"/>
                </a:cubicBezTo>
                <a:cubicBezTo>
                  <a:pt x="551088" y="5863900"/>
                  <a:pt x="550756" y="5863900"/>
                  <a:pt x="530493" y="5870724"/>
                </a:cubicBezTo>
                <a:cubicBezTo>
                  <a:pt x="523849" y="5884048"/>
                  <a:pt x="551088" y="5863900"/>
                  <a:pt x="577994" y="5850252"/>
                </a:cubicBezTo>
                <a:cubicBezTo>
                  <a:pt x="557731" y="5870399"/>
                  <a:pt x="571019" y="5863900"/>
                  <a:pt x="577994" y="5870724"/>
                </a:cubicBezTo>
                <a:cubicBezTo>
                  <a:pt x="510562" y="5904195"/>
                  <a:pt x="577662" y="5884373"/>
                  <a:pt x="523849" y="5917843"/>
                </a:cubicBezTo>
                <a:cubicBezTo>
                  <a:pt x="530493" y="5917843"/>
                  <a:pt x="537468" y="5911019"/>
                  <a:pt x="537468" y="5911019"/>
                </a:cubicBezTo>
                <a:cubicBezTo>
                  <a:pt x="577662" y="5890872"/>
                  <a:pt x="571019" y="5890872"/>
                  <a:pt x="584638" y="5884048"/>
                </a:cubicBezTo>
                <a:cubicBezTo>
                  <a:pt x="577994" y="5904195"/>
                  <a:pt x="597925" y="5917518"/>
                  <a:pt x="530493" y="5964638"/>
                </a:cubicBezTo>
                <a:cubicBezTo>
                  <a:pt x="537468" y="5964638"/>
                  <a:pt x="571019" y="5950989"/>
                  <a:pt x="577994" y="5944490"/>
                </a:cubicBezTo>
                <a:cubicBezTo>
                  <a:pt x="517538" y="5984785"/>
                  <a:pt x="597925" y="5951314"/>
                  <a:pt x="550756" y="5971462"/>
                </a:cubicBezTo>
                <a:cubicBezTo>
                  <a:pt x="577662" y="5964638"/>
                  <a:pt x="577662" y="5971137"/>
                  <a:pt x="631476" y="5950989"/>
                </a:cubicBezTo>
                <a:cubicBezTo>
                  <a:pt x="644763" y="5950989"/>
                  <a:pt x="584638" y="5964638"/>
                  <a:pt x="597925" y="5971462"/>
                </a:cubicBezTo>
                <a:cubicBezTo>
                  <a:pt x="571351" y="5984785"/>
                  <a:pt x="591282" y="5971462"/>
                  <a:pt x="577994" y="5971462"/>
                </a:cubicBezTo>
                <a:cubicBezTo>
                  <a:pt x="537468" y="6004933"/>
                  <a:pt x="530825" y="6011757"/>
                  <a:pt x="571019" y="6005258"/>
                </a:cubicBezTo>
                <a:cubicBezTo>
                  <a:pt x="604569" y="5985110"/>
                  <a:pt x="597593" y="5984785"/>
                  <a:pt x="611213" y="5971462"/>
                </a:cubicBezTo>
                <a:cubicBezTo>
                  <a:pt x="651406" y="5951314"/>
                  <a:pt x="645095" y="5957813"/>
                  <a:pt x="685289" y="5937666"/>
                </a:cubicBezTo>
                <a:cubicBezTo>
                  <a:pt x="672002" y="5957813"/>
                  <a:pt x="745746" y="5910694"/>
                  <a:pt x="718839" y="5937666"/>
                </a:cubicBezTo>
                <a:cubicBezTo>
                  <a:pt x="732126" y="5924343"/>
                  <a:pt x="739102" y="5917843"/>
                  <a:pt x="739102" y="5917843"/>
                </a:cubicBezTo>
                <a:cubicBezTo>
                  <a:pt x="772652" y="5904520"/>
                  <a:pt x="772652" y="5917843"/>
                  <a:pt x="779628" y="5924668"/>
                </a:cubicBezTo>
                <a:cubicBezTo>
                  <a:pt x="846729" y="5884373"/>
                  <a:pt x="759365" y="5924343"/>
                  <a:pt x="779628" y="5904195"/>
                </a:cubicBezTo>
                <a:cubicBezTo>
                  <a:pt x="792915" y="5897696"/>
                  <a:pt x="799227" y="5897371"/>
                  <a:pt x="819490" y="5884048"/>
                </a:cubicBezTo>
                <a:cubicBezTo>
                  <a:pt x="846397" y="5850577"/>
                  <a:pt x="893566" y="5816781"/>
                  <a:pt x="906853" y="5783310"/>
                </a:cubicBezTo>
                <a:cubicBezTo>
                  <a:pt x="819490" y="5830429"/>
                  <a:pt x="947379" y="5749839"/>
                  <a:pt x="940736" y="5743340"/>
                </a:cubicBezTo>
                <a:cubicBezTo>
                  <a:pt x="950701" y="5743340"/>
                  <a:pt x="953026" y="5746590"/>
                  <a:pt x="976279" y="5734566"/>
                </a:cubicBezTo>
                <a:lnTo>
                  <a:pt x="988238" y="5727742"/>
                </a:lnTo>
                <a:lnTo>
                  <a:pt x="997871" y="5725467"/>
                </a:lnTo>
                <a:lnTo>
                  <a:pt x="1005843" y="5722218"/>
                </a:lnTo>
                <a:lnTo>
                  <a:pt x="999200" y="5726767"/>
                </a:lnTo>
                <a:cubicBezTo>
                  <a:pt x="990895" y="5732941"/>
                  <a:pt x="980930" y="5739765"/>
                  <a:pt x="980930" y="5743340"/>
                </a:cubicBezTo>
                <a:cubicBezTo>
                  <a:pt x="1014812" y="5722868"/>
                  <a:pt x="1014480" y="5722868"/>
                  <a:pt x="1021124" y="5716043"/>
                </a:cubicBezTo>
                <a:lnTo>
                  <a:pt x="1005843" y="5722218"/>
                </a:lnTo>
                <a:lnTo>
                  <a:pt x="1009165" y="5719293"/>
                </a:lnTo>
                <a:cubicBezTo>
                  <a:pt x="1011158" y="5717343"/>
                  <a:pt x="1011158" y="5716043"/>
                  <a:pt x="1007504" y="5716043"/>
                </a:cubicBezTo>
                <a:lnTo>
                  <a:pt x="988238" y="5727742"/>
                </a:lnTo>
                <a:lnTo>
                  <a:pt x="985580" y="5728067"/>
                </a:lnTo>
                <a:cubicBezTo>
                  <a:pt x="975615" y="5728717"/>
                  <a:pt x="988238" y="5717343"/>
                  <a:pt x="990231" y="5709544"/>
                </a:cubicBezTo>
                <a:lnTo>
                  <a:pt x="988720" y="5708374"/>
                </a:lnTo>
                <a:lnTo>
                  <a:pt x="989021" y="5708067"/>
                </a:lnTo>
                <a:lnTo>
                  <a:pt x="988490" y="5708196"/>
                </a:lnTo>
                <a:lnTo>
                  <a:pt x="982258" y="5703370"/>
                </a:lnTo>
                <a:lnTo>
                  <a:pt x="1007504" y="5689072"/>
                </a:lnTo>
                <a:cubicBezTo>
                  <a:pt x="967310" y="5695896"/>
                  <a:pt x="974286" y="5689072"/>
                  <a:pt x="974286" y="5668924"/>
                </a:cubicBezTo>
                <a:cubicBezTo>
                  <a:pt x="967643" y="5668924"/>
                  <a:pt x="954023" y="5682573"/>
                  <a:pt x="927116" y="5695896"/>
                </a:cubicBezTo>
                <a:cubicBezTo>
                  <a:pt x="940404" y="5682573"/>
                  <a:pt x="934092" y="5682573"/>
                  <a:pt x="980930" y="5655926"/>
                </a:cubicBezTo>
                <a:cubicBezTo>
                  <a:pt x="987906" y="5649102"/>
                  <a:pt x="960999" y="5662425"/>
                  <a:pt x="960999" y="5649102"/>
                </a:cubicBezTo>
                <a:cubicBezTo>
                  <a:pt x="947379" y="5662425"/>
                  <a:pt x="933760" y="5668924"/>
                  <a:pt x="933760" y="5675748"/>
                </a:cubicBezTo>
                <a:cubicBezTo>
                  <a:pt x="900210" y="5689072"/>
                  <a:pt x="1007836" y="5615631"/>
                  <a:pt x="920473" y="5655926"/>
                </a:cubicBezTo>
                <a:cubicBezTo>
                  <a:pt x="960667" y="5622130"/>
                  <a:pt x="960667" y="5595158"/>
                  <a:pt x="900210" y="5615306"/>
                </a:cubicBezTo>
                <a:cubicBezTo>
                  <a:pt x="927116" y="5601982"/>
                  <a:pt x="934092" y="5595158"/>
                  <a:pt x="960999" y="5581510"/>
                </a:cubicBezTo>
                <a:cubicBezTo>
                  <a:pt x="927116" y="5588334"/>
                  <a:pt x="920473" y="5581835"/>
                  <a:pt x="980930" y="5541540"/>
                </a:cubicBezTo>
                <a:cubicBezTo>
                  <a:pt x="954355" y="5548364"/>
                  <a:pt x="940404" y="5548364"/>
                  <a:pt x="920473" y="5555188"/>
                </a:cubicBezTo>
                <a:cubicBezTo>
                  <a:pt x="893566" y="5568512"/>
                  <a:pt x="927449" y="5554863"/>
                  <a:pt x="880279" y="5588334"/>
                </a:cubicBezTo>
                <a:cubicBezTo>
                  <a:pt x="900542" y="5568187"/>
                  <a:pt x="907186" y="5555188"/>
                  <a:pt x="873635" y="5575336"/>
                </a:cubicBezTo>
                <a:cubicBezTo>
                  <a:pt x="893566" y="5555188"/>
                  <a:pt x="900210" y="5548364"/>
                  <a:pt x="940736" y="5528217"/>
                </a:cubicBezTo>
                <a:cubicBezTo>
                  <a:pt x="927116" y="5534716"/>
                  <a:pt x="913497" y="5534716"/>
                  <a:pt x="906853" y="5528217"/>
                </a:cubicBezTo>
                <a:cubicBezTo>
                  <a:pt x="866659" y="5561687"/>
                  <a:pt x="907186" y="5541865"/>
                  <a:pt x="853372" y="5575336"/>
                </a:cubicBezTo>
                <a:cubicBezTo>
                  <a:pt x="880279" y="5575336"/>
                  <a:pt x="786272" y="5649102"/>
                  <a:pt x="866659" y="5615306"/>
                </a:cubicBezTo>
                <a:cubicBezTo>
                  <a:pt x="839753" y="5635453"/>
                  <a:pt x="846729" y="5649102"/>
                  <a:pt x="880279" y="5628954"/>
                </a:cubicBezTo>
                <a:cubicBezTo>
                  <a:pt x="806203" y="5675748"/>
                  <a:pt x="826466" y="5668924"/>
                  <a:pt x="853372" y="5668924"/>
                </a:cubicBezTo>
                <a:cubicBezTo>
                  <a:pt x="772652" y="5716043"/>
                  <a:pt x="752389" y="5722868"/>
                  <a:pt x="644763" y="5783310"/>
                </a:cubicBezTo>
                <a:cubicBezTo>
                  <a:pt x="631476" y="5790134"/>
                  <a:pt x="604569" y="5803458"/>
                  <a:pt x="577994" y="5810282"/>
                </a:cubicBezTo>
                <a:cubicBezTo>
                  <a:pt x="638451" y="5769987"/>
                  <a:pt x="598258" y="5789809"/>
                  <a:pt x="604901" y="5776486"/>
                </a:cubicBezTo>
                <a:cubicBezTo>
                  <a:pt x="685621" y="5729367"/>
                  <a:pt x="645095" y="5722543"/>
                  <a:pt x="604901" y="5756338"/>
                </a:cubicBezTo>
                <a:cubicBezTo>
                  <a:pt x="624832" y="5736191"/>
                  <a:pt x="665358" y="5709219"/>
                  <a:pt x="692265" y="5689072"/>
                </a:cubicBezTo>
                <a:cubicBezTo>
                  <a:pt x="692265" y="5682573"/>
                  <a:pt x="644763" y="5709544"/>
                  <a:pt x="638119" y="5709544"/>
                </a:cubicBezTo>
                <a:cubicBezTo>
                  <a:pt x="685289" y="5682573"/>
                  <a:pt x="672002" y="5682573"/>
                  <a:pt x="665026" y="5682573"/>
                </a:cubicBezTo>
                <a:cubicBezTo>
                  <a:pt x="645095" y="5689072"/>
                  <a:pt x="644763" y="5689397"/>
                  <a:pt x="644763" y="5695896"/>
                </a:cubicBezTo>
                <a:cubicBezTo>
                  <a:pt x="638119" y="5695896"/>
                  <a:pt x="638119" y="5689072"/>
                  <a:pt x="631476" y="5689072"/>
                </a:cubicBezTo>
                <a:cubicBezTo>
                  <a:pt x="624832" y="5689072"/>
                  <a:pt x="624832" y="5689072"/>
                  <a:pt x="624832" y="5689072"/>
                </a:cubicBezTo>
                <a:cubicBezTo>
                  <a:pt x="624832" y="5682573"/>
                  <a:pt x="624832" y="5676073"/>
                  <a:pt x="644763" y="5662750"/>
                </a:cubicBezTo>
                <a:cubicBezTo>
                  <a:pt x="644763" y="5662750"/>
                  <a:pt x="624500" y="5675748"/>
                  <a:pt x="611213" y="5682573"/>
                </a:cubicBezTo>
                <a:cubicBezTo>
                  <a:pt x="678313" y="5628629"/>
                  <a:pt x="665026" y="5628954"/>
                  <a:pt x="658382" y="5615306"/>
                </a:cubicBezTo>
                <a:cubicBezTo>
                  <a:pt x="672002" y="5615306"/>
                  <a:pt x="678645" y="5608482"/>
                  <a:pt x="692265" y="5595158"/>
                </a:cubicBezTo>
                <a:cubicBezTo>
                  <a:pt x="698908" y="5588334"/>
                  <a:pt x="671669" y="5602307"/>
                  <a:pt x="711863" y="5575336"/>
                </a:cubicBezTo>
                <a:cubicBezTo>
                  <a:pt x="718839" y="5575336"/>
                  <a:pt x="772652" y="5548364"/>
                  <a:pt x="766009" y="5561687"/>
                </a:cubicBezTo>
                <a:cubicBezTo>
                  <a:pt x="792915" y="5541540"/>
                  <a:pt x="792915" y="5538290"/>
                  <a:pt x="793912" y="5534716"/>
                </a:cubicBezTo>
                <a:lnTo>
                  <a:pt x="797566" y="5529191"/>
                </a:lnTo>
                <a:lnTo>
                  <a:pt x="826134" y="5507744"/>
                </a:lnTo>
                <a:cubicBezTo>
                  <a:pt x="811517" y="5517818"/>
                  <a:pt x="803545" y="5523342"/>
                  <a:pt x="799227" y="5527242"/>
                </a:cubicBezTo>
                <a:cubicBezTo>
                  <a:pt x="791587" y="5531466"/>
                  <a:pt x="803877" y="5519118"/>
                  <a:pt x="826134" y="5501245"/>
                </a:cubicBezTo>
                <a:cubicBezTo>
                  <a:pt x="785940" y="5521392"/>
                  <a:pt x="813178" y="5501245"/>
                  <a:pt x="786272" y="5514568"/>
                </a:cubicBezTo>
                <a:cubicBezTo>
                  <a:pt x="806203" y="5501245"/>
                  <a:pt x="826134" y="5487597"/>
                  <a:pt x="826134" y="5487597"/>
                </a:cubicBezTo>
                <a:cubicBezTo>
                  <a:pt x="860016" y="5467449"/>
                  <a:pt x="812846" y="5514893"/>
                  <a:pt x="893234" y="5460950"/>
                </a:cubicBezTo>
                <a:cubicBezTo>
                  <a:pt x="900210" y="5460950"/>
                  <a:pt x="880279" y="5474273"/>
                  <a:pt x="846397" y="5494421"/>
                </a:cubicBezTo>
                <a:cubicBezTo>
                  <a:pt x="853372" y="5494421"/>
                  <a:pt x="900210" y="5460950"/>
                  <a:pt x="920473" y="5454126"/>
                </a:cubicBezTo>
                <a:cubicBezTo>
                  <a:pt x="886923" y="5467774"/>
                  <a:pt x="940736" y="5420655"/>
                  <a:pt x="886923" y="5454126"/>
                </a:cubicBezTo>
                <a:cubicBezTo>
                  <a:pt x="900542" y="5440802"/>
                  <a:pt x="913497" y="5420655"/>
                  <a:pt x="906853" y="5420655"/>
                </a:cubicBezTo>
                <a:cubicBezTo>
                  <a:pt x="906853" y="5413831"/>
                  <a:pt x="906853" y="5413831"/>
                  <a:pt x="900210" y="5413831"/>
                </a:cubicBezTo>
                <a:cubicBezTo>
                  <a:pt x="893234" y="5413831"/>
                  <a:pt x="893898" y="5413831"/>
                  <a:pt x="886923" y="5413831"/>
                </a:cubicBezTo>
                <a:cubicBezTo>
                  <a:pt x="880279" y="5413831"/>
                  <a:pt x="866659" y="5413831"/>
                  <a:pt x="846397" y="5420655"/>
                </a:cubicBezTo>
                <a:cubicBezTo>
                  <a:pt x="880279" y="5400507"/>
                  <a:pt x="866992" y="5400507"/>
                  <a:pt x="880279" y="5387184"/>
                </a:cubicBezTo>
                <a:cubicBezTo>
                  <a:pt x="833109" y="5394008"/>
                  <a:pt x="873303" y="5319917"/>
                  <a:pt x="766009" y="5387184"/>
                </a:cubicBezTo>
                <a:cubicBezTo>
                  <a:pt x="759365" y="5380360"/>
                  <a:pt x="806203" y="5360212"/>
                  <a:pt x="819490" y="5346564"/>
                </a:cubicBezTo>
                <a:cubicBezTo>
                  <a:pt x="900210" y="5326417"/>
                  <a:pt x="846397" y="5400507"/>
                  <a:pt x="940736" y="5367037"/>
                </a:cubicBezTo>
                <a:cubicBezTo>
                  <a:pt x="967310" y="5346889"/>
                  <a:pt x="934092" y="5346564"/>
                  <a:pt x="974286" y="5326417"/>
                </a:cubicBezTo>
                <a:cubicBezTo>
                  <a:pt x="920473" y="5319592"/>
                  <a:pt x="927116" y="5245827"/>
                  <a:pt x="873635" y="5245827"/>
                </a:cubicBezTo>
                <a:cubicBezTo>
                  <a:pt x="920473" y="5212356"/>
                  <a:pt x="886923" y="5252651"/>
                  <a:pt x="920473" y="5232503"/>
                </a:cubicBezTo>
                <a:cubicBezTo>
                  <a:pt x="886923" y="5225679"/>
                  <a:pt x="886923" y="5199032"/>
                  <a:pt x="873635" y="5178885"/>
                </a:cubicBezTo>
                <a:lnTo>
                  <a:pt x="860016" y="5165237"/>
                </a:lnTo>
                <a:lnTo>
                  <a:pt x="880279" y="5145089"/>
                </a:lnTo>
                <a:cubicBezTo>
                  <a:pt x="893566" y="5131766"/>
                  <a:pt x="900210" y="5118117"/>
                  <a:pt x="860016" y="5145089"/>
                </a:cubicBezTo>
                <a:cubicBezTo>
                  <a:pt x="866659" y="5138265"/>
                  <a:pt x="886590" y="5125266"/>
                  <a:pt x="900210" y="5111618"/>
                </a:cubicBezTo>
                <a:cubicBezTo>
                  <a:pt x="886590" y="5111618"/>
                  <a:pt x="853372" y="5131766"/>
                  <a:pt x="866659" y="5111618"/>
                </a:cubicBezTo>
                <a:cubicBezTo>
                  <a:pt x="880279" y="5105119"/>
                  <a:pt x="880279" y="5111618"/>
                  <a:pt x="880279" y="5111618"/>
                </a:cubicBezTo>
                <a:cubicBezTo>
                  <a:pt x="886923" y="5105119"/>
                  <a:pt x="886923" y="5105119"/>
                  <a:pt x="886923" y="5098295"/>
                </a:cubicBezTo>
                <a:cubicBezTo>
                  <a:pt x="960999" y="5058000"/>
                  <a:pt x="954023" y="5044351"/>
                  <a:pt x="927116" y="5051176"/>
                </a:cubicBezTo>
                <a:cubicBezTo>
                  <a:pt x="906853" y="5051176"/>
                  <a:pt x="866659" y="5071323"/>
                  <a:pt x="860016" y="5071323"/>
                </a:cubicBezTo>
                <a:cubicBezTo>
                  <a:pt x="860016" y="5064499"/>
                  <a:pt x="866992" y="5064499"/>
                  <a:pt x="880279" y="5051176"/>
                </a:cubicBezTo>
                <a:cubicBezTo>
                  <a:pt x="866992" y="5037527"/>
                  <a:pt x="833109" y="5044676"/>
                  <a:pt x="839753" y="5017705"/>
                </a:cubicBezTo>
                <a:cubicBezTo>
                  <a:pt x="833109" y="5017705"/>
                  <a:pt x="819490" y="5031028"/>
                  <a:pt x="819490" y="5031028"/>
                </a:cubicBezTo>
                <a:cubicBezTo>
                  <a:pt x="819490" y="5031028"/>
                  <a:pt x="893566" y="4950438"/>
                  <a:pt x="812846" y="5010881"/>
                </a:cubicBezTo>
                <a:cubicBezTo>
                  <a:pt x="826134" y="4997557"/>
                  <a:pt x="826466" y="4997232"/>
                  <a:pt x="846397" y="4983909"/>
                </a:cubicBezTo>
                <a:cubicBezTo>
                  <a:pt x="833109" y="4990733"/>
                  <a:pt x="792915" y="5024529"/>
                  <a:pt x="786272" y="5024529"/>
                </a:cubicBezTo>
                <a:cubicBezTo>
                  <a:pt x="806203" y="5004381"/>
                  <a:pt x="812846" y="4997557"/>
                  <a:pt x="826134" y="4990733"/>
                </a:cubicBezTo>
                <a:cubicBezTo>
                  <a:pt x="860016" y="4950438"/>
                  <a:pt x="785940" y="5004056"/>
                  <a:pt x="826134" y="4970586"/>
                </a:cubicBezTo>
                <a:cubicBezTo>
                  <a:pt x="819490" y="4970586"/>
                  <a:pt x="799227" y="4983909"/>
                  <a:pt x="799227" y="4983909"/>
                </a:cubicBezTo>
                <a:cubicBezTo>
                  <a:pt x="759033" y="5017380"/>
                  <a:pt x="779296" y="4997557"/>
                  <a:pt x="745746" y="5024529"/>
                </a:cubicBezTo>
                <a:lnTo>
                  <a:pt x="752389" y="5017705"/>
                </a:lnTo>
                <a:lnTo>
                  <a:pt x="774313" y="5001782"/>
                </a:lnTo>
                <a:cubicBezTo>
                  <a:pt x="780957" y="4995932"/>
                  <a:pt x="786272" y="4990733"/>
                  <a:pt x="786272" y="4990733"/>
                </a:cubicBezTo>
                <a:cubicBezTo>
                  <a:pt x="796237" y="4980659"/>
                  <a:pt x="791255" y="4982284"/>
                  <a:pt x="788597" y="4983259"/>
                </a:cubicBezTo>
                <a:lnTo>
                  <a:pt x="788929" y="4982284"/>
                </a:lnTo>
                <a:lnTo>
                  <a:pt x="784943" y="4984884"/>
                </a:lnTo>
                <a:cubicBezTo>
                  <a:pt x="779296" y="4989108"/>
                  <a:pt x="772652" y="4993983"/>
                  <a:pt x="759365" y="5004056"/>
                </a:cubicBezTo>
                <a:cubicBezTo>
                  <a:pt x="759365" y="4997557"/>
                  <a:pt x="785940" y="4977085"/>
                  <a:pt x="799227" y="4963761"/>
                </a:cubicBezTo>
                <a:cubicBezTo>
                  <a:pt x="812846" y="4936790"/>
                  <a:pt x="772652" y="4956937"/>
                  <a:pt x="739102" y="4970586"/>
                </a:cubicBezTo>
                <a:cubicBezTo>
                  <a:pt x="792583" y="4916642"/>
                  <a:pt x="792915" y="4903319"/>
                  <a:pt x="772652" y="4910143"/>
                </a:cubicBezTo>
                <a:cubicBezTo>
                  <a:pt x="813178" y="4876672"/>
                  <a:pt x="785940" y="4883171"/>
                  <a:pt x="812846" y="4863024"/>
                </a:cubicBezTo>
                <a:cubicBezTo>
                  <a:pt x="812846" y="4863024"/>
                  <a:pt x="805870" y="4869523"/>
                  <a:pt x="799227" y="4869523"/>
                </a:cubicBezTo>
                <a:cubicBezTo>
                  <a:pt x="765677" y="4903319"/>
                  <a:pt x="785940" y="4883171"/>
                  <a:pt x="752389" y="4916967"/>
                </a:cubicBezTo>
                <a:cubicBezTo>
                  <a:pt x="766009" y="4903319"/>
                  <a:pt x="785940" y="4876672"/>
                  <a:pt x="812846" y="4843201"/>
                </a:cubicBezTo>
                <a:cubicBezTo>
                  <a:pt x="785940" y="4883496"/>
                  <a:pt x="826134" y="4843201"/>
                  <a:pt x="819490" y="4849701"/>
                </a:cubicBezTo>
                <a:cubicBezTo>
                  <a:pt x="846397" y="4823054"/>
                  <a:pt x="812846" y="4843201"/>
                  <a:pt x="812846" y="4843201"/>
                </a:cubicBezTo>
                <a:cubicBezTo>
                  <a:pt x="785940" y="4863349"/>
                  <a:pt x="786272" y="4869523"/>
                  <a:pt x="786272" y="4869523"/>
                </a:cubicBezTo>
                <a:cubicBezTo>
                  <a:pt x="792915" y="4856200"/>
                  <a:pt x="746078" y="4883171"/>
                  <a:pt x="792915" y="4829553"/>
                </a:cubicBezTo>
                <a:cubicBezTo>
                  <a:pt x="766009" y="4849701"/>
                  <a:pt x="765677" y="4863024"/>
                  <a:pt x="725483" y="4896495"/>
                </a:cubicBezTo>
                <a:cubicBezTo>
                  <a:pt x="738770" y="4889996"/>
                  <a:pt x="765677" y="4876672"/>
                  <a:pt x="705220" y="4943939"/>
                </a:cubicBezTo>
                <a:cubicBezTo>
                  <a:pt x="711863" y="4930291"/>
                  <a:pt x="685289" y="4950438"/>
                  <a:pt x="658382" y="4977085"/>
                </a:cubicBezTo>
                <a:cubicBezTo>
                  <a:pt x="658382" y="4970586"/>
                  <a:pt x="645095" y="4977410"/>
                  <a:pt x="672002" y="4950763"/>
                </a:cubicBezTo>
                <a:cubicBezTo>
                  <a:pt x="658382" y="4957262"/>
                  <a:pt x="651739" y="4963761"/>
                  <a:pt x="631476" y="4977085"/>
                </a:cubicBezTo>
                <a:cubicBezTo>
                  <a:pt x="646424" y="4952063"/>
                  <a:pt x="612541" y="4976110"/>
                  <a:pt x="623171" y="4958562"/>
                </a:cubicBezTo>
                <a:lnTo>
                  <a:pt x="637455" y="4941014"/>
                </a:lnTo>
                <a:lnTo>
                  <a:pt x="644763" y="4937115"/>
                </a:lnTo>
                <a:cubicBezTo>
                  <a:pt x="665026" y="4910143"/>
                  <a:pt x="651739" y="4916967"/>
                  <a:pt x="644763" y="4923791"/>
                </a:cubicBezTo>
                <a:cubicBezTo>
                  <a:pt x="631476" y="4930291"/>
                  <a:pt x="631476" y="4937115"/>
                  <a:pt x="624832" y="4937115"/>
                </a:cubicBezTo>
                <a:cubicBezTo>
                  <a:pt x="631476" y="4937115"/>
                  <a:pt x="611545" y="4943939"/>
                  <a:pt x="597925" y="4950763"/>
                </a:cubicBezTo>
                <a:cubicBezTo>
                  <a:pt x="584638" y="4957262"/>
                  <a:pt x="577994" y="4957262"/>
                  <a:pt x="604901" y="4923791"/>
                </a:cubicBezTo>
                <a:cubicBezTo>
                  <a:pt x="557731" y="4970586"/>
                  <a:pt x="618188" y="4890321"/>
                  <a:pt x="550756" y="4950763"/>
                </a:cubicBezTo>
                <a:cubicBezTo>
                  <a:pt x="571019" y="4930616"/>
                  <a:pt x="591282" y="4910143"/>
                  <a:pt x="597925" y="4889996"/>
                </a:cubicBezTo>
                <a:cubicBezTo>
                  <a:pt x="564375" y="4910143"/>
                  <a:pt x="564375" y="4896495"/>
                  <a:pt x="557731" y="4883171"/>
                </a:cubicBezTo>
                <a:cubicBezTo>
                  <a:pt x="557731" y="4876347"/>
                  <a:pt x="544444" y="4876672"/>
                  <a:pt x="497275" y="4923791"/>
                </a:cubicBezTo>
                <a:cubicBezTo>
                  <a:pt x="497275" y="4916967"/>
                  <a:pt x="517205" y="4896495"/>
                  <a:pt x="517205" y="4889996"/>
                </a:cubicBezTo>
                <a:cubicBezTo>
                  <a:pt x="510396" y="4900070"/>
                  <a:pt x="505413" y="4905106"/>
                  <a:pt x="500430" y="4910143"/>
                </a:cubicBezTo>
                <a:lnTo>
                  <a:pt x="496231" y="4914606"/>
                </a:lnTo>
                <a:lnTo>
                  <a:pt x="499247" y="4910844"/>
                </a:lnTo>
                <a:cubicBezTo>
                  <a:pt x="506596" y="4900394"/>
                  <a:pt x="493953" y="4911605"/>
                  <a:pt x="503918" y="4896495"/>
                </a:cubicBezTo>
                <a:cubicBezTo>
                  <a:pt x="503918" y="4896495"/>
                  <a:pt x="537468" y="4863349"/>
                  <a:pt x="537468" y="4856525"/>
                </a:cubicBezTo>
                <a:cubicBezTo>
                  <a:pt x="557399" y="4843201"/>
                  <a:pt x="510562" y="4896495"/>
                  <a:pt x="530493" y="4883171"/>
                </a:cubicBezTo>
                <a:cubicBezTo>
                  <a:pt x="544112" y="4863024"/>
                  <a:pt x="537468" y="4869848"/>
                  <a:pt x="544112" y="4856525"/>
                </a:cubicBezTo>
                <a:cubicBezTo>
                  <a:pt x="571019" y="4829553"/>
                  <a:pt x="544112" y="4863024"/>
                  <a:pt x="550756" y="4863024"/>
                </a:cubicBezTo>
                <a:cubicBezTo>
                  <a:pt x="577662" y="4822729"/>
                  <a:pt x="564375" y="4822729"/>
                  <a:pt x="571019" y="4809406"/>
                </a:cubicBezTo>
                <a:cubicBezTo>
                  <a:pt x="577662" y="4809406"/>
                  <a:pt x="584638" y="4816230"/>
                  <a:pt x="584638" y="4822729"/>
                </a:cubicBezTo>
                <a:cubicBezTo>
                  <a:pt x="591282" y="4829553"/>
                  <a:pt x="591282" y="4836377"/>
                  <a:pt x="591282" y="4843201"/>
                </a:cubicBezTo>
                <a:cubicBezTo>
                  <a:pt x="591282" y="4856525"/>
                  <a:pt x="591282" y="4863024"/>
                  <a:pt x="597925" y="4863024"/>
                </a:cubicBezTo>
                <a:cubicBezTo>
                  <a:pt x="611545" y="4863024"/>
                  <a:pt x="624832" y="4856525"/>
                  <a:pt x="644763" y="4843201"/>
                </a:cubicBezTo>
                <a:cubicBezTo>
                  <a:pt x="644763" y="4849701"/>
                  <a:pt x="617856" y="4876347"/>
                  <a:pt x="617856" y="4883171"/>
                </a:cubicBezTo>
                <a:cubicBezTo>
                  <a:pt x="617856" y="4883171"/>
                  <a:pt x="651739" y="4843201"/>
                  <a:pt x="644763" y="4856525"/>
                </a:cubicBezTo>
                <a:cubicBezTo>
                  <a:pt x="591282" y="4923791"/>
                  <a:pt x="691932" y="4822729"/>
                  <a:pt x="624832" y="4889996"/>
                </a:cubicBezTo>
                <a:cubicBezTo>
                  <a:pt x="651406" y="4863024"/>
                  <a:pt x="672002" y="4849701"/>
                  <a:pt x="685289" y="4836377"/>
                </a:cubicBezTo>
                <a:cubicBezTo>
                  <a:pt x="692265" y="4836377"/>
                  <a:pt x="672002" y="4849376"/>
                  <a:pt x="658382" y="4869523"/>
                </a:cubicBezTo>
                <a:cubicBezTo>
                  <a:pt x="691932" y="4836052"/>
                  <a:pt x="692265" y="4843201"/>
                  <a:pt x="698908" y="4843201"/>
                </a:cubicBezTo>
                <a:cubicBezTo>
                  <a:pt x="698908" y="4849701"/>
                  <a:pt x="698576" y="4856525"/>
                  <a:pt x="718839" y="4843201"/>
                </a:cubicBezTo>
                <a:cubicBezTo>
                  <a:pt x="698576" y="4863349"/>
                  <a:pt x="718839" y="4856525"/>
                  <a:pt x="732126" y="4849701"/>
                </a:cubicBezTo>
                <a:cubicBezTo>
                  <a:pt x="792583" y="4789258"/>
                  <a:pt x="759033" y="4802581"/>
                  <a:pt x="739102" y="4822729"/>
                </a:cubicBezTo>
                <a:cubicBezTo>
                  <a:pt x="752389" y="4796082"/>
                  <a:pt x="759033" y="4788933"/>
                  <a:pt x="752389" y="4788933"/>
                </a:cubicBezTo>
                <a:cubicBezTo>
                  <a:pt x="752389" y="4782434"/>
                  <a:pt x="745746" y="4782434"/>
                  <a:pt x="745746" y="4782434"/>
                </a:cubicBezTo>
                <a:cubicBezTo>
                  <a:pt x="772652" y="4748638"/>
                  <a:pt x="766009" y="4769110"/>
                  <a:pt x="786272" y="4742139"/>
                </a:cubicBezTo>
                <a:cubicBezTo>
                  <a:pt x="792915" y="4735640"/>
                  <a:pt x="799227" y="4728815"/>
                  <a:pt x="812846" y="4715167"/>
                </a:cubicBezTo>
                <a:cubicBezTo>
                  <a:pt x="806203" y="4715167"/>
                  <a:pt x="806203" y="4701844"/>
                  <a:pt x="772652" y="4735640"/>
                </a:cubicBezTo>
                <a:cubicBezTo>
                  <a:pt x="786272" y="4708668"/>
                  <a:pt x="752389" y="4728815"/>
                  <a:pt x="812846" y="4648225"/>
                </a:cubicBezTo>
                <a:cubicBezTo>
                  <a:pt x="799227" y="4655050"/>
                  <a:pt x="779628" y="4675197"/>
                  <a:pt x="786272" y="4661549"/>
                </a:cubicBezTo>
                <a:cubicBezTo>
                  <a:pt x="792915" y="4648225"/>
                  <a:pt x="799227" y="4655050"/>
                  <a:pt x="799227" y="4655050"/>
                </a:cubicBezTo>
                <a:cubicBezTo>
                  <a:pt x="812846" y="4628078"/>
                  <a:pt x="819490" y="4614430"/>
                  <a:pt x="799227" y="4621254"/>
                </a:cubicBezTo>
                <a:cubicBezTo>
                  <a:pt x="794244" y="4628078"/>
                  <a:pt x="791919" y="4632302"/>
                  <a:pt x="790922" y="4634577"/>
                </a:cubicBezTo>
                <a:lnTo>
                  <a:pt x="790922" y="4636852"/>
                </a:lnTo>
                <a:lnTo>
                  <a:pt x="768666" y="4661224"/>
                </a:lnTo>
                <a:cubicBezTo>
                  <a:pt x="758369" y="4671948"/>
                  <a:pt x="780957" y="4643026"/>
                  <a:pt x="766009" y="4648225"/>
                </a:cubicBezTo>
                <a:cubicBezTo>
                  <a:pt x="779296" y="4634902"/>
                  <a:pt x="786272" y="4634577"/>
                  <a:pt x="786272" y="4634577"/>
                </a:cubicBezTo>
                <a:cubicBezTo>
                  <a:pt x="806203" y="4594282"/>
                  <a:pt x="813178" y="4574460"/>
                  <a:pt x="792915" y="4587783"/>
                </a:cubicBezTo>
                <a:cubicBezTo>
                  <a:pt x="759365" y="4621579"/>
                  <a:pt x="785940" y="4594282"/>
                  <a:pt x="759365" y="4628078"/>
                </a:cubicBezTo>
                <a:cubicBezTo>
                  <a:pt x="759365" y="4621254"/>
                  <a:pt x="792915" y="4580959"/>
                  <a:pt x="752389" y="4628078"/>
                </a:cubicBezTo>
                <a:cubicBezTo>
                  <a:pt x="772652" y="4594282"/>
                  <a:pt x="772652" y="4587783"/>
                  <a:pt x="739102" y="4621254"/>
                </a:cubicBezTo>
                <a:cubicBezTo>
                  <a:pt x="752389" y="4594282"/>
                  <a:pt x="752389" y="4594607"/>
                  <a:pt x="745746" y="4594607"/>
                </a:cubicBezTo>
                <a:cubicBezTo>
                  <a:pt x="772652" y="4574460"/>
                  <a:pt x="766009" y="4594607"/>
                  <a:pt x="792915" y="4574460"/>
                </a:cubicBezTo>
                <a:cubicBezTo>
                  <a:pt x="826466" y="4534165"/>
                  <a:pt x="826134" y="4520516"/>
                  <a:pt x="799227" y="4547488"/>
                </a:cubicBezTo>
                <a:cubicBezTo>
                  <a:pt x="819490" y="4520516"/>
                  <a:pt x="812846" y="4520516"/>
                  <a:pt x="806203" y="4520516"/>
                </a:cubicBezTo>
                <a:cubicBezTo>
                  <a:pt x="799227" y="4520516"/>
                  <a:pt x="792583" y="4513692"/>
                  <a:pt x="833109" y="4460074"/>
                </a:cubicBezTo>
                <a:cubicBezTo>
                  <a:pt x="799559" y="4480221"/>
                  <a:pt x="853040" y="4399631"/>
                  <a:pt x="806203" y="4426278"/>
                </a:cubicBezTo>
                <a:cubicBezTo>
                  <a:pt x="846397" y="4385983"/>
                  <a:pt x="819490" y="4386308"/>
                  <a:pt x="812846" y="4386308"/>
                </a:cubicBezTo>
                <a:cubicBezTo>
                  <a:pt x="779296" y="4426603"/>
                  <a:pt x="792915" y="4412955"/>
                  <a:pt x="786272" y="4426278"/>
                </a:cubicBezTo>
                <a:cubicBezTo>
                  <a:pt x="799559" y="4412955"/>
                  <a:pt x="806203" y="4406455"/>
                  <a:pt x="806203" y="4413279"/>
                </a:cubicBezTo>
                <a:cubicBezTo>
                  <a:pt x="765677" y="4466898"/>
                  <a:pt x="752722" y="4453575"/>
                  <a:pt x="792915" y="4399631"/>
                </a:cubicBezTo>
                <a:cubicBezTo>
                  <a:pt x="786272" y="4399631"/>
                  <a:pt x="772652" y="4399631"/>
                  <a:pt x="772652" y="4386308"/>
                </a:cubicBezTo>
                <a:cubicBezTo>
                  <a:pt x="766009" y="4372984"/>
                  <a:pt x="779628" y="4352837"/>
                  <a:pt x="792915" y="4312542"/>
                </a:cubicBezTo>
                <a:cubicBezTo>
                  <a:pt x="786272" y="4319041"/>
                  <a:pt x="779296" y="4339189"/>
                  <a:pt x="772652" y="4345688"/>
                </a:cubicBezTo>
                <a:cubicBezTo>
                  <a:pt x="772652" y="4345688"/>
                  <a:pt x="766009" y="4339189"/>
                  <a:pt x="752389" y="4339189"/>
                </a:cubicBezTo>
                <a:cubicBezTo>
                  <a:pt x="752389" y="4332365"/>
                  <a:pt x="745746" y="4332689"/>
                  <a:pt x="745746" y="4325865"/>
                </a:cubicBezTo>
                <a:cubicBezTo>
                  <a:pt x="739102" y="4325865"/>
                  <a:pt x="739102" y="4319041"/>
                  <a:pt x="732126" y="4312542"/>
                </a:cubicBezTo>
                <a:cubicBezTo>
                  <a:pt x="705220" y="4325865"/>
                  <a:pt x="718839" y="4292069"/>
                  <a:pt x="711863" y="4265098"/>
                </a:cubicBezTo>
                <a:cubicBezTo>
                  <a:pt x="698576" y="4278746"/>
                  <a:pt x="705220" y="4271922"/>
                  <a:pt x="705220" y="4278746"/>
                </a:cubicBezTo>
                <a:cubicBezTo>
                  <a:pt x="678313" y="4271922"/>
                  <a:pt x="658382" y="4251774"/>
                  <a:pt x="644763" y="4238126"/>
                </a:cubicBezTo>
                <a:cubicBezTo>
                  <a:pt x="638119" y="4238126"/>
                  <a:pt x="631476" y="4231952"/>
                  <a:pt x="631476" y="4225128"/>
                </a:cubicBezTo>
                <a:cubicBezTo>
                  <a:pt x="624832" y="4225128"/>
                  <a:pt x="617856" y="4225128"/>
                  <a:pt x="611213" y="4218304"/>
                </a:cubicBezTo>
                <a:cubicBezTo>
                  <a:pt x="604569" y="4218304"/>
                  <a:pt x="591282" y="4211479"/>
                  <a:pt x="577994" y="4211479"/>
                </a:cubicBezTo>
                <a:cubicBezTo>
                  <a:pt x="591282" y="4191332"/>
                  <a:pt x="590949" y="4198156"/>
                  <a:pt x="611213" y="4171184"/>
                </a:cubicBezTo>
                <a:cubicBezTo>
                  <a:pt x="631476" y="4130889"/>
                  <a:pt x="591282" y="4171184"/>
                  <a:pt x="577994" y="4198156"/>
                </a:cubicBezTo>
                <a:cubicBezTo>
                  <a:pt x="591282" y="4157861"/>
                  <a:pt x="564375" y="4164360"/>
                  <a:pt x="537468" y="4164360"/>
                </a:cubicBezTo>
                <a:cubicBezTo>
                  <a:pt x="523849" y="4164360"/>
                  <a:pt x="510894" y="4171184"/>
                  <a:pt x="503918" y="4164360"/>
                </a:cubicBezTo>
                <a:cubicBezTo>
                  <a:pt x="497275" y="4164360"/>
                  <a:pt x="490631" y="4157536"/>
                  <a:pt x="490631" y="4157536"/>
                </a:cubicBezTo>
                <a:cubicBezTo>
                  <a:pt x="483655" y="4151037"/>
                  <a:pt x="483655" y="4144538"/>
                  <a:pt x="483655" y="4137713"/>
                </a:cubicBezTo>
                <a:cubicBezTo>
                  <a:pt x="483655" y="4137713"/>
                  <a:pt x="483987" y="4137713"/>
                  <a:pt x="497275" y="4110742"/>
                </a:cubicBezTo>
                <a:cubicBezTo>
                  <a:pt x="497275" y="4110742"/>
                  <a:pt x="470368" y="4137713"/>
                  <a:pt x="497275" y="4097418"/>
                </a:cubicBezTo>
                <a:cubicBezTo>
                  <a:pt x="457081" y="4137713"/>
                  <a:pt x="456749" y="4097418"/>
                  <a:pt x="429842" y="4110742"/>
                </a:cubicBezTo>
                <a:cubicBezTo>
                  <a:pt x="423198" y="4104243"/>
                  <a:pt x="443461" y="4076946"/>
                  <a:pt x="456749" y="4063623"/>
                </a:cubicBezTo>
                <a:cubicBezTo>
                  <a:pt x="456749" y="4063623"/>
                  <a:pt x="456749" y="4063948"/>
                  <a:pt x="443461" y="4057123"/>
                </a:cubicBezTo>
                <a:cubicBezTo>
                  <a:pt x="436486" y="4057123"/>
                  <a:pt x="430174" y="4077271"/>
                  <a:pt x="416555" y="4104243"/>
                </a:cubicBezTo>
                <a:cubicBezTo>
                  <a:pt x="409911" y="4070447"/>
                  <a:pt x="430174" y="4016828"/>
                  <a:pt x="396624" y="4036976"/>
                </a:cubicBezTo>
                <a:cubicBezTo>
                  <a:pt x="409911" y="4010004"/>
                  <a:pt x="409579" y="4003180"/>
                  <a:pt x="423198" y="3983033"/>
                </a:cubicBezTo>
                <a:cubicBezTo>
                  <a:pt x="402935" y="3996356"/>
                  <a:pt x="403267" y="3970034"/>
                  <a:pt x="389648" y="3970034"/>
                </a:cubicBezTo>
                <a:cubicBezTo>
                  <a:pt x="409911" y="3936238"/>
                  <a:pt x="409579" y="3956386"/>
                  <a:pt x="429842" y="3929414"/>
                </a:cubicBezTo>
                <a:cubicBezTo>
                  <a:pt x="423198" y="3929414"/>
                  <a:pt x="423530" y="3922590"/>
                  <a:pt x="416555" y="3909267"/>
                </a:cubicBezTo>
                <a:cubicBezTo>
                  <a:pt x="416555" y="3895943"/>
                  <a:pt x="416555" y="3882620"/>
                  <a:pt x="416555" y="3869297"/>
                </a:cubicBezTo>
                <a:cubicBezTo>
                  <a:pt x="409911" y="3848824"/>
                  <a:pt x="403267" y="3828677"/>
                  <a:pt x="376361" y="3842000"/>
                </a:cubicBezTo>
                <a:cubicBezTo>
                  <a:pt x="403267" y="3781557"/>
                  <a:pt x="389980" y="3848824"/>
                  <a:pt x="416555" y="3801705"/>
                </a:cubicBezTo>
                <a:cubicBezTo>
                  <a:pt x="409911" y="3761410"/>
                  <a:pt x="329191" y="3848824"/>
                  <a:pt x="349122" y="3768234"/>
                </a:cubicBezTo>
                <a:cubicBezTo>
                  <a:pt x="342478" y="3768234"/>
                  <a:pt x="322548" y="3801705"/>
                  <a:pt x="322548" y="3801705"/>
                </a:cubicBezTo>
                <a:cubicBezTo>
                  <a:pt x="329523" y="3741262"/>
                  <a:pt x="308928" y="3734763"/>
                  <a:pt x="275378" y="3748087"/>
                </a:cubicBezTo>
                <a:cubicBezTo>
                  <a:pt x="362741" y="3593731"/>
                  <a:pt x="241828" y="3694468"/>
                  <a:pt x="275378" y="3586907"/>
                </a:cubicBezTo>
                <a:cubicBezTo>
                  <a:pt x="255115" y="3600230"/>
                  <a:pt x="248471" y="3593731"/>
                  <a:pt x="234852" y="3586907"/>
                </a:cubicBezTo>
                <a:cubicBezTo>
                  <a:pt x="234852" y="3580082"/>
                  <a:pt x="235184" y="3573583"/>
                  <a:pt x="228540" y="3566759"/>
                </a:cubicBezTo>
                <a:cubicBezTo>
                  <a:pt x="228540" y="3553436"/>
                  <a:pt x="228540" y="3546287"/>
                  <a:pt x="228540" y="3532963"/>
                </a:cubicBezTo>
                <a:cubicBezTo>
                  <a:pt x="221897" y="3532963"/>
                  <a:pt x="208277" y="3553436"/>
                  <a:pt x="194990" y="3566759"/>
                </a:cubicBezTo>
                <a:cubicBezTo>
                  <a:pt x="188014" y="3559935"/>
                  <a:pt x="201634" y="3553111"/>
                  <a:pt x="215253" y="3526139"/>
                </a:cubicBezTo>
                <a:cubicBezTo>
                  <a:pt x="208277" y="3519640"/>
                  <a:pt x="194990" y="3553111"/>
                  <a:pt x="188014" y="3539787"/>
                </a:cubicBezTo>
                <a:cubicBezTo>
                  <a:pt x="181371" y="3553111"/>
                  <a:pt x="188014" y="3553111"/>
                  <a:pt x="188014" y="3559935"/>
                </a:cubicBezTo>
                <a:cubicBezTo>
                  <a:pt x="154464" y="3580082"/>
                  <a:pt x="147820" y="3539787"/>
                  <a:pt x="127890" y="3526139"/>
                </a:cubicBezTo>
                <a:cubicBezTo>
                  <a:pt x="154796" y="3505992"/>
                  <a:pt x="188014" y="3512816"/>
                  <a:pt x="174727" y="3553111"/>
                </a:cubicBezTo>
                <a:cubicBezTo>
                  <a:pt x="174727" y="3553111"/>
                  <a:pt x="188014" y="3532963"/>
                  <a:pt x="194990" y="3532963"/>
                </a:cubicBezTo>
                <a:cubicBezTo>
                  <a:pt x="214921" y="3485844"/>
                  <a:pt x="208277" y="3459197"/>
                  <a:pt x="181371" y="3499492"/>
                </a:cubicBezTo>
                <a:cubicBezTo>
                  <a:pt x="181371" y="3479345"/>
                  <a:pt x="188014" y="3445874"/>
                  <a:pt x="188014" y="3425727"/>
                </a:cubicBezTo>
                <a:cubicBezTo>
                  <a:pt x="181371" y="3412403"/>
                  <a:pt x="147488" y="3486169"/>
                  <a:pt x="140845" y="3479345"/>
                </a:cubicBezTo>
                <a:cubicBezTo>
                  <a:pt x="207945" y="3345136"/>
                  <a:pt x="100651" y="3432551"/>
                  <a:pt x="140845" y="3338637"/>
                </a:cubicBezTo>
                <a:cubicBezTo>
                  <a:pt x="127557" y="3345136"/>
                  <a:pt x="114270" y="3338313"/>
                  <a:pt x="100651" y="3324989"/>
                </a:cubicBezTo>
                <a:cubicBezTo>
                  <a:pt x="100651" y="3318165"/>
                  <a:pt x="94007" y="3311341"/>
                  <a:pt x="87363" y="3304841"/>
                </a:cubicBezTo>
                <a:cubicBezTo>
                  <a:pt x="87363" y="3298017"/>
                  <a:pt x="80720" y="3284369"/>
                  <a:pt x="80720" y="3277870"/>
                </a:cubicBezTo>
                <a:cubicBezTo>
                  <a:pt x="100651" y="3250898"/>
                  <a:pt x="114270" y="3230751"/>
                  <a:pt x="107627" y="3217427"/>
                </a:cubicBezTo>
                <a:cubicBezTo>
                  <a:pt x="134533" y="3210603"/>
                  <a:pt x="87031" y="3284694"/>
                  <a:pt x="140845" y="3237575"/>
                </a:cubicBezTo>
                <a:cubicBezTo>
                  <a:pt x="147488" y="3210928"/>
                  <a:pt x="161108" y="3183631"/>
                  <a:pt x="147488" y="3183631"/>
                </a:cubicBezTo>
                <a:cubicBezTo>
                  <a:pt x="154464" y="3210603"/>
                  <a:pt x="134533" y="3204104"/>
                  <a:pt x="127890" y="3197280"/>
                </a:cubicBezTo>
                <a:cubicBezTo>
                  <a:pt x="134533" y="3190456"/>
                  <a:pt x="154464" y="3163809"/>
                  <a:pt x="167751" y="3143662"/>
                </a:cubicBezTo>
                <a:cubicBezTo>
                  <a:pt x="188014" y="3163809"/>
                  <a:pt x="228540" y="3190456"/>
                  <a:pt x="288997" y="3130013"/>
                </a:cubicBezTo>
                <a:cubicBezTo>
                  <a:pt x="282354" y="3116690"/>
                  <a:pt x="268734" y="3103041"/>
                  <a:pt x="262091" y="3103041"/>
                </a:cubicBezTo>
                <a:cubicBezTo>
                  <a:pt x="248471" y="3130013"/>
                  <a:pt x="241828" y="3136837"/>
                  <a:pt x="248471" y="3143662"/>
                </a:cubicBezTo>
                <a:cubicBezTo>
                  <a:pt x="234852" y="3170633"/>
                  <a:pt x="241828" y="3143662"/>
                  <a:pt x="234852" y="3143662"/>
                </a:cubicBezTo>
                <a:cubicBezTo>
                  <a:pt x="261758" y="3110191"/>
                  <a:pt x="248471" y="3110191"/>
                  <a:pt x="268734" y="3076720"/>
                </a:cubicBezTo>
                <a:cubicBezTo>
                  <a:pt x="268734" y="3076720"/>
                  <a:pt x="268734" y="3076069"/>
                  <a:pt x="282021" y="3082894"/>
                </a:cubicBezTo>
                <a:cubicBezTo>
                  <a:pt x="315904" y="3015627"/>
                  <a:pt x="262091" y="3056247"/>
                  <a:pt x="275378" y="3015952"/>
                </a:cubicBezTo>
                <a:cubicBezTo>
                  <a:pt x="302284" y="2975657"/>
                  <a:pt x="268734" y="3042599"/>
                  <a:pt x="302284" y="3015952"/>
                </a:cubicBezTo>
                <a:cubicBezTo>
                  <a:pt x="336167" y="2948685"/>
                  <a:pt x="295641" y="2988980"/>
                  <a:pt x="302284" y="2955509"/>
                </a:cubicBezTo>
                <a:cubicBezTo>
                  <a:pt x="349454" y="2895067"/>
                  <a:pt x="342478" y="2948685"/>
                  <a:pt x="362741" y="2942186"/>
                </a:cubicBezTo>
                <a:cubicBezTo>
                  <a:pt x="376029" y="2935362"/>
                  <a:pt x="396292" y="2901566"/>
                  <a:pt x="389648" y="2935362"/>
                </a:cubicBezTo>
                <a:cubicBezTo>
                  <a:pt x="403267" y="2921714"/>
                  <a:pt x="436486" y="2895067"/>
                  <a:pt x="456749" y="2895067"/>
                </a:cubicBezTo>
                <a:cubicBezTo>
                  <a:pt x="443461" y="2915214"/>
                  <a:pt x="443129" y="2915214"/>
                  <a:pt x="429842" y="2928538"/>
                </a:cubicBezTo>
                <a:cubicBezTo>
                  <a:pt x="443129" y="2941861"/>
                  <a:pt x="483655" y="2888243"/>
                  <a:pt x="517205" y="2841124"/>
                </a:cubicBezTo>
                <a:cubicBezTo>
                  <a:pt x="530493" y="2814477"/>
                  <a:pt x="503918" y="2847948"/>
                  <a:pt x="510894" y="2820976"/>
                </a:cubicBezTo>
                <a:cubicBezTo>
                  <a:pt x="537801" y="2814152"/>
                  <a:pt x="544444" y="2780681"/>
                  <a:pt x="584638" y="2733562"/>
                </a:cubicBezTo>
                <a:cubicBezTo>
                  <a:pt x="604901" y="2740386"/>
                  <a:pt x="618188" y="2774182"/>
                  <a:pt x="651739" y="2707240"/>
                </a:cubicBezTo>
                <a:cubicBezTo>
                  <a:pt x="685289" y="2700416"/>
                  <a:pt x="691932" y="2733887"/>
                  <a:pt x="732126" y="2686768"/>
                </a:cubicBezTo>
                <a:cubicBezTo>
                  <a:pt x="705220" y="2767358"/>
                  <a:pt x="765677" y="2706915"/>
                  <a:pt x="799227" y="2673444"/>
                </a:cubicBezTo>
                <a:cubicBezTo>
                  <a:pt x="799227" y="2653297"/>
                  <a:pt x="806203" y="2626000"/>
                  <a:pt x="779628" y="2632825"/>
                </a:cubicBezTo>
                <a:cubicBezTo>
                  <a:pt x="799559" y="2599353"/>
                  <a:pt x="826134" y="2586030"/>
                  <a:pt x="819490" y="2613002"/>
                </a:cubicBezTo>
                <a:cubicBezTo>
                  <a:pt x="826134" y="2606178"/>
                  <a:pt x="839753" y="2579206"/>
                  <a:pt x="860016" y="2552235"/>
                </a:cubicBezTo>
                <a:cubicBezTo>
                  <a:pt x="860016" y="2511939"/>
                  <a:pt x="806203" y="2586030"/>
                  <a:pt x="826134" y="2525588"/>
                </a:cubicBezTo>
                <a:cubicBezTo>
                  <a:pt x="846397" y="2512264"/>
                  <a:pt x="893566" y="2485293"/>
                  <a:pt x="920473" y="2492117"/>
                </a:cubicBezTo>
                <a:cubicBezTo>
                  <a:pt x="927116" y="2498616"/>
                  <a:pt x="934092" y="2559058"/>
                  <a:pt x="954023" y="2498616"/>
                </a:cubicBezTo>
                <a:cubicBezTo>
                  <a:pt x="980930" y="2478468"/>
                  <a:pt x="954023" y="2579206"/>
                  <a:pt x="1014480" y="2465145"/>
                </a:cubicBezTo>
                <a:cubicBezTo>
                  <a:pt x="1068293" y="2485293"/>
                  <a:pt x="1128750" y="2471644"/>
                  <a:pt x="1195851" y="2478468"/>
                </a:cubicBezTo>
                <a:cubicBezTo>
                  <a:pt x="1256307" y="2431349"/>
                  <a:pt x="1236044" y="2545410"/>
                  <a:pt x="1303477" y="2458321"/>
                </a:cubicBezTo>
                <a:cubicBezTo>
                  <a:pt x="1303477" y="2478468"/>
                  <a:pt x="1303477" y="2478793"/>
                  <a:pt x="1330384" y="2438498"/>
                </a:cubicBezTo>
                <a:cubicBezTo>
                  <a:pt x="1323740" y="2492117"/>
                  <a:pt x="1383865" y="2418351"/>
                  <a:pt x="1383865" y="2451822"/>
                </a:cubicBezTo>
                <a:cubicBezTo>
                  <a:pt x="1444322" y="2337761"/>
                  <a:pt x="1363602" y="2398204"/>
                  <a:pt x="1377221" y="2357908"/>
                </a:cubicBezTo>
                <a:cubicBezTo>
                  <a:pt x="1417415" y="2324113"/>
                  <a:pt x="1431035" y="2384555"/>
                  <a:pt x="1477872" y="2351084"/>
                </a:cubicBezTo>
                <a:cubicBezTo>
                  <a:pt x="1484516" y="2378056"/>
                  <a:pt x="1518398" y="2404703"/>
                  <a:pt x="1532018" y="2411527"/>
                </a:cubicBezTo>
                <a:cubicBezTo>
                  <a:pt x="1558924" y="2364407"/>
                  <a:pt x="1565236" y="2344260"/>
                  <a:pt x="1551616" y="2344260"/>
                </a:cubicBezTo>
                <a:cubicBezTo>
                  <a:pt x="1565236" y="2317614"/>
                  <a:pt x="1565236" y="2344260"/>
                  <a:pt x="1571879" y="2337436"/>
                </a:cubicBezTo>
                <a:cubicBezTo>
                  <a:pt x="1551948" y="2378056"/>
                  <a:pt x="1551616" y="2391379"/>
                  <a:pt x="1551616" y="2404703"/>
                </a:cubicBezTo>
                <a:cubicBezTo>
                  <a:pt x="1578523" y="2377731"/>
                  <a:pt x="1585499" y="2391054"/>
                  <a:pt x="1592142" y="2397878"/>
                </a:cubicBezTo>
                <a:cubicBezTo>
                  <a:pt x="1599118" y="2411202"/>
                  <a:pt x="1605762" y="2424850"/>
                  <a:pt x="1632668" y="2404703"/>
                </a:cubicBezTo>
                <a:cubicBezTo>
                  <a:pt x="1632668" y="2411527"/>
                  <a:pt x="1626025" y="2418351"/>
                  <a:pt x="1619381" y="2424850"/>
                </a:cubicBezTo>
                <a:cubicBezTo>
                  <a:pt x="1646288" y="2451822"/>
                  <a:pt x="1666219" y="2478468"/>
                  <a:pt x="1686482" y="2505440"/>
                </a:cubicBezTo>
                <a:cubicBezTo>
                  <a:pt x="1706412" y="2532412"/>
                  <a:pt x="1726675" y="2552235"/>
                  <a:pt x="1753250" y="2572382"/>
                </a:cubicBezTo>
                <a:cubicBezTo>
                  <a:pt x="1766869" y="2586030"/>
                  <a:pt x="1794108" y="2592854"/>
                  <a:pt x="1821015" y="2606178"/>
                </a:cubicBezTo>
                <a:cubicBezTo>
                  <a:pt x="1840946" y="2613002"/>
                  <a:pt x="1860876" y="2633149"/>
                  <a:pt x="1867852" y="2666620"/>
                </a:cubicBezTo>
                <a:cubicBezTo>
                  <a:pt x="1887783" y="2653297"/>
                  <a:pt x="1901402" y="2613002"/>
                  <a:pt x="1894759" y="2613002"/>
                </a:cubicBezTo>
                <a:cubicBezTo>
                  <a:pt x="1908046" y="2606178"/>
                  <a:pt x="1934953" y="2613002"/>
                  <a:pt x="1941596" y="2626650"/>
                </a:cubicBezTo>
                <a:cubicBezTo>
                  <a:pt x="1908046" y="2673444"/>
                  <a:pt x="1941264" y="2612677"/>
                  <a:pt x="1921333" y="2639649"/>
                </a:cubicBezTo>
                <a:cubicBezTo>
                  <a:pt x="1901070" y="2666620"/>
                  <a:pt x="1927977" y="2653297"/>
                  <a:pt x="1921333" y="2659796"/>
                </a:cubicBezTo>
                <a:cubicBezTo>
                  <a:pt x="1934621" y="2659796"/>
                  <a:pt x="1934953" y="2646798"/>
                  <a:pt x="1948240" y="2626650"/>
                </a:cubicBezTo>
                <a:cubicBezTo>
                  <a:pt x="1961860" y="2633149"/>
                  <a:pt x="1968503" y="2646473"/>
                  <a:pt x="1982122" y="2652972"/>
                </a:cubicBezTo>
                <a:cubicBezTo>
                  <a:pt x="1995410" y="2666620"/>
                  <a:pt x="2002386" y="2673444"/>
                  <a:pt x="2009029" y="2686768"/>
                </a:cubicBezTo>
                <a:cubicBezTo>
                  <a:pt x="2029292" y="2700416"/>
                  <a:pt x="2049223" y="2720239"/>
                  <a:pt x="2082773" y="2727063"/>
                </a:cubicBezTo>
                <a:cubicBezTo>
                  <a:pt x="2109680" y="2686768"/>
                  <a:pt x="2089417" y="2679943"/>
                  <a:pt x="2076130" y="2679943"/>
                </a:cubicBezTo>
                <a:cubicBezTo>
                  <a:pt x="2062510" y="2673444"/>
                  <a:pt x="2049223" y="2673119"/>
                  <a:pt x="2076130" y="2632825"/>
                </a:cubicBezTo>
                <a:cubicBezTo>
                  <a:pt x="2055867" y="2679943"/>
                  <a:pt x="2109348" y="2632825"/>
                  <a:pt x="2109348" y="2652972"/>
                </a:cubicBezTo>
                <a:cubicBezTo>
                  <a:pt x="2149542" y="2599353"/>
                  <a:pt x="2096393" y="2626000"/>
                  <a:pt x="2082773" y="2632825"/>
                </a:cubicBezTo>
                <a:cubicBezTo>
                  <a:pt x="2089417" y="2619501"/>
                  <a:pt x="2102704" y="2613002"/>
                  <a:pt x="2109348" y="2599679"/>
                </a:cubicBezTo>
                <a:cubicBezTo>
                  <a:pt x="2082441" y="2626325"/>
                  <a:pt x="2089417" y="2613002"/>
                  <a:pt x="2089417" y="2606178"/>
                </a:cubicBezTo>
                <a:cubicBezTo>
                  <a:pt x="2069486" y="2626325"/>
                  <a:pt x="2069154" y="2626325"/>
                  <a:pt x="2035604" y="2666620"/>
                </a:cubicBezTo>
                <a:cubicBezTo>
                  <a:pt x="2048891" y="2633149"/>
                  <a:pt x="2008697" y="2660121"/>
                  <a:pt x="2049223" y="2613002"/>
                </a:cubicBezTo>
                <a:cubicBezTo>
                  <a:pt x="2049223" y="2586030"/>
                  <a:pt x="2015341" y="2639973"/>
                  <a:pt x="2015341" y="2619826"/>
                </a:cubicBezTo>
                <a:cubicBezTo>
                  <a:pt x="2035604" y="2592854"/>
                  <a:pt x="2035604" y="2599353"/>
                  <a:pt x="2049223" y="2579206"/>
                </a:cubicBezTo>
                <a:cubicBezTo>
                  <a:pt x="2049223" y="2565883"/>
                  <a:pt x="2035604" y="2592854"/>
                  <a:pt x="2028960" y="2586030"/>
                </a:cubicBezTo>
                <a:cubicBezTo>
                  <a:pt x="2021984" y="2599353"/>
                  <a:pt x="2028960" y="2592529"/>
                  <a:pt x="2002386" y="2632825"/>
                </a:cubicBezTo>
                <a:cubicBezTo>
                  <a:pt x="1995410" y="2612677"/>
                  <a:pt x="2002053" y="2579206"/>
                  <a:pt x="1975147" y="2592854"/>
                </a:cubicBezTo>
                <a:cubicBezTo>
                  <a:pt x="1995410" y="2572707"/>
                  <a:pt x="1982122" y="2579206"/>
                  <a:pt x="2009029" y="2552235"/>
                </a:cubicBezTo>
                <a:cubicBezTo>
                  <a:pt x="2002386" y="2538911"/>
                  <a:pt x="1982122" y="2579206"/>
                  <a:pt x="1975147" y="2565883"/>
                </a:cubicBezTo>
                <a:cubicBezTo>
                  <a:pt x="1988766" y="2552235"/>
                  <a:pt x="1988766" y="2559058"/>
                  <a:pt x="1988766" y="2559058"/>
                </a:cubicBezTo>
                <a:cubicBezTo>
                  <a:pt x="1982122" y="2538911"/>
                  <a:pt x="1968503" y="2519089"/>
                  <a:pt x="1954884" y="2512264"/>
                </a:cubicBezTo>
                <a:cubicBezTo>
                  <a:pt x="1948240" y="2498941"/>
                  <a:pt x="1928309" y="2485293"/>
                  <a:pt x="1915022" y="2478468"/>
                </a:cubicBezTo>
                <a:cubicBezTo>
                  <a:pt x="1888115" y="2458321"/>
                  <a:pt x="1860876" y="2438174"/>
                  <a:pt x="1833970" y="2404703"/>
                </a:cubicBezTo>
                <a:cubicBezTo>
                  <a:pt x="1827326" y="2411527"/>
                  <a:pt x="1827658" y="2424850"/>
                  <a:pt x="1814039" y="2438498"/>
                </a:cubicBezTo>
                <a:cubicBezTo>
                  <a:pt x="1800752" y="2431674"/>
                  <a:pt x="1760226" y="2458321"/>
                  <a:pt x="1807395" y="2384555"/>
                </a:cubicBezTo>
                <a:cubicBezTo>
                  <a:pt x="1787132" y="2397878"/>
                  <a:pt x="1793776" y="2357584"/>
                  <a:pt x="1753250" y="2404703"/>
                </a:cubicBezTo>
                <a:cubicBezTo>
                  <a:pt x="1773513" y="2364407"/>
                  <a:pt x="1733319" y="2404378"/>
                  <a:pt x="1753250" y="2364083"/>
                </a:cubicBezTo>
                <a:cubicBezTo>
                  <a:pt x="1746606" y="2364083"/>
                  <a:pt x="1733651" y="2391054"/>
                  <a:pt x="1720032" y="2397878"/>
                </a:cubicBezTo>
                <a:cubicBezTo>
                  <a:pt x="1720032" y="2391054"/>
                  <a:pt x="1726675" y="2323788"/>
                  <a:pt x="1686482" y="2370907"/>
                </a:cubicBezTo>
                <a:cubicBezTo>
                  <a:pt x="1713056" y="2303640"/>
                  <a:pt x="1666219" y="2344260"/>
                  <a:pt x="1686482" y="2297141"/>
                </a:cubicBezTo>
                <a:cubicBezTo>
                  <a:pt x="1679506" y="2303965"/>
                  <a:pt x="1665886" y="2303965"/>
                  <a:pt x="1645956" y="2344260"/>
                </a:cubicBezTo>
                <a:cubicBezTo>
                  <a:pt x="1638980" y="2344260"/>
                  <a:pt x="1652599" y="2324113"/>
                  <a:pt x="1666219" y="2310464"/>
                </a:cubicBezTo>
                <a:cubicBezTo>
                  <a:pt x="1625692" y="2324113"/>
                  <a:pt x="1598786" y="2303640"/>
                  <a:pt x="1578855" y="2276993"/>
                </a:cubicBezTo>
                <a:cubicBezTo>
                  <a:pt x="1572211" y="2263345"/>
                  <a:pt x="1558592" y="2250347"/>
                  <a:pt x="1551616" y="2243523"/>
                </a:cubicBezTo>
                <a:cubicBezTo>
                  <a:pt x="1538329" y="2230199"/>
                  <a:pt x="1525042" y="2223375"/>
                  <a:pt x="1505111" y="2230199"/>
                </a:cubicBezTo>
                <a:cubicBezTo>
                  <a:pt x="1538661" y="2183080"/>
                  <a:pt x="1498135" y="2223050"/>
                  <a:pt x="1518398" y="2189579"/>
                </a:cubicBezTo>
                <a:cubicBezTo>
                  <a:pt x="1404128" y="2182755"/>
                  <a:pt x="1330384" y="2115813"/>
                  <a:pt x="1249664" y="2055371"/>
                </a:cubicBezTo>
                <a:cubicBezTo>
                  <a:pt x="1370578" y="2082343"/>
                  <a:pt x="1518398" y="2135961"/>
                  <a:pt x="1578855" y="2236699"/>
                </a:cubicBezTo>
                <a:cubicBezTo>
                  <a:pt x="1592142" y="2223375"/>
                  <a:pt x="1612405" y="2176581"/>
                  <a:pt x="1626025" y="2169757"/>
                </a:cubicBezTo>
                <a:cubicBezTo>
                  <a:pt x="1605762" y="2210052"/>
                  <a:pt x="1612405" y="2223375"/>
                  <a:pt x="1626025" y="2216551"/>
                </a:cubicBezTo>
                <a:cubicBezTo>
                  <a:pt x="1599118" y="2250022"/>
                  <a:pt x="1612738" y="2250347"/>
                  <a:pt x="1632668" y="2250347"/>
                </a:cubicBezTo>
                <a:cubicBezTo>
                  <a:pt x="1646288" y="2236699"/>
                  <a:pt x="1652599" y="2216551"/>
                  <a:pt x="1652599" y="2216551"/>
                </a:cubicBezTo>
                <a:cubicBezTo>
                  <a:pt x="1645956" y="2256846"/>
                  <a:pt x="1672862" y="2250022"/>
                  <a:pt x="1720032" y="2216551"/>
                </a:cubicBezTo>
                <a:cubicBezTo>
                  <a:pt x="1706745" y="2229874"/>
                  <a:pt x="1706412" y="2243523"/>
                  <a:pt x="1693125" y="2250347"/>
                </a:cubicBezTo>
                <a:cubicBezTo>
                  <a:pt x="1733319" y="2236699"/>
                  <a:pt x="1760226" y="2250022"/>
                  <a:pt x="1746606" y="2310464"/>
                </a:cubicBezTo>
                <a:cubicBezTo>
                  <a:pt x="1780157" y="2256846"/>
                  <a:pt x="1766869" y="2276993"/>
                  <a:pt x="1793776" y="2230199"/>
                </a:cubicBezTo>
                <a:cubicBezTo>
                  <a:pt x="1787132" y="2250347"/>
                  <a:pt x="1766869" y="2283817"/>
                  <a:pt x="1766869" y="2303965"/>
                </a:cubicBezTo>
                <a:cubicBezTo>
                  <a:pt x="1787132" y="2310464"/>
                  <a:pt x="1807063" y="2317288"/>
                  <a:pt x="1833970" y="2330937"/>
                </a:cubicBezTo>
                <a:cubicBezTo>
                  <a:pt x="1854233" y="2344260"/>
                  <a:pt x="1867852" y="2364407"/>
                  <a:pt x="1867852" y="2404703"/>
                </a:cubicBezTo>
                <a:cubicBezTo>
                  <a:pt x="1887783" y="2384555"/>
                  <a:pt x="1881139" y="2384555"/>
                  <a:pt x="1874496" y="2377731"/>
                </a:cubicBezTo>
                <a:cubicBezTo>
                  <a:pt x="1894759" y="2404703"/>
                  <a:pt x="1921333" y="2418351"/>
                  <a:pt x="1948240" y="2431674"/>
                </a:cubicBezTo>
                <a:cubicBezTo>
                  <a:pt x="1961860" y="2438498"/>
                  <a:pt x="1982122" y="2438498"/>
                  <a:pt x="1995410" y="2444998"/>
                </a:cubicBezTo>
                <a:cubicBezTo>
                  <a:pt x="2015673" y="2451822"/>
                  <a:pt x="2028960" y="2451497"/>
                  <a:pt x="2049223" y="2458321"/>
                </a:cubicBezTo>
                <a:cubicBezTo>
                  <a:pt x="2116324" y="2471644"/>
                  <a:pt x="2183424" y="2485293"/>
                  <a:pt x="2223618" y="2532412"/>
                </a:cubicBezTo>
                <a:cubicBezTo>
                  <a:pt x="2230262" y="2539236"/>
                  <a:pt x="2243881" y="2532412"/>
                  <a:pt x="2257500" y="2505440"/>
                </a:cubicBezTo>
                <a:cubicBezTo>
                  <a:pt x="2257500" y="2545735"/>
                  <a:pt x="2277431" y="2565883"/>
                  <a:pt x="2310982" y="2572382"/>
                </a:cubicBezTo>
                <a:cubicBezTo>
                  <a:pt x="2324601" y="2572382"/>
                  <a:pt x="2344864" y="2572382"/>
                  <a:pt x="2358151" y="2572382"/>
                </a:cubicBezTo>
                <a:cubicBezTo>
                  <a:pt x="2378414" y="2572382"/>
                  <a:pt x="2398345" y="2565883"/>
                  <a:pt x="2418608" y="2565883"/>
                </a:cubicBezTo>
                <a:cubicBezTo>
                  <a:pt x="2404989" y="2579206"/>
                  <a:pt x="2392034" y="2592854"/>
                  <a:pt x="2378414" y="2606178"/>
                </a:cubicBezTo>
                <a:cubicBezTo>
                  <a:pt x="2459134" y="2572707"/>
                  <a:pt x="2505972" y="2612677"/>
                  <a:pt x="2519259" y="2659796"/>
                </a:cubicBezTo>
                <a:cubicBezTo>
                  <a:pt x="2526235" y="2646473"/>
                  <a:pt x="2526235" y="2646473"/>
                  <a:pt x="2526235" y="2646473"/>
                </a:cubicBezTo>
                <a:cubicBezTo>
                  <a:pt x="2559785" y="2632825"/>
                  <a:pt x="2532878" y="2706915"/>
                  <a:pt x="2613266" y="2646473"/>
                </a:cubicBezTo>
                <a:cubicBezTo>
                  <a:pt x="2606622" y="2659796"/>
                  <a:pt x="2599979" y="2666620"/>
                  <a:pt x="2586359" y="2679943"/>
                </a:cubicBezTo>
                <a:cubicBezTo>
                  <a:pt x="2599979" y="2673444"/>
                  <a:pt x="2613598" y="2673444"/>
                  <a:pt x="2626885" y="2673444"/>
                </a:cubicBezTo>
                <a:cubicBezTo>
                  <a:pt x="2640505" y="2673444"/>
                  <a:pt x="2653792" y="2679943"/>
                  <a:pt x="2660768" y="2679943"/>
                </a:cubicBezTo>
                <a:cubicBezTo>
                  <a:pt x="2680699" y="2686768"/>
                  <a:pt x="2693986" y="2700091"/>
                  <a:pt x="2687342" y="2727063"/>
                </a:cubicBezTo>
                <a:cubicBezTo>
                  <a:pt x="2700630" y="2727063"/>
                  <a:pt x="2714249" y="2686768"/>
                  <a:pt x="2720893" y="2693592"/>
                </a:cubicBezTo>
                <a:cubicBezTo>
                  <a:pt x="2720893" y="2733887"/>
                  <a:pt x="2761419" y="2740386"/>
                  <a:pt x="2821876" y="2727063"/>
                </a:cubicBezTo>
                <a:cubicBezTo>
                  <a:pt x="2808256" y="2727063"/>
                  <a:pt x="2808256" y="2713740"/>
                  <a:pt x="2808256" y="2700416"/>
                </a:cubicBezTo>
                <a:cubicBezTo>
                  <a:pt x="2801612" y="2686768"/>
                  <a:pt x="2801612" y="2666620"/>
                  <a:pt x="2801612" y="2652972"/>
                </a:cubicBezTo>
                <a:cubicBezTo>
                  <a:pt x="2801612" y="2619501"/>
                  <a:pt x="2788325" y="2599679"/>
                  <a:pt x="2741156" y="2613002"/>
                </a:cubicBezTo>
                <a:cubicBezTo>
                  <a:pt x="2768062" y="2572707"/>
                  <a:pt x="2781349" y="2586030"/>
                  <a:pt x="2814900" y="2552235"/>
                </a:cubicBezTo>
                <a:cubicBezTo>
                  <a:pt x="2794969" y="2545735"/>
                  <a:pt x="2754443" y="2565883"/>
                  <a:pt x="2720893" y="2572382"/>
                </a:cubicBezTo>
                <a:cubicBezTo>
                  <a:pt x="2687342" y="2586030"/>
                  <a:pt x="2660436" y="2592854"/>
                  <a:pt x="2673723" y="2539236"/>
                </a:cubicBezTo>
                <a:cubicBezTo>
                  <a:pt x="2673723" y="2566208"/>
                  <a:pt x="2707605" y="2572707"/>
                  <a:pt x="2761419" y="2519089"/>
                </a:cubicBezTo>
                <a:cubicBezTo>
                  <a:pt x="2741156" y="2552559"/>
                  <a:pt x="2781349" y="2532087"/>
                  <a:pt x="2787993" y="2545410"/>
                </a:cubicBezTo>
                <a:cubicBezTo>
                  <a:pt x="2814900" y="2505115"/>
                  <a:pt x="2801612" y="2505440"/>
                  <a:pt x="2787993" y="2505440"/>
                </a:cubicBezTo>
                <a:cubicBezTo>
                  <a:pt x="2781349" y="2505440"/>
                  <a:pt x="2761086" y="2511939"/>
                  <a:pt x="2767730" y="2478468"/>
                </a:cubicBezTo>
                <a:cubicBezTo>
                  <a:pt x="2774374" y="2471644"/>
                  <a:pt x="2781349" y="2464820"/>
                  <a:pt x="2787993" y="2458321"/>
                </a:cubicBezTo>
                <a:cubicBezTo>
                  <a:pt x="2808256" y="2438174"/>
                  <a:pt x="2781349" y="2465145"/>
                  <a:pt x="2774706" y="2478468"/>
                </a:cubicBezTo>
                <a:cubicBezTo>
                  <a:pt x="2801280" y="2478468"/>
                  <a:pt x="2821543" y="2485293"/>
                  <a:pt x="2861737" y="2485293"/>
                </a:cubicBezTo>
                <a:cubicBezTo>
                  <a:pt x="2895620" y="2438174"/>
                  <a:pt x="2862069" y="2431674"/>
                  <a:pt x="2835163" y="2444998"/>
                </a:cubicBezTo>
                <a:cubicBezTo>
                  <a:pt x="2848782" y="2431674"/>
                  <a:pt x="2855094" y="2431674"/>
                  <a:pt x="2868713" y="2418026"/>
                </a:cubicBezTo>
                <a:cubicBezTo>
                  <a:pt x="2861737" y="2397878"/>
                  <a:pt x="2821876" y="2444998"/>
                  <a:pt x="2821876" y="2431674"/>
                </a:cubicBezTo>
                <a:cubicBezTo>
                  <a:pt x="2855426" y="2404703"/>
                  <a:pt x="2875357" y="2397878"/>
                  <a:pt x="2888976" y="2397878"/>
                </a:cubicBezTo>
                <a:cubicBezTo>
                  <a:pt x="2908907" y="2350759"/>
                  <a:pt x="2828519" y="2418026"/>
                  <a:pt x="2821876" y="2384555"/>
                </a:cubicBezTo>
                <a:cubicBezTo>
                  <a:pt x="2855426" y="2337436"/>
                  <a:pt x="2841806" y="2330937"/>
                  <a:pt x="2821876" y="2330937"/>
                </a:cubicBezTo>
                <a:cubicBezTo>
                  <a:pt x="2895620" y="2256846"/>
                  <a:pt x="2855426" y="2330937"/>
                  <a:pt x="2848782" y="2351084"/>
                </a:cubicBezTo>
                <a:cubicBezTo>
                  <a:pt x="2875689" y="2344260"/>
                  <a:pt x="2868713" y="2364083"/>
                  <a:pt x="2895620" y="2370907"/>
                </a:cubicBezTo>
                <a:cubicBezTo>
                  <a:pt x="2895620" y="2370907"/>
                  <a:pt x="2902263" y="2364083"/>
                  <a:pt x="2902263" y="2364083"/>
                </a:cubicBezTo>
                <a:cubicBezTo>
                  <a:pt x="2929170" y="2377731"/>
                  <a:pt x="2855426" y="2438498"/>
                  <a:pt x="2922526" y="2431674"/>
                </a:cubicBezTo>
                <a:cubicBezTo>
                  <a:pt x="2963052" y="2378056"/>
                  <a:pt x="2915882" y="2397878"/>
                  <a:pt x="2929170" y="2364083"/>
                </a:cubicBezTo>
                <a:cubicBezTo>
                  <a:pt x="2936145" y="2350759"/>
                  <a:pt x="2956076" y="2324113"/>
                  <a:pt x="2969364" y="2310464"/>
                </a:cubicBezTo>
                <a:cubicBezTo>
                  <a:pt x="2969364" y="2290317"/>
                  <a:pt x="2909239" y="2323788"/>
                  <a:pt x="2929170" y="2283492"/>
                </a:cubicBezTo>
                <a:cubicBezTo>
                  <a:pt x="2956076" y="2276993"/>
                  <a:pt x="2989627" y="2283817"/>
                  <a:pt x="3003246" y="2303965"/>
                </a:cubicBezTo>
                <a:cubicBezTo>
                  <a:pt x="2969696" y="2337436"/>
                  <a:pt x="2996270" y="2303965"/>
                  <a:pt x="2982983" y="2303965"/>
                </a:cubicBezTo>
                <a:cubicBezTo>
                  <a:pt x="2915882" y="2370907"/>
                  <a:pt x="2989959" y="2323788"/>
                  <a:pt x="2942789" y="2377731"/>
                </a:cubicBezTo>
                <a:cubicBezTo>
                  <a:pt x="2963052" y="2384555"/>
                  <a:pt x="3009890" y="2283817"/>
                  <a:pt x="3016533" y="2317288"/>
                </a:cubicBezTo>
                <a:cubicBezTo>
                  <a:pt x="3009890" y="2324113"/>
                  <a:pt x="3009890" y="2324113"/>
                  <a:pt x="3003246" y="2324113"/>
                </a:cubicBezTo>
                <a:cubicBezTo>
                  <a:pt x="2996270" y="2330937"/>
                  <a:pt x="2989627" y="2337761"/>
                  <a:pt x="2989627" y="2344260"/>
                </a:cubicBezTo>
                <a:cubicBezTo>
                  <a:pt x="3043440" y="2297466"/>
                  <a:pt x="3043440" y="2324113"/>
                  <a:pt x="3070346" y="2344260"/>
                </a:cubicBezTo>
                <a:cubicBezTo>
                  <a:pt x="3083634" y="2324113"/>
                  <a:pt x="3076990" y="2297141"/>
                  <a:pt x="3090609" y="2310464"/>
                </a:cubicBezTo>
                <a:cubicBezTo>
                  <a:pt x="3076990" y="2303965"/>
                  <a:pt x="3043440" y="2270169"/>
                  <a:pt x="3009890" y="2290317"/>
                </a:cubicBezTo>
                <a:cubicBezTo>
                  <a:pt x="3023177" y="2250022"/>
                  <a:pt x="2969696" y="2250022"/>
                  <a:pt x="2915882" y="2283492"/>
                </a:cubicBezTo>
                <a:cubicBezTo>
                  <a:pt x="2895620" y="2283492"/>
                  <a:pt x="2875689" y="2270494"/>
                  <a:pt x="2855426" y="2263670"/>
                </a:cubicBezTo>
                <a:cubicBezTo>
                  <a:pt x="2835495" y="2257171"/>
                  <a:pt x="2808256" y="2250347"/>
                  <a:pt x="2781349" y="2250347"/>
                </a:cubicBezTo>
                <a:cubicBezTo>
                  <a:pt x="2761086" y="2210052"/>
                  <a:pt x="2734180" y="2183080"/>
                  <a:pt x="2700630" y="2162932"/>
                </a:cubicBezTo>
                <a:cubicBezTo>
                  <a:pt x="2667079" y="2135961"/>
                  <a:pt x="2626885" y="2122312"/>
                  <a:pt x="2586359" y="2102165"/>
                </a:cubicBezTo>
                <a:cubicBezTo>
                  <a:pt x="2512615" y="2061870"/>
                  <a:pt x="2445515" y="2015401"/>
                  <a:pt x="2425252" y="1907839"/>
                </a:cubicBezTo>
                <a:cubicBezTo>
                  <a:pt x="2398345" y="1914338"/>
                  <a:pt x="2378414" y="1887367"/>
                  <a:pt x="2337888" y="1920838"/>
                </a:cubicBezTo>
                <a:cubicBezTo>
                  <a:pt x="2351508" y="1893866"/>
                  <a:pt x="2392034" y="1880867"/>
                  <a:pt x="2378414" y="1867219"/>
                </a:cubicBezTo>
                <a:cubicBezTo>
                  <a:pt x="2398677" y="1840572"/>
                  <a:pt x="2405321" y="1847397"/>
                  <a:pt x="2438871" y="1807102"/>
                </a:cubicBezTo>
                <a:cubicBezTo>
                  <a:pt x="2445515" y="1753158"/>
                  <a:pt x="2378082" y="1786954"/>
                  <a:pt x="2391701" y="1719687"/>
                </a:cubicBezTo>
                <a:cubicBezTo>
                  <a:pt x="2411632" y="1699540"/>
                  <a:pt x="2438871" y="1652421"/>
                  <a:pt x="2438871" y="1639097"/>
                </a:cubicBezTo>
                <a:cubicBezTo>
                  <a:pt x="2378414" y="1719687"/>
                  <a:pt x="2351175" y="1699215"/>
                  <a:pt x="2297362" y="1753158"/>
                </a:cubicBezTo>
                <a:cubicBezTo>
                  <a:pt x="2284075" y="1759657"/>
                  <a:pt x="2304338" y="1733011"/>
                  <a:pt x="2297362" y="1726511"/>
                </a:cubicBezTo>
                <a:cubicBezTo>
                  <a:pt x="2317625" y="1726511"/>
                  <a:pt x="2358483" y="1679392"/>
                  <a:pt x="2378414" y="1692716"/>
                </a:cubicBezTo>
                <a:cubicBezTo>
                  <a:pt x="2411964" y="1652421"/>
                  <a:pt x="2391701" y="1659245"/>
                  <a:pt x="2398345" y="1639097"/>
                </a:cubicBezTo>
                <a:cubicBezTo>
                  <a:pt x="2411632" y="1625774"/>
                  <a:pt x="2418608" y="1632273"/>
                  <a:pt x="2431895" y="1632273"/>
                </a:cubicBezTo>
                <a:cubicBezTo>
                  <a:pt x="2452158" y="1598802"/>
                  <a:pt x="2438871" y="1605302"/>
                  <a:pt x="2459134" y="1585154"/>
                </a:cubicBezTo>
                <a:cubicBezTo>
                  <a:pt x="2452158" y="1571831"/>
                  <a:pt x="2438871" y="1578655"/>
                  <a:pt x="2418608" y="1612126"/>
                </a:cubicBezTo>
                <a:cubicBezTo>
                  <a:pt x="2404989" y="1591978"/>
                  <a:pt x="2398677" y="1571506"/>
                  <a:pt x="2371770" y="1578330"/>
                </a:cubicBezTo>
                <a:cubicBezTo>
                  <a:pt x="2405321" y="1484416"/>
                  <a:pt x="2317957" y="1517887"/>
                  <a:pt x="2291051" y="1517887"/>
                </a:cubicBezTo>
                <a:cubicBezTo>
                  <a:pt x="2277763" y="1524712"/>
                  <a:pt x="2298026" y="1490916"/>
                  <a:pt x="2291051" y="1490916"/>
                </a:cubicBezTo>
                <a:cubicBezTo>
                  <a:pt x="2277763" y="1464269"/>
                  <a:pt x="2236905" y="1464594"/>
                  <a:pt x="2203355" y="1464594"/>
                </a:cubicBezTo>
                <a:cubicBezTo>
                  <a:pt x="2163161" y="1457770"/>
                  <a:pt x="2136254" y="1450621"/>
                  <a:pt x="2143230" y="1390178"/>
                </a:cubicBezTo>
                <a:cubicBezTo>
                  <a:pt x="2116324" y="1410326"/>
                  <a:pt x="2122967" y="1383679"/>
                  <a:pt x="2149874" y="1336560"/>
                </a:cubicBezTo>
                <a:cubicBezTo>
                  <a:pt x="2183424" y="1303089"/>
                  <a:pt x="2203687" y="1323236"/>
                  <a:pt x="2243881" y="1276442"/>
                </a:cubicBezTo>
                <a:cubicBezTo>
                  <a:pt x="2264144" y="1242646"/>
                  <a:pt x="2277763" y="1209176"/>
                  <a:pt x="2270788" y="1202676"/>
                </a:cubicBezTo>
                <a:cubicBezTo>
                  <a:pt x="2237237" y="1242971"/>
                  <a:pt x="2257168" y="1168880"/>
                  <a:pt x="2216974" y="1249471"/>
                </a:cubicBezTo>
                <a:cubicBezTo>
                  <a:pt x="2183424" y="1282941"/>
                  <a:pt x="2243881" y="1189028"/>
                  <a:pt x="2250525" y="1189028"/>
                </a:cubicBezTo>
                <a:cubicBezTo>
                  <a:pt x="2216974" y="1182204"/>
                  <a:pt x="2257500" y="1088290"/>
                  <a:pt x="2237237" y="1081466"/>
                </a:cubicBezTo>
                <a:cubicBezTo>
                  <a:pt x="2284075" y="1034347"/>
                  <a:pt x="2250525" y="1141909"/>
                  <a:pt x="2297362" y="1141909"/>
                </a:cubicBezTo>
                <a:cubicBezTo>
                  <a:pt x="2304338" y="1141909"/>
                  <a:pt x="2324601" y="1088290"/>
                  <a:pt x="2337888" y="1074642"/>
                </a:cubicBezTo>
                <a:cubicBezTo>
                  <a:pt x="2371438" y="1021024"/>
                  <a:pt x="2331245" y="1041171"/>
                  <a:pt x="2337888" y="1014525"/>
                </a:cubicBezTo>
                <a:cubicBezTo>
                  <a:pt x="2378414" y="960581"/>
                  <a:pt x="2351175" y="1041171"/>
                  <a:pt x="2398345" y="980729"/>
                </a:cubicBezTo>
                <a:cubicBezTo>
                  <a:pt x="2391701" y="1014200"/>
                  <a:pt x="2411964" y="1081466"/>
                  <a:pt x="2472421" y="973905"/>
                </a:cubicBezTo>
                <a:cubicBezTo>
                  <a:pt x="2505972" y="1007375"/>
                  <a:pt x="2552809" y="1027523"/>
                  <a:pt x="2599979" y="1034347"/>
                </a:cubicBezTo>
                <a:cubicBezTo>
                  <a:pt x="2646816" y="1040846"/>
                  <a:pt x="2700962" y="1040846"/>
                  <a:pt x="2761419" y="1040846"/>
                </a:cubicBezTo>
                <a:cubicBezTo>
                  <a:pt x="2869045" y="1047670"/>
                  <a:pt x="2969696" y="1054495"/>
                  <a:pt x="3023509" y="1141909"/>
                </a:cubicBezTo>
                <a:cubicBezTo>
                  <a:pt x="3036796" y="1141909"/>
                  <a:pt x="3029821" y="1121761"/>
                  <a:pt x="3050083" y="1108438"/>
                </a:cubicBezTo>
                <a:cubicBezTo>
                  <a:pt x="3036464" y="1148733"/>
                  <a:pt x="3076990" y="1114937"/>
                  <a:pt x="3070346" y="1141909"/>
                </a:cubicBezTo>
                <a:cubicBezTo>
                  <a:pt x="3103897" y="1081466"/>
                  <a:pt x="3063371" y="1088290"/>
                  <a:pt x="3043108" y="1088290"/>
                </a:cubicBezTo>
                <a:cubicBezTo>
                  <a:pt x="3023177" y="1088290"/>
                  <a:pt x="3016533" y="1040846"/>
                  <a:pt x="2996270" y="1040846"/>
                </a:cubicBezTo>
                <a:cubicBezTo>
                  <a:pt x="2956076" y="1047670"/>
                  <a:pt x="2922526" y="994052"/>
                  <a:pt x="2875357" y="973905"/>
                </a:cubicBezTo>
                <a:cubicBezTo>
                  <a:pt x="2915550" y="893314"/>
                  <a:pt x="2855426" y="933609"/>
                  <a:pt x="2848782" y="913462"/>
                </a:cubicBezTo>
                <a:cubicBezTo>
                  <a:pt x="2869045" y="886815"/>
                  <a:pt x="2882000" y="893314"/>
                  <a:pt x="2895620" y="900139"/>
                </a:cubicBezTo>
                <a:cubicBezTo>
                  <a:pt x="2902263" y="906963"/>
                  <a:pt x="2909239" y="920286"/>
                  <a:pt x="2909239" y="933934"/>
                </a:cubicBezTo>
                <a:cubicBezTo>
                  <a:pt x="2942789" y="900139"/>
                  <a:pt x="2969696" y="886490"/>
                  <a:pt x="3003246" y="873167"/>
                </a:cubicBezTo>
                <a:cubicBezTo>
                  <a:pt x="2996270" y="886490"/>
                  <a:pt x="2989627" y="900139"/>
                  <a:pt x="2976007" y="906963"/>
                </a:cubicBezTo>
                <a:cubicBezTo>
                  <a:pt x="2989627" y="900139"/>
                  <a:pt x="2996602" y="900139"/>
                  <a:pt x="3003246" y="906963"/>
                </a:cubicBezTo>
                <a:cubicBezTo>
                  <a:pt x="3016533" y="886815"/>
                  <a:pt x="3016865" y="879666"/>
                  <a:pt x="3030153" y="859519"/>
                </a:cubicBezTo>
                <a:cubicBezTo>
                  <a:pt x="3003246" y="919961"/>
                  <a:pt x="3056727" y="886490"/>
                  <a:pt x="3090609" y="866343"/>
                </a:cubicBezTo>
                <a:cubicBezTo>
                  <a:pt x="3090609" y="879666"/>
                  <a:pt x="3070014" y="893314"/>
                  <a:pt x="3056727" y="906963"/>
                </a:cubicBezTo>
                <a:cubicBezTo>
                  <a:pt x="3070014" y="913462"/>
                  <a:pt x="3083634" y="900139"/>
                  <a:pt x="3076990" y="920286"/>
                </a:cubicBezTo>
                <a:cubicBezTo>
                  <a:pt x="3090277" y="927110"/>
                  <a:pt x="3103897" y="886490"/>
                  <a:pt x="3097253" y="886490"/>
                </a:cubicBezTo>
                <a:cubicBezTo>
                  <a:pt x="3117516" y="886490"/>
                  <a:pt x="3103565" y="920286"/>
                  <a:pt x="3137447" y="900139"/>
                </a:cubicBezTo>
                <a:cubicBezTo>
                  <a:pt x="3170997" y="859844"/>
                  <a:pt x="3130803" y="879991"/>
                  <a:pt x="3164354" y="846520"/>
                </a:cubicBezTo>
                <a:cubicBezTo>
                  <a:pt x="3157710" y="839696"/>
                  <a:pt x="3150734" y="819549"/>
                  <a:pt x="3150734" y="805900"/>
                </a:cubicBezTo>
                <a:cubicBezTo>
                  <a:pt x="3144091" y="785753"/>
                  <a:pt x="3144091" y="772754"/>
                  <a:pt x="3144091" y="752607"/>
                </a:cubicBezTo>
                <a:cubicBezTo>
                  <a:pt x="3150734" y="745783"/>
                  <a:pt x="3157710" y="758781"/>
                  <a:pt x="3170997" y="765605"/>
                </a:cubicBezTo>
                <a:cubicBezTo>
                  <a:pt x="3177641" y="778929"/>
                  <a:pt x="3191261" y="785753"/>
                  <a:pt x="3211523" y="765605"/>
                </a:cubicBezTo>
                <a:cubicBezTo>
                  <a:pt x="3218167" y="711987"/>
                  <a:pt x="3177641" y="705163"/>
                  <a:pt x="3150734" y="698339"/>
                </a:cubicBezTo>
                <a:cubicBezTo>
                  <a:pt x="3177641" y="671692"/>
                  <a:pt x="3191261" y="664868"/>
                  <a:pt x="3204880" y="685015"/>
                </a:cubicBezTo>
                <a:cubicBezTo>
                  <a:pt x="3211523" y="671692"/>
                  <a:pt x="3204880" y="672017"/>
                  <a:pt x="3204880" y="665193"/>
                </a:cubicBezTo>
                <a:cubicBezTo>
                  <a:pt x="3211523" y="651869"/>
                  <a:pt x="3218167" y="658369"/>
                  <a:pt x="3225143" y="665193"/>
                </a:cubicBezTo>
                <a:cubicBezTo>
                  <a:pt x="3191261" y="645045"/>
                  <a:pt x="3204547" y="604750"/>
                  <a:pt x="3177641" y="570954"/>
                </a:cubicBezTo>
                <a:cubicBezTo>
                  <a:pt x="3238098" y="497189"/>
                  <a:pt x="3151067" y="544308"/>
                  <a:pt x="3191261" y="483865"/>
                </a:cubicBezTo>
                <a:cubicBezTo>
                  <a:pt x="3224811" y="557631"/>
                  <a:pt x="3318818" y="470217"/>
                  <a:pt x="3338749" y="550807"/>
                </a:cubicBezTo>
                <a:cubicBezTo>
                  <a:pt x="3352368" y="544308"/>
                  <a:pt x="3365987" y="530659"/>
                  <a:pt x="3359012" y="530659"/>
                </a:cubicBezTo>
                <a:cubicBezTo>
                  <a:pt x="3399538" y="497189"/>
                  <a:pt x="3399538" y="564130"/>
                  <a:pt x="3439731" y="530659"/>
                </a:cubicBezTo>
                <a:cubicBezTo>
                  <a:pt x="3399538" y="624573"/>
                  <a:pt x="3486901" y="577454"/>
                  <a:pt x="3507164" y="591102"/>
                </a:cubicBezTo>
                <a:cubicBezTo>
                  <a:pt x="3507164" y="685015"/>
                  <a:pt x="3648009" y="718811"/>
                  <a:pt x="3654985" y="805900"/>
                </a:cubicBezTo>
                <a:cubicBezTo>
                  <a:pt x="3701822" y="765605"/>
                  <a:pt x="3668272" y="826048"/>
                  <a:pt x="3728729" y="792577"/>
                </a:cubicBezTo>
                <a:cubicBezTo>
                  <a:pt x="3715109" y="805900"/>
                  <a:pt x="3708466" y="806225"/>
                  <a:pt x="3701490" y="819549"/>
                </a:cubicBezTo>
                <a:cubicBezTo>
                  <a:pt x="3735372" y="806225"/>
                  <a:pt x="3762611" y="812724"/>
                  <a:pt x="3789518" y="819549"/>
                </a:cubicBezTo>
                <a:cubicBezTo>
                  <a:pt x="3816092" y="819549"/>
                  <a:pt x="3849310" y="819549"/>
                  <a:pt x="3889836" y="805900"/>
                </a:cubicBezTo>
                <a:cubicBezTo>
                  <a:pt x="3909767" y="779254"/>
                  <a:pt x="3849310" y="805900"/>
                  <a:pt x="3889836" y="765605"/>
                </a:cubicBezTo>
                <a:cubicBezTo>
                  <a:pt x="3936674" y="785753"/>
                  <a:pt x="3930030" y="832872"/>
                  <a:pt x="4004107" y="799401"/>
                </a:cubicBezTo>
                <a:cubicBezTo>
                  <a:pt x="3990487" y="826048"/>
                  <a:pt x="3990487" y="839371"/>
                  <a:pt x="3990487" y="853019"/>
                </a:cubicBezTo>
                <a:cubicBezTo>
                  <a:pt x="4004107" y="853019"/>
                  <a:pt x="4037657" y="799401"/>
                  <a:pt x="4037657" y="819549"/>
                </a:cubicBezTo>
                <a:cubicBezTo>
                  <a:pt x="4017726" y="853019"/>
                  <a:pt x="4010750" y="839371"/>
                  <a:pt x="3997463" y="859519"/>
                </a:cubicBezTo>
                <a:cubicBezTo>
                  <a:pt x="4024037" y="859519"/>
                  <a:pt x="4031013" y="859844"/>
                  <a:pt x="4051276" y="879991"/>
                </a:cubicBezTo>
                <a:cubicBezTo>
                  <a:pt x="4054598" y="866343"/>
                  <a:pt x="4059581" y="859519"/>
                  <a:pt x="4067221" y="852045"/>
                </a:cubicBezTo>
                <a:lnTo>
                  <a:pt x="4092135" y="826048"/>
                </a:lnTo>
                <a:lnTo>
                  <a:pt x="4076854" y="849770"/>
                </a:lnTo>
                <a:cubicBezTo>
                  <a:pt x="4059913" y="886165"/>
                  <a:pt x="4076190" y="900139"/>
                  <a:pt x="4111733" y="879991"/>
                </a:cubicBezTo>
                <a:cubicBezTo>
                  <a:pt x="4118377" y="866343"/>
                  <a:pt x="4111733" y="866343"/>
                  <a:pt x="4104758" y="859519"/>
                </a:cubicBezTo>
                <a:cubicBezTo>
                  <a:pt x="4125021" y="853019"/>
                  <a:pt x="4158571" y="826373"/>
                  <a:pt x="4171858" y="826373"/>
                </a:cubicBezTo>
                <a:cubicBezTo>
                  <a:pt x="4138308" y="859844"/>
                  <a:pt x="4125021" y="879991"/>
                  <a:pt x="4111733" y="920286"/>
                </a:cubicBezTo>
                <a:cubicBezTo>
                  <a:pt x="4138640" y="900139"/>
                  <a:pt x="4144951" y="954082"/>
                  <a:pt x="4178834" y="933934"/>
                </a:cubicBezTo>
                <a:cubicBezTo>
                  <a:pt x="4198765" y="900139"/>
                  <a:pt x="4131664" y="920286"/>
                  <a:pt x="4185477" y="873167"/>
                </a:cubicBezTo>
                <a:cubicBezTo>
                  <a:pt x="4171858" y="920286"/>
                  <a:pt x="4205741" y="893314"/>
                  <a:pt x="4239291" y="879991"/>
                </a:cubicBezTo>
                <a:cubicBezTo>
                  <a:pt x="4212384" y="906638"/>
                  <a:pt x="4212384" y="927110"/>
                  <a:pt x="4232647" y="933934"/>
                </a:cubicBezTo>
                <a:cubicBezTo>
                  <a:pt x="4246267" y="947258"/>
                  <a:pt x="4279485" y="940434"/>
                  <a:pt x="4313367" y="906963"/>
                </a:cubicBezTo>
                <a:cubicBezTo>
                  <a:pt x="4333298" y="913462"/>
                  <a:pt x="4279817" y="980404"/>
                  <a:pt x="4326654" y="940109"/>
                </a:cubicBezTo>
                <a:cubicBezTo>
                  <a:pt x="4299748" y="973905"/>
                  <a:pt x="4313367" y="994377"/>
                  <a:pt x="4326654" y="1007700"/>
                </a:cubicBezTo>
                <a:cubicBezTo>
                  <a:pt x="4346917" y="994377"/>
                  <a:pt x="4340274" y="987553"/>
                  <a:pt x="4340274" y="987553"/>
                </a:cubicBezTo>
                <a:cubicBezTo>
                  <a:pt x="4380468" y="953757"/>
                  <a:pt x="4306391" y="1081141"/>
                  <a:pt x="4387111" y="1027523"/>
                </a:cubicBezTo>
                <a:cubicBezTo>
                  <a:pt x="4373492" y="1034347"/>
                  <a:pt x="4373492" y="1041171"/>
                  <a:pt x="4373492" y="1047670"/>
                </a:cubicBezTo>
                <a:cubicBezTo>
                  <a:pt x="4387111" y="1041171"/>
                  <a:pt x="4387111" y="1027848"/>
                  <a:pt x="4407374" y="1021024"/>
                </a:cubicBezTo>
                <a:cubicBezTo>
                  <a:pt x="4407374" y="1041171"/>
                  <a:pt x="4393755" y="1041171"/>
                  <a:pt x="4373492" y="1068143"/>
                </a:cubicBezTo>
                <a:cubicBezTo>
                  <a:pt x="4407042" y="1041171"/>
                  <a:pt x="4433949" y="1034672"/>
                  <a:pt x="4467499" y="1021024"/>
                </a:cubicBezTo>
                <a:cubicBezTo>
                  <a:pt x="4454212" y="1041171"/>
                  <a:pt x="4433949" y="1068143"/>
                  <a:pt x="4447236" y="1074642"/>
                </a:cubicBezTo>
                <a:cubicBezTo>
                  <a:pt x="4467499" y="1021024"/>
                  <a:pt x="4514669" y="1041171"/>
                  <a:pt x="4467499" y="1081466"/>
                </a:cubicBezTo>
                <a:cubicBezTo>
                  <a:pt x="4481118" y="1081466"/>
                  <a:pt x="4515001" y="1067818"/>
                  <a:pt x="4515001" y="1054495"/>
                </a:cubicBezTo>
                <a:cubicBezTo>
                  <a:pt x="4521644" y="1054495"/>
                  <a:pt x="4487762" y="1128585"/>
                  <a:pt x="4548219" y="1081466"/>
                </a:cubicBezTo>
                <a:cubicBezTo>
                  <a:pt x="4521312" y="1148733"/>
                  <a:pt x="4595389" y="1148733"/>
                  <a:pt x="4648870" y="1101614"/>
                </a:cubicBezTo>
                <a:cubicBezTo>
                  <a:pt x="4669133" y="1081466"/>
                  <a:pt x="4662489" y="1114937"/>
                  <a:pt x="4655846" y="1128261"/>
                </a:cubicBezTo>
                <a:cubicBezTo>
                  <a:pt x="4662489" y="1141909"/>
                  <a:pt x="4696372" y="1095115"/>
                  <a:pt x="4703015" y="1115262"/>
                </a:cubicBezTo>
                <a:cubicBezTo>
                  <a:pt x="4703015" y="1074967"/>
                  <a:pt x="4675776" y="1054495"/>
                  <a:pt x="4642226" y="1040846"/>
                </a:cubicBezTo>
                <a:cubicBezTo>
                  <a:pt x="4608676" y="1074642"/>
                  <a:pt x="4649202" y="1068143"/>
                  <a:pt x="4615652" y="1101614"/>
                </a:cubicBezTo>
                <a:cubicBezTo>
                  <a:pt x="4609008" y="1074967"/>
                  <a:pt x="4561506" y="1135410"/>
                  <a:pt x="4554863" y="1108438"/>
                </a:cubicBezTo>
                <a:cubicBezTo>
                  <a:pt x="4568482" y="1095115"/>
                  <a:pt x="4568482" y="1101614"/>
                  <a:pt x="4575126" y="1108438"/>
                </a:cubicBezTo>
                <a:cubicBezTo>
                  <a:pt x="4622295" y="1041171"/>
                  <a:pt x="4622295" y="1000876"/>
                  <a:pt x="4609008" y="973905"/>
                </a:cubicBezTo>
                <a:cubicBezTo>
                  <a:pt x="4649202" y="953757"/>
                  <a:pt x="4642226" y="1000551"/>
                  <a:pt x="4635582" y="1027523"/>
                </a:cubicBezTo>
                <a:cubicBezTo>
                  <a:pt x="4689396" y="1000551"/>
                  <a:pt x="4696039" y="1081466"/>
                  <a:pt x="4783403" y="987553"/>
                </a:cubicBezTo>
                <a:cubicBezTo>
                  <a:pt x="4763472" y="1047995"/>
                  <a:pt x="4837216" y="994052"/>
                  <a:pt x="4877742" y="987553"/>
                </a:cubicBezTo>
                <a:cubicBezTo>
                  <a:pt x="4850836" y="1041171"/>
                  <a:pt x="4830573" y="1000876"/>
                  <a:pt x="4803666" y="1021024"/>
                </a:cubicBezTo>
                <a:cubicBezTo>
                  <a:pt x="4756828" y="1074967"/>
                  <a:pt x="4857147" y="1007375"/>
                  <a:pt x="4830240" y="1054495"/>
                </a:cubicBezTo>
                <a:cubicBezTo>
                  <a:pt x="4857147" y="1047670"/>
                  <a:pt x="4850836" y="1014525"/>
                  <a:pt x="4877742" y="1007700"/>
                </a:cubicBezTo>
                <a:cubicBezTo>
                  <a:pt x="4904317" y="1041171"/>
                  <a:pt x="4897673" y="1121761"/>
                  <a:pt x="4971749" y="1108438"/>
                </a:cubicBezTo>
                <a:cubicBezTo>
                  <a:pt x="4985037" y="1095115"/>
                  <a:pt x="4971749" y="1094790"/>
                  <a:pt x="4964774" y="1088290"/>
                </a:cubicBezTo>
                <a:cubicBezTo>
                  <a:pt x="4991680" y="1081466"/>
                  <a:pt x="4985037" y="1087966"/>
                  <a:pt x="5018587" y="1061319"/>
                </a:cubicBezTo>
                <a:cubicBezTo>
                  <a:pt x="5004967" y="1074642"/>
                  <a:pt x="5018587" y="1088290"/>
                  <a:pt x="5025230" y="1068143"/>
                </a:cubicBezTo>
                <a:cubicBezTo>
                  <a:pt x="5045494" y="1061319"/>
                  <a:pt x="5005300" y="1135085"/>
                  <a:pt x="5038850" y="1121436"/>
                </a:cubicBezTo>
                <a:cubicBezTo>
                  <a:pt x="5025230" y="1128261"/>
                  <a:pt x="5018919" y="1135085"/>
                  <a:pt x="5005300" y="1148408"/>
                </a:cubicBezTo>
                <a:cubicBezTo>
                  <a:pt x="5011943" y="1148408"/>
                  <a:pt x="5011611" y="1155232"/>
                  <a:pt x="5018587" y="1162056"/>
                </a:cubicBezTo>
                <a:cubicBezTo>
                  <a:pt x="5025230" y="1148733"/>
                  <a:pt x="5031874" y="1141909"/>
                  <a:pt x="5031874" y="1135085"/>
                </a:cubicBezTo>
                <a:cubicBezTo>
                  <a:pt x="5045494" y="1168556"/>
                  <a:pt x="5072732" y="1202351"/>
                  <a:pt x="5099307" y="1228998"/>
                </a:cubicBezTo>
                <a:cubicBezTo>
                  <a:pt x="5126213" y="1262794"/>
                  <a:pt x="5153120" y="1296265"/>
                  <a:pt x="5146144" y="1336560"/>
                </a:cubicBezTo>
                <a:cubicBezTo>
                  <a:pt x="5159764" y="1343384"/>
                  <a:pt x="5173051" y="1316412"/>
                  <a:pt x="5159764" y="1316412"/>
                </a:cubicBezTo>
                <a:cubicBezTo>
                  <a:pt x="5193314" y="1296265"/>
                  <a:pt x="5193314" y="1330061"/>
                  <a:pt x="5173383" y="1343384"/>
                </a:cubicBezTo>
                <a:cubicBezTo>
                  <a:pt x="5247127" y="1336560"/>
                  <a:pt x="5206933" y="1390178"/>
                  <a:pt x="5267390" y="1390178"/>
                </a:cubicBezTo>
                <a:cubicBezTo>
                  <a:pt x="5200290" y="1457445"/>
                  <a:pt x="5300941" y="1437297"/>
                  <a:pt x="5253771" y="1477592"/>
                </a:cubicBezTo>
                <a:cubicBezTo>
                  <a:pt x="5260414" y="1497740"/>
                  <a:pt x="5300608" y="1437622"/>
                  <a:pt x="5300608" y="1450946"/>
                </a:cubicBezTo>
                <a:cubicBezTo>
                  <a:pt x="5314228" y="1457770"/>
                  <a:pt x="5348110" y="1491241"/>
                  <a:pt x="5361397" y="1497740"/>
                </a:cubicBezTo>
                <a:cubicBezTo>
                  <a:pt x="5374685" y="1484416"/>
                  <a:pt x="5387972" y="1477917"/>
                  <a:pt x="5408235" y="1464594"/>
                </a:cubicBezTo>
                <a:cubicBezTo>
                  <a:pt x="5414879" y="1477917"/>
                  <a:pt x="5388304" y="1477592"/>
                  <a:pt x="5381660" y="1497740"/>
                </a:cubicBezTo>
                <a:cubicBezTo>
                  <a:pt x="5428498" y="1477592"/>
                  <a:pt x="5368041" y="1551683"/>
                  <a:pt x="5441785" y="1504564"/>
                </a:cubicBezTo>
                <a:cubicBezTo>
                  <a:pt x="5441785" y="1517887"/>
                  <a:pt x="5428498" y="1524712"/>
                  <a:pt x="5408235" y="1531536"/>
                </a:cubicBezTo>
                <a:cubicBezTo>
                  <a:pt x="5421522" y="1531536"/>
                  <a:pt x="5462380" y="1531536"/>
                  <a:pt x="5475668" y="1504564"/>
                </a:cubicBezTo>
                <a:cubicBezTo>
                  <a:pt x="5502574" y="1484416"/>
                  <a:pt x="5482311" y="1524712"/>
                  <a:pt x="5515861" y="1490916"/>
                </a:cubicBezTo>
                <a:cubicBezTo>
                  <a:pt x="5515861" y="1504564"/>
                  <a:pt x="5495598" y="1511388"/>
                  <a:pt x="5481979" y="1517887"/>
                </a:cubicBezTo>
                <a:cubicBezTo>
                  <a:pt x="5529149" y="1524712"/>
                  <a:pt x="5529149" y="1578330"/>
                  <a:pt x="5575986" y="1585154"/>
                </a:cubicBezTo>
                <a:cubicBezTo>
                  <a:pt x="5556055" y="1591978"/>
                  <a:pt x="5549412" y="1598802"/>
                  <a:pt x="5549412" y="1612126"/>
                </a:cubicBezTo>
                <a:cubicBezTo>
                  <a:pt x="5576318" y="1591978"/>
                  <a:pt x="5609869" y="1598477"/>
                  <a:pt x="5616512" y="1571506"/>
                </a:cubicBezTo>
                <a:cubicBezTo>
                  <a:pt x="5636775" y="1571506"/>
                  <a:pt x="5657038" y="1571831"/>
                  <a:pt x="5650395" y="1591978"/>
                </a:cubicBezTo>
                <a:cubicBezTo>
                  <a:pt x="5657038" y="1585154"/>
                  <a:pt x="5676969" y="1571831"/>
                  <a:pt x="5717495" y="1545184"/>
                </a:cubicBezTo>
                <a:cubicBezTo>
                  <a:pt x="5697232" y="1531536"/>
                  <a:pt x="5663682" y="1511388"/>
                  <a:pt x="5616512" y="1551683"/>
                </a:cubicBezTo>
                <a:cubicBezTo>
                  <a:pt x="5616512" y="1545184"/>
                  <a:pt x="5657038" y="1524712"/>
                  <a:pt x="5643419" y="1517887"/>
                </a:cubicBezTo>
                <a:cubicBezTo>
                  <a:pt x="5609869" y="1517887"/>
                  <a:pt x="5562699" y="1531536"/>
                  <a:pt x="5522505" y="1504564"/>
                </a:cubicBezTo>
                <a:cubicBezTo>
                  <a:pt x="5549412" y="1484416"/>
                  <a:pt x="5542768" y="1524712"/>
                  <a:pt x="5569675" y="1497740"/>
                </a:cubicBezTo>
                <a:cubicBezTo>
                  <a:pt x="5569675" y="1484416"/>
                  <a:pt x="5529149" y="1464269"/>
                  <a:pt x="5488623" y="1484416"/>
                </a:cubicBezTo>
                <a:cubicBezTo>
                  <a:pt x="5502242" y="1470768"/>
                  <a:pt x="5515861" y="1457770"/>
                  <a:pt x="5522505" y="1437622"/>
                </a:cubicBezTo>
                <a:cubicBezTo>
                  <a:pt x="5475335" y="1450946"/>
                  <a:pt x="5522505" y="1376855"/>
                  <a:pt x="5435142" y="1417150"/>
                </a:cubicBezTo>
                <a:cubicBezTo>
                  <a:pt x="5435142" y="1403826"/>
                  <a:pt x="5448761" y="1390178"/>
                  <a:pt x="5441785" y="1383354"/>
                </a:cubicBezTo>
                <a:cubicBezTo>
                  <a:pt x="5428498" y="1376855"/>
                  <a:pt x="5414879" y="1410651"/>
                  <a:pt x="5428498" y="1410651"/>
                </a:cubicBezTo>
                <a:cubicBezTo>
                  <a:pt x="5361397" y="1430798"/>
                  <a:pt x="5448429" y="1309913"/>
                  <a:pt x="5394615" y="1330061"/>
                </a:cubicBezTo>
                <a:cubicBezTo>
                  <a:pt x="5387972" y="1309913"/>
                  <a:pt x="5415211" y="1309588"/>
                  <a:pt x="5435142" y="1296265"/>
                </a:cubicBezTo>
                <a:cubicBezTo>
                  <a:pt x="5401591" y="1296265"/>
                  <a:pt x="5401923" y="1282941"/>
                  <a:pt x="5381660" y="1269618"/>
                </a:cubicBezTo>
                <a:cubicBezTo>
                  <a:pt x="5368041" y="1303089"/>
                  <a:pt x="5381660" y="1303089"/>
                  <a:pt x="5381660" y="1336560"/>
                </a:cubicBezTo>
                <a:cubicBezTo>
                  <a:pt x="5334491" y="1350208"/>
                  <a:pt x="5368041" y="1276442"/>
                  <a:pt x="5320871" y="1289766"/>
                </a:cubicBezTo>
                <a:cubicBezTo>
                  <a:pt x="5334491" y="1283266"/>
                  <a:pt x="5347778" y="1276442"/>
                  <a:pt x="5347778" y="1282941"/>
                </a:cubicBezTo>
                <a:cubicBezTo>
                  <a:pt x="5347778" y="1242646"/>
                  <a:pt x="5314228" y="1289440"/>
                  <a:pt x="5368041" y="1222499"/>
                </a:cubicBezTo>
                <a:cubicBezTo>
                  <a:pt x="5368041" y="1202351"/>
                  <a:pt x="5341134" y="1222499"/>
                  <a:pt x="5327515" y="1222499"/>
                </a:cubicBezTo>
                <a:cubicBezTo>
                  <a:pt x="5307584" y="1249146"/>
                  <a:pt x="5347778" y="1229323"/>
                  <a:pt x="5347778" y="1242646"/>
                </a:cubicBezTo>
                <a:cubicBezTo>
                  <a:pt x="5327847" y="1249471"/>
                  <a:pt x="5307584" y="1256295"/>
                  <a:pt x="5287653" y="1269618"/>
                </a:cubicBezTo>
                <a:cubicBezTo>
                  <a:pt x="5314560" y="1236147"/>
                  <a:pt x="5327515" y="1209176"/>
                  <a:pt x="5314228" y="1182204"/>
                </a:cubicBezTo>
                <a:cubicBezTo>
                  <a:pt x="5307584" y="1182204"/>
                  <a:pt x="5287653" y="1202351"/>
                  <a:pt x="5274034" y="1215675"/>
                </a:cubicBezTo>
                <a:cubicBezTo>
                  <a:pt x="5260747" y="1208851"/>
                  <a:pt x="5280345" y="1195852"/>
                  <a:pt x="5293965" y="1182204"/>
                </a:cubicBezTo>
                <a:cubicBezTo>
                  <a:pt x="5199958" y="1182204"/>
                  <a:pt x="5186338" y="1094790"/>
                  <a:pt x="5119238" y="1054495"/>
                </a:cubicBezTo>
                <a:cubicBezTo>
                  <a:pt x="5079044" y="1027523"/>
                  <a:pt x="5011943" y="1007375"/>
                  <a:pt x="5005300" y="973905"/>
                </a:cubicBezTo>
                <a:cubicBezTo>
                  <a:pt x="4992012" y="946933"/>
                  <a:pt x="4897673" y="960581"/>
                  <a:pt x="4931223" y="906963"/>
                </a:cubicBezTo>
                <a:cubicBezTo>
                  <a:pt x="4910960" y="873167"/>
                  <a:pt x="4877410" y="846520"/>
                  <a:pt x="4850503" y="819549"/>
                </a:cubicBezTo>
                <a:cubicBezTo>
                  <a:pt x="4816953" y="799401"/>
                  <a:pt x="4790047" y="779254"/>
                  <a:pt x="4763140" y="752607"/>
                </a:cubicBezTo>
                <a:cubicBezTo>
                  <a:pt x="4776759" y="738959"/>
                  <a:pt x="4790379" y="738959"/>
                  <a:pt x="4803666" y="725635"/>
                </a:cubicBezTo>
                <a:cubicBezTo>
                  <a:pt x="4823929" y="705488"/>
                  <a:pt x="4790379" y="711987"/>
                  <a:pt x="4790379" y="705163"/>
                </a:cubicBezTo>
                <a:cubicBezTo>
                  <a:pt x="4756828" y="725310"/>
                  <a:pt x="4797022" y="718811"/>
                  <a:pt x="4763140" y="745783"/>
                </a:cubicBezTo>
                <a:cubicBezTo>
                  <a:pt x="4716302" y="745783"/>
                  <a:pt x="4689396" y="671692"/>
                  <a:pt x="4642226" y="658369"/>
                </a:cubicBezTo>
                <a:cubicBezTo>
                  <a:pt x="4662489" y="645045"/>
                  <a:pt x="4662489" y="665193"/>
                  <a:pt x="4682752" y="638221"/>
                </a:cubicBezTo>
                <a:cubicBezTo>
                  <a:pt x="4676109" y="618073"/>
                  <a:pt x="4609008" y="691839"/>
                  <a:pt x="4629271" y="645045"/>
                </a:cubicBezTo>
                <a:cubicBezTo>
                  <a:pt x="4642558" y="631397"/>
                  <a:pt x="4655846" y="631397"/>
                  <a:pt x="4655846" y="638221"/>
                </a:cubicBezTo>
                <a:cubicBezTo>
                  <a:pt x="4682752" y="591102"/>
                  <a:pt x="4602364" y="624573"/>
                  <a:pt x="4615652" y="597601"/>
                </a:cubicBezTo>
                <a:cubicBezTo>
                  <a:pt x="4602364" y="611249"/>
                  <a:pt x="4602032" y="618073"/>
                  <a:pt x="4602032" y="624573"/>
                </a:cubicBezTo>
                <a:cubicBezTo>
                  <a:pt x="4595389" y="611249"/>
                  <a:pt x="4581769" y="584603"/>
                  <a:pt x="4561838" y="570954"/>
                </a:cubicBezTo>
                <a:cubicBezTo>
                  <a:pt x="4548219" y="550807"/>
                  <a:pt x="4528288" y="544308"/>
                  <a:pt x="4501381" y="570954"/>
                </a:cubicBezTo>
                <a:cubicBezTo>
                  <a:pt x="4487762" y="564455"/>
                  <a:pt x="4521644" y="537483"/>
                  <a:pt x="4501381" y="537483"/>
                </a:cubicBezTo>
                <a:cubicBezTo>
                  <a:pt x="4491748" y="532609"/>
                  <a:pt x="4477464" y="551132"/>
                  <a:pt x="4460855" y="569979"/>
                </a:cubicBezTo>
                <a:cubicBezTo>
                  <a:pt x="4490752" y="524160"/>
                  <a:pt x="4411360" y="502388"/>
                  <a:pt x="4393755" y="490689"/>
                </a:cubicBezTo>
                <a:cubicBezTo>
                  <a:pt x="4447568" y="443570"/>
                  <a:pt x="4447568" y="510512"/>
                  <a:pt x="4494738" y="463393"/>
                </a:cubicBezTo>
                <a:cubicBezTo>
                  <a:pt x="4454212" y="450069"/>
                  <a:pt x="4420662" y="409774"/>
                  <a:pt x="4360205" y="443245"/>
                </a:cubicBezTo>
                <a:cubicBezTo>
                  <a:pt x="4360205" y="375978"/>
                  <a:pt x="4313035" y="355831"/>
                  <a:pt x="4265865" y="335683"/>
                </a:cubicBezTo>
                <a:cubicBezTo>
                  <a:pt x="4245934" y="329184"/>
                  <a:pt x="4219028" y="322685"/>
                  <a:pt x="4199097" y="302538"/>
                </a:cubicBezTo>
                <a:cubicBezTo>
                  <a:pt x="4185477" y="295713"/>
                  <a:pt x="4172190" y="275241"/>
                  <a:pt x="4165547" y="241770"/>
                </a:cubicBezTo>
                <a:cubicBezTo>
                  <a:pt x="4138640" y="248269"/>
                  <a:pt x="4104758" y="261918"/>
                  <a:pt x="4104758" y="234946"/>
                </a:cubicBezTo>
                <a:cubicBezTo>
                  <a:pt x="4111733" y="228122"/>
                  <a:pt x="4125021" y="221948"/>
                  <a:pt x="4131996" y="208299"/>
                </a:cubicBezTo>
                <a:cubicBezTo>
                  <a:pt x="4118377" y="188152"/>
                  <a:pt x="4084827" y="188152"/>
                  <a:pt x="4064896" y="188152"/>
                </a:cubicBezTo>
                <a:cubicBezTo>
                  <a:pt x="4037989" y="188152"/>
                  <a:pt x="4024370" y="181003"/>
                  <a:pt x="4031013" y="134208"/>
                </a:cubicBezTo>
                <a:cubicBezTo>
                  <a:pt x="4064564" y="107237"/>
                  <a:pt x="4024370" y="174503"/>
                  <a:pt x="4057920" y="168004"/>
                </a:cubicBezTo>
                <a:cubicBezTo>
                  <a:pt x="4091802" y="100737"/>
                  <a:pt x="4064564" y="80590"/>
                  <a:pt x="4044633" y="60443"/>
                </a:cubicBezTo>
                <a:cubicBezTo>
                  <a:pt x="4078183" y="26647"/>
                  <a:pt x="4091470" y="53618"/>
                  <a:pt x="4125021"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1291027278"/>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Abstract placeholder 01">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 y="0"/>
            <a:ext cx="12188107" cy="3599411"/>
          </a:xfrm>
          <a:custGeom>
            <a:avLst/>
            <a:gdLst>
              <a:gd name="connsiteX0" fmla="*/ 0 w 4826000"/>
              <a:gd name="connsiteY0" fmla="*/ 0 h 1425222"/>
              <a:gd name="connsiteX1" fmla="*/ 4826000 w 4826000"/>
              <a:gd name="connsiteY1" fmla="*/ 0 h 1425222"/>
              <a:gd name="connsiteX2" fmla="*/ 0 w 4826000"/>
              <a:gd name="connsiteY2" fmla="*/ 0 h 1425222"/>
            </a:gdLst>
            <a:ahLst/>
            <a:cxnLst>
              <a:cxn ang="0">
                <a:pos x="connsiteX0" y="connsiteY0"/>
              </a:cxn>
              <a:cxn ang="0">
                <a:pos x="connsiteX1" y="connsiteY1"/>
              </a:cxn>
              <a:cxn ang="0">
                <a:pos x="connsiteX2" y="connsiteY2"/>
              </a:cxn>
            </a:cxnLst>
            <a:rect l="l" t="t" r="r" b="b"/>
            <a:pathLst>
              <a:path w="4826000" h="1425222">
                <a:moveTo>
                  <a:pt x="0" y="0"/>
                </a:moveTo>
                <a:lnTo>
                  <a:pt x="4826000" y="0"/>
                </a:lnTo>
                <a:cubicBezTo>
                  <a:pt x="4826000" y="0"/>
                  <a:pt x="0" y="3206750"/>
                  <a:pt x="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594233273"/>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7.xml"/><Relationship Id="rId21" Type="http://schemas.openxmlformats.org/officeDocument/2006/relationships/slideLayout" Target="../slideLayouts/slideLayout32.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slideLayout" Target="../slideLayouts/slideLayout77.xml"/><Relationship Id="rId5" Type="http://schemas.openxmlformats.org/officeDocument/2006/relationships/slideLayout" Target="../slideLayouts/slideLayout16.xml"/><Relationship Id="rId61" Type="http://schemas.openxmlformats.org/officeDocument/2006/relationships/slideLayout" Target="../slideLayouts/slideLayout72.xml"/><Relationship Id="rId19" Type="http://schemas.openxmlformats.org/officeDocument/2006/relationships/slideLayout" Target="../slideLayouts/slideLayout3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theme" Target="../theme/theme2.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9" Type="http://schemas.openxmlformats.org/officeDocument/2006/relationships/slideLayout" Target="../slideLayouts/slideLayout50.xml"/><Relationship Id="rId34" Type="http://schemas.openxmlformats.org/officeDocument/2006/relationships/slideLayout" Target="../slideLayouts/slideLayout45.xml"/><Relationship Id="rId50" Type="http://schemas.openxmlformats.org/officeDocument/2006/relationships/slideLayout" Target="../slideLayouts/slideLayout61.xml"/><Relationship Id="rId55" Type="http://schemas.openxmlformats.org/officeDocument/2006/relationships/slideLayout" Target="../slideLayouts/slideLayout66.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05.xml"/><Relationship Id="rId21" Type="http://schemas.openxmlformats.org/officeDocument/2006/relationships/slideLayout" Target="../slideLayouts/slideLayout100.xml"/><Relationship Id="rId42" Type="http://schemas.openxmlformats.org/officeDocument/2006/relationships/slideLayout" Target="../slideLayouts/slideLayout121.xml"/><Relationship Id="rId47" Type="http://schemas.openxmlformats.org/officeDocument/2006/relationships/slideLayout" Target="../slideLayouts/slideLayout126.xml"/><Relationship Id="rId63" Type="http://schemas.openxmlformats.org/officeDocument/2006/relationships/slideLayout" Target="../slideLayouts/slideLayout142.xml"/><Relationship Id="rId68" Type="http://schemas.openxmlformats.org/officeDocument/2006/relationships/slideLayout" Target="../slideLayouts/slideLayout147.xml"/><Relationship Id="rId7" Type="http://schemas.openxmlformats.org/officeDocument/2006/relationships/slideLayout" Target="../slideLayouts/slideLayout8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9" Type="http://schemas.openxmlformats.org/officeDocument/2006/relationships/slideLayout" Target="../slideLayouts/slideLayout108.xml"/><Relationship Id="rId11" Type="http://schemas.openxmlformats.org/officeDocument/2006/relationships/slideLayout" Target="../slideLayouts/slideLayout90.xml"/><Relationship Id="rId24" Type="http://schemas.openxmlformats.org/officeDocument/2006/relationships/slideLayout" Target="../slideLayouts/slideLayout103.xml"/><Relationship Id="rId32" Type="http://schemas.openxmlformats.org/officeDocument/2006/relationships/slideLayout" Target="../slideLayouts/slideLayout111.xml"/><Relationship Id="rId37" Type="http://schemas.openxmlformats.org/officeDocument/2006/relationships/slideLayout" Target="../slideLayouts/slideLayout116.xml"/><Relationship Id="rId40" Type="http://schemas.openxmlformats.org/officeDocument/2006/relationships/slideLayout" Target="../slideLayouts/slideLayout119.xml"/><Relationship Id="rId45" Type="http://schemas.openxmlformats.org/officeDocument/2006/relationships/slideLayout" Target="../slideLayouts/slideLayout124.xml"/><Relationship Id="rId53" Type="http://schemas.openxmlformats.org/officeDocument/2006/relationships/slideLayout" Target="../slideLayouts/slideLayout132.xml"/><Relationship Id="rId58" Type="http://schemas.openxmlformats.org/officeDocument/2006/relationships/slideLayout" Target="../slideLayouts/slideLayout137.xml"/><Relationship Id="rId66" Type="http://schemas.openxmlformats.org/officeDocument/2006/relationships/slideLayout" Target="../slideLayouts/slideLayout145.xml"/><Relationship Id="rId5" Type="http://schemas.openxmlformats.org/officeDocument/2006/relationships/slideLayout" Target="../slideLayouts/slideLayout84.xml"/><Relationship Id="rId61" Type="http://schemas.openxmlformats.org/officeDocument/2006/relationships/slideLayout" Target="../slideLayouts/slideLayout140.xml"/><Relationship Id="rId19" Type="http://schemas.openxmlformats.org/officeDocument/2006/relationships/slideLayout" Target="../slideLayouts/slideLayout98.xml"/><Relationship Id="rId14" Type="http://schemas.openxmlformats.org/officeDocument/2006/relationships/slideLayout" Target="../slideLayouts/slideLayout93.xml"/><Relationship Id="rId22" Type="http://schemas.openxmlformats.org/officeDocument/2006/relationships/slideLayout" Target="../slideLayouts/slideLayout101.xml"/><Relationship Id="rId27" Type="http://schemas.openxmlformats.org/officeDocument/2006/relationships/slideLayout" Target="../slideLayouts/slideLayout106.xml"/><Relationship Id="rId30" Type="http://schemas.openxmlformats.org/officeDocument/2006/relationships/slideLayout" Target="../slideLayouts/slideLayout109.xml"/><Relationship Id="rId35" Type="http://schemas.openxmlformats.org/officeDocument/2006/relationships/slideLayout" Target="../slideLayouts/slideLayout114.xml"/><Relationship Id="rId43" Type="http://schemas.openxmlformats.org/officeDocument/2006/relationships/slideLayout" Target="../slideLayouts/slideLayout122.xml"/><Relationship Id="rId48" Type="http://schemas.openxmlformats.org/officeDocument/2006/relationships/slideLayout" Target="../slideLayouts/slideLayout127.xml"/><Relationship Id="rId56" Type="http://schemas.openxmlformats.org/officeDocument/2006/relationships/slideLayout" Target="../slideLayouts/slideLayout135.xml"/><Relationship Id="rId64" Type="http://schemas.openxmlformats.org/officeDocument/2006/relationships/slideLayout" Target="../slideLayouts/slideLayout143.xml"/><Relationship Id="rId69" Type="http://schemas.openxmlformats.org/officeDocument/2006/relationships/theme" Target="../theme/theme3.xml"/><Relationship Id="rId8" Type="http://schemas.openxmlformats.org/officeDocument/2006/relationships/slideLayout" Target="../slideLayouts/slideLayout87.xml"/><Relationship Id="rId51" Type="http://schemas.openxmlformats.org/officeDocument/2006/relationships/slideLayout" Target="../slideLayouts/slideLayout130.xml"/><Relationship Id="rId3" Type="http://schemas.openxmlformats.org/officeDocument/2006/relationships/slideLayout" Target="../slideLayouts/slideLayout82.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5" Type="http://schemas.openxmlformats.org/officeDocument/2006/relationships/slideLayout" Target="../slideLayouts/slideLayout104.xml"/><Relationship Id="rId33" Type="http://schemas.openxmlformats.org/officeDocument/2006/relationships/slideLayout" Target="../slideLayouts/slideLayout112.xml"/><Relationship Id="rId38" Type="http://schemas.openxmlformats.org/officeDocument/2006/relationships/slideLayout" Target="../slideLayouts/slideLayout117.xml"/><Relationship Id="rId46" Type="http://schemas.openxmlformats.org/officeDocument/2006/relationships/slideLayout" Target="../slideLayouts/slideLayout125.xml"/><Relationship Id="rId59" Type="http://schemas.openxmlformats.org/officeDocument/2006/relationships/slideLayout" Target="../slideLayouts/slideLayout138.xml"/><Relationship Id="rId67" Type="http://schemas.openxmlformats.org/officeDocument/2006/relationships/slideLayout" Target="../slideLayouts/slideLayout146.xml"/><Relationship Id="rId20" Type="http://schemas.openxmlformats.org/officeDocument/2006/relationships/slideLayout" Target="../slideLayouts/slideLayout99.xml"/><Relationship Id="rId41" Type="http://schemas.openxmlformats.org/officeDocument/2006/relationships/slideLayout" Target="../slideLayouts/slideLayout120.xml"/><Relationship Id="rId54" Type="http://schemas.openxmlformats.org/officeDocument/2006/relationships/slideLayout" Target="../slideLayouts/slideLayout133.xml"/><Relationship Id="rId62" Type="http://schemas.openxmlformats.org/officeDocument/2006/relationships/slideLayout" Target="../slideLayouts/slideLayout14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5" Type="http://schemas.openxmlformats.org/officeDocument/2006/relationships/slideLayout" Target="../slideLayouts/slideLayout94.xml"/><Relationship Id="rId23" Type="http://schemas.openxmlformats.org/officeDocument/2006/relationships/slideLayout" Target="../slideLayouts/slideLayout102.xml"/><Relationship Id="rId28" Type="http://schemas.openxmlformats.org/officeDocument/2006/relationships/slideLayout" Target="../slideLayouts/slideLayout107.xml"/><Relationship Id="rId36" Type="http://schemas.openxmlformats.org/officeDocument/2006/relationships/slideLayout" Target="../slideLayouts/slideLayout115.xml"/><Relationship Id="rId49" Type="http://schemas.openxmlformats.org/officeDocument/2006/relationships/slideLayout" Target="../slideLayouts/slideLayout128.xml"/><Relationship Id="rId57" Type="http://schemas.openxmlformats.org/officeDocument/2006/relationships/slideLayout" Target="../slideLayouts/slideLayout136.xml"/><Relationship Id="rId10" Type="http://schemas.openxmlformats.org/officeDocument/2006/relationships/slideLayout" Target="../slideLayouts/slideLayout89.xml"/><Relationship Id="rId31" Type="http://schemas.openxmlformats.org/officeDocument/2006/relationships/slideLayout" Target="../slideLayouts/slideLayout110.xml"/><Relationship Id="rId44" Type="http://schemas.openxmlformats.org/officeDocument/2006/relationships/slideLayout" Target="../slideLayouts/slideLayout123.xml"/><Relationship Id="rId52" Type="http://schemas.openxmlformats.org/officeDocument/2006/relationships/slideLayout" Target="../slideLayouts/slideLayout131.xml"/><Relationship Id="rId60" Type="http://schemas.openxmlformats.org/officeDocument/2006/relationships/slideLayout" Target="../slideLayouts/slideLayout139.xml"/><Relationship Id="rId65" Type="http://schemas.openxmlformats.org/officeDocument/2006/relationships/slideLayout" Target="../slideLayouts/slideLayout144.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39" Type="http://schemas.openxmlformats.org/officeDocument/2006/relationships/slideLayout" Target="../slideLayouts/slideLayout118.xml"/><Relationship Id="rId34" Type="http://schemas.openxmlformats.org/officeDocument/2006/relationships/slideLayout" Target="../slideLayouts/slideLayout113.xml"/><Relationship Id="rId50" Type="http://schemas.openxmlformats.org/officeDocument/2006/relationships/slideLayout" Target="../slideLayouts/slideLayout129.xml"/><Relationship Id="rId55" Type="http://schemas.openxmlformats.org/officeDocument/2006/relationships/slideLayout" Target="../slideLayouts/slideLayout1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819EC0-054D-49C5-AEF4-4B3946B2B088}" type="datetimeFigureOut">
              <a:rPr lang="en-US" smtClean="0"/>
              <a:t>9/11/2023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AA049-150B-4DD4-882D-A242A49382E1}" type="slidenum">
              <a:rPr lang="en-US" smtClean="0"/>
              <a:t>‹#›</a:t>
            </a:fld>
            <a:endParaRPr lang="en-US"/>
          </a:p>
        </p:txBody>
      </p:sp>
    </p:spTree>
    <p:extLst>
      <p:ext uri="{BB962C8B-B14F-4D97-AF65-F5344CB8AC3E}">
        <p14:creationId xmlns:p14="http://schemas.microsoft.com/office/powerpoint/2010/main" val="3738946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43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3BCDA8-3611-4038-931A-CD670ABBD1FD}" type="datetimeFigureOut">
              <a:rPr lang="en-US" smtClean="0">
                <a:solidFill>
                  <a:srgbClr val="656D78">
                    <a:tint val="75000"/>
                  </a:srgbClr>
                </a:solidFill>
              </a:rPr>
              <a:pPr/>
              <a:t>9/11/2023</a:t>
            </a:fld>
            <a:endParaRPr lang="en-US">
              <a:solidFill>
                <a:srgbClr val="656D78">
                  <a:tint val="75000"/>
                </a:srgbClr>
              </a:solidFill>
            </a:endParaRPr>
          </a:p>
        </p:txBody>
      </p:sp>
      <p:sp>
        <p:nvSpPr>
          <p:cNvPr id="5" name="Footer Placeholder 4"/>
          <p:cNvSpPr>
            <a:spLocks noGrp="1"/>
          </p:cNvSpPr>
          <p:nvPr>
            <p:ph type="ftr" sz="quarter" idx="3"/>
          </p:nvPr>
        </p:nvSpPr>
        <p:spPr>
          <a:xfrm>
            <a:off x="4038600" y="635643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656D78">
                  <a:tint val="75000"/>
                </a:srgbClr>
              </a:solidFill>
            </a:endParaRPr>
          </a:p>
        </p:txBody>
      </p:sp>
      <p:sp>
        <p:nvSpPr>
          <p:cNvPr id="6" name="Slide Number Placeholder 5"/>
          <p:cNvSpPr>
            <a:spLocks noGrp="1"/>
          </p:cNvSpPr>
          <p:nvPr>
            <p:ph type="sldNum" sz="quarter" idx="4"/>
          </p:nvPr>
        </p:nvSpPr>
        <p:spPr>
          <a:xfrm>
            <a:off x="8610600" y="635643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119BD-BB28-4F00-BA08-3CD2300E0933}"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val="1309400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Lst>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43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3BCDA8-3611-4038-931A-CD670ABBD1FD}" type="datetimeFigureOut">
              <a:rPr lang="en-US" smtClean="0">
                <a:solidFill>
                  <a:srgbClr val="656D78">
                    <a:tint val="75000"/>
                  </a:srgbClr>
                </a:solidFill>
              </a:rPr>
              <a:pPr/>
              <a:t>9/11/2023</a:t>
            </a:fld>
            <a:endParaRPr lang="en-US">
              <a:solidFill>
                <a:srgbClr val="656D78">
                  <a:tint val="75000"/>
                </a:srgbClr>
              </a:solidFill>
            </a:endParaRPr>
          </a:p>
        </p:txBody>
      </p:sp>
      <p:sp>
        <p:nvSpPr>
          <p:cNvPr id="5" name="Footer Placeholder 4"/>
          <p:cNvSpPr>
            <a:spLocks noGrp="1"/>
          </p:cNvSpPr>
          <p:nvPr>
            <p:ph type="ftr" sz="quarter" idx="3"/>
          </p:nvPr>
        </p:nvSpPr>
        <p:spPr>
          <a:xfrm>
            <a:off x="4038600" y="635643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656D78">
                  <a:tint val="75000"/>
                </a:srgbClr>
              </a:solidFill>
            </a:endParaRPr>
          </a:p>
        </p:txBody>
      </p:sp>
      <p:sp>
        <p:nvSpPr>
          <p:cNvPr id="6" name="Slide Number Placeholder 5"/>
          <p:cNvSpPr>
            <a:spLocks noGrp="1"/>
          </p:cNvSpPr>
          <p:nvPr>
            <p:ph type="sldNum" sz="quarter" idx="4"/>
          </p:nvPr>
        </p:nvSpPr>
        <p:spPr>
          <a:xfrm>
            <a:off x="8610600" y="635643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119BD-BB28-4F00-BA08-3CD2300E0933}"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val="298124897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 id="2147483755" r:id="rId26"/>
    <p:sldLayoutId id="2147483756" r:id="rId27"/>
    <p:sldLayoutId id="2147483757" r:id="rId28"/>
    <p:sldLayoutId id="2147483758" r:id="rId29"/>
    <p:sldLayoutId id="2147483759" r:id="rId30"/>
    <p:sldLayoutId id="2147483760" r:id="rId31"/>
    <p:sldLayoutId id="2147483761" r:id="rId32"/>
    <p:sldLayoutId id="2147483762" r:id="rId33"/>
    <p:sldLayoutId id="2147483763" r:id="rId34"/>
    <p:sldLayoutId id="2147483764" r:id="rId35"/>
    <p:sldLayoutId id="2147483765" r:id="rId36"/>
    <p:sldLayoutId id="2147483766" r:id="rId37"/>
    <p:sldLayoutId id="2147483767" r:id="rId38"/>
    <p:sldLayoutId id="2147483768" r:id="rId39"/>
    <p:sldLayoutId id="2147483769" r:id="rId40"/>
    <p:sldLayoutId id="2147483770" r:id="rId41"/>
    <p:sldLayoutId id="2147483771" r:id="rId42"/>
    <p:sldLayoutId id="2147483772" r:id="rId43"/>
    <p:sldLayoutId id="2147483773" r:id="rId44"/>
    <p:sldLayoutId id="2147483774" r:id="rId45"/>
    <p:sldLayoutId id="2147483775" r:id="rId46"/>
    <p:sldLayoutId id="2147483776" r:id="rId47"/>
    <p:sldLayoutId id="2147483777" r:id="rId48"/>
    <p:sldLayoutId id="2147483778" r:id="rId49"/>
    <p:sldLayoutId id="2147483779" r:id="rId50"/>
    <p:sldLayoutId id="2147483780" r:id="rId51"/>
    <p:sldLayoutId id="2147483781" r:id="rId52"/>
    <p:sldLayoutId id="2147483782" r:id="rId53"/>
    <p:sldLayoutId id="2147483783" r:id="rId54"/>
    <p:sldLayoutId id="2147483784" r:id="rId55"/>
    <p:sldLayoutId id="2147483785" r:id="rId56"/>
    <p:sldLayoutId id="2147483786" r:id="rId57"/>
    <p:sldLayoutId id="2147483787" r:id="rId58"/>
    <p:sldLayoutId id="2147483788" r:id="rId59"/>
    <p:sldLayoutId id="2147483789" r:id="rId60"/>
    <p:sldLayoutId id="2147483790" r:id="rId61"/>
    <p:sldLayoutId id="2147483791" r:id="rId62"/>
    <p:sldLayoutId id="2147483792" r:id="rId63"/>
    <p:sldLayoutId id="2147483793" r:id="rId64"/>
    <p:sldLayoutId id="2147483794" r:id="rId65"/>
    <p:sldLayoutId id="2147483795" r:id="rId66"/>
    <p:sldLayoutId id="2147483796" r:id="rId67"/>
    <p:sldLayoutId id="2147483797" r:id="rId68"/>
  </p:sldLayoutIdLst>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06.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06.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06.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06.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06.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06.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11.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11.xml"/><Relationship Id="rId6" Type="http://schemas.openxmlformats.org/officeDocument/2006/relationships/image" Target="../media/image25.jpg"/><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11.xml"/><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11.xml"/><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6.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1.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1.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1.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1.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1.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1.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95.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95.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95.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1.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15089773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1909095" y="118202"/>
            <a:ext cx="5732210" cy="658642"/>
          </a:xfrm>
          <a:prstGeom prst="rect">
            <a:avLst/>
          </a:prstGeom>
        </p:spPr>
        <p:txBody>
          <a:bodyPr wrap="none">
            <a:spAutoFit/>
          </a:bodyPr>
          <a:lstStyle/>
          <a:p>
            <a:pPr algn="just">
              <a:lnSpc>
                <a:spcPct val="115000"/>
              </a:lnSpc>
              <a:spcAft>
                <a:spcPts val="0"/>
              </a:spcAft>
              <a:tabLst>
                <a:tab pos="1386840" algn="l"/>
              </a:tabLst>
            </a:pPr>
            <a:r>
              <a:rPr lang="en-US" sz="3200" b="1" dirty="0" smtClean="0">
                <a:solidFill>
                  <a:srgbClr val="0070C0"/>
                </a:solidFill>
                <a:effectLst/>
                <a:latin typeface="Times New Roman" panose="02020603050405020304" pitchFamily="18" charset="0"/>
                <a:ea typeface="Times New Roman" panose="02020603050405020304" pitchFamily="18" charset="0"/>
              </a:rPr>
              <a:t>1. </a:t>
            </a:r>
            <a:r>
              <a:rPr lang="en-US" sz="3200" b="1" dirty="0" err="1" smtClean="0">
                <a:solidFill>
                  <a:srgbClr val="0070C0"/>
                </a:solidFill>
                <a:effectLst/>
                <a:latin typeface="Times New Roman" panose="02020603050405020304" pitchFamily="18" charset="0"/>
                <a:ea typeface="Times New Roman" panose="02020603050405020304" pitchFamily="18" charset="0"/>
              </a:rPr>
              <a:t>Tác</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giả</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vi-VN" sz="3200" b="1" dirty="0" smtClean="0">
                <a:solidFill>
                  <a:srgbClr val="0070C0"/>
                </a:solidFill>
                <a:effectLst/>
                <a:latin typeface="Times New Roman" panose="02020603050405020304" pitchFamily="18" charset="0"/>
                <a:ea typeface="Times New Roman" panose="02020603050405020304" pitchFamily="18" charset="0"/>
              </a:rPr>
              <a:t>Nguyễn Quang Thiều</a:t>
            </a:r>
            <a:endParaRPr lang="en-US" sz="3200" dirty="0">
              <a:effectLst/>
              <a:latin typeface="Calibri" panose="020F0502020204030204" pitchFamily="34" charset="0"/>
              <a:ea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76811" y="1755346"/>
            <a:ext cx="3517733" cy="3583271"/>
          </a:xfrm>
          <a:prstGeom prst="rect">
            <a:avLst/>
          </a:prstGeom>
          <a:ln w="88900" cap="sq" cmpd="thickThin">
            <a:solidFill>
              <a:srgbClr val="000000"/>
            </a:solidFill>
            <a:prstDash val="solid"/>
            <a:miter lim="800000"/>
          </a:ln>
          <a:effectLst>
            <a:innerShdw blurRad="76200">
              <a:srgbClr val="000000"/>
            </a:innerShdw>
          </a:effectLst>
        </p:spPr>
      </p:pic>
      <p:sp>
        <p:nvSpPr>
          <p:cNvPr id="7" name="Rectangle 6"/>
          <p:cNvSpPr/>
          <p:nvPr/>
        </p:nvSpPr>
        <p:spPr>
          <a:xfrm>
            <a:off x="4200188" y="1275056"/>
            <a:ext cx="7917921" cy="4465838"/>
          </a:xfrm>
          <a:prstGeom prst="rect">
            <a:avLst/>
          </a:prstGeom>
        </p:spPr>
        <p:txBody>
          <a:bodyPr wrap="square">
            <a:spAutoFit/>
          </a:bodyPr>
          <a:lstStyle/>
          <a:p>
            <a:pPr algn="just">
              <a:lnSpc>
                <a:spcPct val="115000"/>
              </a:lnSpc>
              <a:spcAft>
                <a:spcPts val="0"/>
              </a:spcAft>
              <a:tabLst>
                <a:tab pos="1386840" algn="l"/>
              </a:tabLst>
            </a:pPr>
            <a:r>
              <a:rPr lang="vi-VN" sz="2800" b="1" dirty="0" smtClean="0">
                <a:solidFill>
                  <a:srgbClr val="0070C0"/>
                </a:solidFill>
                <a:effectLst/>
                <a:latin typeface="Times New Roman" panose="02020603050405020304" pitchFamily="18" charset="0"/>
                <a:ea typeface="Times New Roman" panose="02020603050405020304" pitchFamily="18" charset="0"/>
              </a:rPr>
              <a:t> </a:t>
            </a:r>
            <a:endParaRPr lang="en-US" sz="2800" dirty="0" smtClean="0">
              <a:effectLst/>
              <a:latin typeface="Calibri" panose="020F0502020204030204" pitchFamily="34" charset="0"/>
              <a:ea typeface="Times New Roman" panose="02020603050405020304" pitchFamily="18" charset="0"/>
            </a:endParaRPr>
          </a:p>
          <a:p>
            <a:pPr algn="just"/>
            <a:r>
              <a:rPr lang="vi-VN" sz="2800" b="1" dirty="0">
                <a:solidFill>
                  <a:schemeClr val="bg2">
                    <a:lumMod val="10000"/>
                  </a:schemeClr>
                </a:solidFill>
                <a:latin typeface="Times New Roman" panose="02020603050405020304" pitchFamily="18" charset="0"/>
                <a:cs typeface="Times New Roman" panose="02020603050405020304" pitchFamily="18" charset="0"/>
              </a:rPr>
              <a:t>b. Sự nghiệp</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a:p>
            <a:pPr algn="just"/>
            <a:r>
              <a:rPr lang="vi-VN" sz="2800" b="1" dirty="0">
                <a:solidFill>
                  <a:schemeClr val="bg2">
                    <a:lumMod val="10000"/>
                  </a:schemeClr>
                </a:solidFill>
                <a:latin typeface="Times New Roman" panose="02020603050405020304" pitchFamily="18" charset="0"/>
                <a:cs typeface="Times New Roman" panose="02020603050405020304" pitchFamily="18" charset="0"/>
              </a:rPr>
              <a:t>- Vị trí: </a:t>
            </a:r>
            <a:r>
              <a:rPr lang="vi-VN" sz="2800" dirty="0">
                <a:solidFill>
                  <a:schemeClr val="bg2">
                    <a:lumMod val="10000"/>
                  </a:schemeClr>
                </a:solidFill>
                <a:latin typeface="Times New Roman" panose="02020603050405020304" pitchFamily="18" charset="0"/>
                <a:cs typeface="Times New Roman" panose="02020603050405020304" pitchFamily="18" charset="0"/>
              </a:rPr>
              <a:t>không chỉ là nhà thơ tiên phong với trào lưu hiện đại mà còn còn là cây bút văn xuôi giàu cảm xúc.</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a:p>
            <a:pPr algn="just"/>
            <a:r>
              <a:rPr lang="vi-VN" sz="2800" b="1" dirty="0">
                <a:solidFill>
                  <a:schemeClr val="bg2">
                    <a:lumMod val="10000"/>
                  </a:schemeClr>
                </a:solidFill>
                <a:latin typeface="Times New Roman" panose="02020603050405020304" pitchFamily="18" charset="0"/>
                <a:cs typeface="Times New Roman" panose="02020603050405020304" pitchFamily="18" charset="0"/>
              </a:rPr>
              <a:t>- Đặc điểm sáng tác: </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a:p>
            <a:pPr algn="just"/>
            <a:r>
              <a:rPr lang="vi-VN" sz="2800" dirty="0">
                <a:solidFill>
                  <a:schemeClr val="bg2">
                    <a:lumMod val="10000"/>
                  </a:schemeClr>
                </a:solidFill>
                <a:latin typeface="Times New Roman" panose="02020603050405020304" pitchFamily="18" charset="0"/>
                <a:cs typeface="Times New Roman" panose="02020603050405020304" pitchFamily="18" charset="0"/>
              </a:rPr>
              <a:t>+</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Đề</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tài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gần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gũi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gắn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với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cuộc</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sống</a:t>
            </a:r>
            <a:r>
              <a:rPr lang="vi-VN" sz="2800" dirty="0">
                <a:solidFill>
                  <a:schemeClr val="bg2">
                    <a:lumMod val="10000"/>
                  </a:schemeClr>
                </a:solidFill>
                <a:latin typeface="Times New Roman" panose="02020603050405020304" pitchFamily="18" charset="0"/>
                <a:cs typeface="Times New Roman" panose="02020603050405020304" pitchFamily="18" charset="0"/>
              </a:rPr>
              <a:t>.</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a:p>
            <a:pPr algn="just"/>
            <a:r>
              <a:rPr lang="vi-VN"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Thơ</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mang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màu</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sắc</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đương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đại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tiệm</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cận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với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thơ</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tượng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trưng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siêu</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thực</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của</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thế</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giới</a:t>
            </a:r>
            <a:r>
              <a:rPr lang="vi-VN" sz="2800" dirty="0">
                <a:solidFill>
                  <a:schemeClr val="bg2">
                    <a:lumMod val="10000"/>
                  </a:schemeClr>
                </a:solidFill>
                <a:latin typeface="Times New Roman" panose="02020603050405020304" pitchFamily="18" charset="0"/>
                <a:cs typeface="Times New Roman" panose="02020603050405020304" pitchFamily="18" charset="0"/>
              </a:rPr>
              <a:t>.</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a:p>
            <a:pPr algn="just"/>
            <a:r>
              <a:rPr lang="en-US" sz="2800" b="1" dirty="0">
                <a:solidFill>
                  <a:schemeClr val="bg2">
                    <a:lumMod val="10000"/>
                  </a:schemeClr>
                </a:solidFill>
                <a:latin typeface="Times New Roman" panose="02020603050405020304" pitchFamily="18" charset="0"/>
                <a:cs typeface="Times New Roman" panose="02020603050405020304" pitchFamily="18" charset="0"/>
              </a:rPr>
              <a:t>=&gt;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Đóng</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góp</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quan</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trọng</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tạo</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nên</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bước</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chuyển</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thẩm</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mĩ</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của</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thơ</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Việt</a:t>
            </a:r>
            <a:r>
              <a:rPr lang="en-US" sz="2800" b="1" dirty="0">
                <a:solidFill>
                  <a:schemeClr val="bg2">
                    <a:lumMod val="10000"/>
                  </a:schemeClr>
                </a:solidFill>
                <a:latin typeface="Times New Roman" panose="02020603050405020304" pitchFamily="18" charset="0"/>
                <a:cs typeface="Times New Roman" panose="02020603050405020304" pitchFamily="18" charset="0"/>
              </a:rPr>
              <a:t> Nam</a:t>
            </a:r>
            <a:r>
              <a:rPr lang="vi-VN" sz="2800" b="1" dirty="0">
                <a:solidFill>
                  <a:schemeClr val="bg2">
                    <a:lumMod val="10000"/>
                  </a:schemeClr>
                </a:solidFill>
                <a:latin typeface="Times New Roman" panose="02020603050405020304" pitchFamily="18" charset="0"/>
                <a:cs typeface="Times New Roman" panose="02020603050405020304" pitchFamily="18" charset="0"/>
              </a:rPr>
              <a:t>.</a:t>
            </a:r>
            <a:endParaRPr lang="en-US" sz="28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8" name="Rectangle 7"/>
          <p:cNvSpPr/>
          <p:nvPr/>
        </p:nvSpPr>
        <p:spPr>
          <a:xfrm>
            <a:off x="176811" y="5671689"/>
            <a:ext cx="3472361" cy="556434"/>
          </a:xfrm>
          <a:prstGeom prst="rect">
            <a:avLst/>
          </a:prstGeom>
        </p:spPr>
        <p:txBody>
          <a:bodyPr wrap="none">
            <a:spAutoFit/>
          </a:bodyPr>
          <a:lstStyle/>
          <a:p>
            <a:pPr>
              <a:lnSpc>
                <a:spcPct val="115000"/>
              </a:lnSpc>
              <a:spcAft>
                <a:spcPts val="0"/>
              </a:spcAft>
            </a:pPr>
            <a:r>
              <a:rPr lang="vi-VN" sz="2800" b="1" dirty="0" smtClean="0">
                <a:solidFill>
                  <a:srgbClr val="0D0D0D"/>
                </a:solidFill>
                <a:effectLst/>
                <a:latin typeface="Times New Roman" panose="02020603050405020304" pitchFamily="18" charset="0"/>
                <a:ea typeface="Times New Roman" panose="02020603050405020304" pitchFamily="18" charset="0"/>
              </a:rPr>
              <a:t>Nguyễn Quang Thiều</a:t>
            </a:r>
            <a:endParaRPr lang="en-US" sz="2800" b="1"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4408836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ageCurlDoubl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arn(inVertic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arn(inVertic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arn(inVertical)">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arn(inVertical)">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barn(inVertical)">
                                      <p:cBhvr>
                                        <p:cTn id="3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3617822" y="210432"/>
            <a:ext cx="4038606" cy="707886"/>
          </a:xfrm>
          <a:prstGeom prst="rect">
            <a:avLst/>
          </a:prstGeom>
        </p:spPr>
        <p:txBody>
          <a:bodyPr wrap="none">
            <a:spAutoFit/>
          </a:bodyPr>
          <a:lstStyle/>
          <a:p>
            <a:r>
              <a:rPr lang="vi-VN" sz="4000" b="1" dirty="0">
                <a:solidFill>
                  <a:srgbClr val="0070C0"/>
                </a:solidFill>
                <a:latin typeface="Times New Roman" panose="02020603050405020304" pitchFamily="18" charset="0"/>
                <a:cs typeface="Times New Roman" panose="02020603050405020304" pitchFamily="18" charset="0"/>
              </a:rPr>
              <a:t>-</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Tác</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phẩm</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chính</a:t>
            </a:r>
            <a:endParaRPr lang="en-US" sz="4000" dirty="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244742" y="1023771"/>
            <a:ext cx="3191185" cy="27723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4"/>
          <a:stretch>
            <a:fillRect/>
          </a:stretch>
        </p:blipFill>
        <p:spPr>
          <a:xfrm>
            <a:off x="4274127" y="1534031"/>
            <a:ext cx="3057236" cy="26479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5"/>
          <a:stretch>
            <a:fillRect/>
          </a:stretch>
        </p:blipFill>
        <p:spPr>
          <a:xfrm>
            <a:off x="8313573" y="934541"/>
            <a:ext cx="3267986" cy="258451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6"/>
          <a:stretch>
            <a:fillRect/>
          </a:stretch>
        </p:blipFill>
        <p:spPr>
          <a:xfrm>
            <a:off x="1099128" y="4359718"/>
            <a:ext cx="3768436" cy="236733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rotWithShape="1">
          <a:blip r:embed="rId7"/>
          <a:srcRect l="19057" r="18654"/>
          <a:stretch/>
        </p:blipFill>
        <p:spPr>
          <a:xfrm>
            <a:off x="8084127" y="4181983"/>
            <a:ext cx="3355109" cy="245669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563965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ageCurlDoubl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par>
                                <p:cTn id="23" presetID="3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par>
                                <p:cTn id="29" presetID="3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par>
                                <p:cTn id="35" presetID="3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style.rotation</p:attrName>
                                        </p:attrNameLst>
                                      </p:cBhvr>
                                      <p:tavLst>
                                        <p:tav tm="0">
                                          <p:val>
                                            <p:fltVal val="90"/>
                                          </p:val>
                                        </p:tav>
                                        <p:tav tm="100000">
                                          <p:val>
                                            <p:fltVal val="0"/>
                                          </p:val>
                                        </p:tav>
                                      </p:tavLst>
                                    </p:anim>
                                    <p:animEffect transition="in" filter="fade">
                                      <p:cBhvr>
                                        <p:cTn id="4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4633822" y="233044"/>
            <a:ext cx="3637534" cy="584775"/>
          </a:xfrm>
          <a:prstGeom prst="rect">
            <a:avLst/>
          </a:prstGeom>
        </p:spPr>
        <p:txBody>
          <a:bodyPr wrap="none">
            <a:spAutoFit/>
          </a:bodyPr>
          <a:lstStyle/>
          <a:p>
            <a:r>
              <a:rPr lang="en-US" sz="3200" b="1" dirty="0">
                <a:solidFill>
                  <a:srgbClr val="0070C0"/>
                </a:solidFill>
                <a:latin typeface="Times New Roman" panose="02020603050405020304" pitchFamily="18" charset="0"/>
                <a:cs typeface="Times New Roman" panose="02020603050405020304" pitchFamily="18" charset="0"/>
              </a:rPr>
              <a:t>2. </a:t>
            </a:r>
            <a:r>
              <a:rPr lang="en-US" sz="3200" b="1" dirty="0" err="1">
                <a:solidFill>
                  <a:srgbClr val="0070C0"/>
                </a:solidFill>
                <a:latin typeface="Times New Roman" panose="02020603050405020304" pitchFamily="18" charset="0"/>
                <a:cs typeface="Times New Roman" panose="02020603050405020304" pitchFamily="18" charset="0"/>
              </a:rPr>
              <a:t>Bài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thơ</a:t>
            </a:r>
            <a:r>
              <a:rPr lang="en-US" sz="3200" b="1" dirty="0">
                <a:solidFill>
                  <a:srgbClr val="0070C0"/>
                </a:solidFill>
                <a:latin typeface="Times New Roman" panose="02020603050405020304" pitchFamily="18" charset="0"/>
                <a:cs typeface="Times New Roman" panose="02020603050405020304" pitchFamily="18" charset="0"/>
              </a:rPr>
              <a:t> </a:t>
            </a:r>
            <a:r>
              <a:rPr lang="vi-VN" sz="3200" b="1" i="1" dirty="0">
                <a:solidFill>
                  <a:srgbClr val="0070C0"/>
                </a:solidFill>
                <a:latin typeface="Times New Roman" panose="02020603050405020304" pitchFamily="18" charset="0"/>
                <a:cs typeface="Times New Roman" panose="02020603050405020304" pitchFamily="18" charset="0"/>
              </a:rPr>
              <a:t>Sông Đáy</a:t>
            </a:r>
            <a:endParaRPr lang="en-US" sz="3200" dirty="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rot="20528902">
            <a:off x="274979" y="1345050"/>
            <a:ext cx="2410286" cy="2172563"/>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p:cNvPicPr>
            <a:picLocks noChangeAspect="1"/>
          </p:cNvPicPr>
          <p:nvPr/>
        </p:nvPicPr>
        <p:blipFill>
          <a:blip r:embed="rId4"/>
          <a:stretch>
            <a:fillRect/>
          </a:stretch>
        </p:blipFill>
        <p:spPr>
          <a:xfrm>
            <a:off x="642620" y="3834753"/>
            <a:ext cx="2532950" cy="1948620"/>
          </a:xfrm>
          <a:prstGeom prst="rect">
            <a:avLst/>
          </a:prstGeom>
          <a:ln w="88900" cap="sq" cmpd="thickThin">
            <a:solidFill>
              <a:srgbClr val="000000"/>
            </a:solidFill>
            <a:prstDash val="solid"/>
            <a:miter lim="800000"/>
          </a:ln>
          <a:effectLst>
            <a:innerShdw blurRad="76200">
              <a:srgbClr val="000000"/>
            </a:innerShdw>
          </a:effectLst>
        </p:spPr>
      </p:pic>
      <p:sp>
        <p:nvSpPr>
          <p:cNvPr id="6" name="Rounded Rectangle 5"/>
          <p:cNvSpPr/>
          <p:nvPr/>
        </p:nvSpPr>
        <p:spPr>
          <a:xfrm>
            <a:off x="4969164" y="1487055"/>
            <a:ext cx="6770254" cy="31773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394036" y="1505527"/>
            <a:ext cx="6345381" cy="315883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2800" b="1" dirty="0">
                <a:solidFill>
                  <a:srgbClr val="FF0000"/>
                </a:solidFill>
                <a:latin typeface="Times New Roman" panose="02020603050405020304" pitchFamily="18" charset="0"/>
                <a:cs typeface="Times New Roman" panose="02020603050405020304" pitchFamily="18" charset="0"/>
              </a:rPr>
              <a:t>GV </a:t>
            </a:r>
            <a:r>
              <a:rPr lang="en-US" sz="2800" b="1" dirty="0" err="1">
                <a:solidFill>
                  <a:srgbClr val="FF0000"/>
                </a:solidFill>
                <a:latin typeface="Times New Roman" panose="02020603050405020304" pitchFamily="18" charset="0"/>
                <a:cs typeface="Times New Roman" panose="02020603050405020304" pitchFamily="18" charset="0"/>
              </a:rPr>
              <a:t>hướng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dẫn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bản</a:t>
            </a:r>
            <a:r>
              <a:rPr lang="en-US" sz="2800" dirty="0">
                <a:solidFill>
                  <a:srgbClr val="FF0000"/>
                </a:solidFill>
                <a:latin typeface="Times New Roman" panose="02020603050405020304" pitchFamily="18" charset="0"/>
                <a:cs typeface="Times New Roman" panose="02020603050405020304" pitchFamily="18" charset="0"/>
              </a:rPr>
              <a:t>: </a:t>
            </a:r>
          </a:p>
          <a:p>
            <a:pPr algn="just"/>
            <a:r>
              <a:rPr lang="de-DE" sz="2800" dirty="0">
                <a:solidFill>
                  <a:srgbClr val="FF0000"/>
                </a:solidFill>
                <a:latin typeface="Times New Roman" panose="02020603050405020304" pitchFamily="18" charset="0"/>
                <a:cs typeface="Times New Roman" panose="02020603050405020304" pitchFamily="18" charset="0"/>
              </a:rPr>
              <a:t>Đây là một bài thơ </a:t>
            </a:r>
            <a:r>
              <a:rPr lang="vi-VN" sz="2800" dirty="0">
                <a:solidFill>
                  <a:srgbClr val="FF0000"/>
                </a:solidFill>
                <a:latin typeface="Times New Roman" panose="02020603050405020304" pitchFamily="18" charset="0"/>
                <a:cs typeface="Times New Roman" panose="02020603050405020304" pitchFamily="18" charset="0"/>
              </a:rPr>
              <a:t>viết về kỉ niệm với dòng sông</a:t>
            </a:r>
            <a:r>
              <a:rPr lang="de-DE" sz="2800" dirty="0">
                <a:solidFill>
                  <a:srgbClr val="FF0000"/>
                </a:solidFill>
                <a:latin typeface="Times New Roman" panose="02020603050405020304" pitchFamily="18" charset="0"/>
                <a:cs typeface="Times New Roman" panose="02020603050405020304" pitchFamily="18" charset="0"/>
              </a:rPr>
              <a:t>. Cần phải đọc theo nhịp điệu lắng sâu, tha thiết.</a:t>
            </a:r>
            <a:endParaRPr lang="en-US" sz="2800" dirty="0">
              <a:solidFill>
                <a:srgbClr val="FF0000"/>
              </a:solidFill>
              <a:latin typeface="Times New Roman" panose="02020603050405020304" pitchFamily="18" charset="0"/>
              <a:cs typeface="Times New Roman" panose="02020603050405020304" pitchFamily="18" charset="0"/>
            </a:endParaRPr>
          </a:p>
          <a:p>
            <a:pPr algn="just"/>
            <a:r>
              <a:rPr lang="de-DE" sz="2800" dirty="0">
                <a:solidFill>
                  <a:srgbClr val="FF0000"/>
                </a:solidFill>
                <a:latin typeface="Times New Roman" panose="02020603050405020304" pitchFamily="18" charset="0"/>
                <a:cs typeface="Times New Roman" panose="02020603050405020304" pitchFamily="18" charset="0"/>
              </a:rPr>
              <a:t>Gọi 1 – 2 HS đọc. Lưu ý HS đọc đúng nhịp thơ và đọc diễn cảm.</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95526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ageCurlDoubl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3975" y="141696"/>
            <a:ext cx="6744047" cy="958899"/>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173018"/>
            <a:ext cx="12192000" cy="5781964"/>
          </a:xfrm>
        </p:spPr>
      </p:pic>
      <p:sp>
        <p:nvSpPr>
          <p:cNvPr id="8" name="Rectangle 7"/>
          <p:cNvSpPr/>
          <p:nvPr/>
        </p:nvSpPr>
        <p:spPr>
          <a:xfrm>
            <a:off x="249382" y="1292472"/>
            <a:ext cx="9301018" cy="5543056"/>
          </a:xfrm>
          <a:prstGeom prst="rect">
            <a:avLst/>
          </a:prstGeom>
        </p:spPr>
        <p:txBody>
          <a:bodyPr wrap="square">
            <a:spAutoFit/>
          </a:bodyPr>
          <a:lstStyle/>
          <a:p>
            <a:pPr algn="just">
              <a:lnSpc>
                <a:spcPct val="115000"/>
              </a:lnSpc>
              <a:spcAft>
                <a:spcPts val="0"/>
              </a:spcAft>
              <a:tabLst>
                <a:tab pos="1386840" algn="l"/>
              </a:tabLst>
            </a:pPr>
            <a:r>
              <a:rPr lang="de-DE" sz="2800" dirty="0">
                <a:solidFill>
                  <a:srgbClr val="C00000"/>
                </a:solidFill>
                <a:latin typeface="Times New Roman" panose="02020603050405020304" pitchFamily="18" charset="0"/>
                <a:ea typeface="MS Mincho"/>
              </a:rPr>
              <a:t> </a:t>
            </a:r>
            <a:endParaRPr lang="en-US" sz="2800" dirty="0">
              <a:solidFill>
                <a:srgbClr val="C00000"/>
              </a:solidFill>
              <a:latin typeface="Calibri" panose="020F0502020204030204" pitchFamily="34" charset="0"/>
              <a:ea typeface="Times New Roman" panose="02020603050405020304" pitchFamily="18" charset="0"/>
            </a:endParaRPr>
          </a:p>
          <a:p>
            <a:pPr algn="just">
              <a:lnSpc>
                <a:spcPct val="115000"/>
              </a:lnSpc>
              <a:spcAft>
                <a:spcPts val="0"/>
              </a:spcAft>
              <a:tabLst>
                <a:tab pos="1386840" algn="l"/>
              </a:tabLst>
            </a:pPr>
            <a:r>
              <a:rPr lang="de-DE" sz="2800" i="1" dirty="0">
                <a:solidFill>
                  <a:srgbClr val="C00000"/>
                </a:solidFill>
                <a:latin typeface="Times New Roman" panose="02020603050405020304" pitchFamily="18" charset="0"/>
                <a:ea typeface="MS Mincho"/>
              </a:rPr>
              <a:t>? </a:t>
            </a:r>
            <a:r>
              <a:rPr lang="vi-VN" sz="2800" i="1" dirty="0">
                <a:solidFill>
                  <a:srgbClr val="C00000"/>
                </a:solidFill>
                <a:latin typeface="Times New Roman" panose="02020603050405020304" pitchFamily="18" charset="0"/>
                <a:ea typeface="MS Mincho"/>
              </a:rPr>
              <a:t>Bài thơ được viết theo </a:t>
            </a:r>
            <a:r>
              <a:rPr lang="vi-VN" sz="2800" b="1" i="1" dirty="0">
                <a:solidFill>
                  <a:srgbClr val="C00000"/>
                </a:solidFill>
                <a:latin typeface="Times New Roman" panose="02020603050405020304" pitchFamily="18" charset="0"/>
                <a:ea typeface="MS Mincho"/>
              </a:rPr>
              <a:t>thể thơ </a:t>
            </a:r>
            <a:r>
              <a:rPr lang="vi-VN" sz="2800" i="1" dirty="0">
                <a:solidFill>
                  <a:srgbClr val="C00000"/>
                </a:solidFill>
                <a:latin typeface="Times New Roman" panose="02020603050405020304" pitchFamily="18" charset="0"/>
                <a:ea typeface="MS Mincho"/>
              </a:rPr>
              <a:t>nào? Việc lựa chọn thể thơ này có </a:t>
            </a:r>
            <a:r>
              <a:rPr lang="vi-VN" sz="2800" b="1" i="1" dirty="0">
                <a:solidFill>
                  <a:srgbClr val="C00000"/>
                </a:solidFill>
                <a:latin typeface="Times New Roman" panose="02020603050405020304" pitchFamily="18" charset="0"/>
                <a:ea typeface="MS Mincho"/>
              </a:rPr>
              <a:t>tác dụng </a:t>
            </a:r>
            <a:r>
              <a:rPr lang="vi-VN" sz="2800" i="1" dirty="0">
                <a:solidFill>
                  <a:srgbClr val="C00000"/>
                </a:solidFill>
                <a:latin typeface="Times New Roman" panose="02020603050405020304" pitchFamily="18" charset="0"/>
                <a:ea typeface="MS Mincho"/>
              </a:rPr>
              <a:t>gì đối với việc thể hiện cảm xúc của chủ thể trữ tình?</a:t>
            </a:r>
            <a:endParaRPr lang="en-US" sz="2800" dirty="0">
              <a:solidFill>
                <a:srgbClr val="C00000"/>
              </a:solidFill>
              <a:latin typeface="Calibri" panose="020F0502020204030204" pitchFamily="34" charset="0"/>
              <a:ea typeface="Times New Roman" panose="02020603050405020304" pitchFamily="18" charset="0"/>
            </a:endParaRPr>
          </a:p>
          <a:p>
            <a:pPr algn="just">
              <a:lnSpc>
                <a:spcPct val="115000"/>
              </a:lnSpc>
              <a:spcAft>
                <a:spcPts val="0"/>
              </a:spcAft>
              <a:tabLst>
                <a:tab pos="1386840" algn="l"/>
              </a:tabLst>
            </a:pPr>
            <a:r>
              <a:rPr lang="de-DE" sz="2800" i="1" dirty="0">
                <a:solidFill>
                  <a:srgbClr val="C00000"/>
                </a:solidFill>
                <a:latin typeface="Times New Roman" panose="02020603050405020304" pitchFamily="18" charset="0"/>
                <a:ea typeface="MS Mincho"/>
              </a:rPr>
              <a:t>? Xác định </a:t>
            </a:r>
            <a:r>
              <a:rPr lang="de-DE" sz="2800" b="1" i="1" dirty="0">
                <a:solidFill>
                  <a:srgbClr val="C00000"/>
                </a:solidFill>
                <a:latin typeface="Times New Roman" panose="02020603050405020304" pitchFamily="18" charset="0"/>
                <a:ea typeface="MS Mincho"/>
              </a:rPr>
              <a:t>nhân vật trữ tình </a:t>
            </a:r>
            <a:r>
              <a:rPr lang="de-DE" sz="2800" i="1" dirty="0">
                <a:solidFill>
                  <a:srgbClr val="C00000"/>
                </a:solidFill>
                <a:latin typeface="Times New Roman" panose="02020603050405020304" pitchFamily="18" charset="0"/>
                <a:ea typeface="MS Mincho"/>
              </a:rPr>
              <a:t>trong bài thơ.</a:t>
            </a:r>
            <a:endParaRPr lang="en-US" sz="2800" dirty="0">
              <a:solidFill>
                <a:srgbClr val="C00000"/>
              </a:solidFill>
              <a:latin typeface="Calibri" panose="020F0502020204030204" pitchFamily="34" charset="0"/>
              <a:ea typeface="Times New Roman" panose="02020603050405020304" pitchFamily="18" charset="0"/>
            </a:endParaRPr>
          </a:p>
          <a:p>
            <a:pPr algn="just">
              <a:lnSpc>
                <a:spcPct val="115000"/>
              </a:lnSpc>
              <a:spcAft>
                <a:spcPts val="0"/>
              </a:spcAft>
              <a:tabLst>
                <a:tab pos="1386840" algn="l"/>
              </a:tabLst>
            </a:pPr>
            <a:r>
              <a:rPr lang="vi-VN" sz="2800" i="1" dirty="0">
                <a:solidFill>
                  <a:srgbClr val="C00000"/>
                </a:solidFill>
                <a:latin typeface="Times New Roman" panose="02020603050405020304" pitchFamily="18" charset="0"/>
                <a:ea typeface="MS Mincho"/>
              </a:rPr>
              <a:t>? </a:t>
            </a:r>
            <a:r>
              <a:rPr lang="de-DE" sz="2800" i="1" dirty="0">
                <a:solidFill>
                  <a:srgbClr val="C00000"/>
                </a:solidFill>
                <a:latin typeface="Times New Roman" panose="02020603050405020304" pitchFamily="18" charset="0"/>
                <a:ea typeface="MS Mincho"/>
              </a:rPr>
              <a:t>Trong bài thơ có mấy </a:t>
            </a:r>
            <a:r>
              <a:rPr lang="de-DE" sz="2800" b="1" i="1" dirty="0">
                <a:solidFill>
                  <a:srgbClr val="C00000"/>
                </a:solidFill>
                <a:latin typeface="Times New Roman" panose="02020603050405020304" pitchFamily="18" charset="0"/>
                <a:ea typeface="MS Mincho"/>
              </a:rPr>
              <a:t>hình tượng?</a:t>
            </a:r>
            <a:r>
              <a:rPr lang="vi-VN" sz="2800" i="1" dirty="0">
                <a:solidFill>
                  <a:srgbClr val="C00000"/>
                </a:solidFill>
                <a:latin typeface="Times New Roman" panose="02020603050405020304" pitchFamily="18" charset="0"/>
                <a:ea typeface="MS Mincho"/>
              </a:rPr>
              <a:t>Đâu là hình tượng </a:t>
            </a:r>
            <a:r>
              <a:rPr lang="vi-VN" sz="2800" b="1" i="1" dirty="0">
                <a:solidFill>
                  <a:srgbClr val="C00000"/>
                </a:solidFill>
                <a:latin typeface="Times New Roman" panose="02020603050405020304" pitchFamily="18" charset="0"/>
                <a:ea typeface="MS Mincho"/>
              </a:rPr>
              <a:t>trung tâm?</a:t>
            </a:r>
            <a:endParaRPr lang="en-US" sz="2800" b="1" dirty="0">
              <a:solidFill>
                <a:srgbClr val="C00000"/>
              </a:solidFill>
              <a:latin typeface="Calibri" panose="020F0502020204030204" pitchFamily="34" charset="0"/>
              <a:ea typeface="Times New Roman" panose="02020603050405020304" pitchFamily="18" charset="0"/>
            </a:endParaRPr>
          </a:p>
          <a:p>
            <a:pPr algn="just">
              <a:lnSpc>
                <a:spcPct val="115000"/>
              </a:lnSpc>
              <a:spcAft>
                <a:spcPts val="0"/>
              </a:spcAft>
              <a:tabLst>
                <a:tab pos="1386840" algn="l"/>
              </a:tabLst>
            </a:pPr>
            <a:r>
              <a:rPr lang="vi-VN" sz="2800" i="1" dirty="0">
                <a:solidFill>
                  <a:srgbClr val="C00000"/>
                </a:solidFill>
                <a:latin typeface="Times New Roman" panose="02020603050405020304" pitchFamily="18" charset="0"/>
                <a:ea typeface="MS Mincho"/>
              </a:rPr>
              <a:t>? Hình ảnh Sông Đáy hiện lên qua những </a:t>
            </a:r>
            <a:r>
              <a:rPr lang="vi-VN" sz="2800" b="1" i="1" dirty="0">
                <a:solidFill>
                  <a:srgbClr val="C00000"/>
                </a:solidFill>
                <a:latin typeface="Times New Roman" panose="02020603050405020304" pitchFamily="18" charset="0"/>
                <a:ea typeface="MS Mincho"/>
              </a:rPr>
              <a:t>mốc thời gian </a:t>
            </a:r>
            <a:r>
              <a:rPr lang="vi-VN" sz="2800" i="1" dirty="0">
                <a:solidFill>
                  <a:srgbClr val="C00000"/>
                </a:solidFill>
                <a:latin typeface="Times New Roman" panose="02020603050405020304" pitchFamily="18" charset="0"/>
                <a:ea typeface="MS Mincho"/>
              </a:rPr>
              <a:t>nào trong cuộc đời nhân vật trữ tình? Từ đó em có thể chia </a:t>
            </a:r>
            <a:r>
              <a:rPr lang="vi-VN" sz="2800" b="1" i="1" dirty="0">
                <a:solidFill>
                  <a:srgbClr val="C00000"/>
                </a:solidFill>
                <a:latin typeface="Times New Roman" panose="02020603050405020304" pitchFamily="18" charset="0"/>
                <a:ea typeface="MS Mincho"/>
              </a:rPr>
              <a:t>bố cục </a:t>
            </a:r>
            <a:r>
              <a:rPr lang="vi-VN" sz="2800" i="1" dirty="0">
                <a:solidFill>
                  <a:srgbClr val="C00000"/>
                </a:solidFill>
                <a:latin typeface="Times New Roman" panose="02020603050405020304" pitchFamily="18" charset="0"/>
                <a:ea typeface="MS Mincho"/>
              </a:rPr>
              <a:t>bài thơ như thế nào?</a:t>
            </a:r>
            <a:endParaRPr lang="en-US" sz="2800" dirty="0">
              <a:solidFill>
                <a:srgbClr val="C00000"/>
              </a:solidFill>
              <a:latin typeface="Calibri" panose="020F0502020204030204" pitchFamily="34" charset="0"/>
              <a:ea typeface="Times New Roman" panose="02020603050405020304" pitchFamily="18" charset="0"/>
            </a:endParaRPr>
          </a:p>
          <a:p>
            <a:pPr algn="just">
              <a:lnSpc>
                <a:spcPct val="115000"/>
              </a:lnSpc>
              <a:spcAft>
                <a:spcPts val="0"/>
              </a:spcAft>
              <a:tabLst>
                <a:tab pos="1386840" algn="l"/>
              </a:tabLst>
            </a:pPr>
            <a:r>
              <a:rPr lang="de-DE" sz="2800" i="1" dirty="0">
                <a:solidFill>
                  <a:srgbClr val="C00000"/>
                </a:solidFill>
                <a:latin typeface="Times New Roman" panose="02020603050405020304" pitchFamily="18" charset="0"/>
                <a:ea typeface="MS Mincho"/>
              </a:rPr>
              <a:t>? </a:t>
            </a:r>
            <a:r>
              <a:rPr lang="vi-VN" sz="2800" i="1" dirty="0">
                <a:solidFill>
                  <a:srgbClr val="C00000"/>
                </a:solidFill>
                <a:latin typeface="Times New Roman" panose="02020603050405020304" pitchFamily="18" charset="0"/>
                <a:ea typeface="MS Mincho"/>
              </a:rPr>
              <a:t>Xác định </a:t>
            </a:r>
            <a:r>
              <a:rPr lang="vi-VN" sz="2800" b="1" i="1" dirty="0">
                <a:solidFill>
                  <a:srgbClr val="C00000"/>
                </a:solidFill>
                <a:latin typeface="Times New Roman" panose="02020603050405020304" pitchFamily="18" charset="0"/>
                <a:ea typeface="MS Mincho"/>
              </a:rPr>
              <a:t>cảm hứng chủ đạo </a:t>
            </a:r>
            <a:r>
              <a:rPr lang="vi-VN" sz="2800" i="1" dirty="0">
                <a:solidFill>
                  <a:srgbClr val="C00000"/>
                </a:solidFill>
                <a:latin typeface="Times New Roman" panose="02020603050405020304" pitchFamily="18" charset="0"/>
                <a:ea typeface="MS Mincho"/>
              </a:rPr>
              <a:t>của bài thơ.</a:t>
            </a:r>
            <a:endParaRPr lang="en-US" sz="2800" dirty="0">
              <a:solidFill>
                <a:srgbClr val="C00000"/>
              </a:solidFill>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8475777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ageCurlDoubl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4633822" y="233044"/>
            <a:ext cx="3637534" cy="584775"/>
          </a:xfrm>
          <a:prstGeom prst="rect">
            <a:avLst/>
          </a:prstGeom>
        </p:spPr>
        <p:txBody>
          <a:bodyPr wrap="none">
            <a:spAutoFit/>
          </a:bodyPr>
          <a:lstStyle/>
          <a:p>
            <a:r>
              <a:rPr lang="en-US" sz="3200" b="1" dirty="0">
                <a:solidFill>
                  <a:srgbClr val="0070C0"/>
                </a:solidFill>
                <a:latin typeface="Times New Roman" panose="02020603050405020304" pitchFamily="18" charset="0"/>
                <a:cs typeface="Times New Roman" panose="02020603050405020304" pitchFamily="18" charset="0"/>
              </a:rPr>
              <a:t>2. </a:t>
            </a:r>
            <a:r>
              <a:rPr lang="en-US" sz="3200" b="1" dirty="0" err="1">
                <a:solidFill>
                  <a:srgbClr val="0070C0"/>
                </a:solidFill>
                <a:latin typeface="Times New Roman" panose="02020603050405020304" pitchFamily="18" charset="0"/>
                <a:cs typeface="Times New Roman" panose="02020603050405020304" pitchFamily="18" charset="0"/>
              </a:rPr>
              <a:t>Bài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thơ</a:t>
            </a:r>
            <a:r>
              <a:rPr lang="en-US" sz="3200" b="1" dirty="0">
                <a:solidFill>
                  <a:srgbClr val="0070C0"/>
                </a:solidFill>
                <a:latin typeface="Times New Roman" panose="02020603050405020304" pitchFamily="18" charset="0"/>
                <a:cs typeface="Times New Roman" panose="02020603050405020304" pitchFamily="18" charset="0"/>
              </a:rPr>
              <a:t> </a:t>
            </a:r>
            <a:r>
              <a:rPr lang="vi-VN" sz="3200" b="1" i="1" dirty="0">
                <a:solidFill>
                  <a:srgbClr val="0070C0"/>
                </a:solidFill>
                <a:latin typeface="Times New Roman" panose="02020603050405020304" pitchFamily="18" charset="0"/>
                <a:cs typeface="Times New Roman" panose="02020603050405020304" pitchFamily="18" charset="0"/>
              </a:rPr>
              <a:t>Sông Đáy</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7" name="Rectangle 6"/>
          <p:cNvSpPr/>
          <p:nvPr/>
        </p:nvSpPr>
        <p:spPr>
          <a:xfrm>
            <a:off x="4144770" y="1027910"/>
            <a:ext cx="7917921" cy="5327612"/>
          </a:xfrm>
          <a:prstGeom prst="rect">
            <a:avLst/>
          </a:prstGeom>
        </p:spPr>
        <p:txBody>
          <a:bodyPr wrap="square">
            <a:spAutoFit/>
          </a:bodyPr>
          <a:lstStyle/>
          <a:p>
            <a:pPr algn="just">
              <a:lnSpc>
                <a:spcPct val="115000"/>
              </a:lnSpc>
              <a:spcAft>
                <a:spcPts val="0"/>
              </a:spcAft>
              <a:tabLst>
                <a:tab pos="1386840" algn="l"/>
              </a:tabLst>
            </a:pPr>
            <a:r>
              <a:rPr lang="vi-VN" sz="2800" b="1" dirty="0" smtClean="0">
                <a:solidFill>
                  <a:srgbClr val="0070C0"/>
                </a:solidFill>
                <a:effectLst/>
                <a:latin typeface="Times New Roman" panose="02020603050405020304" pitchFamily="18" charset="0"/>
                <a:ea typeface="Times New Roman" panose="02020603050405020304" pitchFamily="18" charset="0"/>
              </a:rPr>
              <a:t> </a:t>
            </a:r>
            <a:endParaRPr lang="en-US" sz="2800" dirty="0" smtClean="0">
              <a:effectLst/>
              <a:latin typeface="Calibri" panose="020F0502020204030204" pitchFamily="34" charset="0"/>
              <a:ea typeface="Times New Roman" panose="02020603050405020304" pitchFamily="18" charset="0"/>
            </a:endParaRPr>
          </a:p>
          <a:p>
            <a:pPr algn="just"/>
            <a:r>
              <a:rPr lang="vi-VN" sz="2800" b="1" dirty="0">
                <a:solidFill>
                  <a:schemeClr val="bg2">
                    <a:lumMod val="10000"/>
                  </a:schemeClr>
                </a:solidFill>
                <a:latin typeface="Times New Roman" panose="02020603050405020304" pitchFamily="18" charset="0"/>
                <a:cs typeface="Times New Roman" panose="02020603050405020304" pitchFamily="18" charset="0"/>
              </a:rPr>
              <a:t>*</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Hoàn</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cảnh</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sáng</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tác</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xuất</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xứ</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a:p>
            <a:pPr algn="just"/>
            <a:r>
              <a:rPr lang="vi-VN"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Tác</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phẩm</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Sông</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Đáy</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sáng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tác</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năm</a:t>
            </a:r>
            <a:r>
              <a:rPr lang="en-US" sz="2800" dirty="0">
                <a:solidFill>
                  <a:schemeClr val="bg2">
                    <a:lumMod val="10000"/>
                  </a:schemeClr>
                </a:solidFill>
                <a:latin typeface="Times New Roman" panose="02020603050405020304" pitchFamily="18" charset="0"/>
                <a:cs typeface="Times New Roman" panose="02020603050405020304" pitchFamily="18" charset="0"/>
              </a:rPr>
              <a:t> 1991, </a:t>
            </a:r>
            <a:r>
              <a:rPr lang="en-US" sz="2800" dirty="0" err="1">
                <a:solidFill>
                  <a:schemeClr val="bg2">
                    <a:lumMod val="10000"/>
                  </a:schemeClr>
                </a:solidFill>
                <a:latin typeface="Times New Roman" panose="02020603050405020304" pitchFamily="18" charset="0"/>
                <a:cs typeface="Times New Roman" panose="02020603050405020304" pitchFamily="18" charset="0"/>
              </a:rPr>
              <a:t>khi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tác</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giả</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trở</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về</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thăm</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quê</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hương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thăm</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lại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dòng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sông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Đáy</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thân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yêu</a:t>
            </a:r>
            <a:r>
              <a:rPr lang="vi-VN" sz="2800" dirty="0">
                <a:solidFill>
                  <a:schemeClr val="bg2">
                    <a:lumMod val="10000"/>
                  </a:schemeClr>
                </a:solidFill>
                <a:latin typeface="Times New Roman" panose="02020603050405020304" pitchFamily="18" charset="0"/>
                <a:cs typeface="Times New Roman" panose="02020603050405020304" pitchFamily="18" charset="0"/>
              </a:rPr>
              <a:t>.</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a:p>
            <a:pPr algn="just"/>
            <a:r>
              <a:rPr lang="vi-VN"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Tác</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phẩm</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Sông</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Đáy</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vi-VN" sz="2800" dirty="0">
                <a:solidFill>
                  <a:schemeClr val="bg2">
                    <a:lumMod val="10000"/>
                  </a:schemeClr>
                </a:solidFill>
                <a:latin typeface="Times New Roman" panose="02020603050405020304" pitchFamily="18" charset="0"/>
                <a:cs typeface="Times New Roman" panose="02020603050405020304" pitchFamily="18" charset="0"/>
              </a:rPr>
              <a:t>in trong tập “Sự mất ngủ của lửa” (1992).</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a:p>
            <a:pPr algn="just"/>
            <a:r>
              <a:rPr lang="vi-VN" sz="2800" dirty="0">
                <a:solidFill>
                  <a:schemeClr val="bg2">
                    <a:lumMod val="10000"/>
                  </a:schemeClr>
                </a:solidFill>
                <a:latin typeface="Times New Roman" panose="02020603050405020304" pitchFamily="18" charset="0"/>
                <a:cs typeface="Times New Roman" panose="02020603050405020304" pitchFamily="18" charset="0"/>
              </a:rPr>
              <a:t>* </a:t>
            </a:r>
            <a:r>
              <a:rPr lang="vi-VN" sz="2800" b="1" dirty="0">
                <a:solidFill>
                  <a:schemeClr val="bg2">
                    <a:lumMod val="10000"/>
                  </a:schemeClr>
                </a:solidFill>
                <a:latin typeface="Times New Roman" panose="02020603050405020304" pitchFamily="18" charset="0"/>
                <a:cs typeface="Times New Roman" panose="02020603050405020304" pitchFamily="18" charset="0"/>
              </a:rPr>
              <a:t>T</a:t>
            </a:r>
            <a:r>
              <a:rPr lang="en-US" sz="2800" b="1" dirty="0" err="1">
                <a:solidFill>
                  <a:schemeClr val="bg2">
                    <a:lumMod val="10000"/>
                  </a:schemeClr>
                </a:solidFill>
                <a:latin typeface="Times New Roman" panose="02020603050405020304" pitchFamily="18" charset="0"/>
                <a:cs typeface="Times New Roman" panose="02020603050405020304" pitchFamily="18" charset="0"/>
              </a:rPr>
              <a:t>hể</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thơ</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a:p>
            <a:pPr algn="just"/>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Tự</a:t>
            </a:r>
            <a:r>
              <a:rPr lang="en-US" sz="2800" dirty="0">
                <a:solidFill>
                  <a:schemeClr val="bg2">
                    <a:lumMod val="10000"/>
                  </a:schemeClr>
                </a:solidFill>
                <a:latin typeface="Times New Roman" panose="02020603050405020304" pitchFamily="18" charset="0"/>
                <a:cs typeface="Times New Roman" panose="02020603050405020304" pitchFamily="18" charset="0"/>
              </a:rPr>
              <a:t> do</a:t>
            </a:r>
          </a:p>
          <a:p>
            <a:pPr algn="just"/>
            <a:r>
              <a:rPr lang="vi-VN" sz="2800" b="1" dirty="0">
                <a:solidFill>
                  <a:schemeClr val="bg2">
                    <a:lumMod val="10000"/>
                  </a:schemeClr>
                </a:solidFill>
                <a:latin typeface="Times New Roman" panose="02020603050405020304" pitchFamily="18" charset="0"/>
                <a:cs typeface="Times New Roman" panose="02020603050405020304" pitchFamily="18" charset="0"/>
              </a:rPr>
              <a:t>*</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Nhân</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vật</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trữ</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tình</a:t>
            </a:r>
            <a:r>
              <a:rPr lang="en-US" sz="2800" b="1" dirty="0">
                <a:solidFill>
                  <a:schemeClr val="bg2">
                    <a:lumMod val="10000"/>
                  </a:schemeClr>
                </a:solidFill>
                <a:latin typeface="Times New Roman" panose="02020603050405020304" pitchFamily="18" charset="0"/>
                <a:cs typeface="Times New Roman" panose="02020603050405020304" pitchFamily="18" charset="0"/>
              </a:rPr>
              <a:t>:</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tôi</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a:p>
            <a:pPr algn="just"/>
            <a:r>
              <a:rPr lang="vi-VN" sz="2800" b="1" dirty="0">
                <a:solidFill>
                  <a:schemeClr val="bg2">
                    <a:lumMod val="10000"/>
                  </a:schemeClr>
                </a:solidFill>
                <a:latin typeface="Times New Roman" panose="02020603050405020304" pitchFamily="18" charset="0"/>
                <a:cs typeface="Times New Roman" panose="02020603050405020304" pitchFamily="18" charset="0"/>
              </a:rPr>
              <a:t>* Hình tượng</a:t>
            </a:r>
            <a:r>
              <a:rPr lang="vi-VN" sz="2800" dirty="0">
                <a:solidFill>
                  <a:schemeClr val="bg2">
                    <a:lumMod val="10000"/>
                  </a:schemeClr>
                </a:solidFill>
                <a:latin typeface="Times New Roman" panose="02020603050405020304" pitchFamily="18" charset="0"/>
                <a:cs typeface="Times New Roman" panose="02020603050405020304" pitchFamily="18" charset="0"/>
              </a:rPr>
              <a:t>: bài thơ có 2 hình tượng trung tâm: sông Đáy và mẹ.</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rot="20528902">
            <a:off x="274979" y="1345050"/>
            <a:ext cx="2410286" cy="2172563"/>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p:cNvPicPr>
            <a:picLocks noChangeAspect="1"/>
          </p:cNvPicPr>
          <p:nvPr/>
        </p:nvPicPr>
        <p:blipFill>
          <a:blip r:embed="rId4"/>
          <a:stretch>
            <a:fillRect/>
          </a:stretch>
        </p:blipFill>
        <p:spPr>
          <a:xfrm>
            <a:off x="642620" y="3834753"/>
            <a:ext cx="2532950" cy="194862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087477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ageCurlDoubl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arn(inVertic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1000"/>
                                        <p:tgtEl>
                                          <p:spTgt spid="7">
                                            <p:txEl>
                                              <p:pRg st="2" end="2"/>
                                            </p:txEl>
                                          </p:spTgt>
                                        </p:tgtEl>
                                      </p:cBhvr>
                                    </p:animEffect>
                                    <p:anim calcmode="lin" valueType="num">
                                      <p:cBhvr>
                                        <p:cTn id="1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barn(inVertical)">
                                      <p:cBhvr>
                                        <p:cTn id="19" dur="500"/>
                                        <p:tgtEl>
                                          <p:spTgt spid="7">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barn(inVertical)">
                                      <p:cBhvr>
                                        <p:cTn id="24" dur="500"/>
                                        <p:tgtEl>
                                          <p:spTgt spid="7">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arn(inVertical)">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barn(inVertical)">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barn(inVertical)">
                                      <p:cBhvr>
                                        <p:cTn id="3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4633822" y="327786"/>
            <a:ext cx="3637534" cy="584775"/>
          </a:xfrm>
          <a:prstGeom prst="rect">
            <a:avLst/>
          </a:prstGeom>
        </p:spPr>
        <p:txBody>
          <a:bodyPr wrap="none">
            <a:spAutoFit/>
          </a:bodyPr>
          <a:lstStyle/>
          <a:p>
            <a:r>
              <a:rPr lang="en-US" sz="3200" b="1" dirty="0">
                <a:solidFill>
                  <a:srgbClr val="0070C0"/>
                </a:solidFill>
                <a:latin typeface="Times New Roman" panose="02020603050405020304" pitchFamily="18" charset="0"/>
                <a:cs typeface="Times New Roman" panose="02020603050405020304" pitchFamily="18" charset="0"/>
              </a:rPr>
              <a:t>2. </a:t>
            </a:r>
            <a:r>
              <a:rPr lang="en-US" sz="3200" b="1" dirty="0" err="1">
                <a:solidFill>
                  <a:srgbClr val="0070C0"/>
                </a:solidFill>
                <a:latin typeface="Times New Roman" panose="02020603050405020304" pitchFamily="18" charset="0"/>
                <a:cs typeface="Times New Roman" panose="02020603050405020304" pitchFamily="18" charset="0"/>
              </a:rPr>
              <a:t>Bài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thơ</a:t>
            </a:r>
            <a:r>
              <a:rPr lang="en-US" sz="3200" b="1" dirty="0">
                <a:solidFill>
                  <a:srgbClr val="0070C0"/>
                </a:solidFill>
                <a:latin typeface="Times New Roman" panose="02020603050405020304" pitchFamily="18" charset="0"/>
                <a:cs typeface="Times New Roman" panose="02020603050405020304" pitchFamily="18" charset="0"/>
              </a:rPr>
              <a:t> </a:t>
            </a:r>
            <a:r>
              <a:rPr lang="vi-VN" sz="3200" b="1" i="1" dirty="0">
                <a:solidFill>
                  <a:srgbClr val="0070C0"/>
                </a:solidFill>
                <a:latin typeface="Times New Roman" panose="02020603050405020304" pitchFamily="18" charset="0"/>
                <a:cs typeface="Times New Roman" panose="02020603050405020304" pitchFamily="18" charset="0"/>
              </a:rPr>
              <a:t>Sông Đáy</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7" name="Rectangle 6"/>
          <p:cNvSpPr/>
          <p:nvPr/>
        </p:nvSpPr>
        <p:spPr>
          <a:xfrm>
            <a:off x="3798445" y="1240346"/>
            <a:ext cx="7917921" cy="4896725"/>
          </a:xfrm>
          <a:prstGeom prst="rect">
            <a:avLst/>
          </a:prstGeom>
        </p:spPr>
        <p:txBody>
          <a:bodyPr wrap="square">
            <a:spAutoFit/>
          </a:bodyPr>
          <a:lstStyle/>
          <a:p>
            <a:pPr algn="just">
              <a:lnSpc>
                <a:spcPct val="115000"/>
              </a:lnSpc>
              <a:spcAft>
                <a:spcPts val="0"/>
              </a:spcAft>
              <a:tabLst>
                <a:tab pos="1386840" algn="l"/>
              </a:tabLst>
            </a:pPr>
            <a:r>
              <a:rPr lang="vi-VN" sz="2800" b="1" dirty="0" smtClean="0">
                <a:solidFill>
                  <a:srgbClr val="0070C0"/>
                </a:solidFill>
                <a:effectLst/>
                <a:latin typeface="Times New Roman" panose="02020603050405020304" pitchFamily="18" charset="0"/>
                <a:ea typeface="Times New Roman" panose="02020603050405020304" pitchFamily="18" charset="0"/>
              </a:rPr>
              <a:t> </a:t>
            </a:r>
            <a:endParaRPr lang="en-US" sz="2800" dirty="0" smtClean="0">
              <a:effectLst/>
              <a:latin typeface="Calibri" panose="020F0502020204030204" pitchFamily="34" charset="0"/>
              <a:ea typeface="Times New Roman" panose="02020603050405020304" pitchFamily="18" charset="0"/>
            </a:endParaRPr>
          </a:p>
          <a:p>
            <a:pPr algn="just"/>
            <a:r>
              <a:rPr lang="vi-VN" sz="2800" b="1" dirty="0">
                <a:solidFill>
                  <a:schemeClr val="bg2">
                    <a:lumMod val="10000"/>
                  </a:schemeClr>
                </a:solidFill>
                <a:latin typeface="Times New Roman" panose="02020603050405020304" pitchFamily="18" charset="0"/>
                <a:cs typeface="Times New Roman" panose="02020603050405020304" pitchFamily="18" charset="0"/>
              </a:rPr>
              <a:t>* Bố cục</a:t>
            </a:r>
            <a:r>
              <a:rPr lang="vi-VN" sz="2800" dirty="0">
                <a:solidFill>
                  <a:schemeClr val="bg2">
                    <a:lumMod val="10000"/>
                  </a:schemeClr>
                </a:solidFill>
                <a:latin typeface="Times New Roman" panose="02020603050405020304" pitchFamily="18" charset="0"/>
                <a:cs typeface="Times New Roman" panose="02020603050405020304" pitchFamily="18" charset="0"/>
              </a:rPr>
              <a:t>: 3 đoạn</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a:p>
            <a:pPr algn="just"/>
            <a:r>
              <a:rPr lang="vi-VN" sz="2800" dirty="0">
                <a:solidFill>
                  <a:schemeClr val="bg2">
                    <a:lumMod val="10000"/>
                  </a:schemeClr>
                </a:solidFill>
                <a:latin typeface="Times New Roman" panose="02020603050405020304" pitchFamily="18" charset="0"/>
                <a:cs typeface="Times New Roman" panose="02020603050405020304" pitchFamily="18" charset="0"/>
              </a:rPr>
              <a:t>- Đoạn 1: “Sông Đáy ...sông đêm”: Hình ảnh Sông Đáy gắn với tuổi thơ.</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a:p>
            <a:pPr algn="just"/>
            <a:r>
              <a:rPr lang="vi-VN" sz="2800" dirty="0">
                <a:solidFill>
                  <a:schemeClr val="bg2">
                    <a:lumMod val="10000"/>
                  </a:schemeClr>
                </a:solidFill>
                <a:latin typeface="Times New Roman" panose="02020603050405020304" pitchFamily="18" charset="0"/>
                <a:cs typeface="Times New Roman" panose="02020603050405020304" pitchFamily="18" charset="0"/>
              </a:rPr>
              <a:t>- Đoạn 2: “Năm tháng sống xa quê...nước mưa sông”: Sông Đáy những ngày xa quê</a:t>
            </a:r>
            <a:r>
              <a:rPr lang="en-AU" sz="2800" dirty="0">
                <a:solidFill>
                  <a:schemeClr val="bg2">
                    <a:lumMod val="10000"/>
                  </a:schemeClr>
                </a:solidFill>
                <a:latin typeface="Times New Roman" panose="02020603050405020304" pitchFamily="18" charset="0"/>
                <a:cs typeface="Times New Roman" panose="02020603050405020304" pitchFamily="18" charset="0"/>
              </a:rPr>
              <a:t>.</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a:p>
            <a:pPr marL="285750" indent="-285750" algn="just">
              <a:buFontTx/>
              <a:buChar char="-"/>
            </a:pPr>
            <a:r>
              <a:rPr lang="vi-VN" sz="2800" dirty="0" smtClean="0">
                <a:solidFill>
                  <a:schemeClr val="bg2">
                    <a:lumMod val="10000"/>
                  </a:schemeClr>
                </a:solidFill>
                <a:latin typeface="Times New Roman" panose="02020603050405020304" pitchFamily="18" charset="0"/>
                <a:cs typeface="Times New Roman" panose="02020603050405020304" pitchFamily="18" charset="0"/>
              </a:rPr>
              <a:t>Đoạn </a:t>
            </a:r>
            <a:r>
              <a:rPr lang="vi-VN" sz="2800" dirty="0">
                <a:solidFill>
                  <a:schemeClr val="bg2">
                    <a:lumMod val="10000"/>
                  </a:schemeClr>
                </a:solidFill>
                <a:latin typeface="Times New Roman" panose="02020603050405020304" pitchFamily="18" charset="0"/>
                <a:cs typeface="Times New Roman" panose="02020603050405020304" pitchFamily="18" charset="0"/>
              </a:rPr>
              <a:t>3: “Sông Đáy ơi...ròng ròng”: Sông Đáy ngày trở lại</a:t>
            </a:r>
            <a:r>
              <a:rPr lang="en-AU" sz="2800" dirty="0" smtClean="0">
                <a:solidFill>
                  <a:schemeClr val="bg2">
                    <a:lumMod val="10000"/>
                  </a:schemeClr>
                </a:solidFill>
                <a:latin typeface="Times New Roman" panose="02020603050405020304" pitchFamily="18" charset="0"/>
                <a:cs typeface="Times New Roman" panose="02020603050405020304" pitchFamily="18" charset="0"/>
              </a:rPr>
              <a:t>.</a:t>
            </a:r>
          </a:p>
          <a:p>
            <a:pPr algn="just"/>
            <a:r>
              <a:rPr lang="vi-VN" sz="2800" b="1" dirty="0">
                <a:solidFill>
                  <a:schemeClr val="bg2">
                    <a:lumMod val="10000"/>
                  </a:schemeClr>
                </a:solidFill>
                <a:latin typeface="Times New Roman" panose="02020603050405020304" pitchFamily="18" charset="0"/>
                <a:cs typeface="Times New Roman" panose="02020603050405020304" pitchFamily="18" charset="0"/>
              </a:rPr>
              <a:t>*</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Cảm</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hứng</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chủ</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đạo</a:t>
            </a:r>
            <a:r>
              <a:rPr lang="en-US" sz="2800" b="1" dirty="0">
                <a:solidFill>
                  <a:schemeClr val="bg2">
                    <a:lumMod val="10000"/>
                  </a:schemeClr>
                </a:solidFill>
                <a:latin typeface="Times New Roman" panose="02020603050405020304" pitchFamily="18" charset="0"/>
                <a:cs typeface="Times New Roman" panose="02020603050405020304" pitchFamily="18" charset="0"/>
              </a:rPr>
              <a:t>:</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tình</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cảm</a:t>
            </a:r>
            <a:r>
              <a:rPr lang="en-US" sz="2800" dirty="0">
                <a:solidFill>
                  <a:schemeClr val="bg2">
                    <a:lumMod val="10000"/>
                  </a:schemeClr>
                </a:solidFill>
                <a:latin typeface="Times New Roman" panose="02020603050405020304" pitchFamily="18" charset="0"/>
                <a:cs typeface="Times New Roman" panose="02020603050405020304" pitchFamily="18" charset="0"/>
              </a:rPr>
              <a:t> da </a:t>
            </a:r>
            <a:r>
              <a:rPr lang="en-US" sz="2800" dirty="0" err="1">
                <a:solidFill>
                  <a:schemeClr val="bg2">
                    <a:lumMod val="10000"/>
                  </a:schemeClr>
                </a:solidFill>
                <a:latin typeface="Times New Roman" panose="02020603050405020304" pitchFamily="18" charset="0"/>
                <a:cs typeface="Times New Roman" panose="02020603050405020304" pitchFamily="18" charset="0"/>
              </a:rPr>
              <a:t>diết</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sâu</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nặng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của</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tác</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giả</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dành</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cho</a:t>
            </a:r>
            <a:r>
              <a:rPr lang="en-US" sz="2800" dirty="0">
                <a:solidFill>
                  <a:schemeClr val="bg2">
                    <a:lumMod val="10000"/>
                  </a:schemeClr>
                </a:solidFill>
                <a:latin typeface="Times New Roman" panose="02020603050405020304" pitchFamily="18" charset="0"/>
                <a:cs typeface="Times New Roman" panose="02020603050405020304" pitchFamily="18" charset="0"/>
              </a:rPr>
              <a:t> con </a:t>
            </a:r>
            <a:r>
              <a:rPr lang="en-US" sz="2800" dirty="0" err="1">
                <a:solidFill>
                  <a:schemeClr val="bg2">
                    <a:lumMod val="10000"/>
                  </a:schemeClr>
                </a:solidFill>
                <a:latin typeface="Times New Roman" panose="02020603050405020304" pitchFamily="18" charset="0"/>
                <a:cs typeface="Times New Roman" panose="02020603050405020304" pitchFamily="18" charset="0"/>
              </a:rPr>
              <a:t>sông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Đáy</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cho</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thiên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nhiên</a:t>
            </a:r>
            <a:r>
              <a:rPr lang="en-US" sz="2800" dirty="0">
                <a:solidFill>
                  <a:schemeClr val="bg2">
                    <a:lumMod val="10000"/>
                  </a:schemeClr>
                </a:solidFill>
                <a:latin typeface="Times New Roman" panose="02020603050405020304" pitchFamily="18" charset="0"/>
                <a:cs typeface="Times New Roman" panose="02020603050405020304" pitchFamily="18" charset="0"/>
              </a:rPr>
              <a:t> con </a:t>
            </a:r>
            <a:r>
              <a:rPr lang="en-US" sz="2800" dirty="0" err="1">
                <a:solidFill>
                  <a:schemeClr val="bg2">
                    <a:lumMod val="10000"/>
                  </a:schemeClr>
                </a:solidFill>
                <a:latin typeface="Times New Roman" panose="02020603050405020304" pitchFamily="18" charset="0"/>
                <a:cs typeface="Times New Roman" panose="02020603050405020304" pitchFamily="18" charset="0"/>
              </a:rPr>
              <a:t>người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nơi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đây</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và</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cho</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người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mẹ</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của</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mình</a:t>
            </a:r>
            <a:r>
              <a:rPr lang="en-US" sz="2800" dirty="0">
                <a:solidFill>
                  <a:schemeClr val="bg2">
                    <a:lumMod val="10000"/>
                  </a:schemeClr>
                </a:solidFill>
                <a:latin typeface="Times New Roman" panose="02020603050405020304" pitchFamily="18" charset="0"/>
                <a:cs typeface="Times New Roman" panose="02020603050405020304" pitchFamily="18" charset="0"/>
              </a:rPr>
              <a:t>. </a:t>
            </a:r>
          </a:p>
        </p:txBody>
      </p:sp>
      <p:pic>
        <p:nvPicPr>
          <p:cNvPr id="3" name="Picture 2"/>
          <p:cNvPicPr>
            <a:picLocks noChangeAspect="1"/>
          </p:cNvPicPr>
          <p:nvPr/>
        </p:nvPicPr>
        <p:blipFill>
          <a:blip r:embed="rId3"/>
          <a:stretch>
            <a:fillRect/>
          </a:stretch>
        </p:blipFill>
        <p:spPr>
          <a:xfrm rot="20528902">
            <a:off x="274979" y="1345050"/>
            <a:ext cx="2410286" cy="2172563"/>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p:cNvPicPr>
            <a:picLocks noChangeAspect="1"/>
          </p:cNvPicPr>
          <p:nvPr/>
        </p:nvPicPr>
        <p:blipFill>
          <a:blip r:embed="rId4"/>
          <a:stretch>
            <a:fillRect/>
          </a:stretch>
        </p:blipFill>
        <p:spPr>
          <a:xfrm>
            <a:off x="642620" y="3834753"/>
            <a:ext cx="2532950" cy="194862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468873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ageCurlDoubl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arn(inVertic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 calcmode="lin" valueType="num">
                                      <p:cBhvr>
                                        <p:cTn id="12"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14"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15" dur="1000"/>
                                        <p:tgtEl>
                                          <p:spTgt spid="7">
                                            <p:txEl>
                                              <p:pRg st="2" end="2"/>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 calcmode="lin" valueType="num">
                                      <p:cBhvr>
                                        <p:cTn id="18"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9"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20"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21" dur="1000"/>
                                        <p:tgtEl>
                                          <p:spTgt spid="7">
                                            <p:txEl>
                                              <p:pRg st="3" end="3"/>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 calcmode="lin" valueType="num">
                                      <p:cBhvr>
                                        <p:cTn id="24"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5"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26"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27" dur="10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1000"/>
                                        <p:tgtEl>
                                          <p:spTgt spid="7">
                                            <p:txEl>
                                              <p:pRg st="5" end="5"/>
                                            </p:txEl>
                                          </p:spTgt>
                                        </p:tgtEl>
                                      </p:cBhvr>
                                    </p:animEffect>
                                    <p:anim calcmode="lin" valueType="num">
                                      <p:cBhvr>
                                        <p:cTn id="3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73018"/>
            <a:ext cx="12192000" cy="5781964"/>
          </a:xfrm>
        </p:spPr>
      </p:pic>
      <p:sp>
        <p:nvSpPr>
          <p:cNvPr id="8" name="Rectangle 7"/>
          <p:cNvSpPr/>
          <p:nvPr/>
        </p:nvSpPr>
        <p:spPr>
          <a:xfrm>
            <a:off x="249382" y="1292472"/>
            <a:ext cx="9301018" cy="4577407"/>
          </a:xfrm>
          <a:prstGeom prst="rect">
            <a:avLst/>
          </a:prstGeom>
        </p:spPr>
        <p:txBody>
          <a:bodyPr wrap="square">
            <a:spAutoFit/>
          </a:bodyPr>
          <a:lstStyle/>
          <a:p>
            <a:pPr algn="just">
              <a:lnSpc>
                <a:spcPct val="115000"/>
              </a:lnSpc>
              <a:spcAft>
                <a:spcPts val="0"/>
              </a:spcAft>
              <a:tabLst>
                <a:tab pos="1386840" algn="l"/>
              </a:tabLst>
            </a:pPr>
            <a:r>
              <a:rPr lang="de-DE" sz="3200" i="1" dirty="0">
                <a:solidFill>
                  <a:srgbClr val="C00000"/>
                </a:solidFill>
                <a:latin typeface="Times New Roman" panose="02020603050405020304" pitchFamily="18" charset="0"/>
                <a:ea typeface="MS Mincho"/>
                <a:cs typeface="Times New Roman" panose="02020603050405020304" pitchFamily="18" charset="0"/>
              </a:rPr>
              <a:t> </a:t>
            </a:r>
            <a:endParaRPr lang="en-US" sz="32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vi-VN" sz="3200" i="1" dirty="0">
                <a:solidFill>
                  <a:srgbClr val="C00000"/>
                </a:solidFill>
                <a:latin typeface="Times New Roman" panose="02020603050405020304" pitchFamily="18" charset="0"/>
                <a:cs typeface="Times New Roman" panose="02020603050405020304" pitchFamily="18" charset="0"/>
              </a:rPr>
              <a:t>Tác giả bỏ hết những dấu chấm câu và tổ chức dòng rất linh hoạt, dài – ngắn khác nhau giúp thể hiện những cảm xúc phong túng, nhiều cung bậc của nhân vật trữ tình dành cho quê hương. Sử dụng nhiều câu thơ vắt dòng khiến cho cảm xúc trong bài thơ nhiều khi như những con sóng nối vào nhau, tạo ra sự cuộn chảy của dòng cảm xúc mãnh liệt.</a:t>
            </a:r>
            <a:endPar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6888" y="64655"/>
            <a:ext cx="4045424" cy="1108363"/>
          </a:xfrm>
          <a:prstGeom prst="rect">
            <a:avLst/>
          </a:prstGeom>
        </p:spPr>
      </p:pic>
    </p:spTree>
    <p:extLst>
      <p:ext uri="{BB962C8B-B14F-4D97-AF65-F5344CB8AC3E}">
        <p14:creationId xmlns:p14="http://schemas.microsoft.com/office/powerpoint/2010/main" val="42669416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ageCurlDoubl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5238" y="942109"/>
            <a:ext cx="10270836" cy="5237018"/>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2578140" y="2750566"/>
            <a:ext cx="8232062" cy="923330"/>
          </a:xfrm>
          <a:prstGeom prst="rect">
            <a:avLst/>
          </a:prstGeom>
        </p:spPr>
        <p:txBody>
          <a:bodyPr wrap="none">
            <a:spAutoFit/>
          </a:bodyPr>
          <a:lstStyle/>
          <a:p>
            <a:r>
              <a:rPr lang="en-US" sz="5400" b="1" dirty="0">
                <a:solidFill>
                  <a:srgbClr val="FF0000"/>
                </a:solidFill>
                <a:latin typeface="Times New Roman" panose="02020603050405020304" pitchFamily="18" charset="0"/>
                <a:cs typeface="Times New Roman" panose="02020603050405020304" pitchFamily="18" charset="0"/>
              </a:rPr>
              <a:t>II. KHÁM PHÁ VĂN BẢN</a:t>
            </a:r>
            <a:endParaRPr lang="en-US"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85435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ageCurlDoubl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88473"/>
            <a:ext cx="12192000" cy="556952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137" y="0"/>
            <a:ext cx="9991725" cy="1298574"/>
          </a:xfrm>
          <a:prstGeom prst="rect">
            <a:avLst/>
          </a:prstGeom>
        </p:spPr>
      </p:pic>
      <p:sp>
        <p:nvSpPr>
          <p:cNvPr id="6" name="Rectangle 5"/>
          <p:cNvSpPr/>
          <p:nvPr/>
        </p:nvSpPr>
        <p:spPr>
          <a:xfrm>
            <a:off x="3147876" y="1463759"/>
            <a:ext cx="5719836" cy="556434"/>
          </a:xfrm>
          <a:prstGeom prst="rect">
            <a:avLst/>
          </a:prstGeom>
        </p:spPr>
        <p:txBody>
          <a:bodyPr wrap="none">
            <a:spAutoFit/>
          </a:bodyPr>
          <a:lstStyle/>
          <a:p>
            <a:pPr>
              <a:lnSpc>
                <a:spcPct val="115000"/>
              </a:lnSpc>
              <a:spcAft>
                <a:spcPts val="0"/>
              </a:spcAft>
              <a:tabLst>
                <a:tab pos="1386840" algn="l"/>
              </a:tabLst>
            </a:pPr>
            <a:r>
              <a:rPr lang="en-US" sz="2800" b="1" dirty="0" err="1">
                <a:solidFill>
                  <a:srgbClr val="FF0000"/>
                </a:solidFill>
                <a:latin typeface="Times New Roman" panose="02020603050405020304" pitchFamily="18" charset="0"/>
                <a:ea typeface="MS Mincho"/>
              </a:rPr>
              <a:t>Thảo</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luận</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theo</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kĩ</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thuật</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mảnh</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ghép</a:t>
            </a:r>
            <a:r>
              <a:rPr lang="en-US" sz="2800" b="1" dirty="0">
                <a:solidFill>
                  <a:srgbClr val="FF0000"/>
                </a:solidFill>
                <a:latin typeface="Times New Roman" panose="02020603050405020304" pitchFamily="18" charset="0"/>
                <a:ea typeface="MS Mincho"/>
              </a:rPr>
              <a:t>:</a:t>
            </a:r>
            <a:endParaRPr lang="en-US" sz="2800" dirty="0">
              <a:effectLst/>
              <a:latin typeface="Calibri" panose="020F0502020204030204" pitchFamily="34" charset="0"/>
              <a:ea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2817091" y="2290998"/>
            <a:ext cx="7148945" cy="2946019"/>
          </a:xfrm>
          <a:prstGeom prst="rect">
            <a:avLst/>
          </a:prstGeom>
        </p:spPr>
      </p:pic>
    </p:spTree>
    <p:extLst>
      <p:ext uri="{BB962C8B-B14F-4D97-AF65-F5344CB8AC3E}">
        <p14:creationId xmlns:p14="http://schemas.microsoft.com/office/powerpoint/2010/main" val="17371839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ageCurlDoubl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130" y="355395"/>
            <a:ext cx="5719836" cy="556434"/>
          </a:xfrm>
          <a:prstGeom prst="rect">
            <a:avLst/>
          </a:prstGeom>
        </p:spPr>
        <p:txBody>
          <a:bodyPr wrap="none">
            <a:spAutoFit/>
          </a:bodyPr>
          <a:lstStyle/>
          <a:p>
            <a:pPr>
              <a:lnSpc>
                <a:spcPct val="115000"/>
              </a:lnSpc>
              <a:spcAft>
                <a:spcPts val="0"/>
              </a:spcAft>
              <a:tabLst>
                <a:tab pos="1386840" algn="l"/>
              </a:tabLst>
            </a:pPr>
            <a:r>
              <a:rPr lang="en-US" sz="2800" b="1" dirty="0" err="1">
                <a:solidFill>
                  <a:srgbClr val="FF0000"/>
                </a:solidFill>
                <a:latin typeface="Times New Roman" panose="02020603050405020304" pitchFamily="18" charset="0"/>
                <a:ea typeface="MS Mincho"/>
              </a:rPr>
              <a:t>Thảo</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luận</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theo</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kĩ</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thuật</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mảnh</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ghép</a:t>
            </a:r>
            <a:r>
              <a:rPr lang="en-US" sz="2800" b="1" dirty="0">
                <a:solidFill>
                  <a:srgbClr val="FF0000"/>
                </a:solidFill>
                <a:latin typeface="Times New Roman" panose="02020603050405020304" pitchFamily="18" charset="0"/>
                <a:ea typeface="MS Mincho"/>
              </a:rPr>
              <a:t>:</a:t>
            </a:r>
            <a:endParaRPr lang="en-US" sz="2800" dirty="0">
              <a:effectLst/>
              <a:latin typeface="Calibri" panose="020F0502020204030204" pitchFamily="34" charset="0"/>
              <a:ea typeface="Times New Roman" panose="02020603050405020304" pitchFamily="18" charset="0"/>
            </a:endParaRPr>
          </a:p>
        </p:txBody>
      </p:sp>
      <p:sp>
        <p:nvSpPr>
          <p:cNvPr id="3" name="Rectangle 2"/>
          <p:cNvSpPr/>
          <p:nvPr/>
        </p:nvSpPr>
        <p:spPr>
          <a:xfrm>
            <a:off x="1034474" y="911829"/>
            <a:ext cx="8737600" cy="3065455"/>
          </a:xfrm>
          <a:prstGeom prst="rect">
            <a:avLst/>
          </a:prstGeom>
        </p:spPr>
        <p:txBody>
          <a:bodyPr wrap="square">
            <a:spAutoFit/>
          </a:bodyPr>
          <a:lstStyle/>
          <a:p>
            <a:pPr algn="just">
              <a:lnSpc>
                <a:spcPct val="115000"/>
              </a:lnSpc>
              <a:spcAft>
                <a:spcPts val="0"/>
              </a:spcAft>
              <a:tabLst>
                <a:tab pos="1386840" algn="l"/>
              </a:tabLst>
            </a:pPr>
            <a:r>
              <a:rPr lang="en-US" sz="2800" b="1" dirty="0">
                <a:solidFill>
                  <a:srgbClr val="CC00FF"/>
                </a:solidFill>
                <a:latin typeface="Times New Roman" panose="02020603050405020304" pitchFamily="18" charset="0"/>
                <a:ea typeface="MS Mincho"/>
              </a:rPr>
              <a:t>VÒNG 1</a:t>
            </a:r>
            <a:r>
              <a:rPr lang="en-US" sz="2800" dirty="0">
                <a:solidFill>
                  <a:srgbClr val="CC00FF"/>
                </a:solidFill>
                <a:latin typeface="Times New Roman" panose="02020603050405020304" pitchFamily="18" charset="0"/>
                <a:ea typeface="MS Mincho"/>
              </a:rPr>
              <a:t>: </a:t>
            </a:r>
            <a:r>
              <a:rPr lang="en-US" sz="2800" b="1" dirty="0" err="1">
                <a:solidFill>
                  <a:srgbClr val="CC00FF"/>
                </a:solidFill>
                <a:latin typeface="Times New Roman" panose="02020603050405020304" pitchFamily="18" charset="0"/>
                <a:ea typeface="MS Mincho"/>
              </a:rPr>
              <a:t>Nhóm</a:t>
            </a:r>
            <a:r>
              <a:rPr lang="en-US" sz="2800" b="1" dirty="0">
                <a:solidFill>
                  <a:srgbClr val="CC00FF"/>
                </a:solidFill>
                <a:latin typeface="Times New Roman" panose="02020603050405020304" pitchFamily="18" charset="0"/>
                <a:ea typeface="MS Mincho"/>
              </a:rPr>
              <a:t> </a:t>
            </a:r>
            <a:r>
              <a:rPr lang="en-US" sz="2800" b="1" dirty="0" err="1">
                <a:solidFill>
                  <a:srgbClr val="CC00FF"/>
                </a:solidFill>
                <a:latin typeface="Times New Roman" panose="02020603050405020304" pitchFamily="18" charset="0"/>
                <a:ea typeface="MS Mincho"/>
              </a:rPr>
              <a:t>chuyên</a:t>
            </a:r>
            <a:r>
              <a:rPr lang="en-US" sz="2800" b="1" dirty="0">
                <a:solidFill>
                  <a:srgbClr val="CC00FF"/>
                </a:solidFill>
                <a:latin typeface="Times New Roman" panose="02020603050405020304" pitchFamily="18" charset="0"/>
                <a:ea typeface="MS Mincho"/>
              </a:rPr>
              <a:t> </a:t>
            </a:r>
            <a:r>
              <a:rPr lang="en-US" sz="2800" b="1" dirty="0" err="1" smtClean="0">
                <a:solidFill>
                  <a:srgbClr val="CC00FF"/>
                </a:solidFill>
                <a:latin typeface="Times New Roman" panose="02020603050405020304" pitchFamily="18" charset="0"/>
                <a:ea typeface="MS Mincho"/>
              </a:rPr>
              <a:t>gia</a:t>
            </a:r>
            <a:r>
              <a:rPr lang="en-US" sz="2800" b="1" dirty="0" smtClean="0">
                <a:solidFill>
                  <a:srgbClr val="CC00FF"/>
                </a:solidFill>
                <a:latin typeface="Times New Roman" panose="02020603050405020304" pitchFamily="18" charset="0"/>
                <a:ea typeface="MS Mincho"/>
              </a:rPr>
              <a:t>:</a:t>
            </a:r>
            <a:r>
              <a:rPr lang="en-US" sz="2800" dirty="0" smtClean="0">
                <a:solidFill>
                  <a:srgbClr val="CC00FF"/>
                </a:solidFill>
                <a:latin typeface="Calibri" panose="020F0502020204030204" pitchFamily="34" charset="0"/>
                <a:ea typeface="MS Mincho"/>
              </a:rPr>
              <a:t> </a:t>
            </a:r>
            <a:r>
              <a:rPr lang="en-US" sz="2800" dirty="0" smtClean="0">
                <a:solidFill>
                  <a:srgbClr val="CC00FF"/>
                </a:solidFill>
                <a:latin typeface="Times New Roman" panose="02020603050405020304" pitchFamily="18" charset="0"/>
                <a:ea typeface="MS Mincho"/>
              </a:rPr>
              <a:t>GV </a:t>
            </a:r>
            <a:r>
              <a:rPr lang="en-US" sz="2800" dirty="0">
                <a:solidFill>
                  <a:srgbClr val="CC00FF"/>
                </a:solidFill>
                <a:latin typeface="Times New Roman" panose="02020603050405020304" pitchFamily="18" charset="0"/>
                <a:ea typeface="MS Mincho"/>
              </a:rPr>
              <a:t>chia </a:t>
            </a:r>
            <a:r>
              <a:rPr lang="en-US" sz="2800" dirty="0" err="1">
                <a:solidFill>
                  <a:srgbClr val="CC00FF"/>
                </a:solidFill>
                <a:latin typeface="Times New Roman" panose="02020603050405020304" pitchFamily="18" charset="0"/>
                <a:ea typeface="MS Mincho"/>
              </a:rPr>
              <a:t>lớp</a:t>
            </a:r>
            <a:r>
              <a:rPr lang="en-US" sz="2800" dirty="0">
                <a:solidFill>
                  <a:srgbClr val="CC00FF"/>
                </a:solidFill>
                <a:latin typeface="Times New Roman" panose="02020603050405020304" pitchFamily="18" charset="0"/>
                <a:ea typeface="MS Mincho"/>
              </a:rPr>
              <a:t> </a:t>
            </a:r>
            <a:r>
              <a:rPr lang="en-US" sz="2800" dirty="0" err="1">
                <a:solidFill>
                  <a:srgbClr val="CC00FF"/>
                </a:solidFill>
                <a:latin typeface="Times New Roman" panose="02020603050405020304" pitchFamily="18" charset="0"/>
                <a:ea typeface="MS Mincho"/>
              </a:rPr>
              <a:t>thành</a:t>
            </a:r>
            <a:r>
              <a:rPr lang="en-US" sz="2800" dirty="0">
                <a:solidFill>
                  <a:srgbClr val="CC00FF"/>
                </a:solidFill>
                <a:latin typeface="Times New Roman" panose="02020603050405020304" pitchFamily="18" charset="0"/>
                <a:ea typeface="MS Mincho"/>
              </a:rPr>
              <a:t> </a:t>
            </a:r>
            <a:r>
              <a:rPr lang="vi-VN" sz="2800" dirty="0">
                <a:solidFill>
                  <a:srgbClr val="CC00FF"/>
                </a:solidFill>
                <a:latin typeface="Times New Roman" panose="02020603050405020304" pitchFamily="18" charset="0"/>
                <a:ea typeface="MS Mincho"/>
              </a:rPr>
              <a:t>04</a:t>
            </a:r>
            <a:r>
              <a:rPr lang="en-US" sz="2800" dirty="0">
                <a:solidFill>
                  <a:srgbClr val="CC00FF"/>
                </a:solidFill>
                <a:latin typeface="Times New Roman" panose="02020603050405020304" pitchFamily="18" charset="0"/>
                <a:ea typeface="MS Mincho"/>
              </a:rPr>
              <a:t> </a:t>
            </a:r>
            <a:r>
              <a:rPr lang="en-US" sz="2800" dirty="0" err="1">
                <a:solidFill>
                  <a:srgbClr val="CC00FF"/>
                </a:solidFill>
                <a:latin typeface="Times New Roman" panose="02020603050405020304" pitchFamily="18" charset="0"/>
                <a:ea typeface="MS Mincho"/>
              </a:rPr>
              <a:t>nhóm</a:t>
            </a:r>
            <a:r>
              <a:rPr lang="en-US" sz="2800" dirty="0">
                <a:solidFill>
                  <a:srgbClr val="CC00FF"/>
                </a:solidFill>
                <a:latin typeface="Times New Roman" panose="02020603050405020304" pitchFamily="18" charset="0"/>
                <a:ea typeface="MS Mincho"/>
              </a:rPr>
              <a:t> </a:t>
            </a:r>
            <a:r>
              <a:rPr lang="en-US" sz="2800" dirty="0" smtClean="0">
                <a:solidFill>
                  <a:srgbClr val="CC00FF"/>
                </a:solidFill>
                <a:latin typeface="Times New Roman" panose="02020603050405020304" pitchFamily="18" charset="0"/>
                <a:ea typeface="MS Mincho"/>
              </a:rPr>
              <a:t>-</a:t>
            </a:r>
            <a:r>
              <a:rPr lang="en-US" sz="2800" b="1" dirty="0" err="1" smtClean="0">
                <a:solidFill>
                  <a:srgbClr val="0D0D0D"/>
                </a:solidFill>
                <a:latin typeface="Times New Roman" panose="02020603050405020304" pitchFamily="18" charset="0"/>
                <a:ea typeface="MS Mincho"/>
              </a:rPr>
              <a:t>Thời</a:t>
            </a:r>
            <a:r>
              <a:rPr lang="en-US" sz="2800" b="1" dirty="0" smtClean="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gian</a:t>
            </a:r>
            <a:r>
              <a:rPr lang="en-US" sz="2800" b="1" dirty="0">
                <a:solidFill>
                  <a:srgbClr val="0D0D0D"/>
                </a:solidFill>
                <a:latin typeface="Times New Roman" panose="02020603050405020304" pitchFamily="18" charset="0"/>
                <a:ea typeface="MS Mincho"/>
              </a:rPr>
              <a:t> 05 </a:t>
            </a:r>
            <a:r>
              <a:rPr lang="en-US" sz="2800" b="1" dirty="0" err="1">
                <a:solidFill>
                  <a:srgbClr val="0D0D0D"/>
                </a:solidFill>
                <a:latin typeface="Times New Roman" panose="02020603050405020304" pitchFamily="18" charset="0"/>
                <a:ea typeface="MS Mincho"/>
              </a:rPr>
              <a:t>phút</a:t>
            </a:r>
            <a:endParaRPr lang="en-US" sz="2800" dirty="0">
              <a:latin typeface="Calibri" panose="020F0502020204030204" pitchFamily="34" charset="0"/>
              <a:ea typeface="Times New Roman" panose="02020603050405020304" pitchFamily="18" charset="0"/>
            </a:endParaRPr>
          </a:p>
          <a:p>
            <a:pPr algn="just">
              <a:lnSpc>
                <a:spcPct val="115000"/>
              </a:lnSpc>
              <a:spcAft>
                <a:spcPts val="0"/>
              </a:spcAft>
            </a:pP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Nhó</a:t>
            </a:r>
            <a:r>
              <a:rPr lang="vi-VN" sz="2800" b="1" dirty="0">
                <a:solidFill>
                  <a:srgbClr val="0D0D0D"/>
                </a:solidFill>
                <a:latin typeface="Times New Roman" panose="02020603050405020304" pitchFamily="18" charset="0"/>
                <a:ea typeface="MS Mincho"/>
              </a:rPr>
              <a:t>m</a:t>
            </a:r>
            <a:r>
              <a:rPr lang="en-AU" sz="2800" b="1" dirty="0">
                <a:solidFill>
                  <a:srgbClr val="0D0D0D"/>
                </a:solidFill>
                <a:latin typeface="Times New Roman" panose="02020603050405020304" pitchFamily="18" charset="0"/>
                <a:ea typeface="MS Mincho"/>
              </a:rPr>
              <a:t> 1</a:t>
            </a:r>
            <a:r>
              <a:rPr lang="vi-VN" sz="2800" b="1" dirty="0">
                <a:solidFill>
                  <a:srgbClr val="0D0D0D"/>
                </a:solidFill>
                <a:latin typeface="Times New Roman" panose="02020603050405020304" pitchFamily="18" charset="0"/>
                <a:ea typeface="MS Mincho"/>
              </a:rPr>
              <a:t>: </a:t>
            </a:r>
            <a:r>
              <a:rPr lang="vi-VN" sz="2800" dirty="0">
                <a:solidFill>
                  <a:srgbClr val="0D0D0D"/>
                </a:solidFill>
                <a:latin typeface="Times New Roman" panose="02020603050405020304" pitchFamily="18" charset="0"/>
                <a:ea typeface="MS Mincho"/>
              </a:rPr>
              <a:t>Đoạn 1</a:t>
            </a:r>
            <a:r>
              <a:rPr lang="en-AU" sz="2800" dirty="0">
                <a:solidFill>
                  <a:srgbClr val="0D0D0D"/>
                </a:solidFill>
                <a:latin typeface="Times New Roman" panose="02020603050405020304" pitchFamily="18" charset="0"/>
                <a:ea typeface="MS Mincho"/>
              </a:rPr>
              <a:t> - </a:t>
            </a:r>
            <a:r>
              <a:rPr lang="vi-VN" sz="2800" dirty="0">
                <a:solidFill>
                  <a:srgbClr val="0D0D0D"/>
                </a:solidFill>
                <a:latin typeface="Times New Roman" panose="02020603050405020304" pitchFamily="18" charset="0"/>
                <a:ea typeface="MS Mincho"/>
              </a:rPr>
              <a:t>Hoàn thành PHT số 0</a:t>
            </a:r>
            <a:r>
              <a:rPr lang="en-AU" sz="2800" dirty="0">
                <a:solidFill>
                  <a:srgbClr val="0D0D0D"/>
                </a:solidFill>
                <a:latin typeface="Times New Roman" panose="02020603050405020304" pitchFamily="18" charset="0"/>
                <a:ea typeface="MS Mincho"/>
              </a:rPr>
              <a:t>1</a:t>
            </a:r>
            <a:endParaRPr lang="en-US" sz="2800" dirty="0">
              <a:latin typeface="Calibri" panose="020F0502020204030204" pitchFamily="34" charset="0"/>
              <a:ea typeface="Times New Roman" panose="02020603050405020304" pitchFamily="18" charset="0"/>
            </a:endParaRPr>
          </a:p>
          <a:p>
            <a:pPr marL="457200" indent="-457200" algn="just">
              <a:lnSpc>
                <a:spcPct val="115000"/>
              </a:lnSpc>
              <a:spcAft>
                <a:spcPts val="0"/>
              </a:spcAft>
              <a:buFontTx/>
              <a:buChar char="-"/>
            </a:pPr>
            <a:r>
              <a:rPr lang="en-US" sz="2800" b="1" dirty="0" err="1" smtClean="0">
                <a:solidFill>
                  <a:srgbClr val="0D0D0D"/>
                </a:solidFill>
                <a:latin typeface="Times New Roman" panose="02020603050405020304" pitchFamily="18" charset="0"/>
                <a:ea typeface="MS Mincho"/>
              </a:rPr>
              <a:t>Nhóm</a:t>
            </a:r>
            <a:r>
              <a:rPr lang="en-US" sz="2800" b="1" dirty="0" smtClean="0">
                <a:solidFill>
                  <a:srgbClr val="0D0D0D"/>
                </a:solidFill>
                <a:latin typeface="Times New Roman" panose="02020603050405020304" pitchFamily="18" charset="0"/>
                <a:ea typeface="MS Mincho"/>
              </a:rPr>
              <a:t> </a:t>
            </a:r>
            <a:r>
              <a:rPr lang="vi-VN" sz="2800" b="1" dirty="0">
                <a:solidFill>
                  <a:srgbClr val="0D0D0D"/>
                </a:solidFill>
                <a:latin typeface="Times New Roman" panose="02020603050405020304" pitchFamily="18" charset="0"/>
                <a:ea typeface="MS Mincho"/>
              </a:rPr>
              <a:t>2, 3</a:t>
            </a:r>
            <a:r>
              <a:rPr lang="en-US" sz="2800" b="1" dirty="0">
                <a:solidFill>
                  <a:srgbClr val="0D0D0D"/>
                </a:solidFill>
                <a:latin typeface="Times New Roman" panose="02020603050405020304" pitchFamily="18" charset="0"/>
                <a:ea typeface="MS Mincho"/>
              </a:rPr>
              <a:t>:</a:t>
            </a:r>
            <a:r>
              <a:rPr lang="en-US" sz="2800" dirty="0">
                <a:solidFill>
                  <a:srgbClr val="0D0D0D"/>
                </a:solidFill>
                <a:latin typeface="Times New Roman" panose="02020603050405020304" pitchFamily="18" charset="0"/>
                <a:ea typeface="MS Mincho"/>
              </a:rPr>
              <a:t> </a:t>
            </a:r>
            <a:r>
              <a:rPr lang="vi-VN" sz="2800" dirty="0">
                <a:solidFill>
                  <a:srgbClr val="0D0D0D"/>
                </a:solidFill>
                <a:latin typeface="Times New Roman" panose="02020603050405020304" pitchFamily="18" charset="0"/>
                <a:ea typeface="MS Mincho"/>
              </a:rPr>
              <a:t>Đoạn 2 </a:t>
            </a:r>
            <a:r>
              <a:rPr lang="en-AU" sz="2800" dirty="0">
                <a:solidFill>
                  <a:srgbClr val="0D0D0D"/>
                </a:solidFill>
                <a:latin typeface="Times New Roman" panose="02020603050405020304" pitchFamily="18" charset="0"/>
                <a:ea typeface="MS Mincho"/>
              </a:rPr>
              <a:t>- </a:t>
            </a:r>
            <a:r>
              <a:rPr lang="vi-VN" sz="2800" dirty="0">
                <a:solidFill>
                  <a:srgbClr val="0D0D0D"/>
                </a:solidFill>
                <a:latin typeface="Times New Roman" panose="02020603050405020304" pitchFamily="18" charset="0"/>
                <a:ea typeface="MS Mincho"/>
              </a:rPr>
              <a:t>Hoàn thành PHT số 0</a:t>
            </a:r>
            <a:r>
              <a:rPr lang="en-AU" sz="2800" dirty="0" smtClean="0">
                <a:solidFill>
                  <a:srgbClr val="0D0D0D"/>
                </a:solidFill>
                <a:latin typeface="Times New Roman" panose="02020603050405020304" pitchFamily="18" charset="0"/>
                <a:ea typeface="MS Mincho"/>
              </a:rPr>
              <a:t>1</a:t>
            </a:r>
          </a:p>
          <a:p>
            <a:pPr algn="just">
              <a:lnSpc>
                <a:spcPct val="115000"/>
              </a:lnSpc>
            </a:pP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Nhóm</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vi-VN" sz="2800" b="1" dirty="0">
                <a:solidFill>
                  <a:schemeClr val="bg2">
                    <a:lumMod val="10000"/>
                  </a:schemeClr>
                </a:solidFill>
                <a:latin typeface="Times New Roman" panose="02020603050405020304" pitchFamily="18" charset="0"/>
                <a:cs typeface="Times New Roman" panose="02020603050405020304" pitchFamily="18" charset="0"/>
              </a:rPr>
              <a:t>4</a:t>
            </a:r>
            <a:r>
              <a:rPr lang="en-US" sz="2800" b="1" dirty="0">
                <a:solidFill>
                  <a:schemeClr val="bg2">
                    <a:lumMod val="10000"/>
                  </a:schemeClr>
                </a:solidFill>
                <a:latin typeface="Times New Roman" panose="02020603050405020304" pitchFamily="18" charset="0"/>
                <a:cs typeface="Times New Roman" panose="02020603050405020304" pitchFamily="18" charset="0"/>
              </a:rPr>
              <a:t>:</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vi-VN" sz="2800" dirty="0">
                <a:solidFill>
                  <a:schemeClr val="bg2">
                    <a:lumMod val="10000"/>
                  </a:schemeClr>
                </a:solidFill>
                <a:latin typeface="Times New Roman" panose="02020603050405020304" pitchFamily="18" charset="0"/>
                <a:cs typeface="Times New Roman" panose="02020603050405020304" pitchFamily="18" charset="0"/>
              </a:rPr>
              <a:t>Đoạn 3 </a:t>
            </a:r>
            <a:r>
              <a:rPr lang="en-AU" sz="2800" dirty="0">
                <a:solidFill>
                  <a:schemeClr val="bg2">
                    <a:lumMod val="10000"/>
                  </a:schemeClr>
                </a:solidFill>
                <a:latin typeface="Times New Roman" panose="02020603050405020304" pitchFamily="18" charset="0"/>
                <a:cs typeface="Times New Roman" panose="02020603050405020304" pitchFamily="18" charset="0"/>
              </a:rPr>
              <a:t>- </a:t>
            </a:r>
            <a:r>
              <a:rPr lang="vi-VN" sz="2800" dirty="0">
                <a:solidFill>
                  <a:schemeClr val="bg2">
                    <a:lumMod val="10000"/>
                  </a:schemeClr>
                </a:solidFill>
                <a:latin typeface="Times New Roman" panose="02020603050405020304" pitchFamily="18" charset="0"/>
                <a:cs typeface="Times New Roman" panose="02020603050405020304" pitchFamily="18" charset="0"/>
              </a:rPr>
              <a:t>Hoàn thành PHT số 0</a:t>
            </a:r>
            <a:r>
              <a:rPr lang="en-AU" sz="2800" dirty="0">
                <a:solidFill>
                  <a:schemeClr val="bg2">
                    <a:lumMod val="10000"/>
                  </a:schemeClr>
                </a:solidFill>
                <a:latin typeface="Times New Roman" panose="02020603050405020304" pitchFamily="18" charset="0"/>
                <a:cs typeface="Times New Roman" panose="02020603050405020304" pitchFamily="18" charset="0"/>
              </a:rPr>
              <a:t>1</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a:p>
            <a:pPr marL="457200" indent="-457200" algn="just">
              <a:lnSpc>
                <a:spcPct val="115000"/>
              </a:lnSpc>
              <a:spcAft>
                <a:spcPts val="0"/>
              </a:spcAft>
              <a:buFontTx/>
              <a:buChar char="-"/>
            </a:pPr>
            <a:endParaRPr lang="en-US" sz="2800" dirty="0">
              <a:effectLst/>
              <a:latin typeface="Calibri" panose="020F0502020204030204" pitchFamily="34"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489274479"/>
              </p:ext>
            </p:extLst>
          </p:nvPr>
        </p:nvGraphicFramePr>
        <p:xfrm>
          <a:off x="577274" y="3800312"/>
          <a:ext cx="9651999" cy="2882138"/>
        </p:xfrm>
        <a:graphic>
          <a:graphicData uri="http://schemas.openxmlformats.org/drawingml/2006/table">
            <a:tbl>
              <a:tblPr firstRow="1" firstCol="1" bandRow="1"/>
              <a:tblGrid>
                <a:gridCol w="3003752">
                  <a:extLst>
                    <a:ext uri="{9D8B030D-6E8A-4147-A177-3AD203B41FA5}">
                      <a16:colId xmlns:a16="http://schemas.microsoft.com/office/drawing/2014/main" val="306974060"/>
                    </a:ext>
                  </a:extLst>
                </a:gridCol>
                <a:gridCol w="6648247">
                  <a:extLst>
                    <a:ext uri="{9D8B030D-6E8A-4147-A177-3AD203B41FA5}">
                      <a16:colId xmlns:a16="http://schemas.microsoft.com/office/drawing/2014/main" val="1061539132"/>
                    </a:ext>
                  </a:extLst>
                </a:gridCol>
              </a:tblGrid>
              <a:tr h="1415405">
                <a:tc gridSpan="2">
                  <a:txBody>
                    <a:bodyPr/>
                    <a:lstStyle/>
                    <a:p>
                      <a:pPr algn="ctr">
                        <a:lnSpc>
                          <a:spcPct val="115000"/>
                        </a:lnSpc>
                        <a:spcAft>
                          <a:spcPts val="0"/>
                        </a:spcAft>
                      </a:pPr>
                      <a:r>
                        <a:rPr lang="vi-VN" sz="2800" b="1" dirty="0">
                          <a:solidFill>
                            <a:srgbClr val="0070C0"/>
                          </a:solidFill>
                          <a:effectLst/>
                          <a:latin typeface="Times New Roman" panose="02020603050405020304" pitchFamily="18" charset="0"/>
                          <a:ea typeface="Times New Roman" panose="02020603050405020304" pitchFamily="18" charset="0"/>
                        </a:rPr>
                        <a:t>PHIẾU HỌC TẬP 01</a:t>
                      </a:r>
                      <a:endParaRPr lang="en-US" sz="2800" dirty="0">
                        <a:solidFill>
                          <a:srgbClr val="0070C0"/>
                        </a:solidFill>
                        <a:effectLst/>
                        <a:latin typeface="Calibri" panose="020F0502020204030204" pitchFamily="34" charset="0"/>
                        <a:ea typeface="Times New Roman" panose="02020603050405020304" pitchFamily="18" charset="0"/>
                      </a:endParaRPr>
                    </a:p>
                    <a:p>
                      <a:pPr algn="ctr">
                        <a:lnSpc>
                          <a:spcPct val="115000"/>
                        </a:lnSpc>
                        <a:spcAft>
                          <a:spcPts val="0"/>
                        </a:spcAft>
                      </a:pPr>
                      <a:r>
                        <a:rPr lang="vi-VN" sz="2800" b="1" dirty="0">
                          <a:solidFill>
                            <a:srgbClr val="0070C0"/>
                          </a:solidFill>
                          <a:effectLst/>
                          <a:latin typeface="Times New Roman" panose="02020603050405020304" pitchFamily="18" charset="0"/>
                          <a:ea typeface="Times New Roman" panose="02020603050405020304" pitchFamily="18" charset="0"/>
                        </a:rPr>
                        <a:t>TÌM HIỂU ĐOẠN THƠ......</a:t>
                      </a:r>
                      <a:endParaRPr lang="en-US" sz="2800" dirty="0">
                        <a:solidFill>
                          <a:srgbClr val="0070C0"/>
                        </a:solidFill>
                        <a:effectLst/>
                        <a:latin typeface="Calibri" panose="020F0502020204030204" pitchFamily="34" charset="0"/>
                        <a:ea typeface="Times New Roman" panose="02020603050405020304" pitchFamily="18" charset="0"/>
                      </a:endParaRPr>
                    </a:p>
                    <a:p>
                      <a:pPr algn="ctr">
                        <a:lnSpc>
                          <a:spcPct val="115000"/>
                        </a:lnSpc>
                        <a:spcAft>
                          <a:spcPts val="0"/>
                        </a:spcAft>
                      </a:pPr>
                      <a:r>
                        <a:rPr lang="vi-VN" sz="2800" b="1" dirty="0">
                          <a:solidFill>
                            <a:srgbClr val="0070C0"/>
                          </a:solidFill>
                          <a:effectLst/>
                          <a:latin typeface="Times New Roman" panose="02020603050405020304" pitchFamily="18" charset="0"/>
                          <a:ea typeface="Times New Roman" panose="02020603050405020304" pitchFamily="18" charset="0"/>
                        </a:rPr>
                        <a:t>Nhóm .......</a:t>
                      </a:r>
                      <a:endParaRPr lang="en-US" sz="2800" dirty="0">
                        <a:solidFill>
                          <a:srgbClr val="0070C0"/>
                        </a:solidFill>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52108530"/>
                  </a:ext>
                </a:extLst>
              </a:tr>
              <a:tr h="106680">
                <a:tc>
                  <a:txBody>
                    <a:bodyPr/>
                    <a:lstStyle/>
                    <a:p>
                      <a:pPr algn="l">
                        <a:lnSpc>
                          <a:spcPct val="115000"/>
                        </a:lnSpc>
                        <a:spcAft>
                          <a:spcPts val="0"/>
                        </a:spcAft>
                      </a:pPr>
                      <a:r>
                        <a:rPr lang="vi-VN" sz="2800" b="1" i="1">
                          <a:solidFill>
                            <a:srgbClr val="0070C0"/>
                          </a:solidFill>
                          <a:effectLst/>
                          <a:latin typeface="Times New Roman" panose="02020603050405020304" pitchFamily="18" charset="0"/>
                          <a:ea typeface="Times New Roman" panose="02020603050405020304" pitchFamily="18" charset="0"/>
                        </a:rPr>
                        <a:t>Hình ảnh</a:t>
                      </a:r>
                      <a:endParaRPr lang="en-US" sz="2800">
                        <a:solidFill>
                          <a:srgbClr val="0070C0"/>
                        </a:solidFill>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800" b="1" i="1">
                          <a:solidFill>
                            <a:srgbClr val="0070C0"/>
                          </a:solidFill>
                          <a:effectLst/>
                          <a:latin typeface="Times New Roman" panose="02020603050405020304" pitchFamily="18" charset="0"/>
                          <a:ea typeface="Times New Roman" panose="02020603050405020304" pitchFamily="18" charset="0"/>
                        </a:rPr>
                        <a:t>Từ ngữ, biện pháp nghệ thuật</a:t>
                      </a:r>
                      <a:endParaRPr lang="en-US" sz="2800">
                        <a:solidFill>
                          <a:srgbClr val="0070C0"/>
                        </a:solidFill>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5282635"/>
                  </a:ext>
                </a:extLst>
              </a:tr>
              <a:tr h="304165">
                <a:tc>
                  <a:txBody>
                    <a:bodyPr/>
                    <a:lstStyle/>
                    <a:p>
                      <a:pPr marL="342900" lvl="0" indent="-342900" algn="l">
                        <a:lnSpc>
                          <a:spcPct val="115000"/>
                        </a:lnSpc>
                        <a:spcAft>
                          <a:spcPts val="0"/>
                        </a:spcAft>
                        <a:buSzPts val="1400"/>
                        <a:buFont typeface="Times New Roman" panose="02020603050405020304" pitchFamily="18" charset="0"/>
                        <a:buChar char="-"/>
                      </a:pPr>
                      <a:r>
                        <a:rPr lang="vi-VN" sz="2800" dirty="0">
                          <a:solidFill>
                            <a:srgbClr val="0070C0"/>
                          </a:solidFill>
                          <a:effectLst/>
                          <a:latin typeface="Times New Roman" panose="02020603050405020304" pitchFamily="18" charset="0"/>
                          <a:ea typeface="Times New Roman" panose="02020603050405020304" pitchFamily="18" charset="0"/>
                        </a:rPr>
                        <a:t> </a:t>
                      </a:r>
                      <a:endParaRPr lang="en-US" sz="2800" dirty="0">
                        <a:solidFill>
                          <a:srgbClr val="0070C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a:solidFill>
                            <a:srgbClr val="0070C0"/>
                          </a:solidFill>
                          <a:effectLst/>
                          <a:latin typeface="Times New Roman" panose="02020603050405020304" pitchFamily="18" charset="0"/>
                          <a:ea typeface="Times New Roman" panose="02020603050405020304" pitchFamily="18" charset="0"/>
                        </a:rPr>
                        <a:t> </a:t>
                      </a:r>
                      <a:endParaRPr lang="en-US" sz="2800">
                        <a:solidFill>
                          <a:srgbClr val="0070C0"/>
                        </a:solidFill>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4967213"/>
                  </a:ext>
                </a:extLst>
              </a:tr>
              <a:tr h="106680">
                <a:tc gridSpan="2">
                  <a:txBody>
                    <a:bodyPr/>
                    <a:lstStyle/>
                    <a:p>
                      <a:pPr algn="ctr">
                        <a:lnSpc>
                          <a:spcPct val="115000"/>
                        </a:lnSpc>
                        <a:spcAft>
                          <a:spcPts val="0"/>
                        </a:spcAft>
                      </a:pPr>
                      <a:r>
                        <a:rPr lang="vi-VN" sz="2800" b="1" dirty="0">
                          <a:solidFill>
                            <a:srgbClr val="0070C0"/>
                          </a:solidFill>
                          <a:effectLst/>
                          <a:latin typeface="Times New Roman" panose="02020603050405020304" pitchFamily="18" charset="0"/>
                          <a:ea typeface="Times New Roman" panose="02020603050405020304" pitchFamily="18" charset="0"/>
                        </a:rPr>
                        <a:t>Tâm trạng nhân vật trữ </a:t>
                      </a:r>
                      <a:r>
                        <a:rPr lang="vi-VN" sz="2800" b="1" dirty="0" smtClean="0">
                          <a:solidFill>
                            <a:srgbClr val="0070C0"/>
                          </a:solidFill>
                          <a:effectLst/>
                          <a:latin typeface="Times New Roman" panose="02020603050405020304" pitchFamily="18" charset="0"/>
                          <a:ea typeface="Times New Roman" panose="02020603050405020304" pitchFamily="18" charset="0"/>
                        </a:rPr>
                        <a:t>tình</a:t>
                      </a:r>
                      <a:r>
                        <a:rPr lang="en-US" sz="2800" b="1" dirty="0" smtClean="0">
                          <a:solidFill>
                            <a:srgbClr val="0070C0"/>
                          </a:solidFill>
                          <a:effectLst/>
                          <a:latin typeface="Times New Roman" panose="02020603050405020304" pitchFamily="18" charset="0"/>
                          <a:ea typeface="Times New Roman" panose="02020603050405020304" pitchFamily="18" charset="0"/>
                        </a:rPr>
                        <a:t>:………………………..</a:t>
                      </a:r>
                      <a:endParaRPr lang="en-US" sz="2800" dirty="0">
                        <a:solidFill>
                          <a:srgbClr val="0070C0"/>
                        </a:solidFill>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208089449"/>
                  </a:ext>
                </a:extLst>
              </a:tr>
            </a:tbl>
          </a:graphicData>
        </a:graphic>
      </p:graphicFrame>
    </p:spTree>
    <p:extLst>
      <p:ext uri="{BB962C8B-B14F-4D97-AF65-F5344CB8AC3E}">
        <p14:creationId xmlns:p14="http://schemas.microsoft.com/office/powerpoint/2010/main" val="11086752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ageCurlDouble"/>
      </p:transition>
    </mc:Choice>
    <mc:Fallback>
      <p:transition spd="slow" advTm="1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8982" y="766618"/>
            <a:ext cx="10344727" cy="5410345"/>
          </a:xfrm>
          <a:prstGeom prst="rect">
            <a:avLst/>
          </a:prstGeom>
          <a:ln w="228600" cap="sq" cmpd="thickThin">
            <a:solidFill>
              <a:srgbClr val="000000"/>
            </a:solidFill>
            <a:prstDash val="solid"/>
            <a:miter lim="800000"/>
          </a:ln>
          <a:effectLst>
            <a:innerShdw blurRad="76200">
              <a:srgbClr val="000000"/>
            </a:innerShdw>
          </a:effectLst>
        </p:spPr>
      </p:pic>
      <p:sp>
        <p:nvSpPr>
          <p:cNvPr id="8" name="Rectangle 7"/>
          <p:cNvSpPr/>
          <p:nvPr/>
        </p:nvSpPr>
        <p:spPr>
          <a:xfrm>
            <a:off x="4385968" y="3014952"/>
            <a:ext cx="5929828" cy="1200329"/>
          </a:xfrm>
          <a:prstGeom prst="rect">
            <a:avLst/>
          </a:prstGeom>
        </p:spPr>
        <p:txBody>
          <a:bodyPr wrap="none">
            <a:spAutoFit/>
          </a:bodyPr>
          <a:lstStyle/>
          <a:p>
            <a:r>
              <a:rPr lang="en-US" sz="7200" b="1" dirty="0" smtClean="0">
                <a:solidFill>
                  <a:srgbClr val="0070C0"/>
                </a:solidFill>
                <a:effectLst/>
                <a:latin typeface="Times New Roman" panose="02020603050405020304" pitchFamily="18" charset="0"/>
                <a:ea typeface="Times New Roman" panose="02020603050405020304" pitchFamily="18" charset="0"/>
              </a:rPr>
              <a:t>KHỞI</a:t>
            </a:r>
            <a:r>
              <a:rPr lang="en-US" sz="7200" b="1" dirty="0" smtClean="0">
                <a:solidFill>
                  <a:srgbClr val="FF0000"/>
                </a:solidFill>
                <a:effectLst/>
                <a:latin typeface="Times New Roman" panose="02020603050405020304" pitchFamily="18" charset="0"/>
                <a:ea typeface="Times New Roman" panose="02020603050405020304" pitchFamily="18" charset="0"/>
              </a:rPr>
              <a:t> </a:t>
            </a:r>
            <a:r>
              <a:rPr lang="en-US" sz="7200" b="1" dirty="0" smtClean="0">
                <a:solidFill>
                  <a:srgbClr val="0070C0"/>
                </a:solidFill>
                <a:effectLst/>
                <a:latin typeface="Times New Roman" panose="02020603050405020304" pitchFamily="18" charset="0"/>
                <a:ea typeface="Times New Roman" panose="02020603050405020304" pitchFamily="18" charset="0"/>
              </a:rPr>
              <a:t>ĐỘNG</a:t>
            </a:r>
            <a:r>
              <a:rPr lang="en-US" sz="7200" b="1" dirty="0" smtClean="0">
                <a:solidFill>
                  <a:srgbClr val="FF0000"/>
                </a:solidFill>
                <a:effectLst/>
                <a:latin typeface="Times New Roman" panose="02020603050405020304" pitchFamily="18" charset="0"/>
                <a:ea typeface="Times New Roman" panose="02020603050405020304" pitchFamily="18" charset="0"/>
              </a:rPr>
              <a:t> </a:t>
            </a:r>
            <a:endParaRPr lang="en-US" sz="7200" dirty="0"/>
          </a:p>
        </p:txBody>
      </p:sp>
    </p:spTree>
    <p:extLst>
      <p:ext uri="{BB962C8B-B14F-4D97-AF65-F5344CB8AC3E}">
        <p14:creationId xmlns:p14="http://schemas.microsoft.com/office/powerpoint/2010/main" val="39287174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130" y="355395"/>
            <a:ext cx="6494085" cy="622799"/>
          </a:xfrm>
          <a:prstGeom prst="rect">
            <a:avLst/>
          </a:prstGeom>
        </p:spPr>
        <p:txBody>
          <a:bodyPr wrap="none">
            <a:spAutoFit/>
          </a:bodyPr>
          <a:lstStyle/>
          <a:p>
            <a:pPr>
              <a:lnSpc>
                <a:spcPct val="115000"/>
              </a:lnSpc>
              <a:spcAft>
                <a:spcPts val="0"/>
              </a:spcAft>
              <a:tabLst>
                <a:tab pos="1386840" algn="l"/>
              </a:tabLst>
            </a:pPr>
            <a:r>
              <a:rPr lang="en-US" sz="3200" b="1" dirty="0" err="1">
                <a:solidFill>
                  <a:srgbClr val="FF0000"/>
                </a:solidFill>
                <a:latin typeface="Times New Roman" panose="02020603050405020304" pitchFamily="18" charset="0"/>
                <a:ea typeface="MS Mincho"/>
              </a:rPr>
              <a:t>Thảo</a:t>
            </a:r>
            <a:r>
              <a:rPr lang="en-US" sz="3200" b="1" dirty="0">
                <a:solidFill>
                  <a:srgbClr val="FF0000"/>
                </a:solidFill>
                <a:latin typeface="Times New Roman" panose="02020603050405020304" pitchFamily="18" charset="0"/>
                <a:ea typeface="MS Mincho"/>
              </a:rPr>
              <a:t> </a:t>
            </a:r>
            <a:r>
              <a:rPr lang="en-US" sz="3200" b="1" dirty="0" err="1">
                <a:solidFill>
                  <a:srgbClr val="FF0000"/>
                </a:solidFill>
                <a:latin typeface="Times New Roman" panose="02020603050405020304" pitchFamily="18" charset="0"/>
                <a:ea typeface="MS Mincho"/>
              </a:rPr>
              <a:t>luận</a:t>
            </a:r>
            <a:r>
              <a:rPr lang="en-US" sz="3200" b="1" dirty="0">
                <a:solidFill>
                  <a:srgbClr val="FF0000"/>
                </a:solidFill>
                <a:latin typeface="Times New Roman" panose="02020603050405020304" pitchFamily="18" charset="0"/>
                <a:ea typeface="MS Mincho"/>
              </a:rPr>
              <a:t> </a:t>
            </a:r>
            <a:r>
              <a:rPr lang="en-US" sz="3200" b="1" dirty="0" err="1">
                <a:solidFill>
                  <a:srgbClr val="FF0000"/>
                </a:solidFill>
                <a:latin typeface="Times New Roman" panose="02020603050405020304" pitchFamily="18" charset="0"/>
                <a:ea typeface="MS Mincho"/>
              </a:rPr>
              <a:t>theo</a:t>
            </a:r>
            <a:r>
              <a:rPr lang="en-US" sz="3200" b="1" dirty="0">
                <a:solidFill>
                  <a:srgbClr val="FF0000"/>
                </a:solidFill>
                <a:latin typeface="Times New Roman" panose="02020603050405020304" pitchFamily="18" charset="0"/>
                <a:ea typeface="MS Mincho"/>
              </a:rPr>
              <a:t> </a:t>
            </a:r>
            <a:r>
              <a:rPr lang="en-US" sz="3200" b="1" dirty="0" err="1">
                <a:solidFill>
                  <a:srgbClr val="FF0000"/>
                </a:solidFill>
                <a:latin typeface="Times New Roman" panose="02020603050405020304" pitchFamily="18" charset="0"/>
                <a:ea typeface="MS Mincho"/>
              </a:rPr>
              <a:t>kĩ</a:t>
            </a:r>
            <a:r>
              <a:rPr lang="en-US" sz="3200" b="1" dirty="0">
                <a:solidFill>
                  <a:srgbClr val="FF0000"/>
                </a:solidFill>
                <a:latin typeface="Times New Roman" panose="02020603050405020304" pitchFamily="18" charset="0"/>
                <a:ea typeface="MS Mincho"/>
              </a:rPr>
              <a:t> </a:t>
            </a:r>
            <a:r>
              <a:rPr lang="en-US" sz="3200" b="1" dirty="0" err="1">
                <a:solidFill>
                  <a:srgbClr val="FF0000"/>
                </a:solidFill>
                <a:latin typeface="Times New Roman" panose="02020603050405020304" pitchFamily="18" charset="0"/>
                <a:ea typeface="MS Mincho"/>
              </a:rPr>
              <a:t>thuật</a:t>
            </a:r>
            <a:r>
              <a:rPr lang="en-US" sz="3200" b="1" dirty="0">
                <a:solidFill>
                  <a:srgbClr val="FF0000"/>
                </a:solidFill>
                <a:latin typeface="Times New Roman" panose="02020603050405020304" pitchFamily="18" charset="0"/>
                <a:ea typeface="MS Mincho"/>
              </a:rPr>
              <a:t> </a:t>
            </a:r>
            <a:r>
              <a:rPr lang="en-US" sz="3200" b="1" dirty="0" err="1">
                <a:solidFill>
                  <a:srgbClr val="FF0000"/>
                </a:solidFill>
                <a:latin typeface="Times New Roman" panose="02020603050405020304" pitchFamily="18" charset="0"/>
                <a:ea typeface="MS Mincho"/>
              </a:rPr>
              <a:t>mảnh</a:t>
            </a:r>
            <a:r>
              <a:rPr lang="en-US" sz="3200" b="1" dirty="0">
                <a:solidFill>
                  <a:srgbClr val="FF0000"/>
                </a:solidFill>
                <a:latin typeface="Times New Roman" panose="02020603050405020304" pitchFamily="18" charset="0"/>
                <a:ea typeface="MS Mincho"/>
              </a:rPr>
              <a:t> </a:t>
            </a:r>
            <a:r>
              <a:rPr lang="en-US" sz="3200" b="1" dirty="0" err="1">
                <a:solidFill>
                  <a:srgbClr val="FF0000"/>
                </a:solidFill>
                <a:latin typeface="Times New Roman" panose="02020603050405020304" pitchFamily="18" charset="0"/>
                <a:ea typeface="MS Mincho"/>
              </a:rPr>
              <a:t>ghép</a:t>
            </a:r>
            <a:r>
              <a:rPr lang="en-US" sz="3200" b="1" dirty="0">
                <a:solidFill>
                  <a:srgbClr val="FF0000"/>
                </a:solidFill>
                <a:latin typeface="Times New Roman" panose="02020603050405020304" pitchFamily="18" charset="0"/>
                <a:ea typeface="MS Mincho"/>
              </a:rPr>
              <a:t>:</a:t>
            </a:r>
            <a:endParaRPr lang="en-US" sz="3200" dirty="0">
              <a:effectLst/>
              <a:latin typeface="Calibri" panose="020F0502020204030204" pitchFamily="34" charset="0"/>
              <a:ea typeface="Times New Roman" panose="02020603050405020304" pitchFamily="18" charset="0"/>
            </a:endParaRPr>
          </a:p>
        </p:txBody>
      </p:sp>
      <p:sp>
        <p:nvSpPr>
          <p:cNvPr id="3" name="Rectangle 2"/>
          <p:cNvSpPr/>
          <p:nvPr/>
        </p:nvSpPr>
        <p:spPr>
          <a:xfrm>
            <a:off x="1006764" y="1151975"/>
            <a:ext cx="10714181" cy="5173724"/>
          </a:xfrm>
          <a:prstGeom prst="rect">
            <a:avLst/>
          </a:prstGeom>
        </p:spPr>
        <p:txBody>
          <a:bodyPr wrap="square">
            <a:spAutoFit/>
          </a:bodyPr>
          <a:lstStyle/>
          <a:p>
            <a:pPr algn="just"/>
            <a:r>
              <a:rPr lang="en-US" sz="2800" b="1" dirty="0">
                <a:solidFill>
                  <a:srgbClr val="CC00FF"/>
                </a:solidFill>
                <a:latin typeface="Times New Roman" panose="02020603050405020304" pitchFamily="18" charset="0"/>
                <a:ea typeface="MS Mincho"/>
                <a:cs typeface="Times New Roman" panose="02020603050405020304" pitchFamily="18" charset="0"/>
              </a:rPr>
              <a:t>VÒNG 1</a:t>
            </a:r>
            <a:r>
              <a:rPr lang="en-US" sz="2800" dirty="0">
                <a:solidFill>
                  <a:srgbClr val="CC00FF"/>
                </a:solidFill>
                <a:latin typeface="Times New Roman" panose="02020603050405020304" pitchFamily="18" charset="0"/>
                <a:ea typeface="MS Mincho"/>
                <a:cs typeface="Times New Roman" panose="02020603050405020304" pitchFamily="18" charset="0"/>
              </a:rPr>
              <a:t>: </a:t>
            </a:r>
            <a:r>
              <a:rPr lang="en-US" sz="2800" b="1" dirty="0" err="1">
                <a:solidFill>
                  <a:srgbClr val="CC00FF"/>
                </a:solidFill>
                <a:latin typeface="Times New Roman" panose="02020603050405020304" pitchFamily="18" charset="0"/>
                <a:ea typeface="MS Mincho"/>
                <a:cs typeface="Times New Roman" panose="02020603050405020304" pitchFamily="18" charset="0"/>
              </a:rPr>
              <a:t>Nhóm</a:t>
            </a:r>
            <a:r>
              <a:rPr lang="en-US" sz="2800" b="1" dirty="0">
                <a:solidFill>
                  <a:srgbClr val="CC00FF"/>
                </a:solidFill>
                <a:latin typeface="Times New Roman" panose="02020603050405020304" pitchFamily="18" charset="0"/>
                <a:ea typeface="MS Mincho"/>
                <a:cs typeface="Times New Roman" panose="02020603050405020304" pitchFamily="18" charset="0"/>
              </a:rPr>
              <a:t> </a:t>
            </a:r>
            <a:r>
              <a:rPr lang="en-US" sz="2800" b="1" dirty="0" err="1">
                <a:solidFill>
                  <a:srgbClr val="CC00FF"/>
                </a:solidFill>
                <a:latin typeface="Times New Roman" panose="02020603050405020304" pitchFamily="18" charset="0"/>
                <a:ea typeface="MS Mincho"/>
                <a:cs typeface="Times New Roman" panose="02020603050405020304" pitchFamily="18" charset="0"/>
              </a:rPr>
              <a:t>chuyên</a:t>
            </a:r>
            <a:r>
              <a:rPr lang="en-US" sz="2800" b="1" dirty="0">
                <a:solidFill>
                  <a:srgbClr val="CC00FF"/>
                </a:solidFill>
                <a:latin typeface="Times New Roman" panose="02020603050405020304" pitchFamily="18" charset="0"/>
                <a:ea typeface="MS Mincho"/>
                <a:cs typeface="Times New Roman" panose="02020603050405020304" pitchFamily="18" charset="0"/>
              </a:rPr>
              <a:t> </a:t>
            </a:r>
            <a:r>
              <a:rPr lang="en-US" sz="2800" b="1" dirty="0" err="1" smtClean="0">
                <a:solidFill>
                  <a:srgbClr val="CC00FF"/>
                </a:solidFill>
                <a:latin typeface="Times New Roman" panose="02020603050405020304" pitchFamily="18" charset="0"/>
                <a:ea typeface="MS Mincho"/>
                <a:cs typeface="Times New Roman" panose="02020603050405020304" pitchFamily="18" charset="0"/>
              </a:rPr>
              <a:t>gia</a:t>
            </a:r>
            <a:r>
              <a:rPr lang="en-US" sz="2800" b="1" dirty="0" smtClean="0">
                <a:solidFill>
                  <a:srgbClr val="CC00FF"/>
                </a:solidFill>
                <a:latin typeface="Times New Roman" panose="02020603050405020304" pitchFamily="18" charset="0"/>
                <a:ea typeface="MS Mincho"/>
                <a:cs typeface="Times New Roman" panose="02020603050405020304" pitchFamily="18" charset="0"/>
              </a:rPr>
              <a:t>:</a:t>
            </a:r>
            <a:r>
              <a:rPr lang="en-US" sz="2800" dirty="0" smtClean="0">
                <a:solidFill>
                  <a:srgbClr val="CC00FF"/>
                </a:solidFill>
                <a:latin typeface="Times New Roman" panose="02020603050405020304" pitchFamily="18" charset="0"/>
                <a:ea typeface="MS Mincho"/>
                <a:cs typeface="Times New Roman" panose="02020603050405020304" pitchFamily="18" charset="0"/>
              </a:rPr>
              <a:t>  </a:t>
            </a:r>
          </a:p>
          <a:p>
            <a:pPr algn="just"/>
            <a:r>
              <a:rPr lang="en-US" sz="2800" b="1" dirty="0" smtClean="0">
                <a:solidFill>
                  <a:srgbClr val="CC00FF"/>
                </a:solidFill>
                <a:latin typeface="Times New Roman" panose="02020603050405020304" pitchFamily="18" charset="0"/>
                <a:cs typeface="Times New Roman" panose="02020603050405020304" pitchFamily="18" charset="0"/>
              </a:rPr>
              <a:t>VÒNG </a:t>
            </a:r>
            <a:r>
              <a:rPr lang="en-US" sz="2800" b="1" dirty="0">
                <a:solidFill>
                  <a:srgbClr val="CC00FF"/>
                </a:solidFill>
                <a:latin typeface="Times New Roman" panose="02020603050405020304" pitchFamily="18" charset="0"/>
                <a:cs typeface="Times New Roman" panose="02020603050405020304" pitchFamily="18" charset="0"/>
              </a:rPr>
              <a:t>2:</a:t>
            </a:r>
            <a:r>
              <a:rPr lang="en-US" sz="2800" dirty="0">
                <a:solidFill>
                  <a:srgbClr val="CC00FF"/>
                </a:solidFill>
                <a:latin typeface="Times New Roman" panose="02020603050405020304" pitchFamily="18" charset="0"/>
                <a:cs typeface="Times New Roman" panose="02020603050405020304" pitchFamily="18" charset="0"/>
              </a:rPr>
              <a:t> </a:t>
            </a:r>
            <a:r>
              <a:rPr lang="en-US" sz="2800" b="1" dirty="0" err="1">
                <a:solidFill>
                  <a:srgbClr val="CC00FF"/>
                </a:solidFill>
                <a:latin typeface="Times New Roman" panose="02020603050405020304" pitchFamily="18" charset="0"/>
                <a:cs typeface="Times New Roman" panose="02020603050405020304" pitchFamily="18" charset="0"/>
              </a:rPr>
              <a:t>Nhóm</a:t>
            </a:r>
            <a:r>
              <a:rPr lang="en-US" sz="2800" b="1" dirty="0">
                <a:solidFill>
                  <a:srgbClr val="CC00FF"/>
                </a:solidFill>
                <a:latin typeface="Times New Roman" panose="02020603050405020304" pitchFamily="18" charset="0"/>
                <a:cs typeface="Times New Roman" panose="02020603050405020304" pitchFamily="18" charset="0"/>
              </a:rPr>
              <a:t> </a:t>
            </a:r>
            <a:r>
              <a:rPr lang="en-US" sz="2800" b="1" dirty="0" err="1">
                <a:solidFill>
                  <a:srgbClr val="CC00FF"/>
                </a:solidFill>
                <a:latin typeface="Times New Roman" panose="02020603050405020304" pitchFamily="18" charset="0"/>
                <a:cs typeface="Times New Roman" panose="02020603050405020304" pitchFamily="18" charset="0"/>
              </a:rPr>
              <a:t>mảnh</a:t>
            </a:r>
            <a:r>
              <a:rPr lang="en-US" sz="2800" b="1" dirty="0">
                <a:solidFill>
                  <a:srgbClr val="CC00FF"/>
                </a:solidFill>
                <a:latin typeface="Times New Roman" panose="02020603050405020304" pitchFamily="18" charset="0"/>
                <a:cs typeface="Times New Roman" panose="02020603050405020304" pitchFamily="18" charset="0"/>
              </a:rPr>
              <a:t> </a:t>
            </a:r>
            <a:r>
              <a:rPr lang="en-US" sz="2800" b="1" dirty="0" err="1">
                <a:solidFill>
                  <a:srgbClr val="CC00FF"/>
                </a:solidFill>
                <a:latin typeface="Times New Roman" panose="02020603050405020304" pitchFamily="18" charset="0"/>
                <a:cs typeface="Times New Roman" panose="02020603050405020304" pitchFamily="18" charset="0"/>
              </a:rPr>
              <a:t>ghép</a:t>
            </a:r>
            <a:r>
              <a:rPr lang="en-US" sz="2800" b="1" dirty="0">
                <a:solidFill>
                  <a:srgbClr val="CC00FF"/>
                </a:solidFill>
                <a:latin typeface="Times New Roman" panose="02020603050405020304" pitchFamily="18" charset="0"/>
                <a:cs typeface="Times New Roman" panose="02020603050405020304" pitchFamily="18" charset="0"/>
              </a:rPr>
              <a:t>:</a:t>
            </a:r>
            <a:endParaRPr lang="en-US" sz="2800" dirty="0">
              <a:solidFill>
                <a:srgbClr val="CC00FF"/>
              </a:solidFill>
              <a:latin typeface="Times New Roman" panose="02020603050405020304" pitchFamily="18" charset="0"/>
              <a:cs typeface="Times New Roman" panose="02020603050405020304" pitchFamily="18" charset="0"/>
            </a:endParaRPr>
          </a:p>
          <a:p>
            <a:pPr algn="just"/>
            <a:r>
              <a:rPr lang="en-US" sz="2800" dirty="0" err="1">
                <a:solidFill>
                  <a:srgbClr val="002060"/>
                </a:solidFill>
                <a:latin typeface="Times New Roman" panose="02020603050405020304" pitchFamily="18" charset="0"/>
                <a:cs typeface="Times New Roman" panose="02020603050405020304" pitchFamily="18" charset="0"/>
              </a:rPr>
              <a:t>Chuyển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nhóm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tạo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thành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mảnh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ghép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mới</a:t>
            </a:r>
            <a:r>
              <a:rPr lang="en-US" sz="2800" dirty="0">
                <a:solidFill>
                  <a:srgbClr val="002060"/>
                </a:solidFill>
                <a:latin typeface="Times New Roman" panose="02020603050405020304" pitchFamily="18" charset="0"/>
                <a:cs typeface="Times New Roman" panose="02020603050405020304" pitchFamily="18" charset="0"/>
              </a:rPr>
              <a:t>. </a:t>
            </a:r>
          </a:p>
          <a:p>
            <a:pPr marL="285750" indent="-285750" algn="just">
              <a:buFontTx/>
              <a:buChar char="-"/>
            </a:pPr>
            <a:r>
              <a:rPr lang="en-US" sz="2800" dirty="0" err="1" smtClean="0">
                <a:solidFill>
                  <a:srgbClr val="002060"/>
                </a:solidFill>
                <a:latin typeface="Times New Roman" panose="02020603050405020304" pitchFamily="18" charset="0"/>
                <a:cs typeface="Times New Roman" panose="02020603050405020304" pitchFamily="18" charset="0"/>
              </a:rPr>
              <a:t>Mỗi</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thành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viên</a:t>
            </a:r>
            <a:r>
              <a:rPr lang="en-US" sz="2800" dirty="0">
                <a:solidFill>
                  <a:srgbClr val="002060"/>
                </a:solidFill>
                <a:latin typeface="Times New Roman" panose="02020603050405020304" pitchFamily="18" charset="0"/>
                <a:cs typeface="Times New Roman" panose="02020603050405020304" pitchFamily="18" charset="0"/>
              </a:rPr>
              <a:t> ở </a:t>
            </a:r>
            <a:r>
              <a:rPr lang="en-US" sz="2800" dirty="0" err="1">
                <a:solidFill>
                  <a:srgbClr val="002060"/>
                </a:solidFill>
                <a:latin typeface="Times New Roman" panose="02020603050405020304" pitchFamily="18" charset="0"/>
                <a:cs typeface="Times New Roman" panose="02020603050405020304" pitchFamily="18" charset="0"/>
              </a:rPr>
              <a:t>nhóm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mới</a:t>
            </a:r>
            <a:r>
              <a:rPr lang="en-US" sz="2800" dirty="0">
                <a:solidFill>
                  <a:srgbClr val="002060"/>
                </a:solidFill>
                <a:latin typeface="Times New Roman" panose="02020603050405020304" pitchFamily="18" charset="0"/>
                <a:cs typeface="Times New Roman" panose="02020603050405020304" pitchFamily="18" charset="0"/>
              </a:rPr>
              <a:t> chia </a:t>
            </a:r>
            <a:r>
              <a:rPr lang="en-US" sz="2800" dirty="0" err="1">
                <a:solidFill>
                  <a:srgbClr val="002060"/>
                </a:solidFill>
                <a:latin typeface="Times New Roman" panose="02020603050405020304" pitchFamily="18" charset="0"/>
                <a:cs typeface="Times New Roman" panose="02020603050405020304" pitchFamily="18" charset="0"/>
              </a:rPr>
              <a:t>sẻ</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kết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quả</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đã</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thảo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luận</a:t>
            </a:r>
            <a:r>
              <a:rPr lang="en-US" sz="2800" dirty="0">
                <a:solidFill>
                  <a:srgbClr val="002060"/>
                </a:solidFill>
                <a:latin typeface="Times New Roman" panose="02020603050405020304" pitchFamily="18" charset="0"/>
                <a:cs typeface="Times New Roman" panose="02020603050405020304" pitchFamily="18" charset="0"/>
              </a:rPr>
              <a:t> ở </a:t>
            </a:r>
            <a:r>
              <a:rPr lang="en-US" sz="2800" dirty="0" err="1">
                <a:solidFill>
                  <a:srgbClr val="002060"/>
                </a:solidFill>
                <a:latin typeface="Times New Roman" panose="02020603050405020304" pitchFamily="18" charset="0"/>
                <a:cs typeface="Times New Roman" panose="02020603050405020304" pitchFamily="18" charset="0"/>
              </a:rPr>
              <a:t>vòng</a:t>
            </a:r>
            <a:r>
              <a:rPr lang="en-US" sz="2800" dirty="0">
                <a:solidFill>
                  <a:srgbClr val="002060"/>
                </a:solidFill>
                <a:latin typeface="Times New Roman" panose="02020603050405020304" pitchFamily="18" charset="0"/>
                <a:cs typeface="Times New Roman" panose="02020603050405020304" pitchFamily="18" charset="0"/>
              </a:rPr>
              <a:t> 1 (chia </a:t>
            </a:r>
            <a:r>
              <a:rPr lang="en-US" sz="2800" dirty="0" err="1">
                <a:solidFill>
                  <a:srgbClr val="002060"/>
                </a:solidFill>
                <a:latin typeface="Times New Roman" panose="02020603050405020304" pitchFamily="18" charset="0"/>
                <a:cs typeface="Times New Roman" panose="02020603050405020304" pitchFamily="18" charset="0"/>
              </a:rPr>
              <a:t>sẻ</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đến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mọi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thành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viên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trong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nhóm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mới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đều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hiểu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được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tất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cả</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nội</a:t>
            </a:r>
            <a:r>
              <a:rPr lang="en-US" sz="2800" dirty="0">
                <a:solidFill>
                  <a:srgbClr val="002060"/>
                </a:solidFill>
                <a:latin typeface="Times New Roman" panose="02020603050405020304" pitchFamily="18" charset="0"/>
                <a:cs typeface="Times New Roman" panose="02020603050405020304" pitchFamily="18" charset="0"/>
              </a:rPr>
              <a:t> dung ở </a:t>
            </a:r>
            <a:r>
              <a:rPr lang="en-US" sz="2800" dirty="0" err="1">
                <a:solidFill>
                  <a:srgbClr val="002060"/>
                </a:solidFill>
                <a:latin typeface="Times New Roman" panose="02020603050405020304" pitchFamily="18" charset="0"/>
                <a:cs typeface="Times New Roman" panose="02020603050405020304" pitchFamily="18" charset="0"/>
              </a:rPr>
              <a:t>vòng</a:t>
            </a:r>
            <a:r>
              <a:rPr lang="en-US" sz="2800" dirty="0">
                <a:solidFill>
                  <a:srgbClr val="002060"/>
                </a:solidFill>
                <a:latin typeface="Times New Roman" panose="02020603050405020304" pitchFamily="18" charset="0"/>
                <a:cs typeface="Times New Roman" panose="02020603050405020304" pitchFamily="18" charset="0"/>
              </a:rPr>
              <a:t> 1</a:t>
            </a:r>
            <a:r>
              <a:rPr lang="en-US" sz="2800" dirty="0" smtClean="0">
                <a:solidFill>
                  <a:srgbClr val="002060"/>
                </a:solidFill>
                <a:latin typeface="Times New Roman" panose="02020603050405020304" pitchFamily="18" charset="0"/>
                <a:cs typeface="Times New Roman" panose="02020603050405020304" pitchFamily="18" charset="0"/>
              </a:rPr>
              <a:t>)</a:t>
            </a:r>
          </a:p>
          <a:p>
            <a:pPr algn="just"/>
            <a:r>
              <a:rPr lang="en-US" sz="2800" b="1" i="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Nhóm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mảnh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ghép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thảo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luận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câu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hỏi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sau</a:t>
            </a:r>
            <a:r>
              <a:rPr lang="en-US" sz="2800" b="1" dirty="0">
                <a:solidFill>
                  <a:srgbClr val="002060"/>
                </a:solidFill>
                <a:latin typeface="Times New Roman" panose="02020603050405020304" pitchFamily="18" charset="0"/>
                <a:cs typeface="Times New Roman" panose="02020603050405020304" pitchFamily="18" charset="0"/>
              </a:rPr>
              <a:t>:</a:t>
            </a:r>
            <a:endParaRPr lang="en-US" sz="2800" b="1" i="1" dirty="0">
              <a:solidFill>
                <a:srgbClr val="002060"/>
              </a:solidFill>
              <a:latin typeface="Times New Roman" panose="02020603050405020304" pitchFamily="18" charset="0"/>
              <a:cs typeface="Times New Roman" panose="02020603050405020304" pitchFamily="18" charset="0"/>
            </a:endParaRPr>
          </a:p>
          <a:p>
            <a:pPr algn="just"/>
            <a:r>
              <a:rPr lang="vi-VN" sz="2800" i="1" dirty="0">
                <a:solidFill>
                  <a:srgbClr val="002060"/>
                </a:solidFill>
                <a:latin typeface="Times New Roman" panose="02020603050405020304" pitchFamily="18" charset="0"/>
                <a:cs typeface="Times New Roman" panose="02020603050405020304" pitchFamily="18" charset="0"/>
              </a:rPr>
              <a:t>? Việc sắp xếp hình ảnh sông Đáy qua các </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mốc</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thời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gian</a:t>
            </a:r>
            <a:r>
              <a:rPr lang="en-US" sz="2800" i="1" dirty="0">
                <a:solidFill>
                  <a:srgbClr val="002060"/>
                </a:solidFill>
                <a:latin typeface="Times New Roman" panose="02020603050405020304" pitchFamily="18" charset="0"/>
                <a:cs typeface="Times New Roman" panose="02020603050405020304" pitchFamily="18" charset="0"/>
              </a:rPr>
              <a:t> </a:t>
            </a:r>
            <a:r>
              <a:rPr lang="vi-VN" sz="2800" i="1" dirty="0">
                <a:solidFill>
                  <a:srgbClr val="002060"/>
                </a:solidFill>
                <a:latin typeface="Times New Roman" panose="02020603050405020304" pitchFamily="18" charset="0"/>
                <a:cs typeface="Times New Roman" panose="02020603050405020304" pitchFamily="18" charset="0"/>
              </a:rPr>
              <a:t>trong cuộc đời của nhân vật trữ tình có ý nghĩa gì?</a:t>
            </a:r>
            <a:endParaRPr lang="en-US" sz="2800" dirty="0">
              <a:solidFill>
                <a:srgbClr val="002060"/>
              </a:solidFill>
              <a:latin typeface="Times New Roman" panose="02020603050405020304" pitchFamily="18" charset="0"/>
              <a:cs typeface="Times New Roman" panose="02020603050405020304" pitchFamily="18" charset="0"/>
            </a:endParaRPr>
          </a:p>
          <a:p>
            <a:pPr algn="just"/>
            <a:r>
              <a:rPr lang="vi-VN" sz="2800" i="1" dirty="0">
                <a:solidFill>
                  <a:srgbClr val="002060"/>
                </a:solidFill>
                <a:latin typeface="Times New Roman" panose="02020603050405020304" pitchFamily="18" charset="0"/>
                <a:cs typeface="Times New Roman" panose="02020603050405020304" pitchFamily="18" charset="0"/>
              </a:rPr>
              <a:t>? Vai trò của các yếu tố tượng trưng trong </a:t>
            </a:r>
            <a:r>
              <a:rPr lang="en-US" sz="2800" i="1" dirty="0" err="1">
                <a:solidFill>
                  <a:srgbClr val="002060"/>
                </a:solidFill>
                <a:latin typeface="Times New Roman" panose="02020603050405020304" pitchFamily="18" charset="0"/>
                <a:cs typeface="Times New Roman" panose="02020603050405020304" pitchFamily="18" charset="0"/>
              </a:rPr>
              <a:t>bài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thơ</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Sông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Đáy</a:t>
            </a:r>
            <a:r>
              <a:rPr lang="en-US" sz="2800" i="1" dirty="0">
                <a:solidFill>
                  <a:srgbClr val="002060"/>
                </a:solidFill>
                <a:latin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a:p>
            <a:pPr marL="285750" indent="-285750">
              <a:buFontTx/>
              <a:buChar char="-"/>
            </a:pPr>
            <a:endParaRPr lang="en-US" dirty="0"/>
          </a:p>
          <a:p>
            <a:pPr marL="457200" indent="-457200" algn="just">
              <a:lnSpc>
                <a:spcPct val="115000"/>
              </a:lnSpc>
              <a:spcAft>
                <a:spcPts val="0"/>
              </a:spcAft>
              <a:buFontTx/>
              <a:buChar char="-"/>
            </a:pPr>
            <a:endParaRPr lang="en-US" sz="28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42766581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ageCurlDouble"/>
      </p:transition>
    </mc:Choice>
    <mc:Fallback>
      <p:transition spd="slow" advTm="1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55" y="0"/>
            <a:ext cx="12256655" cy="6858000"/>
          </a:xfrm>
        </p:spPr>
      </p:pic>
      <p:sp>
        <p:nvSpPr>
          <p:cNvPr id="5" name="Rectangle 4"/>
          <p:cNvSpPr/>
          <p:nvPr/>
        </p:nvSpPr>
        <p:spPr>
          <a:xfrm>
            <a:off x="2410691" y="110836"/>
            <a:ext cx="6299200" cy="658642"/>
          </a:xfrm>
          <a:prstGeom prst="rect">
            <a:avLst/>
          </a:prstGeom>
        </p:spPr>
        <p:txBody>
          <a:bodyPr wrap="square">
            <a:spAutoFit/>
          </a:bodyPr>
          <a:lstStyle/>
          <a:p>
            <a:pPr algn="just">
              <a:lnSpc>
                <a:spcPct val="115000"/>
              </a:lnSpc>
              <a:spcAft>
                <a:spcPts val="0"/>
              </a:spcAft>
            </a:pPr>
            <a:r>
              <a:rPr lang="vi-VN" sz="3200" b="1" dirty="0" smtClean="0">
                <a:solidFill>
                  <a:srgbClr val="0070C0"/>
                </a:solidFill>
                <a:effectLst/>
                <a:latin typeface="Times New Roman" panose="02020603050405020304" pitchFamily="18" charset="0"/>
                <a:ea typeface="Times New Roman" panose="02020603050405020304" pitchFamily="18" charset="0"/>
              </a:rPr>
              <a:t>1. Sông Đáy và tuổi thơ của “tôi”.</a:t>
            </a:r>
            <a:endParaRPr lang="en-US" sz="3200" dirty="0">
              <a:solidFill>
                <a:srgbClr val="0070C0"/>
              </a:solidFill>
              <a:effectLst/>
              <a:latin typeface="Calibri" panose="020F0502020204030204" pitchFamily="34" charset="0"/>
              <a:ea typeface="Times New Roman" panose="02020603050405020304" pitchFamily="18" charset="0"/>
            </a:endParaRPr>
          </a:p>
        </p:txBody>
      </p:sp>
      <p:sp>
        <p:nvSpPr>
          <p:cNvPr id="6" name="Rounded Rectangle 5"/>
          <p:cNvSpPr/>
          <p:nvPr/>
        </p:nvSpPr>
        <p:spPr>
          <a:xfrm>
            <a:off x="406401" y="1357232"/>
            <a:ext cx="4313382" cy="1913393"/>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a:buFontTx/>
              <a:buChar char="-"/>
            </a:pPr>
            <a:r>
              <a:rPr lang="en-US" sz="2400" b="1" dirty="0" err="1" smtClean="0">
                <a:solidFill>
                  <a:schemeClr val="bg2">
                    <a:lumMod val="10000"/>
                  </a:schemeClr>
                </a:solidFill>
                <a:latin typeface="Times New Roman" panose="02020603050405020304" pitchFamily="18" charset="0"/>
                <a:cs typeface="Times New Roman" panose="02020603050405020304" pitchFamily="18" charset="0"/>
              </a:rPr>
              <a:t>Hình</a:t>
            </a:r>
            <a:r>
              <a:rPr lang="en-US" sz="2400" b="1" dirty="0" smtClean="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ảnh</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sông</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Đáy</a:t>
            </a:r>
            <a:r>
              <a:rPr lang="en-US" sz="2400" b="1" dirty="0" smtClean="0">
                <a:solidFill>
                  <a:schemeClr val="bg2">
                    <a:lumMod val="10000"/>
                  </a:schemeClr>
                </a:solidFill>
                <a:latin typeface="Times New Roman" panose="02020603050405020304" pitchFamily="18" charset="0"/>
                <a:cs typeface="Times New Roman" panose="02020603050405020304" pitchFamily="18" charset="0"/>
              </a:rPr>
              <a:t>: </a:t>
            </a:r>
            <a:r>
              <a:rPr lang="en-US" sz="2400" dirty="0" smtClean="0">
                <a:solidFill>
                  <a:schemeClr val="bg2">
                    <a:lumMod val="10000"/>
                  </a:schemeClr>
                </a:solidFill>
                <a:latin typeface="Times New Roman" panose="02020603050405020304" pitchFamily="18" charset="0"/>
                <a:cs typeface="Times New Roman" panose="02020603050405020304" pitchFamily="18" charset="0"/>
              </a:rPr>
              <a:t>“</a:t>
            </a:r>
            <a:r>
              <a:rPr lang="en-US" sz="2400" i="1" dirty="0" err="1">
                <a:solidFill>
                  <a:schemeClr val="bg2">
                    <a:lumMod val="10000"/>
                  </a:schemeClr>
                </a:solidFill>
                <a:latin typeface="Times New Roman" panose="02020603050405020304" pitchFamily="18" charset="0"/>
                <a:cs typeface="Times New Roman" panose="02020603050405020304" pitchFamily="18" charset="0"/>
              </a:rPr>
              <a:t>chảy</a:t>
            </a:r>
            <a:r>
              <a:rPr lang="en-US" sz="2400" i="1" dirty="0">
                <a:solidFill>
                  <a:schemeClr val="bg2">
                    <a:lumMod val="10000"/>
                  </a:schemeClr>
                </a:solidFill>
                <a:latin typeface="Times New Roman" panose="02020603050405020304" pitchFamily="18" charset="0"/>
                <a:cs typeface="Times New Roman" panose="02020603050405020304" pitchFamily="18" charset="0"/>
              </a:rPr>
              <a:t> </a:t>
            </a:r>
            <a:r>
              <a:rPr lang="en-US" sz="2400" i="1" dirty="0" err="1">
                <a:solidFill>
                  <a:schemeClr val="bg2">
                    <a:lumMod val="10000"/>
                  </a:schemeClr>
                </a:solidFill>
                <a:latin typeface="Times New Roman" panose="02020603050405020304" pitchFamily="18" charset="0"/>
                <a:cs typeface="Times New Roman" panose="02020603050405020304" pitchFamily="18" charset="0"/>
              </a:rPr>
              <a:t>vào</a:t>
            </a:r>
            <a:r>
              <a:rPr lang="en-US" sz="2400" i="1" dirty="0">
                <a:solidFill>
                  <a:schemeClr val="bg2">
                    <a:lumMod val="10000"/>
                  </a:schemeClr>
                </a:solidFill>
                <a:latin typeface="Times New Roman" panose="02020603050405020304" pitchFamily="18" charset="0"/>
                <a:cs typeface="Times New Roman" panose="02020603050405020304" pitchFamily="18" charset="0"/>
              </a:rPr>
              <a:t> </a:t>
            </a:r>
            <a:r>
              <a:rPr lang="en-US" sz="2400" i="1" dirty="0" err="1">
                <a:solidFill>
                  <a:schemeClr val="bg2">
                    <a:lumMod val="10000"/>
                  </a:schemeClr>
                </a:solidFill>
                <a:latin typeface="Times New Roman" panose="02020603050405020304" pitchFamily="18" charset="0"/>
                <a:cs typeface="Times New Roman" panose="02020603050405020304" pitchFamily="18" charset="0"/>
              </a:rPr>
              <a:t>đời</a:t>
            </a:r>
            <a:r>
              <a:rPr lang="en-US" sz="2400" i="1" dirty="0">
                <a:solidFill>
                  <a:schemeClr val="bg2">
                    <a:lumMod val="10000"/>
                  </a:schemeClr>
                </a:solidFill>
                <a:latin typeface="Times New Roman" panose="02020603050405020304" pitchFamily="18" charset="0"/>
                <a:cs typeface="Times New Roman" panose="02020603050405020304" pitchFamily="18" charset="0"/>
              </a:rPr>
              <a:t> </a:t>
            </a:r>
            <a:r>
              <a:rPr lang="en-US" sz="2400" i="1" dirty="0" err="1">
                <a:solidFill>
                  <a:schemeClr val="bg2">
                    <a:lumMod val="10000"/>
                  </a:schemeClr>
                </a:solidFill>
                <a:latin typeface="Times New Roman" panose="02020603050405020304" pitchFamily="18" charset="0"/>
                <a:cs typeface="Times New Roman" panose="02020603050405020304" pitchFamily="18" charset="0"/>
              </a:rPr>
              <a:t>tôi</a:t>
            </a:r>
            <a:r>
              <a:rPr lang="en-US" sz="2400" i="1" dirty="0">
                <a:solidFill>
                  <a:schemeClr val="bg2">
                    <a:lumMod val="10000"/>
                  </a:schemeClr>
                </a:solidFill>
                <a:latin typeface="Times New Roman" panose="02020603050405020304" pitchFamily="18" charset="0"/>
                <a:cs typeface="Times New Roman" panose="02020603050405020304" pitchFamily="18" charset="0"/>
              </a:rPr>
              <a:t>” </a:t>
            </a:r>
            <a:r>
              <a:rPr lang="en-US" sz="2400" dirty="0">
                <a:solidFill>
                  <a:schemeClr val="bg2">
                    <a:lumMod val="10000"/>
                  </a:schemeClr>
                </a:solidFill>
                <a:latin typeface="Times New Roman" panose="02020603050405020304" pitchFamily="18" charset="0"/>
                <a:cs typeface="Times New Roman" panose="02020603050405020304" pitchFamily="18" charset="0"/>
              </a:rPr>
              <a:t>-&gt; </a:t>
            </a:r>
            <a:r>
              <a:rPr lang="en-US" sz="2400" dirty="0" err="1">
                <a:solidFill>
                  <a:schemeClr val="bg2">
                    <a:lumMod val="10000"/>
                  </a:schemeClr>
                </a:solidFill>
                <a:latin typeface="Times New Roman" panose="02020603050405020304" pitchFamily="18" charset="0"/>
                <a:cs typeface="Times New Roman" panose="02020603050405020304" pitchFamily="18" charset="0"/>
              </a:rPr>
              <a:t>sự</a:t>
            </a:r>
            <a:r>
              <a:rPr lang="en-US" sz="2400" dirty="0">
                <a:solidFill>
                  <a:schemeClr val="bg2">
                    <a:lumMod val="10000"/>
                  </a:schemeClr>
                </a:solidFill>
                <a:latin typeface="Times New Roman" panose="02020603050405020304" pitchFamily="18" charset="0"/>
                <a:cs typeface="Times New Roman" panose="02020603050405020304" pitchFamily="18" charset="0"/>
              </a:rPr>
              <a:t> </a:t>
            </a:r>
            <a:r>
              <a:rPr lang="en-US" sz="2400" dirty="0" err="1">
                <a:solidFill>
                  <a:schemeClr val="bg2">
                    <a:lumMod val="10000"/>
                  </a:schemeClr>
                </a:solidFill>
                <a:latin typeface="Times New Roman" panose="02020603050405020304" pitchFamily="18" charset="0"/>
                <a:cs typeface="Times New Roman" panose="02020603050405020304" pitchFamily="18" charset="0"/>
              </a:rPr>
              <a:t>gắn</a:t>
            </a:r>
            <a:r>
              <a:rPr lang="en-US" sz="2400" dirty="0">
                <a:solidFill>
                  <a:schemeClr val="bg2">
                    <a:lumMod val="10000"/>
                  </a:schemeClr>
                </a:solidFill>
                <a:latin typeface="Times New Roman" panose="02020603050405020304" pitchFamily="18" charset="0"/>
                <a:cs typeface="Times New Roman" panose="02020603050405020304" pitchFamily="18" charset="0"/>
              </a:rPr>
              <a:t> </a:t>
            </a:r>
            <a:r>
              <a:rPr lang="en-US" sz="2400" dirty="0" err="1">
                <a:solidFill>
                  <a:schemeClr val="bg2">
                    <a:lumMod val="10000"/>
                  </a:schemeClr>
                </a:solidFill>
                <a:latin typeface="Times New Roman" panose="02020603050405020304" pitchFamily="18" charset="0"/>
                <a:cs typeface="Times New Roman" panose="02020603050405020304" pitchFamily="18" charset="0"/>
              </a:rPr>
              <a:t>bó</a:t>
            </a:r>
            <a:r>
              <a:rPr lang="en-US" sz="2400" dirty="0">
                <a:solidFill>
                  <a:schemeClr val="bg2">
                    <a:lumMod val="10000"/>
                  </a:schemeClr>
                </a:solidFill>
                <a:latin typeface="Times New Roman" panose="02020603050405020304" pitchFamily="18" charset="0"/>
                <a:cs typeface="Times New Roman" panose="02020603050405020304" pitchFamily="18" charset="0"/>
              </a:rPr>
              <a:t> </a:t>
            </a:r>
            <a:r>
              <a:rPr lang="en-US" sz="2400" dirty="0" err="1">
                <a:solidFill>
                  <a:schemeClr val="bg2">
                    <a:lumMod val="10000"/>
                  </a:schemeClr>
                </a:solidFill>
                <a:latin typeface="Times New Roman" panose="02020603050405020304" pitchFamily="18" charset="0"/>
                <a:cs typeface="Times New Roman" panose="02020603050405020304" pitchFamily="18" charset="0"/>
              </a:rPr>
              <a:t>mật</a:t>
            </a:r>
            <a:r>
              <a:rPr lang="en-US" sz="2400" dirty="0">
                <a:solidFill>
                  <a:schemeClr val="bg2">
                    <a:lumMod val="10000"/>
                  </a:schemeClr>
                </a:solidFill>
                <a:latin typeface="Times New Roman" panose="02020603050405020304" pitchFamily="18" charset="0"/>
                <a:cs typeface="Times New Roman" panose="02020603050405020304" pitchFamily="18" charset="0"/>
              </a:rPr>
              <a:t> </a:t>
            </a:r>
            <a:r>
              <a:rPr lang="en-US" sz="2400" dirty="0" err="1">
                <a:solidFill>
                  <a:schemeClr val="bg2">
                    <a:lumMod val="10000"/>
                  </a:schemeClr>
                </a:solidFill>
                <a:latin typeface="Times New Roman" panose="02020603050405020304" pitchFamily="18" charset="0"/>
                <a:cs typeface="Times New Roman" panose="02020603050405020304" pitchFamily="18" charset="0"/>
              </a:rPr>
              <a:t>thiết</a:t>
            </a:r>
            <a:r>
              <a:rPr lang="en-US" sz="2400" dirty="0">
                <a:solidFill>
                  <a:schemeClr val="bg2">
                    <a:lumMod val="10000"/>
                  </a:schemeClr>
                </a:solidFill>
                <a:latin typeface="Times New Roman" panose="02020603050405020304" pitchFamily="18" charset="0"/>
                <a:cs typeface="Times New Roman" panose="02020603050405020304" pitchFamily="18" charset="0"/>
              </a:rPr>
              <a:t> </a:t>
            </a:r>
            <a:r>
              <a:rPr lang="en-US" sz="2400" dirty="0" err="1">
                <a:solidFill>
                  <a:schemeClr val="bg2">
                    <a:lumMod val="10000"/>
                  </a:schemeClr>
                </a:solidFill>
                <a:latin typeface="Times New Roman" panose="02020603050405020304" pitchFamily="18" charset="0"/>
                <a:cs typeface="Times New Roman" panose="02020603050405020304" pitchFamily="18" charset="0"/>
              </a:rPr>
              <a:t>của</a:t>
            </a:r>
            <a:r>
              <a:rPr lang="en-US" sz="2400" dirty="0">
                <a:solidFill>
                  <a:schemeClr val="bg2">
                    <a:lumMod val="10000"/>
                  </a:schemeClr>
                </a:solidFill>
                <a:latin typeface="Times New Roman" panose="02020603050405020304" pitchFamily="18" charset="0"/>
                <a:cs typeface="Times New Roman" panose="02020603050405020304" pitchFamily="18" charset="0"/>
              </a:rPr>
              <a:t> </a:t>
            </a:r>
            <a:r>
              <a:rPr lang="en-US" sz="2400" dirty="0" err="1">
                <a:solidFill>
                  <a:schemeClr val="bg2">
                    <a:lumMod val="10000"/>
                  </a:schemeClr>
                </a:solidFill>
                <a:latin typeface="Times New Roman" panose="02020603050405020304" pitchFamily="18" charset="0"/>
                <a:cs typeface="Times New Roman" panose="02020603050405020304" pitchFamily="18" charset="0"/>
              </a:rPr>
              <a:t>dòng</a:t>
            </a:r>
            <a:r>
              <a:rPr lang="en-US" sz="2400" dirty="0">
                <a:solidFill>
                  <a:schemeClr val="bg2">
                    <a:lumMod val="10000"/>
                  </a:schemeClr>
                </a:solidFill>
                <a:latin typeface="Times New Roman" panose="02020603050405020304" pitchFamily="18" charset="0"/>
                <a:cs typeface="Times New Roman" panose="02020603050405020304" pitchFamily="18" charset="0"/>
              </a:rPr>
              <a:t> </a:t>
            </a:r>
            <a:r>
              <a:rPr lang="en-US" sz="2400" dirty="0" err="1">
                <a:solidFill>
                  <a:schemeClr val="bg2">
                    <a:lumMod val="10000"/>
                  </a:schemeClr>
                </a:solidFill>
                <a:latin typeface="Times New Roman" panose="02020603050405020304" pitchFamily="18" charset="0"/>
                <a:cs typeface="Times New Roman" panose="02020603050405020304" pitchFamily="18" charset="0"/>
              </a:rPr>
              <a:t>sông</a:t>
            </a:r>
            <a:r>
              <a:rPr lang="en-US" sz="2400" dirty="0">
                <a:solidFill>
                  <a:schemeClr val="bg2">
                    <a:lumMod val="10000"/>
                  </a:schemeClr>
                </a:solidFill>
                <a:latin typeface="Times New Roman" panose="02020603050405020304" pitchFamily="18" charset="0"/>
                <a:cs typeface="Times New Roman" panose="02020603050405020304" pitchFamily="18" charset="0"/>
              </a:rPr>
              <a:t> </a:t>
            </a:r>
            <a:r>
              <a:rPr lang="en-US" sz="2400" dirty="0" err="1">
                <a:solidFill>
                  <a:schemeClr val="bg2">
                    <a:lumMod val="10000"/>
                  </a:schemeClr>
                </a:solidFill>
                <a:latin typeface="Times New Roman" panose="02020603050405020304" pitchFamily="18" charset="0"/>
                <a:cs typeface="Times New Roman" panose="02020603050405020304" pitchFamily="18" charset="0"/>
              </a:rPr>
              <a:t>với</a:t>
            </a:r>
            <a:r>
              <a:rPr lang="en-US" sz="2400" dirty="0">
                <a:solidFill>
                  <a:schemeClr val="bg2">
                    <a:lumMod val="10000"/>
                  </a:schemeClr>
                </a:solidFill>
                <a:latin typeface="Times New Roman" panose="02020603050405020304" pitchFamily="18" charset="0"/>
                <a:cs typeface="Times New Roman" panose="02020603050405020304" pitchFamily="18" charset="0"/>
              </a:rPr>
              <a:t> </a:t>
            </a:r>
            <a:r>
              <a:rPr lang="en-US" sz="2400" dirty="0" err="1">
                <a:solidFill>
                  <a:schemeClr val="bg2">
                    <a:lumMod val="10000"/>
                  </a:schemeClr>
                </a:solidFill>
                <a:latin typeface="Times New Roman" panose="02020603050405020304" pitchFamily="18" charset="0"/>
                <a:cs typeface="Times New Roman" panose="02020603050405020304" pitchFamily="18" charset="0"/>
              </a:rPr>
              <a:t>cuộc</a:t>
            </a:r>
            <a:r>
              <a:rPr lang="en-US" sz="2400" dirty="0">
                <a:solidFill>
                  <a:schemeClr val="bg2">
                    <a:lumMod val="10000"/>
                  </a:schemeClr>
                </a:solidFill>
                <a:latin typeface="Times New Roman" panose="02020603050405020304" pitchFamily="18" charset="0"/>
                <a:cs typeface="Times New Roman" panose="02020603050405020304" pitchFamily="18" charset="0"/>
              </a:rPr>
              <a:t> </a:t>
            </a:r>
            <a:r>
              <a:rPr lang="en-US" sz="2400" dirty="0" err="1">
                <a:solidFill>
                  <a:schemeClr val="bg2">
                    <a:lumMod val="10000"/>
                  </a:schemeClr>
                </a:solidFill>
                <a:latin typeface="Times New Roman" panose="02020603050405020304" pitchFamily="18" charset="0"/>
                <a:cs typeface="Times New Roman" panose="02020603050405020304" pitchFamily="18" charset="0"/>
              </a:rPr>
              <a:t>đời</a:t>
            </a:r>
            <a:r>
              <a:rPr lang="en-US" sz="2400" dirty="0">
                <a:solidFill>
                  <a:schemeClr val="bg2">
                    <a:lumMod val="10000"/>
                  </a:schemeClr>
                </a:solidFill>
                <a:latin typeface="Times New Roman" panose="02020603050405020304" pitchFamily="18" charset="0"/>
                <a:cs typeface="Times New Roman" panose="02020603050405020304" pitchFamily="18" charset="0"/>
              </a:rPr>
              <a:t> </a:t>
            </a:r>
            <a:r>
              <a:rPr lang="en-US" sz="2400" dirty="0" err="1">
                <a:solidFill>
                  <a:schemeClr val="bg2">
                    <a:lumMod val="10000"/>
                  </a:schemeClr>
                </a:solidFill>
                <a:latin typeface="Times New Roman" panose="02020603050405020304" pitchFamily="18" charset="0"/>
                <a:cs typeface="Times New Roman" panose="02020603050405020304" pitchFamily="18" charset="0"/>
              </a:rPr>
              <a:t>của</a:t>
            </a:r>
            <a:r>
              <a:rPr lang="en-US" sz="2400" dirty="0">
                <a:solidFill>
                  <a:schemeClr val="bg2">
                    <a:lumMod val="10000"/>
                  </a:schemeClr>
                </a:solidFill>
                <a:latin typeface="Times New Roman" panose="02020603050405020304" pitchFamily="18" charset="0"/>
                <a:cs typeface="Times New Roman" panose="02020603050405020304" pitchFamily="18" charset="0"/>
              </a:rPr>
              <a:t> </a:t>
            </a:r>
            <a:r>
              <a:rPr lang="en-US" sz="2400" dirty="0" err="1">
                <a:solidFill>
                  <a:schemeClr val="bg2">
                    <a:lumMod val="10000"/>
                  </a:schemeClr>
                </a:solidFill>
                <a:latin typeface="Times New Roman" panose="02020603050405020304" pitchFamily="18" charset="0"/>
                <a:cs typeface="Times New Roman" panose="02020603050405020304" pitchFamily="18" charset="0"/>
              </a:rPr>
              <a:t>nhân</a:t>
            </a:r>
            <a:r>
              <a:rPr lang="en-US" sz="2400" dirty="0">
                <a:solidFill>
                  <a:schemeClr val="bg2">
                    <a:lumMod val="10000"/>
                  </a:schemeClr>
                </a:solidFill>
                <a:latin typeface="Times New Roman" panose="02020603050405020304" pitchFamily="18" charset="0"/>
                <a:cs typeface="Times New Roman" panose="02020603050405020304" pitchFamily="18" charset="0"/>
              </a:rPr>
              <a:t> </a:t>
            </a:r>
            <a:r>
              <a:rPr lang="en-US" sz="2400" dirty="0" err="1">
                <a:solidFill>
                  <a:schemeClr val="bg2">
                    <a:lumMod val="10000"/>
                  </a:schemeClr>
                </a:solidFill>
                <a:latin typeface="Times New Roman" panose="02020603050405020304" pitchFamily="18" charset="0"/>
                <a:cs typeface="Times New Roman" panose="02020603050405020304" pitchFamily="18" charset="0"/>
              </a:rPr>
              <a:t>vật</a:t>
            </a:r>
            <a:r>
              <a:rPr lang="en-US" sz="2400" dirty="0">
                <a:solidFill>
                  <a:schemeClr val="bg2">
                    <a:lumMod val="10000"/>
                  </a:schemeClr>
                </a:solidFill>
                <a:latin typeface="Times New Roman" panose="02020603050405020304" pitchFamily="18" charset="0"/>
                <a:cs typeface="Times New Roman" panose="02020603050405020304" pitchFamily="18" charset="0"/>
              </a:rPr>
              <a:t> </a:t>
            </a:r>
            <a:r>
              <a:rPr lang="en-US" sz="2400" dirty="0" err="1">
                <a:solidFill>
                  <a:schemeClr val="bg2">
                    <a:lumMod val="10000"/>
                  </a:schemeClr>
                </a:solidFill>
                <a:latin typeface="Times New Roman" panose="02020603050405020304" pitchFamily="18" charset="0"/>
                <a:cs typeface="Times New Roman" panose="02020603050405020304" pitchFamily="18" charset="0"/>
              </a:rPr>
              <a:t>trữ</a:t>
            </a:r>
            <a:r>
              <a:rPr lang="en-US" sz="2400" dirty="0">
                <a:solidFill>
                  <a:schemeClr val="bg2">
                    <a:lumMod val="10000"/>
                  </a:schemeClr>
                </a:solidFill>
                <a:latin typeface="Times New Roman" panose="02020603050405020304" pitchFamily="18" charset="0"/>
                <a:cs typeface="Times New Roman" panose="02020603050405020304" pitchFamily="18" charset="0"/>
              </a:rPr>
              <a:t> </a:t>
            </a:r>
            <a:r>
              <a:rPr lang="en-US" sz="2400" dirty="0" err="1">
                <a:solidFill>
                  <a:schemeClr val="bg2">
                    <a:lumMod val="10000"/>
                  </a:schemeClr>
                </a:solidFill>
                <a:latin typeface="Times New Roman" panose="02020603050405020304" pitchFamily="18" charset="0"/>
                <a:cs typeface="Times New Roman" panose="02020603050405020304" pitchFamily="18" charset="0"/>
              </a:rPr>
              <a:t>tình</a:t>
            </a:r>
            <a:r>
              <a:rPr lang="en-US" sz="2400" dirty="0">
                <a:solidFill>
                  <a:schemeClr val="bg2">
                    <a:lumMod val="10000"/>
                  </a:schemeClr>
                </a:solidFill>
                <a:latin typeface="Times New Roman" panose="02020603050405020304" pitchFamily="18" charset="0"/>
                <a:cs typeface="Times New Roman" panose="02020603050405020304" pitchFamily="18" charset="0"/>
              </a:rPr>
              <a:t>.</a:t>
            </a:r>
            <a:r>
              <a:rPr lang="en-US" sz="2400" dirty="0" smtClean="0">
                <a:solidFill>
                  <a:schemeClr val="bg2">
                    <a:lumMod val="10000"/>
                  </a:schemeClr>
                </a:solidFill>
                <a:latin typeface="Times New Roman" panose="02020603050405020304" pitchFamily="18" charset="0"/>
                <a:cs typeface="Times New Roman" panose="02020603050405020304" pitchFamily="18" charset="0"/>
              </a:rPr>
              <a:t> </a:t>
            </a:r>
            <a:endParaRPr lang="en-US" sz="24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5578764" y="1318821"/>
            <a:ext cx="6283037" cy="1913393"/>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Tx/>
              <a:buChar char="-"/>
            </a:pPr>
            <a:r>
              <a:rPr lang="vi-VN" sz="2400" b="1" dirty="0" smtClean="0">
                <a:solidFill>
                  <a:schemeClr val="bg2">
                    <a:lumMod val="10000"/>
                  </a:schemeClr>
                </a:solidFill>
                <a:latin typeface="Times New Roman" panose="02020603050405020304" pitchFamily="18" charset="0"/>
                <a:cs typeface="Times New Roman" panose="02020603050405020304" pitchFamily="18" charset="0"/>
              </a:rPr>
              <a:t>Hình </a:t>
            </a:r>
            <a:r>
              <a:rPr lang="vi-VN" sz="2400" b="1" dirty="0">
                <a:solidFill>
                  <a:schemeClr val="bg2">
                    <a:lumMod val="10000"/>
                  </a:schemeClr>
                </a:solidFill>
                <a:latin typeface="Times New Roman" panose="02020603050405020304" pitchFamily="18" charset="0"/>
                <a:cs typeface="Times New Roman" panose="02020603050405020304" pitchFamily="18" charset="0"/>
              </a:rPr>
              <a:t>ảnh mẹ</a:t>
            </a:r>
            <a:r>
              <a:rPr lang="vi-VN" sz="2400" b="1" dirty="0" smtClean="0">
                <a:solidFill>
                  <a:schemeClr val="bg2">
                    <a:lumMod val="10000"/>
                  </a:schemeClr>
                </a:solidFill>
                <a:latin typeface="Times New Roman" panose="02020603050405020304" pitchFamily="18" charset="0"/>
                <a:cs typeface="Times New Roman" panose="02020603050405020304" pitchFamily="18" charset="0"/>
              </a:rPr>
              <a:t>:</a:t>
            </a:r>
            <a:endParaRPr lang="en-US" sz="2400" b="1" dirty="0" smtClean="0">
              <a:solidFill>
                <a:schemeClr val="bg2">
                  <a:lumMod val="10000"/>
                </a:schemeClr>
              </a:solidFill>
              <a:latin typeface="Times New Roman" panose="02020603050405020304" pitchFamily="18" charset="0"/>
              <a:cs typeface="Times New Roman" panose="02020603050405020304" pitchFamily="18" charset="0"/>
            </a:endParaRPr>
          </a:p>
          <a:p>
            <a:r>
              <a:rPr lang="vi-VN" sz="2400" dirty="0">
                <a:solidFill>
                  <a:schemeClr val="bg2">
                    <a:lumMod val="10000"/>
                  </a:schemeClr>
                </a:solidFill>
                <a:latin typeface="Times New Roman" panose="02020603050405020304" pitchFamily="18" charset="0"/>
                <a:cs typeface="Times New Roman" panose="02020603050405020304" pitchFamily="18" charset="0"/>
              </a:rPr>
              <a:t>+ “Gánh nặng”.</a:t>
            </a:r>
            <a:endParaRPr lang="en-US" sz="2400" dirty="0">
              <a:solidFill>
                <a:schemeClr val="bg2">
                  <a:lumMod val="10000"/>
                </a:schemeClr>
              </a:solidFill>
              <a:latin typeface="Times New Roman" panose="02020603050405020304" pitchFamily="18" charset="0"/>
              <a:cs typeface="Times New Roman" panose="02020603050405020304" pitchFamily="18" charset="0"/>
            </a:endParaRPr>
          </a:p>
          <a:p>
            <a:r>
              <a:rPr lang="vi-VN" sz="2400" dirty="0">
                <a:solidFill>
                  <a:schemeClr val="bg2">
                    <a:lumMod val="10000"/>
                  </a:schemeClr>
                </a:solidFill>
                <a:latin typeface="Times New Roman" panose="02020603050405020304" pitchFamily="18" charset="0"/>
                <a:cs typeface="Times New Roman" panose="02020603050405020304" pitchFamily="18" charset="0"/>
              </a:rPr>
              <a:t>+ Lưng “đẫm mồ hôi mát một mảnh sông quê”.</a:t>
            </a:r>
            <a:endParaRPr lang="en-US" sz="2400" dirty="0">
              <a:solidFill>
                <a:schemeClr val="bg2">
                  <a:lumMod val="10000"/>
                </a:schemeClr>
              </a:solidFill>
              <a:latin typeface="Times New Roman" panose="02020603050405020304" pitchFamily="18" charset="0"/>
              <a:cs typeface="Times New Roman" panose="02020603050405020304" pitchFamily="18" charset="0"/>
            </a:endParaRPr>
          </a:p>
          <a:p>
            <a:r>
              <a:rPr lang="vi-VN" sz="2400" dirty="0">
                <a:solidFill>
                  <a:schemeClr val="bg2">
                    <a:lumMod val="10000"/>
                  </a:schemeClr>
                </a:solidFill>
                <a:latin typeface="Times New Roman" panose="02020603050405020304" pitchFamily="18" charset="0"/>
                <a:cs typeface="Times New Roman" panose="02020603050405020304" pitchFamily="18" charset="0"/>
              </a:rPr>
              <a:t>=&gt; Mẹ vất vả, lam lũ, khó nhọc.</a:t>
            </a:r>
            <a:endParaRPr lang="en-US" sz="2400" dirty="0">
              <a:solidFill>
                <a:schemeClr val="bg2">
                  <a:lumMod val="10000"/>
                </a:schemeClr>
              </a:solidFill>
              <a:latin typeface="Times New Roman" panose="02020603050405020304" pitchFamily="18" charset="0"/>
              <a:cs typeface="Times New Roman" panose="02020603050405020304" pitchFamily="18" charset="0"/>
            </a:endParaRPr>
          </a:p>
          <a:p>
            <a:pPr marL="285750" indent="-285750">
              <a:buFontTx/>
              <a:buChar char="-"/>
            </a:pP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418" y="173292"/>
            <a:ext cx="2927927" cy="1867943"/>
          </a:xfrm>
          <a:prstGeom prst="ellipse">
            <a:avLst/>
          </a:prstGeom>
          <a:ln>
            <a:noFill/>
          </a:ln>
          <a:effectLst>
            <a:softEdge rad="112500"/>
          </a:effectLst>
        </p:spPr>
      </p:pic>
      <p:sp>
        <p:nvSpPr>
          <p:cNvPr id="9" name="Rounded Rectangle 8"/>
          <p:cNvSpPr/>
          <p:nvPr/>
        </p:nvSpPr>
        <p:spPr>
          <a:xfrm>
            <a:off x="1791855" y="3620655"/>
            <a:ext cx="7734299" cy="2216727"/>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just"/>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Nghệ</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thuật</a:t>
            </a:r>
            <a:r>
              <a:rPr lang="en-US" sz="2800" dirty="0">
                <a:solidFill>
                  <a:schemeClr val="bg2">
                    <a:lumMod val="10000"/>
                  </a:schemeClr>
                </a:solidFill>
                <a:latin typeface="Times New Roman" panose="02020603050405020304" pitchFamily="18" charset="0"/>
                <a:cs typeface="Times New Roman" panose="02020603050405020304" pitchFamily="18" charset="0"/>
              </a:rPr>
              <a:t> so </a:t>
            </a:r>
            <a:r>
              <a:rPr lang="en-US" sz="2800" dirty="0" err="1">
                <a:solidFill>
                  <a:schemeClr val="bg2">
                    <a:lumMod val="10000"/>
                  </a:schemeClr>
                </a:solidFill>
                <a:latin typeface="Times New Roman" panose="02020603050405020304" pitchFamily="18" charset="0"/>
                <a:cs typeface="Times New Roman" panose="02020603050405020304" pitchFamily="18" charset="0"/>
              </a:rPr>
              <a:t>sánh</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a:solidFill>
                  <a:schemeClr val="bg2">
                    <a:lumMod val="10000"/>
                  </a:schemeClr>
                </a:solidFill>
                <a:latin typeface="Times New Roman" panose="02020603050405020304" pitchFamily="18" charset="0"/>
                <a:cs typeface="Times New Roman" panose="02020603050405020304" pitchFamily="18" charset="0"/>
              </a:rPr>
              <a:t>“</a:t>
            </a:r>
            <a:r>
              <a:rPr lang="en-US" sz="2800" i="1" dirty="0" err="1">
                <a:solidFill>
                  <a:schemeClr val="bg2">
                    <a:lumMod val="10000"/>
                  </a:schemeClr>
                </a:solidFill>
                <a:latin typeface="Times New Roman" panose="02020603050405020304" pitchFamily="18" charset="0"/>
                <a:cs typeface="Times New Roman" panose="02020603050405020304" pitchFamily="18" charset="0"/>
              </a:rPr>
              <a:t>Như</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mẹ</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tôi</a:t>
            </a:r>
            <a:r>
              <a:rPr lang="en-US" sz="2800" i="1" dirty="0">
                <a:solidFill>
                  <a:schemeClr val="bg2">
                    <a:lumMod val="10000"/>
                  </a:schemeClr>
                </a:solidFill>
                <a:latin typeface="Times New Roman" panose="02020603050405020304" pitchFamily="18" charset="0"/>
                <a:cs typeface="Times New Roman" panose="02020603050405020304" pitchFamily="18" charset="0"/>
              </a:rPr>
              <a:t>…”</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smtClean="0">
                <a:solidFill>
                  <a:schemeClr val="bg2">
                    <a:lumMod val="10000"/>
                  </a:schemeClr>
                </a:solidFill>
                <a:latin typeface="Times New Roman" panose="02020603050405020304" pitchFamily="18" charset="0"/>
                <a:cs typeface="Times New Roman" panose="02020603050405020304" pitchFamily="18" charset="0"/>
              </a:rPr>
              <a:t>=&gt; </a:t>
            </a:r>
            <a:r>
              <a:rPr lang="en-US" sz="2800" dirty="0" err="1">
                <a:solidFill>
                  <a:schemeClr val="bg2">
                    <a:lumMod val="10000"/>
                  </a:schemeClr>
                </a:solidFill>
                <a:latin typeface="Times New Roman" panose="02020603050405020304" pitchFamily="18" charset="0"/>
                <a:cs typeface="Times New Roman" panose="02020603050405020304" pitchFamily="18" charset="0"/>
              </a:rPr>
              <a:t>sự</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đồng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chiếu</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giữa</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mẹ</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và</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dòng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sông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khẳng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định</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nỗi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nhớ</a:t>
            </a:r>
            <a:r>
              <a:rPr lang="en-US" sz="2800" dirty="0">
                <a:solidFill>
                  <a:schemeClr val="bg2">
                    <a:lumMod val="10000"/>
                  </a:schemeClr>
                </a:solidFill>
                <a:latin typeface="Times New Roman" panose="02020603050405020304" pitchFamily="18" charset="0"/>
                <a:cs typeface="Times New Roman" panose="02020603050405020304" pitchFamily="18" charset="0"/>
              </a:rPr>
              <a:t> da </a:t>
            </a:r>
            <a:r>
              <a:rPr lang="en-US" sz="2800" dirty="0" err="1">
                <a:solidFill>
                  <a:schemeClr val="bg2">
                    <a:lumMod val="10000"/>
                  </a:schemeClr>
                </a:solidFill>
                <a:latin typeface="Times New Roman" panose="02020603050405020304" pitchFamily="18" charset="0"/>
                <a:cs typeface="Times New Roman" panose="02020603050405020304" pitchFamily="18" charset="0"/>
              </a:rPr>
              <a:t>diết</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và</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tấm</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lòng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biết</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ơn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với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những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vất</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vả</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người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mẹ</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của</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trong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miền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kí</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ức</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của</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nhà</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thơ</a:t>
            </a:r>
            <a:r>
              <a:rPr lang="vi-VN" sz="2800" dirty="0">
                <a:solidFill>
                  <a:schemeClr val="bg2">
                    <a:lumMod val="10000"/>
                  </a:schemeClr>
                </a:solidFill>
                <a:latin typeface="Times New Roman" panose="02020603050405020304" pitchFamily="18" charset="0"/>
                <a:cs typeface="Times New Roman" panose="02020603050405020304" pitchFamily="18" charset="0"/>
              </a:rPr>
              <a:t>.</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63647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ageCurlDoubl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4655"/>
            <a:ext cx="12256655" cy="6858000"/>
          </a:xfrm>
        </p:spPr>
      </p:pic>
      <p:sp>
        <p:nvSpPr>
          <p:cNvPr id="5" name="Rectangle 4"/>
          <p:cNvSpPr/>
          <p:nvPr/>
        </p:nvSpPr>
        <p:spPr>
          <a:xfrm>
            <a:off x="2410691" y="110836"/>
            <a:ext cx="6299200" cy="658642"/>
          </a:xfrm>
          <a:prstGeom prst="rect">
            <a:avLst/>
          </a:prstGeom>
        </p:spPr>
        <p:txBody>
          <a:bodyPr wrap="square">
            <a:spAutoFit/>
          </a:bodyPr>
          <a:lstStyle/>
          <a:p>
            <a:pPr algn="just">
              <a:lnSpc>
                <a:spcPct val="115000"/>
              </a:lnSpc>
              <a:spcAft>
                <a:spcPts val="0"/>
              </a:spcAft>
            </a:pPr>
            <a:r>
              <a:rPr lang="vi-VN" sz="3200" b="1" dirty="0" smtClean="0">
                <a:solidFill>
                  <a:srgbClr val="0070C0"/>
                </a:solidFill>
                <a:effectLst/>
                <a:latin typeface="Times New Roman" panose="02020603050405020304" pitchFamily="18" charset="0"/>
                <a:ea typeface="Times New Roman" panose="02020603050405020304" pitchFamily="18" charset="0"/>
              </a:rPr>
              <a:t>1. Sông Đáy và tuổi thơ của “tôi”.</a:t>
            </a:r>
            <a:endParaRPr lang="en-US" sz="3200" dirty="0">
              <a:solidFill>
                <a:srgbClr val="0070C0"/>
              </a:solidFill>
              <a:effectLst/>
              <a:latin typeface="Calibri" panose="020F0502020204030204" pitchFamily="34" charset="0"/>
              <a:ea typeface="Times New Roman" panose="02020603050405020304" pitchFamily="18" charset="0"/>
            </a:endParaRPr>
          </a:p>
        </p:txBody>
      </p:sp>
      <p:sp>
        <p:nvSpPr>
          <p:cNvPr id="6" name="Rounded Rectangle 5"/>
          <p:cNvSpPr/>
          <p:nvPr/>
        </p:nvSpPr>
        <p:spPr>
          <a:xfrm>
            <a:off x="1864592" y="1222570"/>
            <a:ext cx="3713017" cy="813313"/>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just"/>
            <a:r>
              <a:rPr lang="en-US" sz="2800" b="1" dirty="0" err="1" smtClean="0">
                <a:solidFill>
                  <a:schemeClr val="bg2">
                    <a:lumMod val="10000"/>
                  </a:schemeClr>
                </a:solidFill>
                <a:latin typeface="Times New Roman" panose="02020603050405020304" pitchFamily="18" charset="0"/>
                <a:cs typeface="Times New Roman" panose="02020603050405020304" pitchFamily="18" charset="0"/>
              </a:rPr>
              <a:t>Hình</a:t>
            </a:r>
            <a:r>
              <a:rPr lang="en-US" sz="2800" b="1" dirty="0" smtClean="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ảnh</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sông</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smtClean="0">
                <a:solidFill>
                  <a:schemeClr val="bg2">
                    <a:lumMod val="10000"/>
                  </a:schemeClr>
                </a:solidFill>
                <a:latin typeface="Times New Roman" panose="02020603050405020304" pitchFamily="18" charset="0"/>
                <a:cs typeface="Times New Roman" panose="02020603050405020304" pitchFamily="18" charset="0"/>
              </a:rPr>
              <a:t>Đáy</a:t>
            </a:r>
            <a:r>
              <a:rPr lang="en-US" sz="2800" b="1" dirty="0" smtClean="0">
                <a:solidFill>
                  <a:schemeClr val="bg2">
                    <a:lumMod val="10000"/>
                  </a:schemeClr>
                </a:solidFill>
                <a:latin typeface="Times New Roman" panose="02020603050405020304" pitchFamily="18" charset="0"/>
                <a:cs typeface="Times New Roman" panose="02020603050405020304" pitchFamily="18" charset="0"/>
              </a:rPr>
              <a:t> </a:t>
            </a:r>
            <a:r>
              <a:rPr lang="en-US" sz="2800" dirty="0" smtClean="0">
                <a:solidFill>
                  <a:schemeClr val="bg2">
                    <a:lumMod val="10000"/>
                  </a:schemeClr>
                </a:solidFill>
                <a:latin typeface="Times New Roman" panose="02020603050405020304" pitchFamily="18" charset="0"/>
                <a:cs typeface="Times New Roman" panose="02020603050405020304" pitchFamily="18" charset="0"/>
              </a:rPr>
              <a:t> </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6604001" y="1181539"/>
            <a:ext cx="2847109" cy="851724"/>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r>
              <a:rPr lang="vi-VN" sz="2800" b="1" dirty="0" smtClean="0">
                <a:solidFill>
                  <a:schemeClr val="bg2">
                    <a:lumMod val="10000"/>
                  </a:schemeClr>
                </a:solidFill>
                <a:latin typeface="Times New Roman" panose="02020603050405020304" pitchFamily="18" charset="0"/>
                <a:cs typeface="Times New Roman" panose="02020603050405020304" pitchFamily="18" charset="0"/>
              </a:rPr>
              <a:t>Hình </a:t>
            </a:r>
            <a:r>
              <a:rPr lang="vi-VN" sz="2800" b="1" dirty="0">
                <a:solidFill>
                  <a:schemeClr val="bg2">
                    <a:lumMod val="10000"/>
                  </a:schemeClr>
                </a:solidFill>
                <a:latin typeface="Times New Roman" panose="02020603050405020304" pitchFamily="18" charset="0"/>
                <a:cs typeface="Times New Roman" panose="02020603050405020304" pitchFamily="18" charset="0"/>
              </a:rPr>
              <a:t>ảnh </a:t>
            </a:r>
            <a:r>
              <a:rPr lang="vi-VN" sz="2800" b="1" dirty="0" smtClean="0">
                <a:solidFill>
                  <a:schemeClr val="bg2">
                    <a:lumMod val="10000"/>
                  </a:schemeClr>
                </a:solidFill>
                <a:latin typeface="Times New Roman" panose="02020603050405020304" pitchFamily="18" charset="0"/>
                <a:cs typeface="Times New Roman" panose="02020603050405020304" pitchFamily="18" charset="0"/>
              </a:rPr>
              <a:t>mẹ</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418" y="173292"/>
            <a:ext cx="2927927" cy="1867943"/>
          </a:xfrm>
          <a:prstGeom prst="ellipse">
            <a:avLst/>
          </a:prstGeom>
          <a:ln>
            <a:noFill/>
          </a:ln>
          <a:effectLst>
            <a:softEdge rad="112500"/>
          </a:effectLst>
        </p:spPr>
      </p:pic>
      <p:sp>
        <p:nvSpPr>
          <p:cNvPr id="9" name="Rounded Rectangle 8"/>
          <p:cNvSpPr/>
          <p:nvPr/>
        </p:nvSpPr>
        <p:spPr>
          <a:xfrm>
            <a:off x="2041237" y="2295528"/>
            <a:ext cx="7734299" cy="1491381"/>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r>
              <a:rPr lang="vi-VN" sz="2800" b="1" dirty="0">
                <a:solidFill>
                  <a:schemeClr val="bg2">
                    <a:lumMod val="10000"/>
                  </a:schemeClr>
                </a:solidFill>
                <a:latin typeface="Times New Roman" panose="02020603050405020304" pitchFamily="18" charset="0"/>
                <a:cs typeface="Times New Roman" panose="02020603050405020304" pitchFamily="18" charset="0"/>
              </a:rPr>
              <a:t>- Nhân vật trữ tình:  </a:t>
            </a:r>
            <a:r>
              <a:rPr lang="vi-VN" sz="2800" dirty="0">
                <a:solidFill>
                  <a:schemeClr val="bg2">
                    <a:lumMod val="10000"/>
                  </a:schemeClr>
                </a:solidFill>
                <a:latin typeface="Times New Roman" panose="02020603050405020304" pitchFamily="18" charset="0"/>
                <a:cs typeface="Times New Roman" panose="02020603050405020304" pitchFamily="18" charset="0"/>
              </a:rPr>
              <a:t>“Tôi dụi vào lưng người”; cảm nhận “lưng” mẹ - mát “một mảnh sông đêm”.</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10" name="Pentagon 9"/>
          <p:cNvSpPr/>
          <p:nvPr/>
        </p:nvSpPr>
        <p:spPr>
          <a:xfrm>
            <a:off x="1376219" y="4203231"/>
            <a:ext cx="9977582" cy="2002647"/>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2800" dirty="0" err="1">
                <a:solidFill>
                  <a:srgbClr val="7030A0"/>
                </a:solidFill>
                <a:latin typeface="Times New Roman" panose="02020603050405020304" pitchFamily="18" charset="0"/>
                <a:ea typeface="Times New Roman" panose="02020603050405020304" pitchFamily="18" charset="0"/>
              </a:rPr>
              <a:t>Nhân</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vật</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trữ</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tình</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nhớ</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về</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dòng</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sông</a:t>
            </a:r>
            <a:r>
              <a:rPr lang="en-US" sz="2800" dirty="0">
                <a:solidFill>
                  <a:srgbClr val="7030A0"/>
                </a:solidFill>
                <a:latin typeface="Times New Roman" panose="02020603050405020304" pitchFamily="18" charset="0"/>
                <a:ea typeface="Times New Roman" panose="02020603050405020304" pitchFamily="18" charset="0"/>
              </a:rPr>
              <a:t> </a:t>
            </a:r>
            <a:r>
              <a:rPr lang="vi-VN" sz="2800" dirty="0">
                <a:solidFill>
                  <a:srgbClr val="7030A0"/>
                </a:solidFill>
                <a:latin typeface="Times New Roman" panose="02020603050405020304" pitchFamily="18" charset="0"/>
                <a:ea typeface="Times New Roman" panose="02020603050405020304" pitchFamily="18" charset="0"/>
              </a:rPr>
              <a:t>với những năm tuổi thơ trong sự đồng chiếu với người mẹ=&gt; sự gắn bó với dòng sông</a:t>
            </a:r>
            <a:r>
              <a:rPr lang="en-US" sz="2800" dirty="0">
                <a:solidFill>
                  <a:srgbClr val="7030A0"/>
                </a:solidFill>
                <a:latin typeface="Times New Roman" panose="02020603050405020304" pitchFamily="18" charset="0"/>
                <a:ea typeface="Times New Roman" panose="02020603050405020304" pitchFamily="18" charset="0"/>
              </a:rPr>
              <a:t>, </a:t>
            </a:r>
            <a:r>
              <a:rPr lang="vi-VN" sz="2800" dirty="0">
                <a:solidFill>
                  <a:srgbClr val="7030A0"/>
                </a:solidFill>
                <a:latin typeface="Times New Roman" panose="02020603050405020304" pitchFamily="18" charset="0"/>
                <a:ea typeface="Times New Roman" panose="02020603050405020304" pitchFamily="18" charset="0"/>
              </a:rPr>
              <a:t>sự biết ơn với</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người</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mẹ</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tần</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tảo</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sớm</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hôm</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của</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mình</a:t>
            </a:r>
            <a:r>
              <a:rPr lang="en-US" sz="2800" dirty="0">
                <a:solidFill>
                  <a:srgbClr val="7030A0"/>
                </a:solidFill>
                <a:latin typeface="Times New Roman" panose="02020603050405020304" pitchFamily="18" charset="0"/>
                <a:ea typeface="Times New Roman" panose="02020603050405020304" pitchFamily="18" charset="0"/>
              </a:rPr>
              <a:t>.</a:t>
            </a:r>
            <a:endParaRPr lang="en-US" sz="2800" dirty="0">
              <a:solidFill>
                <a:srgbClr val="7030A0"/>
              </a:solidFill>
            </a:endParaRPr>
          </a:p>
        </p:txBody>
      </p:sp>
    </p:spTree>
    <p:extLst>
      <p:ext uri="{BB962C8B-B14F-4D97-AF65-F5344CB8AC3E}">
        <p14:creationId xmlns:p14="http://schemas.microsoft.com/office/powerpoint/2010/main" val="30971890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ageCurlDoubl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8">
            <a:extLst>
              <a:ext uri="{FF2B5EF4-FFF2-40B4-BE49-F238E27FC236}">
                <a16:creationId xmlns:a16="http://schemas.microsoft.com/office/drawing/2014/main" id="{095E5014-E8F5-42BF-8053-882F7B23D0FB}"/>
              </a:ext>
            </a:extLst>
          </p:cNvPr>
          <p:cNvSpPr/>
          <p:nvPr/>
        </p:nvSpPr>
        <p:spPr>
          <a:xfrm>
            <a:off x="5688200" y="340998"/>
            <a:ext cx="5940381" cy="792088"/>
          </a:xfrm>
          <a:prstGeom prst="roundRect">
            <a:avLst>
              <a:gd name="adj" fmla="val 50000"/>
            </a:avLst>
          </a:prstGeom>
          <a:solidFill>
            <a:srgbClr val="FFFFFF"/>
          </a:solidFill>
          <a:ln w="12700" cap="flat" cmpd="sng" algn="ctr">
            <a:solidFill>
              <a:srgbClr val="42A5F5"/>
            </a:solidFill>
            <a:prstDash val="solid"/>
            <a:miter lim="800000"/>
          </a:ln>
          <a:effectLst/>
        </p:spPr>
        <p:txBody>
          <a:bodyPr wrap="square" lIns="19050" tIns="19050" rIns="19050" bIns="19050" numCol="1" anchor="ctr">
            <a:noAutofit/>
          </a:bodyPr>
          <a:lstStyle/>
          <a:p>
            <a:r>
              <a:rPr lang="vi-VN" sz="3200" b="1" dirty="0">
                <a:solidFill>
                  <a:srgbClr val="7030A0"/>
                </a:solidFill>
                <a:latin typeface="Times New Roman" panose="02020603050405020304" pitchFamily="18" charset="0"/>
                <a:cs typeface="Times New Roman" panose="02020603050405020304" pitchFamily="18" charset="0"/>
              </a:rPr>
              <a:t>2. Sông Đáy những ngày xa quê</a:t>
            </a:r>
            <a:r>
              <a:rPr lang="en-AU" sz="3200" b="1" dirty="0">
                <a:solidFill>
                  <a:srgbClr val="7030A0"/>
                </a:solidFill>
                <a:latin typeface="Times New Roman" panose="02020603050405020304" pitchFamily="18" charset="0"/>
                <a:cs typeface="Times New Roman" panose="02020603050405020304" pitchFamily="18" charset="0"/>
              </a:rPr>
              <a:t>.</a:t>
            </a:r>
            <a:endParaRPr lang="en-US" sz="3200" dirty="0">
              <a:solidFill>
                <a:srgbClr val="7030A0"/>
              </a:solidFill>
              <a:latin typeface="Times New Roman" panose="02020603050405020304" pitchFamily="18" charset="0"/>
              <a:cs typeface="Times New Roman" panose="02020603050405020304" pitchFamily="18" charset="0"/>
            </a:endParaRPr>
          </a:p>
        </p:txBody>
      </p:sp>
      <p:pic>
        <p:nvPicPr>
          <p:cNvPr id="9" name="Picture Placeholder 8"/>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6296" r="26296"/>
          <a:stretch>
            <a:fillRect/>
          </a:stretch>
        </p:blipFill>
        <p:spPr/>
      </p:pic>
      <p:sp>
        <p:nvSpPr>
          <p:cNvPr id="10" name="Rectangle 9"/>
          <p:cNvSpPr/>
          <p:nvPr/>
        </p:nvSpPr>
        <p:spPr>
          <a:xfrm>
            <a:off x="5222462" y="1325664"/>
            <a:ext cx="6096000" cy="4520597"/>
          </a:xfrm>
          <a:prstGeom prst="rect">
            <a:avLst/>
          </a:prstGeom>
        </p:spPr>
        <p:txBody>
          <a:bodyPr>
            <a:spAutoFit/>
          </a:bodyPr>
          <a:lstStyle/>
          <a:p>
            <a:pPr algn="just">
              <a:lnSpc>
                <a:spcPct val="115000"/>
              </a:lnSpc>
              <a:spcAft>
                <a:spcPts val="0"/>
              </a:spcAft>
            </a:pPr>
            <a:r>
              <a:rPr lang="vi-VN" sz="2800" dirty="0" smtClean="0">
                <a:solidFill>
                  <a:schemeClr val="bg2">
                    <a:lumMod val="10000"/>
                  </a:schemeClr>
                </a:solidFill>
                <a:effectLst/>
                <a:latin typeface="Times New Roman" panose="02020603050405020304" pitchFamily="18" charset="0"/>
                <a:ea typeface="Times New Roman" panose="02020603050405020304" pitchFamily="18" charset="0"/>
              </a:rPr>
              <a:t>-</a:t>
            </a:r>
            <a:r>
              <a:rPr lang="vi-VN" sz="2800" b="1" dirty="0" smtClean="0">
                <a:solidFill>
                  <a:schemeClr val="bg2">
                    <a:lumMod val="10000"/>
                  </a:schemeClr>
                </a:solidFill>
                <a:effectLst/>
                <a:latin typeface="Times New Roman" panose="02020603050405020304" pitchFamily="18" charset="0"/>
                <a:ea typeface="Times New Roman" panose="02020603050405020304" pitchFamily="18" charset="0"/>
              </a:rPr>
              <a:t> Hình ảnh sông Đáy</a:t>
            </a:r>
            <a:endParaRPr lang="en-US" sz="2800" dirty="0" smtClean="0">
              <a:solidFill>
                <a:schemeClr val="bg2">
                  <a:lumMod val="10000"/>
                </a:schemeClr>
              </a:solidFill>
              <a:effectLst/>
              <a:latin typeface="Calibri" panose="020F0502020204030204" pitchFamily="34" charset="0"/>
              <a:ea typeface="Times New Roman" panose="02020603050405020304" pitchFamily="18" charset="0"/>
            </a:endParaRPr>
          </a:p>
          <a:p>
            <a:pPr algn="just">
              <a:lnSpc>
                <a:spcPct val="115000"/>
              </a:lnSpc>
              <a:spcAft>
                <a:spcPts val="0"/>
              </a:spcAft>
            </a:pPr>
            <a:r>
              <a:rPr lang="vi-VN" sz="2800" dirty="0" smtClean="0">
                <a:solidFill>
                  <a:schemeClr val="bg2">
                    <a:lumMod val="10000"/>
                  </a:schemeClr>
                </a:solidFill>
                <a:effectLst/>
                <a:latin typeface="Times New Roman" panose="02020603050405020304" pitchFamily="18" charset="0"/>
                <a:ea typeface="Times New Roman" panose="02020603050405020304" pitchFamily="18" charset="0"/>
              </a:rPr>
              <a:t>+ Trong cơn mơ</a:t>
            </a:r>
            <a:r>
              <a:rPr lang="en-AU"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vi-VN" sz="2800" dirty="0" smtClean="0">
                <a:solidFill>
                  <a:schemeClr val="bg2">
                    <a:lumMod val="10000"/>
                  </a:schemeClr>
                </a:solidFill>
                <a:effectLst/>
                <a:latin typeface="Times New Roman" panose="02020603050405020304" pitchFamily="18" charset="0"/>
                <a:ea typeface="Times New Roman" panose="02020603050405020304" pitchFamily="18" charset="0"/>
              </a:rPr>
              <a:t> “tiếng cá quẫy tuột câu”.</a:t>
            </a:r>
            <a:endParaRPr lang="en-US" sz="2800" dirty="0" smtClean="0">
              <a:solidFill>
                <a:schemeClr val="bg2">
                  <a:lumMod val="10000"/>
                </a:schemeClr>
              </a:solidFill>
              <a:effectLst/>
              <a:latin typeface="Calibri" panose="020F0502020204030204" pitchFamily="34" charset="0"/>
              <a:ea typeface="Times New Roman" panose="02020603050405020304" pitchFamily="18" charset="0"/>
            </a:endParaRPr>
          </a:p>
          <a:p>
            <a:pPr algn="just">
              <a:lnSpc>
                <a:spcPct val="115000"/>
              </a:lnSpc>
              <a:spcAft>
                <a:spcPts val="0"/>
              </a:spcAft>
            </a:pPr>
            <a:r>
              <a:rPr lang="vi-VN" sz="2800" dirty="0" smtClean="0">
                <a:solidFill>
                  <a:schemeClr val="bg2">
                    <a:lumMod val="10000"/>
                  </a:schemeClr>
                </a:solidFill>
                <a:effectLst/>
                <a:latin typeface="Times New Roman" panose="02020603050405020304" pitchFamily="18" charset="0"/>
                <a:ea typeface="Times New Roman" panose="02020603050405020304" pitchFamily="18" charset="0"/>
              </a:rPr>
              <a:t>+ Trong những chiều xa quê, “dòng sông dâng lên ngang trời”, “những chú bống đến làm tổ...sông”</a:t>
            </a:r>
            <a:r>
              <a:rPr lang="en-AU"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vi-VN" sz="2800" dirty="0" smtClean="0">
                <a:solidFill>
                  <a:schemeClr val="bg2">
                    <a:lumMod val="10000"/>
                  </a:schemeClr>
                </a:solidFill>
                <a:effectLst/>
                <a:latin typeface="Times New Roman" panose="02020603050405020304" pitchFamily="18" charset="0"/>
                <a:ea typeface="Times New Roman" panose="02020603050405020304" pitchFamily="18" charset="0"/>
              </a:rPr>
              <a:t>Hình ảnh “giàn giụa nước mưa sông” gợi liên tưởng đến cảnh nước lên (nước lụt).</a:t>
            </a:r>
            <a:endParaRPr lang="en-US" sz="2800" dirty="0" smtClean="0">
              <a:solidFill>
                <a:schemeClr val="bg2">
                  <a:lumMod val="10000"/>
                </a:schemeClr>
              </a:solidFill>
              <a:effectLst/>
              <a:latin typeface="Calibri" panose="020F0502020204030204" pitchFamily="34" charset="0"/>
              <a:ea typeface="Times New Roman" panose="02020603050405020304" pitchFamily="18" charset="0"/>
            </a:endParaRPr>
          </a:p>
          <a:p>
            <a:pPr algn="just">
              <a:lnSpc>
                <a:spcPct val="115000"/>
              </a:lnSpc>
              <a:spcAft>
                <a:spcPts val="0"/>
              </a:spcAft>
            </a:pP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endParaRPr lang="en-US" sz="2800" dirty="0">
              <a:solidFill>
                <a:schemeClr val="bg2">
                  <a:lumMod val="10000"/>
                </a:schemeClr>
              </a:solidFill>
              <a:effectLst/>
              <a:latin typeface="Calibri" panose="020F0502020204030204" pitchFamily="34" charset="0"/>
              <a:ea typeface="Times New Roman" panose="02020603050405020304" pitchFamily="18" charset="0"/>
            </a:endParaRPr>
          </a:p>
        </p:txBody>
      </p:sp>
      <p:sp>
        <p:nvSpPr>
          <p:cNvPr id="11" name="Pentagon 10"/>
          <p:cNvSpPr/>
          <p:nvPr/>
        </p:nvSpPr>
        <p:spPr>
          <a:xfrm>
            <a:off x="6096000" y="5517856"/>
            <a:ext cx="5809673" cy="1041966"/>
          </a:xfrm>
          <a:prstGeom prst="homePlate">
            <a:avLst/>
          </a:prstGeom>
          <a:solidFill>
            <a:srgbClr val="7FD3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r>
              <a:rPr lang="vi-VN" sz="2800" b="1" dirty="0">
                <a:solidFill>
                  <a:schemeClr val="bg2">
                    <a:lumMod val="10000"/>
                  </a:schemeClr>
                </a:solidFill>
                <a:latin typeface="Times New Roman" panose="02020603050405020304" pitchFamily="18" charset="0"/>
                <a:ea typeface="Times New Roman" panose="02020603050405020304" pitchFamily="18" charset="0"/>
              </a:rPr>
              <a:t>Dòng sông vẫn in hằn trong tác giả</a:t>
            </a:r>
            <a:endParaRPr lang="en-US" sz="2800" b="1" dirty="0">
              <a:solidFill>
                <a:schemeClr val="bg2">
                  <a:lumMod val="10000"/>
                </a:schemeClr>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6306969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ageCurlDoubl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arn(inVertic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barn(inVertical)">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8">
            <a:extLst>
              <a:ext uri="{FF2B5EF4-FFF2-40B4-BE49-F238E27FC236}">
                <a16:creationId xmlns:a16="http://schemas.microsoft.com/office/drawing/2014/main" id="{095E5014-E8F5-42BF-8053-882F7B23D0FB}"/>
              </a:ext>
            </a:extLst>
          </p:cNvPr>
          <p:cNvSpPr/>
          <p:nvPr/>
        </p:nvSpPr>
        <p:spPr>
          <a:xfrm>
            <a:off x="5688200" y="340998"/>
            <a:ext cx="5940381" cy="792088"/>
          </a:xfrm>
          <a:prstGeom prst="roundRect">
            <a:avLst>
              <a:gd name="adj" fmla="val 50000"/>
            </a:avLst>
          </a:prstGeom>
          <a:solidFill>
            <a:srgbClr val="FFFFFF"/>
          </a:solidFill>
          <a:ln w="12700" cap="flat" cmpd="sng" algn="ctr">
            <a:solidFill>
              <a:srgbClr val="42A5F5"/>
            </a:solidFill>
            <a:prstDash val="solid"/>
            <a:miter lim="800000"/>
          </a:ln>
          <a:effectLst/>
        </p:spPr>
        <p:txBody>
          <a:bodyPr wrap="square" lIns="19050" tIns="19050" rIns="19050" bIns="19050" numCol="1" anchor="ctr">
            <a:noAutofit/>
          </a:bodyPr>
          <a:lstStyle/>
          <a:p>
            <a:r>
              <a:rPr lang="vi-VN" sz="3200" b="1" dirty="0">
                <a:solidFill>
                  <a:srgbClr val="7030A0"/>
                </a:solidFill>
                <a:latin typeface="Times New Roman" panose="02020603050405020304" pitchFamily="18" charset="0"/>
                <a:cs typeface="Times New Roman" panose="02020603050405020304" pitchFamily="18" charset="0"/>
              </a:rPr>
              <a:t>2. Sông Đáy những ngày xa quê</a:t>
            </a:r>
            <a:r>
              <a:rPr lang="en-AU" sz="3200" b="1" dirty="0">
                <a:solidFill>
                  <a:srgbClr val="7030A0"/>
                </a:solidFill>
                <a:latin typeface="Times New Roman" panose="02020603050405020304" pitchFamily="18" charset="0"/>
                <a:cs typeface="Times New Roman" panose="02020603050405020304" pitchFamily="18" charset="0"/>
              </a:rPr>
              <a:t>.</a:t>
            </a:r>
            <a:endParaRPr lang="en-US" sz="3200" dirty="0">
              <a:solidFill>
                <a:srgbClr val="7030A0"/>
              </a:solidFill>
              <a:latin typeface="Times New Roman" panose="02020603050405020304" pitchFamily="18" charset="0"/>
              <a:cs typeface="Times New Roman" panose="02020603050405020304" pitchFamily="18" charset="0"/>
            </a:endParaRPr>
          </a:p>
        </p:txBody>
      </p:sp>
      <p:pic>
        <p:nvPicPr>
          <p:cNvPr id="9" name="Picture Placeholder 8"/>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6296" r="26296"/>
          <a:stretch>
            <a:fillRect/>
          </a:stretch>
        </p:blipFill>
        <p:spPr/>
      </p:pic>
      <p:sp>
        <p:nvSpPr>
          <p:cNvPr id="10" name="Rectangle 9"/>
          <p:cNvSpPr/>
          <p:nvPr/>
        </p:nvSpPr>
        <p:spPr>
          <a:xfrm>
            <a:off x="5250171" y="1297111"/>
            <a:ext cx="6096000" cy="3604064"/>
          </a:xfrm>
          <a:prstGeom prst="rect">
            <a:avLst/>
          </a:prstGeom>
        </p:spPr>
        <p:txBody>
          <a:bodyPr>
            <a:spAutoFit/>
          </a:bodyPr>
          <a:lstStyle/>
          <a:p>
            <a:pPr algn="just"/>
            <a:r>
              <a:rPr lang="vi-VN" sz="2800" b="1" dirty="0">
                <a:solidFill>
                  <a:schemeClr val="bg2">
                    <a:lumMod val="10000"/>
                  </a:schemeClr>
                </a:solidFill>
                <a:latin typeface="Times New Roman" panose="02020603050405020304" pitchFamily="18" charset="0"/>
                <a:cs typeface="Times New Roman" panose="02020603050405020304" pitchFamily="18" charset="0"/>
              </a:rPr>
              <a:t>- Hình ảnh mẹ:</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a:p>
            <a:pPr algn="just"/>
            <a:r>
              <a:rPr lang="vi-VN" sz="2800" dirty="0">
                <a:solidFill>
                  <a:schemeClr val="bg2">
                    <a:lumMod val="10000"/>
                  </a:schemeClr>
                </a:solidFill>
                <a:latin typeface="Times New Roman" panose="02020603050405020304" pitchFamily="18" charset="0"/>
                <a:cs typeface="Times New Roman" panose="02020603050405020304" pitchFamily="18" charset="0"/>
              </a:rPr>
              <a:t>+ Tóc mẹ “tỏa xuống cơn đau”</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a:p>
            <a:pPr algn="just"/>
            <a:r>
              <a:rPr lang="vi-VN" sz="2800" dirty="0">
                <a:solidFill>
                  <a:schemeClr val="bg2">
                    <a:lumMod val="10000"/>
                  </a:schemeClr>
                </a:solidFill>
                <a:latin typeface="Times New Roman" panose="02020603050405020304" pitchFamily="18" charset="0"/>
                <a:cs typeface="Times New Roman" panose="02020603050405020304" pitchFamily="18" charset="0"/>
              </a:rPr>
              <a:t>+ Bến mòn đứng đợi</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a:p>
            <a:pPr algn="just"/>
            <a:r>
              <a:rPr lang="vi-VN" sz="2800" dirty="0">
                <a:solidFill>
                  <a:schemeClr val="bg2">
                    <a:lumMod val="10000"/>
                  </a:schemeClr>
                </a:solidFill>
                <a:latin typeface="Times New Roman" panose="02020603050405020304" pitchFamily="18" charset="0"/>
                <a:cs typeface="Times New Roman" panose="02020603050405020304" pitchFamily="18" charset="0"/>
              </a:rPr>
              <a:t>+ Suốt đời buồn trong tiếng là reo</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a:p>
            <a:pPr algn="just"/>
            <a:r>
              <a:rPr lang="vi-VN"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a:solidFill>
                  <a:schemeClr val="bg2">
                    <a:lumMod val="10000"/>
                  </a:schemeClr>
                </a:solidFill>
                <a:latin typeface="Times New Roman" panose="02020603050405020304" pitchFamily="18" charset="0"/>
                <a:cs typeface="Times New Roman" panose="02020603050405020304" pitchFamily="18" charset="0"/>
              </a:rPr>
              <a:t>“</a:t>
            </a:r>
            <a:r>
              <a:rPr lang="en-US" sz="2800" i="1" dirty="0" err="1">
                <a:solidFill>
                  <a:schemeClr val="bg2">
                    <a:lumMod val="10000"/>
                  </a:schemeClr>
                </a:solidFill>
                <a:latin typeface="Times New Roman" panose="02020603050405020304" pitchFamily="18" charset="0"/>
                <a:cs typeface="Times New Roman" panose="02020603050405020304" pitchFamily="18" charset="0"/>
              </a:rPr>
              <a:t>Một</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cây</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ngô</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đồng</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cuối</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vụ</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khô</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vi-VN" sz="2800" i="1" dirty="0">
                <a:solidFill>
                  <a:schemeClr val="bg2">
                    <a:lumMod val="10000"/>
                  </a:schemeClr>
                </a:solidFill>
                <a:latin typeface="Times New Roman" panose="02020603050405020304" pitchFamily="18" charset="0"/>
                <a:cs typeface="Times New Roman" panose="02020603050405020304" pitchFamily="18" charset="0"/>
              </a:rPr>
              <a:t>gầy =&gt; </a:t>
            </a:r>
            <a:r>
              <a:rPr lang="vi-VN" sz="2800" dirty="0">
                <a:solidFill>
                  <a:schemeClr val="bg2">
                    <a:lumMod val="10000"/>
                  </a:schemeClr>
                </a:solidFill>
                <a:latin typeface="Times New Roman" panose="02020603050405020304" pitchFamily="18" charset="0"/>
                <a:cs typeface="Times New Roman" panose="02020603050405020304" pitchFamily="18" charset="0"/>
              </a:rPr>
              <a:t>vừa là hình ảnh thực vừa là hình ảnh</a:t>
            </a:r>
            <a:r>
              <a:rPr lang="vi-VN" sz="2800" i="1" dirty="0">
                <a:solidFill>
                  <a:schemeClr val="bg2">
                    <a:lumMod val="10000"/>
                  </a:schemeClr>
                </a:solidFill>
                <a:latin typeface="Times New Roman" panose="02020603050405020304" pitchFamily="18" charset="0"/>
                <a:cs typeface="Times New Roman" panose="02020603050405020304" pitchFamily="18" charset="0"/>
              </a:rPr>
              <a:t> </a:t>
            </a:r>
            <a:r>
              <a:rPr lang="vi-VN" sz="2800" b="1" dirty="0">
                <a:solidFill>
                  <a:schemeClr val="bg2">
                    <a:lumMod val="10000"/>
                  </a:schemeClr>
                </a:solidFill>
                <a:latin typeface="Times New Roman" panose="02020603050405020304" pitchFamily="18" charset="0"/>
                <a:cs typeface="Times New Roman" panose="02020603050405020304" pitchFamily="18" charset="0"/>
              </a:rPr>
              <a:t>tượng trưng</a:t>
            </a:r>
            <a:r>
              <a:rPr lang="vi-VN" sz="2800" dirty="0">
                <a:solidFill>
                  <a:schemeClr val="bg2">
                    <a:lumMod val="10000"/>
                  </a:schemeClr>
                </a:solidFill>
                <a:latin typeface="Times New Roman" panose="02020603050405020304" pitchFamily="18" charset="0"/>
                <a:cs typeface="Times New Roman" panose="02020603050405020304" pitchFamily="18" charset="0"/>
              </a:rPr>
              <a:t> gợi hình dáng mẹ</a:t>
            </a:r>
            <a:r>
              <a:rPr lang="vi-VN" sz="2800" i="1" dirty="0">
                <a:solidFill>
                  <a:schemeClr val="bg2">
                    <a:lumMod val="10000"/>
                  </a:schemeClr>
                </a:solidFill>
                <a:latin typeface="Times New Roman" panose="02020603050405020304" pitchFamily="18" charset="0"/>
                <a:cs typeface="Times New Roman" panose="02020603050405020304" pitchFamily="18" charset="0"/>
              </a:rPr>
              <a:t> </a:t>
            </a:r>
            <a:r>
              <a:rPr lang="vi-VN" i="1" dirty="0"/>
              <a:t>.</a:t>
            </a:r>
            <a:endParaRPr lang="en-US" dirty="0"/>
          </a:p>
          <a:p>
            <a:pPr algn="just">
              <a:lnSpc>
                <a:spcPct val="115000"/>
              </a:lnSpc>
              <a:spcAft>
                <a:spcPts val="0"/>
              </a:spcAft>
            </a:pP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endParaRPr lang="en-US" sz="2800" dirty="0">
              <a:solidFill>
                <a:schemeClr val="bg2">
                  <a:lumMod val="10000"/>
                </a:schemeClr>
              </a:solidFill>
              <a:effectLst/>
              <a:latin typeface="Calibri" panose="020F0502020204030204" pitchFamily="34" charset="0"/>
              <a:ea typeface="Times New Roman" panose="02020603050405020304" pitchFamily="18" charset="0"/>
            </a:endParaRPr>
          </a:p>
        </p:txBody>
      </p:sp>
      <p:sp>
        <p:nvSpPr>
          <p:cNvPr id="11" name="Pentagon 10"/>
          <p:cNvSpPr/>
          <p:nvPr/>
        </p:nvSpPr>
        <p:spPr>
          <a:xfrm>
            <a:off x="3112655" y="4975066"/>
            <a:ext cx="8931563" cy="1658647"/>
          </a:xfrm>
          <a:prstGeom prst="homePlate">
            <a:avLst/>
          </a:prstGeom>
          <a:solidFill>
            <a:srgbClr val="7FD3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r>
              <a:rPr lang="vi-VN" sz="2800" b="1" dirty="0">
                <a:solidFill>
                  <a:schemeClr val="bg2">
                    <a:lumMod val="10000"/>
                  </a:schemeClr>
                </a:solidFill>
                <a:latin typeface="Times New Roman" panose="02020603050405020304" pitchFamily="18" charset="0"/>
                <a:cs typeface="Times New Roman" panose="02020603050405020304" pitchFamily="18" charset="0"/>
              </a:rPr>
              <a:t>Thể hiện sự ngóng đợi, trông chờ; tâm trạng buồn, cô độc nhưng luôn che chở, vỗ về con; mẹ chữa lành nỗi đau của con.</a:t>
            </a:r>
            <a:endParaRPr lang="en-US" sz="2800" b="1"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21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ageCurlDoubl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barn(inVertical)">
                                      <p:cBhvr>
                                        <p:cTn id="15" dur="500"/>
                                        <p:tgtEl>
                                          <p:spTgt spid="10">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xEl>
                                              <p:pRg st="3" end="3"/>
                                            </p:txEl>
                                          </p:spTgt>
                                        </p:tgtEl>
                                        <p:attrNameLst>
                                          <p:attrName>style.visibility</p:attrName>
                                        </p:attrNameLst>
                                      </p:cBhvr>
                                      <p:to>
                                        <p:strVal val="visible"/>
                                      </p:to>
                                    </p:set>
                                    <p:animEffect transition="in" filter="barn(inVertical)">
                                      <p:cBhvr>
                                        <p:cTn id="18" dur="500"/>
                                        <p:tgtEl>
                                          <p:spTgt spid="10">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barn(inVertical)">
                                      <p:cBhvr>
                                        <p:cTn id="23" dur="500"/>
                                        <p:tgtEl>
                                          <p:spTgt spid="10">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8">
            <a:extLst>
              <a:ext uri="{FF2B5EF4-FFF2-40B4-BE49-F238E27FC236}">
                <a16:creationId xmlns:a16="http://schemas.microsoft.com/office/drawing/2014/main" id="{095E5014-E8F5-42BF-8053-882F7B23D0FB}"/>
              </a:ext>
            </a:extLst>
          </p:cNvPr>
          <p:cNvSpPr/>
          <p:nvPr/>
        </p:nvSpPr>
        <p:spPr>
          <a:xfrm>
            <a:off x="5688200" y="340998"/>
            <a:ext cx="5940381" cy="792088"/>
          </a:xfrm>
          <a:prstGeom prst="roundRect">
            <a:avLst>
              <a:gd name="adj" fmla="val 50000"/>
            </a:avLst>
          </a:prstGeom>
          <a:solidFill>
            <a:srgbClr val="FFFFFF"/>
          </a:solidFill>
          <a:ln w="12700" cap="flat" cmpd="sng" algn="ctr">
            <a:solidFill>
              <a:srgbClr val="42A5F5"/>
            </a:solidFill>
            <a:prstDash val="solid"/>
            <a:miter lim="800000"/>
          </a:ln>
          <a:effectLst/>
        </p:spPr>
        <p:txBody>
          <a:bodyPr wrap="square" lIns="19050" tIns="19050" rIns="19050" bIns="19050" numCol="1" anchor="ctr">
            <a:noAutofit/>
          </a:bodyPr>
          <a:lstStyle/>
          <a:p>
            <a:r>
              <a:rPr lang="vi-VN" sz="3200" b="1" dirty="0">
                <a:solidFill>
                  <a:srgbClr val="7030A0"/>
                </a:solidFill>
                <a:latin typeface="Times New Roman" panose="02020603050405020304" pitchFamily="18" charset="0"/>
                <a:cs typeface="Times New Roman" panose="02020603050405020304" pitchFamily="18" charset="0"/>
              </a:rPr>
              <a:t>2. Sông Đáy những ngày xa quê</a:t>
            </a:r>
            <a:r>
              <a:rPr lang="en-AU" sz="3200" b="1" dirty="0">
                <a:solidFill>
                  <a:srgbClr val="7030A0"/>
                </a:solidFill>
                <a:latin typeface="Times New Roman" panose="02020603050405020304" pitchFamily="18" charset="0"/>
                <a:cs typeface="Times New Roman" panose="02020603050405020304" pitchFamily="18" charset="0"/>
              </a:rPr>
              <a:t>.</a:t>
            </a:r>
            <a:endParaRPr lang="en-US" sz="3200" dirty="0">
              <a:solidFill>
                <a:srgbClr val="7030A0"/>
              </a:solidFill>
              <a:latin typeface="Times New Roman" panose="02020603050405020304" pitchFamily="18" charset="0"/>
              <a:cs typeface="Times New Roman" panose="02020603050405020304" pitchFamily="18" charset="0"/>
            </a:endParaRPr>
          </a:p>
        </p:txBody>
      </p:sp>
      <p:pic>
        <p:nvPicPr>
          <p:cNvPr id="9" name="Picture Placeholder 8"/>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6296" r="26296"/>
          <a:stretch>
            <a:fillRect/>
          </a:stretch>
        </p:blipFill>
        <p:spPr/>
      </p:pic>
      <p:sp>
        <p:nvSpPr>
          <p:cNvPr id="10" name="Rectangle 9"/>
          <p:cNvSpPr/>
          <p:nvPr/>
        </p:nvSpPr>
        <p:spPr>
          <a:xfrm>
            <a:off x="5434898" y="1765044"/>
            <a:ext cx="6096000" cy="3120854"/>
          </a:xfrm>
          <a:prstGeom prst="rect">
            <a:avLst/>
          </a:prstGeom>
        </p:spPr>
        <p:txBody>
          <a:bodyPr>
            <a:spAutoFit/>
          </a:bodyPr>
          <a:lstStyle/>
          <a:p>
            <a:pPr algn="just"/>
            <a:r>
              <a:rPr lang="vi-VN" sz="3200" b="1" dirty="0">
                <a:solidFill>
                  <a:schemeClr val="bg2">
                    <a:lumMod val="10000"/>
                  </a:schemeClr>
                </a:solidFill>
                <a:latin typeface="Times New Roman" panose="02020603050405020304" pitchFamily="18" charset="0"/>
                <a:cs typeface="Times New Roman" panose="02020603050405020304" pitchFamily="18" charset="0"/>
              </a:rPr>
              <a:t>- Nhân vật trữ tình:</a:t>
            </a:r>
            <a:r>
              <a:rPr lang="vi-VN"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i="1" dirty="0">
                <a:solidFill>
                  <a:schemeClr val="bg2">
                    <a:lumMod val="10000"/>
                  </a:schemeClr>
                </a:solidFill>
                <a:latin typeface="Times New Roman" panose="02020603050405020304" pitchFamily="18" charset="0"/>
                <a:cs typeface="Times New Roman" panose="02020603050405020304" pitchFamily="18" charset="0"/>
              </a:rPr>
              <a:t>“</a:t>
            </a:r>
            <a:r>
              <a:rPr lang="en-US" sz="3200" i="1" dirty="0" err="1">
                <a:solidFill>
                  <a:schemeClr val="bg2">
                    <a:lumMod val="10000"/>
                  </a:schemeClr>
                </a:solidFill>
                <a:latin typeface="Times New Roman" panose="02020603050405020304" pitchFamily="18" charset="0"/>
                <a:cs typeface="Times New Roman" panose="02020603050405020304" pitchFamily="18" charset="0"/>
              </a:rPr>
              <a:t>Năm</a:t>
            </a:r>
            <a:r>
              <a:rPr lang="en-US" sz="3200" i="1" dirty="0">
                <a:solidFill>
                  <a:schemeClr val="bg2">
                    <a:lumMod val="10000"/>
                  </a:schemeClr>
                </a:solidFill>
                <a:latin typeface="Times New Roman" panose="02020603050405020304" pitchFamily="18" charset="0"/>
                <a:cs typeface="Times New Roman" panose="02020603050405020304" pitchFamily="18" charset="0"/>
              </a:rPr>
              <a:t>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tháng</a:t>
            </a:r>
            <a:r>
              <a:rPr lang="en-US" sz="3200" i="1" dirty="0">
                <a:solidFill>
                  <a:schemeClr val="bg2">
                    <a:lumMod val="10000"/>
                  </a:schemeClr>
                </a:solidFill>
                <a:latin typeface="Times New Roman" panose="02020603050405020304" pitchFamily="18" charset="0"/>
                <a:cs typeface="Times New Roman" panose="02020603050405020304" pitchFamily="18" charset="0"/>
              </a:rPr>
              <a:t>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sống</a:t>
            </a:r>
            <a:r>
              <a:rPr lang="en-US" sz="3200" i="1" dirty="0">
                <a:solidFill>
                  <a:schemeClr val="bg2">
                    <a:lumMod val="10000"/>
                  </a:schemeClr>
                </a:solidFill>
                <a:latin typeface="Times New Roman" panose="02020603050405020304" pitchFamily="18" charset="0"/>
                <a:cs typeface="Times New Roman" panose="02020603050405020304" pitchFamily="18" charset="0"/>
              </a:rPr>
              <a:t>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xa</a:t>
            </a:r>
            <a:r>
              <a:rPr lang="en-US" sz="3200" i="1" dirty="0">
                <a:solidFill>
                  <a:schemeClr val="bg2">
                    <a:lumMod val="10000"/>
                  </a:schemeClr>
                </a:solidFill>
                <a:latin typeface="Times New Roman" panose="02020603050405020304" pitchFamily="18" charset="0"/>
                <a:cs typeface="Times New Roman" panose="02020603050405020304" pitchFamily="18" charset="0"/>
              </a:rPr>
              <a:t>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quê</a:t>
            </a:r>
            <a:r>
              <a:rPr lang="en-US" sz="3200" i="1" dirty="0">
                <a:solidFill>
                  <a:schemeClr val="bg2">
                    <a:lumMod val="10000"/>
                  </a:schemeClr>
                </a:solidFill>
                <a:latin typeface="Times New Roman" panose="02020603050405020304" pitchFamily="18" charset="0"/>
                <a:cs typeface="Times New Roman" panose="02020603050405020304" pitchFamily="18" charset="0"/>
              </a:rPr>
              <a:t>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tôi</a:t>
            </a:r>
            <a:r>
              <a:rPr lang="en-US" sz="3200" i="1" dirty="0">
                <a:solidFill>
                  <a:schemeClr val="bg2">
                    <a:lumMod val="10000"/>
                  </a:schemeClr>
                </a:solidFill>
                <a:latin typeface="Times New Roman" panose="02020603050405020304" pitchFamily="18" charset="0"/>
                <a:cs typeface="Times New Roman" panose="02020603050405020304" pitchFamily="18" charset="0"/>
              </a:rPr>
              <a:t>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như</a:t>
            </a:r>
            <a:r>
              <a:rPr lang="en-US" sz="3200" i="1" dirty="0">
                <a:solidFill>
                  <a:schemeClr val="bg2">
                    <a:lumMod val="10000"/>
                  </a:schemeClr>
                </a:solidFill>
                <a:latin typeface="Times New Roman" panose="02020603050405020304" pitchFamily="18" charset="0"/>
                <a:cs typeface="Times New Roman" panose="02020603050405020304" pitchFamily="18" charset="0"/>
              </a:rPr>
              <a:t>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người</a:t>
            </a:r>
            <a:r>
              <a:rPr lang="en-US" sz="3200" i="1" dirty="0">
                <a:solidFill>
                  <a:schemeClr val="bg2">
                    <a:lumMod val="10000"/>
                  </a:schemeClr>
                </a:solidFill>
                <a:latin typeface="Times New Roman" panose="02020603050405020304" pitchFamily="18" charset="0"/>
                <a:cs typeface="Times New Roman" panose="02020603050405020304" pitchFamily="18" charset="0"/>
              </a:rPr>
              <a:t>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bước</a:t>
            </a:r>
            <a:r>
              <a:rPr lang="en-US" sz="3200" i="1" dirty="0">
                <a:solidFill>
                  <a:schemeClr val="bg2">
                    <a:lumMod val="10000"/>
                  </a:schemeClr>
                </a:solidFill>
                <a:latin typeface="Times New Roman" panose="02020603050405020304" pitchFamily="18" charset="0"/>
                <a:cs typeface="Times New Roman" panose="02020603050405020304" pitchFamily="18" charset="0"/>
              </a:rPr>
              <a:t>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hụt</a:t>
            </a:r>
            <a:r>
              <a:rPr lang="en-US" sz="3200" i="1" dirty="0">
                <a:solidFill>
                  <a:schemeClr val="bg2">
                    <a:lumMod val="10000"/>
                  </a:schemeClr>
                </a:solidFill>
                <a:latin typeface="Times New Roman" panose="02020603050405020304" pitchFamily="18" charset="0"/>
                <a:cs typeface="Times New Roman" panose="02020603050405020304" pitchFamily="18" charset="0"/>
              </a:rPr>
              <a:t>”</a:t>
            </a:r>
            <a:r>
              <a:rPr lang="en-US" sz="3200" dirty="0">
                <a:solidFill>
                  <a:schemeClr val="bg2">
                    <a:lumMod val="10000"/>
                  </a:schemeClr>
                </a:solidFill>
                <a:latin typeface="Times New Roman" panose="02020603050405020304" pitchFamily="18" charset="0"/>
                <a:cs typeface="Times New Roman" panose="02020603050405020304" pitchFamily="18" charset="0"/>
              </a:rPr>
              <a:t>-&gt; </a:t>
            </a:r>
            <a:r>
              <a:rPr lang="en-US" sz="3200" dirty="0" err="1">
                <a:solidFill>
                  <a:schemeClr val="bg2">
                    <a:lumMod val="10000"/>
                  </a:schemeClr>
                </a:solidFill>
                <a:latin typeface="Times New Roman" panose="02020603050405020304" pitchFamily="18" charset="0"/>
                <a:cs typeface="Times New Roman" panose="02020603050405020304" pitchFamily="18" charset="0"/>
              </a:rPr>
              <a:t>nhân</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vật</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trữ</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tình</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thừa</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nhận</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cảm</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giác</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hụt</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hẫng</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khi</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phải</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rời</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xa</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quê</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hương</a:t>
            </a:r>
            <a:r>
              <a:rPr lang="en-US" sz="3200" dirty="0">
                <a:solidFill>
                  <a:schemeClr val="bg2">
                    <a:lumMod val="10000"/>
                  </a:schemeClr>
                </a:solidFill>
                <a:latin typeface="Times New Roman" panose="02020603050405020304" pitchFamily="18" charset="0"/>
                <a:cs typeface="Times New Roman" panose="02020603050405020304" pitchFamily="18" charset="0"/>
              </a:rPr>
              <a:t>.</a:t>
            </a:r>
          </a:p>
          <a:p>
            <a:pPr algn="just">
              <a:lnSpc>
                <a:spcPct val="115000"/>
              </a:lnSpc>
              <a:spcAft>
                <a:spcPts val="0"/>
              </a:spcAft>
            </a:pPr>
            <a:r>
              <a:rPr lang="en-US" sz="3200" dirty="0" smtClean="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Pentagon 10"/>
          <p:cNvSpPr/>
          <p:nvPr/>
        </p:nvSpPr>
        <p:spPr>
          <a:xfrm>
            <a:off x="6677890" y="5129929"/>
            <a:ext cx="4368800" cy="1041966"/>
          </a:xfrm>
          <a:prstGeom prst="homePlate">
            <a:avLst/>
          </a:prstGeom>
          <a:solidFill>
            <a:srgbClr val="7FD3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r>
              <a:rPr lang="en-US" sz="2800" b="1" dirty="0" err="1" smtClean="0">
                <a:solidFill>
                  <a:schemeClr val="bg2">
                    <a:lumMod val="10000"/>
                  </a:schemeClr>
                </a:solidFill>
                <a:latin typeface="Times New Roman" panose="02020603050405020304" pitchFamily="18" charset="0"/>
                <a:ea typeface="Times New Roman" panose="02020603050405020304" pitchFamily="18" charset="0"/>
              </a:rPr>
              <a:t>Nỗi</a:t>
            </a:r>
            <a:r>
              <a:rPr lang="en-US" sz="2800" b="1" dirty="0" smtClean="0">
                <a:solidFill>
                  <a:schemeClr val="bg2">
                    <a:lumMod val="10000"/>
                  </a:schemeClr>
                </a:solidFill>
                <a:latin typeface="Times New Roman" panose="02020603050405020304" pitchFamily="18" charset="0"/>
                <a:ea typeface="Times New Roman" panose="02020603050405020304" pitchFamily="18" charset="0"/>
              </a:rPr>
              <a:t> </a:t>
            </a:r>
            <a:r>
              <a:rPr lang="en-US" sz="2800" b="1" dirty="0" err="1" smtClean="0">
                <a:solidFill>
                  <a:schemeClr val="bg2">
                    <a:lumMod val="10000"/>
                  </a:schemeClr>
                </a:solidFill>
                <a:latin typeface="Times New Roman" panose="02020603050405020304" pitchFamily="18" charset="0"/>
                <a:ea typeface="Times New Roman" panose="02020603050405020304" pitchFamily="18" charset="0"/>
              </a:rPr>
              <a:t>nhớ</a:t>
            </a:r>
            <a:r>
              <a:rPr lang="en-US" sz="2800" b="1" dirty="0" smtClean="0">
                <a:solidFill>
                  <a:schemeClr val="bg2">
                    <a:lumMod val="10000"/>
                  </a:schemeClr>
                </a:solidFill>
                <a:latin typeface="Times New Roman" panose="02020603050405020304" pitchFamily="18" charset="0"/>
                <a:ea typeface="Times New Roman" panose="02020603050405020304" pitchFamily="18" charset="0"/>
              </a:rPr>
              <a:t> </a:t>
            </a:r>
            <a:r>
              <a:rPr lang="en-US" sz="2800" b="1" dirty="0" err="1" smtClean="0">
                <a:solidFill>
                  <a:schemeClr val="bg2">
                    <a:lumMod val="10000"/>
                  </a:schemeClr>
                </a:solidFill>
                <a:latin typeface="Times New Roman" panose="02020603050405020304" pitchFamily="18" charset="0"/>
                <a:ea typeface="Times New Roman" panose="02020603050405020304" pitchFamily="18" charset="0"/>
              </a:rPr>
              <a:t>và</a:t>
            </a:r>
            <a:r>
              <a:rPr lang="en-US" sz="2800" b="1" dirty="0" smtClean="0">
                <a:solidFill>
                  <a:schemeClr val="bg2">
                    <a:lumMod val="10000"/>
                  </a:schemeClr>
                </a:solidFill>
                <a:latin typeface="Times New Roman" panose="02020603050405020304" pitchFamily="18" charset="0"/>
                <a:ea typeface="Times New Roman" panose="02020603050405020304" pitchFamily="18" charset="0"/>
              </a:rPr>
              <a:t> </a:t>
            </a:r>
            <a:r>
              <a:rPr lang="en-US" sz="2800" b="1" dirty="0" err="1" smtClean="0">
                <a:solidFill>
                  <a:schemeClr val="bg2">
                    <a:lumMod val="10000"/>
                  </a:schemeClr>
                </a:solidFill>
                <a:latin typeface="Times New Roman" panose="02020603050405020304" pitchFamily="18" charset="0"/>
                <a:ea typeface="Times New Roman" panose="02020603050405020304" pitchFamily="18" charset="0"/>
              </a:rPr>
              <a:t>nỗi</a:t>
            </a:r>
            <a:r>
              <a:rPr lang="en-US" sz="2800" b="1" dirty="0" smtClean="0">
                <a:solidFill>
                  <a:schemeClr val="bg2">
                    <a:lumMod val="10000"/>
                  </a:schemeClr>
                </a:solidFill>
                <a:latin typeface="Times New Roman" panose="02020603050405020304" pitchFamily="18" charset="0"/>
                <a:ea typeface="Times New Roman" panose="02020603050405020304" pitchFamily="18" charset="0"/>
              </a:rPr>
              <a:t> </a:t>
            </a:r>
            <a:r>
              <a:rPr lang="en-US" sz="2800" b="1" dirty="0" err="1" smtClean="0">
                <a:solidFill>
                  <a:schemeClr val="bg2">
                    <a:lumMod val="10000"/>
                  </a:schemeClr>
                </a:solidFill>
                <a:latin typeface="Times New Roman" panose="02020603050405020304" pitchFamily="18" charset="0"/>
                <a:ea typeface="Times New Roman" panose="02020603050405020304" pitchFamily="18" charset="0"/>
              </a:rPr>
              <a:t>tiếc</a:t>
            </a:r>
            <a:r>
              <a:rPr lang="en-US" sz="2800" b="1" dirty="0" smtClean="0">
                <a:solidFill>
                  <a:schemeClr val="bg2">
                    <a:lumMod val="10000"/>
                  </a:schemeClr>
                </a:solidFill>
                <a:latin typeface="Times New Roman" panose="02020603050405020304" pitchFamily="18" charset="0"/>
                <a:ea typeface="Times New Roman" panose="02020603050405020304" pitchFamily="18" charset="0"/>
              </a:rPr>
              <a:t> </a:t>
            </a:r>
            <a:r>
              <a:rPr lang="en-US" sz="2800" b="1" dirty="0" err="1" smtClean="0">
                <a:solidFill>
                  <a:schemeClr val="bg2">
                    <a:lumMod val="10000"/>
                  </a:schemeClr>
                </a:solidFill>
                <a:latin typeface="Times New Roman" panose="02020603050405020304" pitchFamily="18" charset="0"/>
                <a:ea typeface="Times New Roman" panose="02020603050405020304" pitchFamily="18" charset="0"/>
              </a:rPr>
              <a:t>khôn</a:t>
            </a:r>
            <a:r>
              <a:rPr lang="en-US" sz="2800" b="1" dirty="0" smtClean="0">
                <a:solidFill>
                  <a:schemeClr val="bg2">
                    <a:lumMod val="10000"/>
                  </a:schemeClr>
                </a:solidFill>
                <a:latin typeface="Times New Roman" panose="02020603050405020304" pitchFamily="18" charset="0"/>
                <a:ea typeface="Times New Roman" panose="02020603050405020304" pitchFamily="18" charset="0"/>
              </a:rPr>
              <a:t> </a:t>
            </a:r>
            <a:r>
              <a:rPr lang="en-US" sz="2800" b="1" dirty="0" err="1" smtClean="0">
                <a:solidFill>
                  <a:schemeClr val="bg2">
                    <a:lumMod val="10000"/>
                  </a:schemeClr>
                </a:solidFill>
                <a:latin typeface="Times New Roman" panose="02020603050405020304" pitchFamily="18" charset="0"/>
                <a:ea typeface="Times New Roman" panose="02020603050405020304" pitchFamily="18" charset="0"/>
              </a:rPr>
              <a:t>nguôi</a:t>
            </a:r>
            <a:endParaRPr lang="en-US" sz="2800" b="1" dirty="0">
              <a:solidFill>
                <a:schemeClr val="bg2">
                  <a:lumMod val="10000"/>
                </a:schemeClr>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462160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ageCurlDoubl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8">
            <a:extLst>
              <a:ext uri="{FF2B5EF4-FFF2-40B4-BE49-F238E27FC236}">
                <a16:creationId xmlns:a16="http://schemas.microsoft.com/office/drawing/2014/main" id="{095E5014-E8F5-42BF-8053-882F7B23D0FB}"/>
              </a:ext>
            </a:extLst>
          </p:cNvPr>
          <p:cNvSpPr/>
          <p:nvPr/>
        </p:nvSpPr>
        <p:spPr>
          <a:xfrm>
            <a:off x="5688200" y="340998"/>
            <a:ext cx="5940381" cy="792088"/>
          </a:xfrm>
          <a:prstGeom prst="roundRect">
            <a:avLst>
              <a:gd name="adj" fmla="val 50000"/>
            </a:avLst>
          </a:prstGeom>
          <a:solidFill>
            <a:srgbClr val="FFFFFF"/>
          </a:solidFill>
          <a:ln w="12700" cap="flat" cmpd="sng" algn="ctr">
            <a:solidFill>
              <a:srgbClr val="42A5F5"/>
            </a:solidFill>
            <a:prstDash val="solid"/>
            <a:miter lim="800000"/>
          </a:ln>
          <a:effectLst/>
        </p:spPr>
        <p:txBody>
          <a:bodyPr wrap="square" lIns="19050" tIns="19050" rIns="19050" bIns="19050" numCol="1" anchor="ctr">
            <a:noAutofit/>
          </a:bodyPr>
          <a:lstStyle/>
          <a:p>
            <a:r>
              <a:rPr lang="vi-VN" sz="3200" b="1" dirty="0">
                <a:solidFill>
                  <a:srgbClr val="7030A0"/>
                </a:solidFill>
                <a:latin typeface="Times New Roman" panose="02020603050405020304" pitchFamily="18" charset="0"/>
                <a:cs typeface="Times New Roman" panose="02020603050405020304" pitchFamily="18" charset="0"/>
              </a:rPr>
              <a:t>2. Sông Đáy những ngày xa quê</a:t>
            </a:r>
            <a:r>
              <a:rPr lang="en-AU" sz="3200" b="1" dirty="0">
                <a:solidFill>
                  <a:srgbClr val="7030A0"/>
                </a:solidFill>
                <a:latin typeface="Times New Roman" panose="02020603050405020304" pitchFamily="18" charset="0"/>
                <a:cs typeface="Times New Roman" panose="02020603050405020304" pitchFamily="18" charset="0"/>
              </a:rPr>
              <a:t>.</a:t>
            </a:r>
            <a:endParaRPr lang="en-US" sz="3200" dirty="0">
              <a:solidFill>
                <a:srgbClr val="7030A0"/>
              </a:solidFill>
              <a:latin typeface="Times New Roman" panose="02020603050405020304" pitchFamily="18" charset="0"/>
              <a:cs typeface="Times New Roman" panose="02020603050405020304" pitchFamily="18" charset="0"/>
            </a:endParaRPr>
          </a:p>
        </p:txBody>
      </p:sp>
      <p:pic>
        <p:nvPicPr>
          <p:cNvPr id="9" name="Picture Placeholder 8"/>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6296" r="26296"/>
          <a:stretch>
            <a:fillRect/>
          </a:stretch>
        </p:blipFill>
        <p:spPr/>
      </p:pic>
      <p:sp>
        <p:nvSpPr>
          <p:cNvPr id="10" name="Rectangle 9"/>
          <p:cNvSpPr/>
          <p:nvPr/>
        </p:nvSpPr>
        <p:spPr>
          <a:xfrm>
            <a:off x="5434898" y="1765044"/>
            <a:ext cx="6096000" cy="4105739"/>
          </a:xfrm>
          <a:prstGeom prst="rect">
            <a:avLst/>
          </a:prstGeom>
        </p:spPr>
        <p:txBody>
          <a:bodyPr>
            <a:spAutoFit/>
          </a:bodyPr>
          <a:lstStyle/>
          <a:p>
            <a:pPr algn="just"/>
            <a:r>
              <a:rPr lang="vi-VN" sz="3200" b="1" dirty="0">
                <a:solidFill>
                  <a:schemeClr val="bg2">
                    <a:lumMod val="10000"/>
                  </a:schemeClr>
                </a:solidFill>
                <a:latin typeface="+mj-lt"/>
              </a:rPr>
              <a:t>- Nghệ thuật:</a:t>
            </a:r>
            <a:endParaRPr lang="en-US" sz="3200" dirty="0">
              <a:solidFill>
                <a:schemeClr val="bg2">
                  <a:lumMod val="10000"/>
                </a:schemeClr>
              </a:solidFill>
              <a:latin typeface="+mj-lt"/>
            </a:endParaRPr>
          </a:p>
          <a:p>
            <a:pPr algn="just"/>
            <a:r>
              <a:rPr lang="vi-VN" sz="3200" b="1" dirty="0">
                <a:solidFill>
                  <a:schemeClr val="bg2">
                    <a:lumMod val="10000"/>
                  </a:schemeClr>
                </a:solidFill>
                <a:latin typeface="+mj-lt"/>
              </a:rPr>
              <a:t>+ Yếu tố tượng trưng</a:t>
            </a:r>
            <a:r>
              <a:rPr lang="vi-VN" sz="3200" dirty="0">
                <a:solidFill>
                  <a:schemeClr val="bg2">
                    <a:lumMod val="10000"/>
                  </a:schemeClr>
                </a:solidFill>
                <a:latin typeface="+mj-lt"/>
              </a:rPr>
              <a:t>: “Cơn mơ vang lên....cuối nguồn”. “vỡ” là ẩn dụ chuyển đổi cảm giác: thị giác hóa một âm thanh, từ đó khắc họa trạng thái cảm xúc cao độ trong nội tâm nhân vật trữ tình.</a:t>
            </a:r>
            <a:endParaRPr lang="en-US" sz="3200" dirty="0">
              <a:solidFill>
                <a:schemeClr val="bg2">
                  <a:lumMod val="10000"/>
                </a:schemeClr>
              </a:solidFill>
              <a:latin typeface="+mj-lt"/>
            </a:endParaRPr>
          </a:p>
          <a:p>
            <a:pPr algn="just">
              <a:lnSpc>
                <a:spcPct val="115000"/>
              </a:lnSpc>
              <a:spcAft>
                <a:spcPts val="0"/>
              </a:spcAft>
            </a:pPr>
            <a:r>
              <a:rPr lang="en-US" sz="3200" dirty="0" smtClean="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76825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ageCurlDoubl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arn(inVertical)">
                                      <p:cBhvr>
                                        <p:cTn id="17" dur="500"/>
                                        <p:tgtEl>
                                          <p:spTgt spid="10">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barn(inVertical)">
                                      <p:cBhvr>
                                        <p:cTn id="20"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8">
            <a:extLst>
              <a:ext uri="{FF2B5EF4-FFF2-40B4-BE49-F238E27FC236}">
                <a16:creationId xmlns:a16="http://schemas.microsoft.com/office/drawing/2014/main" id="{095E5014-E8F5-42BF-8053-882F7B23D0FB}"/>
              </a:ext>
            </a:extLst>
          </p:cNvPr>
          <p:cNvSpPr/>
          <p:nvPr/>
        </p:nvSpPr>
        <p:spPr>
          <a:xfrm>
            <a:off x="5688200" y="340998"/>
            <a:ext cx="5940381" cy="792088"/>
          </a:xfrm>
          <a:prstGeom prst="roundRect">
            <a:avLst>
              <a:gd name="adj" fmla="val 50000"/>
            </a:avLst>
          </a:prstGeom>
          <a:solidFill>
            <a:srgbClr val="FFFFFF"/>
          </a:solidFill>
          <a:ln w="12700" cap="flat" cmpd="sng" algn="ctr">
            <a:solidFill>
              <a:srgbClr val="42A5F5"/>
            </a:solidFill>
            <a:prstDash val="solid"/>
            <a:miter lim="800000"/>
          </a:ln>
          <a:effectLst/>
        </p:spPr>
        <p:txBody>
          <a:bodyPr wrap="square" lIns="19050" tIns="19050" rIns="19050" bIns="19050" numCol="1" anchor="ctr">
            <a:noAutofit/>
          </a:bodyPr>
          <a:lstStyle/>
          <a:p>
            <a:r>
              <a:rPr lang="vi-VN" sz="3200" b="1" dirty="0">
                <a:solidFill>
                  <a:srgbClr val="7030A0"/>
                </a:solidFill>
                <a:latin typeface="Times New Roman" panose="02020603050405020304" pitchFamily="18" charset="0"/>
                <a:cs typeface="Times New Roman" panose="02020603050405020304" pitchFamily="18" charset="0"/>
              </a:rPr>
              <a:t>2. Sông Đáy những ngày xa quê</a:t>
            </a:r>
            <a:r>
              <a:rPr lang="en-AU" sz="3200" b="1" dirty="0">
                <a:solidFill>
                  <a:srgbClr val="7030A0"/>
                </a:solidFill>
                <a:latin typeface="Times New Roman" panose="02020603050405020304" pitchFamily="18" charset="0"/>
                <a:cs typeface="Times New Roman" panose="02020603050405020304" pitchFamily="18" charset="0"/>
              </a:rPr>
              <a:t>.</a:t>
            </a:r>
            <a:endParaRPr lang="en-US" sz="3200" dirty="0">
              <a:solidFill>
                <a:srgbClr val="7030A0"/>
              </a:solidFill>
              <a:latin typeface="Times New Roman" panose="02020603050405020304" pitchFamily="18" charset="0"/>
              <a:cs typeface="Times New Roman" panose="02020603050405020304" pitchFamily="18" charset="0"/>
            </a:endParaRPr>
          </a:p>
        </p:txBody>
      </p:sp>
      <p:pic>
        <p:nvPicPr>
          <p:cNvPr id="9" name="Picture Placeholder 8"/>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6296" r="26296"/>
          <a:stretch>
            <a:fillRect/>
          </a:stretch>
        </p:blipFill>
        <p:spPr/>
      </p:pic>
      <p:sp>
        <p:nvSpPr>
          <p:cNvPr id="10" name="Rectangle 9"/>
          <p:cNvSpPr/>
          <p:nvPr/>
        </p:nvSpPr>
        <p:spPr>
          <a:xfrm>
            <a:off x="4858327" y="1765044"/>
            <a:ext cx="6672571" cy="4167295"/>
          </a:xfrm>
          <a:prstGeom prst="rect">
            <a:avLst/>
          </a:prstGeom>
        </p:spPr>
        <p:txBody>
          <a:bodyPr wrap="square">
            <a:spAutoFit/>
          </a:bodyPr>
          <a:lstStyle/>
          <a:p>
            <a:pPr algn="just"/>
            <a:r>
              <a:rPr lang="vi-VN" sz="3200" b="1" dirty="0">
                <a:solidFill>
                  <a:schemeClr val="bg2">
                    <a:lumMod val="10000"/>
                  </a:schemeClr>
                </a:solidFill>
                <a:latin typeface="+mj-lt"/>
              </a:rPr>
              <a:t>- Nghệ thuật:</a:t>
            </a:r>
            <a:endParaRPr lang="en-US" sz="3200" dirty="0">
              <a:solidFill>
                <a:schemeClr val="bg2">
                  <a:lumMod val="10000"/>
                </a:schemeClr>
              </a:solidFill>
              <a:latin typeface="+mj-lt"/>
            </a:endParaRPr>
          </a:p>
          <a:p>
            <a:pPr algn="just"/>
            <a:r>
              <a:rPr lang="vi-VN" sz="2800" dirty="0">
                <a:solidFill>
                  <a:schemeClr val="bg2">
                    <a:lumMod val="10000"/>
                  </a:schemeClr>
                </a:solidFill>
                <a:latin typeface="+mj-lt"/>
              </a:rPr>
              <a:t>+ </a:t>
            </a:r>
            <a:r>
              <a:rPr lang="en-US" sz="2800" b="1" dirty="0">
                <a:solidFill>
                  <a:schemeClr val="bg2">
                    <a:lumMod val="10000"/>
                  </a:schemeClr>
                </a:solidFill>
                <a:latin typeface="+mj-lt"/>
              </a:rPr>
              <a:t>So </a:t>
            </a:r>
            <a:r>
              <a:rPr lang="en-US" sz="2800" b="1" dirty="0" err="1">
                <a:solidFill>
                  <a:schemeClr val="bg2">
                    <a:lumMod val="10000"/>
                  </a:schemeClr>
                </a:solidFill>
                <a:latin typeface="+mj-lt"/>
              </a:rPr>
              <a:t>sánh</a:t>
            </a:r>
            <a:r>
              <a:rPr lang="en-US" sz="2800" dirty="0">
                <a:solidFill>
                  <a:schemeClr val="bg2">
                    <a:lumMod val="10000"/>
                  </a:schemeClr>
                </a:solidFill>
                <a:latin typeface="+mj-lt"/>
              </a:rPr>
              <a:t> </a:t>
            </a:r>
            <a:r>
              <a:rPr lang="en-US" sz="2800" i="1" dirty="0">
                <a:solidFill>
                  <a:schemeClr val="bg2">
                    <a:lumMod val="10000"/>
                  </a:schemeClr>
                </a:solidFill>
                <a:latin typeface="Times New Roman" panose="02020603050405020304" pitchFamily="18" charset="0"/>
                <a:cs typeface="Times New Roman" panose="02020603050405020304" pitchFamily="18" charset="0"/>
              </a:rPr>
              <a:t>“</a:t>
            </a:r>
            <a:r>
              <a:rPr lang="en-US" sz="2800" i="1" dirty="0" err="1">
                <a:solidFill>
                  <a:schemeClr val="bg2">
                    <a:lumMod val="10000"/>
                  </a:schemeClr>
                </a:solidFill>
                <a:latin typeface="Times New Roman" panose="02020603050405020304" pitchFamily="18" charset="0"/>
                <a:cs typeface="Times New Roman" panose="02020603050405020304" pitchFamily="18" charset="0"/>
              </a:rPr>
              <a:t>tiếng</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cá</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quẫy</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tuột</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câu</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như</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một</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tiếng</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nấc</a:t>
            </a:r>
            <a:r>
              <a:rPr lang="en-US" sz="2800" i="1" dirty="0">
                <a:solidFill>
                  <a:schemeClr val="bg2">
                    <a:lumMod val="10000"/>
                  </a:schemeClr>
                </a:solidFill>
                <a:latin typeface="Times New Roman" panose="02020603050405020304" pitchFamily="18" charset="0"/>
                <a:cs typeface="Times New Roman" panose="02020603050405020304" pitchFamily="18" charset="0"/>
              </a:rPr>
              <a:t>”</a:t>
            </a:r>
            <a:r>
              <a:rPr lang="en-US" sz="2800" dirty="0">
                <a:solidFill>
                  <a:schemeClr val="bg2">
                    <a:lumMod val="10000"/>
                  </a:schemeClr>
                </a:solidFill>
                <a:latin typeface="Times New Roman" panose="02020603050405020304" pitchFamily="18" charset="0"/>
                <a:cs typeface="Times New Roman" panose="02020603050405020304" pitchFamily="18" charset="0"/>
              </a:rPr>
              <a:t> -&gt; </a:t>
            </a:r>
            <a:r>
              <a:rPr lang="en-US" sz="2800" dirty="0" err="1">
                <a:solidFill>
                  <a:schemeClr val="bg2">
                    <a:lumMod val="10000"/>
                  </a:schemeClr>
                </a:solidFill>
                <a:latin typeface="Times New Roman" panose="02020603050405020304" pitchFamily="18" charset="0"/>
                <a:cs typeface="Times New Roman" panose="02020603050405020304" pitchFamily="18" charset="0"/>
              </a:rPr>
              <a:t>sự</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tiếc</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nuối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khôn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nguôi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về</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tuổi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thơ</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một</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đi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không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trở</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lại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p>
          <a:p>
            <a:pPr algn="just"/>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Điệp</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ngữ</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a:solidFill>
                  <a:schemeClr val="bg2">
                    <a:lumMod val="10000"/>
                  </a:schemeClr>
                </a:solidFill>
                <a:latin typeface="Times New Roman" panose="02020603050405020304" pitchFamily="18" charset="0"/>
                <a:cs typeface="Times New Roman" panose="02020603050405020304" pitchFamily="18" charset="0"/>
              </a:rPr>
              <a:t>“</a:t>
            </a:r>
            <a:r>
              <a:rPr lang="en-US" sz="2800" i="1" dirty="0" err="1">
                <a:solidFill>
                  <a:schemeClr val="bg2">
                    <a:lumMod val="10000"/>
                  </a:schemeClr>
                </a:solidFill>
                <a:latin typeface="Times New Roman" panose="02020603050405020304" pitchFamily="18" charset="0"/>
                <a:cs typeface="Times New Roman" panose="02020603050405020304" pitchFamily="18" charset="0"/>
              </a:rPr>
              <a:t>âm</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thầm</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vỡ</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được</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nhắc</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lại</a:t>
            </a:r>
            <a:r>
              <a:rPr lang="en-US" sz="2800" dirty="0">
                <a:solidFill>
                  <a:schemeClr val="bg2">
                    <a:lumMod val="10000"/>
                  </a:schemeClr>
                </a:solidFill>
                <a:latin typeface="Times New Roman" panose="02020603050405020304" pitchFamily="18" charset="0"/>
                <a:cs typeface="Times New Roman" panose="02020603050405020304" pitchFamily="18" charset="0"/>
              </a:rPr>
              <a:t> 2 </a:t>
            </a:r>
            <a:r>
              <a:rPr lang="en-US" sz="2800" dirty="0" err="1">
                <a:solidFill>
                  <a:schemeClr val="bg2">
                    <a:lumMod val="10000"/>
                  </a:schemeClr>
                </a:solidFill>
                <a:latin typeface="Times New Roman" panose="02020603050405020304" pitchFamily="18" charset="0"/>
                <a:cs typeface="Times New Roman" panose="02020603050405020304" pitchFamily="18" charset="0"/>
              </a:rPr>
              <a:t>lần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trong</a:t>
            </a:r>
            <a:r>
              <a:rPr lang="en-US" sz="2800" dirty="0">
                <a:solidFill>
                  <a:schemeClr val="bg2">
                    <a:lumMod val="10000"/>
                  </a:schemeClr>
                </a:solidFill>
                <a:latin typeface="Times New Roman" panose="02020603050405020304" pitchFamily="18" charset="0"/>
                <a:cs typeface="Times New Roman" panose="02020603050405020304" pitchFamily="18" charset="0"/>
              </a:rPr>
              <a:t> 1 </a:t>
            </a:r>
            <a:r>
              <a:rPr lang="en-US" sz="2800" dirty="0" err="1">
                <a:solidFill>
                  <a:schemeClr val="bg2">
                    <a:lumMod val="10000"/>
                  </a:schemeClr>
                </a:solidFill>
                <a:latin typeface="Times New Roman" panose="02020603050405020304" pitchFamily="18" charset="0"/>
                <a:cs typeface="Times New Roman" panose="02020603050405020304" pitchFamily="18" charset="0"/>
              </a:rPr>
              <a:t>câu</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thơ</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gợi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nỗi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buồn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nỗi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đau</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giấu</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kín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trong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tâm</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hồn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nhân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vật</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trữ</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tình</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khi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phải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xa</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quê</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hương</a:t>
            </a:r>
            <a:r>
              <a:rPr lang="en-US" sz="2800" dirty="0">
                <a:solidFill>
                  <a:schemeClr val="bg2">
                    <a:lumMod val="10000"/>
                  </a:schemeClr>
                </a:solidFill>
                <a:latin typeface="Times New Roman" panose="02020603050405020304" pitchFamily="18" charset="0"/>
                <a:cs typeface="Times New Roman" panose="02020603050405020304" pitchFamily="18" charset="0"/>
              </a:rPr>
              <a:t>.</a:t>
            </a:r>
          </a:p>
          <a:p>
            <a:pPr algn="just">
              <a:lnSpc>
                <a:spcPct val="115000"/>
              </a:lnSpc>
              <a:spcAft>
                <a:spcPts val="0"/>
              </a:spcAft>
            </a:pPr>
            <a:r>
              <a:rPr lang="en-US" sz="3200" dirty="0" smtClean="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54258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ageCurlDoubl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0">
                                            <p:txEl>
                                              <p:pRg st="3" end="3"/>
                                            </p:txEl>
                                          </p:spTgt>
                                        </p:tgtEl>
                                        <p:attrNameLst>
                                          <p:attrName>style.visibility</p:attrName>
                                        </p:attrNameLst>
                                      </p:cBhvr>
                                      <p:to>
                                        <p:strVal val="visible"/>
                                      </p:to>
                                    </p:set>
                                    <p:animEffect transition="in" filter="barn(inVertical)">
                                      <p:cBhvr>
                                        <p:cTn id="10" dur="500"/>
                                        <p:tgtEl>
                                          <p:spTgt spid="10">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barn(inVertical)">
                                      <p:cBhvr>
                                        <p:cTn id="13" dur="500"/>
                                        <p:tgtEl>
                                          <p:spTgt spid="10">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barn(inVertical)">
                                      <p:cBhvr>
                                        <p:cTn id="16"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8">
            <a:extLst>
              <a:ext uri="{FF2B5EF4-FFF2-40B4-BE49-F238E27FC236}">
                <a16:creationId xmlns:a16="http://schemas.microsoft.com/office/drawing/2014/main" id="{095E5014-E8F5-42BF-8053-882F7B23D0FB}"/>
              </a:ext>
            </a:extLst>
          </p:cNvPr>
          <p:cNvSpPr/>
          <p:nvPr/>
        </p:nvSpPr>
        <p:spPr>
          <a:xfrm>
            <a:off x="5688200" y="340998"/>
            <a:ext cx="5940381" cy="792088"/>
          </a:xfrm>
          <a:prstGeom prst="roundRect">
            <a:avLst>
              <a:gd name="adj" fmla="val 50000"/>
            </a:avLst>
          </a:prstGeom>
          <a:solidFill>
            <a:srgbClr val="FFFFFF"/>
          </a:solidFill>
          <a:ln w="12700" cap="flat" cmpd="sng" algn="ctr">
            <a:solidFill>
              <a:srgbClr val="42A5F5"/>
            </a:solidFill>
            <a:prstDash val="solid"/>
            <a:miter lim="800000"/>
          </a:ln>
          <a:effectLst/>
        </p:spPr>
        <p:txBody>
          <a:bodyPr wrap="square" lIns="19050" tIns="19050" rIns="19050" bIns="19050" numCol="1" anchor="ctr">
            <a:noAutofit/>
          </a:bodyPr>
          <a:lstStyle/>
          <a:p>
            <a:r>
              <a:rPr lang="vi-VN" sz="3200" b="1" dirty="0">
                <a:solidFill>
                  <a:srgbClr val="7030A0"/>
                </a:solidFill>
                <a:latin typeface="Times New Roman" panose="02020603050405020304" pitchFamily="18" charset="0"/>
                <a:cs typeface="Times New Roman" panose="02020603050405020304" pitchFamily="18" charset="0"/>
              </a:rPr>
              <a:t>2. Sông Đáy những ngày xa quê</a:t>
            </a:r>
            <a:r>
              <a:rPr lang="en-AU" sz="3200" b="1" dirty="0">
                <a:solidFill>
                  <a:srgbClr val="7030A0"/>
                </a:solidFill>
                <a:latin typeface="Times New Roman" panose="02020603050405020304" pitchFamily="18" charset="0"/>
                <a:cs typeface="Times New Roman" panose="02020603050405020304" pitchFamily="18" charset="0"/>
              </a:rPr>
              <a:t>.</a:t>
            </a:r>
            <a:endParaRPr lang="en-US" sz="3200" dirty="0">
              <a:solidFill>
                <a:srgbClr val="7030A0"/>
              </a:solidFill>
              <a:latin typeface="Times New Roman" panose="02020603050405020304" pitchFamily="18" charset="0"/>
              <a:cs typeface="Times New Roman" panose="02020603050405020304" pitchFamily="18" charset="0"/>
            </a:endParaRPr>
          </a:p>
        </p:txBody>
      </p:sp>
      <p:pic>
        <p:nvPicPr>
          <p:cNvPr id="9" name="Picture Placeholder 8"/>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6296" r="26296"/>
          <a:stretch>
            <a:fillRect/>
          </a:stretch>
        </p:blipFill>
        <p:spPr/>
      </p:pic>
      <p:sp>
        <p:nvSpPr>
          <p:cNvPr id="10" name="Rectangle 9"/>
          <p:cNvSpPr/>
          <p:nvPr/>
        </p:nvSpPr>
        <p:spPr>
          <a:xfrm>
            <a:off x="4812146" y="1280121"/>
            <a:ext cx="7379854" cy="3736407"/>
          </a:xfrm>
          <a:prstGeom prst="rect">
            <a:avLst/>
          </a:prstGeom>
        </p:spPr>
        <p:txBody>
          <a:bodyPr wrap="square">
            <a:spAutoFit/>
          </a:bodyPr>
          <a:lstStyle/>
          <a:p>
            <a:pPr algn="just"/>
            <a:r>
              <a:rPr lang="vi-VN" sz="3200" b="1" dirty="0">
                <a:solidFill>
                  <a:schemeClr val="bg2">
                    <a:lumMod val="10000"/>
                  </a:schemeClr>
                </a:solidFill>
                <a:latin typeface="+mj-lt"/>
              </a:rPr>
              <a:t>- Nghệ thuật:</a:t>
            </a:r>
            <a:endParaRPr lang="en-US" sz="3200" dirty="0">
              <a:solidFill>
                <a:schemeClr val="bg2">
                  <a:lumMod val="10000"/>
                </a:schemeClr>
              </a:solidFill>
              <a:latin typeface="+mj-lt"/>
            </a:endParaRPr>
          </a:p>
          <a:p>
            <a:pPr algn="just"/>
            <a:r>
              <a:rPr lang="vi-VN" sz="2800" dirty="0">
                <a:solidFill>
                  <a:schemeClr val="bg2">
                    <a:lumMod val="10000"/>
                  </a:schemeClr>
                </a:solidFill>
                <a:latin typeface="+mj-lt"/>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Hình</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ảnh</a:t>
            </a:r>
            <a:r>
              <a:rPr lang="en-US" sz="2800" dirty="0">
                <a:solidFill>
                  <a:schemeClr val="bg2">
                    <a:lumMod val="10000"/>
                  </a:schemeClr>
                </a:solidFill>
                <a:latin typeface="Times New Roman" panose="02020603050405020304" pitchFamily="18" charset="0"/>
                <a:cs typeface="Times New Roman" panose="02020603050405020304" pitchFamily="18" charset="0"/>
              </a:rPr>
              <a:t>:</a:t>
            </a:r>
            <a:r>
              <a:rPr lang="en-US" sz="2800" i="1" dirty="0">
                <a:solidFill>
                  <a:schemeClr val="bg2">
                    <a:lumMod val="10000"/>
                  </a:schemeClr>
                </a:solidFill>
                <a:latin typeface="Times New Roman" panose="02020603050405020304" pitchFamily="18" charset="0"/>
                <a:cs typeface="Times New Roman" panose="02020603050405020304" pitchFamily="18" charset="0"/>
              </a:rPr>
              <a:t>“</a:t>
            </a:r>
            <a:r>
              <a:rPr lang="en-US" sz="2800" i="1" dirty="0" err="1">
                <a:solidFill>
                  <a:schemeClr val="bg2">
                    <a:lumMod val="10000"/>
                  </a:schemeClr>
                </a:solidFill>
                <a:latin typeface="Times New Roman" panose="02020603050405020304" pitchFamily="18" charset="0"/>
                <a:cs typeface="Times New Roman" panose="02020603050405020304" pitchFamily="18" charset="0"/>
              </a:rPr>
              <a:t>mong</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dòng</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sông</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smtClean="0">
                <a:solidFill>
                  <a:schemeClr val="bg2">
                    <a:lumMod val="10000"/>
                  </a:schemeClr>
                </a:solidFill>
                <a:latin typeface="Times New Roman" panose="02020603050405020304" pitchFamily="18" charset="0"/>
                <a:cs typeface="Times New Roman" panose="02020603050405020304" pitchFamily="18" charset="0"/>
              </a:rPr>
              <a:t>…</a:t>
            </a:r>
            <a:r>
              <a:rPr lang="en-US" sz="2800" i="1" dirty="0" err="1" smtClean="0">
                <a:solidFill>
                  <a:schemeClr val="bg2">
                    <a:lumMod val="10000"/>
                  </a:schemeClr>
                </a:solidFill>
                <a:latin typeface="Times New Roman" panose="02020603050405020304" pitchFamily="18" charset="0"/>
                <a:cs typeface="Times New Roman" panose="02020603050405020304" pitchFamily="18" charset="0"/>
              </a:rPr>
              <a:t>cho</a:t>
            </a:r>
            <a:r>
              <a:rPr lang="en-US" sz="2800" i="1" dirty="0" smtClean="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tôi</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được</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nhìn</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thấy</a:t>
            </a:r>
            <a:r>
              <a:rPr lang="en-US" sz="2800" i="1" dirty="0">
                <a:solidFill>
                  <a:schemeClr val="bg2">
                    <a:lumMod val="10000"/>
                  </a:schemeClr>
                </a:solidFill>
                <a:latin typeface="+mj-lt"/>
              </a:rPr>
              <a:t>”</a:t>
            </a:r>
            <a:r>
              <a:rPr lang="vi-VN" sz="2800" i="1" dirty="0">
                <a:solidFill>
                  <a:schemeClr val="bg2">
                    <a:lumMod val="10000"/>
                  </a:schemeClr>
                </a:solidFill>
                <a:latin typeface="+mj-lt"/>
              </a:rPr>
              <a:t>, “Cho đôi mắt....mưa sông. </a:t>
            </a:r>
            <a:endParaRPr lang="en-US" sz="2800" i="1" dirty="0" smtClean="0">
              <a:solidFill>
                <a:schemeClr val="bg2">
                  <a:lumMod val="10000"/>
                </a:schemeClr>
              </a:solidFill>
              <a:latin typeface="+mj-lt"/>
            </a:endParaRPr>
          </a:p>
          <a:p>
            <a:pPr algn="just"/>
            <a:r>
              <a:rPr lang="en-US" sz="2800" b="1" i="1" dirty="0" smtClean="0">
                <a:solidFill>
                  <a:schemeClr val="bg2">
                    <a:lumMod val="10000"/>
                  </a:schemeClr>
                </a:solidFill>
                <a:latin typeface="+mj-lt"/>
                <a:cs typeface="Times New Roman" panose="02020603050405020304" pitchFamily="18" charset="0"/>
              </a:rPr>
              <a:t>+ </a:t>
            </a:r>
            <a:r>
              <a:rPr lang="en-US" sz="2800" b="1" dirty="0" smtClean="0">
                <a:solidFill>
                  <a:schemeClr val="bg2">
                    <a:lumMod val="10000"/>
                  </a:schemeClr>
                </a:solidFill>
                <a:latin typeface="Times New Roman" panose="02020603050405020304" pitchFamily="18" charset="0"/>
                <a:cs typeface="Times New Roman" panose="02020603050405020304" pitchFamily="18" charset="0"/>
              </a:rPr>
              <a:t>So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sánh</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a:solidFill>
                  <a:schemeClr val="bg2">
                    <a:lumMod val="10000"/>
                  </a:schemeClr>
                </a:solidFill>
                <a:latin typeface="Times New Roman" panose="02020603050405020304" pitchFamily="18" charset="0"/>
                <a:cs typeface="Times New Roman" panose="02020603050405020304" pitchFamily="18" charset="0"/>
              </a:rPr>
              <a:t>“</a:t>
            </a:r>
            <a:r>
              <a:rPr lang="en-US" sz="2800" i="1" dirty="0" err="1">
                <a:solidFill>
                  <a:schemeClr val="bg2">
                    <a:lumMod val="10000"/>
                  </a:schemeClr>
                </a:solidFill>
                <a:latin typeface="Times New Roman" panose="02020603050405020304" pitchFamily="18" charset="0"/>
                <a:cs typeface="Times New Roman" panose="02020603050405020304" pitchFamily="18" charset="0"/>
              </a:rPr>
              <a:t>Đôi</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mắt</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nhớ</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thương</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của</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tôi</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như</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hai</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hốc</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smtClean="0">
                <a:solidFill>
                  <a:schemeClr val="bg2">
                    <a:lumMod val="10000"/>
                  </a:schemeClr>
                </a:solidFill>
                <a:latin typeface="Times New Roman" panose="02020603050405020304" pitchFamily="18" charset="0"/>
                <a:cs typeface="Times New Roman" panose="02020603050405020304" pitchFamily="18" charset="0"/>
              </a:rPr>
              <a:t>đất</a:t>
            </a:r>
            <a:r>
              <a:rPr lang="en-US" sz="2800" i="1" dirty="0" smtClean="0">
                <a:solidFill>
                  <a:schemeClr val="bg2">
                    <a:lumMod val="10000"/>
                  </a:schemeClr>
                </a:solidFill>
                <a:latin typeface="Times New Roman" panose="02020603050405020304" pitchFamily="18" charset="0"/>
                <a:cs typeface="Times New Roman" panose="02020603050405020304" pitchFamily="18" charset="0"/>
              </a:rPr>
              <a:t>…” </a:t>
            </a:r>
          </a:p>
          <a:p>
            <a:pPr algn="just"/>
            <a:r>
              <a:rPr lang="en-US" sz="2800" i="1" dirty="0" smtClean="0">
                <a:solidFill>
                  <a:srgbClr val="FF0000"/>
                </a:solidFill>
                <a:latin typeface="Times New Roman" panose="02020603050405020304" pitchFamily="18" charset="0"/>
                <a:cs typeface="Times New Roman" panose="02020603050405020304" pitchFamily="18" charset="0"/>
              </a:rPr>
              <a:t>=&gt;</a:t>
            </a:r>
            <a:r>
              <a:rPr lang="en-US" sz="2800" dirty="0" smtClean="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N</a:t>
            </a:r>
            <a:r>
              <a:rPr lang="en-US" sz="2800" dirty="0" err="1">
                <a:solidFill>
                  <a:srgbClr val="FF0000"/>
                </a:solidFill>
                <a:latin typeface="Times New Roman" panose="02020603050405020304" pitchFamily="18" charset="0"/>
                <a:cs typeface="Times New Roman" panose="02020603050405020304" pitchFamily="18" charset="0"/>
              </a:rPr>
              <a:t>ỗi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nhớ</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niềm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mỏi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quê</a:t>
            </a:r>
            <a:endParaRPr lang="en-US" sz="2800" dirty="0">
              <a:solidFill>
                <a:srgbClr val="FF0000"/>
              </a:solidFill>
              <a:latin typeface="Times New Roman" panose="02020603050405020304" pitchFamily="18" charset="0"/>
              <a:cs typeface="Times New Roman" panose="02020603050405020304" pitchFamily="18" charset="0"/>
            </a:endParaRPr>
          </a:p>
          <a:p>
            <a:pPr algn="just">
              <a:lnSpc>
                <a:spcPct val="115000"/>
              </a:lnSpc>
              <a:spcAft>
                <a:spcPts val="0"/>
              </a:spcAft>
            </a:pPr>
            <a:r>
              <a:rPr lang="en-US" sz="3200" dirty="0" smtClean="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Pentagon 6"/>
          <p:cNvSpPr/>
          <p:nvPr/>
        </p:nvSpPr>
        <p:spPr>
          <a:xfrm>
            <a:off x="5338618" y="4424218"/>
            <a:ext cx="6853382" cy="2274149"/>
          </a:xfrm>
          <a:prstGeom prst="homePlate">
            <a:avLst/>
          </a:prstGeom>
          <a:solidFill>
            <a:srgbClr val="7FD3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bg2">
                    <a:lumMod val="10000"/>
                  </a:schemeClr>
                </a:solidFill>
                <a:latin typeface="Times New Roman" panose="02020603050405020304" pitchFamily="18" charset="0"/>
                <a:cs typeface="Times New Roman" panose="02020603050405020304" pitchFamily="18" charset="0"/>
              </a:rPr>
              <a:t>=&gt;</a:t>
            </a:r>
            <a:r>
              <a:rPr lang="vi-VN" sz="2800" b="1" dirty="0">
                <a:solidFill>
                  <a:schemeClr val="bg2">
                    <a:lumMod val="10000"/>
                  </a:schemeClr>
                </a:solidFill>
                <a:latin typeface="Times New Roman" panose="02020603050405020304" pitchFamily="18" charset="0"/>
                <a:cs typeface="Times New Roman" panose="02020603050405020304" pitchFamily="18" charset="0"/>
              </a:rPr>
              <a:t>Tâm trạng nhân vật trữ tình:</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Nuối</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tiếc</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quá</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khứ</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hoài</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niệm</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tuổi</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vi-VN" sz="2800" b="1" dirty="0">
                <a:solidFill>
                  <a:schemeClr val="bg2">
                    <a:lumMod val="10000"/>
                  </a:schemeClr>
                </a:solidFill>
                <a:latin typeface="Times New Roman" panose="02020603050405020304" pitchFamily="18" charset="0"/>
                <a:cs typeface="Times New Roman" panose="02020603050405020304" pitchFamily="18" charset="0"/>
              </a:rPr>
              <a:t>thơ;</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nỗi</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đau</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buồn</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khi</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phải</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xa</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vi-VN" sz="2800" b="1" dirty="0">
                <a:solidFill>
                  <a:schemeClr val="bg2">
                    <a:lumMod val="10000"/>
                  </a:schemeClr>
                </a:solidFill>
                <a:latin typeface="Times New Roman" panose="02020603050405020304" pitchFamily="18" charset="0"/>
                <a:cs typeface="Times New Roman" panose="02020603050405020304" pitchFamily="18" charset="0"/>
              </a:rPr>
              <a:t>quê;</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tình</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yêu</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thương</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xót</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xa</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thấu</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cảm</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dành</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cho</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mẹ</a:t>
            </a:r>
            <a:endParaRPr lang="en-US" sz="2800" b="1" dirty="0">
              <a:solidFill>
                <a:schemeClr val="bg2">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88884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ageCurlDoubl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0">
                                            <p:txEl>
                                              <p:pRg st="4" end="4"/>
                                            </p:txEl>
                                          </p:spTgt>
                                        </p:tgtEl>
                                        <p:attrNameLst>
                                          <p:attrName>style.visibility</p:attrName>
                                        </p:attrNameLst>
                                      </p:cBhvr>
                                      <p:to>
                                        <p:strVal val="visible"/>
                                      </p:to>
                                    </p:set>
                                    <p:animEffect transition="in" filter="barn(inVertical)">
                                      <p:cBhvr>
                                        <p:cTn id="10" dur="500"/>
                                        <p:tgtEl>
                                          <p:spTgt spid="10">
                                            <p:txEl>
                                              <p:pRg st="4" end="4"/>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barn(inVertical)">
                                      <p:cBhvr>
                                        <p:cTn id="13" dur="500"/>
                                        <p:tgtEl>
                                          <p:spTgt spid="10">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barn(inVertical)">
                                      <p:cBhvr>
                                        <p:cTn id="16" dur="500"/>
                                        <p:tgtEl>
                                          <p:spTgt spid="10">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barn(inVertical)">
                                      <p:cBhvr>
                                        <p:cTn id="19" dur="500"/>
                                        <p:tgtEl>
                                          <p:spTgt spid="10">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1132" r="11132"/>
          <a:stretch>
            <a:fillRect/>
          </a:stretch>
        </p:blipFill>
        <p:spPr>
          <a:xfrm>
            <a:off x="0" y="-1133765"/>
            <a:ext cx="12413685" cy="4070929"/>
          </a:xfrm>
        </p:spPr>
      </p:pic>
      <p:sp>
        <p:nvSpPr>
          <p:cNvPr id="2" name="Rectangle 1"/>
          <p:cNvSpPr/>
          <p:nvPr/>
        </p:nvSpPr>
        <p:spPr>
          <a:xfrm>
            <a:off x="2252712" y="173621"/>
            <a:ext cx="4503156" cy="622799"/>
          </a:xfrm>
          <a:prstGeom prst="rect">
            <a:avLst/>
          </a:prstGeom>
        </p:spPr>
        <p:txBody>
          <a:bodyPr wrap="none">
            <a:spAutoFit/>
          </a:bodyPr>
          <a:lstStyle/>
          <a:p>
            <a:pPr>
              <a:lnSpc>
                <a:spcPct val="115000"/>
              </a:lnSpc>
              <a:spcAft>
                <a:spcPts val="0"/>
              </a:spcAft>
            </a:pPr>
            <a:r>
              <a:rPr lang="vi-VN" sz="3200" b="1" dirty="0">
                <a:solidFill>
                  <a:srgbClr val="FF0000"/>
                </a:solidFill>
                <a:latin typeface="Times New Roman" panose="02020603050405020304" pitchFamily="18" charset="0"/>
                <a:ea typeface="Times New Roman" panose="02020603050405020304" pitchFamily="18" charset="0"/>
              </a:rPr>
              <a:t>3. Sông Đáy ngày trở lại</a:t>
            </a:r>
            <a:r>
              <a:rPr lang="en-AU" sz="3200" b="1" dirty="0">
                <a:solidFill>
                  <a:srgbClr val="FF0000"/>
                </a:solidFill>
                <a:latin typeface="Times New Roman" panose="02020603050405020304" pitchFamily="18" charset="0"/>
                <a:ea typeface="Times New Roman" panose="02020603050405020304" pitchFamily="18" charset="0"/>
              </a:rPr>
              <a:t>.</a:t>
            </a:r>
            <a:endParaRPr lang="en-US" sz="3200" dirty="0">
              <a:solidFill>
                <a:srgbClr val="FF0000"/>
              </a:solidFill>
              <a:effectLst/>
              <a:latin typeface="Calibri" panose="020F0502020204030204" pitchFamily="34" charset="0"/>
              <a:ea typeface="Times New Roman" panose="02020603050405020304" pitchFamily="18" charset="0"/>
            </a:endParaRPr>
          </a:p>
        </p:txBody>
      </p:sp>
      <p:sp>
        <p:nvSpPr>
          <p:cNvPr id="5" name="Rectangle: Rounded Corners 4">
            <a:extLst>
              <a:ext uri="{FF2B5EF4-FFF2-40B4-BE49-F238E27FC236}">
                <a16:creationId xmlns:a16="http://schemas.microsoft.com/office/drawing/2014/main" id="{8F19449C-4577-B467-0F5B-A7819EA5D9A8}"/>
              </a:ext>
            </a:extLst>
          </p:cNvPr>
          <p:cNvSpPr/>
          <p:nvPr/>
        </p:nvSpPr>
        <p:spPr>
          <a:xfrm>
            <a:off x="193107" y="2217483"/>
            <a:ext cx="5251013" cy="2006302"/>
          </a:xfrm>
          <a:prstGeom prst="roundRect">
            <a:avLst>
              <a:gd name="adj" fmla="val 13962"/>
            </a:avLst>
          </a:prstGeom>
          <a:solidFill>
            <a:srgbClr val="FFFF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i="1" dirty="0">
                <a:solidFill>
                  <a:schemeClr val="bg2">
                    <a:lumMod val="10000"/>
                  </a:schemeClr>
                </a:solidFill>
                <a:latin typeface="Times New Roman" panose="02020603050405020304" pitchFamily="18" charset="0"/>
                <a:cs typeface="Times New Roman" panose="02020603050405020304" pitchFamily="18" charset="0"/>
              </a:rPr>
              <a:t>“</a:t>
            </a:r>
            <a:r>
              <a:rPr lang="en-US" sz="2800" b="1" i="1" dirty="0" err="1">
                <a:solidFill>
                  <a:schemeClr val="bg2">
                    <a:lumMod val="10000"/>
                  </a:schemeClr>
                </a:solidFill>
                <a:latin typeface="Times New Roman" panose="02020603050405020304" pitchFamily="18" charset="0"/>
                <a:cs typeface="Times New Roman" panose="02020603050405020304" pitchFamily="18" charset="0"/>
              </a:rPr>
              <a:t>Những</a:t>
            </a:r>
            <a:r>
              <a:rPr lang="en-US" sz="2800" b="1" i="1" dirty="0">
                <a:solidFill>
                  <a:schemeClr val="bg2">
                    <a:lumMod val="10000"/>
                  </a:schemeClr>
                </a:solidFill>
                <a:latin typeface="Times New Roman" panose="02020603050405020304" pitchFamily="18" charset="0"/>
                <a:cs typeface="Times New Roman" panose="02020603050405020304" pitchFamily="18" charset="0"/>
              </a:rPr>
              <a:t> </a:t>
            </a:r>
            <a:r>
              <a:rPr lang="en-US" sz="2800" b="1" i="1" dirty="0" err="1">
                <a:solidFill>
                  <a:schemeClr val="bg2">
                    <a:lumMod val="10000"/>
                  </a:schemeClr>
                </a:solidFill>
                <a:latin typeface="Times New Roman" panose="02020603050405020304" pitchFamily="18" charset="0"/>
                <a:cs typeface="Times New Roman" panose="02020603050405020304" pitchFamily="18" charset="0"/>
              </a:rPr>
              <a:t>cánh</a:t>
            </a:r>
            <a:r>
              <a:rPr lang="en-US" sz="2800" b="1" i="1" dirty="0">
                <a:solidFill>
                  <a:schemeClr val="bg2">
                    <a:lumMod val="10000"/>
                  </a:schemeClr>
                </a:solidFill>
                <a:latin typeface="Times New Roman" panose="02020603050405020304" pitchFamily="18" charset="0"/>
                <a:cs typeface="Times New Roman" panose="02020603050405020304" pitchFamily="18" charset="0"/>
              </a:rPr>
              <a:t> </a:t>
            </a:r>
            <a:r>
              <a:rPr lang="en-US" sz="2800" b="1" i="1" dirty="0" err="1">
                <a:solidFill>
                  <a:schemeClr val="bg2">
                    <a:lumMod val="10000"/>
                  </a:schemeClr>
                </a:solidFill>
                <a:latin typeface="Times New Roman" panose="02020603050405020304" pitchFamily="18" charset="0"/>
                <a:cs typeface="Times New Roman" panose="02020603050405020304" pitchFamily="18" charset="0"/>
              </a:rPr>
              <a:t>buồm</a:t>
            </a:r>
            <a:r>
              <a:rPr lang="en-US" sz="2800" b="1" i="1" dirty="0">
                <a:solidFill>
                  <a:schemeClr val="bg2">
                    <a:lumMod val="10000"/>
                  </a:schemeClr>
                </a:solidFill>
                <a:latin typeface="Times New Roman" panose="02020603050405020304" pitchFamily="18" charset="0"/>
                <a:cs typeface="Times New Roman" panose="02020603050405020304" pitchFamily="18" charset="0"/>
              </a:rPr>
              <a:t> </a:t>
            </a:r>
            <a:r>
              <a:rPr lang="en-US" sz="2800" b="1" i="1" dirty="0" err="1">
                <a:solidFill>
                  <a:schemeClr val="bg2">
                    <a:lumMod val="10000"/>
                  </a:schemeClr>
                </a:solidFill>
                <a:latin typeface="Times New Roman" panose="02020603050405020304" pitchFamily="18" charset="0"/>
                <a:cs typeface="Times New Roman" panose="02020603050405020304" pitchFamily="18" charset="0"/>
              </a:rPr>
              <a:t>cổ</a:t>
            </a:r>
            <a:r>
              <a:rPr lang="en-US" sz="2800" b="1" i="1" dirty="0">
                <a:solidFill>
                  <a:schemeClr val="bg2">
                    <a:lumMod val="10000"/>
                  </a:schemeClr>
                </a:solidFill>
                <a:latin typeface="Times New Roman" panose="02020603050405020304" pitchFamily="18" charset="0"/>
                <a:cs typeface="Times New Roman" panose="02020603050405020304" pitchFamily="18" charset="0"/>
              </a:rPr>
              <a:t> </a:t>
            </a:r>
            <a:r>
              <a:rPr lang="en-US" sz="2800" b="1" i="1" dirty="0" err="1">
                <a:solidFill>
                  <a:schemeClr val="bg2">
                    <a:lumMod val="10000"/>
                  </a:schemeClr>
                </a:solidFill>
                <a:latin typeface="Times New Roman" panose="02020603050405020304" pitchFamily="18" charset="0"/>
                <a:cs typeface="Times New Roman" panose="02020603050405020304" pitchFamily="18" charset="0"/>
              </a:rPr>
              <a:t>tích</a:t>
            </a:r>
            <a:r>
              <a:rPr lang="en-US" sz="2800" b="1" i="1" dirty="0">
                <a:solidFill>
                  <a:schemeClr val="bg2">
                    <a:lumMod val="10000"/>
                  </a:schemeClr>
                </a:solidFill>
                <a:latin typeface="Times New Roman" panose="02020603050405020304" pitchFamily="18" charset="0"/>
                <a:cs typeface="Times New Roman" panose="02020603050405020304" pitchFamily="18" charset="0"/>
              </a:rPr>
              <a:t> </a:t>
            </a:r>
            <a:r>
              <a:rPr lang="en-US" sz="2800" b="1" i="1" dirty="0" err="1">
                <a:solidFill>
                  <a:schemeClr val="bg2">
                    <a:lumMod val="10000"/>
                  </a:schemeClr>
                </a:solidFill>
                <a:latin typeface="Times New Roman" panose="02020603050405020304" pitchFamily="18" charset="0"/>
                <a:cs typeface="Times New Roman" panose="02020603050405020304" pitchFamily="18" charset="0"/>
              </a:rPr>
              <a:t>đã</a:t>
            </a:r>
            <a:r>
              <a:rPr lang="en-US" sz="2800" b="1" i="1" dirty="0">
                <a:solidFill>
                  <a:schemeClr val="bg2">
                    <a:lumMod val="10000"/>
                  </a:schemeClr>
                </a:solidFill>
                <a:latin typeface="Times New Roman" panose="02020603050405020304" pitchFamily="18" charset="0"/>
                <a:cs typeface="Times New Roman" panose="02020603050405020304" pitchFamily="18" charset="0"/>
              </a:rPr>
              <a:t> bay </a:t>
            </a:r>
            <a:r>
              <a:rPr lang="en-US" sz="2800" b="1" i="1" dirty="0" err="1">
                <a:solidFill>
                  <a:schemeClr val="bg2">
                    <a:lumMod val="10000"/>
                  </a:schemeClr>
                </a:solidFill>
                <a:latin typeface="Times New Roman" panose="02020603050405020304" pitchFamily="18" charset="0"/>
                <a:cs typeface="Times New Roman" panose="02020603050405020304" pitchFamily="18" charset="0"/>
              </a:rPr>
              <a:t>xa</a:t>
            </a:r>
            <a:r>
              <a:rPr lang="en-US" sz="2800" b="1" i="1" dirty="0" smtClean="0">
                <a:solidFill>
                  <a:schemeClr val="bg2">
                    <a:lumMod val="10000"/>
                  </a:schemeClr>
                </a:solidFill>
                <a:latin typeface="Times New Roman" panose="02020603050405020304" pitchFamily="18" charset="0"/>
                <a:cs typeface="Times New Roman" panose="02020603050405020304" pitchFamily="18" charset="0"/>
              </a:rPr>
              <a:t>”=&gt;</a:t>
            </a:r>
            <a:r>
              <a:rPr lang="vi-VN" sz="2800" b="1" i="1" dirty="0" smtClean="0">
                <a:solidFill>
                  <a:schemeClr val="bg2">
                    <a:lumMod val="10000"/>
                  </a:schemeClr>
                </a:solidFill>
                <a:latin typeface="Times New Roman" panose="02020603050405020304" pitchFamily="18" charset="0"/>
                <a:cs typeface="Times New Roman" panose="02020603050405020304" pitchFamily="18" charset="0"/>
              </a:rPr>
              <a:t> </a:t>
            </a:r>
            <a:r>
              <a:rPr lang="vi-VN" sz="2800" dirty="0">
                <a:solidFill>
                  <a:schemeClr val="bg2">
                    <a:lumMod val="10000"/>
                  </a:schemeClr>
                </a:solidFill>
                <a:latin typeface="Times New Roman" panose="02020603050405020304" pitchFamily="18" charset="0"/>
                <a:cs typeface="Times New Roman" panose="02020603050405020304" pitchFamily="18" charset="0"/>
              </a:rPr>
              <a:t>Những khát vọng một thời không còn nữa, sự thay đổi, mất mát.</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a:p>
            <a:pPr marL="173037" algn="just"/>
            <a:endParaRPr lang="en-US" sz="800" dirty="0">
              <a:solidFill>
                <a:srgbClr val="FF0000"/>
              </a:solidFill>
              <a:latin typeface="#9Slide03 Arima Madurai" panose="00000500000000000000" pitchFamily="2" charset="0"/>
              <a:cs typeface="#9Slide03 Arima Madurai" panose="00000500000000000000" pitchFamily="2" charset="0"/>
            </a:endParaRPr>
          </a:p>
          <a:p>
            <a:pPr algn="just"/>
            <a:endParaRPr lang="en-US" sz="900" dirty="0">
              <a:solidFill>
                <a:srgbClr val="FF0000"/>
              </a:solidFill>
              <a:latin typeface="#9Slide03 Arima Madurai" panose="00000500000000000000" pitchFamily="2" charset="0"/>
              <a:cs typeface="#9Slide03 Arima Madurai" panose="00000500000000000000" pitchFamily="2" charset="0"/>
            </a:endParaRPr>
          </a:p>
        </p:txBody>
      </p:sp>
      <p:sp>
        <p:nvSpPr>
          <p:cNvPr id="8" name="Rectangle: Rounded Corners 9">
            <a:extLst>
              <a:ext uri="{FF2B5EF4-FFF2-40B4-BE49-F238E27FC236}">
                <a16:creationId xmlns:a16="http://schemas.microsoft.com/office/drawing/2014/main" id="{CC0A12C0-5B9F-3188-DA11-67F735140539}"/>
              </a:ext>
            </a:extLst>
          </p:cNvPr>
          <p:cNvSpPr/>
          <p:nvPr/>
        </p:nvSpPr>
        <p:spPr>
          <a:xfrm>
            <a:off x="6974709" y="2044476"/>
            <a:ext cx="5022307" cy="2112961"/>
          </a:xfrm>
          <a:prstGeom prst="roundRect">
            <a:avLst>
              <a:gd name="adj" fmla="val 13962"/>
            </a:avLst>
          </a:prstGeom>
          <a:solidFill>
            <a:srgbClr val="FFFF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i="1" dirty="0">
                <a:solidFill>
                  <a:schemeClr val="bg2">
                    <a:lumMod val="10000"/>
                  </a:schemeClr>
                </a:solidFill>
                <a:latin typeface="Times New Roman" panose="02020603050405020304" pitchFamily="18" charset="0"/>
                <a:cs typeface="Times New Roman" panose="02020603050405020304" pitchFamily="18" charset="0"/>
              </a:rPr>
              <a:t>“</a:t>
            </a:r>
            <a:r>
              <a:rPr lang="en-US" sz="2800" b="1" i="1" dirty="0" err="1">
                <a:solidFill>
                  <a:schemeClr val="bg2">
                    <a:lumMod val="10000"/>
                  </a:schemeClr>
                </a:solidFill>
                <a:latin typeface="Times New Roman" panose="02020603050405020304" pitchFamily="18" charset="0"/>
                <a:cs typeface="Times New Roman" panose="02020603050405020304" pitchFamily="18" charset="0"/>
              </a:rPr>
              <a:t>Em</a:t>
            </a:r>
            <a:r>
              <a:rPr lang="en-US" sz="2800" b="1" i="1" dirty="0">
                <a:solidFill>
                  <a:schemeClr val="bg2">
                    <a:lumMod val="10000"/>
                  </a:schemeClr>
                </a:solidFill>
                <a:latin typeface="Times New Roman" panose="02020603050405020304" pitchFamily="18" charset="0"/>
                <a:cs typeface="Times New Roman" panose="02020603050405020304" pitchFamily="18" charset="0"/>
              </a:rPr>
              <a:t> </a:t>
            </a:r>
            <a:r>
              <a:rPr lang="en-US" sz="2800" b="1" i="1" dirty="0" err="1">
                <a:solidFill>
                  <a:schemeClr val="bg2">
                    <a:lumMod val="10000"/>
                  </a:schemeClr>
                </a:solidFill>
                <a:latin typeface="Times New Roman" panose="02020603050405020304" pitchFamily="18" charset="0"/>
                <a:cs typeface="Times New Roman" panose="02020603050405020304" pitchFamily="18" charset="0"/>
              </a:rPr>
              <a:t>đã</a:t>
            </a:r>
            <a:r>
              <a:rPr lang="en-US" sz="2800" b="1" i="1" dirty="0">
                <a:solidFill>
                  <a:schemeClr val="bg2">
                    <a:lumMod val="10000"/>
                  </a:schemeClr>
                </a:solidFill>
                <a:latin typeface="Times New Roman" panose="02020603050405020304" pitchFamily="18" charset="0"/>
                <a:cs typeface="Times New Roman" panose="02020603050405020304" pitchFamily="18" charset="0"/>
              </a:rPr>
              <a:t> </a:t>
            </a:r>
            <a:r>
              <a:rPr lang="en-US" sz="2800" b="1" i="1" dirty="0" smtClean="0">
                <a:solidFill>
                  <a:schemeClr val="bg2">
                    <a:lumMod val="10000"/>
                  </a:schemeClr>
                </a:solidFill>
                <a:latin typeface="Times New Roman" panose="02020603050405020304" pitchFamily="18" charset="0"/>
                <a:cs typeface="Times New Roman" panose="02020603050405020304" pitchFamily="18" charset="0"/>
              </a:rPr>
              <a:t>sang </a:t>
            </a:r>
            <a:r>
              <a:rPr lang="en-US" sz="2800" b="1" i="1" dirty="0" err="1">
                <a:solidFill>
                  <a:schemeClr val="bg2">
                    <a:lumMod val="10000"/>
                  </a:schemeClr>
                </a:solidFill>
                <a:latin typeface="Times New Roman" panose="02020603050405020304" pitchFamily="18" charset="0"/>
                <a:cs typeface="Times New Roman" panose="02020603050405020304" pitchFamily="18" charset="0"/>
              </a:rPr>
              <a:t>sông</a:t>
            </a:r>
            <a:r>
              <a:rPr lang="vi-VN" sz="2800" b="1" i="1" dirty="0">
                <a:solidFill>
                  <a:schemeClr val="bg2">
                    <a:lumMod val="10000"/>
                  </a:schemeClr>
                </a:solidFill>
                <a:latin typeface="Times New Roman" panose="02020603050405020304" pitchFamily="18" charset="0"/>
                <a:cs typeface="Times New Roman" panose="02020603050405020304" pitchFamily="18" charset="0"/>
              </a:rPr>
              <a:t> một ngày sông vắng nước</a:t>
            </a:r>
            <a:r>
              <a:rPr lang="en-US" sz="2800" b="1" i="1" dirty="0" smtClean="0">
                <a:solidFill>
                  <a:schemeClr val="bg2">
                    <a:lumMod val="10000"/>
                  </a:schemeClr>
                </a:solidFill>
                <a:latin typeface="Times New Roman" panose="02020603050405020304" pitchFamily="18" charset="0"/>
                <a:cs typeface="Times New Roman" panose="02020603050405020304" pitchFamily="18" charset="0"/>
              </a:rPr>
              <a:t>”=&gt; </a:t>
            </a:r>
            <a:r>
              <a:rPr lang="en-US" sz="2800" dirty="0" err="1">
                <a:solidFill>
                  <a:schemeClr val="bg2">
                    <a:lumMod val="10000"/>
                  </a:schemeClr>
                </a:solidFill>
                <a:latin typeface="Times New Roman" panose="02020603050405020304" pitchFamily="18" charset="0"/>
                <a:cs typeface="Times New Roman" panose="02020603050405020304" pitchFamily="18" charset="0"/>
              </a:rPr>
              <a:t>dòng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sông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vi-VN" sz="2800" dirty="0">
                <a:solidFill>
                  <a:schemeClr val="bg2">
                    <a:lumMod val="10000"/>
                  </a:schemeClr>
                </a:solidFill>
                <a:latin typeface="Times New Roman" panose="02020603050405020304" pitchFamily="18" charset="0"/>
                <a:cs typeface="Times New Roman" panose="02020603050405020304" pitchFamily="18" charset="0"/>
              </a:rPr>
              <a:t>trở thành nơi chứng kiến cho sự sang ngang, lỡ làng.</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a:p>
            <a:pPr algn="just"/>
            <a:endParaRPr lang="en-US" sz="900" dirty="0">
              <a:solidFill>
                <a:schemeClr val="bg2">
                  <a:lumMod val="10000"/>
                </a:schemeClr>
              </a:solidFill>
              <a:latin typeface="#9Slide03 Arima Madurai" panose="00000500000000000000" pitchFamily="2" charset="0"/>
              <a:cs typeface="#9Slide03 Arima Madurai" panose="00000500000000000000" pitchFamily="2" charset="0"/>
            </a:endParaRPr>
          </a:p>
        </p:txBody>
      </p:sp>
      <p:sp>
        <p:nvSpPr>
          <p:cNvPr id="13" name="Arrow: Left-Right 19">
            <a:extLst>
              <a:ext uri="{FF2B5EF4-FFF2-40B4-BE49-F238E27FC236}">
                <a16:creationId xmlns:a16="http://schemas.microsoft.com/office/drawing/2014/main" id="{6DE01FD8-EBE6-3514-EA00-0B7F619ACDEB}"/>
              </a:ext>
            </a:extLst>
          </p:cNvPr>
          <p:cNvSpPr/>
          <p:nvPr/>
        </p:nvSpPr>
        <p:spPr>
          <a:xfrm>
            <a:off x="1341231" y="3662678"/>
            <a:ext cx="9049677" cy="3195321"/>
          </a:xfrm>
          <a:prstGeom prst="leftRight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Times New Roman" panose="02020603050405020304" pitchFamily="18" charset="0"/>
                <a:cs typeface="Times New Roman" panose="02020603050405020304" pitchFamily="18" charset="0"/>
              </a:rPr>
              <a:t>Dòng sông là cái đẹp nồng nàn, ngọt ngào (đôi môi màu dâu chín), là những ước vọng (cánh buồm cổ tích) nhưng cũng là cả sự cay đắng chia phôi (sang đò).</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34746">
            <a:off x="6817848" y="-411264"/>
            <a:ext cx="1775681" cy="1713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281" y="709818"/>
            <a:ext cx="2349822" cy="1854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p:cNvPicPr>
          <p:nvPr/>
        </p:nvPicPr>
        <p:blipFill>
          <a:blip r:embed="rId5"/>
          <a:stretch>
            <a:fillRect/>
          </a:stretch>
        </p:blipFill>
        <p:spPr>
          <a:xfrm>
            <a:off x="8366377" y="1106953"/>
            <a:ext cx="1652159" cy="1133954"/>
          </a:xfrm>
          <a:prstGeom prst="rect">
            <a:avLst/>
          </a:prstGeom>
        </p:spPr>
      </p:pic>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34746">
            <a:off x="10558585" y="3610214"/>
            <a:ext cx="1775681" cy="1713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5451947" y="2370207"/>
            <a:ext cx="1522762" cy="129247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err="1" smtClean="0">
                <a:solidFill>
                  <a:schemeClr val="bg2">
                    <a:lumMod val="10000"/>
                  </a:schemeClr>
                </a:solidFill>
                <a:latin typeface="Times New Roman" panose="02020603050405020304" pitchFamily="18" charset="0"/>
                <a:cs typeface="Times New Roman" panose="02020603050405020304" pitchFamily="18" charset="0"/>
              </a:rPr>
              <a:t>Sông</a:t>
            </a:r>
            <a:r>
              <a:rPr lang="en-US" sz="2800" b="1" dirty="0" smtClean="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smtClean="0">
                <a:solidFill>
                  <a:schemeClr val="bg2">
                    <a:lumMod val="10000"/>
                  </a:schemeClr>
                </a:solidFill>
                <a:latin typeface="Times New Roman" panose="02020603050405020304" pitchFamily="18" charset="0"/>
                <a:cs typeface="Times New Roman" panose="02020603050405020304" pitchFamily="18" charset="0"/>
              </a:rPr>
              <a:t>Đáy</a:t>
            </a:r>
            <a:endParaRPr lang="en-US" sz="2800" b="1" dirty="0">
              <a:solidFill>
                <a:schemeClr val="bg2">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1987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ageCurlDoubl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530110"/>
          </a:xfrm>
        </p:spPr>
      </p:pic>
      <p:sp>
        <p:nvSpPr>
          <p:cNvPr id="6" name="Rectangle 5"/>
          <p:cNvSpPr/>
          <p:nvPr/>
        </p:nvSpPr>
        <p:spPr>
          <a:xfrm>
            <a:off x="413327" y="3687817"/>
            <a:ext cx="8305800" cy="2246769"/>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a:t>
            </a:r>
            <a:r>
              <a:rPr lang="en-US" sz="2800" dirty="0" err="1">
                <a:latin typeface="Times New Roman" panose="02020603050405020304" pitchFamily="18" charset="0"/>
                <a:cs typeface="Times New Roman" panose="02020603050405020304" pitchFamily="18" charset="0"/>
              </a:rPr>
              <a:t>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hát</a:t>
            </a:r>
            <a:r>
              <a:rPr lang="en-US" sz="2800" dirty="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Khúc hát sông quê</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Nguyễn Trọng Tạo.</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vi-VN" sz="2800" dirty="0">
                <a:latin typeface="Times New Roman" panose="02020603050405020304" pitchFamily="18" charset="0"/>
                <a:cs typeface="Times New Roman" panose="02020603050405020304" pitchFamily="18" charset="0"/>
              </a:rPr>
              <a:t>Xem hình ảnh về dòng sông </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vi-VN" sz="2800" dirty="0">
                <a:latin typeface="Times New Roman" panose="02020603050405020304" pitchFamily="18" charset="0"/>
                <a:cs typeface="Times New Roman" panose="02020603050405020304" pitchFamily="18" charset="0"/>
              </a:rPr>
              <a:t>Chia sẻ với các bạn những cảm xúc của em sau khi nghe bài hát và xem những bức ảnh về dòng sông.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68510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1132" r="11132"/>
          <a:stretch>
            <a:fillRect/>
          </a:stretch>
        </p:blipFill>
        <p:spPr>
          <a:xfrm>
            <a:off x="0" y="-1133765"/>
            <a:ext cx="12413685" cy="4070929"/>
          </a:xfrm>
        </p:spPr>
      </p:pic>
      <p:sp>
        <p:nvSpPr>
          <p:cNvPr id="2" name="Rectangle 1"/>
          <p:cNvSpPr/>
          <p:nvPr/>
        </p:nvSpPr>
        <p:spPr>
          <a:xfrm>
            <a:off x="2252712" y="173621"/>
            <a:ext cx="4503156" cy="622799"/>
          </a:xfrm>
          <a:prstGeom prst="rect">
            <a:avLst/>
          </a:prstGeom>
        </p:spPr>
        <p:txBody>
          <a:bodyPr wrap="none">
            <a:spAutoFit/>
          </a:bodyPr>
          <a:lstStyle/>
          <a:p>
            <a:pPr>
              <a:lnSpc>
                <a:spcPct val="115000"/>
              </a:lnSpc>
              <a:spcAft>
                <a:spcPts val="0"/>
              </a:spcAft>
            </a:pPr>
            <a:r>
              <a:rPr lang="vi-VN" sz="3200" b="1" dirty="0">
                <a:solidFill>
                  <a:srgbClr val="FF0000"/>
                </a:solidFill>
                <a:latin typeface="Times New Roman" panose="02020603050405020304" pitchFamily="18" charset="0"/>
                <a:ea typeface="Times New Roman" panose="02020603050405020304" pitchFamily="18" charset="0"/>
              </a:rPr>
              <a:t>3. Sông Đáy ngày trở lại</a:t>
            </a:r>
            <a:r>
              <a:rPr lang="en-AU" sz="3200" b="1" dirty="0">
                <a:solidFill>
                  <a:srgbClr val="FF0000"/>
                </a:solidFill>
                <a:latin typeface="Times New Roman" panose="02020603050405020304" pitchFamily="18" charset="0"/>
                <a:ea typeface="Times New Roman" panose="02020603050405020304" pitchFamily="18" charset="0"/>
              </a:rPr>
              <a:t>.</a:t>
            </a:r>
            <a:endParaRPr lang="en-US" sz="3200" dirty="0">
              <a:solidFill>
                <a:srgbClr val="FF0000"/>
              </a:solidFill>
              <a:effectLst/>
              <a:latin typeface="Calibri" panose="020F0502020204030204" pitchFamily="34" charset="0"/>
              <a:ea typeface="Times New Roman" panose="02020603050405020304" pitchFamily="18" charset="0"/>
            </a:endParaRPr>
          </a:p>
        </p:txBody>
      </p:sp>
      <p:sp>
        <p:nvSpPr>
          <p:cNvPr id="8" name="Rectangle: Rounded Corners 9">
            <a:extLst>
              <a:ext uri="{FF2B5EF4-FFF2-40B4-BE49-F238E27FC236}">
                <a16:creationId xmlns:a16="http://schemas.microsoft.com/office/drawing/2014/main" id="{CC0A12C0-5B9F-3188-DA11-67F735140539}"/>
              </a:ext>
            </a:extLst>
          </p:cNvPr>
          <p:cNvSpPr/>
          <p:nvPr/>
        </p:nvSpPr>
        <p:spPr>
          <a:xfrm>
            <a:off x="4237827" y="3161455"/>
            <a:ext cx="5780709" cy="1692161"/>
          </a:xfrm>
          <a:prstGeom prst="roundRect">
            <a:avLst>
              <a:gd name="adj" fmla="val 13962"/>
            </a:avLst>
          </a:prstGeom>
          <a:solidFill>
            <a:schemeClr val="accent2">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i="1" dirty="0">
                <a:solidFill>
                  <a:schemeClr val="bg2">
                    <a:lumMod val="10000"/>
                  </a:schemeClr>
                </a:solidFill>
                <a:latin typeface="Times New Roman" panose="02020603050405020304" pitchFamily="18" charset="0"/>
                <a:cs typeface="Times New Roman" panose="02020603050405020304" pitchFamily="18" charset="0"/>
              </a:rPr>
              <a:t>“</a:t>
            </a:r>
            <a:r>
              <a:rPr lang="en-US" sz="3200" i="1" dirty="0" err="1">
                <a:solidFill>
                  <a:schemeClr val="bg2">
                    <a:lumMod val="10000"/>
                  </a:schemeClr>
                </a:solidFill>
                <a:latin typeface="Times New Roman" panose="02020603050405020304" pitchFamily="18" charset="0"/>
                <a:cs typeface="Times New Roman" panose="02020603050405020304" pitchFamily="18" charset="0"/>
              </a:rPr>
              <a:t>đã</a:t>
            </a:r>
            <a:r>
              <a:rPr lang="en-US" sz="3200" i="1" dirty="0">
                <a:solidFill>
                  <a:schemeClr val="bg2">
                    <a:lumMod val="10000"/>
                  </a:schemeClr>
                </a:solidFill>
                <a:latin typeface="Times New Roman" panose="02020603050405020304" pitchFamily="18" charset="0"/>
                <a:cs typeface="Times New Roman" panose="02020603050405020304" pitchFamily="18" charset="0"/>
              </a:rPr>
              <a:t>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già</a:t>
            </a:r>
            <a:r>
              <a:rPr lang="en-US" sz="3200" i="1" dirty="0">
                <a:solidFill>
                  <a:schemeClr val="bg2">
                    <a:lumMod val="10000"/>
                  </a:schemeClr>
                </a:solidFill>
                <a:latin typeface="Times New Roman" panose="02020603050405020304" pitchFamily="18" charset="0"/>
                <a:cs typeface="Times New Roman" panose="02020603050405020304" pitchFamily="18" charset="0"/>
              </a:rPr>
              <a:t>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như</a:t>
            </a:r>
            <a:r>
              <a:rPr lang="en-US" sz="3200" i="1" dirty="0">
                <a:solidFill>
                  <a:schemeClr val="bg2">
                    <a:lumMod val="10000"/>
                  </a:schemeClr>
                </a:solidFill>
                <a:latin typeface="Times New Roman" panose="02020603050405020304" pitchFamily="18" charset="0"/>
                <a:cs typeface="Times New Roman" panose="02020603050405020304" pitchFamily="18" charset="0"/>
              </a:rPr>
              <a:t>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cát</a:t>
            </a:r>
            <a:r>
              <a:rPr lang="en-US" sz="3200" i="1" dirty="0">
                <a:solidFill>
                  <a:schemeClr val="bg2">
                    <a:lumMod val="10000"/>
                  </a:schemeClr>
                </a:solidFill>
                <a:latin typeface="Times New Roman" panose="02020603050405020304" pitchFamily="18" charset="0"/>
                <a:cs typeface="Times New Roman" panose="02020603050405020304" pitchFamily="18" charset="0"/>
              </a:rPr>
              <a:t>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bên</a:t>
            </a:r>
            <a:r>
              <a:rPr lang="en-US" sz="3200" i="1" dirty="0">
                <a:solidFill>
                  <a:schemeClr val="bg2">
                    <a:lumMod val="10000"/>
                  </a:schemeClr>
                </a:solidFill>
                <a:latin typeface="Times New Roman" panose="02020603050405020304" pitchFamily="18" charset="0"/>
                <a:cs typeface="Times New Roman" panose="02020603050405020304" pitchFamily="18" charset="0"/>
              </a:rPr>
              <a:t>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bờ</a:t>
            </a:r>
            <a:r>
              <a:rPr lang="en-US" sz="3200" i="1" dirty="0">
                <a:solidFill>
                  <a:schemeClr val="bg2">
                    <a:lumMod val="10000"/>
                  </a:schemeClr>
                </a:solidFill>
                <a:latin typeface="Times New Roman" panose="02020603050405020304" pitchFamily="18" charset="0"/>
                <a:cs typeface="Times New Roman" panose="02020603050405020304" pitchFamily="18" charset="0"/>
              </a:rPr>
              <a:t>”, </a:t>
            </a:r>
            <a:endParaRPr lang="en-US" sz="3200" dirty="0">
              <a:solidFill>
                <a:schemeClr val="bg2">
                  <a:lumMod val="10000"/>
                </a:schemeClr>
              </a:solidFill>
              <a:latin typeface="Times New Roman" panose="02020603050405020304" pitchFamily="18" charset="0"/>
              <a:cs typeface="Times New Roman" panose="02020603050405020304" pitchFamily="18" charset="0"/>
            </a:endParaRPr>
          </a:p>
          <a:p>
            <a:r>
              <a:rPr lang="vi-VN" sz="3200" i="1" dirty="0">
                <a:solidFill>
                  <a:schemeClr val="bg2">
                    <a:lumMod val="10000"/>
                  </a:schemeClr>
                </a:solidFill>
                <a:latin typeface="Times New Roman" panose="02020603050405020304" pitchFamily="18" charset="0"/>
                <a:cs typeface="Times New Roman" panose="02020603050405020304" pitchFamily="18" charset="0"/>
              </a:rPr>
              <a:t>+</a:t>
            </a:r>
            <a:r>
              <a:rPr lang="en-US" sz="3200" i="1" dirty="0">
                <a:solidFill>
                  <a:schemeClr val="bg2">
                    <a:lumMod val="10000"/>
                  </a:schemeClr>
                </a:solidFill>
                <a:latin typeface="Times New Roman" panose="02020603050405020304" pitchFamily="18" charset="0"/>
                <a:cs typeface="Times New Roman" panose="02020603050405020304" pitchFamily="18" charset="0"/>
              </a:rPr>
              <a:t>“</a:t>
            </a:r>
            <a:r>
              <a:rPr lang="en-US" sz="3200" i="1" dirty="0" err="1">
                <a:solidFill>
                  <a:schemeClr val="bg2">
                    <a:lumMod val="10000"/>
                  </a:schemeClr>
                </a:solidFill>
                <a:latin typeface="Times New Roman" panose="02020603050405020304" pitchFamily="18" charset="0"/>
                <a:cs typeface="Times New Roman" panose="02020603050405020304" pitchFamily="18" charset="0"/>
              </a:rPr>
              <a:t>mùi</a:t>
            </a:r>
            <a:r>
              <a:rPr lang="en-US" sz="3200" i="1" dirty="0">
                <a:solidFill>
                  <a:schemeClr val="bg2">
                    <a:lumMod val="10000"/>
                  </a:schemeClr>
                </a:solidFill>
                <a:latin typeface="Times New Roman" panose="02020603050405020304" pitchFamily="18" charset="0"/>
                <a:cs typeface="Times New Roman" panose="02020603050405020304" pitchFamily="18" charset="0"/>
              </a:rPr>
              <a:t>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cát</a:t>
            </a:r>
            <a:r>
              <a:rPr lang="en-US" sz="3200" i="1" dirty="0">
                <a:solidFill>
                  <a:schemeClr val="bg2">
                    <a:lumMod val="10000"/>
                  </a:schemeClr>
                </a:solidFill>
                <a:latin typeface="Times New Roman" panose="02020603050405020304" pitchFamily="18" charset="0"/>
                <a:cs typeface="Times New Roman" panose="02020603050405020304" pitchFamily="18" charset="0"/>
              </a:rPr>
              <a:t>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khô</a:t>
            </a:r>
            <a:r>
              <a:rPr lang="en-US" sz="3200" i="1" dirty="0">
                <a:solidFill>
                  <a:schemeClr val="bg2">
                    <a:lumMod val="10000"/>
                  </a:schemeClr>
                </a:solidFill>
                <a:latin typeface="Times New Roman" panose="02020603050405020304" pitchFamily="18" charset="0"/>
                <a:cs typeface="Times New Roman" panose="02020603050405020304" pitchFamily="18" charset="0"/>
              </a:rPr>
              <a:t>,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mùi</a:t>
            </a:r>
            <a:r>
              <a:rPr lang="en-US" sz="3200" i="1" dirty="0">
                <a:solidFill>
                  <a:schemeClr val="bg2">
                    <a:lumMod val="10000"/>
                  </a:schemeClr>
                </a:solidFill>
                <a:latin typeface="Times New Roman" panose="02020603050405020304" pitchFamily="18" charset="0"/>
                <a:cs typeface="Times New Roman" panose="02020603050405020304" pitchFamily="18" charset="0"/>
              </a:rPr>
              <a:t>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tóc</a:t>
            </a:r>
            <a:r>
              <a:rPr lang="en-US" sz="3200" i="1" dirty="0">
                <a:solidFill>
                  <a:schemeClr val="bg2">
                    <a:lumMod val="10000"/>
                  </a:schemeClr>
                </a:solidFill>
                <a:latin typeface="Times New Roman" panose="02020603050405020304" pitchFamily="18" charset="0"/>
                <a:cs typeface="Times New Roman" panose="02020603050405020304" pitchFamily="18" charset="0"/>
              </a:rPr>
              <a:t>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mẹ</a:t>
            </a:r>
            <a:r>
              <a:rPr lang="en-US" sz="3200" i="1" dirty="0">
                <a:solidFill>
                  <a:schemeClr val="bg2">
                    <a:lumMod val="10000"/>
                  </a:schemeClr>
                </a:solidFill>
                <a:latin typeface="Times New Roman" panose="02020603050405020304" pitchFamily="18" charset="0"/>
                <a:cs typeface="Times New Roman" panose="02020603050405020304" pitchFamily="18" charset="0"/>
              </a:rPr>
              <a:t>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tôi</a:t>
            </a:r>
            <a:r>
              <a:rPr lang="en-US" sz="3200" i="1" dirty="0">
                <a:solidFill>
                  <a:schemeClr val="bg2">
                    <a:lumMod val="10000"/>
                  </a:schemeClr>
                </a:solidFill>
                <a:latin typeface="Times New Roman" panose="02020603050405020304" pitchFamily="18" charset="0"/>
                <a:cs typeface="Times New Roman" panose="02020603050405020304" pitchFamily="18" charset="0"/>
              </a:rPr>
              <a:t>”</a:t>
            </a:r>
            <a:endParaRPr lang="en-US" sz="3200" dirty="0">
              <a:solidFill>
                <a:schemeClr val="bg2">
                  <a:lumMod val="10000"/>
                </a:schemeClr>
              </a:solidFill>
              <a:latin typeface="Times New Roman" panose="02020603050405020304" pitchFamily="18" charset="0"/>
              <a:cs typeface="Times New Roman" panose="02020603050405020304" pitchFamily="18" charset="0"/>
            </a:endParaRPr>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34746">
            <a:off x="6817848" y="-411264"/>
            <a:ext cx="1775681" cy="1713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281" y="709818"/>
            <a:ext cx="2349822" cy="1854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p:cNvPicPr>
          <p:nvPr/>
        </p:nvPicPr>
        <p:blipFill>
          <a:blip r:embed="rId5"/>
          <a:stretch>
            <a:fillRect/>
          </a:stretch>
        </p:blipFill>
        <p:spPr>
          <a:xfrm>
            <a:off x="8366377" y="1106953"/>
            <a:ext cx="1652159" cy="1133954"/>
          </a:xfrm>
          <a:prstGeom prst="rect">
            <a:avLst/>
          </a:prstGeom>
        </p:spPr>
      </p:pic>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34746">
            <a:off x="9238351" y="-279371"/>
            <a:ext cx="1775681" cy="1713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2510" y="2654696"/>
            <a:ext cx="3435927" cy="2610052"/>
          </a:xfrm>
          <a:prstGeom prst="ellipse">
            <a:avLst/>
          </a:prstGeom>
          <a:ln>
            <a:noFill/>
          </a:ln>
          <a:effectLst>
            <a:softEdge rad="112500"/>
          </a:effectLst>
        </p:spPr>
      </p:pic>
      <p:sp>
        <p:nvSpPr>
          <p:cNvPr id="7" name="Rectangle 6"/>
          <p:cNvSpPr/>
          <p:nvPr/>
        </p:nvSpPr>
        <p:spPr>
          <a:xfrm>
            <a:off x="332510" y="5449523"/>
            <a:ext cx="2837636" cy="622799"/>
          </a:xfrm>
          <a:prstGeom prst="rect">
            <a:avLst/>
          </a:prstGeom>
        </p:spPr>
        <p:txBody>
          <a:bodyPr wrap="none">
            <a:spAutoFit/>
          </a:bodyPr>
          <a:lstStyle/>
          <a:p>
            <a:pPr algn="just">
              <a:lnSpc>
                <a:spcPct val="115000"/>
              </a:lnSpc>
              <a:spcAft>
                <a:spcPts val="0"/>
              </a:spcAft>
            </a:pPr>
            <a:r>
              <a:rPr lang="en-US" sz="3200" dirty="0">
                <a:solidFill>
                  <a:schemeClr val="bg2">
                    <a:lumMod val="10000"/>
                  </a:schemeClr>
                </a:solidFill>
                <a:latin typeface="Times New Roman" panose="02020603050405020304" pitchFamily="18" charset="0"/>
                <a:ea typeface="Times New Roman" panose="02020603050405020304" pitchFamily="18" charset="0"/>
              </a:rPr>
              <a:t>- </a:t>
            </a:r>
            <a:r>
              <a:rPr lang="en-US" sz="3200" b="1" dirty="0" err="1">
                <a:solidFill>
                  <a:schemeClr val="bg2">
                    <a:lumMod val="10000"/>
                  </a:schemeClr>
                </a:solidFill>
                <a:latin typeface="Times New Roman" panose="02020603050405020304" pitchFamily="18" charset="0"/>
                <a:ea typeface="Times New Roman" panose="02020603050405020304" pitchFamily="18" charset="0"/>
              </a:rPr>
              <a:t>Hình</a:t>
            </a:r>
            <a:r>
              <a:rPr lang="en-US" sz="3200" b="1" dirty="0">
                <a:solidFill>
                  <a:schemeClr val="bg2">
                    <a:lumMod val="10000"/>
                  </a:schemeClr>
                </a:solidFill>
                <a:latin typeface="Times New Roman" panose="02020603050405020304" pitchFamily="18" charset="0"/>
                <a:ea typeface="Times New Roman" panose="02020603050405020304" pitchFamily="18" charset="0"/>
              </a:rPr>
              <a:t> </a:t>
            </a:r>
            <a:r>
              <a:rPr lang="en-US" sz="3200" b="1" dirty="0" err="1">
                <a:solidFill>
                  <a:schemeClr val="bg2">
                    <a:lumMod val="10000"/>
                  </a:schemeClr>
                </a:solidFill>
                <a:latin typeface="Times New Roman" panose="02020603050405020304" pitchFamily="18" charset="0"/>
                <a:ea typeface="Times New Roman" panose="02020603050405020304" pitchFamily="18" charset="0"/>
              </a:rPr>
              <a:t>ảnh</a:t>
            </a:r>
            <a:r>
              <a:rPr lang="en-US" sz="3200" b="1" dirty="0">
                <a:solidFill>
                  <a:schemeClr val="bg2">
                    <a:lumMod val="10000"/>
                  </a:schemeClr>
                </a:solidFill>
                <a:latin typeface="Times New Roman" panose="02020603050405020304" pitchFamily="18" charset="0"/>
                <a:ea typeface="Times New Roman" panose="02020603050405020304" pitchFamily="18" charset="0"/>
              </a:rPr>
              <a:t> </a:t>
            </a:r>
            <a:r>
              <a:rPr lang="vi-VN" sz="3200" b="1" dirty="0">
                <a:solidFill>
                  <a:schemeClr val="bg2">
                    <a:lumMod val="10000"/>
                  </a:schemeClr>
                </a:solidFill>
                <a:latin typeface="Times New Roman" panose="02020603050405020304" pitchFamily="18" charset="0"/>
                <a:ea typeface="Times New Roman" panose="02020603050405020304" pitchFamily="18" charset="0"/>
              </a:rPr>
              <a:t>mẹ:</a:t>
            </a:r>
            <a:endParaRPr lang="en-US" sz="3200" dirty="0">
              <a:solidFill>
                <a:schemeClr val="bg2">
                  <a:lumMod val="10000"/>
                </a:schemeClr>
              </a:solidFill>
              <a:effectLst/>
              <a:latin typeface="Calibri" panose="020F0502020204030204" pitchFamily="34" charset="0"/>
              <a:ea typeface="Times New Roman" panose="02020603050405020304" pitchFamily="18" charset="0"/>
            </a:endParaRPr>
          </a:p>
        </p:txBody>
      </p:sp>
      <p:sp>
        <p:nvSpPr>
          <p:cNvPr id="9" name="Rectangle 8"/>
          <p:cNvSpPr/>
          <p:nvPr/>
        </p:nvSpPr>
        <p:spPr>
          <a:xfrm>
            <a:off x="3518301" y="5264748"/>
            <a:ext cx="8895384" cy="1224951"/>
          </a:xfrm>
          <a:prstGeom prst="rect">
            <a:avLst/>
          </a:prstGeom>
        </p:spPr>
        <p:txBody>
          <a:bodyPr wrap="none">
            <a:spAutoFit/>
          </a:bodyPr>
          <a:lstStyle/>
          <a:p>
            <a:pPr marL="457200" indent="-457200" algn="just">
              <a:lnSpc>
                <a:spcPct val="115000"/>
              </a:lnSpc>
              <a:spcAft>
                <a:spcPts val="0"/>
              </a:spcAft>
              <a:buFont typeface="Symbol" panose="05050102010706020507" pitchFamily="18" charset="2"/>
              <a:buChar char="Þ"/>
            </a:pPr>
            <a:r>
              <a:rPr lang="vi-VN" sz="3200" b="1" dirty="0" smtClean="0">
                <a:solidFill>
                  <a:srgbClr val="7030A0"/>
                </a:solidFill>
                <a:latin typeface="Times New Roman" panose="02020603050405020304" pitchFamily="18" charset="0"/>
                <a:ea typeface="Times New Roman" panose="02020603050405020304" pitchFamily="18" charset="0"/>
              </a:rPr>
              <a:t>B</a:t>
            </a:r>
            <a:r>
              <a:rPr lang="en-US" sz="3200" b="1" dirty="0" err="1">
                <a:solidFill>
                  <a:srgbClr val="7030A0"/>
                </a:solidFill>
                <a:latin typeface="Times New Roman" panose="02020603050405020304" pitchFamily="18" charset="0"/>
                <a:ea typeface="Times New Roman" panose="02020603050405020304" pitchFamily="18" charset="0"/>
              </a:rPr>
              <a:t>iện</a:t>
            </a:r>
            <a:r>
              <a:rPr lang="en-US" sz="3200" b="1" dirty="0">
                <a:solidFill>
                  <a:srgbClr val="7030A0"/>
                </a:solidFill>
                <a:latin typeface="Times New Roman" panose="02020603050405020304" pitchFamily="18" charset="0"/>
                <a:ea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rPr>
              <a:t>pháp</a:t>
            </a:r>
            <a:r>
              <a:rPr lang="en-US" sz="3200" b="1" dirty="0">
                <a:solidFill>
                  <a:srgbClr val="7030A0"/>
                </a:solidFill>
                <a:latin typeface="Times New Roman" panose="02020603050405020304" pitchFamily="18" charset="0"/>
                <a:ea typeface="Times New Roman" panose="02020603050405020304" pitchFamily="18" charset="0"/>
              </a:rPr>
              <a:t> so </a:t>
            </a:r>
            <a:r>
              <a:rPr lang="en-US" sz="3200" b="1" dirty="0" err="1">
                <a:solidFill>
                  <a:srgbClr val="7030A0"/>
                </a:solidFill>
                <a:latin typeface="Times New Roman" panose="02020603050405020304" pitchFamily="18" charset="0"/>
                <a:ea typeface="Times New Roman" panose="02020603050405020304" pitchFamily="18" charset="0"/>
              </a:rPr>
              <a:t>sánh</a:t>
            </a:r>
            <a:r>
              <a:rPr lang="en-US" sz="3200" b="1" dirty="0">
                <a:solidFill>
                  <a:srgbClr val="7030A0"/>
                </a:solidFill>
                <a:latin typeface="Times New Roman" panose="02020603050405020304" pitchFamily="18" charset="0"/>
                <a:ea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rPr>
              <a:t>gợi</a:t>
            </a:r>
            <a:r>
              <a:rPr lang="en-US" sz="3200" b="1" dirty="0">
                <a:solidFill>
                  <a:srgbClr val="7030A0"/>
                </a:solidFill>
                <a:latin typeface="Times New Roman" panose="02020603050405020304" pitchFamily="18" charset="0"/>
                <a:ea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rPr>
              <a:t>hình</a:t>
            </a:r>
            <a:r>
              <a:rPr lang="en-US" sz="3200" b="1" dirty="0">
                <a:solidFill>
                  <a:srgbClr val="7030A0"/>
                </a:solidFill>
                <a:latin typeface="Times New Roman" panose="02020603050405020304" pitchFamily="18" charset="0"/>
                <a:ea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rPr>
              <a:t>ảnh</a:t>
            </a:r>
            <a:r>
              <a:rPr lang="en-US" sz="3200" b="1" dirty="0">
                <a:solidFill>
                  <a:srgbClr val="7030A0"/>
                </a:solidFill>
                <a:latin typeface="Times New Roman" panose="02020603050405020304" pitchFamily="18" charset="0"/>
                <a:ea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rPr>
              <a:t>mẹ</a:t>
            </a:r>
            <a:r>
              <a:rPr lang="en-US" sz="3200" b="1" dirty="0">
                <a:solidFill>
                  <a:srgbClr val="7030A0"/>
                </a:solidFill>
                <a:latin typeface="Times New Roman" panose="02020603050405020304" pitchFamily="18" charset="0"/>
                <a:ea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rPr>
              <a:t>đã</a:t>
            </a:r>
            <a:r>
              <a:rPr lang="en-US" sz="3200" b="1" dirty="0">
                <a:solidFill>
                  <a:srgbClr val="7030A0"/>
                </a:solidFill>
                <a:latin typeface="Times New Roman" panose="02020603050405020304" pitchFamily="18" charset="0"/>
                <a:ea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rPr>
              <a:t>già</a:t>
            </a:r>
            <a:r>
              <a:rPr lang="en-US" sz="3200" b="1" dirty="0">
                <a:solidFill>
                  <a:srgbClr val="7030A0"/>
                </a:solidFill>
                <a:latin typeface="Times New Roman" panose="02020603050405020304" pitchFamily="18" charset="0"/>
                <a:ea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rPr>
              <a:t>nua</a:t>
            </a:r>
            <a:r>
              <a:rPr lang="en-US" sz="3200" b="1" dirty="0">
                <a:solidFill>
                  <a:srgbClr val="7030A0"/>
                </a:solidFill>
                <a:latin typeface="Times New Roman" panose="02020603050405020304" pitchFamily="18" charset="0"/>
                <a:ea typeface="Times New Roman" panose="02020603050405020304" pitchFamily="18" charset="0"/>
              </a:rPr>
              <a:t>, </a:t>
            </a:r>
            <a:endParaRPr lang="en-US" sz="3200" b="1" dirty="0" smtClean="0">
              <a:solidFill>
                <a:srgbClr val="7030A0"/>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en-US" sz="3200" b="1" dirty="0" err="1" smtClean="0">
                <a:solidFill>
                  <a:srgbClr val="7030A0"/>
                </a:solidFill>
                <a:latin typeface="Times New Roman" panose="02020603050405020304" pitchFamily="18" charset="0"/>
                <a:ea typeface="Times New Roman" panose="02020603050405020304" pitchFamily="18" charset="0"/>
              </a:rPr>
              <a:t>khô</a:t>
            </a:r>
            <a:r>
              <a:rPr lang="en-US" sz="3200" b="1" dirty="0" smtClean="0">
                <a:solidFill>
                  <a:srgbClr val="7030A0"/>
                </a:solidFill>
                <a:latin typeface="Times New Roman" panose="02020603050405020304" pitchFamily="18" charset="0"/>
                <a:ea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rPr>
              <a:t>héo</a:t>
            </a:r>
            <a:r>
              <a:rPr lang="en-US" sz="3200" b="1" dirty="0">
                <a:solidFill>
                  <a:srgbClr val="7030A0"/>
                </a:solidFill>
                <a:latin typeface="Times New Roman" panose="02020603050405020304" pitchFamily="18" charset="0"/>
                <a:ea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rPr>
              <a:t>nhỏ</a:t>
            </a:r>
            <a:r>
              <a:rPr lang="en-US" sz="3200" b="1" dirty="0">
                <a:solidFill>
                  <a:srgbClr val="7030A0"/>
                </a:solidFill>
                <a:latin typeface="Times New Roman" panose="02020603050405020304" pitchFamily="18" charset="0"/>
                <a:ea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rPr>
              <a:t>nhoi</a:t>
            </a:r>
            <a:r>
              <a:rPr lang="vi-VN" sz="3200" b="1" dirty="0">
                <a:solidFill>
                  <a:srgbClr val="7030A0"/>
                </a:solidFill>
                <a:latin typeface="Times New Roman" panose="02020603050405020304" pitchFamily="18" charset="0"/>
                <a:ea typeface="Times New Roman" panose="02020603050405020304" pitchFamily="18" charset="0"/>
              </a:rPr>
              <a:t>.</a:t>
            </a:r>
            <a:r>
              <a:rPr lang="en-US" sz="3200" b="1" dirty="0">
                <a:solidFill>
                  <a:srgbClr val="7030A0"/>
                </a:solidFill>
                <a:latin typeface="Times New Roman" panose="02020603050405020304" pitchFamily="18" charset="0"/>
                <a:ea typeface="Times New Roman" panose="02020603050405020304" pitchFamily="18" charset="0"/>
              </a:rPr>
              <a:t> </a:t>
            </a:r>
            <a:endParaRPr lang="en-US" sz="3200" b="1" dirty="0">
              <a:solidFill>
                <a:srgbClr val="7030A0"/>
              </a:solidFill>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7916571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ageCurlDoubl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1132" r="11132"/>
          <a:stretch>
            <a:fillRect/>
          </a:stretch>
        </p:blipFill>
        <p:spPr>
          <a:xfrm>
            <a:off x="0" y="-1133765"/>
            <a:ext cx="12413685" cy="4070929"/>
          </a:xfrm>
        </p:spPr>
      </p:pic>
      <p:sp>
        <p:nvSpPr>
          <p:cNvPr id="2" name="Rectangle 1"/>
          <p:cNvSpPr/>
          <p:nvPr/>
        </p:nvSpPr>
        <p:spPr>
          <a:xfrm>
            <a:off x="2252712" y="173621"/>
            <a:ext cx="4503156" cy="622799"/>
          </a:xfrm>
          <a:prstGeom prst="rect">
            <a:avLst/>
          </a:prstGeom>
        </p:spPr>
        <p:txBody>
          <a:bodyPr wrap="none">
            <a:spAutoFit/>
          </a:bodyPr>
          <a:lstStyle/>
          <a:p>
            <a:pPr>
              <a:lnSpc>
                <a:spcPct val="115000"/>
              </a:lnSpc>
              <a:spcAft>
                <a:spcPts val="0"/>
              </a:spcAft>
            </a:pPr>
            <a:r>
              <a:rPr lang="vi-VN" sz="3200" b="1" dirty="0">
                <a:solidFill>
                  <a:srgbClr val="FF0000"/>
                </a:solidFill>
                <a:latin typeface="Times New Roman" panose="02020603050405020304" pitchFamily="18" charset="0"/>
                <a:ea typeface="Times New Roman" panose="02020603050405020304" pitchFamily="18" charset="0"/>
              </a:rPr>
              <a:t>3. Sông Đáy ngày trở lại</a:t>
            </a:r>
            <a:r>
              <a:rPr lang="en-AU" sz="3200" b="1" dirty="0">
                <a:solidFill>
                  <a:srgbClr val="FF0000"/>
                </a:solidFill>
                <a:latin typeface="Times New Roman" panose="02020603050405020304" pitchFamily="18" charset="0"/>
                <a:ea typeface="Times New Roman" panose="02020603050405020304" pitchFamily="18" charset="0"/>
              </a:rPr>
              <a:t>.</a:t>
            </a:r>
            <a:endParaRPr lang="en-US" sz="3200" dirty="0">
              <a:solidFill>
                <a:srgbClr val="FF0000"/>
              </a:solidFill>
              <a:effectLst/>
              <a:latin typeface="Calibri" panose="020F0502020204030204" pitchFamily="34" charset="0"/>
              <a:ea typeface="Times New Roman" panose="02020603050405020304" pitchFamily="18" charset="0"/>
            </a:endParaRPr>
          </a:p>
        </p:txBody>
      </p:sp>
      <p:sp>
        <p:nvSpPr>
          <p:cNvPr id="8" name="Rectangle: Rounded Corners 9">
            <a:extLst>
              <a:ext uri="{FF2B5EF4-FFF2-40B4-BE49-F238E27FC236}">
                <a16:creationId xmlns:a16="http://schemas.microsoft.com/office/drawing/2014/main" id="{CC0A12C0-5B9F-3188-DA11-67F735140539}"/>
              </a:ext>
            </a:extLst>
          </p:cNvPr>
          <p:cNvSpPr/>
          <p:nvPr/>
        </p:nvSpPr>
        <p:spPr>
          <a:xfrm>
            <a:off x="3603989" y="2598206"/>
            <a:ext cx="5490279" cy="1692161"/>
          </a:xfrm>
          <a:prstGeom prst="roundRect">
            <a:avLst>
              <a:gd name="adj" fmla="val 13962"/>
            </a:avLst>
          </a:prstGeom>
          <a:solidFill>
            <a:schemeClr val="accent2">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chemeClr val="bg2">
                    <a:lumMod val="10000"/>
                  </a:schemeClr>
                </a:solidFill>
                <a:latin typeface="Times New Roman" panose="02020603050405020304" pitchFamily="18" charset="0"/>
                <a:cs typeface="Times New Roman" panose="02020603050405020304" pitchFamily="18" charset="0"/>
              </a:rPr>
              <a:t>+  Gọi Sông Đáy như gọi người thân yêu</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Sông</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Đáy</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ơi</a:t>
            </a:r>
            <a:r>
              <a:rPr lang="vi-VN" sz="2800" i="1" dirty="0">
                <a:solidFill>
                  <a:schemeClr val="bg2">
                    <a:lumMod val="10000"/>
                  </a:schemeClr>
                </a:solidFill>
                <a:latin typeface="Times New Roman" panose="02020603050405020304" pitchFamily="18" charset="0"/>
                <a:cs typeface="Times New Roman" panose="02020603050405020304" pitchFamily="18" charset="0"/>
              </a:rPr>
              <a:t>!</a:t>
            </a:r>
            <a:r>
              <a:rPr lang="en-US" sz="2800" i="1" dirty="0">
                <a:solidFill>
                  <a:schemeClr val="bg2">
                    <a:lumMod val="10000"/>
                  </a:schemeClr>
                </a:solidFill>
                <a:latin typeface="Times New Roman" panose="02020603050405020304" pitchFamily="18" charset="0"/>
                <a:cs typeface="Times New Roman" panose="02020603050405020304" pitchFamily="18" charset="0"/>
              </a:rPr>
              <a:t>”</a:t>
            </a:r>
            <a:r>
              <a:rPr lang="vi-VN" sz="2800" i="1" dirty="0" smtClean="0">
                <a:solidFill>
                  <a:schemeClr val="bg2">
                    <a:lumMod val="10000"/>
                  </a:schemeClr>
                </a:solidFill>
                <a:latin typeface="Times New Roman" panose="02020603050405020304" pitchFamily="18" charset="0"/>
                <a:cs typeface="Times New Roman" panose="02020603050405020304" pitchFamily="18" charset="0"/>
              </a:rPr>
              <a:t>.</a:t>
            </a:r>
            <a:endParaRPr lang="en-US" sz="2800" i="1" dirty="0" smtClean="0">
              <a:solidFill>
                <a:schemeClr val="bg2">
                  <a:lumMod val="10000"/>
                </a:schemeClr>
              </a:solidFill>
              <a:latin typeface="Times New Roman" panose="02020603050405020304" pitchFamily="18" charset="0"/>
              <a:cs typeface="Times New Roman" panose="02020603050405020304" pitchFamily="18" charset="0"/>
            </a:endParaRPr>
          </a:p>
          <a:p>
            <a:r>
              <a:rPr lang="en-US" sz="2800" i="1" dirty="0">
                <a:solidFill>
                  <a:schemeClr val="bg2">
                    <a:lumMod val="10000"/>
                  </a:schemeClr>
                </a:solidFill>
                <a:latin typeface="Times New Roman" panose="02020603050405020304" pitchFamily="18" charset="0"/>
                <a:cs typeface="Times New Roman" panose="02020603050405020304" pitchFamily="18" charset="0"/>
              </a:rPr>
              <a:t>+</a:t>
            </a:r>
            <a:r>
              <a:rPr lang="vi-VN" sz="2800" i="1" dirty="0" smtClean="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Điệp</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ngữ</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Sông</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Đáy</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ơi</a:t>
            </a:r>
            <a:r>
              <a:rPr lang="vi-VN" sz="2800" i="1" dirty="0">
                <a:solidFill>
                  <a:schemeClr val="bg2">
                    <a:lumMod val="10000"/>
                  </a:schemeClr>
                </a:solidFill>
                <a:latin typeface="Times New Roman" panose="02020603050405020304" pitchFamily="18" charset="0"/>
                <a:cs typeface="Times New Roman" panose="02020603050405020304" pitchFamily="18" charset="0"/>
              </a:rPr>
              <a:t>!</a:t>
            </a:r>
            <a:r>
              <a:rPr lang="vi-VN" sz="2800" dirty="0">
                <a:solidFill>
                  <a:schemeClr val="bg2">
                    <a:lumMod val="10000"/>
                  </a:schemeClr>
                </a:solidFill>
                <a:latin typeface="Times New Roman" panose="02020603050405020304" pitchFamily="18" charset="0"/>
                <a:cs typeface="Times New Roman" panose="02020603050405020304" pitchFamily="18" charset="0"/>
              </a:rPr>
              <a:t> </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34746">
            <a:off x="6817848" y="-411264"/>
            <a:ext cx="1775681" cy="1713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281" y="709818"/>
            <a:ext cx="2349822" cy="1854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p:cNvPicPr>
          <p:nvPr/>
        </p:nvPicPr>
        <p:blipFill>
          <a:blip r:embed="rId5"/>
          <a:stretch>
            <a:fillRect/>
          </a:stretch>
        </p:blipFill>
        <p:spPr>
          <a:xfrm>
            <a:off x="8366377" y="1106953"/>
            <a:ext cx="1652159" cy="1133954"/>
          </a:xfrm>
          <a:prstGeom prst="rect">
            <a:avLst/>
          </a:prstGeom>
        </p:spPr>
      </p:pic>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34746">
            <a:off x="9238351" y="-279371"/>
            <a:ext cx="1775681" cy="1713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8053" y="4990698"/>
            <a:ext cx="2977097" cy="548099"/>
          </a:xfrm>
          <a:prstGeom prst="rect">
            <a:avLst/>
          </a:prstGeom>
        </p:spPr>
        <p:txBody>
          <a:bodyPr wrap="none">
            <a:spAutoFit/>
          </a:bodyPr>
          <a:lstStyle/>
          <a:p>
            <a:pPr algn="just">
              <a:lnSpc>
                <a:spcPct val="115000"/>
              </a:lnSpc>
              <a:spcAft>
                <a:spcPts val="0"/>
              </a:spcAft>
            </a:pPr>
            <a:r>
              <a:rPr lang="vi-VN" sz="2800" b="1" dirty="0">
                <a:solidFill>
                  <a:schemeClr val="bg2">
                    <a:lumMod val="10000"/>
                  </a:schemeClr>
                </a:solidFill>
                <a:latin typeface="Times New Roman" panose="02020603050405020304" pitchFamily="18" charset="0"/>
                <a:cs typeface="Times New Roman" panose="02020603050405020304" pitchFamily="18" charset="0"/>
              </a:rPr>
              <a:t>Nhân vật trữ tình.</a:t>
            </a:r>
            <a:endParaRPr lang="en-US" sz="28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053" y="2240908"/>
            <a:ext cx="2903903" cy="2749790"/>
          </a:xfrm>
          <a:prstGeom prst="ellipse">
            <a:avLst/>
          </a:prstGeom>
          <a:ln>
            <a:noFill/>
          </a:ln>
          <a:effectLst>
            <a:softEdge rad="112500"/>
          </a:effectLst>
        </p:spPr>
      </p:pic>
      <p:sp>
        <p:nvSpPr>
          <p:cNvPr id="17" name="Rectangle: Rounded Corners 9">
            <a:extLst>
              <a:ext uri="{FF2B5EF4-FFF2-40B4-BE49-F238E27FC236}">
                <a16:creationId xmlns:a16="http://schemas.microsoft.com/office/drawing/2014/main" id="{CC0A12C0-5B9F-3188-DA11-67F735140539}"/>
              </a:ext>
            </a:extLst>
          </p:cNvPr>
          <p:cNvSpPr/>
          <p:nvPr/>
        </p:nvSpPr>
        <p:spPr>
          <a:xfrm>
            <a:off x="3603989" y="4693133"/>
            <a:ext cx="5697029" cy="1692161"/>
          </a:xfrm>
          <a:prstGeom prst="roundRect">
            <a:avLst>
              <a:gd name="adj" fmla="val 13962"/>
            </a:avLst>
          </a:prstGeom>
          <a:solidFill>
            <a:schemeClr val="accent2">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smtClean="0">
                <a:solidFill>
                  <a:schemeClr val="bg2">
                    <a:lumMod val="10000"/>
                  </a:schemeClr>
                </a:solidFill>
                <a:latin typeface="Times New Roman" panose="02020603050405020304" pitchFamily="18" charset="0"/>
                <a:cs typeface="Times New Roman" panose="02020603050405020304" pitchFamily="18" charset="0"/>
              </a:rPr>
              <a:t>+</a:t>
            </a:r>
            <a:r>
              <a:rPr lang="en-US" sz="2800" dirty="0" smtClean="0">
                <a:solidFill>
                  <a:schemeClr val="bg2">
                    <a:lumMod val="10000"/>
                  </a:schemeClr>
                </a:solidFill>
                <a:latin typeface="Times New Roman" panose="02020603050405020304" pitchFamily="18" charset="0"/>
                <a:cs typeface="Times New Roman" panose="02020603050405020304" pitchFamily="18" charset="0"/>
              </a:rPr>
              <a:t> </a:t>
            </a:r>
            <a:r>
              <a:rPr lang="vi-VN" sz="2800" dirty="0" smtClean="0">
                <a:solidFill>
                  <a:schemeClr val="bg2">
                    <a:lumMod val="10000"/>
                  </a:schemeClr>
                </a:solidFill>
                <a:latin typeface="Times New Roman" panose="02020603050405020304" pitchFamily="18" charset="0"/>
                <a:cs typeface="Times New Roman" panose="02020603050405020304" pitchFamily="18" charset="0"/>
              </a:rPr>
              <a:t>Tôi </a:t>
            </a:r>
            <a:r>
              <a:rPr lang="vi-VN" sz="2800" dirty="0">
                <a:solidFill>
                  <a:schemeClr val="bg2">
                    <a:lumMod val="10000"/>
                  </a:schemeClr>
                </a:solidFill>
                <a:latin typeface="Times New Roman" panose="02020603050405020304" pitchFamily="18" charset="0"/>
                <a:cs typeface="Times New Roman" panose="02020603050405020304" pitchFamily="18" charset="0"/>
              </a:rPr>
              <a:t>“quỳ xuống </a:t>
            </a:r>
            <a:r>
              <a:rPr lang="en-US" sz="2800" dirty="0">
                <a:solidFill>
                  <a:schemeClr val="bg2">
                    <a:lumMod val="10000"/>
                  </a:schemeClr>
                </a:solidFill>
                <a:latin typeface="Times New Roman" panose="02020603050405020304" pitchFamily="18" charset="0"/>
                <a:cs typeface="Times New Roman" panose="02020603050405020304" pitchFamily="18" charset="0"/>
              </a:rPr>
              <a:t>,</a:t>
            </a:r>
            <a:r>
              <a:rPr lang="vi-VN" sz="2800" dirty="0" smtClean="0">
                <a:solidFill>
                  <a:schemeClr val="bg2">
                    <a:lumMod val="10000"/>
                  </a:schemeClr>
                </a:solidFill>
                <a:latin typeface="Times New Roman" panose="02020603050405020304" pitchFamily="18" charset="0"/>
                <a:cs typeface="Times New Roman" panose="02020603050405020304" pitchFamily="18" charset="0"/>
              </a:rPr>
              <a:t>“</a:t>
            </a:r>
            <a:r>
              <a:rPr lang="vi-VN" sz="2800" dirty="0">
                <a:solidFill>
                  <a:schemeClr val="bg2">
                    <a:lumMod val="10000"/>
                  </a:schemeClr>
                </a:solidFill>
                <a:latin typeface="Times New Roman" panose="02020603050405020304" pitchFamily="18" charset="0"/>
                <a:cs typeface="Times New Roman" panose="02020603050405020304" pitchFamily="18" charset="0"/>
              </a:rPr>
              <a:t>khóc”, </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a:p>
            <a:r>
              <a:rPr lang="en-US" sz="2800" dirty="0" smtClean="0">
                <a:solidFill>
                  <a:schemeClr val="bg2">
                    <a:lumMod val="10000"/>
                  </a:schemeClr>
                </a:solidFill>
                <a:latin typeface="Times New Roman" panose="02020603050405020304" pitchFamily="18" charset="0"/>
                <a:cs typeface="Times New Roman" panose="02020603050405020304" pitchFamily="18" charset="0"/>
              </a:rPr>
              <a:t>+ </a:t>
            </a:r>
            <a:r>
              <a:rPr lang="vi-VN" sz="2800" dirty="0" smtClean="0">
                <a:solidFill>
                  <a:schemeClr val="bg2">
                    <a:lumMod val="10000"/>
                  </a:schemeClr>
                </a:solidFill>
                <a:latin typeface="Times New Roman" panose="02020603050405020304" pitchFamily="18" charset="0"/>
                <a:cs typeface="Times New Roman" panose="02020603050405020304" pitchFamily="18" charset="0"/>
              </a:rPr>
              <a:t>Các </a:t>
            </a:r>
            <a:r>
              <a:rPr lang="vi-VN" sz="2800" dirty="0">
                <a:solidFill>
                  <a:schemeClr val="bg2">
                    <a:lumMod val="10000"/>
                  </a:schemeClr>
                </a:solidFill>
                <a:latin typeface="Times New Roman" panose="02020603050405020304" pitchFamily="18" charset="0"/>
                <a:cs typeface="Times New Roman" panose="02020603050405020304" pitchFamily="18" charset="0"/>
              </a:rPr>
              <a:t>động từ, từ láy </a:t>
            </a:r>
            <a:r>
              <a:rPr lang="vi-VN" sz="2800" i="1" dirty="0">
                <a:solidFill>
                  <a:schemeClr val="bg2">
                    <a:lumMod val="10000"/>
                  </a:schemeClr>
                </a:solidFill>
                <a:latin typeface="Times New Roman" panose="02020603050405020304" pitchFamily="18" charset="0"/>
                <a:cs typeface="Times New Roman" panose="02020603050405020304" pitchFamily="18" charset="0"/>
              </a:rPr>
              <a:t>“ròng ròng” </a:t>
            </a:r>
            <a:r>
              <a:rPr lang="en-US" sz="2800" dirty="0" smtClean="0">
                <a:solidFill>
                  <a:schemeClr val="bg2">
                    <a:lumMod val="10000"/>
                  </a:schemeClr>
                </a:solidFill>
                <a:latin typeface="Times New Roman" panose="02020603050405020304" pitchFamily="18" charset="0"/>
                <a:cs typeface="Times New Roman" panose="02020603050405020304" pitchFamily="18" charset="0"/>
              </a:rPr>
              <a:t>=&gt;</a:t>
            </a:r>
            <a:r>
              <a:rPr lang="vi-VN" sz="2800" dirty="0" smtClean="0">
                <a:solidFill>
                  <a:schemeClr val="bg2">
                    <a:lumMod val="10000"/>
                  </a:schemeClr>
                </a:solidFill>
                <a:latin typeface="Times New Roman" panose="02020603050405020304" pitchFamily="18" charset="0"/>
                <a:cs typeface="Times New Roman" panose="02020603050405020304" pitchFamily="18" charset="0"/>
              </a:rPr>
              <a:t> </a:t>
            </a:r>
            <a:r>
              <a:rPr lang="vi-VN" sz="2800" dirty="0">
                <a:solidFill>
                  <a:schemeClr val="bg2">
                    <a:lumMod val="10000"/>
                  </a:schemeClr>
                </a:solidFill>
                <a:latin typeface="Times New Roman" panose="02020603050405020304" pitchFamily="18" charset="0"/>
                <a:cs typeface="Times New Roman" panose="02020603050405020304" pitchFamily="18" charset="0"/>
              </a:rPr>
              <a:t>sự xúc động, sự hối hận,...khi được trở về với sông Đáy, về với mẹ.</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61293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ageCurlDoubl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1132" r="11132"/>
          <a:stretch>
            <a:fillRect/>
          </a:stretch>
        </p:blipFill>
        <p:spPr>
          <a:xfrm>
            <a:off x="0" y="-1133765"/>
            <a:ext cx="12413685" cy="4070929"/>
          </a:xfrm>
        </p:spPr>
      </p:pic>
      <p:sp>
        <p:nvSpPr>
          <p:cNvPr id="2" name="Rectangle 1"/>
          <p:cNvSpPr/>
          <p:nvPr/>
        </p:nvSpPr>
        <p:spPr>
          <a:xfrm>
            <a:off x="2252712" y="173621"/>
            <a:ext cx="4503156" cy="622799"/>
          </a:xfrm>
          <a:prstGeom prst="rect">
            <a:avLst/>
          </a:prstGeom>
        </p:spPr>
        <p:txBody>
          <a:bodyPr wrap="none">
            <a:spAutoFit/>
          </a:bodyPr>
          <a:lstStyle/>
          <a:p>
            <a:pPr>
              <a:lnSpc>
                <a:spcPct val="115000"/>
              </a:lnSpc>
              <a:spcAft>
                <a:spcPts val="0"/>
              </a:spcAft>
            </a:pPr>
            <a:r>
              <a:rPr lang="vi-VN" sz="3200" b="1" dirty="0">
                <a:solidFill>
                  <a:srgbClr val="FF0000"/>
                </a:solidFill>
                <a:latin typeface="Times New Roman" panose="02020603050405020304" pitchFamily="18" charset="0"/>
                <a:ea typeface="Times New Roman" panose="02020603050405020304" pitchFamily="18" charset="0"/>
              </a:rPr>
              <a:t>3. Sông Đáy ngày trở lại</a:t>
            </a:r>
            <a:r>
              <a:rPr lang="en-AU" sz="3200" b="1" dirty="0">
                <a:solidFill>
                  <a:srgbClr val="FF0000"/>
                </a:solidFill>
                <a:latin typeface="Times New Roman" panose="02020603050405020304" pitchFamily="18" charset="0"/>
                <a:ea typeface="Times New Roman" panose="02020603050405020304" pitchFamily="18" charset="0"/>
              </a:rPr>
              <a:t>.</a:t>
            </a:r>
            <a:endParaRPr lang="en-US" sz="3200" dirty="0">
              <a:solidFill>
                <a:srgbClr val="FF0000"/>
              </a:solidFill>
              <a:effectLst/>
              <a:latin typeface="Calibri" panose="020F0502020204030204" pitchFamily="34" charset="0"/>
              <a:ea typeface="Times New Roman" panose="02020603050405020304" pitchFamily="18" charset="0"/>
            </a:endParaRPr>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34746">
            <a:off x="6817848" y="-411264"/>
            <a:ext cx="1775681" cy="1713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281" y="709818"/>
            <a:ext cx="2349822" cy="1854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p:cNvPicPr>
          <p:nvPr/>
        </p:nvPicPr>
        <p:blipFill>
          <a:blip r:embed="rId5"/>
          <a:stretch>
            <a:fillRect/>
          </a:stretch>
        </p:blipFill>
        <p:spPr>
          <a:xfrm>
            <a:off x="8366377" y="1106953"/>
            <a:ext cx="1652159" cy="1133954"/>
          </a:xfrm>
          <a:prstGeom prst="rect">
            <a:avLst/>
          </a:prstGeom>
        </p:spPr>
      </p:pic>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34746">
            <a:off x="9238351" y="-279371"/>
            <a:ext cx="1775681" cy="1713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8053" y="4990698"/>
            <a:ext cx="2977097" cy="548099"/>
          </a:xfrm>
          <a:prstGeom prst="rect">
            <a:avLst/>
          </a:prstGeom>
        </p:spPr>
        <p:txBody>
          <a:bodyPr wrap="none">
            <a:spAutoFit/>
          </a:bodyPr>
          <a:lstStyle/>
          <a:p>
            <a:pPr algn="just">
              <a:lnSpc>
                <a:spcPct val="115000"/>
              </a:lnSpc>
              <a:spcAft>
                <a:spcPts val="0"/>
              </a:spcAft>
            </a:pPr>
            <a:r>
              <a:rPr lang="vi-VN" sz="2800" b="1" dirty="0">
                <a:solidFill>
                  <a:schemeClr val="bg2">
                    <a:lumMod val="10000"/>
                  </a:schemeClr>
                </a:solidFill>
                <a:latin typeface="Times New Roman" panose="02020603050405020304" pitchFamily="18" charset="0"/>
                <a:cs typeface="Times New Roman" panose="02020603050405020304" pitchFamily="18" charset="0"/>
              </a:rPr>
              <a:t>Nhân vật trữ tình.</a:t>
            </a:r>
            <a:endParaRPr lang="en-US" sz="28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p:cNvSpPr/>
          <p:nvPr/>
        </p:nvSpPr>
        <p:spPr>
          <a:xfrm>
            <a:off x="3722255" y="3196658"/>
            <a:ext cx="7521548" cy="2569934"/>
          </a:xfrm>
          <a:prstGeom prst="rect">
            <a:avLst/>
          </a:prstGeom>
        </p:spPr>
        <p:txBody>
          <a:bodyPr wrap="square">
            <a:spAutoFit/>
          </a:bodyPr>
          <a:lstStyle/>
          <a:p>
            <a:pPr marL="457200" indent="-457200" algn="just">
              <a:lnSpc>
                <a:spcPct val="115000"/>
              </a:lnSpc>
              <a:spcAft>
                <a:spcPts val="0"/>
              </a:spcAft>
              <a:buFont typeface="Symbol" panose="05050102010706020507" pitchFamily="18" charset="2"/>
              <a:buChar char="Þ"/>
            </a:pPr>
            <a:r>
              <a:rPr lang="en-US" sz="2800" dirty="0" err="1" smtClean="0">
                <a:solidFill>
                  <a:srgbClr val="7030A0"/>
                </a:solidFill>
                <a:latin typeface="Times New Roman" panose="02020603050405020304" pitchFamily="18" charset="0"/>
                <a:cs typeface="Times New Roman" panose="02020603050405020304" pitchFamily="18" charset="0"/>
              </a:rPr>
              <a:t>Cảm</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xúc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thiết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xúc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động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bồi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hồi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của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tác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giả</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khi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trở</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về</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dòng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sông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Đáy</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của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quê</a:t>
            </a:r>
            <a:r>
              <a:rPr lang="en-US" sz="2800" dirty="0">
                <a:solidFill>
                  <a:srgbClr val="7030A0"/>
                </a:solidFill>
                <a:latin typeface="Times New Roman" panose="02020603050405020304" pitchFamily="18" charset="0"/>
                <a:cs typeface="Times New Roman" panose="02020603050405020304" pitchFamily="18" charset="0"/>
              </a:rPr>
              <a:t> </a:t>
            </a:r>
            <a:r>
              <a:rPr lang="vi-VN" sz="2800" dirty="0">
                <a:solidFill>
                  <a:srgbClr val="7030A0"/>
                </a:solidFill>
                <a:latin typeface="Times New Roman" panose="02020603050405020304" pitchFamily="18" charset="0"/>
                <a:cs typeface="Times New Roman" panose="02020603050405020304" pitchFamily="18" charset="0"/>
              </a:rPr>
              <a:t>hương; nỗi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xót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xa</a:t>
            </a:r>
            <a:r>
              <a:rPr lang="en-US" sz="2800" dirty="0">
                <a:solidFill>
                  <a:srgbClr val="7030A0"/>
                </a:solidFill>
                <a:latin typeface="Times New Roman" panose="02020603050405020304" pitchFamily="18" charset="0"/>
                <a:cs typeface="Times New Roman" panose="02020603050405020304" pitchFamily="18" charset="0"/>
              </a:rPr>
              <a:t>,</a:t>
            </a:r>
            <a:r>
              <a:rPr lang="vi-VN" sz="2800" dirty="0">
                <a:solidFill>
                  <a:srgbClr val="7030A0"/>
                </a:solidFill>
                <a:latin typeface="Times New Roman" panose="02020603050405020304" pitchFamily="18" charset="0"/>
                <a:cs typeface="Times New Roman" panose="02020603050405020304" pitchFamily="18" charset="0"/>
              </a:rPr>
              <a:t> sự day dứt khôn nguôi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của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nhân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vật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trữ</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tình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khi</a:t>
            </a:r>
            <a:r>
              <a:rPr lang="en-US" sz="2800" dirty="0">
                <a:solidFill>
                  <a:srgbClr val="7030A0"/>
                </a:solidFill>
                <a:latin typeface="Times New Roman" panose="02020603050405020304" pitchFamily="18" charset="0"/>
                <a:cs typeface="Times New Roman" panose="02020603050405020304" pitchFamily="18" charset="0"/>
              </a:rPr>
              <a:t> </a:t>
            </a:r>
            <a:r>
              <a:rPr lang="vi-VN" sz="2800" dirty="0">
                <a:solidFill>
                  <a:srgbClr val="7030A0"/>
                </a:solidFill>
                <a:latin typeface="Times New Roman" panose="02020603050405020304" pitchFamily="18" charset="0"/>
                <a:cs typeface="Times New Roman" panose="02020603050405020304" pitchFamily="18" charset="0"/>
              </a:rPr>
              <a:t>trở về với mẹ </a:t>
            </a:r>
            <a:r>
              <a:rPr lang="en-US" sz="2800" dirty="0" err="1">
                <a:solidFill>
                  <a:srgbClr val="7030A0"/>
                </a:solidFill>
                <a:latin typeface="Times New Roman" panose="02020603050405020304" pitchFamily="18" charset="0"/>
                <a:cs typeface="Times New Roman" panose="02020603050405020304" pitchFamily="18" charset="0"/>
              </a:rPr>
              <a:t>mà</a:t>
            </a:r>
            <a:r>
              <a:rPr lang="vi-VN" sz="2800" dirty="0">
                <a:solidFill>
                  <a:srgbClr val="7030A0"/>
                </a:solidFill>
                <a:latin typeface="Times New Roman" panose="02020603050405020304" pitchFamily="18" charset="0"/>
                <a:cs typeface="Times New Roman" panose="02020603050405020304" pitchFamily="18" charset="0"/>
              </a:rPr>
              <a:t> mẹ đã bước vào tuổi xế chiều.</a:t>
            </a:r>
            <a:endParaRPr lang="en-US" sz="28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053" y="2240908"/>
            <a:ext cx="2903903" cy="2749790"/>
          </a:xfrm>
          <a:prstGeom prst="ellipse">
            <a:avLst/>
          </a:prstGeom>
          <a:ln>
            <a:noFill/>
          </a:ln>
          <a:effectLst>
            <a:softEdge rad="112500"/>
          </a:effectLst>
        </p:spPr>
      </p:pic>
    </p:spTree>
    <p:extLst>
      <p:ext uri="{BB962C8B-B14F-4D97-AF65-F5344CB8AC3E}">
        <p14:creationId xmlns:p14="http://schemas.microsoft.com/office/powerpoint/2010/main" val="31876374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ageCurlDoubl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3274" b="23274"/>
          <a:stretch>
            <a:fillRect/>
          </a:stretch>
        </p:blipFill>
        <p:spPr/>
      </p:pic>
      <p:sp>
        <p:nvSpPr>
          <p:cNvPr id="6" name="Rectangle 5"/>
          <p:cNvSpPr/>
          <p:nvPr/>
        </p:nvSpPr>
        <p:spPr>
          <a:xfrm>
            <a:off x="369453" y="2607014"/>
            <a:ext cx="10261601" cy="3560975"/>
          </a:xfrm>
          <a:prstGeom prst="rect">
            <a:avLst/>
          </a:prstGeom>
        </p:spPr>
        <p:txBody>
          <a:bodyPr wrap="square">
            <a:spAutoFit/>
          </a:bodyPr>
          <a:lstStyle/>
          <a:p>
            <a:pPr algn="just">
              <a:lnSpc>
                <a:spcPct val="115000"/>
              </a:lnSpc>
              <a:spcAft>
                <a:spcPts val="0"/>
              </a:spcAft>
              <a:tabLst>
                <a:tab pos="1386840" algn="l"/>
              </a:tabLst>
            </a:pPr>
            <a:r>
              <a:rPr lang="en-US" sz="2800" b="1" dirty="0" smtClean="0">
                <a:solidFill>
                  <a:srgbClr val="7030A0"/>
                </a:solidFill>
                <a:latin typeface="Times New Roman" panose="02020603050405020304" pitchFamily="18" charset="0"/>
                <a:ea typeface="MS Mincho"/>
                <a:cs typeface="Times New Roman" panose="02020603050405020304" pitchFamily="18" charset="0"/>
              </a:rPr>
              <a:t> </a:t>
            </a:r>
            <a:r>
              <a:rPr lang="en-US" sz="2800" b="1" dirty="0" err="1" smtClean="0">
                <a:solidFill>
                  <a:srgbClr val="7030A0"/>
                </a:solidFill>
                <a:latin typeface="Times New Roman" panose="02020603050405020304" pitchFamily="18" charset="0"/>
                <a:ea typeface="MS Mincho"/>
                <a:cs typeface="Times New Roman" panose="02020603050405020304" pitchFamily="18" charset="0"/>
              </a:rPr>
              <a:t>Nhận</a:t>
            </a:r>
            <a:r>
              <a:rPr lang="en-US" sz="2800" b="1" dirty="0" smtClean="0">
                <a:solidFill>
                  <a:srgbClr val="7030A0"/>
                </a:solidFill>
                <a:latin typeface="Times New Roman" panose="02020603050405020304" pitchFamily="18" charset="0"/>
                <a:ea typeface="MS Mincho"/>
                <a:cs typeface="Times New Roman" panose="02020603050405020304" pitchFamily="18" charset="0"/>
              </a:rPr>
              <a:t> </a:t>
            </a:r>
            <a:r>
              <a:rPr lang="en-US" sz="2800" b="1" dirty="0" err="1">
                <a:solidFill>
                  <a:srgbClr val="7030A0"/>
                </a:solidFill>
                <a:latin typeface="Times New Roman" panose="02020603050405020304" pitchFamily="18" charset="0"/>
                <a:ea typeface="MS Mincho"/>
                <a:cs typeface="Times New Roman" panose="02020603050405020304" pitchFamily="18" charset="0"/>
              </a:rPr>
              <a:t>xét</a:t>
            </a:r>
            <a:r>
              <a:rPr lang="en-US" sz="2800" b="1" dirty="0">
                <a:solidFill>
                  <a:srgbClr val="7030A0"/>
                </a:solidFill>
                <a:latin typeface="Times New Roman" panose="02020603050405020304" pitchFamily="18" charset="0"/>
                <a:ea typeface="MS Mincho"/>
                <a:cs typeface="Times New Roman" panose="02020603050405020304" pitchFamily="18" charset="0"/>
              </a:rPr>
              <a:t> </a:t>
            </a:r>
            <a:r>
              <a:rPr lang="en-US" sz="2800" b="1" dirty="0" err="1">
                <a:solidFill>
                  <a:srgbClr val="7030A0"/>
                </a:solidFill>
                <a:latin typeface="Times New Roman" panose="02020603050405020304" pitchFamily="18" charset="0"/>
                <a:ea typeface="MS Mincho"/>
                <a:cs typeface="Times New Roman" panose="02020603050405020304" pitchFamily="18" charset="0"/>
              </a:rPr>
              <a:t>chung</a:t>
            </a:r>
            <a:r>
              <a:rPr lang="en-US" sz="2800" b="1" dirty="0">
                <a:solidFill>
                  <a:srgbClr val="7030A0"/>
                </a:solidFill>
                <a:latin typeface="Times New Roman" panose="02020603050405020304" pitchFamily="18" charset="0"/>
                <a:ea typeface="MS Mincho"/>
                <a:cs typeface="Times New Roman" panose="02020603050405020304" pitchFamily="18" charset="0"/>
              </a:rPr>
              <a:t>:</a:t>
            </a:r>
            <a:endPar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lnSpc>
                <a:spcPct val="115000"/>
              </a:lnSpc>
              <a:spcAft>
                <a:spcPts val="0"/>
              </a:spcAft>
              <a:buFontTx/>
              <a:buChar char="-"/>
            </a:pPr>
            <a:r>
              <a:rPr lang="vi-VN" sz="2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Sông </a:t>
            </a:r>
            <a:r>
              <a:rPr lang="vi-VN"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Đáy được miêu tả qua ba mốc thời gian: </a:t>
            </a:r>
            <a:r>
              <a:rPr lang="vi-VN" sz="2800"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tuổi thơ - những năm tháng xa quê – thời hiện tại - trở về  (tứ thơ). </a:t>
            </a:r>
            <a:endParaRPr lang="en-US" sz="2800" i="1"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lnSpc>
                <a:spcPct val="115000"/>
              </a:lnSpc>
              <a:spcAft>
                <a:spcPts val="0"/>
              </a:spcAft>
              <a:buFontTx/>
              <a:buChar char="-"/>
            </a:pPr>
            <a:r>
              <a:rPr lang="vi-VN" sz="2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Đây </a:t>
            </a:r>
            <a:r>
              <a:rPr lang="vi-VN"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cũng là hành trình của đời người </a:t>
            </a:r>
            <a:endParaRPr lang="en-US" sz="2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 </a:t>
            </a:r>
            <a:r>
              <a:rPr lang="vi-VN"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Sông Đáy gắn bó sâu nặng với cuộc đời, với hành trình sống của nhân vật trữ tình. Gắn bó với sông Đáy, trở về với sông Đáy chính là gắn bó với quê hương, với mẹ; trở về với quê hương, trở về với mẹ</a:t>
            </a:r>
            <a:r>
              <a:rPr lang="vi-VN" sz="2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02338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ageCurlDoubl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3274" b="23274"/>
          <a:stretch>
            <a:fillRect/>
          </a:stretch>
        </p:blipFill>
        <p:spPr/>
      </p:pic>
      <p:sp>
        <p:nvSpPr>
          <p:cNvPr id="6" name="Rectangle 5"/>
          <p:cNvSpPr/>
          <p:nvPr/>
        </p:nvSpPr>
        <p:spPr>
          <a:xfrm>
            <a:off x="369453" y="2607014"/>
            <a:ext cx="10261601" cy="3560975"/>
          </a:xfrm>
          <a:prstGeom prst="rect">
            <a:avLst/>
          </a:prstGeom>
        </p:spPr>
        <p:txBody>
          <a:bodyPr wrap="square">
            <a:spAutoFit/>
          </a:bodyPr>
          <a:lstStyle/>
          <a:p>
            <a:pPr algn="just">
              <a:lnSpc>
                <a:spcPct val="115000"/>
              </a:lnSpc>
              <a:spcAft>
                <a:spcPts val="0"/>
              </a:spcAft>
              <a:tabLst>
                <a:tab pos="1386840" algn="l"/>
              </a:tabLst>
            </a:pPr>
            <a:r>
              <a:rPr lang="en-US" sz="2800" b="1" dirty="0" err="1" smtClean="0">
                <a:solidFill>
                  <a:srgbClr val="7030A0"/>
                </a:solidFill>
                <a:latin typeface="Times New Roman" panose="02020603050405020304" pitchFamily="18" charset="0"/>
                <a:ea typeface="MS Mincho"/>
                <a:cs typeface="Times New Roman" panose="02020603050405020304" pitchFamily="18" charset="0"/>
              </a:rPr>
              <a:t>Nhận</a:t>
            </a:r>
            <a:r>
              <a:rPr lang="en-US" sz="2800" b="1" dirty="0" smtClean="0">
                <a:solidFill>
                  <a:srgbClr val="7030A0"/>
                </a:solidFill>
                <a:latin typeface="Times New Roman" panose="02020603050405020304" pitchFamily="18" charset="0"/>
                <a:ea typeface="MS Mincho"/>
                <a:cs typeface="Times New Roman" panose="02020603050405020304" pitchFamily="18" charset="0"/>
              </a:rPr>
              <a:t> </a:t>
            </a:r>
            <a:r>
              <a:rPr lang="en-US" sz="2800" b="1" dirty="0" err="1">
                <a:solidFill>
                  <a:srgbClr val="7030A0"/>
                </a:solidFill>
                <a:latin typeface="Times New Roman" panose="02020603050405020304" pitchFamily="18" charset="0"/>
                <a:ea typeface="MS Mincho"/>
                <a:cs typeface="Times New Roman" panose="02020603050405020304" pitchFamily="18" charset="0"/>
              </a:rPr>
              <a:t>xét</a:t>
            </a:r>
            <a:r>
              <a:rPr lang="en-US" sz="2800" b="1" dirty="0">
                <a:solidFill>
                  <a:srgbClr val="7030A0"/>
                </a:solidFill>
                <a:latin typeface="Times New Roman" panose="02020603050405020304" pitchFamily="18" charset="0"/>
                <a:ea typeface="MS Mincho"/>
                <a:cs typeface="Times New Roman" panose="02020603050405020304" pitchFamily="18" charset="0"/>
              </a:rPr>
              <a:t> </a:t>
            </a:r>
            <a:r>
              <a:rPr lang="en-US" sz="2800" b="1" dirty="0" err="1">
                <a:solidFill>
                  <a:srgbClr val="7030A0"/>
                </a:solidFill>
                <a:latin typeface="Times New Roman" panose="02020603050405020304" pitchFamily="18" charset="0"/>
                <a:ea typeface="MS Mincho"/>
                <a:cs typeface="Times New Roman" panose="02020603050405020304" pitchFamily="18" charset="0"/>
              </a:rPr>
              <a:t>chung</a:t>
            </a:r>
            <a:r>
              <a:rPr lang="en-US" sz="2800" b="1" dirty="0" smtClean="0">
                <a:solidFill>
                  <a:srgbClr val="7030A0"/>
                </a:solidFill>
                <a:latin typeface="Times New Roman" panose="02020603050405020304" pitchFamily="18" charset="0"/>
                <a:ea typeface="MS Mincho"/>
                <a:cs typeface="Times New Roman" panose="02020603050405020304" pitchFamily="18" charset="0"/>
              </a:rPr>
              <a:t>:</a:t>
            </a:r>
            <a:endPar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lnSpc>
                <a:spcPct val="115000"/>
              </a:lnSpc>
              <a:spcAft>
                <a:spcPts val="0"/>
              </a:spcAft>
              <a:buFontTx/>
              <a:buChar char="-"/>
              <a:tabLst>
                <a:tab pos="1386840" algn="l"/>
              </a:tabLst>
            </a:pPr>
            <a:r>
              <a:rPr lang="en-US" sz="2800" i="1" dirty="0" err="1"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Sông</a:t>
            </a:r>
            <a:r>
              <a:rPr lang="en-US" sz="2800" i="1"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Đáy</a:t>
            </a:r>
            <a:r>
              <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trưng</a:t>
            </a:r>
            <a:r>
              <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en-US" sz="2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8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bến</a:t>
            </a:r>
            <a:r>
              <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đỗ</a:t>
            </a:r>
            <a:r>
              <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p>
          <a:p>
            <a:pPr marL="457200" indent="-457200" algn="just">
              <a:lnSpc>
                <a:spcPct val="115000"/>
              </a:lnSpc>
              <a:spcAft>
                <a:spcPts val="0"/>
              </a:spcAft>
              <a:buFontTx/>
              <a:buChar char="-"/>
            </a:pPr>
            <a:r>
              <a:rPr lang="vi-VN" sz="2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Các </a:t>
            </a:r>
            <a:r>
              <a:rPr lang="vi-VN"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yếu tố tượng trưng: tiếng cá quẫy tuột câu “vỡ”, sông Đáy, cây ngô cuối vụ, cát sông</a:t>
            </a:r>
            <a:r>
              <a:rPr lang="vi-VN" sz="2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800" i="1"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800" i="1"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K</a:t>
            </a:r>
            <a:r>
              <a:rPr lang="vi-VN" sz="2800" i="1"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hắc </a:t>
            </a:r>
            <a:r>
              <a:rPr lang="vi-VN" sz="2800"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họa những trạng thái cảm xúc của nhân vật trữ tình, khắc họa hình ảnh mẹ...</a:t>
            </a:r>
            <a:endParaRPr lang="en-US" sz="2800" i="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09196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ageCurlDoubl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arn(inVertical)">
                                      <p:cBhvr>
                                        <p:cTn id="10" dur="5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barn(inVertical)">
                                      <p:cBhvr>
                                        <p:cTn id="15" dur="500"/>
                                        <p:tgtEl>
                                          <p:spTgt spid="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barn(inVertical)">
                                      <p:cBhvr>
                                        <p:cTn id="2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50805042"/>
              </p:ext>
            </p:extLst>
          </p:nvPr>
        </p:nvGraphicFramePr>
        <p:xfrm>
          <a:off x="489529" y="775855"/>
          <a:ext cx="11323780" cy="5524139"/>
        </p:xfrm>
        <a:graphic>
          <a:graphicData uri="http://schemas.openxmlformats.org/drawingml/2006/table">
            <a:tbl>
              <a:tblPr firstRow="1" firstCol="1" bandRow="1"/>
              <a:tblGrid>
                <a:gridCol w="1533235">
                  <a:extLst>
                    <a:ext uri="{9D8B030D-6E8A-4147-A177-3AD203B41FA5}">
                      <a16:colId xmlns:a16="http://schemas.microsoft.com/office/drawing/2014/main" val="3591531231"/>
                    </a:ext>
                  </a:extLst>
                </a:gridCol>
                <a:gridCol w="2429163">
                  <a:extLst>
                    <a:ext uri="{9D8B030D-6E8A-4147-A177-3AD203B41FA5}">
                      <a16:colId xmlns:a16="http://schemas.microsoft.com/office/drawing/2014/main" val="2681559635"/>
                    </a:ext>
                  </a:extLst>
                </a:gridCol>
                <a:gridCol w="2309091">
                  <a:extLst>
                    <a:ext uri="{9D8B030D-6E8A-4147-A177-3AD203B41FA5}">
                      <a16:colId xmlns:a16="http://schemas.microsoft.com/office/drawing/2014/main" val="239497207"/>
                    </a:ext>
                  </a:extLst>
                </a:gridCol>
                <a:gridCol w="2780741">
                  <a:extLst>
                    <a:ext uri="{9D8B030D-6E8A-4147-A177-3AD203B41FA5}">
                      <a16:colId xmlns:a16="http://schemas.microsoft.com/office/drawing/2014/main" val="2968239801"/>
                    </a:ext>
                  </a:extLst>
                </a:gridCol>
                <a:gridCol w="2271550">
                  <a:extLst>
                    <a:ext uri="{9D8B030D-6E8A-4147-A177-3AD203B41FA5}">
                      <a16:colId xmlns:a16="http://schemas.microsoft.com/office/drawing/2014/main" val="1118536217"/>
                    </a:ext>
                  </a:extLst>
                </a:gridCol>
              </a:tblGrid>
              <a:tr h="840509">
                <a:tc>
                  <a:txBody>
                    <a:bodyPr/>
                    <a:lstStyle/>
                    <a:p>
                      <a:pPr algn="just">
                        <a:lnSpc>
                          <a:spcPct val="100000"/>
                        </a:lnSpc>
                        <a:spcAft>
                          <a:spcPts val="1000"/>
                        </a:spcAft>
                      </a:pPr>
                      <a:r>
                        <a:rPr lang="vi-VN" sz="1800" b="1" i="1" dirty="0">
                          <a:solidFill>
                            <a:srgbClr val="000000"/>
                          </a:solidFill>
                          <a:effectLst/>
                          <a:latin typeface="Times New Roman" panose="02020603050405020304" pitchFamily="18" charset="0"/>
                          <a:ea typeface="Times New Roman" panose="02020603050405020304" pitchFamily="18" charset="0"/>
                        </a:rPr>
                        <a:t>           </a:t>
                      </a:r>
                      <a:r>
                        <a:rPr lang="en-US" sz="1800" b="1" i="1" dirty="0" err="1" smtClean="0">
                          <a:solidFill>
                            <a:srgbClr val="000000"/>
                          </a:solidFill>
                          <a:effectLst/>
                          <a:latin typeface="Times New Roman" panose="02020603050405020304" pitchFamily="18" charset="0"/>
                          <a:ea typeface="Times New Roman" panose="02020603050405020304" pitchFamily="18" charset="0"/>
                        </a:rPr>
                        <a:t>Cấp</a:t>
                      </a:r>
                      <a:r>
                        <a:rPr lang="en-US" sz="1800" b="1" i="1" dirty="0" smtClean="0">
                          <a:solidFill>
                            <a:srgbClr val="000000"/>
                          </a:solidFill>
                          <a:effectLst/>
                          <a:latin typeface="Times New Roman" panose="02020603050405020304" pitchFamily="18" charset="0"/>
                          <a:ea typeface="Times New Roman" panose="02020603050405020304" pitchFamily="18" charset="0"/>
                        </a:rPr>
                        <a:t> </a:t>
                      </a:r>
                      <a:r>
                        <a:rPr lang="en-US" sz="1800" b="1" i="1" dirty="0" err="1">
                          <a:solidFill>
                            <a:srgbClr val="000000"/>
                          </a:solidFill>
                          <a:effectLst/>
                          <a:latin typeface="Times New Roman" panose="02020603050405020304" pitchFamily="18" charset="0"/>
                          <a:ea typeface="Times New Roman" panose="02020603050405020304" pitchFamily="18" charset="0"/>
                        </a:rPr>
                        <a:t>độ</a:t>
                      </a:r>
                      <a:endParaRPr lang="en-US" sz="1800" dirty="0">
                        <a:solidFill>
                          <a:srgbClr val="000000"/>
                        </a:solidFill>
                        <a:effectLst/>
                        <a:latin typeface="Calibri" panose="020F0502020204030204" pitchFamily="34" charset="0"/>
                        <a:ea typeface="Times New Roman" panose="02020603050405020304" pitchFamily="18" charset="0"/>
                      </a:endParaRPr>
                    </a:p>
                    <a:p>
                      <a:pPr algn="just">
                        <a:lnSpc>
                          <a:spcPct val="100000"/>
                        </a:lnSpc>
                        <a:spcAft>
                          <a:spcPts val="1000"/>
                        </a:spcAft>
                      </a:pPr>
                      <a:r>
                        <a:rPr lang="en-US" sz="1800" b="1" i="1" dirty="0">
                          <a:solidFill>
                            <a:srgbClr val="000000"/>
                          </a:solidFill>
                          <a:effectLst/>
                          <a:latin typeface="Times New Roman" panose="02020603050405020304" pitchFamily="18" charset="0"/>
                          <a:ea typeface="Times New Roman" panose="02020603050405020304" pitchFamily="18" charset="0"/>
                        </a:rPr>
                        <a:t> </a:t>
                      </a:r>
                      <a:r>
                        <a:rPr lang="en-US" sz="1800" b="1" i="1" dirty="0" err="1" smtClean="0">
                          <a:solidFill>
                            <a:srgbClr val="000000"/>
                          </a:solidFill>
                          <a:effectLst/>
                          <a:latin typeface="Times New Roman" panose="02020603050405020304" pitchFamily="18" charset="0"/>
                          <a:ea typeface="Times New Roman" panose="02020603050405020304" pitchFamily="18" charset="0"/>
                        </a:rPr>
                        <a:t>Tiêu</a:t>
                      </a:r>
                      <a:r>
                        <a:rPr lang="en-US" sz="1800" b="1" i="1" dirty="0" smtClean="0">
                          <a:solidFill>
                            <a:srgbClr val="000000"/>
                          </a:solidFill>
                          <a:effectLst/>
                          <a:latin typeface="Times New Roman" panose="02020603050405020304" pitchFamily="18" charset="0"/>
                          <a:ea typeface="Times New Roman" panose="02020603050405020304" pitchFamily="18" charset="0"/>
                        </a:rPr>
                        <a:t> </a:t>
                      </a:r>
                      <a:r>
                        <a:rPr lang="en-US" sz="1800" b="1" i="1" dirty="0" err="1">
                          <a:solidFill>
                            <a:srgbClr val="000000"/>
                          </a:solidFill>
                          <a:effectLst/>
                          <a:latin typeface="Times New Roman" panose="02020603050405020304" pitchFamily="18" charset="0"/>
                          <a:ea typeface="Times New Roman" panose="02020603050405020304" pitchFamily="18" charset="0"/>
                        </a:rPr>
                        <a:t>chí</a:t>
                      </a:r>
                      <a:endParaRPr lang="en-US" sz="1800" dirty="0">
                        <a:solidFill>
                          <a:srgbClr val="000000"/>
                        </a:solidFill>
                        <a:effectLst/>
                        <a:latin typeface="Calibri" panose="020F0502020204030204" pitchFamily="34" charset="0"/>
                        <a:ea typeface="Times New Roman" panose="02020603050405020304" pitchFamily="18" charset="0"/>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0000"/>
                        </a:lnSpc>
                        <a:spcAft>
                          <a:spcPts val="1000"/>
                        </a:spcAft>
                      </a:pPr>
                      <a:r>
                        <a:rPr lang="en-US" sz="1800" b="1" i="1" dirty="0">
                          <a:solidFill>
                            <a:srgbClr val="000000"/>
                          </a:solidFill>
                          <a:effectLst/>
                          <a:latin typeface="Times New Roman" panose="02020603050405020304" pitchFamily="18" charset="0"/>
                          <a:ea typeface="Times New Roman" panose="02020603050405020304" pitchFamily="18" charset="0"/>
                        </a:rPr>
                        <a:t> </a:t>
                      </a:r>
                      <a:endParaRPr lang="en-US" sz="1800" dirty="0">
                        <a:solidFill>
                          <a:srgbClr val="000000"/>
                        </a:solidFill>
                        <a:effectLst/>
                        <a:latin typeface="Calibri" panose="020F0502020204030204" pitchFamily="34" charset="0"/>
                        <a:ea typeface="Times New Roman" panose="02020603050405020304" pitchFamily="18" charset="0"/>
                      </a:endParaRPr>
                    </a:p>
                    <a:p>
                      <a:pPr algn="just">
                        <a:lnSpc>
                          <a:spcPct val="100000"/>
                        </a:lnSpc>
                        <a:spcAft>
                          <a:spcPts val="1000"/>
                        </a:spcAft>
                      </a:pPr>
                      <a:r>
                        <a:rPr lang="en-US" sz="1800" b="1" i="1" dirty="0" err="1" smtClean="0">
                          <a:solidFill>
                            <a:srgbClr val="000000"/>
                          </a:solidFill>
                          <a:effectLst/>
                          <a:latin typeface="Times New Roman" panose="02020603050405020304" pitchFamily="18" charset="0"/>
                          <a:ea typeface="Times New Roman" panose="02020603050405020304" pitchFamily="18" charset="0"/>
                        </a:rPr>
                        <a:t>Tốt</a:t>
                      </a:r>
                      <a:r>
                        <a:rPr lang="en-US" sz="1800" b="0" i="0" baseline="0" dirty="0" smtClean="0">
                          <a:solidFill>
                            <a:srgbClr val="000000"/>
                          </a:solidFill>
                          <a:effectLst/>
                          <a:latin typeface="Calibri" panose="020F0502020204030204" pitchFamily="34" charset="0"/>
                          <a:ea typeface="Times New Roman" panose="02020603050405020304" pitchFamily="18" charset="0"/>
                        </a:rPr>
                        <a:t> </a:t>
                      </a:r>
                      <a:r>
                        <a:rPr lang="en-US" sz="1800" b="1" i="1" dirty="0" smtClean="0">
                          <a:solidFill>
                            <a:srgbClr val="000000"/>
                          </a:solidFill>
                          <a:effectLst/>
                          <a:latin typeface="Times New Roman" panose="02020603050405020304" pitchFamily="18" charset="0"/>
                          <a:ea typeface="Times New Roman" panose="02020603050405020304" pitchFamily="18" charset="0"/>
                        </a:rPr>
                        <a:t>(4 </a:t>
                      </a:r>
                      <a:r>
                        <a:rPr lang="en-US" sz="1800" b="1" i="1" dirty="0" err="1">
                          <a:solidFill>
                            <a:srgbClr val="000000"/>
                          </a:solidFill>
                          <a:effectLst/>
                          <a:latin typeface="Times New Roman" panose="02020603050405020304" pitchFamily="18" charset="0"/>
                          <a:ea typeface="Times New Roman" panose="02020603050405020304" pitchFamily="18" charset="0"/>
                        </a:rPr>
                        <a:t>điểm</a:t>
                      </a:r>
                      <a:r>
                        <a:rPr lang="en-US" sz="1800" b="1" i="1" dirty="0">
                          <a:solidFill>
                            <a:srgbClr val="000000"/>
                          </a:solidFill>
                          <a:effectLst/>
                          <a:latin typeface="Times New Roman" panose="02020603050405020304" pitchFamily="18" charset="0"/>
                          <a:ea typeface="Times New Roman" panose="02020603050405020304" pitchFamily="18" charset="0"/>
                        </a:rPr>
                        <a:t>)</a:t>
                      </a:r>
                      <a:endParaRPr lang="en-US" sz="1800" dirty="0">
                        <a:solidFill>
                          <a:srgbClr val="000000"/>
                        </a:solidFill>
                        <a:effectLst/>
                        <a:latin typeface="Calibri" panose="020F0502020204030204" pitchFamily="34" charset="0"/>
                        <a:ea typeface="Times New Roman" panose="02020603050405020304" pitchFamily="18" charset="0"/>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0000"/>
                        </a:lnSpc>
                        <a:spcAft>
                          <a:spcPts val="1000"/>
                        </a:spcAft>
                      </a:pPr>
                      <a:r>
                        <a:rPr lang="en-US" sz="1800" b="1" i="1" dirty="0">
                          <a:solidFill>
                            <a:srgbClr val="000000"/>
                          </a:solidFill>
                          <a:effectLst/>
                          <a:latin typeface="Times New Roman" panose="02020603050405020304" pitchFamily="18" charset="0"/>
                          <a:ea typeface="Times New Roman" panose="02020603050405020304" pitchFamily="18" charset="0"/>
                        </a:rPr>
                        <a:t> </a:t>
                      </a:r>
                      <a:endParaRPr lang="en-US" sz="1800" dirty="0">
                        <a:solidFill>
                          <a:srgbClr val="000000"/>
                        </a:solidFill>
                        <a:effectLst/>
                        <a:latin typeface="Calibri" panose="020F0502020204030204" pitchFamily="34" charset="0"/>
                        <a:ea typeface="Times New Roman" panose="02020603050405020304" pitchFamily="18" charset="0"/>
                      </a:endParaRPr>
                    </a:p>
                    <a:p>
                      <a:pPr algn="just">
                        <a:lnSpc>
                          <a:spcPct val="100000"/>
                        </a:lnSpc>
                        <a:spcAft>
                          <a:spcPts val="1000"/>
                        </a:spcAft>
                      </a:pPr>
                      <a:r>
                        <a:rPr lang="en-US" sz="1800" b="1" i="1" dirty="0" err="1" smtClean="0">
                          <a:solidFill>
                            <a:srgbClr val="000000"/>
                          </a:solidFill>
                          <a:effectLst/>
                          <a:latin typeface="Times New Roman" panose="02020603050405020304" pitchFamily="18" charset="0"/>
                          <a:ea typeface="Times New Roman" panose="02020603050405020304" pitchFamily="18" charset="0"/>
                        </a:rPr>
                        <a:t>Khá</a:t>
                      </a:r>
                      <a:r>
                        <a:rPr lang="en-US" sz="1800" b="0" i="0" baseline="0" dirty="0" smtClean="0">
                          <a:solidFill>
                            <a:srgbClr val="000000"/>
                          </a:solidFill>
                          <a:effectLst/>
                          <a:latin typeface="Calibri" panose="020F0502020204030204" pitchFamily="34" charset="0"/>
                          <a:ea typeface="Times New Roman" panose="02020603050405020304" pitchFamily="18" charset="0"/>
                        </a:rPr>
                        <a:t> </a:t>
                      </a:r>
                      <a:r>
                        <a:rPr lang="en-US" sz="1800" b="1" i="1" dirty="0" smtClean="0">
                          <a:solidFill>
                            <a:srgbClr val="000000"/>
                          </a:solidFill>
                          <a:effectLst/>
                          <a:latin typeface="Times New Roman" panose="02020603050405020304" pitchFamily="18" charset="0"/>
                          <a:ea typeface="Times New Roman" panose="02020603050405020304" pitchFamily="18" charset="0"/>
                        </a:rPr>
                        <a:t>(3 </a:t>
                      </a:r>
                      <a:r>
                        <a:rPr lang="en-US" sz="1800" b="1" i="1" dirty="0" err="1">
                          <a:solidFill>
                            <a:srgbClr val="000000"/>
                          </a:solidFill>
                          <a:effectLst/>
                          <a:latin typeface="Times New Roman" panose="02020603050405020304" pitchFamily="18" charset="0"/>
                          <a:ea typeface="Times New Roman" panose="02020603050405020304" pitchFamily="18" charset="0"/>
                        </a:rPr>
                        <a:t>điểm</a:t>
                      </a:r>
                      <a:r>
                        <a:rPr lang="en-US" sz="1800" b="1" i="1" dirty="0">
                          <a:solidFill>
                            <a:srgbClr val="000000"/>
                          </a:solidFill>
                          <a:effectLst/>
                          <a:latin typeface="Times New Roman" panose="02020603050405020304" pitchFamily="18" charset="0"/>
                          <a:ea typeface="Times New Roman" panose="02020603050405020304" pitchFamily="18" charset="0"/>
                        </a:rPr>
                        <a:t>)</a:t>
                      </a:r>
                      <a:endParaRPr lang="en-US" sz="1800" dirty="0">
                        <a:solidFill>
                          <a:srgbClr val="000000"/>
                        </a:solidFill>
                        <a:effectLst/>
                        <a:latin typeface="Calibri" panose="020F0502020204030204" pitchFamily="34" charset="0"/>
                        <a:ea typeface="Times New Roman" panose="02020603050405020304" pitchFamily="18" charset="0"/>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0000"/>
                        </a:lnSpc>
                        <a:spcAft>
                          <a:spcPts val="1000"/>
                        </a:spcAft>
                      </a:pPr>
                      <a:r>
                        <a:rPr lang="en-US" sz="1800" b="1" i="1" dirty="0">
                          <a:solidFill>
                            <a:srgbClr val="000000"/>
                          </a:solidFill>
                          <a:effectLst/>
                          <a:latin typeface="Times New Roman" panose="02020603050405020304" pitchFamily="18" charset="0"/>
                          <a:ea typeface="Times New Roman" panose="02020603050405020304" pitchFamily="18" charset="0"/>
                        </a:rPr>
                        <a:t> </a:t>
                      </a:r>
                      <a:endParaRPr lang="en-US" sz="1800" dirty="0">
                        <a:solidFill>
                          <a:srgbClr val="000000"/>
                        </a:solidFill>
                        <a:effectLst/>
                        <a:latin typeface="Calibri" panose="020F0502020204030204" pitchFamily="34" charset="0"/>
                        <a:ea typeface="Times New Roman" panose="02020603050405020304" pitchFamily="18" charset="0"/>
                      </a:endParaRPr>
                    </a:p>
                    <a:p>
                      <a:pPr algn="just">
                        <a:lnSpc>
                          <a:spcPct val="100000"/>
                        </a:lnSpc>
                        <a:spcAft>
                          <a:spcPts val="1000"/>
                        </a:spcAft>
                      </a:pPr>
                      <a:r>
                        <a:rPr lang="en-US" sz="1800" b="1" i="1" dirty="0" err="1">
                          <a:solidFill>
                            <a:srgbClr val="000000"/>
                          </a:solidFill>
                          <a:effectLst/>
                          <a:latin typeface="Times New Roman" panose="02020603050405020304" pitchFamily="18" charset="0"/>
                          <a:ea typeface="Times New Roman" panose="02020603050405020304" pitchFamily="18" charset="0"/>
                        </a:rPr>
                        <a:t>Trung</a:t>
                      </a:r>
                      <a:r>
                        <a:rPr lang="en-US" sz="1800" b="1" i="1" dirty="0">
                          <a:solidFill>
                            <a:srgbClr val="000000"/>
                          </a:solidFill>
                          <a:effectLst/>
                          <a:latin typeface="Times New Roman" panose="02020603050405020304" pitchFamily="18" charset="0"/>
                          <a:ea typeface="Times New Roman" panose="02020603050405020304" pitchFamily="18" charset="0"/>
                        </a:rPr>
                        <a:t> </a:t>
                      </a:r>
                      <a:r>
                        <a:rPr lang="en-US" sz="1800" b="1" i="1" dirty="0" err="1" smtClean="0">
                          <a:solidFill>
                            <a:srgbClr val="000000"/>
                          </a:solidFill>
                          <a:effectLst/>
                          <a:latin typeface="Times New Roman" panose="02020603050405020304" pitchFamily="18" charset="0"/>
                          <a:ea typeface="Times New Roman" panose="02020603050405020304" pitchFamily="18" charset="0"/>
                        </a:rPr>
                        <a:t>bình</a:t>
                      </a:r>
                      <a:r>
                        <a:rPr lang="en-US" sz="1800" b="0" i="0" baseline="0" dirty="0" smtClean="0">
                          <a:solidFill>
                            <a:srgbClr val="000000"/>
                          </a:solidFill>
                          <a:effectLst/>
                          <a:latin typeface="Calibri" panose="020F0502020204030204" pitchFamily="34" charset="0"/>
                          <a:ea typeface="Times New Roman" panose="02020603050405020304" pitchFamily="18" charset="0"/>
                        </a:rPr>
                        <a:t> </a:t>
                      </a:r>
                      <a:r>
                        <a:rPr lang="en-US" sz="1800" b="1" i="1" dirty="0" smtClean="0">
                          <a:solidFill>
                            <a:srgbClr val="000000"/>
                          </a:solidFill>
                          <a:effectLst/>
                          <a:latin typeface="Times New Roman" panose="02020603050405020304" pitchFamily="18" charset="0"/>
                          <a:ea typeface="Times New Roman" panose="02020603050405020304" pitchFamily="18" charset="0"/>
                        </a:rPr>
                        <a:t>(2 </a:t>
                      </a:r>
                      <a:r>
                        <a:rPr lang="en-US" sz="1800" b="1" i="1" dirty="0" err="1">
                          <a:solidFill>
                            <a:srgbClr val="000000"/>
                          </a:solidFill>
                          <a:effectLst/>
                          <a:latin typeface="Times New Roman" panose="02020603050405020304" pitchFamily="18" charset="0"/>
                          <a:ea typeface="Times New Roman" panose="02020603050405020304" pitchFamily="18" charset="0"/>
                        </a:rPr>
                        <a:t>điểm</a:t>
                      </a:r>
                      <a:r>
                        <a:rPr lang="en-US" sz="1800" b="1" i="1" dirty="0">
                          <a:solidFill>
                            <a:srgbClr val="000000"/>
                          </a:solidFill>
                          <a:effectLst/>
                          <a:latin typeface="Times New Roman" panose="02020603050405020304" pitchFamily="18" charset="0"/>
                          <a:ea typeface="Times New Roman" panose="02020603050405020304" pitchFamily="18" charset="0"/>
                        </a:rPr>
                        <a:t>)</a:t>
                      </a:r>
                      <a:endParaRPr lang="en-US" sz="1800" dirty="0">
                        <a:solidFill>
                          <a:srgbClr val="000000"/>
                        </a:solidFill>
                        <a:effectLst/>
                        <a:latin typeface="Calibri" panose="020F0502020204030204" pitchFamily="34" charset="0"/>
                        <a:ea typeface="Times New Roman" panose="02020603050405020304" pitchFamily="18" charset="0"/>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0000"/>
                        </a:lnSpc>
                        <a:spcAft>
                          <a:spcPts val="1000"/>
                        </a:spcAft>
                      </a:pPr>
                      <a:r>
                        <a:rPr lang="en-US" sz="1800" b="1" i="1" dirty="0">
                          <a:solidFill>
                            <a:srgbClr val="000000"/>
                          </a:solidFill>
                          <a:effectLst/>
                          <a:latin typeface="Times New Roman" panose="02020603050405020304" pitchFamily="18" charset="0"/>
                          <a:ea typeface="Times New Roman" panose="02020603050405020304" pitchFamily="18" charset="0"/>
                        </a:rPr>
                        <a:t> </a:t>
                      </a:r>
                      <a:r>
                        <a:rPr lang="en-US" sz="1800" b="1" i="1" dirty="0" err="1" smtClean="0">
                          <a:solidFill>
                            <a:srgbClr val="000000"/>
                          </a:solidFill>
                          <a:effectLst/>
                          <a:latin typeface="Times New Roman" panose="02020603050405020304" pitchFamily="18" charset="0"/>
                          <a:ea typeface="Times New Roman" panose="02020603050405020304" pitchFamily="18" charset="0"/>
                        </a:rPr>
                        <a:t>Cần</a:t>
                      </a:r>
                      <a:r>
                        <a:rPr lang="en-US" sz="1800" b="1" i="1" dirty="0" smtClean="0">
                          <a:solidFill>
                            <a:srgbClr val="000000"/>
                          </a:solidFill>
                          <a:effectLst/>
                          <a:latin typeface="Times New Roman" panose="02020603050405020304" pitchFamily="18" charset="0"/>
                          <a:ea typeface="Times New Roman" panose="02020603050405020304" pitchFamily="18" charset="0"/>
                        </a:rPr>
                        <a:t> </a:t>
                      </a:r>
                      <a:r>
                        <a:rPr lang="en-US" sz="1800" b="1" i="1" dirty="0" err="1">
                          <a:solidFill>
                            <a:srgbClr val="000000"/>
                          </a:solidFill>
                          <a:effectLst/>
                          <a:latin typeface="Times New Roman" panose="02020603050405020304" pitchFamily="18" charset="0"/>
                          <a:ea typeface="Times New Roman" panose="02020603050405020304" pitchFamily="18" charset="0"/>
                        </a:rPr>
                        <a:t>điều</a:t>
                      </a:r>
                      <a:r>
                        <a:rPr lang="en-US" sz="1800" b="1" i="1" dirty="0">
                          <a:solidFill>
                            <a:srgbClr val="000000"/>
                          </a:solidFill>
                          <a:effectLst/>
                          <a:latin typeface="Times New Roman" panose="02020603050405020304" pitchFamily="18" charset="0"/>
                          <a:ea typeface="Times New Roman" panose="02020603050405020304" pitchFamily="18" charset="0"/>
                        </a:rPr>
                        <a:t> </a:t>
                      </a:r>
                      <a:r>
                        <a:rPr lang="en-US" sz="1800" b="1" i="1" dirty="0" err="1" smtClean="0">
                          <a:solidFill>
                            <a:srgbClr val="000000"/>
                          </a:solidFill>
                          <a:effectLst/>
                          <a:latin typeface="Times New Roman" panose="02020603050405020304" pitchFamily="18" charset="0"/>
                          <a:ea typeface="Times New Roman" panose="02020603050405020304" pitchFamily="18" charset="0"/>
                        </a:rPr>
                        <a:t>chỉnh</a:t>
                      </a:r>
                      <a:r>
                        <a:rPr lang="en-US" sz="1800" b="1" i="1" dirty="0" smtClean="0">
                          <a:solidFill>
                            <a:srgbClr val="000000"/>
                          </a:solidFill>
                          <a:effectLst/>
                          <a:latin typeface="Times New Roman" panose="02020603050405020304" pitchFamily="18" charset="0"/>
                          <a:ea typeface="Times New Roman" panose="02020603050405020304" pitchFamily="18" charset="0"/>
                        </a:rPr>
                        <a:t>(1 </a:t>
                      </a:r>
                      <a:r>
                        <a:rPr lang="en-US" sz="1800" b="1" i="1" dirty="0" err="1">
                          <a:solidFill>
                            <a:srgbClr val="000000"/>
                          </a:solidFill>
                          <a:effectLst/>
                          <a:latin typeface="Times New Roman" panose="02020603050405020304" pitchFamily="18" charset="0"/>
                          <a:ea typeface="Times New Roman" panose="02020603050405020304" pitchFamily="18" charset="0"/>
                        </a:rPr>
                        <a:t>điểm</a:t>
                      </a:r>
                      <a:r>
                        <a:rPr lang="en-US" sz="1800" b="1" i="1" dirty="0">
                          <a:solidFill>
                            <a:srgbClr val="000000"/>
                          </a:solidFill>
                          <a:effectLst/>
                          <a:latin typeface="Times New Roman" panose="02020603050405020304" pitchFamily="18" charset="0"/>
                          <a:ea typeface="Times New Roman" panose="02020603050405020304" pitchFamily="18" charset="0"/>
                        </a:rPr>
                        <a:t>)</a:t>
                      </a:r>
                      <a:endParaRPr lang="en-US" sz="1800" dirty="0">
                        <a:solidFill>
                          <a:srgbClr val="000000"/>
                        </a:solidFill>
                        <a:effectLst/>
                        <a:latin typeface="Calibri" panose="020F0502020204030204" pitchFamily="34" charset="0"/>
                        <a:ea typeface="Times New Roman" panose="02020603050405020304" pitchFamily="18" charset="0"/>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93791795"/>
                  </a:ext>
                </a:extLst>
              </a:tr>
              <a:tr h="830532">
                <a:tc>
                  <a:txBody>
                    <a:bodyPr/>
                    <a:lstStyle/>
                    <a:p>
                      <a:pPr algn="just">
                        <a:lnSpc>
                          <a:spcPct val="100000"/>
                        </a:lnSpc>
                        <a:spcAft>
                          <a:spcPts val="1000"/>
                        </a:spcAft>
                      </a:pPr>
                      <a:r>
                        <a:rPr lang="en-US" sz="1800" b="1" i="1">
                          <a:solidFill>
                            <a:srgbClr val="000000"/>
                          </a:solidFill>
                          <a:effectLst/>
                          <a:latin typeface="Times New Roman" panose="02020603050405020304" pitchFamily="18" charset="0"/>
                          <a:ea typeface="Times New Roman" panose="02020603050405020304" pitchFamily="18" charset="0"/>
                        </a:rPr>
                        <a:t>1. Sự tham gia</a:t>
                      </a:r>
                      <a:endParaRPr lang="en-US" sz="1800">
                        <a:solidFill>
                          <a:srgbClr val="000000"/>
                        </a:solidFill>
                        <a:effectLst/>
                        <a:latin typeface="Calibri" panose="020F0502020204030204" pitchFamily="34" charset="0"/>
                        <a:ea typeface="Times New Roman" panose="02020603050405020304" pitchFamily="18" charset="0"/>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rPr>
                        <a:t>Tham gia đầy đủ và chăm chỉ làm việc trong tất cả khoảng thời gian cho phép.</a:t>
                      </a:r>
                      <a:endParaRPr lang="en-US" sz="1800">
                        <a:solidFill>
                          <a:srgbClr val="000000"/>
                        </a:solidFill>
                        <a:effectLst/>
                        <a:latin typeface="Calibri" panose="020F0502020204030204" pitchFamily="34" charset="0"/>
                        <a:ea typeface="Times New Roman" panose="02020603050405020304" pitchFamily="18" charset="0"/>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rPr>
                        <a:t>Tham gia đầy đủ và chăm chỉ làm việc trong hầu hết khoảng thời gian cho phép.</a:t>
                      </a:r>
                      <a:endParaRPr lang="en-US" sz="1800">
                        <a:solidFill>
                          <a:srgbClr val="000000"/>
                        </a:solidFill>
                        <a:effectLst/>
                        <a:latin typeface="Calibri" panose="020F0502020204030204" pitchFamily="34" charset="0"/>
                        <a:ea typeface="Times New Roman" panose="02020603050405020304" pitchFamily="18" charset="0"/>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rPr>
                        <a:t>Tham gia nhưng thường lãng phí thời gian và ít khi làm việc.</a:t>
                      </a:r>
                      <a:endParaRPr lang="en-US" sz="1800">
                        <a:solidFill>
                          <a:srgbClr val="000000"/>
                        </a:solidFill>
                        <a:effectLst/>
                        <a:latin typeface="Calibri" panose="020F0502020204030204" pitchFamily="34" charset="0"/>
                        <a:ea typeface="Times New Roman" panose="02020603050405020304" pitchFamily="18" charset="0"/>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rPr>
                        <a:t>Tham gia nhưng thực hiện những việc không liên quan đến nhiệm vụ được giao.</a:t>
                      </a:r>
                      <a:endParaRPr lang="en-US" sz="1800">
                        <a:solidFill>
                          <a:srgbClr val="000000"/>
                        </a:solidFill>
                        <a:effectLst/>
                        <a:latin typeface="Calibri" panose="020F0502020204030204" pitchFamily="34" charset="0"/>
                        <a:ea typeface="Times New Roman" panose="02020603050405020304" pitchFamily="18" charset="0"/>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2436307"/>
                  </a:ext>
                </a:extLst>
              </a:tr>
              <a:tr h="1310133">
                <a:tc>
                  <a:txBody>
                    <a:bodyPr/>
                    <a:lstStyle/>
                    <a:p>
                      <a:pPr algn="just">
                        <a:lnSpc>
                          <a:spcPct val="100000"/>
                        </a:lnSpc>
                        <a:spcAft>
                          <a:spcPts val="1000"/>
                        </a:spcAft>
                      </a:pPr>
                      <a:r>
                        <a:rPr lang="en-US" sz="1800" b="1" i="1">
                          <a:solidFill>
                            <a:srgbClr val="000000"/>
                          </a:solidFill>
                          <a:effectLst/>
                          <a:latin typeface="Times New Roman" panose="02020603050405020304" pitchFamily="18" charset="0"/>
                          <a:ea typeface="Times New Roman" panose="02020603050405020304" pitchFamily="18" charset="0"/>
                        </a:rPr>
                        <a:t>2. Trao đổi và tranh luận trong nhóm</a:t>
                      </a:r>
                      <a:endParaRPr lang="en-US" sz="1800">
                        <a:solidFill>
                          <a:srgbClr val="000000"/>
                        </a:solidFill>
                        <a:effectLst/>
                        <a:latin typeface="Calibri" panose="020F0502020204030204" pitchFamily="34" charset="0"/>
                        <a:ea typeface="Times New Roman" panose="02020603050405020304" pitchFamily="18" charset="0"/>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rPr>
                        <a:t>Chú ý trao đổi, lắng nghe cẩn thận các ý kiến của những người khác, đưa ra các ý kiến cá nhân.</a:t>
                      </a:r>
                      <a:endParaRPr lang="en-US" sz="1800">
                        <a:solidFill>
                          <a:srgbClr val="000000"/>
                        </a:solidFill>
                        <a:effectLst/>
                        <a:latin typeface="Calibri" panose="020F0502020204030204" pitchFamily="34" charset="0"/>
                        <a:ea typeface="Times New Roman" panose="02020603050405020304" pitchFamily="18" charset="0"/>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rPr>
                        <a:t>Thường lắng nghe cẩn thận các ý kiến của người khác. Đôi khi đưa ra ý kiến riêng của bản thân.</a:t>
                      </a:r>
                      <a:endParaRPr lang="en-US" sz="1800">
                        <a:solidFill>
                          <a:srgbClr val="000000"/>
                        </a:solidFill>
                        <a:effectLst/>
                        <a:latin typeface="Calibri" panose="020F0502020204030204" pitchFamily="34" charset="0"/>
                        <a:ea typeface="Times New Roman" panose="02020603050405020304" pitchFamily="18" charset="0"/>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rPr>
                        <a:t>Đôi khi không lắng nghe các ý kiến của người khác. Thường không có các ý kiến riêng trong các hoạt động của nhóm.</a:t>
                      </a:r>
                      <a:endParaRPr lang="en-US" sz="1800">
                        <a:solidFill>
                          <a:srgbClr val="000000"/>
                        </a:solidFill>
                        <a:effectLst/>
                        <a:latin typeface="Calibri" panose="020F0502020204030204" pitchFamily="34" charset="0"/>
                        <a:ea typeface="Times New Roman" panose="02020603050405020304" pitchFamily="18" charset="0"/>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rPr>
                        <a:t>Không lắng nghe ý kiến của người khác, không đưa ra ý kiến riêng.</a:t>
                      </a:r>
                      <a:endParaRPr lang="en-US" sz="1800">
                        <a:solidFill>
                          <a:srgbClr val="000000"/>
                        </a:solidFill>
                        <a:effectLst/>
                        <a:latin typeface="Calibri" panose="020F0502020204030204" pitchFamily="34" charset="0"/>
                        <a:ea typeface="Times New Roman" panose="02020603050405020304" pitchFamily="18" charset="0"/>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2015088"/>
                  </a:ext>
                </a:extLst>
              </a:tr>
              <a:tr h="1107375">
                <a:tc>
                  <a:txBody>
                    <a:bodyPr/>
                    <a:lstStyle/>
                    <a:p>
                      <a:pPr algn="just">
                        <a:lnSpc>
                          <a:spcPct val="100000"/>
                        </a:lnSpc>
                        <a:spcAft>
                          <a:spcPts val="1000"/>
                        </a:spcAft>
                      </a:pPr>
                      <a:r>
                        <a:rPr lang="en-US" sz="1800" b="1" i="1">
                          <a:solidFill>
                            <a:srgbClr val="000000"/>
                          </a:solidFill>
                          <a:effectLst/>
                          <a:latin typeface="Times New Roman" panose="02020603050405020304" pitchFamily="18" charset="0"/>
                          <a:ea typeface="Times New Roman" panose="02020603050405020304" pitchFamily="18" charset="0"/>
                        </a:rPr>
                        <a:t>3. Sự hợp tác</a:t>
                      </a:r>
                      <a:endParaRPr lang="en-US" sz="1800">
                        <a:solidFill>
                          <a:srgbClr val="000000"/>
                        </a:solidFill>
                        <a:effectLst/>
                        <a:latin typeface="Calibri" panose="020F0502020204030204" pitchFamily="34" charset="0"/>
                        <a:ea typeface="Times New Roman" panose="02020603050405020304" pitchFamily="18" charset="0"/>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rPr>
                        <a:t>Tôn trọng ý kiến của những thành viên khác và hợp tác đưa ra ý kiến chung.</a:t>
                      </a:r>
                      <a:endParaRPr lang="en-US" sz="1800">
                        <a:solidFill>
                          <a:srgbClr val="000000"/>
                        </a:solidFill>
                        <a:effectLst/>
                        <a:latin typeface="Calibri" panose="020F0502020204030204" pitchFamily="34" charset="0"/>
                        <a:ea typeface="Times New Roman" panose="02020603050405020304" pitchFamily="18" charset="0"/>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rPr>
                        <a:t>Thường tôn trọng ý kiến của những thành viên khác và hợp tác đưa ra ý kiến chung.</a:t>
                      </a:r>
                      <a:endParaRPr lang="en-US" sz="1800">
                        <a:solidFill>
                          <a:srgbClr val="000000"/>
                        </a:solidFill>
                        <a:effectLst/>
                        <a:latin typeface="Calibri" panose="020F0502020204030204" pitchFamily="34" charset="0"/>
                        <a:ea typeface="Times New Roman" panose="02020603050405020304" pitchFamily="18" charset="0"/>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rPr>
                        <a:t>Tôn trọng ý kiến của những thành viên khác nhưng không</a:t>
                      </a:r>
                      <a:r>
                        <a:rPr lang="vi-VN" sz="1800">
                          <a:solidFill>
                            <a:srgbClr val="000000"/>
                          </a:solidFill>
                          <a:effectLst/>
                          <a:latin typeface="Times New Roman" panose="02020603050405020304" pitchFamily="18" charset="0"/>
                          <a:ea typeface="Times New Roman" panose="02020603050405020304" pitchFamily="18" charset="0"/>
                        </a:rPr>
                        <a:t> thể hiện rõ sự </a:t>
                      </a:r>
                      <a:r>
                        <a:rPr lang="en-US" sz="1800">
                          <a:solidFill>
                            <a:srgbClr val="000000"/>
                          </a:solidFill>
                          <a:effectLst/>
                          <a:latin typeface="Times New Roman" panose="02020603050405020304" pitchFamily="18" charset="0"/>
                          <a:ea typeface="Times New Roman" panose="02020603050405020304" pitchFamily="18" charset="0"/>
                        </a:rPr>
                        <a:t>hợp tác đưa ra ý kiến chung.</a:t>
                      </a:r>
                      <a:endParaRPr lang="en-US" sz="1800">
                        <a:solidFill>
                          <a:srgbClr val="000000"/>
                        </a:solidFill>
                        <a:effectLst/>
                        <a:latin typeface="Calibri" panose="020F0502020204030204" pitchFamily="34" charset="0"/>
                        <a:ea typeface="Times New Roman" panose="02020603050405020304" pitchFamily="18" charset="0"/>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rPr>
                        <a:t>Không tôn trọng ý kiến của những thành viên khác, không hợp tác đưa ra ý kiến chung.</a:t>
                      </a:r>
                      <a:endParaRPr lang="en-US" sz="1800">
                        <a:solidFill>
                          <a:srgbClr val="000000"/>
                        </a:solidFill>
                        <a:effectLst/>
                        <a:latin typeface="Calibri" panose="020F0502020204030204" pitchFamily="34" charset="0"/>
                        <a:ea typeface="Times New Roman" panose="02020603050405020304" pitchFamily="18" charset="0"/>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5208022"/>
                  </a:ext>
                </a:extLst>
              </a:tr>
              <a:tr h="1107375">
                <a:tc>
                  <a:txBody>
                    <a:bodyPr/>
                    <a:lstStyle/>
                    <a:p>
                      <a:pPr algn="just">
                        <a:lnSpc>
                          <a:spcPct val="100000"/>
                        </a:lnSpc>
                        <a:spcAft>
                          <a:spcPts val="1000"/>
                        </a:spcAft>
                      </a:pPr>
                      <a:r>
                        <a:rPr lang="en-US" sz="1800" b="1" i="1">
                          <a:solidFill>
                            <a:srgbClr val="000000"/>
                          </a:solidFill>
                          <a:effectLst/>
                          <a:latin typeface="Times New Roman" panose="02020603050405020304" pitchFamily="18" charset="0"/>
                          <a:ea typeface="Times New Roman" panose="02020603050405020304" pitchFamily="18" charset="0"/>
                        </a:rPr>
                        <a:t>4. Sự sắp xếp thời gian</a:t>
                      </a:r>
                      <a:endParaRPr lang="en-US" sz="1800">
                        <a:solidFill>
                          <a:srgbClr val="000000"/>
                        </a:solidFill>
                        <a:effectLst/>
                        <a:latin typeface="Calibri" panose="020F0502020204030204" pitchFamily="34" charset="0"/>
                        <a:ea typeface="Times New Roman" panose="02020603050405020304" pitchFamily="18" charset="0"/>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rPr>
                        <a:t>Hoàn thành công việc được giao đúng thời gian</a:t>
                      </a:r>
                      <a:r>
                        <a:rPr lang="vi-VN" sz="1800">
                          <a:solidFill>
                            <a:srgbClr val="000000"/>
                          </a:solidFill>
                          <a:effectLst/>
                          <a:latin typeface="Times New Roman" panose="02020603050405020304" pitchFamily="18" charset="0"/>
                          <a:ea typeface="Times New Roman" panose="02020603050405020304" pitchFamily="18" charset="0"/>
                        </a:rPr>
                        <a:t>.</a:t>
                      </a:r>
                      <a:endParaRPr lang="en-US" sz="1800">
                        <a:solidFill>
                          <a:srgbClr val="000000"/>
                        </a:solidFill>
                        <a:effectLst/>
                        <a:latin typeface="Calibri" panose="020F0502020204030204" pitchFamily="34" charset="0"/>
                        <a:ea typeface="Times New Roman" panose="02020603050405020304" pitchFamily="18" charset="0"/>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rPr>
                        <a:t>Thường hoàn thành công việc được giao đúng thời gian</a:t>
                      </a:r>
                      <a:r>
                        <a:rPr lang="vi-VN" sz="1800">
                          <a:solidFill>
                            <a:srgbClr val="000000"/>
                          </a:solidFill>
                          <a:effectLst/>
                          <a:latin typeface="Times New Roman" panose="02020603050405020304" pitchFamily="18" charset="0"/>
                          <a:ea typeface="Times New Roman" panose="02020603050405020304" pitchFamily="18" charset="0"/>
                        </a:rPr>
                        <a:t>.</a:t>
                      </a:r>
                      <a:endParaRPr lang="en-US" sz="1800">
                        <a:solidFill>
                          <a:srgbClr val="000000"/>
                        </a:solidFill>
                        <a:effectLst/>
                        <a:latin typeface="Calibri" panose="020F0502020204030204" pitchFamily="34" charset="0"/>
                        <a:ea typeface="Times New Roman" panose="02020603050405020304" pitchFamily="18" charset="0"/>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1000"/>
                        </a:spcAft>
                      </a:pPr>
                      <a:r>
                        <a:rPr lang="en-US" sz="1800">
                          <a:solidFill>
                            <a:srgbClr val="000000"/>
                          </a:solidFill>
                          <a:effectLst/>
                          <a:latin typeface="Times New Roman" panose="02020603050405020304" pitchFamily="18" charset="0"/>
                          <a:ea typeface="Times New Roman" panose="02020603050405020304" pitchFamily="18" charset="0"/>
                        </a:rPr>
                        <a:t>Không hoàn thành công việc được giao đúng thời gian, làm đình trệ tiến triển công việc của nhóm.</a:t>
                      </a:r>
                      <a:endParaRPr lang="en-US" sz="1800">
                        <a:solidFill>
                          <a:srgbClr val="000000"/>
                        </a:solidFill>
                        <a:effectLst/>
                        <a:latin typeface="Calibri" panose="020F0502020204030204" pitchFamily="34" charset="0"/>
                        <a:ea typeface="Times New Roman" panose="02020603050405020304" pitchFamily="18" charset="0"/>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dirty="0" err="1">
                          <a:solidFill>
                            <a:srgbClr val="000000"/>
                          </a:solidFill>
                          <a:effectLst/>
                          <a:latin typeface="Times New Roman" panose="02020603050405020304" pitchFamily="18" charset="0"/>
                          <a:ea typeface="Times New Roman" panose="02020603050405020304" pitchFamily="18" charset="0"/>
                        </a:rPr>
                        <a:t>Không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hoàn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thành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công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việc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được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buộc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nhóm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điều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chỉnh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hoặc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thay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đổi</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solidFill>
                          <a:srgbClr val="000000"/>
                        </a:solidFill>
                        <a:effectLst/>
                        <a:latin typeface="Calibri" panose="020F0502020204030204" pitchFamily="34" charset="0"/>
                        <a:ea typeface="Times New Roman" panose="02020603050405020304" pitchFamily="18" charset="0"/>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1472583"/>
                  </a:ext>
                </a:extLst>
              </a:tr>
            </a:tbl>
          </a:graphicData>
        </a:graphic>
      </p:graphicFrame>
      <p:sp>
        <p:nvSpPr>
          <p:cNvPr id="3" name="Rectangle 2"/>
          <p:cNvSpPr/>
          <p:nvPr/>
        </p:nvSpPr>
        <p:spPr>
          <a:xfrm>
            <a:off x="2679457" y="265600"/>
            <a:ext cx="5687776" cy="357918"/>
          </a:xfrm>
          <a:prstGeom prst="rect">
            <a:avLst/>
          </a:prstGeom>
        </p:spPr>
        <p:txBody>
          <a:bodyPr wrap="none">
            <a:spAutoFit/>
          </a:bodyPr>
          <a:lstStyle/>
          <a:p>
            <a:pPr algn="ctr">
              <a:lnSpc>
                <a:spcPts val="1800"/>
              </a:lnSpc>
              <a:spcAft>
                <a:spcPts val="0"/>
              </a:spcAft>
            </a:pPr>
            <a:r>
              <a:rPr lang="vi-VN" sz="2800" b="1" kern="100" dirty="0">
                <a:solidFill>
                  <a:srgbClr val="FF0000"/>
                </a:solidFill>
                <a:latin typeface="Times New Roman" panose="02020603050405020304" pitchFamily="18" charset="0"/>
                <a:ea typeface="Calibri" panose="020F0502020204030204" pitchFamily="34" charset="0"/>
              </a:rPr>
              <a:t>Rubric 1. Đánh giá hoạt động nhóm</a:t>
            </a:r>
            <a:endParaRPr lang="en-US" sz="2800" dirty="0">
              <a:effectLst/>
              <a:latin typeface="Calibri" panose="020F0502020204030204" pitchFamily="34" charset="0"/>
              <a:ea typeface="Times New Roman" panose="02020603050405020304" pitchFamily="18" charset="0"/>
            </a:endParaRPr>
          </a:p>
        </p:txBody>
      </p:sp>
      <p:cxnSp>
        <p:nvCxnSpPr>
          <p:cNvPr id="5" name="Straight Connector 4"/>
          <p:cNvCxnSpPr/>
          <p:nvPr/>
        </p:nvCxnSpPr>
        <p:spPr>
          <a:xfrm>
            <a:off x="489529" y="775855"/>
            <a:ext cx="1505526" cy="80356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2867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ageCurlDoubl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4618" y="2133600"/>
            <a:ext cx="4571999" cy="1828827"/>
          </a:xfrm>
          <a:prstGeom prst="rect">
            <a:avLst/>
          </a:prstGeom>
        </p:spPr>
      </p:pic>
    </p:spTree>
    <p:extLst>
      <p:ext uri="{BB962C8B-B14F-4D97-AF65-F5344CB8AC3E}">
        <p14:creationId xmlns:p14="http://schemas.microsoft.com/office/powerpoint/2010/main" val="27618197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ageCurlDoubl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4655"/>
            <a:ext cx="12192000" cy="7038110"/>
          </a:xfrm>
        </p:spPr>
      </p:pic>
      <p:sp>
        <p:nvSpPr>
          <p:cNvPr id="5" name="Cloud Callout 4"/>
          <p:cNvSpPr/>
          <p:nvPr/>
        </p:nvSpPr>
        <p:spPr>
          <a:xfrm>
            <a:off x="4405746" y="542806"/>
            <a:ext cx="8091054" cy="4590473"/>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b="1"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Nêu</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những</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đặc</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sắc</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về</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nội</a:t>
            </a:r>
            <a:r>
              <a:rPr lang="en-US" sz="2800" i="1" dirty="0">
                <a:solidFill>
                  <a:srgbClr val="0070C0"/>
                </a:solidFill>
                <a:latin typeface="Times New Roman" panose="02020603050405020304" pitchFamily="18" charset="0"/>
                <a:cs typeface="Times New Roman" panose="02020603050405020304" pitchFamily="18" charset="0"/>
              </a:rPr>
              <a:t> dung </a:t>
            </a:r>
            <a:r>
              <a:rPr lang="en-US" sz="2800" i="1" dirty="0" err="1">
                <a:solidFill>
                  <a:srgbClr val="0070C0"/>
                </a:solidFill>
                <a:latin typeface="Times New Roman" panose="02020603050405020304" pitchFamily="18" charset="0"/>
                <a:cs typeface="Times New Roman" panose="02020603050405020304" pitchFamily="18" charset="0"/>
              </a:rPr>
              <a:t>và</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nghệ</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thuật</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của</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bài</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thơ</a:t>
            </a:r>
            <a:r>
              <a:rPr lang="en-US" sz="2800" i="1" dirty="0">
                <a:solidFill>
                  <a:srgbClr val="0070C0"/>
                </a:solidFill>
                <a:latin typeface="Times New Roman" panose="02020603050405020304" pitchFamily="18" charset="0"/>
                <a:cs typeface="Times New Roman" panose="02020603050405020304" pitchFamily="18" charset="0"/>
              </a:rPr>
              <a:t>.</a:t>
            </a:r>
          </a:p>
          <a:p>
            <a:r>
              <a:rPr lang="vi-VN" sz="2800" i="1" dirty="0">
                <a:solidFill>
                  <a:srgbClr val="0070C0"/>
                </a:solidFill>
                <a:latin typeface="Times New Roman" panose="02020603050405020304" pitchFamily="18" charset="0"/>
                <a:cs typeface="Times New Roman" panose="02020603050405020304" pitchFamily="18" charset="0"/>
              </a:rPr>
              <a:t>? Sau khi đọc hiểu xong hai văn bản, “Đây màu thu tới” (Xuân Diệu) và “Sông Đáy” (Nguyễn Quang Thiều), em hãy nêu các bước đọc hiểu văn bản thơ có yếu tố tượng trưng.</a:t>
            </a:r>
            <a:endParaRPr lang="en-US" sz="2800" i="1" dirty="0">
              <a:solidFill>
                <a:srgbClr val="0070C0"/>
              </a:solidFill>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485AAE9A-FB33-2443-F120-92F54883ADCE}"/>
              </a:ext>
            </a:extLst>
          </p:cNvPr>
          <p:cNvGrpSpPr/>
          <p:nvPr/>
        </p:nvGrpSpPr>
        <p:grpSpPr>
          <a:xfrm>
            <a:off x="55841" y="737599"/>
            <a:ext cx="4876377" cy="5127491"/>
            <a:chOff x="61102" y="597893"/>
            <a:chExt cx="4349857" cy="4349857"/>
          </a:xfrm>
        </p:grpSpPr>
        <p:pic>
          <p:nvPicPr>
            <p:cNvPr id="7" name="Picture 6">
              <a:extLst>
                <a:ext uri="{FF2B5EF4-FFF2-40B4-BE49-F238E27FC236}">
                  <a16:creationId xmlns:a16="http://schemas.microsoft.com/office/drawing/2014/main" id="{D0D73FE3-1D6C-3552-14B0-7062219A791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1102" y="597893"/>
              <a:ext cx="4349857" cy="4349857"/>
            </a:xfrm>
            <a:prstGeom prst="rect">
              <a:avLst/>
            </a:prstGeom>
          </p:spPr>
        </p:pic>
        <p:sp>
          <p:nvSpPr>
            <p:cNvPr id="8" name="Rectangle 7">
              <a:extLst>
                <a:ext uri="{FF2B5EF4-FFF2-40B4-BE49-F238E27FC236}">
                  <a16:creationId xmlns:a16="http://schemas.microsoft.com/office/drawing/2014/main" id="{79159910-825E-0473-05BD-9FA1E88B904A}"/>
                </a:ext>
              </a:extLst>
            </p:cNvPr>
            <p:cNvSpPr/>
            <p:nvPr/>
          </p:nvSpPr>
          <p:spPr>
            <a:xfrm>
              <a:off x="1866900" y="1744980"/>
              <a:ext cx="1836420" cy="929640"/>
            </a:xfrm>
            <a:prstGeom prst="rect">
              <a:avLst/>
            </a:prstGeom>
            <a:solidFill>
              <a:srgbClr val="669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p:cNvSpPr txBox="1"/>
          <p:nvPr/>
        </p:nvSpPr>
        <p:spPr>
          <a:xfrm>
            <a:off x="2143353" y="2600812"/>
            <a:ext cx="2392218" cy="584775"/>
          </a:xfrm>
          <a:prstGeom prst="rect">
            <a:avLst/>
          </a:prstGeom>
          <a:noFill/>
        </p:spPr>
        <p:txBody>
          <a:bodyPr wrap="square" rtlCol="0">
            <a:spAutoFit/>
          </a:bodyPr>
          <a:lstStyle/>
          <a:p>
            <a:r>
              <a:rPr lang="en-US" sz="3200" b="1" dirty="0" smtClean="0">
                <a:solidFill>
                  <a:schemeClr val="bg1"/>
                </a:solidFill>
                <a:latin typeface="Times New Roman" panose="02020603050405020304" pitchFamily="18" charset="0"/>
                <a:cs typeface="Times New Roman" panose="02020603050405020304" pitchFamily="18" charset="0"/>
              </a:rPr>
              <a:t>CÂU HỎI</a:t>
            </a:r>
            <a:endParaRPr lang="en-US"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13326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ageCurlDoubl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4655"/>
            <a:ext cx="12192000" cy="7038110"/>
          </a:xfrm>
        </p:spPr>
      </p:pic>
      <p:grpSp>
        <p:nvGrpSpPr>
          <p:cNvPr id="6" name="Group 5">
            <a:extLst>
              <a:ext uri="{FF2B5EF4-FFF2-40B4-BE49-F238E27FC236}">
                <a16:creationId xmlns:a16="http://schemas.microsoft.com/office/drawing/2014/main" id="{485AAE9A-FB33-2443-F120-92F54883ADCE}"/>
              </a:ext>
            </a:extLst>
          </p:cNvPr>
          <p:cNvGrpSpPr/>
          <p:nvPr/>
        </p:nvGrpSpPr>
        <p:grpSpPr>
          <a:xfrm>
            <a:off x="-239934" y="621841"/>
            <a:ext cx="5301461" cy="5127491"/>
            <a:chOff x="61102" y="597893"/>
            <a:chExt cx="4349857" cy="4349857"/>
          </a:xfrm>
        </p:grpSpPr>
        <p:pic>
          <p:nvPicPr>
            <p:cNvPr id="7" name="Picture 6">
              <a:extLst>
                <a:ext uri="{FF2B5EF4-FFF2-40B4-BE49-F238E27FC236}">
                  <a16:creationId xmlns:a16="http://schemas.microsoft.com/office/drawing/2014/main" id="{D0D73FE3-1D6C-3552-14B0-7062219A791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1102" y="597893"/>
              <a:ext cx="4349857" cy="4349857"/>
            </a:xfrm>
            <a:prstGeom prst="rect">
              <a:avLst/>
            </a:prstGeom>
          </p:spPr>
        </p:pic>
        <p:sp>
          <p:nvSpPr>
            <p:cNvPr id="8" name="Rectangle 7">
              <a:extLst>
                <a:ext uri="{FF2B5EF4-FFF2-40B4-BE49-F238E27FC236}">
                  <a16:creationId xmlns:a16="http://schemas.microsoft.com/office/drawing/2014/main" id="{79159910-825E-0473-05BD-9FA1E88B904A}"/>
                </a:ext>
              </a:extLst>
            </p:cNvPr>
            <p:cNvSpPr/>
            <p:nvPr/>
          </p:nvSpPr>
          <p:spPr>
            <a:xfrm>
              <a:off x="1866900" y="1744980"/>
              <a:ext cx="1836420" cy="929640"/>
            </a:xfrm>
            <a:prstGeom prst="rect">
              <a:avLst/>
            </a:prstGeom>
            <a:solidFill>
              <a:srgbClr val="669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p:cNvSpPr txBox="1"/>
          <p:nvPr/>
        </p:nvSpPr>
        <p:spPr>
          <a:xfrm>
            <a:off x="1875087" y="2590643"/>
            <a:ext cx="2752119" cy="584775"/>
          </a:xfrm>
          <a:prstGeom prst="rect">
            <a:avLst/>
          </a:prstGeom>
          <a:noFill/>
        </p:spPr>
        <p:txBody>
          <a:bodyPr wrap="square" rtlCol="0">
            <a:spAutoFit/>
          </a:bodyPr>
          <a:lstStyle/>
          <a:p>
            <a:r>
              <a:rPr lang="en-US" sz="3200" b="1" dirty="0">
                <a:solidFill>
                  <a:schemeClr val="bg1"/>
                </a:solidFill>
                <a:latin typeface="Times New Roman" panose="02020603050405020304" pitchFamily="18" charset="0"/>
                <a:cs typeface="Times New Roman" panose="02020603050405020304" pitchFamily="18" charset="0"/>
              </a:rPr>
              <a:t>1</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Nội</a:t>
            </a:r>
            <a:r>
              <a:rPr lang="en-US" sz="3200" b="1" dirty="0" smtClean="0">
                <a:solidFill>
                  <a:schemeClr val="bg1"/>
                </a:solidFill>
                <a:latin typeface="Times New Roman" panose="02020603050405020304" pitchFamily="18" charset="0"/>
                <a:cs typeface="Times New Roman" panose="02020603050405020304" pitchFamily="18" charset="0"/>
              </a:rPr>
              <a:t> dung</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4867140" y="1561574"/>
            <a:ext cx="6151737" cy="3785652"/>
          </a:xfrm>
          <a:prstGeom prst="rect">
            <a:avLst/>
          </a:prstGeom>
        </p:spPr>
        <p:txBody>
          <a:bodyPr wrap="square">
            <a:spAutoFit/>
          </a:bodyPr>
          <a:lstStyle/>
          <a:p>
            <a:pPr algn="just"/>
            <a:r>
              <a:rPr lang="en-US" sz="3000" dirty="0" err="1">
                <a:solidFill>
                  <a:srgbClr val="7030A0"/>
                </a:solidFill>
                <a:latin typeface="Times New Roman" panose="02020603050405020304" pitchFamily="18" charset="0"/>
                <a:cs typeface="Times New Roman" panose="02020603050405020304" pitchFamily="18" charset="0"/>
              </a:rPr>
              <a:t>Bài</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thơ</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Sông</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Đáy</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của</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Nguyễn</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Quang</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Thiều</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đã</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thể</a:t>
            </a:r>
            <a:r>
              <a:rPr lang="vi-VN" sz="3000" dirty="0">
                <a:solidFill>
                  <a:srgbClr val="7030A0"/>
                </a:solidFill>
                <a:latin typeface="Times New Roman" panose="02020603050405020304" pitchFamily="18" charset="0"/>
                <a:cs typeface="Times New Roman" panose="02020603050405020304" pitchFamily="18" charset="0"/>
              </a:rPr>
              <a:t> hiện</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tình</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cảm</a:t>
            </a:r>
            <a:r>
              <a:rPr lang="en-US" sz="3000" dirty="0">
                <a:solidFill>
                  <a:srgbClr val="7030A0"/>
                </a:solidFill>
                <a:latin typeface="Times New Roman" panose="02020603050405020304" pitchFamily="18" charset="0"/>
                <a:cs typeface="Times New Roman" panose="02020603050405020304" pitchFamily="18" charset="0"/>
              </a:rPr>
              <a:t> da </a:t>
            </a:r>
            <a:r>
              <a:rPr lang="en-US" sz="3000" dirty="0" err="1">
                <a:solidFill>
                  <a:srgbClr val="7030A0"/>
                </a:solidFill>
                <a:latin typeface="Times New Roman" panose="02020603050405020304" pitchFamily="18" charset="0"/>
                <a:cs typeface="Times New Roman" panose="02020603050405020304" pitchFamily="18" charset="0"/>
              </a:rPr>
              <a:t>diết</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sâu</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nặng</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của</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tác</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giả</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dành</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cho</a:t>
            </a:r>
            <a:r>
              <a:rPr lang="en-US" sz="3000" dirty="0">
                <a:solidFill>
                  <a:srgbClr val="7030A0"/>
                </a:solidFill>
                <a:latin typeface="Times New Roman" panose="02020603050405020304" pitchFamily="18" charset="0"/>
                <a:cs typeface="Times New Roman" panose="02020603050405020304" pitchFamily="18" charset="0"/>
              </a:rPr>
              <a:t> con </a:t>
            </a:r>
            <a:r>
              <a:rPr lang="en-US" sz="3000" dirty="0" err="1">
                <a:solidFill>
                  <a:srgbClr val="7030A0"/>
                </a:solidFill>
                <a:latin typeface="Times New Roman" panose="02020603050405020304" pitchFamily="18" charset="0"/>
                <a:cs typeface="Times New Roman" panose="02020603050405020304" pitchFamily="18" charset="0"/>
              </a:rPr>
              <a:t>sông</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Đáy</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cho</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thiên</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nhiên</a:t>
            </a:r>
            <a:r>
              <a:rPr lang="vi-VN" sz="3000" dirty="0">
                <a:solidFill>
                  <a:srgbClr val="7030A0"/>
                </a:solidFill>
                <a:latin typeface="Times New Roman" panose="02020603050405020304" pitchFamily="18" charset="0"/>
                <a:cs typeface="Times New Roman" panose="02020603050405020304" pitchFamily="18" charset="0"/>
              </a:rPr>
              <a:t>,</a:t>
            </a:r>
            <a:r>
              <a:rPr lang="en-US" sz="3000" dirty="0">
                <a:solidFill>
                  <a:srgbClr val="7030A0"/>
                </a:solidFill>
                <a:latin typeface="Times New Roman" panose="02020603050405020304" pitchFamily="18" charset="0"/>
                <a:cs typeface="Times New Roman" panose="02020603050405020304" pitchFamily="18" charset="0"/>
              </a:rPr>
              <a:t> con </a:t>
            </a:r>
            <a:r>
              <a:rPr lang="en-US" sz="3000" dirty="0" err="1">
                <a:solidFill>
                  <a:srgbClr val="7030A0"/>
                </a:solidFill>
                <a:latin typeface="Times New Roman" panose="02020603050405020304" pitchFamily="18" charset="0"/>
                <a:cs typeface="Times New Roman" panose="02020603050405020304" pitchFamily="18" charset="0"/>
              </a:rPr>
              <a:t>người</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nơi</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đây</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và</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cho</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người</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mẹ</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của</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mình</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Đó</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là</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những</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thứ</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tình</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cảm</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cao</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đẹp</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nuôi</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dưỡng</a:t>
            </a:r>
            <a:r>
              <a:rPr lang="vi-VN" sz="3000" dirty="0">
                <a:solidFill>
                  <a:srgbClr val="7030A0"/>
                </a:solidFill>
                <a:latin typeface="Times New Roman" panose="02020603050405020304" pitchFamily="18" charset="0"/>
                <a:cs typeface="Times New Roman" panose="02020603050405020304" pitchFamily="18" charset="0"/>
              </a:rPr>
              <a:t> đời sống</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tâm</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hồn</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mỗi</a:t>
            </a:r>
            <a:r>
              <a:rPr lang="en-US" sz="3000" dirty="0">
                <a:solidFill>
                  <a:srgbClr val="7030A0"/>
                </a:solidFill>
                <a:latin typeface="Times New Roman" panose="02020603050405020304" pitchFamily="18" charset="0"/>
                <a:cs typeface="Times New Roman" panose="02020603050405020304" pitchFamily="18" charset="0"/>
              </a:rPr>
              <a:t> con </a:t>
            </a:r>
            <a:r>
              <a:rPr lang="en-US" sz="3000" dirty="0" err="1">
                <a:solidFill>
                  <a:srgbClr val="7030A0"/>
                </a:solidFill>
                <a:latin typeface="Times New Roman" panose="02020603050405020304" pitchFamily="18" charset="0"/>
                <a:cs typeface="Times New Roman" panose="02020603050405020304" pitchFamily="18" charset="0"/>
              </a:rPr>
              <a:t>người</a:t>
            </a:r>
            <a:r>
              <a:rPr lang="en-US" sz="3000" dirty="0">
                <a:solidFill>
                  <a:srgbClr val="7030A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314825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ageCurlDoubl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4655"/>
            <a:ext cx="12192000" cy="7038110"/>
          </a:xfrm>
        </p:spPr>
      </p:pic>
      <p:grpSp>
        <p:nvGrpSpPr>
          <p:cNvPr id="6" name="Group 5">
            <a:extLst>
              <a:ext uri="{FF2B5EF4-FFF2-40B4-BE49-F238E27FC236}">
                <a16:creationId xmlns:a16="http://schemas.microsoft.com/office/drawing/2014/main" id="{485AAE9A-FB33-2443-F120-92F54883ADCE}"/>
              </a:ext>
            </a:extLst>
          </p:cNvPr>
          <p:cNvGrpSpPr/>
          <p:nvPr/>
        </p:nvGrpSpPr>
        <p:grpSpPr>
          <a:xfrm>
            <a:off x="-239934" y="621841"/>
            <a:ext cx="5301461" cy="5127491"/>
            <a:chOff x="61102" y="597893"/>
            <a:chExt cx="4349857" cy="4349857"/>
          </a:xfrm>
        </p:grpSpPr>
        <p:pic>
          <p:nvPicPr>
            <p:cNvPr id="7" name="Picture 6">
              <a:extLst>
                <a:ext uri="{FF2B5EF4-FFF2-40B4-BE49-F238E27FC236}">
                  <a16:creationId xmlns:a16="http://schemas.microsoft.com/office/drawing/2014/main" id="{D0D73FE3-1D6C-3552-14B0-7062219A791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1102" y="597893"/>
              <a:ext cx="4349857" cy="4349857"/>
            </a:xfrm>
            <a:prstGeom prst="rect">
              <a:avLst/>
            </a:prstGeom>
          </p:spPr>
        </p:pic>
        <p:sp>
          <p:nvSpPr>
            <p:cNvPr id="8" name="Rectangle 7">
              <a:extLst>
                <a:ext uri="{FF2B5EF4-FFF2-40B4-BE49-F238E27FC236}">
                  <a16:creationId xmlns:a16="http://schemas.microsoft.com/office/drawing/2014/main" id="{79159910-825E-0473-05BD-9FA1E88B904A}"/>
                </a:ext>
              </a:extLst>
            </p:cNvPr>
            <p:cNvSpPr/>
            <p:nvPr/>
          </p:nvSpPr>
          <p:spPr>
            <a:xfrm>
              <a:off x="1866900" y="1744980"/>
              <a:ext cx="1836420" cy="929640"/>
            </a:xfrm>
            <a:prstGeom prst="rect">
              <a:avLst/>
            </a:prstGeom>
            <a:solidFill>
              <a:srgbClr val="669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p:cNvSpPr txBox="1"/>
          <p:nvPr/>
        </p:nvSpPr>
        <p:spPr>
          <a:xfrm>
            <a:off x="1875087" y="2590643"/>
            <a:ext cx="2752119" cy="584775"/>
          </a:xfrm>
          <a:prstGeom prst="rect">
            <a:avLst/>
          </a:prstGeom>
          <a:noFill/>
        </p:spPr>
        <p:txBody>
          <a:bodyPr wrap="square" rtlCol="0">
            <a:spAutoFit/>
          </a:bodyPr>
          <a:lstStyle/>
          <a:p>
            <a:r>
              <a:rPr lang="en-US" sz="3200" b="1" dirty="0" smtClean="0">
                <a:solidFill>
                  <a:schemeClr val="bg1"/>
                </a:solidFill>
                <a:latin typeface="Times New Roman" panose="02020603050405020304" pitchFamily="18" charset="0"/>
                <a:cs typeface="Times New Roman" panose="02020603050405020304" pitchFamily="18" charset="0"/>
              </a:rPr>
              <a:t>2/ </a:t>
            </a:r>
            <a:r>
              <a:rPr lang="en-US" sz="3200" b="1" dirty="0" err="1" smtClean="0">
                <a:solidFill>
                  <a:schemeClr val="bg1"/>
                </a:solidFill>
                <a:latin typeface="Times New Roman" panose="02020603050405020304" pitchFamily="18" charset="0"/>
                <a:cs typeface="Times New Roman" panose="02020603050405020304" pitchFamily="18" charset="0"/>
              </a:rPr>
              <a:t>Nghệ</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thuật</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4396509" y="1463192"/>
            <a:ext cx="7020426" cy="3490186"/>
          </a:xfrm>
          <a:prstGeom prst="rect">
            <a:avLst/>
          </a:prstGeom>
        </p:spPr>
        <p:txBody>
          <a:bodyPr wrap="square">
            <a:spAutoFit/>
          </a:bodyPr>
          <a:lstStyle/>
          <a:p>
            <a:pPr marL="457200" algn="just">
              <a:lnSpc>
                <a:spcPct val="115000"/>
              </a:lnSpc>
              <a:spcAft>
                <a:spcPts val="0"/>
              </a:spcAft>
              <a:tabLst>
                <a:tab pos="200025" algn="l"/>
              </a:tabLst>
            </a:pPr>
            <a:r>
              <a:rPr lang="en-US" sz="3200" b="1"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Thể</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thơ</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tự</a:t>
            </a:r>
            <a:r>
              <a:rPr lang="en-US" sz="3200" dirty="0">
                <a:solidFill>
                  <a:srgbClr val="7030A0"/>
                </a:solidFill>
                <a:latin typeface="Times New Roman" panose="02020603050405020304" pitchFamily="18" charset="0"/>
                <a:ea typeface="Times New Roman" panose="02020603050405020304" pitchFamily="18" charset="0"/>
              </a:rPr>
              <a:t> do, </a:t>
            </a:r>
            <a:r>
              <a:rPr lang="en-US" sz="3200" dirty="0" err="1">
                <a:solidFill>
                  <a:srgbClr val="7030A0"/>
                </a:solidFill>
                <a:latin typeface="Times New Roman" panose="02020603050405020304" pitchFamily="18" charset="0"/>
                <a:ea typeface="Times New Roman" panose="02020603050405020304" pitchFamily="18" charset="0"/>
              </a:rPr>
              <a:t>phá</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vỡ</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cấu</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trúc</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ngữ</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pháp</a:t>
            </a:r>
            <a:endParaRPr lang="en-US" sz="3200" dirty="0">
              <a:solidFill>
                <a:srgbClr val="7030A0"/>
              </a:solidFill>
              <a:latin typeface="Times New Roman" panose="02020603050405020304" pitchFamily="18" charset="0"/>
              <a:ea typeface="Times New Roman" panose="02020603050405020304" pitchFamily="18" charset="0"/>
            </a:endParaRPr>
          </a:p>
          <a:p>
            <a:pPr marL="457200" algn="just">
              <a:lnSpc>
                <a:spcPct val="115000"/>
              </a:lnSpc>
              <a:spcAft>
                <a:spcPts val="0"/>
              </a:spcAft>
              <a:tabLst>
                <a:tab pos="200025" algn="l"/>
              </a:tabLst>
            </a:pP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Hình</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ảnh</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vừa</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chân</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thực</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vừa</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siêu</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thực</a:t>
            </a:r>
            <a:endParaRPr lang="en-US" sz="3200" dirty="0">
              <a:solidFill>
                <a:srgbClr val="7030A0"/>
              </a:solidFill>
              <a:latin typeface="Times New Roman" panose="02020603050405020304" pitchFamily="18" charset="0"/>
              <a:ea typeface="Times New Roman" panose="02020603050405020304" pitchFamily="18" charset="0"/>
            </a:endParaRPr>
          </a:p>
          <a:p>
            <a:pPr marL="457200" algn="just">
              <a:lnSpc>
                <a:spcPct val="115000"/>
              </a:lnSpc>
              <a:spcAft>
                <a:spcPts val="0"/>
              </a:spcAft>
              <a:tabLst>
                <a:tab pos="200025" algn="l"/>
              </a:tabLst>
            </a:pP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Sử</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dụng</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nhiều</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yếu</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tố</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của</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thơ</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tượng</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trưng</a:t>
            </a:r>
            <a:r>
              <a:rPr lang="en-US" sz="3200" b="1" dirty="0">
                <a:solidFill>
                  <a:srgbClr val="7030A0"/>
                </a:solidFill>
                <a:latin typeface="Times New Roman" panose="02020603050405020304" pitchFamily="18" charset="0"/>
                <a:ea typeface="Times New Roman" panose="02020603050405020304" pitchFamily="18" charset="0"/>
              </a:rPr>
              <a:t> </a:t>
            </a:r>
            <a:endParaRPr lang="en-US" sz="3200" dirty="0">
              <a:solidFill>
                <a:srgbClr val="7030A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541108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ageCurlDoubl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93964" y="157019"/>
            <a:ext cx="11831782" cy="655781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599975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4655"/>
            <a:ext cx="12192000" cy="7038110"/>
          </a:xfrm>
        </p:spPr>
      </p:pic>
      <p:grpSp>
        <p:nvGrpSpPr>
          <p:cNvPr id="6" name="Group 5">
            <a:extLst>
              <a:ext uri="{FF2B5EF4-FFF2-40B4-BE49-F238E27FC236}">
                <a16:creationId xmlns:a16="http://schemas.microsoft.com/office/drawing/2014/main" id="{485AAE9A-FB33-2443-F120-92F54883ADCE}"/>
              </a:ext>
            </a:extLst>
          </p:cNvPr>
          <p:cNvGrpSpPr/>
          <p:nvPr/>
        </p:nvGrpSpPr>
        <p:grpSpPr>
          <a:xfrm>
            <a:off x="-230697" y="187732"/>
            <a:ext cx="5301461" cy="5127491"/>
            <a:chOff x="68681" y="229621"/>
            <a:chExt cx="4349857" cy="4349857"/>
          </a:xfrm>
        </p:grpSpPr>
        <p:pic>
          <p:nvPicPr>
            <p:cNvPr id="7" name="Picture 6">
              <a:extLst>
                <a:ext uri="{FF2B5EF4-FFF2-40B4-BE49-F238E27FC236}">
                  <a16:creationId xmlns:a16="http://schemas.microsoft.com/office/drawing/2014/main" id="{D0D73FE3-1D6C-3552-14B0-7062219A791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8681" y="229621"/>
              <a:ext cx="4349857" cy="4349857"/>
            </a:xfrm>
            <a:prstGeom prst="rect">
              <a:avLst/>
            </a:prstGeom>
          </p:spPr>
        </p:pic>
        <p:sp>
          <p:nvSpPr>
            <p:cNvPr id="8" name="Rectangle 7">
              <a:extLst>
                <a:ext uri="{FF2B5EF4-FFF2-40B4-BE49-F238E27FC236}">
                  <a16:creationId xmlns:a16="http://schemas.microsoft.com/office/drawing/2014/main" id="{79159910-825E-0473-05BD-9FA1E88B904A}"/>
                </a:ext>
              </a:extLst>
            </p:cNvPr>
            <p:cNvSpPr/>
            <p:nvPr/>
          </p:nvSpPr>
          <p:spPr>
            <a:xfrm>
              <a:off x="1866900" y="1744980"/>
              <a:ext cx="1836420" cy="929640"/>
            </a:xfrm>
            <a:prstGeom prst="rect">
              <a:avLst/>
            </a:prstGeom>
            <a:solidFill>
              <a:srgbClr val="669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bg1"/>
                  </a:solidFill>
                  <a:latin typeface="Times New Roman" panose="02020603050405020304" pitchFamily="18" charset="0"/>
                  <a:cs typeface="Times New Roman" panose="02020603050405020304" pitchFamily="18" charset="0"/>
                </a:rPr>
                <a:t>3. Kĩ năng đọc hiểu bài thơ trữ tình có yếu tố tượng trưng</a:t>
              </a:r>
              <a:endParaRPr lang="en-US" sz="2400" dirty="0">
                <a:solidFill>
                  <a:schemeClr val="bg1"/>
                </a:solidFill>
                <a:latin typeface="Times New Roman" panose="02020603050405020304" pitchFamily="18" charset="0"/>
                <a:cs typeface="Times New Roman" panose="02020603050405020304" pitchFamily="18" charset="0"/>
              </a:endParaRPr>
            </a:p>
            <a:p>
              <a:pPr algn="ctr"/>
              <a:endParaRPr lang="en-US" dirty="0"/>
            </a:p>
          </p:txBody>
        </p:sp>
      </p:grpSp>
      <p:sp>
        <p:nvSpPr>
          <p:cNvPr id="10" name="TextBox 9"/>
          <p:cNvSpPr txBox="1"/>
          <p:nvPr/>
        </p:nvSpPr>
        <p:spPr>
          <a:xfrm>
            <a:off x="1875087" y="2590643"/>
            <a:ext cx="2752119" cy="461665"/>
          </a:xfrm>
          <a:prstGeom prst="rect">
            <a:avLst/>
          </a:prstGeom>
          <a:noFill/>
        </p:spPr>
        <p:txBody>
          <a:bodyPr wrap="square" rtlCol="0">
            <a:spAutoFit/>
          </a:bodyPr>
          <a:lstStyle/>
          <a:p>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4564071" y="440581"/>
            <a:ext cx="6789729" cy="6124754"/>
          </a:xfrm>
          <a:prstGeom prst="rect">
            <a:avLst/>
          </a:prstGeom>
        </p:spPr>
        <p:txBody>
          <a:bodyPr wrap="square">
            <a:spAutoFit/>
          </a:bodyPr>
          <a:lstStyle/>
          <a:p>
            <a:pPr algn="just"/>
            <a:r>
              <a:rPr lang="vi-VN" sz="2800" b="1" dirty="0">
                <a:solidFill>
                  <a:srgbClr val="7030A0"/>
                </a:solidFill>
                <a:latin typeface="Times New Roman" panose="02020603050405020304" pitchFamily="18" charset="0"/>
                <a:cs typeface="Times New Roman" panose="02020603050405020304" pitchFamily="18" charset="0"/>
              </a:rPr>
              <a:t>- Bước 1. Đọc hiểu ngôn từ </a:t>
            </a:r>
            <a:r>
              <a:rPr lang="vi-VN" sz="2800" dirty="0">
                <a:solidFill>
                  <a:srgbClr val="7030A0"/>
                </a:solidFill>
                <a:latin typeface="Times New Roman" panose="02020603050405020304" pitchFamily="18" charset="0"/>
                <a:cs typeface="Times New Roman" panose="02020603050405020304" pitchFamily="18" charset="0"/>
              </a:rPr>
              <a:t>để cảm nhận chung về âm điệu, giọng điệu, dự đoán bố cục bài thơ</a:t>
            </a:r>
            <a:r>
              <a:rPr lang="en-US" sz="2800" dirty="0">
                <a:solidFill>
                  <a:srgbClr val="7030A0"/>
                </a:solidFill>
                <a:latin typeface="Times New Roman" panose="02020603050405020304" pitchFamily="18" charset="0"/>
                <a:cs typeface="Times New Roman" panose="02020603050405020304" pitchFamily="18" charset="0"/>
              </a:rPr>
              <a:t>.</a:t>
            </a:r>
          </a:p>
          <a:p>
            <a:pPr algn="just"/>
            <a:r>
              <a:rPr lang="vi-VN" sz="2800" b="1" dirty="0">
                <a:solidFill>
                  <a:srgbClr val="7030A0"/>
                </a:solidFill>
                <a:latin typeface="Times New Roman" panose="02020603050405020304" pitchFamily="18" charset="0"/>
                <a:cs typeface="Times New Roman" panose="02020603050405020304" pitchFamily="18" charset="0"/>
              </a:rPr>
              <a:t>- Bước 2. Đọc hiểu hình tượng</a:t>
            </a:r>
            <a:r>
              <a:rPr lang="vi-VN" sz="2800" dirty="0">
                <a:solidFill>
                  <a:srgbClr val="7030A0"/>
                </a:solidFill>
                <a:latin typeface="Times New Roman" panose="02020603050405020304" pitchFamily="18" charset="0"/>
                <a:cs typeface="Times New Roman" panose="02020603050405020304" pitchFamily="18" charset="0"/>
              </a:rPr>
              <a:t>: Xác định nhân vật trữ tình, hình tượng thơ, hình ảnh tượng trưng và lí giải hình tượng.</a:t>
            </a:r>
            <a:endParaRPr lang="en-US" sz="2800" dirty="0">
              <a:solidFill>
                <a:srgbClr val="7030A0"/>
              </a:solidFill>
              <a:latin typeface="Times New Roman" panose="02020603050405020304" pitchFamily="18" charset="0"/>
              <a:cs typeface="Times New Roman" panose="02020603050405020304" pitchFamily="18" charset="0"/>
            </a:endParaRPr>
          </a:p>
          <a:p>
            <a:pPr algn="just"/>
            <a:r>
              <a:rPr lang="vi-VN" sz="2800" dirty="0">
                <a:solidFill>
                  <a:srgbClr val="7030A0"/>
                </a:solidFill>
                <a:latin typeface="Times New Roman" panose="02020603050405020304" pitchFamily="18" charset="0"/>
                <a:cs typeface="Times New Roman" panose="02020603050405020304" pitchFamily="18" charset="0"/>
              </a:rPr>
              <a:t>-</a:t>
            </a:r>
            <a:r>
              <a:rPr lang="vi-VN" sz="2800" b="1" dirty="0">
                <a:solidFill>
                  <a:srgbClr val="7030A0"/>
                </a:solidFill>
                <a:latin typeface="Times New Roman" panose="02020603050405020304" pitchFamily="18" charset="0"/>
                <a:cs typeface="Times New Roman" panose="02020603050405020304" pitchFamily="18" charset="0"/>
              </a:rPr>
              <a:t> Bước 3. Đọc hiểu ý nghĩa văn bản:</a:t>
            </a:r>
            <a:endParaRPr lang="en-US" sz="2800" dirty="0">
              <a:solidFill>
                <a:srgbClr val="7030A0"/>
              </a:solidFill>
              <a:latin typeface="Times New Roman" panose="02020603050405020304" pitchFamily="18" charset="0"/>
              <a:cs typeface="Times New Roman" panose="02020603050405020304" pitchFamily="18" charset="0"/>
            </a:endParaRPr>
          </a:p>
          <a:p>
            <a:pPr algn="just"/>
            <a:r>
              <a:rPr lang="vi-VN" sz="2800" b="1" dirty="0">
                <a:solidFill>
                  <a:srgbClr val="7030A0"/>
                </a:solidFill>
                <a:latin typeface="Times New Roman" panose="02020603050405020304" pitchFamily="18" charset="0"/>
                <a:cs typeface="Times New Roman" panose="02020603050405020304" pitchFamily="18" charset="0"/>
              </a:rPr>
              <a:t>- </a:t>
            </a:r>
            <a:r>
              <a:rPr lang="vi-VN" sz="2800" dirty="0">
                <a:solidFill>
                  <a:srgbClr val="7030A0"/>
                </a:solidFill>
                <a:latin typeface="Times New Roman" panose="02020603050405020304" pitchFamily="18" charset="0"/>
                <a:cs typeface="Times New Roman" panose="02020603050405020304" pitchFamily="18" charset="0"/>
              </a:rPr>
              <a:t>Xác định được tứ thơ và cấu tứ bài thơ.</a:t>
            </a:r>
            <a:endParaRPr lang="en-US" sz="2800" dirty="0">
              <a:solidFill>
                <a:srgbClr val="7030A0"/>
              </a:solidFill>
              <a:latin typeface="Times New Roman" panose="02020603050405020304" pitchFamily="18" charset="0"/>
              <a:cs typeface="Times New Roman" panose="02020603050405020304" pitchFamily="18" charset="0"/>
            </a:endParaRPr>
          </a:p>
          <a:p>
            <a:pPr algn="just"/>
            <a:r>
              <a:rPr lang="vi-VN" sz="2800" dirty="0">
                <a:solidFill>
                  <a:srgbClr val="7030A0"/>
                </a:solidFill>
                <a:latin typeface="Times New Roman" panose="02020603050405020304" pitchFamily="18" charset="0"/>
                <a:cs typeface="Times New Roman" panose="02020603050405020304" pitchFamily="18" charset="0"/>
              </a:rPr>
              <a:t>- Khái quát nội dung của tác phẩm.</a:t>
            </a:r>
            <a:endParaRPr lang="en-US" sz="2800" dirty="0">
              <a:solidFill>
                <a:srgbClr val="7030A0"/>
              </a:solidFill>
              <a:latin typeface="Times New Roman" panose="02020603050405020304" pitchFamily="18" charset="0"/>
              <a:cs typeface="Times New Roman" panose="02020603050405020304" pitchFamily="18" charset="0"/>
            </a:endParaRPr>
          </a:p>
          <a:p>
            <a:pPr algn="just"/>
            <a:r>
              <a:rPr lang="vi-VN" sz="2800" dirty="0">
                <a:solidFill>
                  <a:srgbClr val="7030A0"/>
                </a:solidFill>
                <a:latin typeface="Times New Roman" panose="02020603050405020304" pitchFamily="18" charset="0"/>
                <a:cs typeface="Times New Roman" panose="02020603050405020304" pitchFamily="18" charset="0"/>
              </a:rPr>
              <a:t>- Nêu và giải thích những nét đặc sắc về hình thức nghệ thuật của tác phẩm.</a:t>
            </a:r>
            <a:endParaRPr lang="en-US" sz="2800" dirty="0">
              <a:solidFill>
                <a:srgbClr val="7030A0"/>
              </a:solidFill>
              <a:latin typeface="Times New Roman" panose="02020603050405020304" pitchFamily="18" charset="0"/>
              <a:cs typeface="Times New Roman" panose="02020603050405020304" pitchFamily="18" charset="0"/>
            </a:endParaRPr>
          </a:p>
          <a:p>
            <a:pPr algn="just"/>
            <a:r>
              <a:rPr lang="vi-VN" sz="2800" dirty="0">
                <a:solidFill>
                  <a:srgbClr val="7030A0"/>
                </a:solidFill>
                <a:latin typeface="Times New Roman" panose="02020603050405020304" pitchFamily="18" charset="0"/>
                <a:cs typeface="Times New Roman" panose="02020603050405020304" pitchFamily="18" charset="0"/>
              </a:rPr>
              <a:t>- Trình bày tình cảm, thái độ và đánh giá của bản thân về các khía cạnh nội dung, nghệ thuật của tác phẩm.</a:t>
            </a:r>
            <a:endParaRPr lang="en-U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91186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ageCurlDoubl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nodePh="1">
                                  <p:stCondLst>
                                    <p:cond delay="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8982" y="766618"/>
            <a:ext cx="10344727" cy="5410345"/>
          </a:xfrm>
          <a:prstGeom prst="rect">
            <a:avLst/>
          </a:prstGeom>
          <a:ln w="228600" cap="sq" cmpd="thickThin">
            <a:solidFill>
              <a:srgbClr val="000000"/>
            </a:solidFill>
            <a:prstDash val="solid"/>
            <a:miter lim="800000"/>
          </a:ln>
          <a:effectLst>
            <a:innerShdw blurRad="76200">
              <a:srgbClr val="000000"/>
            </a:innerShdw>
          </a:effectLst>
        </p:spPr>
      </p:pic>
      <p:sp>
        <p:nvSpPr>
          <p:cNvPr id="8" name="Rectangle 7"/>
          <p:cNvSpPr/>
          <p:nvPr/>
        </p:nvSpPr>
        <p:spPr>
          <a:xfrm>
            <a:off x="4385968" y="3014952"/>
            <a:ext cx="5656998" cy="1200329"/>
          </a:xfrm>
          <a:prstGeom prst="rect">
            <a:avLst/>
          </a:prstGeom>
        </p:spPr>
        <p:txBody>
          <a:bodyPr wrap="none">
            <a:spAutoFit/>
          </a:bodyPr>
          <a:lstStyle/>
          <a:p>
            <a:r>
              <a:rPr lang="en-US" sz="7200" b="1" dirty="0" smtClean="0">
                <a:solidFill>
                  <a:srgbClr val="0070C0"/>
                </a:solidFill>
                <a:effectLst/>
                <a:latin typeface="Times New Roman" panose="02020603050405020304" pitchFamily="18" charset="0"/>
                <a:ea typeface="Times New Roman" panose="02020603050405020304" pitchFamily="18" charset="0"/>
              </a:rPr>
              <a:t>LUYỆN TẬP </a:t>
            </a:r>
            <a:endParaRPr lang="en-US" sz="7200" dirty="0">
              <a:solidFill>
                <a:srgbClr val="0070C0"/>
              </a:solidFill>
            </a:endParaRPr>
          </a:p>
        </p:txBody>
      </p:sp>
    </p:spTree>
    <p:extLst>
      <p:ext uri="{BB962C8B-B14F-4D97-AF65-F5344CB8AC3E}">
        <p14:creationId xmlns:p14="http://schemas.microsoft.com/office/powerpoint/2010/main" val="21961819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ageCurlDoubl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128" y="0"/>
            <a:ext cx="12108872" cy="6858000"/>
          </a:xfrm>
        </p:spPr>
      </p:pic>
      <p:sp>
        <p:nvSpPr>
          <p:cNvPr id="5" name="Rectangle 4"/>
          <p:cNvSpPr/>
          <p:nvPr/>
        </p:nvSpPr>
        <p:spPr>
          <a:xfrm>
            <a:off x="1616363" y="479778"/>
            <a:ext cx="9476509" cy="2246769"/>
          </a:xfrm>
          <a:prstGeom prst="rect">
            <a:avLst/>
          </a:prstGeom>
        </p:spPr>
        <p:txBody>
          <a:bodyPr wrap="square">
            <a:spAutoFit/>
          </a:bodyPr>
          <a:lstStyle/>
          <a:p>
            <a:pPr algn="just"/>
            <a:r>
              <a:rPr lang="en-US" sz="2800" b="1"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800" b="1"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b="1"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hoá</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bó</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nặng</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8 - 10 </a:t>
            </a:r>
            <a:r>
              <a:rPr lang="en-US" sz="2800" dirty="0" err="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CC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78868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ageCurlDoubl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6985074"/>
              </p:ext>
            </p:extLst>
          </p:nvPr>
        </p:nvGraphicFramePr>
        <p:xfrm>
          <a:off x="286325" y="584775"/>
          <a:ext cx="11508510" cy="6321415"/>
        </p:xfrm>
        <a:graphic>
          <a:graphicData uri="http://schemas.openxmlformats.org/drawingml/2006/table">
            <a:tbl>
              <a:tblPr firstRow="1" firstCol="1" bandRow="1"/>
              <a:tblGrid>
                <a:gridCol w="805460">
                  <a:extLst>
                    <a:ext uri="{9D8B030D-6E8A-4147-A177-3AD203B41FA5}">
                      <a16:colId xmlns:a16="http://schemas.microsoft.com/office/drawing/2014/main" val="340289906"/>
                    </a:ext>
                  </a:extLst>
                </a:gridCol>
                <a:gridCol w="8929670">
                  <a:extLst>
                    <a:ext uri="{9D8B030D-6E8A-4147-A177-3AD203B41FA5}">
                      <a16:colId xmlns:a16="http://schemas.microsoft.com/office/drawing/2014/main" val="4093163888"/>
                    </a:ext>
                  </a:extLst>
                </a:gridCol>
                <a:gridCol w="877454">
                  <a:extLst>
                    <a:ext uri="{9D8B030D-6E8A-4147-A177-3AD203B41FA5}">
                      <a16:colId xmlns:a16="http://schemas.microsoft.com/office/drawing/2014/main" val="77709670"/>
                    </a:ext>
                  </a:extLst>
                </a:gridCol>
                <a:gridCol w="895926">
                  <a:extLst>
                    <a:ext uri="{9D8B030D-6E8A-4147-A177-3AD203B41FA5}">
                      <a16:colId xmlns:a16="http://schemas.microsoft.com/office/drawing/2014/main" val="1134786144"/>
                    </a:ext>
                  </a:extLst>
                </a:gridCol>
              </a:tblGrid>
              <a:tr h="498889">
                <a:tc>
                  <a:txBody>
                    <a:bodyPr/>
                    <a:lstStyle/>
                    <a:p>
                      <a:pPr algn="ctr">
                        <a:lnSpc>
                          <a:spcPct val="115000"/>
                        </a:lnSpc>
                        <a:spcAft>
                          <a:spcPts val="0"/>
                        </a:spcAft>
                      </a:pP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400" b="1"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CĐ</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50750338"/>
                  </a:ext>
                </a:extLst>
              </a:tr>
              <a:tr h="412501">
                <a:tc>
                  <a:txBody>
                    <a:bodyPr/>
                    <a:lstStyle/>
                    <a:p>
                      <a:pPr algn="ctr">
                        <a:lnSpc>
                          <a:spcPct val="115000"/>
                        </a:lnSpc>
                        <a:spcAft>
                          <a:spcPts val="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Đảm bảo hình thức đoạn văn  với dung lượng khoảng 8 – 10 dòng.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5643244"/>
                  </a:ext>
                </a:extLst>
              </a:tr>
              <a:tr h="4125013">
                <a:tc>
                  <a:txBody>
                    <a:bodyPr/>
                    <a:lstStyle/>
                    <a:p>
                      <a:pPr algn="ctr">
                        <a:lnSpc>
                          <a:spcPct val="115000"/>
                        </a:lnSpc>
                        <a:spcAft>
                          <a:spcPts val="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 văn đúng chủ đề: Vì sao tình cảm gắn bó, yêu thương quê hương của người Việt đặc biệt sâu nặng? Tình cảm này liệu có thay đổi trong đời sống hiện nay?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Lí giải: Quê hương là nơi người ta thuộc về một cộng đồng (ở đó con người được đùm bọc, sẻ chia), nơi mà ở đó người ta có một thân phận, một diện mạo (phân biệt với dân ngụ cư), đặc biệt quê hương còn là nơi có gia đình, có mẹ.</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HS trả lời theo những trải nghiệm riêng: Luôn tha thiết với tiếng gọi trở về với quê hương  nhưng cũng khao khát bước ra thế giới; đi xa là cơ hội để hiểu về quê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997908"/>
                  </a:ext>
                </a:extLst>
              </a:tr>
              <a:tr h="412501">
                <a:tc>
                  <a:txBody>
                    <a:bodyPr/>
                    <a:lstStyle/>
                    <a:p>
                      <a:pPr algn="ctr">
                        <a:lnSpc>
                          <a:spcPct val="115000"/>
                        </a:lnSpc>
                        <a:spcAft>
                          <a:spcPts val="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 câu chủ đề.</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7964424"/>
                  </a:ext>
                </a:extLst>
              </a:tr>
              <a:tr h="412501">
                <a:tc>
                  <a:txBody>
                    <a:bodyPr/>
                    <a:lstStyle/>
                    <a:p>
                      <a:pPr algn="ctr">
                        <a:lnSpc>
                          <a:spcPct val="115000"/>
                        </a:lnSpc>
                        <a:spcAft>
                          <a:spcPts val="0"/>
                        </a:spcAft>
                      </a:pPr>
                      <a:r>
                        <a:rPr lang="en-US" sz="24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nSpc>
                          <a:spcPct val="115000"/>
                        </a:lnSpc>
                        <a:spcAft>
                          <a:spcPts val="0"/>
                        </a:spcAft>
                      </a:pPr>
                      <a:r>
                        <a:rPr lang="en-US" sz="240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đảm</a:t>
                      </a:r>
                      <a:r>
                        <a:rPr lang="en-US"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liên</a:t>
                      </a:r>
                      <a:r>
                        <a:rPr lang="en-US"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nSpc>
                          <a:spcPct val="115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nSpc>
                          <a:spcPct val="115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671593"/>
                  </a:ext>
                </a:extLst>
              </a:tr>
              <a:tr h="412501">
                <a:tc>
                  <a:txBody>
                    <a:bodyPr/>
                    <a:lstStyle/>
                    <a:p>
                      <a:pPr algn="ctr">
                        <a:lnSpc>
                          <a:spcPct val="115000"/>
                        </a:lnSpc>
                        <a:spcAft>
                          <a:spcPts val="0"/>
                        </a:spcAft>
                      </a:pPr>
                      <a:r>
                        <a:rPr lang="en-US" sz="2400" b="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4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smtClean="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ĐV </a:t>
                      </a:r>
                      <a:r>
                        <a:rPr lang="en-US" sz="2400"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4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9311727"/>
                  </a:ext>
                </a:extLst>
              </a:tr>
            </a:tbl>
          </a:graphicData>
        </a:graphic>
      </p:graphicFrame>
      <p:sp>
        <p:nvSpPr>
          <p:cNvPr id="3" name="Rectangle 2"/>
          <p:cNvSpPr/>
          <p:nvPr/>
        </p:nvSpPr>
        <p:spPr>
          <a:xfrm>
            <a:off x="3246080" y="0"/>
            <a:ext cx="6062878" cy="584775"/>
          </a:xfrm>
          <a:prstGeom prst="rect">
            <a:avLst/>
          </a:prstGeom>
        </p:spPr>
        <p:txBody>
          <a:bodyPr wrap="none">
            <a:spAutoFit/>
          </a:bodyPr>
          <a:lstStyle/>
          <a:p>
            <a:r>
              <a:rPr lang="en-US" sz="3200" b="1" dirty="0" err="1">
                <a:solidFill>
                  <a:srgbClr val="0070C0"/>
                </a:solidFill>
                <a:latin typeface="Times New Roman" panose="02020603050405020304" pitchFamily="18" charset="0"/>
                <a:ea typeface="Times New Roman" panose="02020603050405020304" pitchFamily="18" charset="0"/>
              </a:rPr>
              <a:t>Bảng</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kiểm</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kĩ</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năng</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viết</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đoạn</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văn</a:t>
            </a:r>
            <a:r>
              <a:rPr lang="en-US" sz="3200" b="1" dirty="0">
                <a:solidFill>
                  <a:srgbClr val="0070C0"/>
                </a:solidFill>
                <a:latin typeface="Times New Roman" panose="02020603050405020304" pitchFamily="18" charset="0"/>
                <a:ea typeface="Times New Roman" panose="02020603050405020304" pitchFamily="18" charset="0"/>
              </a:rPr>
              <a:t>:</a:t>
            </a:r>
            <a:endParaRPr lang="en-US" sz="3200" dirty="0"/>
          </a:p>
        </p:txBody>
      </p:sp>
    </p:spTree>
    <p:extLst>
      <p:ext uri="{BB962C8B-B14F-4D97-AF65-F5344CB8AC3E}">
        <p14:creationId xmlns:p14="http://schemas.microsoft.com/office/powerpoint/2010/main" val="4410252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ageCurlDoubl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8982" y="766618"/>
            <a:ext cx="10344727" cy="5410345"/>
          </a:xfrm>
          <a:prstGeom prst="rect">
            <a:avLst/>
          </a:prstGeom>
          <a:ln w="228600" cap="sq" cmpd="thickThin">
            <a:solidFill>
              <a:srgbClr val="000000"/>
            </a:solidFill>
            <a:prstDash val="solid"/>
            <a:miter lim="800000"/>
          </a:ln>
          <a:effectLst>
            <a:innerShdw blurRad="76200">
              <a:srgbClr val="000000"/>
            </a:innerShdw>
          </a:effectLst>
        </p:spPr>
      </p:pic>
      <p:sp>
        <p:nvSpPr>
          <p:cNvPr id="8" name="Rectangle 7"/>
          <p:cNvSpPr/>
          <p:nvPr/>
        </p:nvSpPr>
        <p:spPr>
          <a:xfrm>
            <a:off x="4385968" y="3014952"/>
            <a:ext cx="5365571" cy="1200329"/>
          </a:xfrm>
          <a:prstGeom prst="rect">
            <a:avLst/>
          </a:prstGeom>
        </p:spPr>
        <p:txBody>
          <a:bodyPr wrap="none">
            <a:spAutoFit/>
          </a:bodyPr>
          <a:lstStyle/>
          <a:p>
            <a:r>
              <a:rPr lang="en-US" sz="7200" b="1" dirty="0" smtClean="0">
                <a:solidFill>
                  <a:srgbClr val="0070C0"/>
                </a:solidFill>
                <a:effectLst/>
                <a:latin typeface="Times New Roman" panose="02020603050405020304" pitchFamily="18" charset="0"/>
                <a:ea typeface="Times New Roman" panose="02020603050405020304" pitchFamily="18" charset="0"/>
              </a:rPr>
              <a:t>VẬN DỤNG </a:t>
            </a:r>
            <a:endParaRPr lang="en-US" sz="7200" dirty="0">
              <a:solidFill>
                <a:srgbClr val="0070C0"/>
              </a:solidFill>
            </a:endParaRPr>
          </a:p>
        </p:txBody>
      </p:sp>
    </p:spTree>
    <p:extLst>
      <p:ext uri="{BB962C8B-B14F-4D97-AF65-F5344CB8AC3E}">
        <p14:creationId xmlns:p14="http://schemas.microsoft.com/office/powerpoint/2010/main" val="41238527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ageCurlDoubl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892" y="0"/>
            <a:ext cx="12265891" cy="6858000"/>
          </a:xfrm>
        </p:spPr>
      </p:pic>
      <p:sp>
        <p:nvSpPr>
          <p:cNvPr id="5" name="Rounded Rectangle 4"/>
          <p:cNvSpPr/>
          <p:nvPr/>
        </p:nvSpPr>
        <p:spPr>
          <a:xfrm>
            <a:off x="3417455" y="1089891"/>
            <a:ext cx="7936345" cy="3184454"/>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just"/>
            <a:r>
              <a:rPr lang="en-US" sz="2800" dirty="0">
                <a:solidFill>
                  <a:schemeClr val="bg2">
                    <a:lumMod val="10000"/>
                  </a:schemeClr>
                </a:solidFill>
                <a:latin typeface="Times New Roman" panose="02020603050405020304" pitchFamily="18" charset="0"/>
                <a:cs typeface="Times New Roman" panose="02020603050405020304" pitchFamily="18" charset="0"/>
              </a:rPr>
              <a:t>1. </a:t>
            </a:r>
            <a:r>
              <a:rPr lang="en-US" sz="2800" dirty="0" err="1">
                <a:solidFill>
                  <a:schemeClr val="bg2">
                    <a:lumMod val="10000"/>
                  </a:schemeClr>
                </a:solidFill>
                <a:latin typeface="Times New Roman" panose="02020603050405020304" pitchFamily="18" charset="0"/>
                <a:cs typeface="Times New Roman" panose="02020603050405020304" pitchFamily="18" charset="0"/>
              </a:rPr>
              <a:t>Tìm</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hiểu</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và</a:t>
            </a:r>
            <a:r>
              <a:rPr lang="en-US" sz="2800" dirty="0">
                <a:solidFill>
                  <a:schemeClr val="bg2">
                    <a:lumMod val="10000"/>
                  </a:schemeClr>
                </a:solidFill>
                <a:latin typeface="Times New Roman" panose="02020603050405020304" pitchFamily="18" charset="0"/>
                <a:cs typeface="Times New Roman" panose="02020603050405020304" pitchFamily="18" charset="0"/>
              </a:rPr>
              <a:t> chia </a:t>
            </a:r>
            <a:r>
              <a:rPr lang="en-US" sz="2800" dirty="0" err="1">
                <a:solidFill>
                  <a:schemeClr val="bg2">
                    <a:lumMod val="10000"/>
                  </a:schemeClr>
                </a:solidFill>
                <a:latin typeface="Times New Roman" panose="02020603050405020304" pitchFamily="18" charset="0"/>
                <a:cs typeface="Times New Roman" panose="02020603050405020304" pitchFamily="18" charset="0"/>
              </a:rPr>
              <a:t>sẻ</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hiểu</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biết</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của</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em</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với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các</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bạn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về</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vi-VN" sz="2800" dirty="0">
                <a:solidFill>
                  <a:schemeClr val="bg2">
                    <a:lumMod val="10000"/>
                  </a:schemeClr>
                </a:solidFill>
                <a:latin typeface="Times New Roman" panose="02020603050405020304" pitchFamily="18" charset="0"/>
                <a:cs typeface="Times New Roman" panose="02020603050405020304" pitchFamily="18" charset="0"/>
              </a:rPr>
              <a:t>vẻ đẹp của một dòng sông của nước ta.</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a:p>
            <a:pPr algn="just"/>
            <a:r>
              <a:rPr lang="en-US" sz="2800" dirty="0">
                <a:solidFill>
                  <a:schemeClr val="bg2">
                    <a:lumMod val="10000"/>
                  </a:schemeClr>
                </a:solidFill>
                <a:latin typeface="Times New Roman" panose="02020603050405020304" pitchFamily="18" charset="0"/>
                <a:cs typeface="Times New Roman" panose="02020603050405020304" pitchFamily="18" charset="0"/>
              </a:rPr>
              <a:t>2.</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Sưu</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tầm</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một</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số</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bài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thơ</a:t>
            </a:r>
            <a:r>
              <a:rPr lang="en-US" sz="2800" dirty="0">
                <a:solidFill>
                  <a:schemeClr val="bg2">
                    <a:lumMod val="10000"/>
                  </a:schemeClr>
                </a:solidFill>
                <a:latin typeface="Times New Roman" panose="02020603050405020304" pitchFamily="18" charset="0"/>
                <a:cs typeface="Times New Roman" panose="02020603050405020304" pitchFamily="18" charset="0"/>
              </a:rPr>
              <a:t> hay </a:t>
            </a:r>
            <a:r>
              <a:rPr lang="en-US" sz="2800" dirty="0" err="1">
                <a:solidFill>
                  <a:schemeClr val="bg2">
                    <a:lumMod val="10000"/>
                  </a:schemeClr>
                </a:solidFill>
                <a:latin typeface="Times New Roman" panose="02020603050405020304" pitchFamily="18" charset="0"/>
                <a:cs typeface="Times New Roman" panose="02020603050405020304" pitchFamily="18" charset="0"/>
              </a:rPr>
              <a:t>viết</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về</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tình</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yêu</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quê</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hương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đất</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nước</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gắn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với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vẻ</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đẹp</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của</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những</a:t>
            </a:r>
            <a:r>
              <a:rPr lang="en-US" sz="2800" dirty="0">
                <a:solidFill>
                  <a:schemeClr val="bg2">
                    <a:lumMod val="10000"/>
                  </a:schemeClr>
                </a:solidFill>
                <a:latin typeface="Times New Roman" panose="02020603050405020304" pitchFamily="18" charset="0"/>
                <a:cs typeface="Times New Roman" panose="02020603050405020304" pitchFamily="18" charset="0"/>
              </a:rPr>
              <a:t> con </a:t>
            </a:r>
            <a:r>
              <a:rPr lang="en-US" sz="2800" dirty="0" err="1">
                <a:solidFill>
                  <a:schemeClr val="bg2">
                    <a:lumMod val="10000"/>
                  </a:schemeClr>
                </a:solidFill>
                <a:latin typeface="Times New Roman" panose="02020603050405020304" pitchFamily="18" charset="0"/>
                <a:cs typeface="Times New Roman" panose="02020603050405020304" pitchFamily="18" charset="0"/>
              </a:rPr>
              <a:t>sông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Em</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hãy</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chép</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lại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một</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số</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câu</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thơ</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mà</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em</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ấn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tượng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nhất</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và</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tập</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ghi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những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lời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bình</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ngắn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gọn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946052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ageCurlDoubl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28"/>
          </p:nvPr>
        </p:nvPicPr>
        <p:blipFill>
          <a:blip r:embed="rId2">
            <a:extLst>
              <a:ext uri="{28A0092B-C50C-407E-A947-70E740481C1C}">
                <a14:useLocalDpi xmlns:a14="http://schemas.microsoft.com/office/drawing/2010/main" val="0"/>
              </a:ext>
            </a:extLst>
          </a:blip>
          <a:srcRect t="2483" b="2483"/>
          <a:stretch>
            <a:fillRect/>
          </a:stretch>
        </p:blipFill>
        <p:spPr>
          <a:xfrm>
            <a:off x="-97702" y="113001"/>
            <a:ext cx="5092701" cy="6620308"/>
          </a:xfrm>
        </p:spPr>
      </p:pic>
      <p:sp>
        <p:nvSpPr>
          <p:cNvPr id="4" name="Rectangle 3"/>
          <p:cNvSpPr/>
          <p:nvPr/>
        </p:nvSpPr>
        <p:spPr>
          <a:xfrm>
            <a:off x="4784436" y="1040964"/>
            <a:ext cx="7213600" cy="5047536"/>
          </a:xfrm>
          <a:prstGeom prst="rect">
            <a:avLst/>
          </a:prstGeom>
        </p:spPr>
        <p:txBody>
          <a:bodyPr wrap="square">
            <a:spAutoFit/>
          </a:bodyPr>
          <a:lstStyle/>
          <a:p>
            <a:pPr algn="just">
              <a:lnSpc>
                <a:spcPct val="115000"/>
              </a:lnSpc>
              <a:spcAft>
                <a:spcPts val="0"/>
              </a:spcAft>
            </a:pPr>
            <a:r>
              <a:rPr lang="vi-VN" sz="2800" b="1" dirty="0">
                <a:solidFill>
                  <a:srgbClr val="CC00FF"/>
                </a:solidFill>
                <a:latin typeface="Times New Roman" panose="02020603050405020304" pitchFamily="18" charset="0"/>
                <a:ea typeface="Times New Roman" panose="02020603050405020304" pitchFamily="18" charset="0"/>
              </a:rPr>
              <a:t> Sông Hương</a:t>
            </a:r>
            <a:endParaRPr lang="en-US" sz="2800" dirty="0">
              <a:solidFill>
                <a:srgbClr val="CC00FF"/>
              </a:solidFill>
              <a:latin typeface="Calibri" panose="020F0502020204030204" pitchFamily="34" charset="0"/>
              <a:ea typeface="Times New Roman" panose="02020603050405020304" pitchFamily="18" charset="0"/>
            </a:endParaRPr>
          </a:p>
          <a:p>
            <a:pPr algn="just">
              <a:lnSpc>
                <a:spcPct val="115000"/>
              </a:lnSpc>
              <a:spcAft>
                <a:spcPts val="1000"/>
              </a:spcAft>
            </a:pPr>
            <a:r>
              <a:rPr lang="vi-VN" sz="2800" dirty="0">
                <a:solidFill>
                  <a:srgbClr val="CC00FF"/>
                </a:solidFill>
                <a:latin typeface="Times New Roman" panose="02020603050405020304" pitchFamily="18" charset="0"/>
                <a:ea typeface="Times New Roman" panose="02020603050405020304" pitchFamily="18" charset="0"/>
              </a:rPr>
              <a:t>             - Địa lí: Với độ dài 80km, Sông Hương được hợp thành từ hai con sông Tả Trạch và Hữu Trạch bắt nguồn từ dãy Trường Sơn. Dòng chính là dòng Tả Trạch với chiều dài khoảng 67km phía dãy Trường Sơn Đông, chảy qua vườn quốc gia Bạch Mã và thị trấn Nam Đông mới hợp với nhánh phụ Hữu Trạch dài khoảng 60km tại ngã ba Bằng Lãng. Đây cũng chính là nơi hai con sông gặp nhau và tạo nên dòng sông Hương</a:t>
            </a:r>
            <a:r>
              <a:rPr lang="vi-VN" sz="2800" dirty="0" smtClean="0">
                <a:solidFill>
                  <a:srgbClr val="CC00FF"/>
                </a:solidFill>
                <a:latin typeface="Times New Roman" panose="02020603050405020304" pitchFamily="18" charset="0"/>
                <a:ea typeface="Times New Roman" panose="02020603050405020304" pitchFamily="18" charset="0"/>
              </a:rPr>
              <a:t>.</a:t>
            </a:r>
            <a:endParaRPr lang="en-US" sz="2800" dirty="0">
              <a:solidFill>
                <a:srgbClr val="CC00FF"/>
              </a:solidFill>
            </a:endParaRPr>
          </a:p>
        </p:txBody>
      </p:sp>
    </p:spTree>
    <p:extLst>
      <p:ext uri="{BB962C8B-B14F-4D97-AF65-F5344CB8AC3E}">
        <p14:creationId xmlns:p14="http://schemas.microsoft.com/office/powerpoint/2010/main" val="24123286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ageCurlDoubl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28"/>
          </p:nvPr>
        </p:nvPicPr>
        <p:blipFill>
          <a:blip r:embed="rId2">
            <a:extLst>
              <a:ext uri="{28A0092B-C50C-407E-A947-70E740481C1C}">
                <a14:useLocalDpi xmlns:a14="http://schemas.microsoft.com/office/drawing/2010/main" val="0"/>
              </a:ext>
            </a:extLst>
          </a:blip>
          <a:srcRect t="2483" b="2483"/>
          <a:stretch>
            <a:fillRect/>
          </a:stretch>
        </p:blipFill>
        <p:spPr>
          <a:xfrm>
            <a:off x="-97702" y="113001"/>
            <a:ext cx="5092701" cy="6620308"/>
          </a:xfrm>
        </p:spPr>
      </p:pic>
      <p:sp>
        <p:nvSpPr>
          <p:cNvPr id="4" name="Rectangle 3"/>
          <p:cNvSpPr/>
          <p:nvPr/>
        </p:nvSpPr>
        <p:spPr>
          <a:xfrm>
            <a:off x="4211782" y="223445"/>
            <a:ext cx="7980218" cy="6460743"/>
          </a:xfrm>
          <a:prstGeom prst="rect">
            <a:avLst/>
          </a:prstGeom>
        </p:spPr>
        <p:txBody>
          <a:bodyPr wrap="square">
            <a:spAutoFit/>
          </a:bodyPr>
          <a:lstStyle/>
          <a:p>
            <a:pPr algn="just">
              <a:lnSpc>
                <a:spcPct val="115000"/>
              </a:lnSpc>
              <a:spcAft>
                <a:spcPts val="0"/>
              </a:spcAft>
            </a:pPr>
            <a:r>
              <a:rPr lang="vi-VN" sz="2400" b="1" dirty="0">
                <a:solidFill>
                  <a:srgbClr val="CC00FF"/>
                </a:solidFill>
                <a:latin typeface="Times New Roman" panose="02020603050405020304" pitchFamily="18" charset="0"/>
                <a:ea typeface="Times New Roman" panose="02020603050405020304" pitchFamily="18" charset="0"/>
              </a:rPr>
              <a:t> </a:t>
            </a:r>
            <a:r>
              <a:rPr lang="vi-VN" sz="2200" b="1" dirty="0">
                <a:solidFill>
                  <a:srgbClr val="CC00FF"/>
                </a:solidFill>
                <a:latin typeface="Times New Roman" panose="02020603050405020304" pitchFamily="18" charset="0"/>
                <a:ea typeface="Times New Roman" panose="02020603050405020304" pitchFamily="18" charset="0"/>
              </a:rPr>
              <a:t>Sông </a:t>
            </a:r>
            <a:r>
              <a:rPr lang="vi-VN" sz="2200" b="1" dirty="0" smtClean="0">
                <a:solidFill>
                  <a:srgbClr val="CC00FF"/>
                </a:solidFill>
                <a:latin typeface="Times New Roman" panose="02020603050405020304" pitchFamily="18" charset="0"/>
                <a:ea typeface="Times New Roman" panose="02020603050405020304" pitchFamily="18" charset="0"/>
              </a:rPr>
              <a:t>Hương</a:t>
            </a:r>
            <a:endParaRPr lang="en-US" sz="2200" dirty="0">
              <a:solidFill>
                <a:srgbClr val="CC00FF"/>
              </a:solidFill>
              <a:latin typeface="Calibri" panose="020F0502020204030204" pitchFamily="34" charset="0"/>
              <a:ea typeface="Times New Roman" panose="02020603050405020304" pitchFamily="18" charset="0"/>
            </a:endParaRPr>
          </a:p>
          <a:p>
            <a:pPr algn="just">
              <a:lnSpc>
                <a:spcPct val="115000"/>
              </a:lnSpc>
              <a:spcAft>
                <a:spcPts val="1000"/>
              </a:spcAft>
            </a:pPr>
            <a:r>
              <a:rPr lang="vi-VN" sz="2200" dirty="0">
                <a:solidFill>
                  <a:srgbClr val="CC00FF"/>
                </a:solidFill>
                <a:latin typeface="Times New Roman" panose="02020603050405020304" pitchFamily="18" charset="0"/>
                <a:ea typeface="Times New Roman" panose="02020603050405020304" pitchFamily="18" charset="0"/>
              </a:rPr>
              <a:t>            - Du lịch sông Hương: </a:t>
            </a:r>
            <a:endParaRPr lang="en-US" sz="2200" dirty="0">
              <a:solidFill>
                <a:srgbClr val="CC00FF"/>
              </a:solidFill>
              <a:latin typeface="Calibri" panose="020F0502020204030204" pitchFamily="34" charset="0"/>
              <a:ea typeface="Times New Roman" panose="02020603050405020304" pitchFamily="18" charset="0"/>
            </a:endParaRPr>
          </a:p>
          <a:p>
            <a:pPr algn="just">
              <a:lnSpc>
                <a:spcPct val="115000"/>
              </a:lnSpc>
              <a:spcAft>
                <a:spcPts val="1000"/>
              </a:spcAft>
            </a:pPr>
            <a:r>
              <a:rPr lang="vi-VN" sz="2200" dirty="0">
                <a:solidFill>
                  <a:srgbClr val="CC00FF"/>
                </a:solidFill>
                <a:latin typeface="Times New Roman" panose="02020603050405020304" pitchFamily="18" charset="0"/>
                <a:ea typeface="Times New Roman" panose="02020603050405020304" pitchFamily="18" charset="0"/>
              </a:rPr>
              <a:t>          + Du khách muốn tham quan, khám phá, ngắm dòng sông Hương thì hãy ngồi thuyền rồng và thời điểm lý tưởng là vào mùa thu hoặc mùa xuân, lúc này thời tiết ở Huế khá dễ chịu. Nếu ngồi thuyền vào một ngày nắng đẹp, thì dòng sông mang những vẻ đẹp khác nhau. Ban ngày dòng sông màu xanh ngọc bích, lấp lánh dưới ánh mặt trời và gợn sóng khi có những con thuyền xuôi dòng qua nơi này. Còn khi hoàng hôn buông xuống, dòng sông Hương lại đổi màu vàng cam, đây cũng chính là lúc dòng sông đẹp nhất. Nhiều người đến xứ Huế, ngắm dòng sông Hương buổi chiều hoàng hôn trầm mặc đã ví cả một vùng cố đô là “thành phố buồn”. Màn đêm buông xuống, cầu Trường Tiền lên đèn, ánh đèn soi bóng xuống dòng sông tĩnh mịch. Đi chơi bằng thuyền vào ban đêm ngắm cảnh Hương giang, thả hoa đăng, nghe nhã nhạc cung đình Huế lúc trời đêm thanh vắng thì còn gì lý thú bằng.</a:t>
            </a:r>
            <a:endParaRPr lang="en-US" sz="2200" dirty="0">
              <a:solidFill>
                <a:srgbClr val="CC00FF"/>
              </a:solidFill>
            </a:endParaRPr>
          </a:p>
        </p:txBody>
      </p:sp>
    </p:spTree>
    <p:extLst>
      <p:ext uri="{BB962C8B-B14F-4D97-AF65-F5344CB8AC3E}">
        <p14:creationId xmlns:p14="http://schemas.microsoft.com/office/powerpoint/2010/main" val="5846338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ageCurlDoubl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28"/>
          </p:nvPr>
        </p:nvPicPr>
        <p:blipFill>
          <a:blip r:embed="rId2">
            <a:extLst>
              <a:ext uri="{28A0092B-C50C-407E-A947-70E740481C1C}">
                <a14:useLocalDpi xmlns:a14="http://schemas.microsoft.com/office/drawing/2010/main" val="0"/>
              </a:ext>
            </a:extLst>
          </a:blip>
          <a:srcRect t="2483" b="2483"/>
          <a:stretch>
            <a:fillRect/>
          </a:stretch>
        </p:blipFill>
        <p:spPr>
          <a:xfrm>
            <a:off x="-97702" y="113001"/>
            <a:ext cx="5092701" cy="6620308"/>
          </a:xfrm>
        </p:spPr>
      </p:pic>
      <p:sp>
        <p:nvSpPr>
          <p:cNvPr id="4" name="Rectangle 3"/>
          <p:cNvSpPr/>
          <p:nvPr/>
        </p:nvSpPr>
        <p:spPr>
          <a:xfrm>
            <a:off x="4211782" y="223445"/>
            <a:ext cx="7656945" cy="6395597"/>
          </a:xfrm>
          <a:prstGeom prst="rect">
            <a:avLst/>
          </a:prstGeom>
        </p:spPr>
        <p:txBody>
          <a:bodyPr wrap="square">
            <a:spAutoFit/>
          </a:bodyPr>
          <a:lstStyle/>
          <a:p>
            <a:pPr algn="just">
              <a:lnSpc>
                <a:spcPct val="115000"/>
              </a:lnSpc>
              <a:spcAft>
                <a:spcPts val="0"/>
              </a:spcAft>
            </a:pPr>
            <a:r>
              <a:rPr lang="vi-VN" sz="2400" b="1" dirty="0">
                <a:latin typeface="Times New Roman" panose="02020603050405020304" pitchFamily="18" charset="0"/>
                <a:ea typeface="Times New Roman" panose="02020603050405020304" pitchFamily="18" charset="0"/>
              </a:rPr>
              <a:t> </a:t>
            </a:r>
            <a:r>
              <a:rPr lang="vi-VN" sz="2200" b="1" dirty="0">
                <a:latin typeface="Times New Roman" panose="02020603050405020304" pitchFamily="18" charset="0"/>
                <a:ea typeface="Times New Roman" panose="02020603050405020304" pitchFamily="18" charset="0"/>
              </a:rPr>
              <a:t>Sông </a:t>
            </a:r>
            <a:r>
              <a:rPr lang="vi-VN" sz="2200" b="1" dirty="0" smtClean="0">
                <a:latin typeface="Times New Roman" panose="02020603050405020304" pitchFamily="18" charset="0"/>
                <a:ea typeface="Times New Roman" panose="02020603050405020304" pitchFamily="18" charset="0"/>
              </a:rPr>
              <a:t>Hương</a:t>
            </a:r>
            <a:endParaRPr lang="en-US" sz="2200" dirty="0">
              <a:latin typeface="Calibri" panose="020F0502020204030204" pitchFamily="34" charset="0"/>
              <a:ea typeface="Times New Roman" panose="02020603050405020304" pitchFamily="18" charset="0"/>
            </a:endParaRPr>
          </a:p>
          <a:p>
            <a:r>
              <a:rPr lang="vi-VN" dirty="0"/>
              <a:t> </a:t>
            </a:r>
            <a:endParaRPr lang="en-US" dirty="0"/>
          </a:p>
          <a:p>
            <a:pPr algn="just"/>
            <a:r>
              <a:rPr lang="vi-VN" sz="2800" dirty="0">
                <a:solidFill>
                  <a:srgbClr val="CC00FF"/>
                </a:solidFill>
                <a:latin typeface="Times New Roman" panose="02020603050405020304" pitchFamily="18" charset="0"/>
                <a:cs typeface="Times New Roman" panose="02020603050405020304" pitchFamily="18" charset="0"/>
              </a:rPr>
              <a:t>            </a:t>
            </a:r>
            <a:r>
              <a:rPr lang="vi-VN" sz="2400" dirty="0">
                <a:solidFill>
                  <a:srgbClr val="CC00FF"/>
                </a:solidFill>
                <a:latin typeface="Times New Roman" panose="02020603050405020304" pitchFamily="18" charset="0"/>
                <a:cs typeface="Times New Roman" panose="02020603050405020304" pitchFamily="18" charset="0"/>
              </a:rPr>
              <a:t>+ Sông Hương ngày mưa, phong cảnh dường như càng thêm phần mờ ảo. Đôi hàng cây xanh ngắt trên bờ, khoác thêm màu áo bàng bạc màu sữa. Cầu Trường Tiền vắng người xuôi ngược. Từ dòng Hương, Thiên Mụ dựa vào vách núi càng thêm uy nghi trầm tĩnh. Tiếng chuông chùa ngân xa, lặng yên rơi xuống dòng nước, làm cho lòng người thêm an yên thư thái, bao nhọc nhằn dường như tan biến. Chính vì lẽ đó, từ lâu, sông Hương đã tạo cảm hứng cho nhiều thi sĩ, nhạc sĩ viết nên nhiều tác phẩm hay, nhiều ca khúc đi vào lòng người. Có thể nói, sông Hương là “hồn cốt”, là “tinh thần” của xứ Huế và là điểm đến luôn cuốn hút du khách</a:t>
            </a:r>
            <a:r>
              <a:rPr lang="vi-VN" sz="2400" dirty="0" smtClean="0">
                <a:solidFill>
                  <a:srgbClr val="CC00FF"/>
                </a:solidFill>
                <a:latin typeface="Times New Roman" panose="02020603050405020304" pitchFamily="18" charset="0"/>
                <a:cs typeface="Times New Roman" panose="02020603050405020304" pitchFamily="18" charset="0"/>
              </a:rPr>
              <a:t>.</a:t>
            </a:r>
            <a:endParaRPr lang="en-US" sz="2400" dirty="0" smtClean="0">
              <a:solidFill>
                <a:srgbClr val="CC00FF"/>
              </a:solidFill>
              <a:latin typeface="Times New Roman" panose="02020603050405020304" pitchFamily="18" charset="0"/>
              <a:cs typeface="Times New Roman" panose="02020603050405020304" pitchFamily="18" charset="0"/>
            </a:endParaRPr>
          </a:p>
          <a:p>
            <a:pPr algn="just"/>
            <a:r>
              <a:rPr lang="vi-VN" dirty="0"/>
              <a:t> </a:t>
            </a:r>
            <a:r>
              <a:rPr lang="vi-VN" sz="2400" dirty="0">
                <a:solidFill>
                  <a:srgbClr val="CC00FF"/>
                </a:solidFill>
                <a:latin typeface="Times New Roman" panose="02020603050405020304" pitchFamily="18" charset="0"/>
                <a:cs typeface="Times New Roman" panose="02020603050405020304" pitchFamily="18" charset="0"/>
              </a:rPr>
              <a:t>- Sông Hương  “chưa bao giờ lặp lại mình” trong cảm hứng của người nghệ sĩ. Nó trở thành nguồn cảm hứng bất tận của thơ ca, âm nhạc, hội họa.</a:t>
            </a:r>
            <a:endParaRPr lang="en-US" sz="2400" dirty="0">
              <a:solidFill>
                <a:srgbClr val="CC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32050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ageCurlDoubl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4654"/>
            <a:ext cx="12191999" cy="7028872"/>
          </a:xfrm>
        </p:spPr>
      </p:pic>
      <p:sp>
        <p:nvSpPr>
          <p:cNvPr id="5" name="Rectangle 4"/>
          <p:cNvSpPr/>
          <p:nvPr/>
        </p:nvSpPr>
        <p:spPr>
          <a:xfrm>
            <a:off x="489527" y="3293008"/>
            <a:ext cx="8488218" cy="3490186"/>
          </a:xfrm>
          <a:prstGeom prst="rect">
            <a:avLst/>
          </a:prstGeom>
        </p:spPr>
        <p:txBody>
          <a:bodyPr wrap="square">
            <a:spAutoFit/>
          </a:bodyPr>
          <a:lstStyle/>
          <a:p>
            <a:pPr marL="457200" indent="158750" algn="just">
              <a:lnSpc>
                <a:spcPct val="115000"/>
              </a:lnSpc>
              <a:spcAft>
                <a:spcPts val="0"/>
              </a:spcAft>
            </a:pPr>
            <a:r>
              <a:rPr lang="vi-VN" sz="3200" b="1" dirty="0">
                <a:solidFill>
                  <a:srgbClr val="C00000"/>
                </a:solidFill>
                <a:latin typeface="Times New Roman" panose="02020603050405020304" pitchFamily="18" charset="0"/>
                <a:ea typeface="Times New Roman" panose="02020603050405020304" pitchFamily="18" charset="0"/>
              </a:rPr>
              <a:t>2. </a:t>
            </a:r>
            <a:r>
              <a:rPr lang="en-US" sz="3200" b="1" dirty="0" err="1">
                <a:solidFill>
                  <a:srgbClr val="C00000"/>
                </a:solidFill>
                <a:latin typeface="Times New Roman" panose="02020603050405020304" pitchFamily="18" charset="0"/>
                <a:ea typeface="Times New Roman" panose="02020603050405020304" pitchFamily="18" charset="0"/>
              </a:rPr>
              <a:t>Một</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số</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bài</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thơ</a:t>
            </a:r>
            <a:r>
              <a:rPr lang="en-US" sz="3200" b="1" dirty="0">
                <a:solidFill>
                  <a:srgbClr val="C00000"/>
                </a:solidFill>
                <a:latin typeface="Times New Roman" panose="02020603050405020304" pitchFamily="18" charset="0"/>
                <a:ea typeface="Times New Roman" panose="02020603050405020304" pitchFamily="18" charset="0"/>
              </a:rPr>
              <a:t> hay </a:t>
            </a:r>
            <a:r>
              <a:rPr lang="en-US" sz="3200" b="1" dirty="0" err="1">
                <a:solidFill>
                  <a:srgbClr val="C00000"/>
                </a:solidFill>
                <a:latin typeface="Times New Roman" panose="02020603050405020304" pitchFamily="18" charset="0"/>
                <a:ea typeface="Times New Roman" panose="02020603050405020304" pitchFamily="18" charset="0"/>
              </a:rPr>
              <a:t>viết</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về</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chủ</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đề</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thiên</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nhiên</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đất</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nước</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gắn</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liền</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với</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những</a:t>
            </a:r>
            <a:r>
              <a:rPr lang="en-US" sz="3200" b="1" dirty="0">
                <a:solidFill>
                  <a:srgbClr val="C00000"/>
                </a:solidFill>
                <a:latin typeface="Times New Roman" panose="02020603050405020304" pitchFamily="18" charset="0"/>
                <a:ea typeface="Times New Roman" panose="02020603050405020304" pitchFamily="18" charset="0"/>
              </a:rPr>
              <a:t> con </a:t>
            </a:r>
            <a:r>
              <a:rPr lang="en-US" sz="3200" b="1" dirty="0" err="1">
                <a:solidFill>
                  <a:srgbClr val="C00000"/>
                </a:solidFill>
                <a:latin typeface="Times New Roman" panose="02020603050405020304" pitchFamily="18" charset="0"/>
                <a:ea typeface="Times New Roman" panose="02020603050405020304" pitchFamily="18" charset="0"/>
              </a:rPr>
              <a:t>sông</a:t>
            </a:r>
            <a:r>
              <a:rPr lang="en-US" sz="3200" b="1" dirty="0">
                <a:solidFill>
                  <a:srgbClr val="C00000"/>
                </a:solidFill>
                <a:latin typeface="Times New Roman" panose="02020603050405020304" pitchFamily="18" charset="0"/>
                <a:ea typeface="Times New Roman" panose="02020603050405020304" pitchFamily="18" charset="0"/>
              </a:rPr>
              <a:t>:</a:t>
            </a:r>
            <a:endParaRPr lang="en-US" sz="3200" dirty="0">
              <a:solidFill>
                <a:srgbClr val="C00000"/>
              </a:solidFill>
              <a:latin typeface="Times New Roman" panose="02020603050405020304" pitchFamily="18" charset="0"/>
              <a:ea typeface="Times New Roman" panose="02020603050405020304" pitchFamily="18" charset="0"/>
            </a:endParaRPr>
          </a:p>
          <a:p>
            <a:pPr marL="457200" indent="615950" algn="just">
              <a:lnSpc>
                <a:spcPct val="115000"/>
              </a:lnSpc>
              <a:spcAft>
                <a:spcPts val="0"/>
              </a:spcAft>
            </a:pPr>
            <a:r>
              <a:rPr lang="en-US" sz="3200" i="1" dirty="0" err="1">
                <a:solidFill>
                  <a:srgbClr val="C00000"/>
                </a:solidFill>
                <a:latin typeface="Times New Roman" panose="02020603050405020304" pitchFamily="18" charset="0"/>
                <a:ea typeface="Times New Roman" panose="02020603050405020304" pitchFamily="18" charset="0"/>
              </a:rPr>
              <a:t>Bên</a:t>
            </a:r>
            <a:r>
              <a:rPr lang="en-US" sz="3200" i="1" dirty="0">
                <a:solidFill>
                  <a:srgbClr val="C00000"/>
                </a:solidFill>
                <a:latin typeface="Times New Roman" panose="02020603050405020304" pitchFamily="18" charset="0"/>
                <a:ea typeface="Times New Roman" panose="02020603050405020304" pitchFamily="18" charset="0"/>
              </a:rPr>
              <a:t> </a:t>
            </a:r>
            <a:r>
              <a:rPr lang="en-US" sz="3200" i="1" dirty="0" err="1">
                <a:solidFill>
                  <a:srgbClr val="C00000"/>
                </a:solidFill>
                <a:latin typeface="Times New Roman" panose="02020603050405020304" pitchFamily="18" charset="0"/>
                <a:ea typeface="Times New Roman" panose="02020603050405020304" pitchFamily="18" charset="0"/>
              </a:rPr>
              <a:t>kia</a:t>
            </a:r>
            <a:r>
              <a:rPr lang="en-US" sz="3200" i="1" dirty="0">
                <a:solidFill>
                  <a:srgbClr val="C00000"/>
                </a:solidFill>
                <a:latin typeface="Times New Roman" panose="02020603050405020304" pitchFamily="18" charset="0"/>
                <a:ea typeface="Times New Roman" panose="02020603050405020304" pitchFamily="18" charset="0"/>
              </a:rPr>
              <a:t> </a:t>
            </a:r>
            <a:r>
              <a:rPr lang="en-US" sz="3200" i="1" dirty="0" err="1">
                <a:solidFill>
                  <a:srgbClr val="C00000"/>
                </a:solidFill>
                <a:latin typeface="Times New Roman" panose="02020603050405020304" pitchFamily="18" charset="0"/>
                <a:ea typeface="Times New Roman" panose="02020603050405020304" pitchFamily="18" charset="0"/>
              </a:rPr>
              <a:t>sông</a:t>
            </a:r>
            <a:r>
              <a:rPr lang="en-US" sz="3200" i="1" dirty="0">
                <a:solidFill>
                  <a:srgbClr val="C00000"/>
                </a:solidFill>
                <a:latin typeface="Times New Roman" panose="02020603050405020304" pitchFamily="18" charset="0"/>
                <a:ea typeface="Times New Roman" panose="02020603050405020304" pitchFamily="18" charset="0"/>
              </a:rPr>
              <a:t> </a:t>
            </a:r>
            <a:r>
              <a:rPr lang="en-US" sz="3200" i="1" dirty="0" err="1">
                <a:solidFill>
                  <a:srgbClr val="C00000"/>
                </a:solidFill>
                <a:latin typeface="Times New Roman" panose="02020603050405020304" pitchFamily="18" charset="0"/>
                <a:ea typeface="Times New Roman" panose="02020603050405020304" pitchFamily="18" charset="0"/>
              </a:rPr>
              <a:t>Đuống</a:t>
            </a:r>
            <a:r>
              <a:rPr lang="en-US" sz="3200" i="1" dirty="0">
                <a:solidFill>
                  <a:srgbClr val="C00000"/>
                </a:solidFill>
                <a:latin typeface="Times New Roman" panose="02020603050405020304" pitchFamily="18" charset="0"/>
                <a:ea typeface="Times New Roman" panose="02020603050405020304" pitchFamily="18" charset="0"/>
              </a:rPr>
              <a:t> </a:t>
            </a:r>
            <a:r>
              <a:rPr lang="en-US" sz="3200" dirty="0">
                <a:solidFill>
                  <a:srgbClr val="C00000"/>
                </a:solidFill>
                <a:latin typeface="Times New Roman" panose="02020603050405020304" pitchFamily="18" charset="0"/>
                <a:ea typeface="Times New Roman" panose="02020603050405020304" pitchFamily="18" charset="0"/>
              </a:rPr>
              <a:t>(</a:t>
            </a:r>
            <a:r>
              <a:rPr lang="en-US" sz="3200" dirty="0" err="1">
                <a:solidFill>
                  <a:srgbClr val="C00000"/>
                </a:solidFill>
                <a:latin typeface="Times New Roman" panose="02020603050405020304" pitchFamily="18" charset="0"/>
                <a:ea typeface="Times New Roman" panose="02020603050405020304" pitchFamily="18" charset="0"/>
              </a:rPr>
              <a:t>Hoàng</a:t>
            </a:r>
            <a:r>
              <a:rPr lang="en-US" sz="3200" dirty="0">
                <a:solidFill>
                  <a:srgbClr val="C00000"/>
                </a:solidFill>
                <a:latin typeface="Times New Roman" panose="02020603050405020304" pitchFamily="18" charset="0"/>
                <a:ea typeface="Times New Roman" panose="02020603050405020304" pitchFamily="18" charset="0"/>
              </a:rPr>
              <a:t> </a:t>
            </a:r>
            <a:r>
              <a:rPr lang="en-US" sz="3200" dirty="0" err="1">
                <a:solidFill>
                  <a:srgbClr val="C00000"/>
                </a:solidFill>
                <a:latin typeface="Times New Roman" panose="02020603050405020304" pitchFamily="18" charset="0"/>
                <a:ea typeface="Times New Roman" panose="02020603050405020304" pitchFamily="18" charset="0"/>
              </a:rPr>
              <a:t>Cầm</a:t>
            </a:r>
            <a:r>
              <a:rPr lang="en-US" sz="3200" dirty="0">
                <a:solidFill>
                  <a:srgbClr val="C00000"/>
                </a:solidFill>
                <a:latin typeface="Times New Roman" panose="02020603050405020304" pitchFamily="18" charset="0"/>
                <a:ea typeface="Times New Roman" panose="02020603050405020304" pitchFamily="18" charset="0"/>
              </a:rPr>
              <a:t>)</a:t>
            </a:r>
          </a:p>
          <a:p>
            <a:pPr marL="457200" indent="615950" algn="just">
              <a:lnSpc>
                <a:spcPct val="115000"/>
              </a:lnSpc>
              <a:spcAft>
                <a:spcPts val="0"/>
              </a:spcAft>
            </a:pPr>
            <a:r>
              <a:rPr lang="en-US" sz="3200" i="1" dirty="0" err="1">
                <a:solidFill>
                  <a:srgbClr val="C00000"/>
                </a:solidFill>
                <a:latin typeface="Times New Roman" panose="02020603050405020304" pitchFamily="18" charset="0"/>
                <a:ea typeface="Times New Roman" panose="02020603050405020304" pitchFamily="18" charset="0"/>
              </a:rPr>
              <a:t>Quê</a:t>
            </a:r>
            <a:r>
              <a:rPr lang="en-US" sz="3200" i="1" dirty="0">
                <a:solidFill>
                  <a:srgbClr val="C00000"/>
                </a:solidFill>
                <a:latin typeface="Times New Roman" panose="02020603050405020304" pitchFamily="18" charset="0"/>
                <a:ea typeface="Times New Roman" panose="02020603050405020304" pitchFamily="18" charset="0"/>
              </a:rPr>
              <a:t> </a:t>
            </a:r>
            <a:r>
              <a:rPr lang="en-US" sz="3200" i="1" dirty="0" err="1">
                <a:solidFill>
                  <a:srgbClr val="C00000"/>
                </a:solidFill>
                <a:latin typeface="Times New Roman" panose="02020603050405020304" pitchFamily="18" charset="0"/>
                <a:ea typeface="Times New Roman" panose="02020603050405020304" pitchFamily="18" charset="0"/>
              </a:rPr>
              <a:t>hương</a:t>
            </a:r>
            <a:r>
              <a:rPr lang="en-US" sz="3200" i="1" dirty="0">
                <a:solidFill>
                  <a:srgbClr val="C00000"/>
                </a:solidFill>
                <a:latin typeface="Times New Roman" panose="02020603050405020304" pitchFamily="18" charset="0"/>
                <a:ea typeface="Times New Roman" panose="02020603050405020304" pitchFamily="18" charset="0"/>
              </a:rPr>
              <a:t> </a:t>
            </a:r>
            <a:r>
              <a:rPr lang="en-US" sz="3200" dirty="0">
                <a:solidFill>
                  <a:srgbClr val="C00000"/>
                </a:solidFill>
                <a:latin typeface="Times New Roman" panose="02020603050405020304" pitchFamily="18" charset="0"/>
                <a:ea typeface="Times New Roman" panose="02020603050405020304" pitchFamily="18" charset="0"/>
              </a:rPr>
              <a:t>(</a:t>
            </a:r>
            <a:r>
              <a:rPr lang="en-US" sz="3200" dirty="0" err="1">
                <a:solidFill>
                  <a:srgbClr val="C00000"/>
                </a:solidFill>
                <a:latin typeface="Times New Roman" panose="02020603050405020304" pitchFamily="18" charset="0"/>
                <a:ea typeface="Times New Roman" panose="02020603050405020304" pitchFamily="18" charset="0"/>
              </a:rPr>
              <a:t>Giang</a:t>
            </a:r>
            <a:r>
              <a:rPr lang="en-US" sz="3200" dirty="0">
                <a:solidFill>
                  <a:srgbClr val="C00000"/>
                </a:solidFill>
                <a:latin typeface="Times New Roman" panose="02020603050405020304" pitchFamily="18" charset="0"/>
                <a:ea typeface="Times New Roman" panose="02020603050405020304" pitchFamily="18" charset="0"/>
              </a:rPr>
              <a:t> Nam)</a:t>
            </a:r>
          </a:p>
          <a:p>
            <a:pPr marL="457200" indent="615950" algn="just">
              <a:lnSpc>
                <a:spcPct val="115000"/>
              </a:lnSpc>
              <a:spcAft>
                <a:spcPts val="0"/>
              </a:spcAft>
            </a:pPr>
            <a:r>
              <a:rPr lang="vi-VN" sz="3200" i="1" dirty="0">
                <a:solidFill>
                  <a:srgbClr val="C00000"/>
                </a:solidFill>
                <a:latin typeface="Times New Roman" panose="02020603050405020304" pitchFamily="18" charset="0"/>
                <a:ea typeface="Times New Roman" panose="02020603050405020304" pitchFamily="18" charset="0"/>
              </a:rPr>
              <a:t>Nhớ con sông quê hương </a:t>
            </a:r>
            <a:r>
              <a:rPr lang="vi-VN" sz="3200" dirty="0">
                <a:solidFill>
                  <a:srgbClr val="C00000"/>
                </a:solidFill>
                <a:latin typeface="Times New Roman" panose="02020603050405020304" pitchFamily="18" charset="0"/>
                <a:ea typeface="Times New Roman" panose="02020603050405020304" pitchFamily="18" charset="0"/>
              </a:rPr>
              <a:t>(Tế Hanh)</a:t>
            </a:r>
            <a:endParaRPr lang="en-US" sz="3200" dirty="0">
              <a:solidFill>
                <a:srgbClr val="C00000"/>
              </a:solidFill>
              <a:latin typeface="Times New Roman" panose="02020603050405020304" pitchFamily="18" charset="0"/>
              <a:ea typeface="Times New Roman" panose="02020603050405020304" pitchFamily="18" charset="0"/>
            </a:endParaRPr>
          </a:p>
          <a:p>
            <a:pPr marL="457200" indent="615950" algn="just">
              <a:lnSpc>
                <a:spcPct val="115000"/>
              </a:lnSpc>
              <a:spcAft>
                <a:spcPts val="0"/>
              </a:spcAft>
            </a:pPr>
            <a:r>
              <a:rPr lang="vi-VN" sz="3200" i="1" dirty="0">
                <a:solidFill>
                  <a:srgbClr val="C00000"/>
                </a:solidFill>
                <a:latin typeface="Times New Roman" panose="02020603050405020304" pitchFamily="18" charset="0"/>
                <a:ea typeface="Times New Roman" panose="02020603050405020304" pitchFamily="18" charset="0"/>
              </a:rPr>
              <a:t>Gửi em ở cuối sông Hồng </a:t>
            </a:r>
            <a:r>
              <a:rPr lang="vi-VN" sz="3200" dirty="0">
                <a:solidFill>
                  <a:srgbClr val="C00000"/>
                </a:solidFill>
                <a:latin typeface="Times New Roman" panose="02020603050405020304" pitchFamily="18" charset="0"/>
                <a:ea typeface="Times New Roman" panose="02020603050405020304" pitchFamily="18" charset="0"/>
              </a:rPr>
              <a:t>(Dương Soái)</a:t>
            </a:r>
            <a:endParaRPr lang="en-US" sz="3200"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334557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ageCurlDoubl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8982" y="766618"/>
            <a:ext cx="10344727" cy="5410345"/>
          </a:xfrm>
          <a:prstGeom prst="rect">
            <a:avLst/>
          </a:prstGeom>
          <a:ln w="228600" cap="sq" cmpd="thickThin">
            <a:solidFill>
              <a:srgbClr val="000000"/>
            </a:solidFill>
            <a:prstDash val="solid"/>
            <a:miter lim="800000"/>
          </a:ln>
          <a:effectLst>
            <a:innerShdw blurRad="76200">
              <a:srgbClr val="000000"/>
            </a:innerShdw>
          </a:effectLst>
        </p:spPr>
      </p:pic>
      <p:sp>
        <p:nvSpPr>
          <p:cNvPr id="8" name="Rectangle 7"/>
          <p:cNvSpPr/>
          <p:nvPr/>
        </p:nvSpPr>
        <p:spPr>
          <a:xfrm>
            <a:off x="4496804" y="2645498"/>
            <a:ext cx="5428602" cy="1938992"/>
          </a:xfrm>
          <a:prstGeom prst="rect">
            <a:avLst/>
          </a:prstGeom>
        </p:spPr>
        <p:txBody>
          <a:bodyPr wrap="none">
            <a:spAutoFit/>
          </a:bodyPr>
          <a:lstStyle/>
          <a:p>
            <a:r>
              <a:rPr lang="en-US" sz="6000" b="1" dirty="0" smtClean="0">
                <a:solidFill>
                  <a:srgbClr val="0070C0"/>
                </a:solidFill>
                <a:effectLst/>
                <a:latin typeface="Times New Roman" panose="02020603050405020304" pitchFamily="18" charset="0"/>
                <a:ea typeface="Times New Roman" panose="02020603050405020304" pitchFamily="18" charset="0"/>
              </a:rPr>
              <a:t>HÌNH THÀNH </a:t>
            </a:r>
          </a:p>
          <a:p>
            <a:pPr algn="ctr"/>
            <a:r>
              <a:rPr lang="en-US" sz="6000" b="1" dirty="0" smtClean="0">
                <a:solidFill>
                  <a:srgbClr val="0070C0"/>
                </a:solidFill>
                <a:effectLst/>
                <a:latin typeface="Times New Roman" panose="02020603050405020304" pitchFamily="18" charset="0"/>
                <a:ea typeface="Times New Roman" panose="02020603050405020304" pitchFamily="18" charset="0"/>
              </a:rPr>
              <a:t>KIẾN THỨC </a:t>
            </a:r>
            <a:endParaRPr lang="en-US" sz="6000" dirty="0">
              <a:solidFill>
                <a:srgbClr val="0070C0"/>
              </a:solidFill>
            </a:endParaRPr>
          </a:p>
        </p:txBody>
      </p:sp>
    </p:spTree>
    <p:extLst>
      <p:ext uri="{BB962C8B-B14F-4D97-AF65-F5344CB8AC3E}">
        <p14:creationId xmlns:p14="http://schemas.microsoft.com/office/powerpoint/2010/main" val="15153134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3128"/>
            <a:ext cx="12192000" cy="6941127"/>
          </a:xfrm>
        </p:spPr>
      </p:pic>
      <p:sp>
        <p:nvSpPr>
          <p:cNvPr id="5" name="Rectangle 4"/>
          <p:cNvSpPr/>
          <p:nvPr/>
        </p:nvSpPr>
        <p:spPr>
          <a:xfrm>
            <a:off x="2784310" y="2138949"/>
            <a:ext cx="7122143" cy="1326197"/>
          </a:xfrm>
          <a:prstGeom prst="rect">
            <a:avLst/>
          </a:prstGeom>
        </p:spPr>
        <p:txBody>
          <a:bodyPr wrap="none">
            <a:spAutoFit/>
          </a:bodyPr>
          <a:lstStyle/>
          <a:p>
            <a:pPr algn="just">
              <a:lnSpc>
                <a:spcPct val="115000"/>
              </a:lnSpc>
              <a:spcAft>
                <a:spcPts val="0"/>
              </a:spcAft>
            </a:pPr>
            <a:r>
              <a:rPr lang="vi-VN" sz="3600" b="1" dirty="0">
                <a:solidFill>
                  <a:srgbClr val="C00000"/>
                </a:solidFill>
                <a:latin typeface="Times New Roman" panose="02020603050405020304" pitchFamily="18" charset="0"/>
                <a:ea typeface="Times New Roman" panose="02020603050405020304" pitchFamily="18" charset="0"/>
              </a:rPr>
              <a:t>3. </a:t>
            </a:r>
            <a:r>
              <a:rPr lang="en-US" sz="3600" b="1" dirty="0">
                <a:solidFill>
                  <a:srgbClr val="C00000"/>
                </a:solidFill>
                <a:latin typeface="Times New Roman" panose="02020603050405020304" pitchFamily="18" charset="0"/>
                <a:ea typeface="Times New Roman" panose="02020603050405020304" pitchFamily="18" charset="0"/>
              </a:rPr>
              <a:t>HS </a:t>
            </a:r>
            <a:r>
              <a:rPr lang="en-US" sz="3600" b="1" dirty="0" err="1">
                <a:solidFill>
                  <a:srgbClr val="C00000"/>
                </a:solidFill>
                <a:latin typeface="Times New Roman" panose="02020603050405020304" pitchFamily="18" charset="0"/>
                <a:ea typeface="Times New Roman" panose="02020603050405020304" pitchFamily="18" charset="0"/>
              </a:rPr>
              <a:t>chuẩn</a:t>
            </a:r>
            <a:r>
              <a:rPr lang="en-US" sz="3600" b="1" dirty="0">
                <a:solidFill>
                  <a:srgbClr val="C00000"/>
                </a:solidFill>
                <a:latin typeface="Times New Roman" panose="02020603050405020304" pitchFamily="18" charset="0"/>
                <a:ea typeface="Times New Roman" panose="02020603050405020304" pitchFamily="18" charset="0"/>
              </a:rPr>
              <a:t> </a:t>
            </a:r>
            <a:r>
              <a:rPr lang="en-US" sz="3600" b="1" dirty="0" err="1">
                <a:solidFill>
                  <a:srgbClr val="C00000"/>
                </a:solidFill>
                <a:latin typeface="Times New Roman" panose="02020603050405020304" pitchFamily="18" charset="0"/>
                <a:ea typeface="Times New Roman" panose="02020603050405020304" pitchFamily="18" charset="0"/>
              </a:rPr>
              <a:t>bị</a:t>
            </a:r>
            <a:r>
              <a:rPr lang="en-US" sz="3600" b="1" dirty="0">
                <a:solidFill>
                  <a:srgbClr val="C00000"/>
                </a:solidFill>
                <a:latin typeface="Times New Roman" panose="02020603050405020304" pitchFamily="18" charset="0"/>
                <a:ea typeface="Times New Roman" panose="02020603050405020304" pitchFamily="18" charset="0"/>
              </a:rPr>
              <a:t> </a:t>
            </a:r>
            <a:r>
              <a:rPr lang="vi-VN" sz="3600" b="1" dirty="0">
                <a:solidFill>
                  <a:srgbClr val="C00000"/>
                </a:solidFill>
                <a:latin typeface="Times New Roman" panose="02020603050405020304" pitchFamily="18" charset="0"/>
                <a:ea typeface="Times New Roman" panose="02020603050405020304" pitchFamily="18" charset="0"/>
              </a:rPr>
              <a:t>Thực hành đọc </a:t>
            </a:r>
            <a:r>
              <a:rPr lang="vi-VN" sz="3600" b="1" dirty="0" smtClean="0">
                <a:solidFill>
                  <a:srgbClr val="C00000"/>
                </a:solidFill>
                <a:latin typeface="Times New Roman" panose="02020603050405020304" pitchFamily="18" charset="0"/>
                <a:ea typeface="Times New Roman" panose="02020603050405020304" pitchFamily="18" charset="0"/>
              </a:rPr>
              <a:t>hiểu</a:t>
            </a:r>
            <a:endParaRPr lang="en-US" sz="3600" b="1" dirty="0" smtClean="0">
              <a:solidFill>
                <a:srgbClr val="C00000"/>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vi-VN" sz="3600" b="1" dirty="0" smtClean="0">
                <a:solidFill>
                  <a:srgbClr val="C00000"/>
                </a:solidFill>
                <a:latin typeface="Times New Roman" panose="02020603050405020304" pitchFamily="18" charset="0"/>
                <a:ea typeface="Times New Roman" panose="02020603050405020304" pitchFamily="18" charset="0"/>
              </a:rPr>
              <a:t> </a:t>
            </a:r>
            <a:r>
              <a:rPr lang="en-US" sz="3600" b="1" dirty="0">
                <a:solidFill>
                  <a:srgbClr val="C00000"/>
                </a:solidFill>
                <a:latin typeface="Times New Roman" panose="02020603050405020304" pitchFamily="18" charset="0"/>
                <a:ea typeface="Times New Roman" panose="02020603050405020304" pitchFamily="18" charset="0"/>
              </a:rPr>
              <a:t>“</a:t>
            </a:r>
            <a:r>
              <a:rPr lang="en-US" sz="3600" b="1" i="1" dirty="0" err="1">
                <a:solidFill>
                  <a:srgbClr val="C00000"/>
                </a:solidFill>
                <a:latin typeface="Times New Roman" panose="02020603050405020304" pitchFamily="18" charset="0"/>
                <a:ea typeface="Times New Roman" panose="02020603050405020304" pitchFamily="18" charset="0"/>
              </a:rPr>
              <a:t>Đây</a:t>
            </a:r>
            <a:r>
              <a:rPr lang="en-US" sz="3600" b="1" i="1" dirty="0">
                <a:solidFill>
                  <a:srgbClr val="C00000"/>
                </a:solidFill>
                <a:latin typeface="Times New Roman" panose="02020603050405020304" pitchFamily="18" charset="0"/>
                <a:ea typeface="Times New Roman" panose="02020603050405020304" pitchFamily="18" charset="0"/>
              </a:rPr>
              <a:t> </a:t>
            </a:r>
            <a:r>
              <a:rPr lang="en-US" sz="3600" b="1" i="1" dirty="0" err="1">
                <a:solidFill>
                  <a:srgbClr val="C00000"/>
                </a:solidFill>
                <a:latin typeface="Times New Roman" panose="02020603050405020304" pitchFamily="18" charset="0"/>
                <a:ea typeface="Times New Roman" panose="02020603050405020304" pitchFamily="18" charset="0"/>
              </a:rPr>
              <a:t>thôn</a:t>
            </a:r>
            <a:r>
              <a:rPr lang="en-US" sz="3600" b="1" i="1" dirty="0">
                <a:solidFill>
                  <a:srgbClr val="C00000"/>
                </a:solidFill>
                <a:latin typeface="Times New Roman" panose="02020603050405020304" pitchFamily="18" charset="0"/>
                <a:ea typeface="Times New Roman" panose="02020603050405020304" pitchFamily="18" charset="0"/>
              </a:rPr>
              <a:t> </a:t>
            </a:r>
            <a:r>
              <a:rPr lang="en-US" sz="3600" b="1" i="1" dirty="0" err="1">
                <a:solidFill>
                  <a:srgbClr val="C00000"/>
                </a:solidFill>
                <a:latin typeface="Times New Roman" panose="02020603050405020304" pitchFamily="18" charset="0"/>
                <a:ea typeface="Times New Roman" panose="02020603050405020304" pitchFamily="18" charset="0"/>
              </a:rPr>
              <a:t>Vĩ</a:t>
            </a:r>
            <a:r>
              <a:rPr lang="en-US" sz="3600" b="1" i="1" dirty="0">
                <a:solidFill>
                  <a:srgbClr val="C00000"/>
                </a:solidFill>
                <a:latin typeface="Times New Roman" panose="02020603050405020304" pitchFamily="18" charset="0"/>
                <a:ea typeface="Times New Roman" panose="02020603050405020304" pitchFamily="18" charset="0"/>
              </a:rPr>
              <a:t> </a:t>
            </a:r>
            <a:r>
              <a:rPr lang="en-US" sz="3600" b="1" i="1" dirty="0" err="1">
                <a:solidFill>
                  <a:srgbClr val="C00000"/>
                </a:solidFill>
                <a:latin typeface="Times New Roman" panose="02020603050405020304" pitchFamily="18" charset="0"/>
                <a:ea typeface="Times New Roman" panose="02020603050405020304" pitchFamily="18" charset="0"/>
              </a:rPr>
              <a:t>Dạ</a:t>
            </a:r>
            <a:r>
              <a:rPr lang="en-US" sz="3600" b="1" dirty="0">
                <a:solidFill>
                  <a:srgbClr val="C00000"/>
                </a:solidFill>
                <a:latin typeface="Times New Roman" panose="02020603050405020304" pitchFamily="18" charset="0"/>
                <a:ea typeface="Times New Roman" panose="02020603050405020304" pitchFamily="18" charset="0"/>
              </a:rPr>
              <a:t>” (</a:t>
            </a:r>
            <a:r>
              <a:rPr lang="en-US" sz="3600" b="1" dirty="0" err="1">
                <a:solidFill>
                  <a:srgbClr val="C00000"/>
                </a:solidFill>
                <a:latin typeface="Times New Roman" panose="02020603050405020304" pitchFamily="18" charset="0"/>
                <a:ea typeface="Times New Roman" panose="02020603050405020304" pitchFamily="18" charset="0"/>
              </a:rPr>
              <a:t>Hàn</a:t>
            </a:r>
            <a:r>
              <a:rPr lang="en-US" sz="3600" b="1" dirty="0">
                <a:solidFill>
                  <a:srgbClr val="C00000"/>
                </a:solidFill>
                <a:latin typeface="Times New Roman" panose="02020603050405020304" pitchFamily="18" charset="0"/>
                <a:ea typeface="Times New Roman" panose="02020603050405020304" pitchFamily="18" charset="0"/>
              </a:rPr>
              <a:t> </a:t>
            </a:r>
            <a:r>
              <a:rPr lang="en-US" sz="3600" b="1" dirty="0" err="1">
                <a:solidFill>
                  <a:srgbClr val="C00000"/>
                </a:solidFill>
                <a:latin typeface="Times New Roman" panose="02020603050405020304" pitchFamily="18" charset="0"/>
                <a:ea typeface="Times New Roman" panose="02020603050405020304" pitchFamily="18" charset="0"/>
              </a:rPr>
              <a:t>Mặc</a:t>
            </a:r>
            <a:r>
              <a:rPr lang="en-US" sz="3600" b="1" dirty="0">
                <a:solidFill>
                  <a:srgbClr val="C00000"/>
                </a:solidFill>
                <a:latin typeface="Times New Roman" panose="02020603050405020304" pitchFamily="18" charset="0"/>
                <a:ea typeface="Times New Roman" panose="02020603050405020304" pitchFamily="18" charset="0"/>
              </a:rPr>
              <a:t> </a:t>
            </a:r>
            <a:r>
              <a:rPr lang="en-US" sz="3600" b="1" dirty="0" err="1">
                <a:solidFill>
                  <a:srgbClr val="C00000"/>
                </a:solidFill>
                <a:latin typeface="Times New Roman" panose="02020603050405020304" pitchFamily="18" charset="0"/>
                <a:ea typeface="Times New Roman" panose="02020603050405020304" pitchFamily="18" charset="0"/>
              </a:rPr>
              <a:t>Tử</a:t>
            </a:r>
            <a:r>
              <a:rPr lang="en-US" sz="3600" b="1" dirty="0">
                <a:solidFill>
                  <a:srgbClr val="C00000"/>
                </a:solidFill>
                <a:latin typeface="Times New Roman" panose="02020603050405020304" pitchFamily="18" charset="0"/>
                <a:ea typeface="Times New Roman" panose="02020603050405020304" pitchFamily="18" charset="0"/>
              </a:rPr>
              <a:t>)</a:t>
            </a:r>
            <a:endParaRPr lang="en-US" sz="3600" dirty="0">
              <a:solidFill>
                <a:srgbClr val="C00000"/>
              </a:solidFill>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630188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ageCurlDoubl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47782"/>
            <a:ext cx="12192000" cy="7158182"/>
          </a:xfrm>
        </p:spPr>
      </p:pic>
    </p:spTree>
    <p:extLst>
      <p:ext uri="{BB962C8B-B14F-4D97-AF65-F5344CB8AC3E}">
        <p14:creationId xmlns:p14="http://schemas.microsoft.com/office/powerpoint/2010/main" val="12680567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8">
            <a:extLst>
              <a:ext uri="{FF2B5EF4-FFF2-40B4-BE49-F238E27FC236}">
                <a16:creationId xmlns:a16="http://schemas.microsoft.com/office/drawing/2014/main" id="{095E5014-E8F5-42BF-8053-882F7B23D0FB}"/>
              </a:ext>
            </a:extLst>
          </p:cNvPr>
          <p:cNvSpPr/>
          <p:nvPr/>
        </p:nvSpPr>
        <p:spPr>
          <a:xfrm>
            <a:off x="2207568" y="116632"/>
            <a:ext cx="7272808" cy="792088"/>
          </a:xfrm>
          <a:prstGeom prst="roundRect">
            <a:avLst>
              <a:gd name="adj" fmla="val 50000"/>
            </a:avLst>
          </a:prstGeom>
          <a:solidFill>
            <a:srgbClr val="FFFFFF"/>
          </a:solidFill>
          <a:ln w="12700" cap="flat" cmpd="sng" algn="ctr">
            <a:solidFill>
              <a:srgbClr val="42A5F5"/>
            </a:solidFill>
            <a:prstDash val="solid"/>
            <a:miter lim="800000"/>
          </a:ln>
          <a:effectLst/>
        </p:spPr>
        <p:txBody>
          <a:bodyPr wrap="square" lIns="19050" tIns="19050" rIns="19050" bIns="19050" numCol="1" anchor="ctr">
            <a:noAutofit/>
          </a:bodyPr>
          <a:lstStyle/>
          <a:p>
            <a:pPr algn="ctr" defTabSz="914241">
              <a:defRPr/>
            </a:pPr>
            <a:r>
              <a:rPr lang="en-US" sz="3200" b="1" kern="0" dirty="0" err="1">
                <a:solidFill>
                  <a:srgbClr val="44546A">
                    <a:lumMod val="50000"/>
                  </a:srgbClr>
                </a:solidFill>
                <a:latin typeface="Times New Roman" panose="02020603050405020304" pitchFamily="18" charset="0"/>
                <a:ea typeface="ShelleyAllegro" pitchFamily="2" charset="0"/>
                <a:cs typeface="Times New Roman" panose="02020603050405020304" pitchFamily="18" charset="0"/>
              </a:rPr>
              <a:t>Tiết</a:t>
            </a:r>
            <a:r>
              <a:rPr lang="en-US" sz="3200" b="1" kern="0" dirty="0">
                <a:solidFill>
                  <a:srgbClr val="44546A">
                    <a:lumMod val="50000"/>
                  </a:srgbClr>
                </a:solidFill>
                <a:latin typeface="Times New Roman" panose="02020603050405020304" pitchFamily="18" charset="0"/>
                <a:ea typeface="ShelleyAllegro" pitchFamily="2" charset="0"/>
                <a:cs typeface="Times New Roman" panose="02020603050405020304" pitchFamily="18" charset="0"/>
              </a:rPr>
              <a:t> …</a:t>
            </a:r>
            <a:r>
              <a:rPr lang="en-US" sz="3200" b="1" kern="0" dirty="0" err="1">
                <a:solidFill>
                  <a:srgbClr val="44546A">
                    <a:lumMod val="50000"/>
                  </a:srgbClr>
                </a:solidFill>
                <a:latin typeface="Times New Roman" panose="02020603050405020304" pitchFamily="18" charset="0"/>
                <a:ea typeface="ShelleyAllegro" pitchFamily="2" charset="0"/>
                <a:cs typeface="Times New Roman" panose="02020603050405020304" pitchFamily="18" charset="0"/>
              </a:rPr>
              <a:t>Đọc</a:t>
            </a:r>
            <a:r>
              <a:rPr lang="en-US" sz="3200" b="1" kern="0" dirty="0">
                <a:solidFill>
                  <a:srgbClr val="44546A">
                    <a:lumMod val="50000"/>
                  </a:srgbClr>
                </a:solidFill>
                <a:latin typeface="Times New Roman" panose="02020603050405020304" pitchFamily="18" charset="0"/>
                <a:ea typeface="ShelleyAllegro" pitchFamily="2" charset="0"/>
                <a:cs typeface="Times New Roman" panose="02020603050405020304" pitchFamily="18" charset="0"/>
              </a:rPr>
              <a:t> </a:t>
            </a:r>
            <a:r>
              <a:rPr lang="en-US" sz="3200" b="1" kern="0" dirty="0" err="1">
                <a:solidFill>
                  <a:srgbClr val="44546A">
                    <a:lumMod val="50000"/>
                  </a:srgbClr>
                </a:solidFill>
                <a:latin typeface="Times New Roman" panose="02020603050405020304" pitchFamily="18" charset="0"/>
                <a:ea typeface="ShelleyAllegro" pitchFamily="2" charset="0"/>
                <a:cs typeface="Times New Roman" panose="02020603050405020304" pitchFamily="18" charset="0"/>
              </a:rPr>
              <a:t>hiểu</a:t>
            </a:r>
            <a:r>
              <a:rPr lang="en-US" sz="3200" b="1" kern="0" dirty="0">
                <a:solidFill>
                  <a:srgbClr val="44546A">
                    <a:lumMod val="50000"/>
                  </a:srgbClr>
                </a:solidFill>
                <a:latin typeface="Times New Roman" panose="02020603050405020304" pitchFamily="18" charset="0"/>
                <a:ea typeface="ShelleyAllegro" pitchFamily="2" charset="0"/>
                <a:cs typeface="Times New Roman" panose="02020603050405020304" pitchFamily="18" charset="0"/>
              </a:rPr>
              <a:t> </a:t>
            </a:r>
            <a:r>
              <a:rPr lang="en-US" sz="3200" b="1" kern="0" dirty="0" err="1">
                <a:solidFill>
                  <a:srgbClr val="44546A">
                    <a:lumMod val="50000"/>
                  </a:srgbClr>
                </a:solidFill>
                <a:latin typeface="Times New Roman" panose="02020603050405020304" pitchFamily="18" charset="0"/>
                <a:ea typeface="ShelleyAllegro" pitchFamily="2" charset="0"/>
                <a:cs typeface="Times New Roman" panose="02020603050405020304" pitchFamily="18" charset="0"/>
              </a:rPr>
              <a:t>Văn</a:t>
            </a:r>
            <a:r>
              <a:rPr lang="en-US" sz="3200" b="1" kern="0" dirty="0">
                <a:solidFill>
                  <a:srgbClr val="44546A">
                    <a:lumMod val="50000"/>
                  </a:srgbClr>
                </a:solidFill>
                <a:latin typeface="Times New Roman" panose="02020603050405020304" pitchFamily="18" charset="0"/>
                <a:ea typeface="ShelleyAllegro" pitchFamily="2" charset="0"/>
                <a:cs typeface="Times New Roman" panose="02020603050405020304" pitchFamily="18" charset="0"/>
              </a:rPr>
              <a:t> </a:t>
            </a:r>
            <a:r>
              <a:rPr lang="en-US" sz="3200" b="1" kern="0" dirty="0" err="1">
                <a:solidFill>
                  <a:srgbClr val="44546A">
                    <a:lumMod val="50000"/>
                  </a:srgbClr>
                </a:solidFill>
                <a:latin typeface="Times New Roman" panose="02020603050405020304" pitchFamily="18" charset="0"/>
                <a:ea typeface="ShelleyAllegro" pitchFamily="2" charset="0"/>
                <a:cs typeface="Times New Roman" panose="02020603050405020304" pitchFamily="18" charset="0"/>
              </a:rPr>
              <a:t>bản</a:t>
            </a:r>
            <a:endParaRPr sz="3200" b="1" kern="0" dirty="0">
              <a:solidFill>
                <a:srgbClr val="44546A">
                  <a:lumMod val="50000"/>
                </a:srgbClr>
              </a:solidFill>
              <a:latin typeface="Times New Roman" panose="02020603050405020304" pitchFamily="18" charset="0"/>
              <a:ea typeface="ShelleyAllegro" pitchFamily="2" charset="0"/>
              <a:cs typeface="Times New Roman" panose="02020603050405020304" pitchFamily="18" charset="0"/>
            </a:endParaRPr>
          </a:p>
        </p:txBody>
      </p:sp>
      <p:sp>
        <p:nvSpPr>
          <p:cNvPr id="5" name="Rectangle 4"/>
          <p:cNvSpPr/>
          <p:nvPr/>
        </p:nvSpPr>
        <p:spPr>
          <a:xfrm>
            <a:off x="1702398" y="949539"/>
            <a:ext cx="8352928" cy="1200329"/>
          </a:xfrm>
          <a:prstGeom prst="rect">
            <a:avLst/>
          </a:prstGeom>
        </p:spPr>
        <p:txBody>
          <a:bodyPr wrap="square">
            <a:spAutoFit/>
          </a:bodyPr>
          <a:lstStyle/>
          <a:p>
            <a:r>
              <a:rPr lang="en-US" sz="7200" b="1" dirty="0">
                <a:solidFill>
                  <a:srgbClr val="00B050"/>
                </a:solidFill>
                <a:latin typeface="Times New Roman" panose="02020603050405020304" pitchFamily="18" charset="0"/>
                <a:ea typeface="Allegie" pitchFamily="2" charset="0"/>
                <a:cs typeface="Times New Roman" panose="02020603050405020304" pitchFamily="18" charset="0"/>
              </a:rPr>
              <a:t>      SÔNG ĐÁY</a:t>
            </a:r>
            <a:endParaRPr lang="en-US" dirty="0">
              <a:solidFill>
                <a:srgbClr val="00B05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028681" y="2060862"/>
            <a:ext cx="4523703" cy="523220"/>
          </a:xfrm>
          <a:prstGeom prst="rect">
            <a:avLst/>
          </a:prstGeom>
          <a:noFill/>
        </p:spPr>
        <p:txBody>
          <a:bodyPr wrap="square" rtlCol="0">
            <a:spAutoFit/>
          </a:bodyPr>
          <a:lstStyle/>
          <a:p>
            <a:r>
              <a:rPr lang="en-US" sz="2800" dirty="0">
                <a:solidFill>
                  <a:srgbClr val="E7E6E6">
                    <a:lumMod val="10000"/>
                  </a:srgbClr>
                </a:solidFill>
                <a:latin typeface="Times New Roman" panose="02020603050405020304" pitchFamily="18" charset="0"/>
                <a:cs typeface="Times New Roman" pitchFamily="18" charset="0"/>
              </a:rPr>
              <a:t>- </a:t>
            </a:r>
            <a:r>
              <a:rPr lang="en-US" sz="2800" b="1" dirty="0" err="1">
                <a:solidFill>
                  <a:srgbClr val="E7E6E6">
                    <a:lumMod val="10000"/>
                  </a:srgbClr>
                </a:solidFill>
                <a:latin typeface="Times New Roman" panose="02020603050405020304" pitchFamily="18" charset="0"/>
                <a:cs typeface="Times New Roman" panose="02020603050405020304" pitchFamily="18" charset="0"/>
              </a:rPr>
              <a:t>Nguyễn</a:t>
            </a:r>
            <a:r>
              <a:rPr lang="en-US" sz="2800" b="1" dirty="0">
                <a:solidFill>
                  <a:srgbClr val="E7E6E6">
                    <a:lumMod val="10000"/>
                  </a:srgbClr>
                </a:solidFill>
                <a:latin typeface="Times New Roman" panose="02020603050405020304" pitchFamily="18" charset="0"/>
                <a:cs typeface="Times New Roman" panose="02020603050405020304" pitchFamily="18" charset="0"/>
              </a:rPr>
              <a:t> </a:t>
            </a:r>
            <a:r>
              <a:rPr lang="en-US" sz="2800" b="1" dirty="0" err="1">
                <a:solidFill>
                  <a:srgbClr val="E7E6E6">
                    <a:lumMod val="10000"/>
                  </a:srgbClr>
                </a:solidFill>
                <a:latin typeface="Times New Roman" panose="02020603050405020304" pitchFamily="18" charset="0"/>
                <a:cs typeface="Times New Roman" panose="02020603050405020304" pitchFamily="18" charset="0"/>
              </a:rPr>
              <a:t>Quang</a:t>
            </a:r>
            <a:r>
              <a:rPr lang="en-US" sz="2800" b="1" dirty="0">
                <a:solidFill>
                  <a:srgbClr val="E7E6E6">
                    <a:lumMod val="10000"/>
                  </a:srgbClr>
                </a:solidFill>
                <a:latin typeface="Times New Roman" panose="02020603050405020304" pitchFamily="18" charset="0"/>
                <a:cs typeface="Times New Roman" panose="02020603050405020304" pitchFamily="18" charset="0"/>
              </a:rPr>
              <a:t> </a:t>
            </a:r>
            <a:r>
              <a:rPr lang="en-US" sz="2800" b="1" dirty="0" err="1">
                <a:solidFill>
                  <a:srgbClr val="E7E6E6">
                    <a:lumMod val="10000"/>
                  </a:srgbClr>
                </a:solidFill>
                <a:latin typeface="Times New Roman" panose="02020603050405020304" pitchFamily="18" charset="0"/>
                <a:cs typeface="Times New Roman" panose="02020603050405020304" pitchFamily="18" charset="0"/>
              </a:rPr>
              <a:t>Thiều</a:t>
            </a:r>
            <a:r>
              <a:rPr lang="en-US" sz="2800" b="1" dirty="0">
                <a:solidFill>
                  <a:srgbClr val="E7E6E6">
                    <a:lumMod val="10000"/>
                  </a:srgbClr>
                </a:solidFill>
                <a:latin typeface="Times New Roman" panose="02020603050405020304" pitchFamily="18" charset="0"/>
                <a:cs typeface="Times New Roman" panose="02020603050405020304" pitchFamily="18" charset="0"/>
              </a:rPr>
              <a:t>-</a:t>
            </a:r>
            <a:endParaRPr lang="en-US" sz="2800" dirty="0">
              <a:solidFill>
                <a:srgbClr val="E7E6E6">
                  <a:lumMod val="10000"/>
                </a:srgbClr>
              </a:solidFill>
              <a:latin typeface="Times New Roman" panose="02020603050405020304" pitchFamily="18" charset="0"/>
              <a:cs typeface="Times New Roman" panose="02020603050405020304" pitchFamily="18" charset="0"/>
            </a:endParaRPr>
          </a:p>
        </p:txBody>
      </p:sp>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4703" r="14703"/>
          <a:stretch>
            <a:fillRect/>
          </a:stretch>
        </p:blipFill>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108670">
            <a:off x="178202" y="-245129"/>
            <a:ext cx="2083364" cy="2563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25875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ageCurlDoubl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5238" y="942109"/>
            <a:ext cx="10270836" cy="5237018"/>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2578140" y="2750566"/>
            <a:ext cx="7610288" cy="1086964"/>
          </a:xfrm>
          <a:prstGeom prst="rect">
            <a:avLst/>
          </a:prstGeom>
        </p:spPr>
        <p:txBody>
          <a:bodyPr wrap="none">
            <a:spAutoFit/>
          </a:bodyPr>
          <a:lstStyle/>
          <a:p>
            <a:pPr>
              <a:lnSpc>
                <a:spcPct val="115000"/>
              </a:lnSpc>
              <a:spcAft>
                <a:spcPts val="0"/>
              </a:spcAft>
            </a:pPr>
            <a:r>
              <a:rPr lang="en-US" sz="6000" b="1" dirty="0" smtClean="0">
                <a:solidFill>
                  <a:srgbClr val="FF0000"/>
                </a:solidFill>
                <a:effectLst/>
                <a:latin typeface="Times New Roman" panose="02020603050405020304" pitchFamily="18" charset="0"/>
                <a:ea typeface="Times New Roman" panose="02020603050405020304" pitchFamily="18" charset="0"/>
              </a:rPr>
              <a:t>I. TÌM HIỂU CHUNG</a:t>
            </a:r>
            <a:endParaRPr lang="en-US" sz="60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3274936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ageCurlDoubl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1909095" y="118202"/>
            <a:ext cx="5732210" cy="658642"/>
          </a:xfrm>
          <a:prstGeom prst="rect">
            <a:avLst/>
          </a:prstGeom>
        </p:spPr>
        <p:txBody>
          <a:bodyPr wrap="none">
            <a:spAutoFit/>
          </a:bodyPr>
          <a:lstStyle/>
          <a:p>
            <a:pPr algn="just">
              <a:lnSpc>
                <a:spcPct val="115000"/>
              </a:lnSpc>
              <a:spcAft>
                <a:spcPts val="0"/>
              </a:spcAft>
              <a:tabLst>
                <a:tab pos="1386840" algn="l"/>
              </a:tabLst>
            </a:pPr>
            <a:r>
              <a:rPr lang="en-US" sz="3200" b="1" dirty="0" smtClean="0">
                <a:solidFill>
                  <a:srgbClr val="0070C0"/>
                </a:solidFill>
                <a:effectLst/>
                <a:latin typeface="Times New Roman" panose="02020603050405020304" pitchFamily="18" charset="0"/>
                <a:ea typeface="Times New Roman" panose="02020603050405020304" pitchFamily="18" charset="0"/>
              </a:rPr>
              <a:t>1. </a:t>
            </a:r>
            <a:r>
              <a:rPr lang="en-US" sz="3200" b="1" dirty="0" err="1" smtClean="0">
                <a:solidFill>
                  <a:srgbClr val="0070C0"/>
                </a:solidFill>
                <a:effectLst/>
                <a:latin typeface="Times New Roman" panose="02020603050405020304" pitchFamily="18" charset="0"/>
                <a:ea typeface="Times New Roman" panose="02020603050405020304" pitchFamily="18" charset="0"/>
              </a:rPr>
              <a:t>Tác</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giả</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vi-VN" sz="3200" b="1" dirty="0" smtClean="0">
                <a:solidFill>
                  <a:srgbClr val="0070C0"/>
                </a:solidFill>
                <a:effectLst/>
                <a:latin typeface="Times New Roman" panose="02020603050405020304" pitchFamily="18" charset="0"/>
                <a:ea typeface="Times New Roman" panose="02020603050405020304" pitchFamily="18" charset="0"/>
              </a:rPr>
              <a:t>Nguyễn Quang Thiều</a:t>
            </a:r>
            <a:endParaRPr lang="en-US" sz="3200" dirty="0">
              <a:effectLst/>
              <a:latin typeface="Calibri" panose="020F0502020204030204" pitchFamily="34" charset="0"/>
              <a:ea typeface="Times New Roman" panose="02020603050405020304" pitchFamily="18"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8854" y="776844"/>
            <a:ext cx="5624946" cy="3086962"/>
          </a:xfrm>
          <a:prstGeom prst="rect">
            <a:avLst/>
          </a:prstGeom>
          <a:noFill/>
          <a:ln>
            <a:noFill/>
          </a:ln>
        </p:spPr>
      </p:pic>
      <p:sp>
        <p:nvSpPr>
          <p:cNvPr id="3" name="Rectangle 2"/>
          <p:cNvSpPr/>
          <p:nvPr/>
        </p:nvSpPr>
        <p:spPr>
          <a:xfrm>
            <a:off x="314036" y="3013635"/>
            <a:ext cx="9153236" cy="3560975"/>
          </a:xfrm>
          <a:prstGeom prst="rect">
            <a:avLst/>
          </a:prstGeom>
        </p:spPr>
        <p:txBody>
          <a:bodyPr wrap="square">
            <a:spAutoFit/>
          </a:bodyPr>
          <a:lstStyle/>
          <a:p>
            <a:pPr marL="114300" indent="179705">
              <a:lnSpc>
                <a:spcPct val="115000"/>
              </a:lnSpc>
              <a:spcAft>
                <a:spcPts val="0"/>
              </a:spcAft>
            </a:pPr>
            <a:r>
              <a:rPr lang="en-US" sz="2800" dirty="0" smtClean="0">
                <a:solidFill>
                  <a:schemeClr val="tx2">
                    <a:lumMod val="50000"/>
                  </a:schemeClr>
                </a:solidFill>
                <a:latin typeface="Times New Roman" panose="02020603050405020304" pitchFamily="18" charset="0"/>
                <a:ea typeface="MS Mincho"/>
                <a:cs typeface="Times New Roman" panose="02020603050405020304" pitchFamily="18" charset="0"/>
              </a:rPr>
              <a:t> </a:t>
            </a:r>
            <a:endParaRPr lang="en-US" sz="2800" dirty="0">
              <a:solidFill>
                <a:schemeClr val="tx2">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228600" indent="133350">
              <a:lnSpc>
                <a:spcPct val="115000"/>
              </a:lnSpc>
              <a:spcAft>
                <a:spcPts val="0"/>
              </a:spcAft>
            </a:pPr>
            <a:r>
              <a:rPr lang="en-US" sz="2800" b="1" dirty="0" err="1">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Đóng</a:t>
            </a:r>
            <a:r>
              <a:rPr lang="en-US" sz="2800" b="1" dirty="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vai</a:t>
            </a:r>
            <a:r>
              <a:rPr lang="en-US" sz="2800" b="1" dirty="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phỏng</a:t>
            </a:r>
            <a:r>
              <a:rPr lang="en-US" sz="2800" b="1" dirty="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vấn</a:t>
            </a:r>
            <a:r>
              <a:rPr lang="en-US" sz="2800" dirty="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 1 MC – 1 HS </a:t>
            </a:r>
            <a:r>
              <a:rPr lang="en-US" sz="2800" dirty="0" err="1">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tìm</a:t>
            </a:r>
            <a:r>
              <a:rPr lang="en-US" sz="2800" dirty="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nghiệp</a:t>
            </a:r>
            <a:r>
              <a:rPr lang="en-US" sz="2800" dirty="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Nguyễn Quang Thiều</a:t>
            </a:r>
            <a:r>
              <a:rPr lang="en-US" sz="2800" dirty="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Aft>
                <a:spcPts val="0"/>
              </a:spcAft>
              <a:tabLst>
                <a:tab pos="57150" algn="l"/>
              </a:tabLst>
            </a:pPr>
            <a:r>
              <a:rPr lang="de-DE" sz="2800" dirty="0">
                <a:solidFill>
                  <a:schemeClr val="tx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Cuộc đời</a:t>
            </a:r>
            <a:endParaRPr lang="en-US" sz="2800" dirty="0">
              <a:solidFill>
                <a:schemeClr val="tx2">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57150" algn="l"/>
              </a:tabLst>
            </a:pPr>
            <a:r>
              <a:rPr lang="de-DE" sz="2800" dirty="0">
                <a:solidFill>
                  <a:schemeClr val="tx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Vị trí văn học</a:t>
            </a:r>
            <a:endParaRPr lang="en-US" sz="2800" dirty="0">
              <a:solidFill>
                <a:schemeClr val="tx2">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57150" algn="l"/>
              </a:tabLst>
            </a:pPr>
            <a:r>
              <a:rPr lang="de-DE" sz="2800" dirty="0">
                <a:solidFill>
                  <a:schemeClr val="tx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Đặc điểm sáng tác</a:t>
            </a:r>
            <a:endParaRPr lang="en-US" sz="2800" dirty="0">
              <a:solidFill>
                <a:schemeClr val="tx2">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57150" algn="l"/>
              </a:tabLst>
            </a:pPr>
            <a:r>
              <a:rPr lang="de-DE" sz="2800" dirty="0">
                <a:solidFill>
                  <a:schemeClr val="tx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Tác phẩm chính</a:t>
            </a:r>
            <a:endParaRPr lang="en-US" sz="2800" dirty="0">
              <a:solidFill>
                <a:schemeClr val="tx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p:cNvSpPr/>
          <p:nvPr/>
        </p:nvSpPr>
        <p:spPr>
          <a:xfrm>
            <a:off x="314036" y="1467968"/>
            <a:ext cx="5247270" cy="548099"/>
          </a:xfrm>
          <a:prstGeom prst="rect">
            <a:avLst/>
          </a:prstGeom>
        </p:spPr>
        <p:txBody>
          <a:bodyPr wrap="none">
            <a:spAutoFit/>
          </a:bodyPr>
          <a:lstStyle/>
          <a:p>
            <a:pPr marL="114300" lvl="0" indent="179705">
              <a:lnSpc>
                <a:spcPct val="115000"/>
              </a:lnSpc>
            </a:pPr>
            <a:r>
              <a:rPr lang="vi-VN" sz="2800" b="1" dirty="0">
                <a:solidFill>
                  <a:srgbClr val="44546A">
                    <a:lumMod val="50000"/>
                  </a:srgbClr>
                </a:solidFill>
                <a:latin typeface="Times New Roman" panose="02020603050405020304" pitchFamily="18" charset="0"/>
                <a:ea typeface="MS Mincho"/>
                <a:cs typeface="Times New Roman" panose="02020603050405020304" pitchFamily="18" charset="0"/>
              </a:rPr>
              <a:t>Chuyên mục “Người nổi tiếng”</a:t>
            </a:r>
            <a:endParaRPr lang="en-US" sz="2800" b="1" dirty="0">
              <a:solidFill>
                <a:srgbClr val="44546A">
                  <a:lumMod val="50000"/>
                </a:srgb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39630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ageCurlDoubl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1909095" y="118202"/>
            <a:ext cx="5732210" cy="658642"/>
          </a:xfrm>
          <a:prstGeom prst="rect">
            <a:avLst/>
          </a:prstGeom>
        </p:spPr>
        <p:txBody>
          <a:bodyPr wrap="none">
            <a:spAutoFit/>
          </a:bodyPr>
          <a:lstStyle/>
          <a:p>
            <a:pPr algn="just">
              <a:lnSpc>
                <a:spcPct val="115000"/>
              </a:lnSpc>
              <a:spcAft>
                <a:spcPts val="0"/>
              </a:spcAft>
              <a:tabLst>
                <a:tab pos="1386840" algn="l"/>
              </a:tabLst>
            </a:pPr>
            <a:r>
              <a:rPr lang="en-US" sz="3200" b="1" dirty="0" smtClean="0">
                <a:solidFill>
                  <a:srgbClr val="0070C0"/>
                </a:solidFill>
                <a:effectLst/>
                <a:latin typeface="Times New Roman" panose="02020603050405020304" pitchFamily="18" charset="0"/>
                <a:ea typeface="Times New Roman" panose="02020603050405020304" pitchFamily="18" charset="0"/>
              </a:rPr>
              <a:t>1. </a:t>
            </a:r>
            <a:r>
              <a:rPr lang="en-US" sz="3200" b="1" dirty="0" err="1" smtClean="0">
                <a:solidFill>
                  <a:srgbClr val="0070C0"/>
                </a:solidFill>
                <a:effectLst/>
                <a:latin typeface="Times New Roman" panose="02020603050405020304" pitchFamily="18" charset="0"/>
                <a:ea typeface="Times New Roman" panose="02020603050405020304" pitchFamily="18" charset="0"/>
              </a:rPr>
              <a:t>Tác</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giả</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vi-VN" sz="3200" b="1" dirty="0" smtClean="0">
                <a:solidFill>
                  <a:srgbClr val="0070C0"/>
                </a:solidFill>
                <a:effectLst/>
                <a:latin typeface="Times New Roman" panose="02020603050405020304" pitchFamily="18" charset="0"/>
                <a:ea typeface="Times New Roman" panose="02020603050405020304" pitchFamily="18" charset="0"/>
              </a:rPr>
              <a:t>Nguyễn Quang Thiều</a:t>
            </a:r>
            <a:endParaRPr lang="en-US" sz="3200" dirty="0">
              <a:effectLst/>
              <a:latin typeface="Calibri" panose="020F0502020204030204" pitchFamily="34" charset="0"/>
              <a:ea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76811" y="1755346"/>
            <a:ext cx="3517733" cy="3583271"/>
          </a:xfrm>
          <a:prstGeom prst="rect">
            <a:avLst/>
          </a:prstGeom>
          <a:ln w="88900" cap="sq" cmpd="thickThin">
            <a:solidFill>
              <a:srgbClr val="000000"/>
            </a:solidFill>
            <a:prstDash val="solid"/>
            <a:miter lim="800000"/>
          </a:ln>
          <a:effectLst>
            <a:innerShdw blurRad="76200">
              <a:srgbClr val="000000"/>
            </a:innerShdw>
          </a:effectLst>
        </p:spPr>
      </p:pic>
      <p:sp>
        <p:nvSpPr>
          <p:cNvPr id="7" name="Rectangle 6"/>
          <p:cNvSpPr/>
          <p:nvPr/>
        </p:nvSpPr>
        <p:spPr>
          <a:xfrm>
            <a:off x="4200188" y="1275056"/>
            <a:ext cx="7917921" cy="4552015"/>
          </a:xfrm>
          <a:prstGeom prst="rect">
            <a:avLst/>
          </a:prstGeom>
        </p:spPr>
        <p:txBody>
          <a:bodyPr wrap="square">
            <a:spAutoFit/>
          </a:bodyPr>
          <a:lstStyle/>
          <a:p>
            <a:pPr algn="just">
              <a:lnSpc>
                <a:spcPct val="115000"/>
              </a:lnSpc>
              <a:spcAft>
                <a:spcPts val="0"/>
              </a:spcAft>
              <a:tabLst>
                <a:tab pos="1386840" algn="l"/>
              </a:tabLst>
            </a:pPr>
            <a:r>
              <a:rPr lang="vi-VN" sz="2800" b="1" dirty="0" smtClean="0">
                <a:solidFill>
                  <a:srgbClr val="0070C0"/>
                </a:solidFill>
                <a:effectLst/>
                <a:latin typeface="Times New Roman" panose="02020603050405020304" pitchFamily="18" charset="0"/>
                <a:ea typeface="Times New Roman" panose="02020603050405020304" pitchFamily="18" charset="0"/>
              </a:rPr>
              <a:t> </a:t>
            </a:r>
            <a:endParaRPr lang="en-US" sz="2800" dirty="0" smtClean="0">
              <a:effectLst/>
              <a:latin typeface="Calibri" panose="020F0502020204030204" pitchFamily="34" charset="0"/>
              <a:ea typeface="Times New Roman" panose="02020603050405020304" pitchFamily="18" charset="0"/>
            </a:endParaRPr>
          </a:p>
          <a:p>
            <a:pPr algn="just">
              <a:lnSpc>
                <a:spcPct val="115000"/>
              </a:lnSpc>
              <a:spcAft>
                <a:spcPts val="0"/>
              </a:spcAft>
            </a:pPr>
            <a:r>
              <a:rPr lang="vi-VN" sz="2800" b="1" dirty="0" smtClean="0">
                <a:solidFill>
                  <a:schemeClr val="bg2">
                    <a:lumMod val="10000"/>
                  </a:schemeClr>
                </a:solidFill>
                <a:effectLst/>
                <a:latin typeface="Times New Roman" panose="02020603050405020304" pitchFamily="18" charset="0"/>
                <a:ea typeface="Times New Roman" panose="02020603050405020304" pitchFamily="18" charset="0"/>
              </a:rPr>
              <a:t>a. Cuộc đời </a:t>
            </a:r>
            <a:endParaRPr lang="en-US" sz="2800" dirty="0" smtClean="0">
              <a:solidFill>
                <a:schemeClr val="bg2">
                  <a:lumMod val="10000"/>
                </a:schemeClr>
              </a:solidFill>
              <a:effectLst/>
              <a:latin typeface="Calibri" panose="020F0502020204030204" pitchFamily="34" charset="0"/>
              <a:ea typeface="Times New Roman" panose="02020603050405020304" pitchFamily="18" charset="0"/>
            </a:endParaRPr>
          </a:p>
          <a:p>
            <a:pPr algn="just">
              <a:lnSpc>
                <a:spcPct val="115000"/>
              </a:lnSpc>
              <a:spcAft>
                <a:spcPts val="0"/>
              </a:spcAft>
            </a:pP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Nhà</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thơ</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Nguyễn</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Quang</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Thiều</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sinh</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năm</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1957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quê</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ở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Hà</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Tây</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(nay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là</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Hà</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Nội</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a:t>
            </a:r>
            <a:endParaRPr lang="en-US" sz="2800" dirty="0" smtClean="0">
              <a:solidFill>
                <a:schemeClr val="bg2">
                  <a:lumMod val="10000"/>
                </a:schemeClr>
              </a:solidFill>
              <a:effectLst/>
              <a:latin typeface="Calibri" panose="020F0502020204030204" pitchFamily="34" charset="0"/>
              <a:ea typeface="Times New Roman" panose="02020603050405020304" pitchFamily="18" charset="0"/>
            </a:endParaRPr>
          </a:p>
          <a:p>
            <a:pPr algn="just">
              <a:lnSpc>
                <a:spcPct val="115000"/>
              </a:lnSpc>
              <a:spcAft>
                <a:spcPts val="0"/>
              </a:spcAft>
            </a:pP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Ông</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thành</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công</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ở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nhiều</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lĩnh</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vực</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như</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sáng</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tác</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thơ</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truyện</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ngắn</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tiểu</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thuyết</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viết</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báo</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viết</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kịch</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bản</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phim</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và</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còn</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là</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vi-VN" sz="2800" dirty="0" smtClean="0">
                <a:solidFill>
                  <a:schemeClr val="bg2">
                    <a:lumMod val="10000"/>
                  </a:schemeClr>
                </a:solidFill>
                <a:effectLst/>
                <a:latin typeface="Times New Roman" panose="02020603050405020304" pitchFamily="18" charset="0"/>
                <a:ea typeface="Times New Roman" panose="02020603050405020304" pitchFamily="18" charset="0"/>
              </a:rPr>
              <a:t>một</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họa</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sĩ</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a:t>
            </a:r>
            <a:endParaRPr lang="en-US" sz="2800" dirty="0" smtClean="0">
              <a:solidFill>
                <a:schemeClr val="bg2">
                  <a:lumMod val="10000"/>
                </a:schemeClr>
              </a:solidFill>
              <a:effectLst/>
              <a:latin typeface="Calibri" panose="020F0502020204030204" pitchFamily="34" charset="0"/>
              <a:ea typeface="Times New Roman" panose="02020603050405020304" pitchFamily="18" charset="0"/>
            </a:endParaRPr>
          </a:p>
          <a:p>
            <a:pPr algn="just">
              <a:lnSpc>
                <a:spcPct val="115000"/>
              </a:lnSpc>
              <a:spcAft>
                <a:spcPts val="0"/>
              </a:spcAft>
            </a:pP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Ông</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hiện</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là</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Phó</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chủ</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tịch</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Hội</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nhà</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văn</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Việt</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Nam;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Phó</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Tổng</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thư</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ký</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thứ</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nhất</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Hội</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Nhà</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a:t>
            </a:r>
            <a:r>
              <a:rPr lang="en-US" sz="2800" dirty="0" err="1" smtClean="0">
                <a:solidFill>
                  <a:schemeClr val="bg2">
                    <a:lumMod val="10000"/>
                  </a:schemeClr>
                </a:solidFill>
                <a:effectLst/>
                <a:latin typeface="Times New Roman" panose="02020603050405020304" pitchFamily="18" charset="0"/>
                <a:ea typeface="Times New Roman" panose="02020603050405020304" pitchFamily="18" charset="0"/>
              </a:rPr>
              <a:t>văn</a:t>
            </a:r>
            <a:r>
              <a:rPr lang="en-US" sz="2800" dirty="0" smtClean="0">
                <a:solidFill>
                  <a:schemeClr val="bg2">
                    <a:lumMod val="10000"/>
                  </a:schemeClr>
                </a:solidFill>
                <a:effectLst/>
                <a:latin typeface="Times New Roman" panose="02020603050405020304" pitchFamily="18" charset="0"/>
                <a:ea typeface="Times New Roman" panose="02020603050405020304" pitchFamily="18" charset="0"/>
              </a:rPr>
              <a:t> Á – Phi.</a:t>
            </a:r>
            <a:endParaRPr lang="en-US" sz="2800" dirty="0">
              <a:solidFill>
                <a:schemeClr val="bg2">
                  <a:lumMod val="10000"/>
                </a:schemeClr>
              </a:solidFill>
              <a:effectLst/>
              <a:latin typeface="Calibri" panose="020F0502020204030204" pitchFamily="34" charset="0"/>
              <a:ea typeface="Times New Roman" panose="02020603050405020304" pitchFamily="18" charset="0"/>
            </a:endParaRPr>
          </a:p>
        </p:txBody>
      </p:sp>
      <p:sp>
        <p:nvSpPr>
          <p:cNvPr id="8" name="Rectangle 7"/>
          <p:cNvSpPr/>
          <p:nvPr/>
        </p:nvSpPr>
        <p:spPr>
          <a:xfrm>
            <a:off x="160090" y="5533144"/>
            <a:ext cx="3562129" cy="556434"/>
          </a:xfrm>
          <a:prstGeom prst="rect">
            <a:avLst/>
          </a:prstGeom>
        </p:spPr>
        <p:txBody>
          <a:bodyPr wrap="none">
            <a:spAutoFit/>
          </a:bodyPr>
          <a:lstStyle/>
          <a:p>
            <a:pPr>
              <a:lnSpc>
                <a:spcPct val="115000"/>
              </a:lnSpc>
              <a:spcAft>
                <a:spcPts val="0"/>
              </a:spcAft>
            </a:pPr>
            <a:r>
              <a:rPr lang="vi-VN" sz="2800" b="1" dirty="0" smtClean="0">
                <a:solidFill>
                  <a:srgbClr val="0D0D0D"/>
                </a:solidFill>
                <a:effectLst/>
                <a:latin typeface="Times New Roman" panose="02020603050405020304" pitchFamily="18" charset="0"/>
                <a:ea typeface="Times New Roman" panose="02020603050405020304" pitchFamily="18" charset="0"/>
              </a:rPr>
              <a:t>Nguyễn Quang Thiều </a:t>
            </a:r>
            <a:endParaRPr lang="en-US" sz="2800" b="1"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0367043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ageCurlDoubl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barn(inVertical)">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barn(inVertical)">
                                      <p:cBhvr>
                                        <p:cTn id="29" dur="500"/>
                                        <p:tgtEl>
                                          <p:spTgt spid="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barn(inVertical)">
                                      <p:cBhvr>
                                        <p:cTn id="34" dur="500"/>
                                        <p:tgtEl>
                                          <p:spTgt spid="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barn(inVertical)">
                                      <p:cBhvr>
                                        <p:cTn id="3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PC - Color Blue">
      <a:dk1>
        <a:srgbClr val="656D78"/>
      </a:dk1>
      <a:lt1>
        <a:srgbClr val="FFFFFF"/>
      </a:lt1>
      <a:dk2>
        <a:srgbClr val="44546A"/>
      </a:dk2>
      <a:lt2>
        <a:srgbClr val="E7E6E6"/>
      </a:lt2>
      <a:accent1>
        <a:srgbClr val="42A5F5"/>
      </a:accent1>
      <a:accent2>
        <a:srgbClr val="2196F3"/>
      </a:accent2>
      <a:accent3>
        <a:srgbClr val="1E88E5"/>
      </a:accent3>
      <a:accent4>
        <a:srgbClr val="1976D2"/>
      </a:accent4>
      <a:accent5>
        <a:srgbClr val="1565C0"/>
      </a:accent5>
      <a:accent6>
        <a:srgbClr val="0D47A1"/>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PC - Color Blue">
      <a:dk1>
        <a:srgbClr val="656D78"/>
      </a:dk1>
      <a:lt1>
        <a:srgbClr val="FFFFFF"/>
      </a:lt1>
      <a:dk2>
        <a:srgbClr val="44546A"/>
      </a:dk2>
      <a:lt2>
        <a:srgbClr val="E7E6E6"/>
      </a:lt2>
      <a:accent1>
        <a:srgbClr val="42A5F5"/>
      </a:accent1>
      <a:accent2>
        <a:srgbClr val="2196F3"/>
      </a:accent2>
      <a:accent3>
        <a:srgbClr val="1E88E5"/>
      </a:accent3>
      <a:accent4>
        <a:srgbClr val="1976D2"/>
      </a:accent4>
      <a:accent5>
        <a:srgbClr val="1565C0"/>
      </a:accent5>
      <a:accent6>
        <a:srgbClr val="0D47A1"/>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TotalTime>
  <Words>2984</Words>
  <Application>Microsoft Office PowerPoint</Application>
  <PresentationFormat>Widescreen</PresentationFormat>
  <Paragraphs>256</Paragraphs>
  <Slides>51</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51</vt:i4>
      </vt:variant>
    </vt:vector>
  </HeadingPairs>
  <TitlesOfParts>
    <vt:vector size="68" baseType="lpstr">
      <vt:lpstr>Malgun Gothic</vt:lpstr>
      <vt:lpstr>#9Slide03 Arima Madurai</vt:lpstr>
      <vt:lpstr>Abhaya Libre</vt:lpstr>
      <vt:lpstr>Allegie</vt:lpstr>
      <vt:lpstr>Arial</vt:lpstr>
      <vt:lpstr>Calibri</vt:lpstr>
      <vt:lpstr>Calibri Light</vt:lpstr>
      <vt:lpstr>Lato Light</vt:lpstr>
      <vt:lpstr>MS Mincho</vt:lpstr>
      <vt:lpstr>Nunito Sans</vt:lpstr>
      <vt:lpstr>Roboto Regular</vt:lpstr>
      <vt:lpstr>ShelleyAllegro</vt:lpstr>
      <vt:lpstr>Symbol</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26</cp:revision>
  <dcterms:created xsi:type="dcterms:W3CDTF">2023-11-09T04:16:47Z</dcterms:created>
  <dcterms:modified xsi:type="dcterms:W3CDTF">2023-11-09T09:14:44Z</dcterms:modified>
</cp:coreProperties>
</file>